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notesSlides/notesSlide2.xml" ContentType="application/vnd.openxmlformats-officedocument.presentationml.notesSlide+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notesSlides/notesSlide3.xml" ContentType="application/vnd.openxmlformats-officedocument.presentationml.notesSlide+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notesSlides/notesSlide4.xml" ContentType="application/vnd.openxmlformats-officedocument.presentationml.notesSlide+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notesSlides/notesSlide5.xml" ContentType="application/vnd.openxmlformats-officedocument.presentationml.notesSlide+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notesSlides/notesSlide6.xml" ContentType="application/vnd.openxmlformats-officedocument.presentationml.notesSlide+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notesSlides/notesSlide13.xml" ContentType="application/vnd.openxmlformats-officedocument.presentationml.notesSlide+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notesSlides/notesSlide17.xml" ContentType="application/vnd.openxmlformats-officedocument.presentationml.notesSlide+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notesSlides/notesSlide18.xml" ContentType="application/vnd.openxmlformats-officedocument.presentationml.notesSlide+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notesSlides/notesSlide22.xml" ContentType="application/vnd.openxmlformats-officedocument.presentationml.notesSlide+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notesSlides/notesSlide33.xml" ContentType="application/vnd.openxmlformats-officedocument.presentationml.notesSlide+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notesSlides/notesSlide34.xml" ContentType="application/vnd.openxmlformats-officedocument.presentationml.notesSlide+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notesSlides/notesSlide35.xml" ContentType="application/vnd.openxmlformats-officedocument.presentationml.notesSlide+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notesSlides/notesSlide42.xml" ContentType="application/vnd.openxmlformats-officedocument.presentationml.notesSlide+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notesSlides/notesSlide43.xml" ContentType="application/vnd.openxmlformats-officedocument.presentationml.notesSlide+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notesSlides/notesSlide44.xml" ContentType="application/vnd.openxmlformats-officedocument.presentationml.notesSlide+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notesSlides/notesSlide47.xml" ContentType="application/vnd.openxmlformats-officedocument.presentationml.notesSlide+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notesSlides/notesSlide48.xml" ContentType="application/vnd.openxmlformats-officedocument.presentationml.notesSlide+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notesSlides/notesSlide60.xml" ContentType="application/vnd.openxmlformats-officedocument.presentationml.notesSlide+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notesSlides/notesSlide61.xml" ContentType="application/vnd.openxmlformats-officedocument.presentationml.notesSlide+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notesSlides/notesSlide64.xml" ContentType="application/vnd.openxmlformats-officedocument.presentationml.notesSlide+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notesSlides/notesSlide77.xml" ContentType="application/vnd.openxmlformats-officedocument.presentationml.notesSlide+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9"/>
  </p:notesMasterIdLst>
  <p:handoutMasterIdLst>
    <p:handoutMasterId r:id="rId130"/>
  </p:handoutMasterIdLst>
  <p:sldIdLst>
    <p:sldId id="277" r:id="rId2"/>
    <p:sldId id="419" r:id="rId3"/>
    <p:sldId id="420" r:id="rId4"/>
    <p:sldId id="553" r:id="rId5"/>
    <p:sldId id="421" r:id="rId6"/>
    <p:sldId id="422" r:id="rId7"/>
    <p:sldId id="423" r:id="rId8"/>
    <p:sldId id="424" r:id="rId9"/>
    <p:sldId id="551" r:id="rId10"/>
    <p:sldId id="427" r:id="rId11"/>
    <p:sldId id="428" r:id="rId12"/>
    <p:sldId id="429" r:id="rId13"/>
    <p:sldId id="430" r:id="rId14"/>
    <p:sldId id="552" r:id="rId15"/>
    <p:sldId id="431" r:id="rId16"/>
    <p:sldId id="432" r:id="rId17"/>
    <p:sldId id="433" r:id="rId18"/>
    <p:sldId id="434" r:id="rId19"/>
    <p:sldId id="435" r:id="rId20"/>
    <p:sldId id="436" r:id="rId21"/>
    <p:sldId id="437" r:id="rId22"/>
    <p:sldId id="438" r:id="rId23"/>
    <p:sldId id="439" r:id="rId24"/>
    <p:sldId id="440" r:id="rId25"/>
    <p:sldId id="441" r:id="rId26"/>
    <p:sldId id="442" r:id="rId27"/>
    <p:sldId id="443" r:id="rId28"/>
    <p:sldId id="444" r:id="rId29"/>
    <p:sldId id="445" r:id="rId30"/>
    <p:sldId id="446" r:id="rId31"/>
    <p:sldId id="447" r:id="rId32"/>
    <p:sldId id="448" r:id="rId33"/>
    <p:sldId id="449" r:id="rId34"/>
    <p:sldId id="450" r:id="rId35"/>
    <p:sldId id="451" r:id="rId36"/>
    <p:sldId id="452" r:id="rId37"/>
    <p:sldId id="453" r:id="rId38"/>
    <p:sldId id="454" r:id="rId39"/>
    <p:sldId id="455" r:id="rId40"/>
    <p:sldId id="456" r:id="rId41"/>
    <p:sldId id="457" r:id="rId42"/>
    <p:sldId id="458" r:id="rId43"/>
    <p:sldId id="459" r:id="rId44"/>
    <p:sldId id="460" r:id="rId45"/>
    <p:sldId id="461" r:id="rId46"/>
    <p:sldId id="462" r:id="rId47"/>
    <p:sldId id="463" r:id="rId48"/>
    <p:sldId id="464" r:id="rId49"/>
    <p:sldId id="465" r:id="rId50"/>
    <p:sldId id="466" r:id="rId51"/>
    <p:sldId id="467" r:id="rId52"/>
    <p:sldId id="468" r:id="rId53"/>
    <p:sldId id="469" r:id="rId54"/>
    <p:sldId id="470" r:id="rId55"/>
    <p:sldId id="471" r:id="rId56"/>
    <p:sldId id="472" r:id="rId57"/>
    <p:sldId id="473" r:id="rId58"/>
    <p:sldId id="474" r:id="rId59"/>
    <p:sldId id="475" r:id="rId60"/>
    <p:sldId id="476" r:id="rId61"/>
    <p:sldId id="477" r:id="rId62"/>
    <p:sldId id="478" r:id="rId63"/>
    <p:sldId id="479" r:id="rId64"/>
    <p:sldId id="480" r:id="rId65"/>
    <p:sldId id="481" r:id="rId66"/>
    <p:sldId id="482" r:id="rId67"/>
    <p:sldId id="483" r:id="rId68"/>
    <p:sldId id="484" r:id="rId69"/>
    <p:sldId id="485" r:id="rId70"/>
    <p:sldId id="486" r:id="rId71"/>
    <p:sldId id="487" r:id="rId72"/>
    <p:sldId id="488" r:id="rId73"/>
    <p:sldId id="489" r:id="rId74"/>
    <p:sldId id="490" r:id="rId75"/>
    <p:sldId id="491" r:id="rId76"/>
    <p:sldId id="492" r:id="rId77"/>
    <p:sldId id="493" r:id="rId78"/>
    <p:sldId id="494" r:id="rId79"/>
    <p:sldId id="495" r:id="rId80"/>
    <p:sldId id="496" r:id="rId81"/>
    <p:sldId id="497" r:id="rId82"/>
    <p:sldId id="498" r:id="rId83"/>
    <p:sldId id="499" r:id="rId84"/>
    <p:sldId id="500" r:id="rId85"/>
    <p:sldId id="501" r:id="rId86"/>
    <p:sldId id="502" r:id="rId87"/>
    <p:sldId id="503" r:id="rId88"/>
    <p:sldId id="504" r:id="rId89"/>
    <p:sldId id="505" r:id="rId90"/>
    <p:sldId id="506" r:id="rId91"/>
    <p:sldId id="507" r:id="rId92"/>
    <p:sldId id="508" r:id="rId93"/>
    <p:sldId id="509" r:id="rId94"/>
    <p:sldId id="510" r:id="rId95"/>
    <p:sldId id="511" r:id="rId96"/>
    <p:sldId id="512" r:id="rId97"/>
    <p:sldId id="513" r:id="rId98"/>
    <p:sldId id="514" r:id="rId99"/>
    <p:sldId id="515" r:id="rId100"/>
    <p:sldId id="517" r:id="rId101"/>
    <p:sldId id="518" r:id="rId102"/>
    <p:sldId id="519" r:id="rId103"/>
    <p:sldId id="520" r:id="rId104"/>
    <p:sldId id="521" r:id="rId105"/>
    <p:sldId id="522" r:id="rId106"/>
    <p:sldId id="523" r:id="rId107"/>
    <p:sldId id="524" r:id="rId108"/>
    <p:sldId id="525" r:id="rId109"/>
    <p:sldId id="526" r:id="rId110"/>
    <p:sldId id="527" r:id="rId111"/>
    <p:sldId id="528" r:id="rId112"/>
    <p:sldId id="529" r:id="rId113"/>
    <p:sldId id="530" r:id="rId114"/>
    <p:sldId id="531" r:id="rId115"/>
    <p:sldId id="532" r:id="rId116"/>
    <p:sldId id="533" r:id="rId117"/>
    <p:sldId id="534" r:id="rId118"/>
    <p:sldId id="535" r:id="rId119"/>
    <p:sldId id="536" r:id="rId120"/>
    <p:sldId id="537" r:id="rId121"/>
    <p:sldId id="538" r:id="rId122"/>
    <p:sldId id="539" r:id="rId123"/>
    <p:sldId id="540" r:id="rId124"/>
    <p:sldId id="541" r:id="rId125"/>
    <p:sldId id="542" r:id="rId126"/>
    <p:sldId id="543" r:id="rId127"/>
    <p:sldId id="544" r:id="rId12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9pPr>
  </p:defaultTextStyle>
  <p:extLst>
    <p:ext uri="{EFAFB233-063F-42B5-8137-9DF3F51BA10A}">
      <p15:sldGuideLst xmlns:p15="http://schemas.microsoft.com/office/powerpoint/2012/main">
        <p15:guide id="1" orient="horz" pos="2198">
          <p15:clr>
            <a:srgbClr val="A4A3A4"/>
          </p15:clr>
        </p15:guide>
        <p15:guide id="2" pos="2880">
          <p15:clr>
            <a:srgbClr val="A4A3A4"/>
          </p15:clr>
        </p15:guide>
      </p15:sldGuideLst>
    </p:ext>
    <p:ext uri="{2D200454-40CA-4A62-9FC3-DE9A4176ACB9}">
      <p15:notesGuideLst xmlns:p15="http://schemas.microsoft.com/office/powerpoint/2012/main">
        <p15:guide id="1" orient="horz" pos="293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E4B6E8"/>
    <a:srgbClr val="CCFF99"/>
    <a:srgbClr val="CC99FF"/>
    <a:srgbClr val="FF99FF"/>
    <a:srgbClr val="8BED83"/>
    <a:srgbClr val="FFCCFF"/>
    <a:srgbClr val="00FF99"/>
    <a:srgbClr val="33CC33"/>
    <a:srgbClr val="F4A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05" autoAdjust="0"/>
    <p:restoredTop sz="96178" autoAdjust="0"/>
  </p:normalViewPr>
  <p:slideViewPr>
    <p:cSldViewPr>
      <p:cViewPr varScale="1">
        <p:scale>
          <a:sx n="114" d="100"/>
          <a:sy n="114" d="100"/>
        </p:scale>
        <p:origin x="1482" y="108"/>
      </p:cViewPr>
      <p:guideLst>
        <p:guide orient="horz" pos="2198"/>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79" d="100"/>
          <a:sy n="79" d="100"/>
        </p:scale>
        <p:origin x="-1434" y="-84"/>
      </p:cViewPr>
      <p:guideLst>
        <p:guide orient="horz" pos="293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47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cs typeface="+mn-cs"/>
              </a:defRPr>
            </a:lvl1pPr>
          </a:lstStyle>
          <a:p>
            <a:pPr>
              <a:defRPr/>
            </a:pPr>
            <a:fld id="{42B74CAB-860A-419A-B23A-2ED888029160}"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29.717"/>
    </inkml:context>
    <inkml:brush xml:id="br0">
      <inkml:brushProperty name="width" value="0.1" units="cm"/>
      <inkml:brushProperty name="height" value="0.1" units="cm"/>
      <inkml:brushProperty name="color" value="#E71224"/>
    </inkml:brush>
  </inkml:definitions>
  <inkml:trace contextRef="#ctx0" brushRef="#br0">50 77 6305,'-38'13'2401,"27"-15"490,20-4-1751,121-7-790,132 3 1,-186 11-342,-44 2-4,-1-3 0,1 0 1,0-2-1,60-12 1,-91 14-36,0 0 0,0 0 1,0 0-1,0 0 1,-1 0-1,1 0 1,0-1-1,0 1 1,0 0-1,0-1 0,0 1 1,0-1-1,-1 1 1,1-1-1,0 1 1,0-1-1,-1 0 1,1 1-1,0-1 0,-1 0 1,1 1-1,0-1 1,-1 0-1,1 0 1,-1 0-1,1 1 1,-1-1-1,0 0 0,1 0 1,-1 0-1,0 0 1,0 0-1,0 0 1,0 0-1,0 0 1,0 0-1,0 0 1,0 0-1,0 0 0,0 0 1,0 1-1,0-1 1,-1 0-1,1 0 1,0 0-1,-1 0 1,1 0-1,-1 0 0,1 0 1,-1 1-1,1-1 1,-1 0-1,1 0 1,-1 1-1,0-2 1,-6-6-292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2.746"/>
    </inkml:context>
    <inkml:brush xml:id="br0">
      <inkml:brushProperty name="width" value="0.1" units="cm"/>
      <inkml:brushProperty name="height" value="0.1" units="cm"/>
      <inkml:brushProperty name="color" value="#E71224"/>
    </inkml:brush>
  </inkml:definitions>
  <inkml:trace contextRef="#ctx0" brushRef="#br0">56 116 8946,'-49'-63'3049,"42"52"-2873,7 3-40,40 8 0,-11-2 16,4-3 24,5-3 8,-10-2-88,6 7-24,3 0-40,-3 1-32,-4 2-40,-6 0-88,-2 10-304,-4-2-224,-13 2 375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3.061"/>
    </inkml:context>
    <inkml:brush xml:id="br0">
      <inkml:brushProperty name="width" value="0.1" units="cm"/>
      <inkml:brushProperty name="height" value="0.1" units="cm"/>
      <inkml:brushProperty name="color" value="#33CCFF"/>
    </inkml:brush>
  </inkml:definitions>
  <inkml:trace contextRef="#ctx0" brushRef="#br0">199 0 7978,'1'1'92,"1"-1"1,-1 1-1,0 0 1,0 0-1,1 0 1,-1-1-1,0 1 0,0 0 1,0 0-1,0 0 1,0 1-1,0-1 1,0 0-1,-1 0 1,1 0-1,0 1 1,-1-1-1,1 0 1,-1 1-1,1-1 1,-1 0-1,0 1 1,1-1-1,-1 1 1,0-1-1,0 1 0,0-1 1,0 0-1,0 1 1,0-1-1,-1 1 1,1-1-1,0 1 1,-1-1-1,1 0 1,-1 1-1,1-1 1,-1 0-1,0 1 1,0-1-1,1 0 1,-1 0-1,0 0 1,0 0-1,0 0 0,-2 1 1,-7 10-13,0-1 0,-1-1 1,-20 15-1,16-12 227,-3 3-186,1 1-1,-27 36 1,37-43-24,0 0 1,1 0 0,0 0 0,1 0 0,0 1 0,1 0 0,0 0 0,-2 12 0,6-20-69,0 1-1,0-1 0,0 0 1,0 0-1,1 0 1,-1 1-1,1-1 1,0 0-1,0 0 1,0 0-1,0 0 1,1 0-1,-1-1 1,1 1-1,-1 0 1,1-1-1,0 1 1,0-1-1,1 1 0,-1-1 1,0 0-1,1 0 1,-1 0-1,1 0 1,0 0-1,-1-1 1,1 1-1,0-1 1,6 2-1,9 4 120,0-1 0,0 0 0,30 4 0,-44-9-118,310 39 720,-305-39-832,-1 0 0,1-1-1,-1 0 1,1-1 0,-1 0 0,15-3 0,17-2-590,-25 3 805</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12.273"/>
    </inkml:context>
    <inkml:brush xml:id="br0">
      <inkml:brushProperty name="width" value="0.1" units="cm"/>
      <inkml:brushProperty name="height" value="0.1" units="cm"/>
      <inkml:brushProperty name="color" value="#F6630D"/>
    </inkml:brush>
  </inkml:definitions>
  <inkml:trace contextRef="#ctx0" brushRef="#br0">1 104 9482,'11'-2'3545,"6"-4"-2457,11-6-1000,18 11-48,-9-4-8,4 3-16,9 0-16,-12-6 8,-6-2-16,8 2-40,-21-2-216,-7-8-144,-2 8-488,-9 0 552</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12.614"/>
    </inkml:context>
    <inkml:brush xml:id="br0">
      <inkml:brushProperty name="width" value="0.1" units="cm"/>
      <inkml:brushProperty name="height" value="0.1" units="cm"/>
      <inkml:brushProperty name="color" value="#F6630D"/>
    </inkml:brush>
  </inkml:definitions>
  <inkml:trace contextRef="#ctx0" brushRef="#br0">88 56 7842,'0'0'2,"-28"-43"1574,17 30-894,11 13-670,0 0 0,0 1-1,0-1 1,0 0 0,0 0 0,0 0-1,1 0 1,-1 0 0,0 0 0,0 0-1,0 1 1,0-1 0,0 0 0,0 0-1,0 0 1,0 0 0,0 0 0,0 0-1,0 0 1,0 1 0,0-1 0,-1 0-1,1 0 1,0 0 0,0 0 0,0 0-1,0 0 1,0 0 0,0 1 0,0-1-1,0 0 1,0 0 0,0 0-1,0 0 1,0 0 0,0 0 0,-1 0-1,1 0 1,0 0 0,0 0 0,0 0-1,0 0 1,0 0 0,0 1 0,0-1-1,-1 0 1,1 0 0,0 0 0,0 0-1,0 0 1,0 0 0,0 0 0,0 0-1,0 0 1,-1 0 0,1 0 0,0-1-1,0 1 1,0 0 0,0 0 0,0 0-1,0 0 1,0 0 0,-1 0 0,1 0-1,0 0 1,1 182 1429,-3-75-1130,-1-13-144,-21 129-1,13-141-139,7-32-12,3 1-1,5 58 1,-1-21-40,-2-57-39,7 106-735,-2-117 283,-3-20 229</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12.959"/>
    </inkml:context>
    <inkml:brush xml:id="br0">
      <inkml:brushProperty name="width" value="0.1" units="cm"/>
      <inkml:brushProperty name="height" value="0.1" units="cm"/>
      <inkml:brushProperty name="color" value="#F6630D"/>
    </inkml:brush>
  </inkml:definitions>
  <inkml:trace contextRef="#ctx0" brushRef="#br0">378 1 6321,'0'3'313,"-1"1"0,0-1 0,1 0 0,-1 1 0,0-1 0,0 0 0,-1 0 0,1 0 0,-1 0 0,1 0 0,-1 0 0,0 0 0,0 0 0,-1-1 0,1 1 0,-4 2 0,-52 40-115,12-11 282,-58 71 154,93-91-599,1 0 0,0 0 1,1 0-1,0 2 1,1-1-1,-9 26 0,1 11-16,10-29-220,0-1 1,-2 1-1,-21 39 0,26-58 205,3-17-22</inkml:trace>
  <inkml:trace contextRef="#ctx0" brushRef="#br0" timeOffset="1">416 52 8386,'14'6'3032,"-5"3"-2391,0 5-401,-7 3-40,1 9 80,7 9-40,2-1-56,-1 0 0,-9-11-120,0-3 0,-2-7-104,0-1-152,3-6-376,0-9 360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13.300"/>
    </inkml:context>
    <inkml:brush xml:id="br0">
      <inkml:brushProperty name="width" value="0.1" units="cm"/>
      <inkml:brushProperty name="height" value="0.1" units="cm"/>
      <inkml:brushProperty name="color" value="#F6630D"/>
    </inkml:brush>
  </inkml:definitions>
  <inkml:trace contextRef="#ctx0" brushRef="#br0">1 7 8474,'0'-7'2920,"4"10"-2720,3 6-31,-4 7-57,4 1-32,-7-4 0,0 3-48,3-3-248,-3 0 23,3 2 89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13.641"/>
    </inkml:context>
    <inkml:brush xml:id="br0">
      <inkml:brushProperty name="width" value="0.1" units="cm"/>
      <inkml:brushProperty name="height" value="0.1" units="cm"/>
      <inkml:brushProperty name="color" value="#F6630D"/>
    </inkml:brush>
  </inkml:definitions>
  <inkml:trace contextRef="#ctx0" brushRef="#br0">109 56 5673,'60'-55'2259,"-59"55"-2222,-1 0 0,1 0 0,-1 0 0,0 0 0,1-1 0,-1 1 0,1 0 0,-1 0 0,1 0 0,-1 0 0,1 0 0,-1 0 0,1 0 1,-1 0-1,1 1 0,-1-1 0,0 0 0,1 0 0,-1 0 0,1 0 0,-1 1 0,1-1 0,-1 0 0,0 0 0,1 1 0,-1-1 0,0 0 0,1 1 0,-1-1 0,0 0 0,1 1 0,-1-1 0,0 0 0,0 1 0,1-1 0,-1 1 0,0-1 0,0 1 0,0-1 0,0 0 0,0 1 0,1-1 0,-1 1 0,0-1 0,0 1 0,0-1 0,0 1 0,0-1 0,0 1 0,-1-1 0,1 1 0,3 33 526,-3-30-421,1 8-62,0 0-1,0 0 1,-2 0-1,1-1 1,-2 1-1,1 0 1,-2 0-1,1-1 1,-2 1-1,1-1 1,-2 0-1,1 0 1,-2 0-1,-12 19 1,-5 5-55,20-30-29,0 1-1,0-1 0,0 0 1,-1 0-1,0-1 0,0 1 1,-1-1-1,-6 6 1,0-1 25,0 0 1,1 0 0,0 2 0,0-1-1,-15 23 1,25-32-7,0 0-1,0 0 0,0 0 1,0 0-1,0 0 1,0 0-1,0 0 1,0 0-1,1 0 0,-1 0 1,0 0-1,1 0 1,-1 0-1,1 0 0,-1 0 1,1 0-1,-1 0 1,1 0-1,0 0 0,-1 0 1,1-1-1,0 1 1,0 0-1,-1 0 1,1-1-1,0 1 0,0-1 1,0 1-1,0-1 1,0 1-1,0-1 0,0 1 1,0-1-1,0 0 1,0 0-1,0 1 1,0-1-1,1 0 0,-1 0 1,0 0-1,0 0 1,0 0-1,0-1 0,0 1 1,0 0-1,1-1 1,4-1 40,-1-1 1,0 1 0,1 0-1,0 1 1,-1-1 0,10 0 0,28-10-37,-5 1-431,-28 15 335</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13.976"/>
    </inkml:context>
    <inkml:brush xml:id="br0">
      <inkml:brushProperty name="width" value="0.1" units="cm"/>
      <inkml:brushProperty name="height" value="0.1" units="cm"/>
      <inkml:brushProperty name="color" value="#F6630D"/>
    </inkml:brush>
  </inkml:definitions>
  <inkml:trace contextRef="#ctx0" brushRef="#br0">0 43 7866,'3'0'3016,"14"2"-1903,-1-7-913,9 3-24,-2-2 24,-2-6-8,5 6-56,-1-2-16,1 6-72,-3-3-40,-8-4-72,0 4-136,-5 3-320,-2 3 40,-5 8 255</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14.315"/>
    </inkml:context>
    <inkml:brush xml:id="br0">
      <inkml:brushProperty name="width" value="0.1" units="cm"/>
      <inkml:brushProperty name="height" value="0.1" units="cm"/>
      <inkml:brushProperty name="color" value="#F6630D"/>
    </inkml:brush>
  </inkml:definitions>
  <inkml:trace contextRef="#ctx0" brushRef="#br0">14 69 8290,'-13'4'2799,"13"-4"-2775,0 0 0,0 0 0,1 0 1,-1 0-1,0 0 0,0 0 0,0 0 0,0 0 0,0 0 0,1 0 1,-1 0-1,0 0 0,0 0 0,0 0 0,0 1 0,0-1 1,1 0-1,-1 0 0,0 0 0,0 0 0,0 0 0,0 0 0,0 1 1,0-1-1,0 0 0,0 0 0,1 0 0,-1 0 0,0 0 0,0 1 1,0-1-1,0 0 0,0 0 0,0 0 0,0 0 0,0 0 0,0 1 1,0-1-1,0 0 0,0 0 0,0 0 0,0 0 0,0 1 0,0-1 1,0 0-1,0 0 0,-1 0 0,1 0 0,0 1 0,0-1 1,0 0-1,0 0 0,0 0 0,0 0 0,0 0 0,0 0 0,-1 0 1,1 1-1,0-1 0,0 0 0,0 0 0,0 0 0,0 0 0,0 0 1,-1 0-1,2 0 234,7 0 377,29-2-474,-1-2 0,0-2 0,0-1 0,43-15 0,-57 16-156,101-13-1146,-107 9-84,-7 6 839</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14.667"/>
    </inkml:context>
    <inkml:brush xml:id="br0">
      <inkml:brushProperty name="width" value="0.1" units="cm"/>
      <inkml:brushProperty name="height" value="0.1" units="cm"/>
      <inkml:brushProperty name="color" value="#F6630D"/>
    </inkml:brush>
  </inkml:definitions>
  <inkml:trace contextRef="#ctx0" brushRef="#br0">42 0 8138,'4'107'4347,"0"26"-3561,-8-20-285,-10 575 269,14-682-805,0-1 1,-1 0-1,1 0 1,-1 0-1,0 0 1,0 0-1,-1 0 0,-2 6 1,4-11 29,0 0 1,0 1-1,0-1 1,0 0-1,0 0 0,0 1 1,-1-1-1,1 0 0,0 0 1,0 0-1,0 1 1,0-1-1,0 0 0,-1 0 1,1 0-1,0 0 1,0 1-1,0-1 0,-1 0 1,1 0-1,0 0 1,0 0-1,-1 0 0,1 0 1,0 0-1,0 0 1,-1 0-1,1 0 0,0 0 1,0 0-1,-1 0 1,1 0-1,0 0 0,0 0 1,-1 0-1,1 0 1,0 0-1,0 0 0,0 0 1,-1 0-1,1 0 0,0 0 1,0 0-1,-1-1 1,1 1-1,0 0 0,0 0 1,-11-26 1069,10 9-449</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19.346"/>
    </inkml:context>
    <inkml:brush xml:id="br0">
      <inkml:brushProperty name="width" value="0.1" units="cm"/>
      <inkml:brushProperty name="height" value="0.1" units="cm"/>
      <inkml:brushProperty name="color" value="#F6630D"/>
    </inkml:brush>
  </inkml:definitions>
  <inkml:trace contextRef="#ctx0" brushRef="#br0">167 0 6729,'-5'26'4909,"-10"18"-5499,11-33 984,-1 3-379,-2 0-1,0 0 1,0 0-1,-2-1 1,-12 16-1,-11 18 45,18-24 11,-12 30 236,25-51-293,-2 14 293,14-19-14,3-3-220,32-10 111,-14 5-138,-1-1-1,38-20 1,-50 22-43,1 1-1,0 1 1,1 1-1,0 1 1,0 1-1,0 0 0,0 2 1,25-1-1,-32 5 7,-15 5 2,-22 12 6,7-7-11,-8 12-1,-30 35 1,36-37 4,-1 0 0,-28 22 0,21-23 17,13-11 37,0 0 1,1 1 0,-1 1 0,2 0 0,0 0 0,0 2 0,1-1 0,1 1-1,-8 14 1,15-25-37,1 0 1,0 0-1,1 0 0,-1 0 0,0 0 0,1 0 1,-1 0-1,1 1 0,-1-1 0,1 0 1,0 0-1,0 0 0,0 1 0,0-1 0,1 0 1,-1 0-1,0 0 0,1 1 0,0 1 0,1-3-19,-1 0-1,0 0 1,0 0-1,1 0 1,-1-1-1,1 1 1,-1 0-1,1-1 1,-1 1-1,1-1 1,-1 1-1,1-1 1,-1 0-1,1 0 1,-1 0-1,1 0 1,-1 0-1,1 0 1,0 0-1,-1 0 1,1 0-1,-1-1 1,1 1-1,-1-1 1,1 1-1,-1-1 0,1 0 1,-1 0-1,0 1 1,2-2-1,81-53 56,-67 46-61,-10 6-21,0-1-1,0 1 0,0 0 0,1 1 1,7-2-1,-10 3-125,-1 1 0,1-1-1,-1 0 1,1-1 0,-1 1-1,1-1 1,-1 0 0,0 0 0,0 0-1,0-1 1,0 1 0,0-1-1,-1 0 1,1 0 0,-1 0 0,5-6-1,-15 22-895,-1-1 0,0 0-1,0 0 1,-2-1 0,1 0-1,-19 15 1,11-8-66,-54 52 202,-41 24 7731,97-83-5851,-27 21 510,40-30-1397,0 0-1,0-1 0,0 1 0,1 0 0,-1 0 0,0 0 0,1 0 0,0 0 0,-1 0 1,1 0-1,0 1 0,0-1 0,0 0 0,1 1 0,-2 3 0,3-6-64,-1 1-1,1 0 0,-1-1 1,1 1-1,0-1 0,-1 1 1,1-1-1,0 1 0,-1-1 1,1 0-1,0 1 0,0-1 1,-1 0-1,1 1 0,0-1 1,0 0-1,-1 0 0,1 0 1,0 0-1,0 0 0,0 0 1,-1 0-1,1 0 0,1 0 1,22-1 105,14-7-314,0-2-1,0-2 1,-1-2 0,64-32-1,-81 37-47,52-25-208</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19.863"/>
    </inkml:context>
    <inkml:brush xml:id="br0">
      <inkml:brushProperty name="width" value="0.1" units="cm"/>
      <inkml:brushProperty name="height" value="0.1" units="cm"/>
      <inkml:brushProperty name="color" value="#F6630D"/>
    </inkml:brush>
  </inkml:definitions>
  <inkml:trace contextRef="#ctx0" brushRef="#br0">184 18 7850,'-1'-1'173,"1"0"1,0 0 0,-1 0 0,1 0-1,-1 0 1,1 1 0,-1-1 0,0 0-1,1 0 1,-1 0 0,0 0 0,1 1-1,-1-1 1,0 0 0,0 1 0,0-1-1,0 1 1,1-1 0,-1 1 0,0-1-1,0 1 1,0 0 0,-2-1 0,1 2-157,0 0-1,0 1 1,1-1 0,-1 1 0,1 0 0,-1-1-1,1 1 1,-1 0 0,1 0 0,0 0 0,0 0 0,0 0-1,0 0 1,0 2 0,-68 137-20,65-135 7,0 0 0,0 0-1,0-1 1,0 1 0,-10 7 0,-20 28 50,33-39-51,0-1 0,0 1 0,1 0-1,-1-1 1,0 1 0,1 0 0,0 0 0,-1 0-1,1 0 1,0-1 0,0 1 0,0 0 0,0 0-1,0 0 1,0 0 0,0-1 0,1 1 0,-1 0-1,1 0 1,-1 0 0,1-1 0,0 1 0,2 3-1,33 46 30,-22-31-24,0-1 1,13 27 0,-24-40-11,0 1-1,0 0 1,-1 0 0,0 0 0,0 0-1,-1 1 1,0-1 0,0 0 0,0 1-1,-1-1 1,-1 12 0,-24 135-6,23-142 28,0-1 1,0 1-1,-2-1 1,1 1-1,-1-1 0,-1 0 1,0 0-1,-1-1 1,-10 15-1,17-25-8,-1 0 0,0-1-1,0 1 1,0-1 0,0 1 0,0-1-1,0 1 1,0-1 0,0 1 0,0-1-1,0 1 1,0-1 0,0 1 0,0 0-1,0-1 1,0 1 0,-1-1 0,1 1-1,0-1 1,0 1 0,-1 0 0,1-1-1,0 1 1,0-1 0,-1 1 0,1 0-1,0-1 1,-1 1 0,1 0 0,0 0-1,-1-1 1,1 1 0,-1 0 0,1 0-1,-1-1 1,1 1 0,0 0 0,-1 0-1,1 0 1,-1 0 0,1 0 0,-1 0-1,1 0 1,-1 0 0,1 0 0,-1 0-1,1 0 1,-1 0 0,1 0 0,0 0-1,-1 0 1,1 0 0,-1 0 0,1 1-1,-1-1 1,1 0 0,0 0 0,-1 1-1,1-1 1,-1 0 0,1 1 0,0-1-1,-1 1 1,58-72 144,-5-30-414,-8 11-1988,-25 56 1548</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4.395"/>
    </inkml:context>
    <inkml:brush xml:id="br0">
      <inkml:brushProperty name="width" value="0.1" units="cm"/>
      <inkml:brushProperty name="height" value="0.1" units="cm"/>
      <inkml:brushProperty name="color" value="#33CCFF"/>
    </inkml:brush>
  </inkml:definitions>
  <inkml:trace contextRef="#ctx0" brushRef="#br0">2 7 6945,'0'-3'3593,"0"1"-3273,0 0-16,0 11-248,2 14-32,-4 41-144,1-36-200,1 3 216</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20.215"/>
    </inkml:context>
    <inkml:brush xml:id="br0">
      <inkml:brushProperty name="width" value="0.1" units="cm"/>
      <inkml:brushProperty name="height" value="0.1" units="cm"/>
      <inkml:brushProperty name="color" value="#F6630D"/>
    </inkml:brush>
  </inkml:definitions>
  <inkml:trace contextRef="#ctx0" brushRef="#br0">4 61 7178,'-3'-3'4585,"3"1"-4465,0 1 0,0-1-16,9-3 8,11-3-40,44-22-8,-41 30-144,-3-10-136,-5 10-1945,-5 2 1537</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20.562"/>
    </inkml:context>
    <inkml:brush xml:id="br0">
      <inkml:brushProperty name="width" value="0.1" units="cm"/>
      <inkml:brushProperty name="height" value="0.1" units="cm"/>
      <inkml:brushProperty name="color" value="#F6630D"/>
    </inkml:brush>
  </inkml:definitions>
  <inkml:trace contextRef="#ctx0" brushRef="#br0">46 25 7282,'-9'-8'491,"-16"-8"1294,17 21-1069,4 14-325,5 1-153,1-1 0,1 1 0,1-1 0,0 0 0,1 0 0,11 24 0,0 7 38,5 19 274,34 75 0,-45-121-416,1-1-1,2 0 1,0 0-1,1-1 1,1-1-1,35 36 1,-45-52-94,0-1 0,0 1 0,0-1 0,0 0 0,0 0 0,1-1 0,8 4 0,-13-6-32,0 1 1,0-1-1,0 1 0,0-1 0,0 0 0,1 1 0,-1-1 1,0 0-1,0 0 0,0 0 0,1 0 0,-1 0 1,0 0-1,0 0 0,0 0 0,0-1 0,1 1 0,-1 0 1,0-1-1,0 1 0,0-1 0,0 1 0,0-1 0,0 1 1,0-1-1,0 0 0,0 0 0,0 1 0,0-1 1,0 0-1,-1 0 0,1 0 0,0 0 0,-1 0 0,1 0 1,0 0-1,-1 0 0,1 0 0,-1 0 0,0 0 0,1 0 1,-1-1-1,0 0 0,2-15-155,-2 0 0,0 1 1,0-1-1,-4-17 0,-1-12-546,4-6 185</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21.343"/>
    </inkml:context>
    <inkml:brush xml:id="br0">
      <inkml:brushProperty name="width" value="0.1" units="cm"/>
      <inkml:brushProperty name="height" value="0.1" units="cm"/>
      <inkml:brushProperty name="color" value="#F6630D"/>
    </inkml:brush>
  </inkml:definitions>
  <inkml:trace contextRef="#ctx0" brushRef="#br0">115 70 8978,'-115'93'3169,"127"-90"-2841,-1-7-64,24 5-64,-2-4-24,-4-20 32,17 20-32,-6-17-72,4 8-16,0-2-72,-3-3-80,-8-1-256,-5-3-168,-6 8-384,-13-5 511</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21.679"/>
    </inkml:context>
    <inkml:brush xml:id="br0">
      <inkml:brushProperty name="width" value="0.1" units="cm"/>
      <inkml:brushProperty name="height" value="0.1" units="cm"/>
      <inkml:brushProperty name="color" value="#F6630D"/>
    </inkml:brush>
  </inkml:definitions>
  <inkml:trace contextRef="#ctx0" brushRef="#br0">99 0 6841,'-1'0'127,"0"1"0,0-1 0,0 1 0,0-1 0,0 1 0,0-1 0,0 1 0,1 0 0,-1 0-1,0-1 1,0 1 0,0 0 0,1 0 0,-1 0 0,0 0 0,1 0 0,-1 0 0,1 0 0,-1 0-1,1 0 1,-1 0 0,1 0 0,0 0 0,-1 0 0,1 0 0,0 0 0,0 0 0,0 1 0,0-1-1,0 0 1,0 1 0,-3 52-152,3-41 453,-39 536 984,6-112-1284,31-425-219,0-24-261,1-31-445,1-6 442</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22.012"/>
    </inkml:context>
    <inkml:brush xml:id="br0">
      <inkml:brushProperty name="width" value="0.1" units="cm"/>
      <inkml:brushProperty name="height" value="0.1" units="cm"/>
      <inkml:brushProperty name="color" value="#F6630D"/>
    </inkml:brush>
  </inkml:definitions>
  <inkml:trace contextRef="#ctx0" brushRef="#br0">407 8 6153,'7'-7'4130,"-14"23"-3018,-20 30-712,-15 5-114,2 2 1,-39 67-1,-28 40-163,101-153-127,1 1-53,0-1 0,0 0 0,-1-1 0,1 1 0,-2-1 0,1 0-1,-1 0 1,0-1 0,0 0 0,0 0 0,-1-1 0,-8 5 0,2-9-171</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22.345"/>
    </inkml:context>
    <inkml:brush xml:id="br0">
      <inkml:brushProperty name="width" value="0.1" units="cm"/>
      <inkml:brushProperty name="height" value="0.1" units="cm"/>
      <inkml:brushProperty name="color" value="#F6630D"/>
    </inkml:brush>
  </inkml:definitions>
  <inkml:trace contextRef="#ctx0" brushRef="#br0">0 5 7914,'15'-5'2792,"0"10"-2456,6 21-208,1 7-48,-6-5-56,4 0-8,-4 0-16,5-10-256,2 2-8,2-10 136</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22.690"/>
    </inkml:context>
    <inkml:brush xml:id="br0">
      <inkml:brushProperty name="width" value="0.1" units="cm"/>
      <inkml:brushProperty name="height" value="0.1" units="cm"/>
      <inkml:brushProperty name="color" value="#F6630D"/>
    </inkml:brush>
  </inkml:definitions>
  <inkml:trace contextRef="#ctx0" brushRef="#br0">367 0 7138,'-1'9'157,"-1"0"0,0 0 0,-1 0 0,0 0 0,0-1 1,-1 0-1,0 1 0,0-1 0,-1 0 0,0-1 0,-1 1 1,-10 10-1,-11 20-20,9-9 89,-42 49 0,51-68-62,-1-1-1,1 0 1,-2 0-1,1-1 1,-1-1-1,-1 0 1,-19 10-1,23-14-17,-21 12 470,28-15-590,1 0 0,-1 1 0,0-1 0,1 1 0,-1-1 0,1 1 0,-1-1 0,0 1 0,1-1 0,-1 1 0,1-1 1,-1 1-1,1 0 0,0-1 0,-1 1 0,1 0 0,0-1 0,-1 1 0,1 0 0,0 0 0,0-1 0,0 1 0,0 0 0,0 0 0,0-1 0,0 1 0,0 0 0,0 0 0,0 0 0,0-1 0,0 2 0,11 1 294,5-3-266,0-1 0,0-1 0,0 0 0,0-1-1,0-1 1,-1-1 0,0 0 0,0-1 0,0 0-1,0-2 1,18-11 0,-19 11-3,1 1 1,0 0-1,22-6 1,-24 9-617,0-1 0,-1 0 0,1 0 1,-1-2-1,-1 1 0,13-10 0,-11 5-596</inkml:trace>
  <inkml:trace contextRef="#ctx0" brushRef="#br0" timeOffset="1">418 125 6257,'-38'-32'2792,"38"32"-2741,-1 0 1,1 0 0,0 0 0,-1 0 0,1 0 0,0 0 0,0 0 0,-1 0-1,1 0 1,0 0 0,-1 0 0,1 0 0,0 0 0,-1 0 0,1 0 0,0 0-1,-1 0 1,1 0 0,0 1 0,0-1 0,-1 0 0,1 0 0,0 0-1,0 1 1,-1-1 0,1 0 0,0 0 0,0 1 0,-1-1 0,1 0 0,0 0-1,0 1 1,0-1 0,0 0 0,0 1 0,0-1 0,-1 0 0,1 0 0,0 1-1,0-1 1,0 0 0,0 1 0,0-1 0,0 0 0,0 1 0,0-1-1,-3 26 436,1-9-37,-27 75 785,-38 104-473,53-163-744,-1-1 0,-2 0 0,-35 50 0,36-59-66,4-5-182,-1 0 1,-1-1-1,-1 0 1,0-1-1,-34 27 1,27-34-517,8-11 332</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23.027"/>
    </inkml:context>
    <inkml:brush xml:id="br0">
      <inkml:brushProperty name="width" value="0.1" units="cm"/>
      <inkml:brushProperty name="height" value="0.1" units="cm"/>
      <inkml:brushProperty name="color" value="#F6630D"/>
    </inkml:brush>
  </inkml:definitions>
  <inkml:trace contextRef="#ctx0" brushRef="#br0">0 1 8522,'18'13'2968,"4"-2"-2743,-4-4-33,-2-7-16,-3-5 8,2 5 8,0 6-48,-3 3-96,-1-9-112,-8 6-352,-1 1 888,-2 11-456</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23.376"/>
    </inkml:context>
    <inkml:brush xml:id="br0">
      <inkml:brushProperty name="width" value="0.1" units="cm"/>
      <inkml:brushProperty name="height" value="0.1" units="cm"/>
      <inkml:brushProperty name="color" value="#F6630D"/>
    </inkml:brush>
  </inkml:definitions>
  <inkml:trace contextRef="#ctx0" brushRef="#br0">85 1 6729,'-70'54'4409,"65"-54"-4025,5 13-63,-2 2-9,1 13-16,1 5-48,1-1-120,-4-7-72,0-2-64,1 0-128,4-5-296,4 2-281,-2-14 417</inkml:trace>
  <inkml:trace contextRef="#ctx0" brushRef="#br0" timeOffset="1">151 75 6809,'2'7'605,"0"-1"-1,0 2 0,0-1 0,-1 0 1,-1 0-1,1 9 0,-10 83 577,3-49-640,6-44-502,-8 90 391,7 120 0,4-188-662,1-24 312,4-39 1832,-7 32-1649,9-40 826</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23.749"/>
    </inkml:context>
    <inkml:brush xml:id="br0">
      <inkml:brushProperty name="width" value="0.1" units="cm"/>
      <inkml:brushProperty name="height" value="0.1" units="cm"/>
      <inkml:brushProperty name="color" value="#F6630D"/>
    </inkml:brush>
  </inkml:definitions>
  <inkml:trace contextRef="#ctx0" brushRef="#br0">43 41 7882,'-30'-41'3024,"35"53"-2135,-8 1-489,21 21-24,-21 1 40,-4 1 72,9 15-32,-22-7-184,17 14-96,6 11-96,-8-10-40,12 1-152,-4-17-120,-9-18-360,11-12-256,-4-18 536</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4.738"/>
    </inkml:context>
    <inkml:brush xml:id="br0">
      <inkml:brushProperty name="width" value="0.1" units="cm"/>
      <inkml:brushProperty name="height" value="0.1" units="cm"/>
      <inkml:brushProperty name="color" value="#33CCFF"/>
    </inkml:brush>
  </inkml:definitions>
  <inkml:trace contextRef="#ctx0" brushRef="#br0">84 76 7162,'-84'81'2872,"102"-97"-1568,28-6-1032,17 11 65,1-12-57,-2 3-40,7 5-64,-21-6-48,-4 11-80,-3 0-24,-16 4 8,3 6-16,-4-2-80,-2 8-88,-8-2-272,-2 6-185,-12 1 385</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24.078"/>
    </inkml:context>
    <inkml:brush xml:id="br0">
      <inkml:brushProperty name="width" value="0.1" units="cm"/>
      <inkml:brushProperty name="height" value="0.1" units="cm"/>
      <inkml:brushProperty name="color" value="#F6630D"/>
    </inkml:brush>
  </inkml:definitions>
  <inkml:trace contextRef="#ctx0" brushRef="#br0">0 16 7810,'15'-13'2896,"7"13"-2192,-4 0-383,6 0-17,-1 0-48,4-3-64,10 19-64,-7-4-72,-4 1-112,-9 4-136,-8-13-448,-7 10 407</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24.412"/>
    </inkml:context>
    <inkml:brush xml:id="br0">
      <inkml:brushProperty name="width" value="0.1" units="cm"/>
      <inkml:brushProperty name="height" value="0.1" units="cm"/>
      <inkml:brushProperty name="color" value="#F6630D"/>
    </inkml:brush>
  </inkml:definitions>
  <inkml:trace contextRef="#ctx0" brushRef="#br0">15 71 8874,'-13'10'3185,"11"1"-2665,7-4-224,5 3-32,21-4 8,-3-9-16,18-5-72,25 5-40,-2-16-88,6 3-56,4 0-264,-24-14-232,-3 10 304</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24.779"/>
    </inkml:context>
    <inkml:brush xml:id="br0">
      <inkml:brushProperty name="width" value="0.1" units="cm"/>
      <inkml:brushProperty name="height" value="0.1" units="cm"/>
      <inkml:brushProperty name="color" value="#F6630D"/>
    </inkml:brush>
  </inkml:definitions>
  <inkml:trace contextRef="#ctx0" brushRef="#br0">1 425 9490,'23'-11'3217,"36"1"-3097,0-1-64,9-9-32,-14-5-16,-2 6 8,4 7 16,-21-1-40,2 6-112,-20 7-384,-7-3-953,-2 1 977</inkml:trace>
  <inkml:trace contextRef="#ctx0" brushRef="#br0" timeOffset="1">308 0 5505,'5'13'1093,"0"1"1,-1 0-1,0 0 0,2 20 0,-2 11-691,-2 55-1,-1-20 257,-1 95-27,-26 215 1,17-259-573,13-44-612,-9-131-2359,-3-4 1985</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25.109"/>
    </inkml:context>
    <inkml:brush xml:id="br0">
      <inkml:brushProperty name="width" value="0.1" units="cm"/>
      <inkml:brushProperty name="height" value="0.1" units="cm"/>
      <inkml:brushProperty name="color" value="#F6630D"/>
    </inkml:brush>
  </inkml:definitions>
  <inkml:trace contextRef="#ctx0" brushRef="#br0">270 23 7274,'-1'-2'235,"0"0"1,-1 0 0,1 0 0,0 0 0,-1 1 0,1-1 0,-1 1 0,0-1 0,1 1 0,-1-1 0,-2 0 0,3 1-191,1 1 1,-1 0-1,1 0 1,-1 0-1,1 0 1,-1 0-1,1 0 1,-1 0-1,1 0 1,-1 0 0,1 0-1,-1 0 1,1 0-1,-1 0 1,1 0-1,-1 1 1,1-1-1,-1 0 1,1 0 0,0 0-1,-1 1 1,1-1-1,-1 0 1,1 1-1,0-1 1,-1 0-1,1 1 1,0-1-1,-1 1 1,1-1 0,-3 6 54,0-1 1,1 1 0,0 0 0,0-1 0,1 1 0,-2 7 0,0 2 68,0-6-94,-2 14 62,-1 0 0,-1-1 0,-1 0-1,-1 0 1,-14 24 0,-78 128 419,92-159-597,2 0 0,-1 1 0,2 0 0,0 0-1,1 0 1,1 1 0,-4 24 0,8-37-109,0-4 120,0 0 0,-1 0 0,1 0 0,0 0 0,0 1-1,0-1 1,0 0 0,0 0 0,0 0 0,-1 1 0,1-1 0,0 0 0,0 0 0,0 0 0,0 1-1,0-1 1,0 0 0,0 0 0,0 1 0,0-1 0,0 0 0,0 0 0,0 1 0,0-1-1,0 0 1,0 0 0,0 0 0,0 1 0,1-1 0,-1 0 0,0 0 0,0 0 0,0 1-1,0-1 1,0 0 0,0 0 0,1 0 0,-1 0 0,0 1 0,0-1 0,0 0 0,0 0 0,1 0-1,-1 0 1,0 0 0,0 0 0,0 1 0,1-1 0,-1 0 0,0 0 0,0 0 0,1 0-1,-1 0 1,0 0 0,0 0 0,1 0 0,-1 0 0,0 0 0,0 0 0,0 0 0,1 0 0,-1 0-1,0 0 1,0-1 0,0 1 0,1 0 0,-1 0 0,0 0 0,12-10-824</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25.428"/>
    </inkml:context>
    <inkml:brush xml:id="br0">
      <inkml:brushProperty name="width" value="0.1" units="cm"/>
      <inkml:brushProperty name="height" value="0.1" units="cm"/>
      <inkml:brushProperty name="color" value="#F6630D"/>
    </inkml:brush>
  </inkml:definitions>
  <inkml:trace contextRef="#ctx0" brushRef="#br0">1 352 8674,'6'-2'3041,"12"12"-2657,-6 8-144,4 18 0,-3 7 24,-8-5-8,2-2-96,-1 3-64,-2-6-88,2 7-56,1-1-304,-7-26-184,2-5 320</inkml:trace>
  <inkml:trace contextRef="#ctx0" brushRef="#br0" timeOffset="1">193 1 8642,'6'11'2960,"-1"7"-2815,0 7-17,0 4-8,-1-1 0,0-2-40,1 1-104,0-8-432,0-4 311</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25.759"/>
    </inkml:context>
    <inkml:brush xml:id="br0">
      <inkml:brushProperty name="width" value="0.1" units="cm"/>
      <inkml:brushProperty name="height" value="0.1" units="cm"/>
      <inkml:brushProperty name="color" value="#F6630D"/>
    </inkml:brush>
  </inkml:definitions>
  <inkml:trace contextRef="#ctx0" brushRef="#br0">210 1 7890,'4'3'324,"0"0"0,0 1 1,-1-1-1,0 1 1,1 0-1,-1 0 0,-1 0 1,1 0-1,3 7 0,-3-3-305,0-1 0,0 0 0,-1 1-1,1-1 1,-2 1 0,1-1-1,-1 1 1,0 0 0,-1 0 0,0 0-1,0-1 1,-1 1 0,0 0 0,0 0-1,-1-1 1,-3 10 0,-5 8-48,-2-2 1,0 0 0,-2 0-1,0-1 1,-2-1-1,0-1 1,-1 0 0,-1-1-1,-23 19 1,-33 36 977,63-71-12,31-10-435,-18 7-480,5 0 19,-1-1 0,0 0 0,0 0 0,0 0 0,1-1 0,-2 0 0,1 0 0,0-1-1,0 1 1,9-7 0,-4 3-59,0 0-1,1 1 0,0 0 0,0 1 1,0 1-1,1-1 0,0 2 1,-1 0-1,1 1 0,23-1 1,8-1-994,-28 2 660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26.114"/>
    </inkml:context>
    <inkml:brush xml:id="br0">
      <inkml:brushProperty name="width" value="0.1" units="cm"/>
      <inkml:brushProperty name="height" value="0.1" units="cm"/>
      <inkml:brushProperty name="color" value="#F6630D"/>
    </inkml:brush>
  </inkml:definitions>
  <inkml:trace contextRef="#ctx0" brushRef="#br0">1 93 6633,'0'5'3073,"1"-20"-544,19 10-2353,5-3-16,1-18 24,9 19 16,-4-19-88,7 16-24,-4 10-216,-6 1-224,0 16 2296,-23-12-1608</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26.463"/>
    </inkml:context>
    <inkml:brush xml:id="br0">
      <inkml:brushProperty name="width" value="0.1" units="cm"/>
      <inkml:brushProperty name="height" value="0.1" units="cm"/>
      <inkml:brushProperty name="color" value="#F6630D"/>
    </inkml:brush>
  </inkml:definitions>
  <inkml:trace contextRef="#ctx0" brushRef="#br0">9 148 8242,'0'1'124,"-1"-1"1,0 1 0,1-1 0,-1 1-1,1 0 1,-1-1 0,1 1-1,-1 0 1,1-1 0,-1 1 0,1 0-1,0-1 1,-1 1 0,1 0-1,0 0 1,0-1 0,-1 1 0,1 0-1,0 0 1,0 0 0,0-1-1,0 1 1,0 0 0,0 0 0,0 0-1,0-1 1,0 1 0,1 1-1,0-1-59,0 0 0,0 0-1,0-1 1,0 1-1,1 0 1,-1-1-1,0 1 1,0-1-1,0 0 1,1 1 0,-1-1-1,0 0 1,0 0-1,1 1 1,-1-1-1,2 0 1,57-7 458,-38 2-327,-1-2 0,0 0 0,37-20 0,21-7-43,126-51-441,-179 80-233,-24 7-131,-15 7-284,-1-5 283,-3-3 305</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26.796"/>
    </inkml:context>
    <inkml:brush xml:id="br0">
      <inkml:brushProperty name="width" value="0.1" units="cm"/>
      <inkml:brushProperty name="height" value="0.1" units="cm"/>
      <inkml:brushProperty name="color" value="#F6630D"/>
    </inkml:brush>
  </inkml:definitions>
  <inkml:trace contextRef="#ctx0" brushRef="#br0">81 57 8226,'-35'-54'2448,"28"52"-1884,6 12-316,4 17 11,-2-25-225,1 19 275,0 1 1,-2 1 0,-2 23 0,1 35 271,2 25 79,-15 123-1,10-176-543,-3 290 99,12-319-247,-3-18-149,-3-14-307,-9-52-1024,-4 7 1095</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24.930"/>
    </inkml:context>
    <inkml:brush xml:id="br0">
      <inkml:brushProperty name="width" value="0.1" units="cm"/>
      <inkml:brushProperty name="height" value="0.1" units="cm"/>
      <inkml:brushProperty name="color" value="#F6630D"/>
    </inkml:brush>
  </inkml:definitions>
  <inkml:trace contextRef="#ctx0" brushRef="#br0">107 11 10658,'0'0'48,"0"0"0,1 0 0,-1-1 0,0 1 0,0 0 0,1 0-1,-1-1 1,0 1 0,0 0 0,1-1 0,-1 1 0,0 0 0,0-1 0,0 1 0,0 0-1,0-1 1,1 1 0,-1-1 0,0 1 0,0 0 0,0-1 0,0 1 0,0-1 0,0 1-1,0 0 1,0-1 0,0 1 0,-1 0 0,1-1 0,1 12 733,5 21-667,-3-18-84,-1-1 0,0 0 1,0 1-1,-2-1 0,1 1 0,-2-1 1,0 1-1,0-1 0,-6 23 0,-40 187 210,34-146-283,-40 134 1,52-210 15,1-1-1,-1 1 1,1-1 0,0 1 0,0 0 0,-1-1-1,1 1 1,0 0 0,0-1 0,0 1-1,0 0 1,0 0 0,0-1 0,0 1-1,0 0 1,0-1 0,0 1 0,0 0 0,0-1-1,0 1 1,1 0 0,-1-1 0,0 1-1,1 0 1,-1-1 0,0 1 0,1-1-1,-1 1 1,1 0 0,-1-1 0,0 1 0,1-1-1,-1 1 1,1-1 0,0 0 0,-1 1-1,1-1 1,-1 0 0,1 1 0,0-1-1,-1 0 1,1 1 0,0-1 0,-1 0 0,1 0-1,0 0 1,-1 0 0,1 0 0,0 0-1,0 0 1,-1 0 0,1 0 0,0 0-1,0 0 1,11-8-368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5.266"/>
    </inkml:context>
    <inkml:brush xml:id="br0">
      <inkml:brushProperty name="width" value="0.1" units="cm"/>
      <inkml:brushProperty name="height" value="0.1" units="cm"/>
      <inkml:brushProperty name="color" value="#33CCFF"/>
    </inkml:brush>
  </inkml:definitions>
  <inkml:trace contextRef="#ctx0" brushRef="#br0">144 1 5953,'-82'76'1737,"81"-75"-1717,0 0 0,-1 0 1,1 0-1,0 0 0,0 1 1,0-1-1,0 0 0,0 0 1,1 1-1,-1-1 0,0 1 1,1-1-1,-1 1 0,1-1 1,-1 1-1,1-1 0,0 1 1,-1-1-1,1 1 0,0 0 1,0-1-1,0 1 0,1-1 1,-1 1-1,0 0 0,0-1 1,1 1-1,-1-1 0,1 1 1,-1-1-1,1 1 0,0-1 1,1 2-1,-2-2-15,1-1-1,-1 1 1,1-1 0,-1 1 0,1 0-1,-1-1 1,0 1 0,1 0-1,-1-1 1,0 1 0,0 0 0,0 0-1,1-1 1,-1 1 0,0 0-1,0-1 1,0 1 0,0 0 0,0 0-1,0-1 1,0 1 0,-1 0-1,1 0 1,0-1 0,0 1 0,-1 0-1,1-1 1,0 1 0,0 0-1,-1-1 1,1 1 0,-1 0 0,1-1-1,-1 1 1,1-1 0,-1 1-1,1-1 1,-1 1 0,1-1 0,-1 0-1,0 1 1,1-1 0,-1 1-1,0-1 1,-1 0 0,0 2 18,0-1 0,0 0 0,0 0 0,0 1 1,0-1-1,1 1 0,-1 0 0,0-1 0,1 1 0,-1 0 1,1 0-1,-1 0 0,1 0 0,0 0 0,0 0 0,0 1 0,0-1 1,0 0-1,1 1 0,-1 1 0,0 0 344,-14-10 98,15-2-208,24-8-153,-10 9-154,-4 1-21,-1 1-1,1 0 1,-1 1-1,1 0 1,0 0-1,1 1 1,-1 1 0,1-1-1,21 0 1,-32 5-35,0 1 0,0-1 0,0 0 0,0 1 0,-1-1 1,1 0-1,0 1 0,-1-1 0,0 1 0,1-1 0,-1 0 1,0 0-1,0 0 0,-1 0 0,1 1 0,-2 1 0,-20 40 431,19-38-206,1-1 1,-1 1-1,-1-1 0,1 0 1,-1 0-1,0-1 0,0 1 1,-7 4-1,8-6 85,-1 0 0,2 0 0,-1 0 0,0 1 0,1 0 0,-1-1 0,-3 7 0,43-30 666,-18 8-1020,-1 0 0,27-28 0,-37 38-361,-5 0 196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25.464"/>
    </inkml:context>
    <inkml:brush xml:id="br0">
      <inkml:brushProperty name="width" value="0.1" units="cm"/>
      <inkml:brushProperty name="height" value="0.1" units="cm"/>
      <inkml:brushProperty name="color" value="#F6630D"/>
    </inkml:brush>
  </inkml:definitions>
  <inkml:trace contextRef="#ctx0" brushRef="#br0">0 252 8210,'2'-87'2334,"-2"82"-2253,0 0 0,1-1-1,-1 1 1,1 0 0,0-1 0,1 1 0,-1 0 0,1 0 0,0 0 0,4-7 0,-2 4 43,0 3-90,-1 1 0,1 0 0,0 0 0,0 0 0,0 1 0,0-1 0,1 1 0,0 0 0,-1 0 0,1 0-1,7-2 1,30-21 50,-38 23-74,0 1 0,-1 0 1,1-1-1,0 1 0,0 1 0,0-1 0,0 1 0,0-1 0,0 1 0,1 0 0,-1 1 0,0-1 0,1 1 0,-1-1 1,7 2-1,-9 0-7,-1 1 0,0 0-1,0-1 1,0 1 0,0 0 0,-1 0 0,1-1 0,0 1 0,-1 0 0,0 0 0,1 0 0,-1 0 0,0 0 0,0 0 0,0 0 0,0 0 0,0 2 0,0 2 16,19 646 669,-17-414-556,-7 354 780,-3-598-633,-8-20-622,16 26 339,-11-17-129,4 8-230,0-1 0,1 0 0,0-1 0,1 1 0,0-1 0,1 0 0,-5-19 0,6-17-817</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25.801"/>
    </inkml:context>
    <inkml:brush xml:id="br0">
      <inkml:brushProperty name="width" value="0.1" units="cm"/>
      <inkml:brushProperty name="height" value="0.1" units="cm"/>
      <inkml:brushProperty name="color" value="#F6630D"/>
    </inkml:brush>
  </inkml:definitions>
  <inkml:trace contextRef="#ctx0" brushRef="#br0">1 20 8586,'10'-5'2976,"-14"-5"-2695,9 5-201,22 5 0,-19 0-16,20 4-16,-5-3-248,-5 4-201,-2 7 233</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26.124"/>
    </inkml:context>
    <inkml:brush xml:id="br0">
      <inkml:brushProperty name="width" value="0.1" units="cm"/>
      <inkml:brushProperty name="height" value="0.1" units="cm"/>
      <inkml:brushProperty name="color" value="#F6630D"/>
    </inkml:brush>
  </inkml:definitions>
  <inkml:trace contextRef="#ctx0" brushRef="#br0">40 912 8090,'-18'9'3032,"-2"-9"-2399,19 0-185,25 8-48,-11-10-152,4-6-88,6-13-96,-9-9-48,11-11-200,11 5-152,-3-5-328,2 5 1000,1-7-352</inkml:trace>
  <inkml:trace contextRef="#ctx0" brushRef="#br0" timeOffset="1">595 16 7298,'-5'-12'2808,"12"9"-2056,-1 5-296,-4 2 545,-5 13-897,-24 50-48,14-34-272,13 15-152,-8-6 200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26.476"/>
    </inkml:context>
    <inkml:brush xml:id="br0">
      <inkml:brushProperty name="width" value="0.1" units="cm"/>
      <inkml:brushProperty name="height" value="0.1" units="cm"/>
      <inkml:brushProperty name="color" value="#F6630D"/>
    </inkml:brush>
  </inkml:definitions>
  <inkml:trace contextRef="#ctx0" brushRef="#br0">87 12 6017,'-67'112'5409,"72"-116"-5128,3-4-33,12-3 56,3-1 8,8-3-48,8 2-72,-6-5-136,0-2-56,8 9-264,-3 9-160,-10-6-1321,6 6 1177</inkml:trace>
  <inkml:trace contextRef="#ctx0" brushRef="#br0" timeOffset="1">281 40 7034,'-139'146'2808,"121"-128"-1648,-4 3-648,6 11-63,-1-1-1,1-5-40,4 10-48,-1-5-160,2 2-72,3 3-80,1-3-48,7 2-240,-2-9-184,2-6-552,0-12 599</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26.817"/>
    </inkml:context>
    <inkml:brush xml:id="br0">
      <inkml:brushProperty name="width" value="0.1" units="cm"/>
      <inkml:brushProperty name="height" value="0.1" units="cm"/>
      <inkml:brushProperty name="color" value="#F6630D"/>
    </inkml:brush>
  </inkml:definitions>
  <inkml:trace contextRef="#ctx0" brushRef="#br0">1 177 8242,'115'-123'2944,"-95"111"-2528,4 5-199,6 3 31,-4 0-64,9 3-24,2 1-112,-4 0-56,-2-7-296,-8 0-185,-5-4 281</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27.171"/>
    </inkml:context>
    <inkml:brush xml:id="br0">
      <inkml:brushProperty name="width" value="0.1" units="cm"/>
      <inkml:brushProperty name="height" value="0.1" units="cm"/>
      <inkml:brushProperty name="color" value="#F6630D"/>
    </inkml:brush>
  </inkml:definitions>
  <inkml:trace contextRef="#ctx0" brushRef="#br0">453 0 6921,'-25'15'852,"21"-13"-693,-1 1-1,1-1 1,-1 1-1,1 0 1,0 0-1,0 0 1,1 1-1,-1-1 1,1 1-1,-1 0 0,1 0 1,1 0-1,-1 0 1,0 0-1,-2 7 1,-7 11 496,10-20-563,0 1 0,0 0 0,1 0-1,-1 0 1,1 0 0,-1 1 0,1-1 0,0 0 0,0 1 0,0 4 0,-2 9 116,0 0 1,-1 0-1,-1 0 1,0 0-1,-2-1 1,0 0-1,-13 22 1,-39 51 293,-16 25-180,67-98-374,-2 0-1,1-1 1,-2 0-1,0-1 1,-1 0-1,0 0 1,-27 21-1,38-34-24,0 0-1,0 0 1,0-1-1,0 1 1,0-1 0,0 1-1,0-1 1,0 1-1,0-1 1,0 0 0,-1 1-1,1-1 1,0 0 0,0 0-1,0 0 1,0 0-1,0 0 1,0 0 0,-1 0-1,1 0 1,0 0-1,0-1 1,0 1 0,0 0-1,0-1 1,0 1-1,0-1 1,0 1 0,0-1-1,0 1 1,0-1 0,-1-1-1,-1-4-589</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27.513"/>
    </inkml:context>
    <inkml:brush xml:id="br0">
      <inkml:brushProperty name="width" value="0.1" units="cm"/>
      <inkml:brushProperty name="height" value="0.1" units="cm"/>
      <inkml:brushProperty name="color" value="#F6630D"/>
    </inkml:brush>
  </inkml:definitions>
  <inkml:trace contextRef="#ctx0" brushRef="#br0">1 925 7154,'42'-70'2636,"-42"70"-2596,1-1 1,-1 1-1,1-1 0,-1 1 0,0-1 1,1 1-1,-1 0 0,1-1 1,-1 1-1,1 0 0,-1-1 0,1 1 1,-1 0-1,1 0 0,0-1 1,-1 1-1,1 0 0,-1 0 0,1 0 1,-1 0-1,1 0 0,0 0 1,-1 0-1,1 0 0,-1 0 0,1 0 1,0 0-1,-1 0 0,1 1 0,-1-1 1,1 0-1,-1 0 0,2 1 1,14 15 644,-10-10-515,60 60 851,3-4 1,91 64-1,25 21-673,-178-141-442,0 1 0,-1 0 0,0 0 0,0 1 0,0-1 0,-1 2 0,-1-1 0,1 0 0,-1 1-1,4 14 1,-10-89 3060,3 7-1432</inkml:trace>
  <inkml:trace contextRef="#ctx0" brushRef="#br0" timeOffset="1">824 107 9586,'51'-107'3345,"-58"119"-3009,-3 4-8,-11 12 16,1 8-48,-3 12-88,-6 4-64,2 4-272,4 7-176,4-14-432,4-5-144,5-11 504</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27.851"/>
    </inkml:context>
    <inkml:brush xml:id="br0">
      <inkml:brushProperty name="width" value="0.1" units="cm"/>
      <inkml:brushProperty name="height" value="0.1" units="cm"/>
      <inkml:brushProperty name="color" value="#F6630D"/>
    </inkml:brush>
  </inkml:definitions>
  <inkml:trace contextRef="#ctx0" brushRef="#br0">472 20 8626,'2'-2'178,"1"0"-1,-1 0 1,1 0 0,0 0 0,0 1 0,-1-1 0,1 1-1,0 0 1,0 0 0,0 0 0,0 0 0,0 1-1,1-1 1,-1 1 0,0 0 0,0-1 0,5 2-1,3 0-88,1 2-1,-1-1 0,18 7 0,-21-6 20,0 0 0,1-1 0,-1 0 0,1 0 0,0-1 0,14 1 0,-22-2-99,1 0 1,0 0-1,0 0 1,0 0-1,0 1 1,-1-1 0,1 1-1,0-1 1,0 1-1,-1 0 1,1 0-1,0 0 1,-1 0-1,1 0 1,-1 0 0,1 0-1,-1 0 1,0 0-1,1 1 1,-1-1-1,0 1 1,0-1-1,0 1 1,0-1-1,0 1 1,0-1 0,0 1-1,-1 0 1,1 0-1,-1-1 1,1 4-1,0 0 6,0-1 1,0 0-1,-1 0 0,1 0 0,-1 0 1,0 1-1,0-1 0,-1 0 0,1 0 1,-1 0-1,0 1 0,0-1 0,-4 7 1,-4 3 33,0 0 1,-2-1-1,0 0 1,0-1 0,-19 17-1,-3 2-8,-11 10-6,-2-3 0,-87 56-1,93-69-39,2 2 0,0 1 1,2 2-1,1 1 0,-47 55 0,10 23-626,53-93 79,19-16 541,-1 0 0,1 0 1,0 0-1,-1 0 0,1 0 0,0-1 0,-1 1 1,1 0-1,0 0 0,-1 0 0,1-1 1,0 1-1,0 0 0,-1-1 0,1 1 0,0 0 1,0 0-1,0-1 0,-1 1 0,1 0 0,0-1 1,0 1-1,0 0 0,0-1 0,0 1 0,0-1 1,0 1-1,0 0 0,0-1 0,0 1 0,0-1 1</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28.209"/>
    </inkml:context>
    <inkml:brush xml:id="br0">
      <inkml:brushProperty name="width" value="0.1" units="cm"/>
      <inkml:brushProperty name="height" value="0.1" units="cm"/>
      <inkml:brushProperty name="color" value="#F6630D"/>
    </inkml:brush>
  </inkml:definitions>
  <inkml:trace contextRef="#ctx0" brushRef="#br0">0 22 9314,'22'-10'3233,"7"5"-2913,7-1 24,10 6 72,13 1-24,12 1-8,-4 0-88,-11-2-152,-8 0-40,-9 5-88,-1 4-56,0 10-264,-12 7-152,-11-7-400,-5 3-104,-10-9 600</inkml:trace>
  <inkml:trace contextRef="#ctx0" brushRef="#br0" timeOffset="1">38 424 9450,'-28'10'3321,"21"2"-2937,12 9-176,13-14-112,7-2-8,18-2 8,4-11 0,31 6-32,-3-11-48,-1-2-192,-3 12-176,-32-5-440,-11 3-361,-8 0 713</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28.546"/>
    </inkml:context>
    <inkml:brush xml:id="br0">
      <inkml:brushProperty name="width" value="0.1" units="cm"/>
      <inkml:brushProperty name="height" value="0.1" units="cm"/>
      <inkml:brushProperty name="color" value="#F6630D"/>
    </inkml:brush>
  </inkml:definitions>
  <inkml:trace contextRef="#ctx0" brushRef="#br0">340 40 7082,'-6'-7'502,"-24"-19"767,30 25-1236,0 1 0,0 0 0,0-1-1,-1 1 1,1-1 0,0 1 0,0 0 0,-1 0-1,1-1 1,0 1 0,-1 0 0,1-1 0,0 1 0,-1 0-1,1 0 1,-1 0 0,1-1 0,0 1 0,-1 0-1,1 0 1,-1 0 0,1 0 0,0 0 0,-1 0 0,1 0-1,-1 0 1,1 0 0,0 0 0,-1 0 0,1 0 0,-1 0-1,1 0 1,-1 0 0,1 0 0,0 0 0,-1 1-1,1-1 1,0 0 0,-1 0 0,1 0 0,-1 1 0,1-1-1,0 0 1,0 1 0,-1-1 0,1 0 0,0 0-1,-1 1 1,1-1 0,0 1 0,0-1 0,0 0 0,-1 1-1,1-1 1,0 0 0,0 1 0,0-1 0,0 1-1,0 0 1,-13 50 642,10-40-556,0-1 0,0 1 1,1-1-1,-1 13 0,1 8 140,1-13-58,0 1-1,3 33 0,3-20-46,-1-5-9,-1 1 1,0 28-1,-4-2 32,2-20-44,-2-1 0,-2 0 0,0 1 1,-12 42-1,0-4 109,15-70-236,0 0-1,0-1 0,0 1 0,0 0 1,-1 0-1,1-1 0,0 1 0,-1 0 1,0-1-1,1 1 0,-1-1 0,0 1 0,0 0 1,1-1-1,-1 1 0,0-1 0,-1 0 1,1 1-1,0-1 0,0 0 0,-1 0 1,-1 2-1,1-3-11,0 1 0,1-1 1,-1 0-1,0 1 0,0-1 1,0 0-1,0 0 0,0 0 1,1 0-1,-1-1 0,0 1 0,0-1 1,0 1-1,1-1 0,-1 1 1,0-1-1,-2-1 0,-5-3-115,0-1-1,0 0 1,1 0 0,0-1-1,-15-15 1,-52-56-1261,34 38 1009</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5.612"/>
    </inkml:context>
    <inkml:brush xml:id="br0">
      <inkml:brushProperty name="width" value="0.1" units="cm"/>
      <inkml:brushProperty name="height" value="0.1" units="cm"/>
      <inkml:brushProperty name="color" value="#33CCFF"/>
    </inkml:brush>
  </inkml:definitions>
  <inkml:trace contextRef="#ctx0" brushRef="#br0">66 1 7178,'-40'141'2560,"49"-126"-2160,-4 8 16,4 2 0,-5-2-16,-6-2-160,2 7-63,0-3-97,2-1-56,-2 2-88,-13-12-113,-4-5-439,4 1-1464,3-2 1440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28.879"/>
    </inkml:context>
    <inkml:brush xml:id="br0">
      <inkml:brushProperty name="width" value="0.1" units="cm"/>
      <inkml:brushProperty name="height" value="0.1" units="cm"/>
      <inkml:brushProperty name="color" value="#F6630D"/>
    </inkml:brush>
  </inkml:definitions>
  <inkml:trace contextRef="#ctx0" brushRef="#br0">107 119 7298,'-72'-118'2624,"77"126"-2080,1-7-72,-3 19 48,-3-4-31,-3 12-81,-5 7-40,-5-9-152,3 9-48,5-9-128,-5-8-72,10-2-248,3-2-216,2-5 288</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29.198"/>
    </inkml:context>
    <inkml:brush xml:id="br0">
      <inkml:brushProperty name="width" value="0.1" units="cm"/>
      <inkml:brushProperty name="height" value="0.1" units="cm"/>
      <inkml:brushProperty name="color" value="#F6630D"/>
    </inkml:brush>
  </inkml:definitions>
  <inkml:trace contextRef="#ctx0" brushRef="#br0">0 869 9458,'112'-28'3257,"-109"51"-3001,-3 0-16,-3 6-56,0 3-56,-2-11-104,3 4-96,1-11-344,1 3-216,6-14 352</inkml:trace>
  <inkml:trace contextRef="#ctx0" brushRef="#br0" timeOffset="1">496 189 10114,'64'-123'3505,"-32"113"-3081,2 0-376,4 0 0,-2 4-8,-8-9-8,5 5 8,6 12-24,-9-9-64,-4 10-256,-11 2-184,-4-1-384,-7 0 1032,-4 3-256</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29.528"/>
    </inkml:context>
    <inkml:brush xml:id="br0">
      <inkml:brushProperty name="width" value="0.1" units="cm"/>
      <inkml:brushProperty name="height" value="0.1" units="cm"/>
      <inkml:brushProperty name="color" value="#F6630D"/>
    </inkml:brush>
  </inkml:definitions>
  <inkml:trace contextRef="#ctx0" brushRef="#br0">3 1 8122,'-3'15'3248,"3"-6"-1767,5 1-1241,15 5-208,-1-3 8,4 6-40,10-4 24,-8-5-80,1 2-144,12 1-272,-18-4-192,-1-7 375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29.864"/>
    </inkml:context>
    <inkml:brush xml:id="br0">
      <inkml:brushProperty name="width" value="0.1" units="cm"/>
      <inkml:brushProperty name="height" value="0.1" units="cm"/>
      <inkml:brushProperty name="color" value="#F6630D"/>
    </inkml:brush>
  </inkml:definitions>
  <inkml:trace contextRef="#ctx0" brushRef="#br0">575 1 7250,'2'7'266,"-1"1"0,-1-1 0,0 1 0,0 0 0,0-1 0,-1 1 0,0-1 0,0 1 0,-1-1 0,0 1 0,0-1 0,-1 0 0,-4 9 0,-3 5-278,-1-1 0,-1 0 0,-16 21 0,-4-3 70,-2-1 0,-1-3-1,-2 0 1,-1-3 0,-2-1-1,0-2 1,-2-1-1,-71 32 1,103-55 145,0 0 0,0-1-1,0 0 1,0 0 0,-1-1-1,-13 1 1,24-4-188,0 1 1,0 0-1,0 0 0,1 0 0,-1 0 1,0 0-1,0 0 0,0-1 1,0 1-1,0 0 0,0 0 0,0 0 1,0 0-1,0 0 0,0-1 0,0 1 1,0 0-1,0 0 0,0 0 0,0 0 1,0 0-1,0-1 0,0 1 1,0 0-1,0 0 0,0 0 0,0 0 1,-1 0-1,1-1 0,0 1 0,0 0 1,0 0-1,0 0 0,0 0 1,0 0-1,0 0 0,0 0 0,-1-1 1,1 1-1,0 0 0,0 0 0,0 0 1,0 0-1,-1 0 0,21-10 284,16 2-218,0 1 1,0 1-1,46 0 1,33-6-32,-82 6-41,-19 3-11,0 0 1,0 2-1,25-1 0,-16 3 3,-5 1-105,0-1 0,1-1 0,33-4 0,-49 4 24,0-1 0,0 1 0,0-1 1,0 0-1,0 0 0,0 0 0,0 0 1,0-1-1,0 1 0,0-1 0,0 1 1,-1-1-1,1 0 0,-1 0 0,1 0 1,-1-1-1,0 1 0,0 0 0,0-1 1,0 0-1,0 1 0,-1-1 0,1 0 1,-1 0-1,0 0 0,0 0 0,0 0 1,1-5-1,0-24-290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30.203"/>
    </inkml:context>
    <inkml:brush xml:id="br0">
      <inkml:brushProperty name="width" value="0.1" units="cm"/>
      <inkml:brushProperty name="height" value="0.1" units="cm"/>
      <inkml:brushProperty name="color" value="#F6630D"/>
    </inkml:brush>
  </inkml:definitions>
  <inkml:trace contextRef="#ctx0" brushRef="#br0">103 1 8570,'-3'12'3442,"9"29"-3235,-3-24 143,-2 31 44,-1-1 0,-2 1 0,-17 91 0,10-79-292,-6 43 0,-3 10-70,-6 207 1,24-314-85,0 0 1,0 1 0,-1-1-1,0 1 1,-1-1 0,1 0-1,-1 0 1,0 1-1,-4 7 1,0 1-387,5-15 423,1 0 0,0 0 0,0 0 1,0 0-1,0 1 0,0-1 1,0 0-1,-1 0 0,1 0 1,0 1-1,0-1 0,0 0 0,0 0 1,0 0-1,0 0 0,0 1 1,0-1-1,0 0 0,0 0 1,0 0-1,0 1 0,0-1 0,0 0 1,0 0-1,0 0 0,0 1 1,0-1-1,1 0 0,-1 0 1,0 0-1,0 0 0,0 1 1,0-1-1,0 0 0,0 0 0,0 0 1,1 0-1,-1 1 0,0-1 1,0 0-1,0 0 0,0 0 1,1 0-1,-1 0 0,0 0 0,0 0 1,18-5-394</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30.535"/>
    </inkml:context>
    <inkml:brush xml:id="br0">
      <inkml:brushProperty name="width" value="0.1" units="cm"/>
      <inkml:brushProperty name="height" value="0.1" units="cm"/>
      <inkml:brushProperty name="color" value="#F6630D"/>
    </inkml:brush>
  </inkml:definitions>
  <inkml:trace contextRef="#ctx0" brushRef="#br0">294 28 8610,'64'-28'3088,"-62"58"-2583,-2-2-225,-18-5 8,0 3-48,-2 0-48,2 9-120,0 4-24,-5 6-40,-5-1-8,-11-3-56,-4 0-56,-3-5-160,8 2-128,10-9-537,5-9 617</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30.869"/>
    </inkml:context>
    <inkml:brush xml:id="br0">
      <inkml:brushProperty name="width" value="0.1" units="cm"/>
      <inkml:brushProperty name="height" value="0.1" units="cm"/>
      <inkml:brushProperty name="color" value="#F6630D"/>
    </inkml:brush>
  </inkml:definitions>
  <inkml:trace contextRef="#ctx0" brushRef="#br0">252 27 6897,'107'-26'2689,"-117"41"-1929,0 11-288,-3 7 8,-11 6-160,-8-1-79,-4 6-113,8 2-72,4 15-72,-8-13-72,-2-2-169,-12-5-71,11-10-496,1 5 552</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31.230"/>
    </inkml:context>
    <inkml:brush xml:id="br0">
      <inkml:brushProperty name="width" value="0.1" units="cm"/>
      <inkml:brushProperty name="height" value="0.1" units="cm"/>
      <inkml:brushProperty name="color" value="#F6630D"/>
    </inkml:brush>
  </inkml:definitions>
  <inkml:trace contextRef="#ctx0" brushRef="#br0">147 666 7578,'19'35'3108,"-16"-24"-2963,-1 0 0,1 0 0,-2 0-1,1 1 1,-2-1 0,0 20 0,-3 1 8,0 0 1,-3 0-1,0-1 0,-2 0 1,-1 0-1,-2-1 0,-26 53 1,22-55-149,1 1 1,2 0 0,1 0-1,1 1 1,1 0 0,2 1-1,1 0 1,-3 49-1,9-76-50,-1 31-134,3-21-144,-2-14 311,0 0 0,0 0 0,0 1 0,0-1 0,0 0 0,0 0 0,0 0 1,0 0-1,0 0 0,0 0 0,0 0 0,1 0 0,-1 1 0,0-1 0,0 0 0,0 0 0,0 0 0,0 0 0,0 0 0,0 0 0,0 0 0,0 0 0,1 0 0,-1 0 0,0 0 0,0 0 0,0 0 1,0 0-1,0 1 0,0-1 0,0 0 0,1 0 0,-1 0 0,0 0 0,0 0 0,0 0 0,0 0 0,0 0 0,0-1 0,1 1 0,-1 0 0,0 0 0,0 0 0,0 0 0,0 0 0,0 0 0,0 0 1,0 0-1,1 0 0,-1 0 0,0 0 0,0 0 0,0 0 0,0 0 0,0-1 0,0 1 0,0 0 0,0 0 0,0 0 0,12-18-331</inkml:trace>
  <inkml:trace contextRef="#ctx0" brushRef="#br0" timeOffset="1">424 0 9674,'3'7'3329,"2"9"-2929,0 16 32,-8-8 112,-4 16-48,-2 12-184,-8-2-112,4 14-176,-2-5-32,4-8-440,4-4-256,2-16-472,4-11 632</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31.559"/>
    </inkml:context>
    <inkml:brush xml:id="br0">
      <inkml:brushProperty name="width" value="0.1" units="cm"/>
      <inkml:brushProperty name="height" value="0.1" units="cm"/>
      <inkml:brushProperty name="color" value="#F6630D"/>
    </inkml:brush>
  </inkml:definitions>
  <inkml:trace contextRef="#ctx0" brushRef="#br0">1 77 8906,'10'-16'860,"1"1"0,20-22 0,-30 36-812,1 0-1,0 0 1,-1 0-1,1 0 1,-1 1-1,1-1 0,0 1 1,0-1-1,-1 1 1,1-1-1,0 1 1,0 0-1,0 0 1,-1 0-1,1 0 0,0 0 1,0 0-1,0 0 1,3 2-1,37 14 395,-20-7-59,25 9-5,-34-12-320,0 0 0,1-2 0,-1 0 0,1 0 0,0-1 0,0-1 0,17 1 0,-30-3-57,1 0 1,-1 0 0,1 0-1,-1 0 1,1 0 0,-1 0 0,1 0-1,-1 1 1,1-1 0,-1 0-1,0 1 1,1-1 0,-1 1-1,0 0 1,1-1 0,-1 1 0,0 0-1,0 0 1,1 0 0,-1 0-1,0 0 1,0 0 0,0 0-1,0 0 1,-1 0 0,2 2-1,-1-1 2,-1 1 0,1-1-1,-1 0 1,0 1 0,0-1-1,0 0 1,0 1 0,0-1-1,0 1 1,-1-1-1,1 0 1,-1 0 0,0 1-1,-1 2 1,-3 6-5,0 0 1,-1-1-1,0 0 1,0 0-1,-12 13 1,2-10-142,0 1 0,-1-2 1,0 0-1,-1-1 0,0-1 1,-1 0-1,-36 12 0,-11 5-202</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31.899"/>
    </inkml:context>
    <inkml:brush xml:id="br0">
      <inkml:brushProperty name="width" value="0.1" units="cm"/>
      <inkml:brushProperty name="height" value="0.1" units="cm"/>
      <inkml:brushProperty name="color" value="#F6630D"/>
    </inkml:brush>
  </inkml:definitions>
  <inkml:trace contextRef="#ctx0" brushRef="#br0">71 1 8522,'-56'60'3257,"55"-38"-2169,1 11-792,-7-2 72,7 3-80,-5 1-56,7 9-184,0-1-136,-2-5-256,0-10-160,-5-14-296,5 9 480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5.958"/>
    </inkml:context>
    <inkml:brush xml:id="br0">
      <inkml:brushProperty name="width" value="0.1" units="cm"/>
      <inkml:brushProperty name="height" value="0.1" units="cm"/>
      <inkml:brushProperty name="color" value="#33CCFF"/>
    </inkml:brush>
  </inkml:definitions>
  <inkml:trace contextRef="#ctx0" brushRef="#br0">0 146 6833,'39'-23'2599,"-30"17"-2415,1 1 1,0 0-1,0 0 1,20-6-1,0 2 180,0-1 0,53-25 0,-68 29-296,1 0 0,0 2-1,0-1 1,0 2 0,0 0-1,21-1 1,-1 0 8,-34 4-73,0-1 0,1 1 0,-1 0 0,0 0 1,0 0-1,0 0 0,0 0 0,0 1 0,0-1 0,0 0 0,0 1 0,0 0 1,0-1-1,0 1 0,0 0 0,0 0 0,0 0 0,-1 0 0,1 1 0,0-1 1,-1 0-1,1 1 0,2 2 0,-2-1 3,0 1 0,0-1 0,0 1 0,-1 0 0,1 0 0,-1 0 0,0 0 0,0 0 0,0 0 0,-1 0 0,1 6 0,-1 8 16,-1 0 0,0 1 0,-2-1 0,-5 22 0,-8 20 36,-6 32-9,22-89-59,-3 23-151,-1 1-1,-1 0 0,-1-1 0,-1 0 1,-14 32-1,11-46-1364,-2-10 666</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32.229"/>
    </inkml:context>
    <inkml:brush xml:id="br0">
      <inkml:brushProperty name="width" value="0.1" units="cm"/>
      <inkml:brushProperty name="height" value="0.1" units="cm"/>
      <inkml:brushProperty name="color" value="#F6630D"/>
    </inkml:brush>
  </inkml:definitions>
  <inkml:trace contextRef="#ctx0" brushRef="#br0">51 12 8138,'2'-1'167,"-1"0"-1,1 0 1,-1 0 0,1 0 0,0 0-1,-1 0 1,1 0 0,0 0 0,0 1-1,-1-1 1,1 1 0,0-1 0,0 1-1,0 0 1,0 0 0,0 0 0,0 0-1,0 0 1,-1 0 0,1 0 0,0 1-1,0-1 1,0 0 0,0 1 0,0 0 0,2 1-1,54 28 380,-39-19-57,-14-8-459,1-1 1,-1-1-1,1 1 0,-1-1 0,1 0 1,0 0-1,8 0 0,-10-1-24,0 0 0,-1 0 0,1 0 0,0 1 0,-1 0 0,1-1-1,-1 1 1,1 0 0,-1 1 0,1-1 0,-1 0 0,0 1 0,0 0 0,0 0-1,0 0 1,0 0 0,0 0 0,0 1 0,-1-1 0,1 1 0,-1 0-1,3 3 1,-3-2-1,0 0-1,0 1 1,-1-1-1,1 0 1,-1 1 0,0-1-1,-1 1 1,1 0-1,-1-1 1,1 1-1,-1-1 1,-1 1-1,1 0 1,-1-1-1,0 1 1,-1 5-1,-4 11 0,-1-1 1,-11 24-1,16-39-6,-7 18-188,0-1 0,-2 0-1,0-1 1,-2 0-1,0-1 1,-2 0 0,-30 33-1,7-19-247</inkml:trace>
  <inkml:trace contextRef="#ctx0" brushRef="#br0" timeOffset="1">23 426 7970,'-23'-92'2912,"45"68"-2168,1 19-511,-2-5-73,-1-5-40,1 12-64,0-5-24,-1-4-80,-5 2-104,-7-13-305,4 17-303,-14-9 448</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32.576"/>
    </inkml:context>
    <inkml:brush xml:id="br0">
      <inkml:brushProperty name="width" value="0.1" units="cm"/>
      <inkml:brushProperty name="height" value="0.1" units="cm"/>
      <inkml:brushProperty name="color" value="#F6630D"/>
    </inkml:brush>
  </inkml:definitions>
  <inkml:trace contextRef="#ctx0" brushRef="#br0">163 1 2881,'-1'0'97,"1"0"-1,-1 0 1,0 1 0,0-1 0,0 0 0,1 1 0,-1-1 0,0 1 0,1-1 0,-1 1 0,0-1 0,1 1 0,-1-1-1,0 1 1,1 0 0,-1-1 0,1 1 0,-1 0 0,1-1 0,0 1 0,-1 0 0,1 1 0,-10 12 388,-1 1-228,4-5-141,-1 0-1,2 1 1,-1 0-1,1 0 0,1 0 1,-5 15-1,-11 49 18,-17 119 1,28-168 99,3-19 848,5-14 1842,30-2-2419,-4 5-459,-14 2-82,1 1 1,-1-2 0,0 1-1,0-1 1,0-1-1,0 0 1,-1 0 0,15-10-1,-16 6-154</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32.913"/>
    </inkml:context>
    <inkml:brush xml:id="br0">
      <inkml:brushProperty name="width" value="0.1" units="cm"/>
      <inkml:brushProperty name="height" value="0.1" units="cm"/>
      <inkml:brushProperty name="color" value="#F6630D"/>
    </inkml:brush>
  </inkml:definitions>
  <inkml:trace contextRef="#ctx0" brushRef="#br0">0 46 9530,'15'7'3161,"0"-7"-3089,11-2-72,2 0 40,-2-4-16,7 1-24,-2-8-112,-6 1-312,3 4-104,-5 3 255</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33.245"/>
    </inkml:context>
    <inkml:brush xml:id="br0">
      <inkml:brushProperty name="width" value="0.1" units="cm"/>
      <inkml:brushProperty name="height" value="0.1" units="cm"/>
      <inkml:brushProperty name="color" value="#F6630D"/>
    </inkml:brush>
  </inkml:definitions>
  <inkml:trace contextRef="#ctx0" brushRef="#br0">179 43 7714,'-15'-43'2800,"14"61"-2232,-6-5-128,4 7-15,-2 1 15,-3-2-40,1 5-40,-1 1-104,-4 4-80,3 12-88,-3 5-32,-1 4-24,-2-11-40,4 2-80,-4-10-72,2-4-296,-2-4-112,5-10 328</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33.593"/>
    </inkml:context>
    <inkml:brush xml:id="br0">
      <inkml:brushProperty name="width" value="0.1" units="cm"/>
      <inkml:brushProperty name="height" value="0.1" units="cm"/>
      <inkml:brushProperty name="color" value="#F6630D"/>
    </inkml:brush>
  </inkml:definitions>
  <inkml:trace contextRef="#ctx0" brushRef="#br0">1 797 7714,'90'-30'3104,"-80"52"-1895,5 6-769,-9 1 8,1-1-120,3 3-24,-4 4-128,7 4-40,0 4-72,4 0-56,-4-15-216,-5-5-144,4-4-352,-9-15-265,-3-8 617</inkml:trace>
  <inkml:trace contextRef="#ctx0" brushRef="#br0" timeOffset="1">566 163 7378,'-5'-107'3272,"21"94"-903,5-3-2265,11 11 8,-8-5 32,-1 2-8,5 8-32,-2-4-32,2 6-168,-3 5-120,-14-1-432,-2 2-208,-14 1 495</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33.949"/>
    </inkml:context>
    <inkml:brush xml:id="br0">
      <inkml:brushProperty name="width" value="0.1" units="cm"/>
      <inkml:brushProperty name="height" value="0.1" units="cm"/>
      <inkml:brushProperty name="color" value="#F6630D"/>
    </inkml:brush>
  </inkml:definitions>
  <inkml:trace contextRef="#ctx0" brushRef="#br0">0 81 9258,'31'3'3177,"22"2"-2905,0-10-64,16-3 8,-12 0-24,-6-7-56,0 4-40,-8 3-120,-6-2-112,-5 1-248,-3 6-152,-9 3-417,-14-11 601</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6:34.297"/>
    </inkml:context>
    <inkml:brush xml:id="br0">
      <inkml:brushProperty name="width" value="0.1" units="cm"/>
      <inkml:brushProperty name="height" value="0.1" units="cm"/>
      <inkml:brushProperty name="color" value="#F6630D"/>
    </inkml:brush>
  </inkml:definitions>
  <inkml:trace contextRef="#ctx0" brushRef="#br0">480 0 7098,'-45'86'2315,"43"-80"-2190,-1 0 0,1 0 1,0 0-1,1 1 0,0-1 1,0 1-1,0-1 1,0 1-1,1 0 0,0-1 1,2 7-1,-1 14 154,-3 74 431,-4 0 0,-5 0 0,-25 105 0,36-204-650,0-1 0,0 1 1,0-1-1,0 1 0,-1-1 0,1 1 0,-1-1 0,1 1 0,-1-1 0,1 0 0,-1 1 0,0-1 0,0 0 0,0 1 0,0-1 1,0 0-1,0 0 0,0 0 0,0 0 0,0 0 0,0 0 0,0 0 0,-3 1 0,1-2 1,1-1 0,-1 1 0,1-1 0,-1 0 0,1 0-1,0 0 1,-1 0 0,1 0 0,0 0 0,0-1 0,0 1 0,0-1 0,0 0 0,-3-2 0,-108-94-343,-16-11-1605,59 57 1307</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2:51.714"/>
    </inkml:context>
    <inkml:brush xml:id="br0">
      <inkml:brushProperty name="width" value="0.1" units="cm"/>
      <inkml:brushProperty name="height" value="0.1" units="cm"/>
      <inkml:brushProperty name="color" value="#F6630D"/>
    </inkml:brush>
  </inkml:definitions>
  <inkml:trace contextRef="#ctx0" brushRef="#br0">240 1649 7242,'-32'6'1789,"40"-8"-861,62-8-494,42 5-264,213 16-1,110 46-138,-221-26 16,-163-24-38,479 48 42,-455-52-48,1-3 0,0-3 0,-1-4 0,1-3 0,73-20 0,-116 20 20,0-1 1,-2-2 0,1-1 0,-2-2 0,0-1 0,46-34-1,-29 13 80,-2-2-1,79-89 0,-97 96-60,-2-2 1,-1-1-1,-2 0 0,-1-2 0,-2-1 1,-2 0-1,-1-1 0,-3-1 1,18-83-1,-29 100-25,0-1 1,-2 0-1,0 0 0,-2 0 1,-1 0-1,-1 0 0,-1 1 1,-1 0-1,-1 0 0,-1 0 1,-13-26-1,-5-3 28,-3 2 0,-2 1 0,-57-71 0,58 83-6,-2 2-1,-1 1 1,-46-38-1,57 55-19,-2 1 0,0 1 0,-1 2 0,-1 0 0,0 1 0,-46-15 0,17 13 4,-1 2 1,0 3 0,0 2 0,-97 0-1,48 10-8,-167 25 0,159-9-19,2 5-1,1 6 1,1 3 0,1 6 0,3 4 0,1 5 0,-165 102-1,-67 89 189,281-193-143,2 3 0,3 2 0,-81 102 0,113-124-40,0 0 0,1 1 0,2 1-1,2 1 1,0 0 0,2 0-1,-13 65 1,15-49-4,3 1 1,2 0-1,2 1 0,8 89 0,-2-108 7,1-1-1,1 1 1,1-2-1,2 1 0,1-1 1,1 0-1,2-1 1,0 0-1,2-1 0,1-1 1,0 0-1,2-1 0,1-1 1,1-1-1,1-1 1,1 0-1,1-2 0,0 0 1,2-2-1,0-1 1,0-1-1,2-1 0,0-1 1,0-1-1,40 11 0,-11-10 4,0-3-1,0-2 0,1-2 0,-1-3 0,1-3 0,0-2 0,0-2 1,76-16-1,-35-2-160,-1-3 0,-2-5 0,175-80 0,-76 15-76</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2:55.342"/>
    </inkml:context>
    <inkml:brush xml:id="br0">
      <inkml:brushProperty name="width" value="0.1" units="cm"/>
      <inkml:brushProperty name="height" value="0.1" units="cm"/>
      <inkml:brushProperty name="color" value="#F6630D"/>
    </inkml:brush>
  </inkml:definitions>
  <inkml:trace contextRef="#ctx0" brushRef="#br0">15 287 2272,'-2'-3'265,"-9"-15"1414,10 17-1648,1 1-1,0-1 1,0 1 0,0 0-1,-1-1 1,1 1 0,0-1 0,0 1-1,0-1 1,0 1 0,0-1-1,0 1 1,0-1 0,0 1-1,0 0 1,0-1 0,0 1 0,0-1-1,1 1 1,-1-1 0,0 1-1,0 0 1,0-1 0,0 1-1,1-1 1,-1 1 0,0 0 0,1-1-1,-1 1 1,0 0 0,1-1-1,-1 1 1,0 0 0,1-1-1,-1 1 1,1-1 0,8-1 5,0 0 1,1 1 0,-1 0-1,0 0 1,1 1-1,-1 0 1,1 1-1,-1 0 1,0 0 0,15 4-1,-2-1 22,288 54 779,-284-52-689,14 0 89,1-1 0,0-2-1,45-3 1,5 1-66,55 1 536,281-30 0,-54-23-27,102-12-87,3 29-271,-103 33-130,225-7 62,637-115-124,-1111 108-116,152 3 0,124 26 2,-300-6-13,0 4 0,-1 5 0,-1 5 1,137 47-1,4 4-3,74 29 30,-303-97-4,-1 0 0,0 1 0,0 0-1,-1 0 1,1 2 0,13 12-1,-22-19-80,0 1-1,0-1 1,-1 1-1,1 0 1,-1 0-1,1-1 0,-1 1 1,0 0-1,0 0 1,0 0-1,0 0 1,0 0-1,0 1 0,0-1 1,-1 0-1,1 0 1,-1 1-1,0-1 0,1 0 1,-1 0-1,0 1 1,0-1-1,-1 0 1,1 1-1,0-1 0,-1 0 1,0 0-1,1 0 1,-1 1-1,0-1 1,0 0-1,0 0 0,0 0 1,0 0-1,-1 0 1,1-1-1,-1 1 1,1 0-1,-4 2 0,-18 18-793</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2:56.250"/>
    </inkml:context>
    <inkml:brush xml:id="br0">
      <inkml:brushProperty name="width" value="0.1" units="cm"/>
      <inkml:brushProperty name="height" value="0.1" units="cm"/>
      <inkml:brushProperty name="color" value="#F6630D"/>
    </inkml:brush>
  </inkml:definitions>
  <inkml:trace contextRef="#ctx0" brushRef="#br0">1 175 3785,'10'-1'243,"0"-1"-1,-1 0 1,1 0 0,0-1-1,-1 0 1,0-1 0,15-8-1,23-8 75,-27 15-167,1 1 0,0 1 0,0 1 0,43 0 0,-14 2 8,350-20 1060,336-11 313,-2 42-771,594 76-379,-1073-76-209,278-25 0,249-61 184,-752 71-344,1242-71 215,-470 110-102,-359-6-71,78-50 63,-204 1-157,-301 18-14,-13 2 4,0-1 1,0 1 0,0 0 0,0 0 0,0 0 0,0 0-1,-1 0 1,1 1 0,0-1 0,0 1 0,0 0 0,5 2-1,0 3-218</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6.375"/>
    </inkml:context>
    <inkml:brush xml:id="br0">
      <inkml:brushProperty name="width" value="0.1" units="cm"/>
      <inkml:brushProperty name="height" value="0.1" units="cm"/>
      <inkml:brushProperty name="color" value="#33CCFF"/>
    </inkml:brush>
  </inkml:definitions>
  <inkml:trace contextRef="#ctx0" brushRef="#br0">2 58 6985,'-1'11'2612,"1"-11"-2592,0 0-1,0 0 1,0 0-1,0-1 1,0 1-1,0 0 1,0 0-1,0 0 1,0 0-1,0 0 1,0 0-1,0 0 1,0 0-1,1 0 1,-1 0-1,0 0 1,0-1-1,0 1 1,0 0-1,0 0 1,0 0-1,0 0 1,0 0-1,0 0 1,1 0-1,-1 0 1,0 0-1,0 0 1,0 0 0,0 0-1,0 0 1,0 0-1,0 0 1,0 0-1,1 0 1,-1 0-1,0 0 1,0 0-1,0 0 1,0 0-1,0 0 1,0 0-1,0 0 1,0 1-1,0-1 1,1 0-1,-1 0 1,0 0-1,0 0 1,0 0-1,0 0 1,0 0-1,0 0 1,0 0-1,0 0 1,0 0-1,0 1 1,0-1-1,0 0 1,0 0 0,0 0-1,0 0 1,0 0-1,0 0 1,0 0-1,0 0 1,0 1-1,0-1 1,12-11 60,6-1-40,22-17-6,-37 27-26,-1 0-1,1 0 0,0 1 0,0-1 1,0 1-1,0-1 0,0 1 0,0 0 1,0 0-1,1 1 0,-1-1 0,0 1 1,1-1-1,-1 1 0,0 0 0,0 0 1,1 0-1,-1 1 0,0-1 0,6 2 1,-8-1 2,1 0 1,-1 0 0,0-1-1,1 1 1,-1 0 0,0 0-1,0 0 1,0 0 0,1 1 0,-1-1-1,0 0 1,0 0 0,-1 1-1,1-1 1,0 0 0,0 1-1,-1-1 1,1 1 0,-1-1 0,1 1-1,-1-1 1,1 1 0,-1-1-1,0 1 1,0 0 0,0-1-1,0 1 1,0-1 0,0 1 0,-1-1-1,1 1 1,0 0 0,-1-1-1,1 1 1,-1-1 0,1 0-1,-1 1 1,-1 1 0,-23 28 301,4-9-207,-45 89 93,48-96-179,18-14-19,-1-1 1,1 0-1,0 0 0,0 0 0,-1 1 0,1-1 0,-1 0 0,1 0 0,0 0 0,-1 0 1,1 1-1,0-1 0,-1 0 0,1 0 0,-1 0 0,1 0 0,0 0 0,-1 0 0,1 0 1,-1 0-1,1 0 0,0 0 0,-1-1 0,1 1 0,0 0 0,-1 0 0,1 0 1,-1 0-1,1-1 0,0 1 0,-1 0 0,1 0 0,0 0 0,0-1 0,-1 1 0,1 0 1,0-1-1,0 1 0,-1 0 0,1-1 0,0 1 0,0 0 0,0-1 0,-1 1 0,1 0 1,0-1-1,0 1 0,0-1 0,1-1-12,0-1-1,0 1 1,1 0 0,-1 0-1,0 0 1,1 0 0,0 1-1,-1-1 1,1 0 0,0 1-1,0-1 1,0 1-1,0-1 1,0 1 0,4-1-1,10-11-137,-6 1-94,-1 0 0,0-1 0,7-15 0,-10 18 89,19-37-264</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02.413"/>
    </inkml:context>
    <inkml:brush xml:id="br0">
      <inkml:brushProperty name="width" value="0.1" units="cm"/>
      <inkml:brushProperty name="height" value="0.1" units="cm"/>
      <inkml:brushProperty name="color" value="#F6630D"/>
    </inkml:brush>
  </inkml:definitions>
  <inkml:trace contextRef="#ctx0" brushRef="#br0">39 230 6681,'-38'-38'3891,"109"24"-2882,-48 3-947,1 2 0,0 0 0,1 1 1,0 1-1,0 2 0,30-4 0,78 5 76,153 14 0,24 2 42,-204-12-123,130-3 99,-116-4-23,595-27 265,79-33-180,-677 53-200,147 1 1,-201 15 6,1 3 0,0 2 1,123 31-1,-125-18 7,-1 2 0,62 32 0,-104-42 8,-18-5-88,-35 0-390,20-5 216,-22 0-31,-3-6 61</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02.935"/>
    </inkml:context>
    <inkml:brush xml:id="br0">
      <inkml:brushProperty name="width" value="0.1" units="cm"/>
      <inkml:brushProperty name="height" value="0.1" units="cm"/>
      <inkml:brushProperty name="color" value="#F6630D"/>
    </inkml:brush>
  </inkml:definitions>
  <inkml:trace contextRef="#ctx0" brushRef="#br0">183 1 6313,'-1'0'107,"0"0"-1,0 0 1,1 0-1,-1 0 1,0 1-1,0-1 1,1 0-1,-1 1 1,0-1-1,1 0 1,-1 1-1,0-1 0,1 1 1,-1-1-1,0 1 1,1 0-1,-1-1 1,1 1-1,-1-1 1,1 1-1,0 0 1,-1-1-1,1 1 1,0 0-1,-1 0 1,1-1-1,0 2 1,-7 29 60,1-3 42,-5-6-122,1 0-1,1 0 0,1 1 0,1 0 0,1 0 0,2 1 0,0-1 0,1 1 1,1 0-1,1 0 0,4 31 0,17 77 102,5 64-3,-15-45-33,-7 0-1,-17 157 0,12-248-115,3-49-27,0 0-1,-1 0 0,-1 0 0,0 0 0,0 0 1,-1 0-1,0 0 0,-1-1 0,0 1 0,-10 18 0,13-27-8,-1-1 0,0 1 0,0-1-1,0 1 1,0-1 0,0 0 0,0 0-1,0 1 1,-1-1 0,1 0-1,0 0 1,-1 0 0,1 0 0,0 0-1,-1-1 1,-2 2 0,2-3-23,0 1 0,1-1 0,-1 1 0,0-1 1,0 0-1,0 0 0,0 0 0,1 0 0,-1 0 0,0-1 1,1 1-1,-3-2 0,-3-3-50,-25-28-2225,8 10 1394</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03.262"/>
    </inkml:context>
    <inkml:brush xml:id="br0">
      <inkml:brushProperty name="width" value="0.1" units="cm"/>
      <inkml:brushProperty name="height" value="0.1" units="cm"/>
      <inkml:brushProperty name="color" value="#F6630D"/>
    </inkml:brush>
  </inkml:definitions>
  <inkml:trace contextRef="#ctx0" brushRef="#br0">9 4 5833,'-2'2'253,"1"0"0,0 1 1,0-1-1,0 1 0,0-1 0,1 1 0,-1 0 0,1-1 0,-1 1 0,1-1 0,0 1 0,0 0 0,0-1 0,0 1 1,1 0-1,-1-1 0,1 1 0,1 3 0,16 49-3,10 4 56,3-1 0,2-2 0,78 99 0,-109-153-295,0 1 1,0 0-1,1-1 1,-1 1-1,1-1 1,-1 0-1,1 0 1,0 0-1,0 0 1,0-1-1,0 1 1,0-1-1,0 1 0,0-1 1,1 0-1,-1 0 1,0-1-1,1 1 1,5 0-1,-5-2 6,0 1-1,0-1 1,0 0-1,0 0 0,0-1 1,0 1-1,0-1 1,0 0-1,-1 0 0,1 0 1,-1 0-1,1-1 1,-1 1-1,0-1 1,5-5-1,-1-1 9,-1 1 0,-1-1 1,0 0-1,0-1 0,-1 1 0,5-16 0,3-4 4,28-59-299,75-121 0,-92 174 32</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03.809"/>
    </inkml:context>
    <inkml:brush xml:id="br0">
      <inkml:brushProperty name="width" value="0.1" units="cm"/>
      <inkml:brushProperty name="height" value="0.1" units="cm"/>
      <inkml:brushProperty name="color" value="#F6630D"/>
    </inkml:brush>
  </inkml:definitions>
  <inkml:trace contextRef="#ctx0" brushRef="#br0">842 0 7674,'0'7'474,"1"0"1,-1 0 0,0 0 0,-1 0 0,0 0 0,0 0-1,0-1 1,-1 1 0,-2 7 0,-32 90-523,8-29 343,-40 115-117,55-160-155,-1 0 0,-1-2 0,-2 0 0,-26 34-1,6-22 13,-2-1-1,-82 64 0,86-77-19,1 2 0,2 1 1,0 1-1,2 2 0,-43 60 0,-43 115 39,90-172-40,12-23-65,13-12 46,1 0 0,0 0 0,0 0 0,0 1 0,-1-1 0,1 0 0,0 0 0,0 0 0,0 0 0,-1 0 0,1 0 1,0 0-1,0 0 0,-1 0 0,1 0 0,0 0 0,0 0 0,-1 0 0,1 0 0,0 0 0,0 0 0,-1 0 0,1 0 0,0 0 0,0 0 1,0 0-1,-1-1 0,1 1 0,0 0 0,0 0 0,0 0 0,-1 0 0,1 0 0,0-1 0,0 1 0,0 0 0,0 0 0,0 0 1,-1-1-1,1 1 0,0 0 0,0 0 0,0 0 0,0-1 0,0 1 0,0-1 0,2-17-299,12-16 111</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04.151"/>
    </inkml:context>
    <inkml:brush xml:id="br0">
      <inkml:brushProperty name="width" value="0.1" units="cm"/>
      <inkml:brushProperty name="height" value="0.1" units="cm"/>
      <inkml:brushProperty name="color" value="#F6630D"/>
    </inkml:brush>
  </inkml:definitions>
  <inkml:trace contextRef="#ctx0" brushRef="#br0">1 0 5065,'19'3'2609,"6"9"-257,4-6-1824,6 12-16,1 2-88,-5-13-55,9 8-65,2-14-88,8-7-96,6 6-32,4-4-88,-4-2 16,-18-1-128,-10 1-192,-13 14-425,-24-3 449</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04.733"/>
    </inkml:context>
    <inkml:brush xml:id="br0">
      <inkml:brushProperty name="width" value="0.1" units="cm"/>
      <inkml:brushProperty name="height" value="0.1" units="cm"/>
      <inkml:brushProperty name="color" value="#F6630D"/>
    </inkml:brush>
  </inkml:definitions>
  <inkml:trace contextRef="#ctx0" brushRef="#br0">178 51 7154,'-16'13'1682,"13"-11"-1462,-1 1-1,1-1 1,0 1 0,0 0 0,0 0 0,0 0 0,0 0 0,1 0 0,-4 6-1,57-27 947,-7 1-1130,2 2 0,-1 1 0,83-11 0,-111 23-25,76-4 13,-88 6-23,1 0 0,0 0 0,-1 0 1,1 1-1,-1 0 0,1 0 0,-1 1 0,0 0 1,1-1-1,-1 2 0,0-1 0,9 6 1,-12-6-2,-1 0 1,1 0-1,-1 0 1,1 0 0,-1 0-1,0 0 1,0 0-1,0 0 1,0 1-1,-1-1 1,1 0 0,-1 0-1,1 1 1,-1-1-1,0 1 1,1-1 0,-1 0-1,-1 1 1,1-1-1,0 0 1,-1 3-1,-16 57 17,8-36-10,-22 148 10,8-36-14,18-115-4,0-1 0,-2-1 0,-1 1 0,0-1 0,-1 0 0,-2-1 0,0 0 1,-27 36-1,37-55 1,0 1-1,0 0 1,-1 0 0,1-1 0,0 1 0,-1-1 0,0 1 0,1-1 0,-1 0 0,0 1 0,1-1-1,-1 0 1,0 0 0,0 0 0,0-1 0,0 1 0,0 0 0,0-1 0,0 1 0,0-1 0,0 0-1,0 1 1,0-1 0,0 0 0,0 0 0,0-1 0,-1 1 0,1 0 0,0-1 0,0 1 0,0-1-1,0 0 1,0 1 0,0-1 0,1 0 0,-1 0 0,0 0 0,0-1 0,1 1 0,-1 0 0,0-1-1,1 1 1,0-1 0,-1 1 0,1-1 0,0 0 0,0 1 0,-1-1 0,1-2 0,-7-8 0,1-1 0,0 0 0,1-1 0,0 1 0,-4-21 1,1-5 2,3 0 0,1 0 0,2 0 0,2 0 0,1 0 0,2-1 0,2 1 1,17-76-1,11 36 5,-31 75-16,-1 3 5,-8 28 23,-63 183 55,-58 87 279,105-248-270,17-34-52,-1-1-1,-1 0 0,0-1 1,0 0-1,-2 0 0,1-1 1,-2-1-1,1 0 1,-25 18-1,21-16 13,19-10-61,23-12-208,-4-10-195,9-14 170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05.167"/>
    </inkml:context>
    <inkml:brush xml:id="br0">
      <inkml:brushProperty name="width" value="0.1" units="cm"/>
      <inkml:brushProperty name="height" value="0.1" units="cm"/>
      <inkml:brushProperty name="color" value="#F6630D"/>
    </inkml:brush>
  </inkml:definitions>
  <inkml:trace contextRef="#ctx0" brushRef="#br0">2 0 8106,'-1'2'2808,"4"3"-2576,-3 0 80,0 14-264,3 59-40,2-42 24,0 5-216,2-3-168,1-2 232</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05.495"/>
    </inkml:context>
    <inkml:brush xml:id="br0">
      <inkml:brushProperty name="width" value="0.1" units="cm"/>
      <inkml:brushProperty name="height" value="0.1" units="cm"/>
      <inkml:brushProperty name="color" value="#F6630D"/>
    </inkml:brush>
  </inkml:definitions>
  <inkml:trace contextRef="#ctx0" brushRef="#br0">115 48 8058,'-115'77'2824,"125"-80"-2608,11 12-24,-6-10-56,1-9 24,6-15 33,7 17-9,17-13-64,17 13-72,4 1 0,2-11-112,-11 5-336,-19-7-113,-5 20 257</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05.829"/>
    </inkml:context>
    <inkml:brush xml:id="br0">
      <inkml:brushProperty name="width" value="0.1" units="cm"/>
      <inkml:brushProperty name="height" value="0.1" units="cm"/>
      <inkml:brushProperty name="color" value="#F6630D"/>
    </inkml:brush>
  </inkml:definitions>
  <inkml:trace contextRef="#ctx0" brushRef="#br0">0 1 6825,'2'3'2433,"-1"4"-2137,-1-1 776,38-1-1032,20 0-24,-27-6-200,0 1-176,4-2-1656,7-1-337,-4-6 1329</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06.162"/>
    </inkml:context>
    <inkml:brush xml:id="br0">
      <inkml:brushProperty name="width" value="0.1" units="cm"/>
      <inkml:brushProperty name="height" value="0.1" units="cm"/>
      <inkml:brushProperty name="color" value="#F6630D"/>
    </inkml:brush>
  </inkml:definitions>
  <inkml:trace contextRef="#ctx0" brushRef="#br0">334 49 704,'110'-41'538,"-104"39"-435,0 0 1,-1 1-1,1 0 1,0 0-1,0 1 1,8-1-1,-12 1 3,-1 0-1,1 1 1,0-1-1,0 0 1,-1 1-1,1-1 1,0 1-1,-1-1 1,1 1-1,-1 0 1,1 0-1,-1 0 1,1 0-1,2 2 1,-5-2 23,0 0 1,-1 0-1,1 1 1,0-1-1,1 0 1,-1 0-1,0 1 1,0-1-1,0 1 1,1-1-1,-1 0 1,1 1-1,-1 0 1,1-1-1,-1 3 1,-9 21 508,6-19-536,-1-1 0,0 0 0,0 0-1,-1 0 1,1 0 0,-1-1 0,0 0 0,-11 6 0,-61 25 376,28-14-290,-28 19 954,-133 94 0,193-117-151,18-18-964,0 1 0,0 0 0,0 0 0,0 0 0,0 0 0,-1 0 0,1 0 0,0 0 0,0 0 1,0 0-1,0 0 0,0 0 0,0 0 0,0 0 0,0 0 0,0 0 0,0 0 0,0 0 1,0 0-1,-1 1 189,1-1-188,7-2 88,2 0-103,0 1 0,0-2 0,-1 1 0,1-1 0,-1-1 0,1 0 0,-1 0 0,11-7 0,22-11 15,-11 11-14,0 1-1,0 2 1,61-8 0,-37 7-12,-46 7-10,67-7-398,-70 8 346,1 1 0,-1 0 0,1 0 0,0 1 0,-1 0 0,1 0 0,-1 0 0,1 0 0,-1 1-1,0 0 1,6 3 0,-10-5-4,-1 0-1,1 1 1,-1-1-1,1 0 1,0 1-1,-1-1 1,1 0-1,-1 1 0,1-1 1,-1 0-1,0 1 1,1-1-1,-1 1 1,1-1-1,-1 1 1,0-1-1,1 1 1,-1-1-1,0 1 1,0-1-1,1 1 0,-1-1 1,0 1-1,0 0 1,0-1-1,0 1 1,0-1-1,0 1 1,0 0-1,0-1 1,0 1-1,0-1 1,0 1-1,0 0 0,0-1 1,0 1-1,0-1 1,-1 1-1,1 0 1,0-1-1,0 1 1,-1-1-1,1 1 1,0-1-1,-1 1 0,1-1 1,-1 1-1,-11 9-1066</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6.743"/>
    </inkml:context>
    <inkml:brush xml:id="br0">
      <inkml:brushProperty name="width" value="0.1" units="cm"/>
      <inkml:brushProperty name="height" value="0.1" units="cm"/>
      <inkml:brushProperty name="color" value="#33CCFF"/>
    </inkml:brush>
  </inkml:definitions>
  <inkml:trace contextRef="#ctx0" brushRef="#br0">1 12 7538,'21'-8'2720,"-3"6"-2312,-8 1 176,-18 6-400,21 23-64,3-5-72,-2-5-216,-5 3-152,-17-11 184</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06.510"/>
    </inkml:context>
    <inkml:brush xml:id="br0">
      <inkml:brushProperty name="width" value="0.1" units="cm"/>
      <inkml:brushProperty name="height" value="0.1" units="cm"/>
      <inkml:brushProperty name="color" value="#F6630D"/>
    </inkml:brush>
  </inkml:definitions>
  <inkml:trace contextRef="#ctx0" brushRef="#br0">72 205 4897,'-39'23'2505,"18"8"-793,11-28-872,8 9-256,9-6-352,6-2-64,11-1-40,8-18-32,14 5-16,1-21-32,21 10-40,-9-4 8,-17-9-184,11 17-184,-37-16-1984,4 9 1616</inkml:trace>
  <inkml:trace contextRef="#ctx0" brushRef="#br0" timeOffset="0.58">420 29 3721,'-4'-7'245,"-16"-14"1611,19 21-1746,0 0 0,0 0 0,0 0 0,0 0 0,0 0 0,0 0 0,0 0 0,0 0 0,0 1 0,0-1 0,0 0 0,0 1 0,1-1 0,-1 1 0,0-1 0,0 1 0,0 0 0,0-1 0,1 1 0,-1 0 0,0-1 0,1 1 0,-1 0 0,0 0 0,1-1 0,-1 1 0,1 0 0,-1 0 0,0 2 0,-8 24 1338,6-23-1392,1 1 0,0 0 0,0-1 0,0 1 0,0 0 0,1 0-1,0 1 1,0-1 0,0 0 0,1 0 0,0 0 0,1 10 0,-2-2 4,1 7-4,-1-1 1,-1 1-1,-1-1 0,-1 1 1,0-1-1,-1 0 1,-13 28-1,-12 18 68,-85 162 177,88-195-286,24-29-14,0-1 0,0 1 0,0 0 1,0 0-1,1 1 0,0-1 0,-4 8 0,6-12-2,0 1-1,0 0 0,0 0 0,0 0 1,0 0-1,0-1 0,0 1 1,0 0-1,0 0 0,0 0 0,-1 0 1,1-1-1,0 1 0,0 0 1,0 0-1,0 0 0,0 0 0,0 0 1,0-1-1,0 1 0,-1 0 1,1 0-1,0 0 0,0 0 0,0 0 1,0 0-1,0 0 0,-1 0 1,1 0-1,0-1 0,0 1 0,0 0 1,0 0-1,-1 0 0,1 0 1,0 0-1,0 0 0,0 0 0,0 0 1,-1 0-1,1 0 0,0 0 1,0 0-1,0 0 0,0 1 0,-1-1 1,1 0-1,0 0 0,0 0 0,0 0 1,0 0-1,-1 0 0,1 0 1,0-22-257,2 14 36,1 0 1,0 1-1,0-1 1,1 1 0,5-8-1,5-10-485,13-36-50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06.849"/>
    </inkml:context>
    <inkml:brush xml:id="br0">
      <inkml:brushProperty name="width" value="0.1" units="cm"/>
      <inkml:brushProperty name="height" value="0.1" units="cm"/>
      <inkml:brushProperty name="color" value="#F6630D"/>
    </inkml:brush>
  </inkml:definitions>
  <inkml:trace contextRef="#ctx0" brushRef="#br0">1 1 7458,'10'13'2672,"0"3"-2312,3 4-48,-5 5-128,-3-7-24,0 1-24,-5 0-32,1-11-48,4 2-40,-3-4-80,14-6-128,-12-3-360,-1-9-1544,4-16 1448</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07.197"/>
    </inkml:context>
    <inkml:brush xml:id="br0">
      <inkml:brushProperty name="width" value="0.1" units="cm"/>
      <inkml:brushProperty name="height" value="0.1" units="cm"/>
      <inkml:brushProperty name="color" value="#F6630D"/>
    </inkml:brush>
  </inkml:definitions>
  <inkml:trace contextRef="#ctx0" brushRef="#br0">255 471 4793,'4'3'2570,"0"14"-1900,1 18-516,-2-2 137,-3-1 0,-1 1-1,-1-1 1,-1 0 0,-9 33 0,-50 162 361,25-98-500,-27 125 203,-25 92 269,89-338-600,5-11-9,6-11-36,-2-3-485,-1 0-1,10-27 1,-17 40 432,25-67-600</inkml:trace>
  <inkml:trace contextRef="#ctx0" brushRef="#br0" timeOffset="1">770 3 7850,'4'-3'2848,"2"3"-2432,1 8-144,2 9-24,-5 2-55,-3 4-1,3-1-48,-4-3-88,5 6-80,-2-4-104,-6-6-457,-4 0-1943,-1-5 1752</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07.543"/>
    </inkml:context>
    <inkml:brush xml:id="br0">
      <inkml:brushProperty name="width" value="0.1" units="cm"/>
      <inkml:brushProperty name="height" value="0.1" units="cm"/>
      <inkml:brushProperty name="color" value="#F6630D"/>
    </inkml:brush>
  </inkml:definitions>
  <inkml:trace contextRef="#ctx0" brushRef="#br0">1 32 7882,'6'14'2752,"1"-1"-2520,22-1-16,-2-5 40,1-9 48,18 5-7,0-8-17,-2-6-64,5 3-120,0-4-32,-7 2-32,0 4-16,-16-6-128,-4-1-120,-7 11-465,-7 2-1583,-3 4 1576</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07.900"/>
    </inkml:context>
    <inkml:brush xml:id="br0">
      <inkml:brushProperty name="width" value="0.1" units="cm"/>
      <inkml:brushProperty name="height" value="0.1" units="cm"/>
      <inkml:brushProperty name="color" value="#F6630D"/>
    </inkml:brush>
  </inkml:definitions>
  <inkml:trace contextRef="#ctx0" brushRef="#br0">14 0 7746,'-8'8'2696,"8"7"-2488,-5 5-48,8 3-24,-3-7-24,5 6 0,1-12-56,8 1 0,-1-8-144,0 1-168,5-6-1824,-5-11 1456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08.230"/>
    </inkml:context>
    <inkml:brush xml:id="br0">
      <inkml:brushProperty name="width" value="0.1" units="cm"/>
      <inkml:brushProperty name="height" value="0.1" units="cm"/>
      <inkml:brushProperty name="color" value="#F6630D"/>
    </inkml:brush>
  </inkml:definitions>
  <inkml:trace contextRef="#ctx0" brushRef="#br0">466 0 3721,'1'3'206,"0"0"0,1 0-1,-2 1 1,1-1 0,0 0 0,-1 0 0,1 1 0,-1-1 0,0 0 0,0 1-1,0-1 1,-1 0 0,1 1 0,-1-1 0,1 0 0,-1 1 0,-1-1 0,1 0-1,0 0 1,-1 0 0,-3 5 0,-5 10-137,-2-1 0,-20 24 1,10-14 127,-2 3-11,-1-2 0,-2-1-1,-1-1 1,-1-2 0,0 0-1,-2-2 1,-43 23 0,36-17 308,30-22-380,1-1 0,-1 1 0,0-1-1,-1 0 1,-9 4 0,-2 0 186,27-7-52,28-9-43,36-28 38,-51 24-189,45-18 1,-49 23-88,90-27 219,-93 30-283,1 0 0,-1 0 0,1 2 0,0 0-1,25 1 1,-28 4-451,-6 2 201</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08.583"/>
    </inkml:context>
    <inkml:brush xml:id="br0">
      <inkml:brushProperty name="width" value="0.1" units="cm"/>
      <inkml:brushProperty name="height" value="0.1" units="cm"/>
      <inkml:brushProperty name="color" value="#F6630D"/>
    </inkml:brush>
  </inkml:definitions>
  <inkml:trace contextRef="#ctx0" brushRef="#br0">25 335 7009,'-19'14'2817,"14"0"-1761,18-14-720,0-17-96,26 1-72,6-9 17,6-11 23,9 5-8,6 4-104,1 4-24,-4 0-56,-4 14 0,-20-1-144,-6 3-120,-3 17-297,-9 2 297</inkml:trace>
  <inkml:trace contextRef="#ctx0" brushRef="#br0" timeOffset="1">520 41 6753,'-16'-19'824,"-5"-2"441,18 25-741,8 16-140,5 24-5,-2 0-1,-2 0 1,-2 1-1,-3 85 1,-1-94-285,-19 415 538,18-446-612,-3 25 41,4-29-55,0 0 1,0 0-1,0 0 1,0 0-1,0 0 1,0 0-1,-1 0 1,1 0-1,0 0 0,-1 0 1,1 0-1,-1 0 1,1 0-1,-1-1 1,1 1-1,-1 0 1,0 0-1,1-1 1,-1 1-1,0 0 1,-1 0-1,1-1-5,1 0 1,-1-1-1,1 1 0,-1-1 1,1 0-1,-1 1 0,1-1 0,0 1 1,-1-1-1,1 1 0,0-1 1,-1 0-1,1 1 0,0-1 1,0 0-1,0 1 0,-1-1 1,1 0-1,0 0 0,0 1 0,0-1 1,0 0-1,0 1 0,0-1 1,1 0-1,-1 0 0,2-27-147,18-37-1815,-3 23 1195</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08.949"/>
    </inkml:context>
    <inkml:brush xml:id="br0">
      <inkml:brushProperty name="width" value="0.1" units="cm"/>
      <inkml:brushProperty name="height" value="0.1" units="cm"/>
      <inkml:brushProperty name="color" value="#F6630D"/>
    </inkml:brush>
  </inkml:definitions>
  <inkml:trace contextRef="#ctx0" brushRef="#br0">0 7 8418,'0'-6'2976,"5"6"-2704,0 5 425,-1 13-633,14 54-16,-13-39-8,1 11-256,-4-6-160,-2-7 208</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09.299"/>
    </inkml:context>
    <inkml:brush xml:id="br0">
      <inkml:brushProperty name="width" value="0.1" units="cm"/>
      <inkml:brushProperty name="height" value="0.1" units="cm"/>
      <inkml:brushProperty name="color" value="#F6630D"/>
    </inkml:brush>
  </inkml:definitions>
  <inkml:trace contextRef="#ctx0" brushRef="#br0">2 189 7834,'-1'-2'2332,"11"0"-1070,32-3-794,30-6-391,-45 3 90,0-1 0,-1-2 0,0 0 0,-1-2 0,42-28 0,-34 20-51,-19 13-86,0 1 1,1 0 0,-1 1 0,1 0-1,1 2 1,-1-1 0,20-1-1,-3 2-176,0 2 0,48 3-1,-64 2-427,-17-3 561,1 0 0,0 0 1,0 0-1,0 0 0,0 0 1,0 0-1,0 0 0,-1 0 1,1 0-1,0 0 1,0 0-1,0 0 0,0 0 1,0 0-1,0 0 0,-1 1 1,1-1-1,0 0 1,0 0-1,0 0 0,0 0 1,0 0-1,0 0 0,0 0 1,0 0-1,0 0 0,0 1 1,-1-1-1,1 0 1,0 0-1,0 0 0,0 0 1,0 0-1,0 0 0,0 1 1,0-1-1,0 0 1,0 0-1,0 0 0,0 0 1,0 0-1,0 0 0,0 1 1,0-1-1,0 0 0,0 0 1,0 0-1,0 0 1,0 0-1,1 0 0,-1 1 1,0-1-1,0 0 0,0 0 1,-12 4-190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09.648"/>
    </inkml:context>
    <inkml:brush xml:id="br0">
      <inkml:brushProperty name="width" value="0.1" units="cm"/>
      <inkml:brushProperty name="height" value="0.1" units="cm"/>
      <inkml:brushProperty name="color" value="#F6630D"/>
    </inkml:brush>
  </inkml:definitions>
  <inkml:trace contextRef="#ctx0" brushRef="#br0">113 0 4449,'6'7'1712,"1"-1"-1072,-1 4-1352,2-3-824,-8-4 968</inkml:trace>
  <inkml:trace contextRef="#ctx0" brushRef="#br0" timeOffset="1">83 91 6089,'-82'80'2481,"85"-75"-1585,5 2-232,4-4-296,-6-3-104,16-2-96,-1-4-40,-3-11-56,17 4-16,-4-5-16,-2-5-40,8 3-328,-3-6-1616,1-8 1368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7.073"/>
    </inkml:context>
    <inkml:brush xml:id="br0">
      <inkml:brushProperty name="width" value="0.1" units="cm"/>
      <inkml:brushProperty name="height" value="0.1" units="cm"/>
      <inkml:brushProperty name="color" value="#33CCFF"/>
    </inkml:brush>
  </inkml:definitions>
  <inkml:trace contextRef="#ctx0" brushRef="#br0">15 122 7938,'-15'2'3945,"22"-5"-3489,8 0 0,9-6-80,11 1 0,22 0-64,1-2-56,-2-3-128,-7 1-80,-8 3-24,-3-3-24,-9 5-120,-2-1-64,-18 3-304,-2-1-112,-7-2-320,0 6 535</inkml:trace>
  <inkml:trace contextRef="#ctx0" brushRef="#br0" timeOffset="1">365 53 4913,'-97'61'2473,"82"-54"-281,17 9-1640,-9 1 40,9 4-24,3 2-15,-3 5-89,-2 0-56,6 6-104,-17 4-56,-12-2-96,18 9-64,-23-3-72,10-11-8,8 1-208,-11-13-136,12-12-368,4-2 392</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10.362"/>
    </inkml:context>
    <inkml:brush xml:id="br0">
      <inkml:brushProperty name="width" value="0.1" units="cm"/>
      <inkml:brushProperty name="height" value="0.1" units="cm"/>
      <inkml:brushProperty name="color" value="#F6630D"/>
    </inkml:brush>
  </inkml:definitions>
  <inkml:trace contextRef="#ctx0" brushRef="#br0">197 34 6177,'6'-8'359,"14"-17"1427,-32 59-638,-26 37-245,25-49-786,1 0 0,-10 27 0,14-30-93,-1-1 0,0 0 0,-1-1 1,-21 27-1,9-14 57,18-22-43,0-1-1,0 1 0,1 0 1,0 0-1,-3 11 0,-6 16 239,52-70 193,145-122-400,-162 145-65,-10 9 0,-13 3-3,0 0-1,1 0 0,-1 0 0,0 0 1,0 0-1,0 0 0,0 0 1,0 0-1,1 0 0,-1 0 1,0 0-1,0 0 0,0 0 1,0 0-1,0 0 0,0 0 1,1 0-1,-1 0 0,0 0 1,0 0-1,0 0 0,0 0 0,0 0 1,0 0-1,0 1 0,1-1 1,-1 0-1,0 0 0,0 0 1,0 0-1,0 0 0,0 0 1,0 0-1,0 1 0,0-1 1,0 0-1,0 0 0,0 0 0,0 0 1,0 0-1,0 1 0,0-1 1,0 0-1,0 0 0,0 0 1,0 0-1,0 0 0,0 0 1,0 1-1,0-1 0,0 0 1,0 0-1,0 0 0,-10 25 11,0-2-1,-1 1 0,-30 42 1,-55 64-15,80-110 18,14-17-7,0 1 0,0-1-1,0 1 1,1 0 0,-1-1-1,1 1 1,0 0 0,0 0-1,0 0 1,0 4 0,1-8 6,0-1-11,0 0 0,0 0 0,1-1 1,-1 1-1,0 0 0,1 0 0,-1 0 0,1 0 1,-1 0-1,1 0 0,0 0 0,-1 0 0,1 1 0,0-1 1,0 0-1,-1 0 0,1 0 0,0 1 0,2-2 1,6-7 1,23-22 7,-2-1 1,33-46 0,-61 76-8,-1-1 0,1 1 0,0 0 0,0 0 0,0 0 1,0 0-1,0 0 0,0 0 0,0 0 0,1 1 0,-1-1 0,1 1 1,-1-1-1,1 1 0,0 0 0,-1 0 0,1 0 0,0 1 0,0-1 1,0 1-1,-1-1 0,1 1 0,0 0 0,0 0 0,0 0 0,3 1 1,-4 0 3,-1-1-1,1 1 1,-1 0 0,1 0 0,-1 0 0,0 0 0,0 0 0,1 0 0,-1 0 0,0 0 0,0 0 0,0 1-1,0-1 1,0 0 0,0 1 0,-1-1 0,1 1 0,0-1 0,-1 1 0,1-1 0,-1 1 0,1 0 0,-1-1 0,0 1-1,0 2 1,4 45 80,1 1-33,-4-47-65,-1-1 0,1 0-1,0 1 1,-1-1 0,1 0-1,0 0 1,0 0 0,1 0-1,-1 0 1,0 0 0,1 0-1,-1 0 1,1 0 0,-1 0-1,1-1 1,0 1 0,3 2-1,-4-4-23,1 0 0,-1 1 0,0-1 0,1 0 0,-1 0 0,1 0-1,-1 0 1,0 0 0,1 0 0,-1 0 0,0 0 0,1-1 0,-1 1-1,1 0 1,-1-1 0,0 0 0,0 1 0,1-1 0,-1 1 0,0-1-1,0 0 1,0 0 0,0 0 0,0 0 0,0 0 0,0 0 0,0 0-1,0 0 1,0 0 0,-1 0 0,1 0 0,1-2 0,23-47-1736,-21 41 1100,14-38-287</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10.715"/>
    </inkml:context>
    <inkml:brush xml:id="br0">
      <inkml:brushProperty name="width" value="0.1" units="cm"/>
      <inkml:brushProperty name="height" value="0.1" units="cm"/>
      <inkml:brushProperty name="color" value="#F6630D"/>
    </inkml:brush>
  </inkml:definitions>
  <inkml:trace contextRef="#ctx0" brushRef="#br0">440 50 4385,'3'-4'643,"21"-25"2128,-19 17-1861,-13 8-93,-8 34-510,0-4-265,-2 0 0,0-1 0,-2-1 0,0 0 1,-2-2-1,0-1 0,-43 32 0,-11-4 242,42-28 153,0 1 0,-46 41 0,75-58-370,-11 9 392,15-10-198,8-5-70,179-49 301,-154 44-495,-1 2-1,1 1 1,0 1-1,34 3 0,-60-1-37,30 5-125,-35-5 126,0 0 0,1 0 0,-1 1 0,0-1 0,1 1 0,-1-1 0,0 1-1,0 0 1,0-1 0,1 1 0,-1 0 0,0 0 0,0-1 0,0 1 0,0 0 0,0 0 0,0 0-1,-1 1 1,1-1 0,0 0 0,0 0 0,0 2 0,1 11-309</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11.047"/>
    </inkml:context>
    <inkml:brush xml:id="br0">
      <inkml:brushProperty name="width" value="0.1" units="cm"/>
      <inkml:brushProperty name="height" value="0.1" units="cm"/>
      <inkml:brushProperty name="color" value="#F6630D"/>
    </inkml:brush>
  </inkml:definitions>
  <inkml:trace contextRef="#ctx0" brushRef="#br0">16 277 8482,'-1'0'112,"0"0"0,0 0-1,1-1 1,-1 1 0,0 0 0,0-1 0,0 1 0,1 0 0,-1-1-1,0 1 1,1-1 0,-1 1 0,0-1 0,1 0 0,-1 1 0,0-1 0,1 1-1,-1-1 1,1 0 0,0 0 0,-1 0 0,11-9 643,34-2-709,-43 12-30,37-8 86,-10 4 12,0-1 1,0-2 0,-1-1 0,0-1 0,-1-1-1,0-1 1,40-24 0,-45 20-7,105-64 338,-110 71-418,0 0 0,1 1-1,0 1 1,0 0 0,0 1-1,23-3 1,26 5-129,1 2 0,-1 3 0,112 18 0,-162-21-622,-27-7-344,-2-1 719</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3:11.387"/>
    </inkml:context>
    <inkml:brush xml:id="br0">
      <inkml:brushProperty name="width" value="0.1" units="cm"/>
      <inkml:brushProperty name="height" value="0.1" units="cm"/>
      <inkml:brushProperty name="color" value="#F6630D"/>
    </inkml:brush>
  </inkml:definitions>
  <inkml:trace contextRef="#ctx0" brushRef="#br0">96 33 7370,'-75'-32'2237,"74"32"-2217,1 0-1,-1 0 0,1 0 1,-1 0-1,1 0 0,-1 0 0,1 1 1,-1-1-1,1 0 0,-1 0 1,1 0-1,-1 1 0,1-1 1,0 0-1,-1 0 0,1 1 0,-1-1 1,1 0-1,0 1 0,-1-1 1,1 1-1,0-1 0,-1 0 1,1 1-1,0-1 0,0 1 0,0-1 1,-1 1-1,1-1 0,0 1 1,0-1-1,0 1 0,0-1 1,0 1-1,0-1 0,0 1 0,0-1 1,0 1-1,0-1 0,0 1 1,0-1-1,0 1 0,0-1 1,0 1-1,1-1 0,-1 1 0,0 0 1,6 33 122,-5-27-29,2 123 654,-4-45-426,3-19-149,1 22 25,-4 1 1,-15 111-1,14-186-232,0 0 0,0 0 0,2 0 0,1 21-1,1-31-210,6-7 110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07.046"/>
    </inkml:context>
    <inkml:brush xml:id="br0">
      <inkml:brushProperty name="width" value="0.1" units="cm"/>
      <inkml:brushProperty name="height" value="0.1" units="cm"/>
      <inkml:brushProperty name="color" value="#F6630D"/>
    </inkml:brush>
  </inkml:definitions>
  <inkml:trace contextRef="#ctx0" brushRef="#br0">0 155 7642,'2'112'3024,"4"-119"-1815,9 4-577,6-4-80,6-1-40,20-5-128,4-2-104,10-1-176,-5-4-40,-7-3-40,0 0-56,-7 2-248,3 6-136,-20-10-408,-4-6 312,-11-8 272</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07.377"/>
    </inkml:context>
    <inkml:brush xml:id="br0">
      <inkml:brushProperty name="width" value="0.1" units="cm"/>
      <inkml:brushProperty name="height" value="0.1" units="cm"/>
      <inkml:brushProperty name="color" value="#F6630D"/>
    </inkml:brush>
  </inkml:definitions>
  <inkml:trace contextRef="#ctx0" brushRef="#br0">180 0 8210,'-1'0'130,"0"1"1,1-1 0,-1 1 0,1-1-1,-1 0 1,0 1 0,1-1 0,-1 1-1,1-1 1,0 1 0,-1-1 0,1 1-1,-1 0 1,1-1 0,0 1 0,-1-1-1,1 1 1,0 0 0,0-1-1,-1 1 1,1 0 0,0 0 0,0-1-1,0 1 1,0 0 0,0-1 0,0 1-1,0 0 1,0-1 0,0 1 0,0 0-1,1 1 1,0 31 9,0-32-33,4 88 304,-4-1 1,-11 94-1,-36 178-275,22-191-50,-26 61-78,26-134-29,17-80-49,1-15-90,-2-26-249,5-24-217,3-1-1,5-54 1,6 9 244</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07.701"/>
    </inkml:context>
    <inkml:brush xml:id="br0">
      <inkml:brushProperty name="width" value="0.1" units="cm"/>
      <inkml:brushProperty name="height" value="0.1" units="cm"/>
      <inkml:brushProperty name="color" value="#F6630D"/>
    </inkml:brush>
  </inkml:definitions>
  <inkml:trace contextRef="#ctx0" brushRef="#br0">572 4 7146,'0'-1'71,"1"1"1,-1 0 0,0-1 0,1 1 0,-1 0 0,1 0 0,-1-1 0,0 1 0,1 0 0,-1 0 0,1 0 0,-1 0 0,1 0 0,-1-1 0,1 1 0,-1 0 0,1 0 0,-1 0 0,1 0 0,-1 0-1,1 0 1,-1 1 0,0-1 0,1 0 0,-1 0 0,1 0 0,-1 0 0,1 0 0,-1 1 0,1-1 0,-1 0 0,0 0 0,1 1 0,-1-1 0,0 0 0,1 1 0,-1-1 0,0 0 0,1 1 0,-1-1-1,0 1 1,1-1 0,-1 0 0,0 1 0,0-1 0,0 1 0,0-1 0,1 1 0,-1-1 0,0 1 0,0-1 0,0 0 0,0 1 0,0-1 0,0 1 0,0-1 0,0 1 0,0-1 0,0 1 0,0-1-1,-1 1 1,1-1 0,0 1 0,0-1 0,-1 1 0,-7 36 1015,4-28-1007,-1-1-1,1 0 0,-2-1 1,1 1-1,-1-1 0,0 0 1,0 0-1,-1-1 0,0 0 1,0 0-1,-1 0 0,-12 6 1,-21 19 69,-198 182 341,191-165-933,3 1 0,-66 94 0,107-141-287,2-11 300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08.032"/>
    </inkml:context>
    <inkml:brush xml:id="br0">
      <inkml:brushProperty name="width" value="0.1" units="cm"/>
      <inkml:brushProperty name="height" value="0.1" units="cm"/>
      <inkml:brushProperty name="color" value="#F6630D"/>
    </inkml:brush>
  </inkml:definitions>
  <inkml:trace contextRef="#ctx0" brushRef="#br0">0 4 8842,'109'-4'3121,"-105"36"-2697,0 4-128,2 0 24,1-2-88,-4-9-88,-3-9-72,8-7-256,9-6-240,-1-18 272</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08.394"/>
    </inkml:context>
    <inkml:brush xml:id="br0">
      <inkml:brushProperty name="width" value="0.1" units="cm"/>
      <inkml:brushProperty name="height" value="0.1" units="cm"/>
      <inkml:brushProperty name="color" value="#F6630D"/>
    </inkml:brush>
  </inkml:definitions>
  <inkml:trace contextRef="#ctx0" brushRef="#br0">667 0 8722,'-7'4'3153,"7"14"-2569,-3-2 0,-5 7 136,1 5-56,-12 7-80,0 15-64,-23 5-208,-9 7-88,-15 17-112,-18-7-56,4 9-32,4-9-64,9-16-144,13-12-184,13-18-408,10-6-200,19-23 576</inkml:trace>
  <inkml:trace contextRef="#ctx0" brushRef="#br0" timeOffset="1">595 391 8114,'19'-6'2960,"6"6"-2344,-10-12-415,4 14 31,-4-12-88,-2-1-16,5 4-120,-3-19-192,-3 6-369,3 8 353</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08.734"/>
    </inkml:context>
    <inkml:brush xml:id="br0">
      <inkml:brushProperty name="width" value="0.1" units="cm"/>
      <inkml:brushProperty name="height" value="0.1" units="cm"/>
      <inkml:brushProperty name="color" value="#F6630D"/>
    </inkml:brush>
  </inkml:definitions>
  <inkml:trace contextRef="#ctx0" brushRef="#br0">1 81 9154,'5'3'3241,"13"-1"-2689,18-2-480,13 0 80,-5-16 80,9-2 16,1 0-88,2 6-32,-7 5-192,-11 3-144,-10 0-320,-15 1-176,-3 0 408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7.433"/>
    </inkml:context>
    <inkml:brush xml:id="br0">
      <inkml:brushProperty name="width" value="0.1" units="cm"/>
      <inkml:brushProperty name="height" value="0.1" units="cm"/>
      <inkml:brushProperty name="color" value="#33CCFF"/>
    </inkml:brush>
  </inkml:definitions>
  <inkml:trace contextRef="#ctx0" brushRef="#br0">0 81 5633,'25'-3'2801,"-1"-2"-489,-4-3-1680,0-1-328,11 8-71,-10-4-121,4 1-24,-5 1-56,-7-7-104,-5 2-256,2-3-281,-5-3 353</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09.060"/>
    </inkml:context>
    <inkml:brush xml:id="br0">
      <inkml:brushProperty name="width" value="0.1" units="cm"/>
      <inkml:brushProperty name="height" value="0.1" units="cm"/>
      <inkml:brushProperty name="color" value="#F6630D"/>
    </inkml:brush>
  </inkml:definitions>
  <inkml:trace contextRef="#ctx0" brushRef="#br0">91 0 8338,'-90'79'2992,"105"-59"-2415,-5-5-89,6 4 88,-1 6-48,-4-5-160,-1 0-80,-2 3-152,-1 1-72,9 6-32,-12-14-96,-4-6-280,3-5-192,-6-8-376</inkml:trace>
  <inkml:trace contextRef="#ctx0" brushRef="#br0" timeOffset="1">316 30 7810,'7'8'3072,"-14"-4"-1831,7 2-641,10 6-24,-20-11-8,17 11-136,-1 1-96,1 2-200,-5 3-96,-6-8-216,-1 1-160,5 1-440,12-1-144,-7-14 560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09.416"/>
    </inkml:context>
    <inkml:brush xml:id="br0">
      <inkml:brushProperty name="width" value="0.1" units="cm"/>
      <inkml:brushProperty name="height" value="0.1" units="cm"/>
      <inkml:brushProperty name="color" value="#F6630D"/>
    </inkml:brush>
  </inkml:definitions>
  <inkml:trace contextRef="#ctx0" brushRef="#br0">210 29 8122,'96'-28'2992,"-101"44"-2223,0 7-265,-2 0 56,-4 5-40,-1-5-152,1 2-56,-7-4-184,8 10-64,-18-13-192,3 4-120,-22-1-320,-16-6-144,-1 18 440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09.765"/>
    </inkml:context>
    <inkml:brush xml:id="br0">
      <inkml:brushProperty name="width" value="0.1" units="cm"/>
      <inkml:brushProperty name="height" value="0.1" units="cm"/>
      <inkml:brushProperty name="color" value="#F6630D"/>
    </inkml:brush>
  </inkml:definitions>
  <inkml:trace contextRef="#ctx0" brushRef="#br0">23 183 6153,'-1'0'91,"1"0"-1,0 0 0,-1 1 0,1-1 1,0 0-1,-1 0 0,1 1 1,-1-1-1,1 0 0,0 0 0,-1 0 1,1 0-1,-1 0 0,1 0 0,-1 0 1,1 0-1,-1 0 0,1 0 1,-1 0-1,1 0 0,0 0 0,-1 0 1,1 0-1,-1 0 0,1 0 0,-1 0 1,1-1-1,0 1 0,-1 0 1,1 0-1,-1-1 0,1 1 0,0 0 1,-1 0-1,1-1 0,0 1 0,-1 0 1,1-2-1,-6-1 2112,39-13-806,-6 1-905,24-6 91,-34 14-449,0 0-1,0 0 1,0 2-1,1 0 1,27-3 0,93-5 219,73-10-168,-119-8-164,-2 24-52,-73 0-58,-17 7 60,0-1 1,0 1-1,1 0 0,-1 0 1,0-1-1,0 1 0,1 0 1,-1 0-1,0-1 0,0 1 1,1 0-1,-1 0 0,0 0 1,1 0-1,-1-1 0,0 1 1,1 0-1,-1 0 1,0 0-1,1 0 0,-1 0 1,1 0-1,-1 0 0,0 0 1,1 0-1,-1 0 0,0 0 1,1 0-1,-1 0 0,0 0 1,1 0-1,-1 1 0,0-1 1,1 0-1,-1 0 0,1 1 1</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10.094"/>
    </inkml:context>
    <inkml:brush xml:id="br0">
      <inkml:brushProperty name="width" value="0.1" units="cm"/>
      <inkml:brushProperty name="height" value="0.1" units="cm"/>
      <inkml:brushProperty name="color" value="#F6630D"/>
    </inkml:brush>
  </inkml:definitions>
  <inkml:trace contextRef="#ctx0" brushRef="#br0">82 75 9610,'35'-74'3289,"-35"76"-3049,-2 6-104,2 7 40,16 9-24,-2 6-8,-6-6-40,-23-10-112,-5 4-144,7 5-440,-8-7-280,26 22 496</inkml:trace>
  <inkml:trace contextRef="#ctx0" brushRef="#br0" timeOffset="1">53 270 8818,'-53'51'3065,"55"-36"-2729,3-2-136,0 5 48,6 2-32,-3-5-48,5 3-40,-1 3-192,-2 0-136,-4 2-280,-6 2-232,-8-4 415</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10.425"/>
    </inkml:context>
    <inkml:brush xml:id="br0">
      <inkml:brushProperty name="width" value="0.1" units="cm"/>
      <inkml:brushProperty name="height" value="0.1" units="cm"/>
      <inkml:brushProperty name="color" value="#F6630D"/>
    </inkml:brush>
  </inkml:definitions>
  <inkml:trace contextRef="#ctx0" brushRef="#br0">15 426 6577,'-5'18'2889,"-1"-31"-1249,2 3-895,8 7-225,1-12-64,6-8-120,7 9-24,0-34-160,4 4-88,14 9-120,-5-22-88,8 11-264,11 5-192,-22-10-2377,16 8 2081</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10.746"/>
    </inkml:context>
    <inkml:brush xml:id="br0">
      <inkml:brushProperty name="width" value="0.1" units="cm"/>
      <inkml:brushProperty name="height" value="0.1" units="cm"/>
      <inkml:brushProperty name="color" value="#F6630D"/>
    </inkml:brush>
  </inkml:definitions>
  <inkml:trace contextRef="#ctx0" brushRef="#br0">158 31 6129,'-2'-8'5287,"-1"19"-3437,-4 28-1466,-8 57 163,-32 108 0,20-133-494,18-51-233,1 0 0,-5 23-1,13-42 159,-10 29-810,2-19 71,8-11 727,0 1 0,-1-1 0,1 0 0,0 0 0,-1 0 0,1 0 0,0-1 0,-1 1 0,1 0 0,0 0 0,-1 0 0,1 0 0,0 0 0,-1 0 0,1 0 0,0-1 0,0 1 0,-1 0 0,1 0 0,0 0 0,0-1-1,-1 1 1,1 0 0,0 0 0,0-1 0,0 1 0,-1 0 0,1 0 0,0-1 0,0 1 0,0 0 0,0-1 0,0 1 0,-1 0 0,1-1 0,0 1 0,1-16-1178,10-6 556</inkml:trace>
  <inkml:trace contextRef="#ctx0" brushRef="#br0" timeOffset="1">54 468 4233,'16'-33'668,"51"-101"2945,-38 72-1766,-26 52-1689,0 1 1,1 0 0,0 0 0,1 0-1,0 0 1,0 1 0,1 0-1,0 0 1,1 0 0,-1 1 0,1 0-1,14-11 1,-12 11-24,1-1 1,-1 0-1,-1-1 0,13-16 0,16-16 221,-26 26-277,-5 8 83,-7 34-75,-5 31-51,-24 92 0,23-120-27,-3 0-1,0-1 1,-2 0-1,-1 0 1,-19 30-1,-57 77-988,76-118 496,13-17 459,0-1 0,-1 0 0,1 1 0,0-1-1,0 0 1,0 1 0,0-1 0,-1 0 0,1 1 0,0-1 0,0 0 0,-1 1 0,1-1 0,0 0 0,-1 0 0,1 1 0,0-1 0,-1 0 0,1 0 0,0 0 0,-1 0-1,1 1 1,0-1 0,-1 0 0,1 0 0,0 0 0,-1 0 0,1 0 0,-1 0 0,1 0 0,0 0 0,-1 0 0,1 0 0,-1 0 0,1 0 0,0 0 0,-1 0 0,1-1-1,0 1 1,-1 0 0,1 0 0,-1 0 0,1 0 0,0-1 0,-1 1 0,1 0 0,0 0 0,0-1 0,-1 1 0,1 0 0,0-1 0,0-5-305</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11.078"/>
    </inkml:context>
    <inkml:brush xml:id="br0">
      <inkml:brushProperty name="width" value="0.1" units="cm"/>
      <inkml:brushProperty name="height" value="0.1" units="cm"/>
      <inkml:brushProperty name="color" value="#F6630D"/>
    </inkml:brush>
  </inkml:definitions>
  <inkml:trace contextRef="#ctx0" brushRef="#br0">237 150 5921,'41'-115'2357,"-30"81"844,-18 62-2135,5-15-985,-1-1 1,1 0-1,-2 0 0,0 0 0,0-1 0,-1 0 0,-1 1 0,0-2 0,-12 18 0,11-18-33,-14 16 58,3 1 1,-29 51-1,19-24-61,14-29-21,1 0 0,-17 51 0,24-56-25,0 0 1,-16 31-1,7-26-394,18-43-660,-3-8 678</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11.415"/>
    </inkml:context>
    <inkml:brush xml:id="br0">
      <inkml:brushProperty name="width" value="0.1" units="cm"/>
      <inkml:brushProperty name="height" value="0.1" units="cm"/>
      <inkml:brushProperty name="color" value="#F6630D"/>
    </inkml:brush>
  </inkml:definitions>
  <inkml:trace contextRef="#ctx0" brushRef="#br0">0 75 8010,'109'-74'3072,"-98"97"-2191,-4 1-409,1 3 48,-3 5-64,0 5-24,5 4-184,-4 5-64,2-4-104,-4-14-56,1-10-176,-4-11-120,7-15-368,1-7-160,-3-15 488</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11.761"/>
    </inkml:context>
    <inkml:brush xml:id="br0">
      <inkml:brushProperty name="width" value="0.1" units="cm"/>
      <inkml:brushProperty name="height" value="0.1" units="cm"/>
      <inkml:brushProperty name="color" value="#F6630D"/>
    </inkml:brush>
  </inkml:definitions>
  <inkml:trace contextRef="#ctx0" brushRef="#br0">0 0 7378,'10'0'3008,"-2"0"-1567,2 7-1065,2 2 40,-12-2-8,0 0-56,5 7-136,-4 3-80,-6 1-96,-3 0-16,0 0-56,0-5-88,9 0-184,-2-8-104,2-1-216,9 0-249,-5-10 585</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12.096"/>
    </inkml:context>
    <inkml:brush xml:id="br0">
      <inkml:brushProperty name="width" value="0.1" units="cm"/>
      <inkml:brushProperty name="height" value="0.1" units="cm"/>
      <inkml:brushProperty name="color" value="#F6630D"/>
    </inkml:brush>
  </inkml:definitions>
  <inkml:trace contextRef="#ctx0" brushRef="#br0">358 21 6113,'2'-21'2998,"3"24"-1308,3 32-898,-8-31-730,-1 1 0,1-1-1,-1 0 1,0 0 0,0 1-1,-1-1 1,-2 7 0,-6 20 218,2 27 168,0 111 1,8-114-295,-3-1 0,-15 96 0,-2-47 43,5 0-1,-2 130 1,16-230-196,2 4 79,-1 1 0,-1-1 0,0 0-1,0 1 1,0-1 0,-1 0 0,-3 9 0,5-16-64,0 1-1,-1 0 1,1-1-1,-1 1 1,1-1-1,-1 1 1,1 0 0,-1-1-1,1 1 1,-1-1-1,0 0 1,1 1 0,-1-1-1,1 1 1,-1-1-1,0 0 1,0 1-1,1-1 1,-1 0 0,0 0-1,0 0 1,1 0-1,-1 1 1,0-1 0,0 0-1,1 0 1,-2-1-1,-2 0 6,1 0-1,0 0 0,0 0 0,0-1 1,1 1-1,-1-1 0,0 0 1,0 0-1,1 0 0,-4-3 0,-61-49-226,-22-21-1149,45 29 920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3.077"/>
    </inkml:context>
    <inkml:brush xml:id="br0">
      <inkml:brushProperty name="width" value="0.1" units="cm"/>
      <inkml:brushProperty name="height" value="0.1" units="cm"/>
      <inkml:brushProperty name="color" value="#E71224"/>
    </inkml:brush>
  </inkml:definitions>
  <inkml:trace contextRef="#ctx0" brushRef="#br0">13 36 8402,'-13'5'2880,"43"15"-2680,-12-17-40,24 2 9,8-6 31,6-9-8,11 1-32,2 6-56,-7-3-32,-21-14-64,9 15-8,-14-3-208,-7 1-120,-7 7 944,-4 0-568</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7.773"/>
    </inkml:context>
    <inkml:brush xml:id="br0">
      <inkml:brushProperty name="width" value="0.1" units="cm"/>
      <inkml:brushProperty name="height" value="0.1" units="cm"/>
      <inkml:brushProperty name="color" value="#33CCFF"/>
    </inkml:brush>
  </inkml:definitions>
  <inkml:trace contextRef="#ctx0" brushRef="#br0">323 1 7442,'-40'41'2297,"39"-39"-2174,-1 1-1,0-1 0,1 1 0,0-1 1,-1 1-1,1 0 0,0 0 0,0-1 0,1 1 1,-1 0-1,0 4 0,-2 8 262,-3 11 280,-6 48-1,-2 13-348,8-60-305,-1 0-1,-1 0 1,-2-1 0,0 0-1,-2-1 1,0 0 0,-2-1-1,-17 23 1,15-26-99,-22 23-237,36-42 258,0 0-1,-1 0 1,1 0 0,-1-1 0,1 1-1,-1 0 1,0-1 0,0 0 0,1 0-1,-1 1 1,0-2 0,0 1 0,0 0-1,0-1 1,-4 1 0,-15-8-238</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12.411"/>
    </inkml:context>
    <inkml:brush xml:id="br0">
      <inkml:brushProperty name="width" value="0.1" units="cm"/>
      <inkml:brushProperty name="height" value="0.1" units="cm"/>
      <inkml:brushProperty name="color" value="#F6630D"/>
    </inkml:brush>
  </inkml:definitions>
  <inkml:trace contextRef="#ctx0" brushRef="#br0">0 97 9362,'48'-97'3201,"-42"109"-2937,9 9-16,-31-1 40,24 19 0,-8 0-80,-7-2-88,2-6-72,2-3-72,-8-14-160,2 0-120,18 9-328,-11-15-128,-9 0 464</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12.753"/>
    </inkml:context>
    <inkml:brush xml:id="br0">
      <inkml:brushProperty name="width" value="0.1" units="cm"/>
      <inkml:brushProperty name="height" value="0.1" units="cm"/>
      <inkml:brushProperty name="color" value="#F6630D"/>
    </inkml:brush>
  </inkml:definitions>
  <inkml:trace contextRef="#ctx0" brushRef="#br0">1 106 9050,'9'-5'3041,"16"-5"-2873,3 2 24,13 0 128,-1-4 40,5 2-32,3-3-48,-7-5-136,2 7-32,-4 2-88,-1 8-16,-5 6-144,-2 5-144,-6 4-264,-15-2-128,-19-11 416</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13.099"/>
    </inkml:context>
    <inkml:brush xml:id="br0">
      <inkml:brushProperty name="width" value="0.1" units="cm"/>
      <inkml:brushProperty name="height" value="0.1" units="cm"/>
      <inkml:brushProperty name="color" value="#F6630D"/>
    </inkml:brush>
  </inkml:definitions>
  <inkml:trace contextRef="#ctx0" brushRef="#br0">248 1 7258,'-63'41'2409,"57"-37"-2212,0 1-1,0 0 0,1 1 1,0-1-1,0 1 0,0 0 1,1 0-1,0 0 0,0 1 1,0-1-1,1 1 0,0 0 1,1 0-1,-1 0 0,0 8 1,-14 30 183,-34 78-133,17-35-155,22-43-1054,10-30 182,5-25 179,4-23 50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13.431"/>
    </inkml:context>
    <inkml:brush xml:id="br0">
      <inkml:brushProperty name="width" value="0.1" units="cm"/>
      <inkml:brushProperty name="height" value="0.1" units="cm"/>
      <inkml:brushProperty name="color" value="#F6630D"/>
    </inkml:brush>
  </inkml:definitions>
  <inkml:trace contextRef="#ctx0" brushRef="#br0">0 124 7906,'127'-86'2382,"-116"80"-2297,0 1 1,0 0 0,0 0 0,1 1 0,0 1 0,0 0 0,-1 1 0,2 0 0,-1 0 0,0 1 0,0 1 0,0 0-1,16 3 1,11-2 235,-21-1-214,-9-1-76,0 1-1,1 0 1,-1 1-1,0 0 0,9 2 1,-16-3-29,-1 1-1,0-1 1,0 0 0,0 1 0,0-1-1,0 1 1,0 0 0,0-1 0,0 1-1,0 0 1,0-1 0,0 1 0,-1 0-1,1 0 1,0 0 0,0 0 0,-1 0-1,1 0 1,0 0 0,-1 0 0,1 0-1,-1 0 1,0 0 0,1 0 0,-1 0 0,0 1-1,0-1 1,0 0 0,1 0 0,-1 0-1,0 1 1,0-1 0,-1 0 0,1 0-1,0 0 1,0 0 0,-1 0 0,1 1-1,0-1 1,-1 0 0,1 0 0,-1 0-1,0 0 1,0 1 0,-5 13 17,1 1 1,1 0-1,-2 18 1,-10 33 1,9-45-17,0 0 0,1 1 1,1 1-1,1-1 1,1 0-1,0 39 0,5-46 46,-2 0 0,0 0 0,-1-1 0,-1 1 0,0 0 0,-7 23 0,6-24 58,0-3 11,0-1-1,0 0 0,-1 0 0,-6 13 0,10-23-100,-1 0-1,1 0 0,-1 0 0,0 0 1,1 0-1,-1 0 0,0-1 1,0 1-1,0 0 0,1 0 0,-1 0 1,0-1-1,0 1 0,0-1 0,0 1 1,0 0-1,0-1 0,0 0 0,-1 1 1,0-1-1,0 0 0,0 0 0,1-1 0,-1 1 0,1-1 0,0 1 0,-1-1 0,1 0 0,-1 1 0,1-1 0,0 0 0,0 0 0,-1 0 0,1 0 0,0 0 0,0 0 0,0 0 0,0-1 0,0 1 0,0 0 0,0-2 0,-109-134-126,69 89-669,23 29 486</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13.797"/>
    </inkml:context>
    <inkml:brush xml:id="br0">
      <inkml:brushProperty name="width" value="0.1" units="cm"/>
      <inkml:brushProperty name="height" value="0.1" units="cm"/>
      <inkml:brushProperty name="color" value="#F6630D"/>
    </inkml:brush>
  </inkml:definitions>
  <inkml:trace contextRef="#ctx0" brushRef="#br0">1 142 8898,'34'-136'3185,"-35"131"-2369,-4 5-344,5 3-384,5 12-56,16 42-8,-19-40-48,17 4-64,-15-3-344,-4-3-160,-9 6 344</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14.125"/>
    </inkml:context>
    <inkml:brush xml:id="br0">
      <inkml:brushProperty name="width" value="0.1" units="cm"/>
      <inkml:brushProperty name="height" value="0.1" units="cm"/>
      <inkml:brushProperty name="color" value="#F6630D"/>
    </inkml:brush>
  </inkml:definitions>
  <inkml:trace contextRef="#ctx0" brushRef="#br0">66 1 7578,'-49'49'2800,"44"-38"-1992,4 2-496,-4 5 65,5 1 71,-4-5-40,3-2-128,4 3-184,-1-4-112,1 1-272,2 11-152,-3-2 240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14.480"/>
    </inkml:context>
    <inkml:brush xml:id="br0">
      <inkml:brushProperty name="width" value="0.1" units="cm"/>
      <inkml:brushProperty name="height" value="0.1" units="cm"/>
      <inkml:brushProperty name="color" value="#F6630D"/>
    </inkml:brush>
  </inkml:definitions>
  <inkml:trace contextRef="#ctx0" brushRef="#br0">2 260 8018,'-2'11'2976,"4"-6"-2191,16 3-441,-3-6 56,0-20 48,9 19-40,-4-24-120,5-5-80,17 10-120,-5-21-64,8 14-208,0-4-152,-11-1-352,4-1-809,-26-15 1001</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14.809"/>
    </inkml:context>
    <inkml:brush xml:id="br0">
      <inkml:brushProperty name="width" value="0.1" units="cm"/>
      <inkml:brushProperty name="height" value="0.1" units="cm"/>
      <inkml:brushProperty name="color" value="#F6630D"/>
    </inkml:brush>
  </inkml:definitions>
  <inkml:trace contextRef="#ctx0" brushRef="#br0">1 355 13083,'2'-6'8,"2"2"16,8 3 16,4 2 32,-1-2 16,2-4-8,-1-3 8,0 4-40,2 3-80,-3 1-120,0 0-144,-8-7-232,2 0-88,3 4 367</inkml:trace>
  <inkml:trace contextRef="#ctx0" brushRef="#br0" timeOffset="1">170 41 7130,'-7'-41'2295,"-2"148"811,4-32-2892,-4 0-1,-31 124 1,27-129-164,-3 5-759,14-70 207,1-8 198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15.153"/>
    </inkml:context>
    <inkml:brush xml:id="br0">
      <inkml:brushProperty name="width" value="0.1" units="cm"/>
      <inkml:brushProperty name="height" value="0.1" units="cm"/>
      <inkml:brushProperty name="color" value="#F6630D"/>
    </inkml:brush>
  </inkml:definitions>
  <inkml:trace contextRef="#ctx0" brushRef="#br0">14 6 6305,'-11'0'5303,"9"0"-4921,10 0 144,143 5 981,-110-5-1413,1 0 0,-1 3 0,51 10 0,-44-10-274,-46-3 77,0 0 0,1 0 0,-1-1 0,0 1 0,0-1 0,1 1 1,-1-1-1,0 0 0,0 0 0,0 0 0,0 0 0,0 0 0,0 0 0,0 0 0,0-1 1,0 1-1,-1-1 0,3-2 0,-2-6-254</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15.516"/>
    </inkml:context>
    <inkml:brush xml:id="br0">
      <inkml:brushProperty name="width" value="0.1" units="cm"/>
      <inkml:brushProperty name="height" value="0.1" units="cm"/>
      <inkml:brushProperty name="color" value="#F6630D"/>
    </inkml:brush>
  </inkml:definitions>
  <inkml:trace contextRef="#ctx0" brushRef="#br0">308 0 7266,'-17'11'422,"3"-4"-52,1 1 0,0 0-1,0 1 1,1 1 0,0 0-1,1 0 1,0 1 0,1 1-1,-13 18 1,-3 15 396,19-31-641,-1 1 1,0-2-1,-1 1 0,-1-1 1,0 0-1,-14 13 0,15-18-47,1 0-1,0 1 1,1 0-1,-8 11 1,13-18-52,1 0 1,0 0 0,0 0 0,0 0 0,0 0 0,1 0 0,-1 0 0,0 1 0,1-1-1,0 0 1,-1 0 0,1 1 0,0 1 0,1-2-6,-1-1 0,0 0 0,1 0 1,-1 0-1,1 0 0,0 1 0,-1-1 0,1 0 0,0 0 0,0 0 1,-1 0-1,1 0 0,0 0 0,0-1 0,0 1 0,0 0 0,0 0 1,0-1-1,1 1 0,-1 0 0,0-1 0,0 0 0,0 1 0,1-1 1,0 1-1,38-2 362,-24 0-293,-10 1-54,1-1-1,0 0 1,-1-1-1,1 0 1,-1 0-1,1 0 1,-1-1-1,0 1 1,0-1-1,0-1 1,0 1-1,5-6 1,-5 5-28,0 0 0,0 0 0,0 1 0,0-1 0,1 1 0,-1 1 0,1-1 0,0 1 0,8-1 0,27-5-44,-32 5-776,0 1-1,0 0 1,0 1-1,17 0 0,-16 2-195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8.109"/>
    </inkml:context>
    <inkml:brush xml:id="br0">
      <inkml:brushProperty name="width" value="0.1" units="cm"/>
      <inkml:brushProperty name="height" value="0.1" units="cm"/>
      <inkml:brushProperty name="color" value="#33CCFF"/>
    </inkml:brush>
  </inkml:definitions>
  <inkml:trace contextRef="#ctx0" brushRef="#br0">1 30 6793,'12'-8'562,"-7"5"-269,0-1-1,0 2 0,0-1 0,0 1 1,11-4-1,-14 5-201,0 1 0,0 0-1,1 0 1,-1 0 0,0 0 0,0 0 0,1 0 0,-1 1 0,0-1 0,0 1-1,0-1 1,0 1 0,1 0 0,-1 0 0,0 0 0,-1 0 0,1 0 0,0 0-1,3 3 1,22 18 116,-1 0 0,0 2 0,-2 1 0,-1 1-1,-1 1 1,-1 0 0,-2 2 0,0 1 0,-2 0 0,25 64-1,-40-90-248,-1-1-1,0 0 1,1 1-1,0-1 1,-1 0-1,1 0 1,1 0-1,-1-1 0,0 1 1,6 4-1,-8-7 15,0 1-1,1-1 0,-1 0 0,1 0 1,-1 1-1,0-1 0,1 0 0,-1 0 1,1 0-1,-1 0 0,1 0 1,-1 0-1,1 0 0,-1 0 0,1 0 1,-1 0-1,0 0 0,1 0 0,-1 0 1,1 0-1,-1 0 0,1 0 1,-1 0-1,1 0 0,-1-1 0,0 1 1,1 0-1,-1 0 0,1-1 0,0 1 1,0-2-49,0 0 1,0 0 0,0 1 0,0-1-1,0 0 1,0 0 0,0 0 0,-1 0-1,1 0 1,-1 0 0,1-4 0,2-25-386</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15.879"/>
    </inkml:context>
    <inkml:brush xml:id="br0">
      <inkml:brushProperty name="width" value="0.1" units="cm"/>
      <inkml:brushProperty name="height" value="0.1" units="cm"/>
      <inkml:brushProperty name="color" value="#F6630D"/>
    </inkml:brush>
  </inkml:definitions>
  <inkml:trace contextRef="#ctx0" brushRef="#br0">1 56 8242,'4'-23'577,"5"-10"2223,-7 37-2608,0 0-1,-1-1 0,0 1 1,1 0-1,-1 0 1,0 0-1,-1 0 1,1 0-1,-1 7 1,23 108 917,-11-65-934,-2 2 0,3 83-1,-14-137-701,-2-8-404,2 4 267,-1-1 214</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26.111"/>
    </inkml:context>
    <inkml:brush xml:id="br0">
      <inkml:brushProperty name="width" value="0.1" units="cm"/>
      <inkml:brushProperty name="height" value="0.1" units="cm"/>
      <inkml:brushProperty name="color" value="#00A0D7"/>
    </inkml:brush>
  </inkml:definitions>
  <inkml:trace contextRef="#ctx0" brushRef="#br0">0 229 8330,'17'-49'2871,"-15"46"-2784,0 0-1,0 1 1,0-1-1,1 1 1,-1 0-1,1 0 1,-1 0 0,1 0-1,0 0 1,0 0-1,-1 0 1,1 1-1,1 0 1,-1 0 0,0 0-1,0 0 1,0 0-1,0 0 1,1 1-1,-1-1 1,5 1-1,12-3 152,271-63 922,-103 27-955,-77 29-1310,-111 9 1054,0 1 0,1 0 0,-1 0 0,0 0 0,0-1 1,1 1-1,-1 0 0,0 0 0,0-1 0,1 1 0,-1 0 0,0 0 0,0-1 0,0 1 0,0 0 1,0-1-1,0 1 0,1 0 0,-1-1 0,0 1 0,0 0 0,0-1 0,0 1 0,0 0 1,0 0-1,0-1 0,0 1 0,0 0 0,0-1 0,-1 1 0,1 0 0,0-1 0,0 1 0,0 0 1,0-1-1,0 1 0,-1 0 0,1 0 0,0-1 0,0 1 0,0 0 0,-1 0 0,1-1 0,0 1 1,0 0-1,-1 0 0,1-1 0,0 1 44,-9-12-840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26.447"/>
    </inkml:context>
    <inkml:brush xml:id="br0">
      <inkml:brushProperty name="width" value="0.1" units="cm"/>
      <inkml:brushProperty name="height" value="0.1" units="cm"/>
      <inkml:brushProperty name="color" value="#00A0D7"/>
    </inkml:brush>
  </inkml:definitions>
  <inkml:trace contextRef="#ctx0" brushRef="#br0">618 34 7322,'-4'-4'336,"-26"-20"930,17 19-626,13 4-622,0 1 1,-1 0 0,1 0 0,0 0 0,0 0-1,0 0 1,0 0 0,-1 1 0,1-1 0,0 0-1,0 0 1,0 0 0,-1 0 0,1 0-1,0 0 1,0 0 0,0 0 0,0 0 0,-1 0-1,1 1 1,0-1 0,0 0 0,0 0-1,0 0 1,0 0 0,-1 1 0,1-1 0,0 0-1,0 0 1,0 0 0,0 0 0,0 1 0,0-1-1,0 0 1,0 0 0,0 0 0,0 1-1,0-1 1,0 0 0,0 0 0,0 0 0,0 1-1,0-1 1,0 0 0,-1 13 337,-1 0 0,0 0 0,-1 0 1,-1 0-1,-6 18 0,-4 11 150,6-22-379,0 0-1,-2-1 1,0 0 0,-1 0-1,-1-1 1,-16 19-1,-15 23 47,18-24-127,-1-2 0,-2-1 1,-2-2-1,0 0 0,-52 38 0,53-42-50,0 1 0,2 2 0,1 1 0,-36 57 0,60-86 0,-1 8-381,10-10-146,14-10-421,0-5 611</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26.778"/>
    </inkml:context>
    <inkml:brush xml:id="br0">
      <inkml:brushProperty name="width" value="0.1" units="cm"/>
      <inkml:brushProperty name="height" value="0.1" units="cm"/>
      <inkml:brushProperty name="color" value="#00A0D7"/>
    </inkml:brush>
  </inkml:definitions>
  <inkml:trace contextRef="#ctx0" brushRef="#br0">1 2 5577,'4'-1'431,"1"1"-1,0 0 0,0 0 1,0 0-1,0 1 1,0-1-1,0 1 1,9 3-1,23 2 997,-37-12-568,-6 12-241,4 0-490,0 1 1,0-1-1,1 1 1,0-1 0,0 1-1,1 8 1,-5 31 304,-5 19-87,9-51-313,-1 0 0,-1 1 0,0-1 0,0 0 0,-1 0-1,-12 24 1,-1 5-13,17-42-41,-1 0 0,1 0 0,0 1 0,-1-1 1,1 1-1,0-1 0,0 0 0,0 1 0,0-1 0,0 1 1,0-1-1,0 0 0,1 1 0,-1-1 0,0 0 0,1 1 1,-1-1-1,1 0 0,-1 0 0,1 1 0,0-1 0,-1 0 1,1 0-1,0 0 0,0 0 0,0 0 0,0 0 1,0 0-1,2 2 0,5-1-306,-10-7 486,0 0-7,-4-13-24</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27.146"/>
    </inkml:context>
    <inkml:brush xml:id="br0">
      <inkml:brushProperty name="width" value="0.1" units="cm"/>
      <inkml:brushProperty name="height" value="0.1" units="cm"/>
      <inkml:brushProperty name="color" value="#00A0D7"/>
    </inkml:brush>
  </inkml:definitions>
  <inkml:trace contextRef="#ctx0" brushRef="#br0">1 256 7690,'1'0'144,"0"0"1,0 0 0,0 0 0,0 0-1,0 0 1,0 0 0,-1 0 0,1-1-1,0 1 1,0 0 0,0-1-1,0 1 1,0-1 0,0 1 0,0-1-1,0 1 1,-1-1 0,1 0 0,0 1-1,0-1 1,-1 0 0,1 0 0,-1 1-1,1-1 1,0 0 0,0-1-1,14-32 214,0 1 68,22-5-18,-30 33-383,-1 0-1,0-1 0,-1 0 0,1 0 0,-1 0 1,7-11-1,-5 1-8,19-33 5,-25 48-20,0-1 0,-1 1-1,1-1 1,0 1 0,0 0-1,0 0 1,0-1 0,1 1-1,-1 0 1,0 0 0,0 0-1,1 0 1,-1 0 0,1 1-1,-1-1 1,0 0 0,1 1-1,-1-1 1,1 1-1,0-1 1,-1 1 0,1 0-1,-1-1 1,1 1 0,3 0-1,-4 1 2,0-1-1,-1 1 0,1 0 1,0-1-1,0 1 0,0 0 0,-1-1 1,1 1-1,0 0 0,-1 0 1,1 0-1,-1-1 0,1 1 0,-1 0 1,1 0-1,-1 0 0,0 0 1,1 0-1,-1 0 0,0 0 0,0 0 1,0 0-1,1 0 0,-1 0 0,0 0 1,-1 0-1,1 2 0,-4 33 11,3-29-8,-9 73 49,4 1 0,4 94 0,-11 286 621,13-450-524,-2 0 1,1 0 0,-1 0 0,-7 18 0,9-27-124,-1-1 0,0 1 0,1-1 0,-1 0 0,0 1 0,0-1 0,1 0 0,-1 0 0,0 0-1,0 0 1,0 0 0,-1 0 0,1 0 0,0 0 0,0 0 0,0 0 0,-1 0 0,-1 0 0,2-1-16,-1 0-1,1 0 0,-1 0 1,1 0-1,-1 0 1,0-1-1,1 1 1,-1 0-1,1-1 1,0 1-1,-1-1 0,1 0 1,-1 1-1,1-1 1,0 0-1,-1 0 1,1 0-1,0 0 1,0 0-1,0 0 1,-2-3-1,-6-8-259,0-1 0,1 0-1,0-1 1,2 1 0,-1-1 0,2-1-1,-8-25 1,0-10-244</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27.476"/>
    </inkml:context>
    <inkml:brush xml:id="br0">
      <inkml:brushProperty name="width" value="0.1" units="cm"/>
      <inkml:brushProperty name="height" value="0.1" units="cm"/>
      <inkml:brushProperty name="color" value="#00A0D7"/>
    </inkml:brush>
  </inkml:definitions>
  <inkml:trace contextRef="#ctx0" brushRef="#br0">2 109 8170,'-2'-100'2992,"14"100"-2207,1 0-537,3 0-80,-1-2 8,2 2-48,-4-5-16,2 4-80,-1 1-128,-2 0-488,-2 0 416</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27.816"/>
    </inkml:context>
    <inkml:brush xml:id="br0">
      <inkml:brushProperty name="width" value="0.1" units="cm"/>
      <inkml:brushProperty name="height" value="0.1" units="cm"/>
      <inkml:brushProperty name="color" value="#00A0D7"/>
    </inkml:brush>
  </inkml:definitions>
  <inkml:trace contextRef="#ctx0" brushRef="#br0">122 316 8802,'-107'133'3145,"100"-121"-2673,4-1-48,-2-6-144,13 2-16,9-4-88,-4-3-56,18-3-120,0-2-120,1-10-416,-3-5 1264,2 2-688</inkml:trace>
  <inkml:trace contextRef="#ctx0" brushRef="#br0" timeOffset="1">380 71 7370,'-4'-14'3160,"14"0"-1183,16 13-1681,1-6-72,2 1 0,4 1-24,10 3 8,4 4-120,3 3-16,-8-5-72,-10 0-96,-8-15-296,-2 17-240,-9-17 368</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28.167"/>
    </inkml:context>
    <inkml:brush xml:id="br0">
      <inkml:brushProperty name="width" value="0.1" units="cm"/>
      <inkml:brushProperty name="height" value="0.1" units="cm"/>
      <inkml:brushProperty name="color" value="#00A0D7"/>
    </inkml:brush>
  </inkml:definitions>
  <inkml:trace contextRef="#ctx0" brushRef="#br0">121 65 7570,'-47'-64'2357,"46"64"-2343,1 0 0,0 0-1,0 0 1,0 0 0,0 0-1,0 0 1,0 0 0,-1-1-1,1 1 1,0 0-1,0 0 1,0 0 0,0 0-1,0 0 1,-1 0 0,1 0-1,0 0 1,0 0 0,0 0-1,0 0 1,-1 0 0,1 0-1,0 0 1,0 0-1,0 0 1,0 0 0,0 0-1,-1 0 1,1 0 0,0 0-1,0 1 1,0-1 0,0 0-1,0 0 1,-1 0 0,1 0-1,0 0 1,0 0-1,0 0 1,0 0 0,0 1-1,0-1 1,0 0 0,-1 0-1,1 0 1,0 0 0,0 0-1,0 1 1,0-1-1,0 0 1,0 0 0,0 0-1,0 0 1,0 1 0,0-1-1,0 0 1,0 0 0,0 0-1,0 0 1,0 1 0,0-1-1,0 0 1,0 0-1,0 23 449,5 29 3,-5-48-391,8 76 271,-4 1 1,-4 0-1,-3-1 0,-3 1 0,-25 117 0,23-151-337,2 1 0,1 68 0,-4 29-341,10-144 321,-1-1-1,0 1 1,0-1-1,0 1 1,0-1 0,0 1-1,0-1 1,0 1-1,0 0 1,0-1 0,0 1-1,0-1 1,0 1-1,0-1 1,0 1 0,0-1-1,-1 1 1,1-1-1,0 1 1,0-1 0,-1 1-1,1-1 1,0 1-1,-1-1 1,1 0 0,0 1-1,-1-1 1,1 1-1,0-1 1,-1 0 0,1 1-1,-1-1 1,1 0 0,-1 0-1,1 1 1,-1-1-1,1 0 1,-1 0 0,0 0-1,0-1-35,0 0-1,0-1 1,1 1-1,-1 0 1,0-1 0,1 1-1,-1-1 1,1 1-1,0-1 1,-1 0-1,1 1 1,0-1 0,0 1-1,0-1 1,0 1-1,0-3 1,1-46-249</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28.494"/>
    </inkml:context>
    <inkml:brush xml:id="br0">
      <inkml:brushProperty name="width" value="0.1" units="cm"/>
      <inkml:brushProperty name="height" value="0.1" units="cm"/>
      <inkml:brushProperty name="color" value="#00A0D7"/>
    </inkml:brush>
  </inkml:definitions>
  <inkml:trace contextRef="#ctx0" brushRef="#br0">385 0 5225,'2'1'5534,"2"1"-4746,-10 1 809,5-3-1574,0 0 1,0 1-1,0-1 0,0 1 0,0 0 1,0-1-1,0 1 0,0 0 0,1-1 0,-1 1 1,0 0-1,0 0 0,1 0 0,-1-1 1,1 1-1,-2 2 0,-13 16 106,-65 60 266,-50 52 132,89-84-493,-43 66 1,83-112-49,1 0-4,0 0-1,0-1 1,0 1 0,-1-1 0,1 1 0,0 0 0,0-1 0,-1 1-1,1-1 1,0 1 0,-1-1 0,1 1 0,0-1 0,-1 1-1,1-1 1,-1 1 0,1-1 0,0 1 0,-1-1 0,0 0 0,1 1-1,-1-1 1,1 0 0,-1 0 0,1 1 0,-1-1 0,1 0 0,-1 0-1,0 0 1,1 0 0,-1 1 0,0-1 0,1 0 0,-1 0-1,1 0 1,-1-1 0,0 1 0,-1-10-246</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28.831"/>
    </inkml:context>
    <inkml:brush xml:id="br0">
      <inkml:brushProperty name="width" value="0.1" units="cm"/>
      <inkml:brushProperty name="height" value="0.1" units="cm"/>
      <inkml:brushProperty name="color" value="#00A0D7"/>
    </inkml:brush>
  </inkml:definitions>
  <inkml:trace contextRef="#ctx0" brushRef="#br0">0 338 6273,'81'-9'3041,"-76"34"-528,0 3-2169,11 8-24,-16-11-48,7 8-8,-6-9-160,1 1-40,8-2-192,-3-7-200,-3-21 208</inkml:trace>
  <inkml:trace contextRef="#ctx0" brushRef="#br0" timeOffset="1">285 1 8866,'1'11'3081,"3"21"-2617,-4 9 48,-5-4 80,-4 6 0,0 0-192,-1-4-120,5 17-144,-3-5-64,-2-3-40,6 3 16,-1-14-96,2-7-120,3-7-280,-6-18-144,1-15-312,5-8 1608,0-17-624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8.474"/>
    </inkml:context>
    <inkml:brush xml:id="br0">
      <inkml:brushProperty name="width" value="0.1" units="cm"/>
      <inkml:brushProperty name="height" value="0.1" units="cm"/>
      <inkml:brushProperty name="color" value="#33CCFF"/>
    </inkml:brush>
  </inkml:definitions>
  <inkml:trace contextRef="#ctx0" brushRef="#br0">6 2 7186,'0'0'68,"0"0"1,1 0 0,-1 0 0,0 0 0,1-1 0,-1 1 0,0 0 0,1 0-1,-1 0 1,1 0 0,-1 0 0,0 0 0,1 0 0,-1 0 0,1 0 0,-1 0-1,0 0 1,1 0 0,-1 0 0,1 0 0,-1 0 0,0 0 0,1 1 0,-1-1-1,0 0 1,1 0 0,-1 0 0,0 1 0,1-1 0,-1 0 0,0 0 0,1 1-1,-1-1 1,0 0 0,0 1 0,1-1 0,-1 1 0,11 21 582,0 18-483,-6-7-4,-1 0 0,-1 0 0,-2 0 0,-2-1 0,-7 61 0,3-75 16,4-15 275,6-5-5,21-14-310,153-83 18,-168 93-234,0-1-1,0 0 0,17-14 0,-25 19 0,0 0 0,-1-1 0,1 1 0,-1-1 0,1 1 0,-1-1 0,0 0-1,0 0 1,0 0 0,0 0 0,-1 0 0,1 0 0,-1-1 0,0 1 0,0 0 0,1-6 0,-2-4-277</inkml:trace>
  <inkml:trace contextRef="#ctx0" brushRef="#br0" timeOffset="1">288 183 5145,'-45'110'2383,"43"-105"-2168,0-1-1,0 1 1,1 0-1,0 0 1,0 0-1,0 0 1,0 0-1,1 0 1,0 0-1,0 0 0,0 0 1,1 1-1,0-1 1,0 0-1,2 5 1,-2-7-162,0 0 0,-1 0 0,1 0-1,0 0 1,-1 0 0,0 0 0,0 1 0,0-1 0,0 0 0,0 0 0,-1 0 0,1 0-1,-1 0 1,-1 5 0,-4 10 162,1 1-1,1 0 1,1 0-1,-1 23 0,3-25-134,0 0 0,-2-1 0,0 1 0,-1-1 0,-9 27 1,-79 156 193,60-153-561,31-44 260,1-1 0,-1 0 0,0 0 0,0 0 0,0 0 0,0 0-1,0 0 1,0 0 0,-1-1 0,1 1 0,0 0 0,0 0 0,-1-1 0,1 1-1,0-1 1,0 1 0,-1-1 0,1 0 0,-1 0 0,1 1 0,0-1 0,-1 0-1,1 0 1,-1 0 0,1 0 0,0-1 0,-1 1 0,1 0 0,-1-1 0,1 1-1,0-1 1,-1 1 0,1-1 0,0 1 0,0-1 0,0 0 0,-2-1 0,-15-19-129</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29.179"/>
    </inkml:context>
    <inkml:brush xml:id="br0">
      <inkml:brushProperty name="width" value="0.1" units="cm"/>
      <inkml:brushProperty name="height" value="0.1" units="cm"/>
      <inkml:brushProperty name="color" value="#00A0D7"/>
    </inkml:brush>
  </inkml:definitions>
  <inkml:trace contextRef="#ctx0" brushRef="#br0">0 33 8082,'3'-3'188,"-1"0"1,0 1-1,1-1 1,-1 1-1,1 0 1,0-1 0,0 1-1,0 1 1,0-1-1,0 0 1,0 1-1,1 0 1,-1-1-1,0 1 1,1 0 0,-1 1-1,1-1 1,-1 1-1,1 0 1,-1-1-1,7 2 1,-3 1-127,0 0 0,0 0-1,-1 1 1,1-1 0,-1 1 0,0 1 0,1 0-1,-2 0 1,11 8 0,-5-3-31,0 0 0,0 1 0,-1 0-1,-1 1 1,0 0 0,0 1 0,-1 0 0,-1 0 0,0 0-1,8 20 1,-12-22-16,0-1-1,-1 0 0,0 1 0,0-1 0,-1 1 0,0-1 1,-1 1-1,0-1 0,-1 1 0,0 0 0,0-1 0,-1 1 1,-1-1-1,1 0 0,-1 0 0,-6 11 0,-10 28 34,11-28-29,-1 0 0,-19 35 1,19-42 3,0 2 0,1-1 0,1 1 0,1 0 0,0 1 0,-5 18 0,10-29 8,0 1 0,0-1 0,0 1 0,1-1 0,-1 1 0,1 0-1,1-1 1,-1 1 0,1 0 0,0-1 0,0 1 0,1-1 0,-1 0 0,1 1 0,1-1 0,-1 0 0,1 0-1,0 0 1,0 0 0,0-1 0,8 9 0,-10-12-14,1 0 0,-1 0-1,1 0 1,0 0 0,-1 0 0,1-1-1,0 1 1,0-1 0,-1 1 0,1-1-1,0 1 1,0-1 0,0 0 0,0 0 0,0 0-1,0 0 1,-1 0 0,1-1 0,0 1-1,3-1 1,44-16 207,-31 9-188,-2 3-14,0-1 0,0-1 1,0 0-1,-1-1 0,0-1 0,-1 0 0,0-1 0,0 0 0,14-16 1,19-18-245,11-14-1123,-44 42 978</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30.780"/>
    </inkml:context>
    <inkml:brush xml:id="br0">
      <inkml:brushProperty name="width" value="0.1" units="cm"/>
      <inkml:brushProperty name="height" value="0.1" units="cm"/>
      <inkml:brushProperty name="color" value="#00A0D7"/>
    </inkml:brush>
  </inkml:definitions>
  <inkml:trace contextRef="#ctx0" brushRef="#br0">1 4 7202,'0'-3'6065,"1"6"-5889,6 9-128,0-1-16,27 45-168,-29-41-200,-5-2 216,0 2-24</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31.112"/>
    </inkml:context>
    <inkml:brush xml:id="br0">
      <inkml:brushProperty name="width" value="0.1" units="cm"/>
      <inkml:brushProperty name="height" value="0.1" units="cm"/>
      <inkml:brushProperty name="color" value="#00A0D7"/>
    </inkml:brush>
  </inkml:definitions>
  <inkml:trace contextRef="#ctx0" brushRef="#br0">50 0 7626,'-49'44'2696,"49"-35"-2344,0-4-64,0 9 24,0-1-48,5-1-55,6 13-65,-1-16-88,1 5-48,-2 2-256,-9-18-241,3 24 265</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31.466"/>
    </inkml:context>
    <inkml:brush xml:id="br0">
      <inkml:brushProperty name="width" value="0.1" units="cm"/>
      <inkml:brushProperty name="height" value="0.1" units="cm"/>
      <inkml:brushProperty name="color" value="#00A0D7"/>
    </inkml:brush>
  </inkml:definitions>
  <inkml:trace contextRef="#ctx0" brushRef="#br0">47 479 5345,'-46'107'5193,"49"-104"-4913,4-4-16,-7-1-56,0 0 8,1 1-80,24-11-47,37-63-194,-39 40-183,2 6-2048,-5-16 1664</inkml:trace>
  <inkml:trace contextRef="#ctx0" brushRef="#br0" timeOffset="1">407 16 6289,'-23'-16'4622,"15"18"-3959,10 14-41,-1-9-567,0 0 0,0 0 0,0-1 0,-1 1 0,0 0 0,0 0 0,-1 0 1,0 0-1,0 0 0,0 0 0,-1-1 0,0 1 0,-1-1 0,1 1 0,-1-1 0,0 0 0,-1 0 0,-4 6 0,-19 44 146,15-25-188,1 0 1,2 0-1,1 1 0,-7 55 1,6-5-352,4-58 837,-8-19-295</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31.876"/>
    </inkml:context>
    <inkml:brush xml:id="br0">
      <inkml:brushProperty name="width" value="0.1" units="cm"/>
      <inkml:brushProperty name="height" value="0.1" units="cm"/>
      <inkml:brushProperty name="color" value="#00A0D7"/>
    </inkml:brush>
  </inkml:definitions>
  <inkml:trace contextRef="#ctx0" brushRef="#br0">0 135 7626,'6'-38'972,"0"-39"1108,-6 76-2053,0 0-1,1 0 1,-1 0-1,0 0 1,1 0-1,-1 0 1,0 0-1,1 0 1,-1 1-1,1-1 1,0 0-1,-1 0 1,1 1-1,0-1 1,-1 0-1,1 1 1,0-1-1,0 0 1,-1 1-1,1-1 1,0 1-1,0 0 1,0-1-1,0 1 1,0 0-1,0-1 1,0 1-1,0 0 1,-1 0-1,1 0 1,0 0-1,0 0 1,0 0-1,0 0 1,0 0-1,0 0 1,0 0-1,2 1 1,48 9 111,-37-7-57,75 21-59,-83-23-34,0 1 0,0 1 0,-1-1 0,1 1 0,-1 0 0,0 0 0,0 1-1,0-1 1,0 1 0,0 1 0,-1-1 0,6 7 0,-7-3-9,-1 0 1,0 0 0,0 1-1,-1-1 1,0 1-1,0-1 1,-2 12 0,2-3 9,-1-12 12,1 0-1,-1 0 1,-1 0-1,1-1 1,-1 1-1,0 0 1,0 0-1,0 0 1,0-1-1,-1 1 1,0-1-1,0 1 1,0-1-1,-1 0 1,1 0-1,-1 0 1,0 0-1,0 0 1,0-1-1,-1 1 1,1-1-1,-1 0 1,0 0-1,-8 5 0,10-7 1,0 0 0,0 0 0,1 1 0,-1-1 0,0 1 0,1-1 0,-1 1 0,1-1 0,-1 1 0,1 0 0,0 0 0,0 0 0,0 0 0,0 0 0,0 0 0,0 0 0,1 0 0,-1 0 0,0 0 0,1 0 0,0 0 0,0 0 0,-1 3-1,2 2 43,-1-1-1,1 0 1,1 0-1,-1 1 1,1-1-1,3 9 1,-4-14-18,0 0 1,-1 1-1,1-1 1,0 0-1,0 0 1,0 0-1,0 0 1,0 0-1,0 0 1,0 0 0,0 0-1,1 0 1,-1 0-1,0-1 1,1 1-1,-1 0 1,0-1-1,1 1 1,-1-1-1,1 1 1,-1-1 0,0 0-1,1 0 1,-1 0-1,1 0 1,-1 0-1,1 0 1,-1 0-1,1 0 1,-1 0-1,1-1 1,1 0 0,58-20 121,-35 10-115,17-10-6,-37 17-187,0 1-1,0-1 0,1 1 1,-1 1-1,14-5 0,-12 8-148</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32.200"/>
    </inkml:context>
    <inkml:brush xml:id="br0">
      <inkml:brushProperty name="width" value="0.1" units="cm"/>
      <inkml:brushProperty name="height" value="0.1" units="cm"/>
      <inkml:brushProperty name="color" value="#00A0D7"/>
    </inkml:brush>
  </inkml:definitions>
  <inkml:trace contextRef="#ctx0" brushRef="#br0">14 104 8698,'-13'2'3017,"14"1"-2729,11-1 40,4-4-40,12-6 0,10 1-40,3-6-104,17 3-80,6 5-24,-10-9-32,-3 4-8,8 3-112,-21-3-120,3 5-264,-7-3-176,-27-3 407</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32.530"/>
    </inkml:context>
    <inkml:brush xml:id="br0">
      <inkml:brushProperty name="width" value="0.1" units="cm"/>
      <inkml:brushProperty name="height" value="0.1" units="cm"/>
      <inkml:brushProperty name="color" value="#00A0D7"/>
    </inkml:brush>
  </inkml:definitions>
  <inkml:trace contextRef="#ctx0" brushRef="#br0">181 53 6497,'-105'-39'2292,"75"26"-1025,28 13-783,15 11-55,-8-3-335,-1-1 0,0 1 1,-1 0-1,0 0 0,0 0 0,-1 1 1,0-1-1,-1 1 0,1-1 0,-2 1 0,1-1 1,-1 1-1,0 0 0,-1-1 0,0 1 0,-3 9 1,-6 20-75,1 0 1,2 1 0,2 0-1,-2 62 1,5-53-10,0-40-7,1 0 0,-1-1 0,0 1 0,-7 14-1,9-21-16,0 1 0,-1-1 0,1 0-1,0 1 1,-1-1 0,1 0 0,-1 1-1,0-1 1,1 0 0,-1 0 0,0 1-1,0-1 1,0 0 0,0 0 0,0 0-1,0 0 1,0 0 0,0 0 0,0-1-1,0 1 1,0 0 0,-1-1 0,1 1-1,0 0 1,-1-1 0,-1 1 0,8-49-1344,-4 11 1097</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32.880"/>
    </inkml:context>
    <inkml:brush xml:id="br0">
      <inkml:brushProperty name="width" value="0.1" units="cm"/>
      <inkml:brushProperty name="height" value="0.1" units="cm"/>
      <inkml:brushProperty name="color" value="#00A0D7"/>
    </inkml:brush>
  </inkml:definitions>
  <inkml:trace contextRef="#ctx0" brushRef="#br0">327 29 6033,'3'-26'3855,"-3"26"-3824,1 0 0,-1-1 0,0 1 1,1 0-1,-1-1 0,1 1 0,-1 0 0,1 0 0,-1 0 1,1-1-1,-1 1 0,1 0 0,0 0 0,-1 0 1,1 0-1,-1 0 0,1 0 0,-1 0 0,1 0 0,-1 0 1,1 0-1,-1 1 0,1-1 0,-1 0 0,1 0 1,-1 0-1,1 1 0,-1-1 0,1 0 0,-1 1 0,1-1 1,-1 0-1,1 1 0,-1-1 0,0 0 0,1 1 0,-1-1 1,0 1-1,1-1 0,-1 1 0,0-1 0,0 1 1,1 0-1,-6 1 102,1 0 0,0 0 0,0 0 0,0 1 0,0-1 0,0 1-1,0 0 1,1 0 0,-5 5 0,-8 7-88,-29 23 109,3 2-1,-55 68 1,79-81-99,-24 50 0,15-25-16,16-38-33,5-17-209,6 2 155,-1-1 0,1 0 0,0 0 0,0 0 0,0 0 0,0 0 0,0 0 0,0 1 0,1-1 0,-1 0 0,0 0 0,2-3 0,11-23-228</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33.228"/>
    </inkml:context>
    <inkml:brush xml:id="br0">
      <inkml:brushProperty name="width" value="0.1" units="cm"/>
      <inkml:brushProperty name="height" value="0.1" units="cm"/>
      <inkml:brushProperty name="color" value="#00A0D7"/>
    </inkml:brush>
  </inkml:definitions>
  <inkml:trace contextRef="#ctx0" brushRef="#br0">1 448 8402,'74'29'3104,"-54"-23"-2876,0 2-1,0 0 1,-1 0-1,0 2 1,0 0-1,-1 2 1,-1 0-1,23 20 1,-20-12-91,-2 0 0,-1 2 1,0 0-1,-2 1 0,22 42 1,-35-60 46</inkml:trace>
  <inkml:trace contextRef="#ctx0" brushRef="#br0" timeOffset="1">801 8 8986,'-18'-8'3329,"24"20"-2425,-3-11-760,-14-1-112,29 31 0,-15-11-24,10 11-24,9-6-136,-17-12-136,13 2-256,0-4-176,-7-9 431</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33.562"/>
    </inkml:context>
    <inkml:brush xml:id="br0">
      <inkml:brushProperty name="width" value="0.1" units="cm"/>
      <inkml:brushProperty name="height" value="0.1" units="cm"/>
      <inkml:brushProperty name="color" value="#00A0D7"/>
    </inkml:brush>
  </inkml:definitions>
  <inkml:trace contextRef="#ctx0" brushRef="#br0">346 0 6977,'3'7'297,"0"1"0,0-1 0,-1 1-1,0 0 1,-1 0 0,0-1-1,0 1 1,-1 0 0,0 0-1,0 0 1,-1 0 0,-1 10-1,-4 11-338,-19 54 0,13-48 302,9-25-251,0-1 0,-1 0-1,0 0 1,-1 0 0,0 0 0,0-1-1,-1 0 1,0 0 0,-1 0-1,1-1 1,-2 0 0,1-1-1,-1 1 1,-9 6 0,-8 1 124,-1-1 1,0-1-1,-42 14 0,58-22-64,0-1 19,-35 16 348,44-19-423,1 1 0,-1-1 0,1 0 0,-1 0 0,1 0 0,-1 1 0,0-1-1,1 0 1,-1 1 0,1-1 0,-1 1 0,1-1 0,-1 0 0,1 1 0,0-1 0,-1 1 0,1-1 0,0 1 0,-1-1-1,1 1 1,0 0 0,-1-1 0,1 1 0,0-1 0,0 1 0,0 0 0,0-1 0,0 1 0,0-1 0,0 1 0,0 0-1,0-1 1,0 1 0,0 0 0,0-1 0,0 1 0,0-1 0,0 1 0,1 0 0,-1-1 0,0 1 0,0-1 0,1 1-1,-1-1 1,0 1 0,1-1 0,-1 1 0,1-1 0,-1 1 0,0-1 0,2 1 0,3 0 41,1-1 1,-1 1 0,1-1 0,-1 0-1,1-1 1,-1 0 0,0 0 0,1 0-1,-1 0 1,0-1 0,6-2 0,16-3 76,173-45 169,-196 51-313,-1-1 0,1 1-1,-1-1 1,0 1 0,0-1 0,0 0 0,1 0 0,-2-1-1,1 1 1,0-1 0,0 1 0,-1-1 0,0 0 0,1 0-1,-1 0 1,0 0 0,0 0 0,-1-1 0,1 1 0,-1 0-1,0-1 1,0 0 0,2-5 0,-1-10 289</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8.813"/>
    </inkml:context>
    <inkml:brush xml:id="br0">
      <inkml:brushProperty name="width" value="0.1" units="cm"/>
      <inkml:brushProperty name="height" value="0.1" units="cm"/>
      <inkml:brushProperty name="color" value="#33CCFF"/>
    </inkml:brush>
  </inkml:definitions>
  <inkml:trace contextRef="#ctx0" brushRef="#br0">0 74 6057,'22'-74'2745,"-9"84"-753,-2 3-1408,14 25-39,3-7 15,10 15-24,16 3 40,5-18-64,15 17 8,-5-2-112,-17-6-104,3 9-136,-18-7-104,-14-15-64,2-6-152,-10-13-432,-2-3-288,3-5 488</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33.892"/>
    </inkml:context>
    <inkml:brush xml:id="br0">
      <inkml:brushProperty name="width" value="0.1" units="cm"/>
      <inkml:brushProperty name="height" value="0.1" units="cm"/>
      <inkml:brushProperty name="color" value="#00A0D7"/>
    </inkml:brush>
  </inkml:definitions>
  <inkml:trace contextRef="#ctx0" brushRef="#br0">97 46 8338,'-5'-6'442,"-23"-28"1084,28 33-1509,0 1 0,0 0 1,-1-1-1,1 1 1,0 0-1,-1-1 0,1 1 1,-1 0-1,1-1 0,0 1 1,-1 0-1,1 0 1,-1 0-1,1-1 0,-1 1 1,1 0-1,0 0 1,-1 0-1,1 0 0,-1 0 1,1 0-1,-1 0 0,1 0 1,-1 0-1,1 0 1,-1 0-1,1 0 0,-1 0 1,1 0-1,-1 0 1,1 0-1,0 1 0,-1-1 1,1 0-1,-1 0 0,1 1 1,0-1-1,-1 0 1,1 0-1,-1 1 0,1-1 1,0 1-1,0-1 1,-1 0-1,1 1 0,0-1 1,-1 0-1,1 1 0,0-1 1,0 1-1,0-1 1,0 1-1,-1-1 0,1 1 1,0-1-1,0 1 1,0-1-1,0 0 0,0 1 1,0-1-1,0 1 0,0-1 1,0 1-1,1-1 1,-1 1-1,0-1 0,0 1 1,0 0-1,-2 72 632,8 98 0,-1-106-414,-3 0 1,-12 116 0,-6-61-189,0 140 0,13-210-186,0-38-251,-2-31-224,2-20 284</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34.247"/>
    </inkml:context>
    <inkml:brush xml:id="br0">
      <inkml:brushProperty name="width" value="0.1" units="cm"/>
      <inkml:brushProperty name="height" value="0.1" units="cm"/>
      <inkml:brushProperty name="color" value="#00A0D7"/>
    </inkml:brush>
  </inkml:definitions>
  <inkml:trace contextRef="#ctx0" brushRef="#br0">247 1 5729,'-5'8'2809,"0"5"-217,-10-3-2200,-6 3 57,11 5 63,-13 2-8,10 5-8,7 8-200,-16 1-112,17 5-104,-16 1-32,-7-7-32,8-4-24,-11-14-240,20-10 2288,1-21-1560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34.585"/>
    </inkml:context>
    <inkml:brush xml:id="br0">
      <inkml:brushProperty name="width" value="0.1" units="cm"/>
      <inkml:brushProperty name="height" value="0.1" units="cm"/>
      <inkml:brushProperty name="color" value="#00A0D7"/>
    </inkml:brush>
  </inkml:definitions>
  <inkml:trace contextRef="#ctx0" brushRef="#br0">1 495 8522,'8'10'2992,"2"8"-2679,1 8-25,-4-1-8,-1 1-48,-6-3 0,5-6-72,3 12-104,1-9-96,-5-12-440,3-4 360</inkml:trace>
  <inkml:trace contextRef="#ctx0" brushRef="#br0" timeOffset="1">258 34 9570,'66'-33'3457,"-61"41"-2945,-5 2-192,2-3-32,3 6-136,-2 3-32,7 9-88,-10-7-104,0 3-288,-2 2-240,-8-10 328</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34.916"/>
    </inkml:context>
    <inkml:brush xml:id="br0">
      <inkml:brushProperty name="width" value="0.1" units="cm"/>
      <inkml:brushProperty name="height" value="0.1" units="cm"/>
      <inkml:brushProperty name="color" value="#00A0D7"/>
    </inkml:brush>
  </inkml:definitions>
  <inkml:trace contextRef="#ctx0" brushRef="#br0">147 0 7626,'-41'40'2752,"41"-22"-2224,0-2-400,2 1-48,-2-4-40,4 10-200,-2-7-576,-2 2 488</inkml:trace>
  <inkml:trace contextRef="#ctx0" brushRef="#br0" timeOffset="1">30 225 8770,'-29'40'3041,"58"-49"-2641,4-2 8,10-1 104,0 1 24,11 3-120,-12 0-104,16 8-176,-1-5-88,-6 3-24,-1-1-56,-11-4-248,-8 4-72,-13-4-384,5 6-160,-18-6 584</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35.242"/>
    </inkml:context>
    <inkml:brush xml:id="br0">
      <inkml:brushProperty name="width" value="0.1" units="cm"/>
      <inkml:brushProperty name="height" value="0.1" units="cm"/>
      <inkml:brushProperty name="color" value="#00A0D7"/>
    </inkml:brush>
  </inkml:definitions>
  <inkml:trace contextRef="#ctx0" brushRef="#br0">181 9 8602,'-30'-8'1690,"30"8"-1643,-1-1-1,0 1 1,0 1 0,1-1 0,-1 0 0,0 0 0,1 0 0,-1 0 0,0 0 0,0 1-1,1-1 1,-1 0 0,0 1 0,1-1 0,-1 0 0,0 1 0,1-1 0,-1 1 0,1-1 0,-1 1-1,0 0 1,0 3 29,-1-1-1,1 1 0,0 0 0,1-1 1,-1 1-1,1 0 0,-1 0 0,1 0 0,0 0 1,1 4-1,-2 33 119,-5 5 254,-2-1-1,-20 62 0,-9 55 378,22-32-560,-7 46-167,19-162-99,1-6-4,-1-1 0,2 1 1,-1 0-1,1 0 0,0-1 0,1 1 0,0 0 0,0 0 0,1 0 1,0 0-1,0 0 0,3 7 0,8-43-1414,-9 1 1014</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40.908"/>
    </inkml:context>
    <inkml:brush xml:id="br0">
      <inkml:brushProperty name="width" value="0.1" units="cm"/>
      <inkml:brushProperty name="height" value="0.1" units="cm"/>
      <inkml:brushProperty name="color" value="#00A0D7"/>
    </inkml:brush>
  </inkml:definitions>
  <inkml:trace contextRef="#ctx0" brushRef="#br0">212 19 6713,'-2'-18'3235,"-3"25"-1806,-7 36-1069,11-37-301,-21 67 285,-37 79-1,33-86-263,-6 0-2,20-41-19,-17 43 1,26-60-78,1 0 1,0 0-1,1 0 0,-1 1 0,2-1 0,-1 0 0,1 1 0,0-1 0,3 16 0,-3-24-3,0 1-1,0-1 0,0 1 1,0-1-1,0 0 0,0 1 1,0-1-1,0 1 1,0-1-1,0 0 0,0 1 1,0-1-1,1 0 0,-1 1 1,0-1-1,0 0 0,0 1 1,1-1-1,-1 0 0,0 1 1,0-1-1,1 0 0,-1 0 1,0 1-1,0-1 1,1 0-1,-1 0 0,0 0 1,1 1-1,-1-1 0,1 0 1,-1 0-1,0 0 0,1 0 1,-1 0-1,0 0 0,1 0 1,0 0-1,2-12-305</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41.231"/>
    </inkml:context>
    <inkml:brush xml:id="br0">
      <inkml:brushProperty name="width" value="0.1" units="cm"/>
      <inkml:brushProperty name="height" value="0.1" units="cm"/>
      <inkml:brushProperty name="color" value="#00A0D7"/>
    </inkml:brush>
  </inkml:definitions>
  <inkml:trace contextRef="#ctx0" brushRef="#br0">0 11 7682,'3'-10'2688,"11"12"-2432,0-1 8,-1-1-56,4 0-40,4 0-48,-6-3-40,16 3-56,-1 0-40,3 0-384,9 5-1648,-9 0 1424</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41.558"/>
    </inkml:context>
    <inkml:brush xml:id="br0">
      <inkml:brushProperty name="width" value="0.1" units="cm"/>
      <inkml:brushProperty name="height" value="0.1" units="cm"/>
      <inkml:brushProperty name="color" value="#00A0D7"/>
    </inkml:brush>
  </inkml:definitions>
  <inkml:trace contextRef="#ctx0" brushRef="#br0">6 1 4801,'-5'1'2457,"15"3"-57,5-1-2088,-1-2-72,8-1-8,-1 0-56,0-1-16,12 2-96,-6-1-16,5 0-320,1 4-1456,-15-6 1224</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41.917"/>
    </inkml:context>
    <inkml:brush xml:id="br0">
      <inkml:brushProperty name="width" value="0.1" units="cm"/>
      <inkml:brushProperty name="height" value="0.1" units="cm"/>
      <inkml:brushProperty name="color" value="#00A0D7"/>
    </inkml:brush>
  </inkml:definitions>
  <inkml:trace contextRef="#ctx0" brushRef="#br0">17 1 4865,'-10'18'2425,"4"-7"-145,6 1-2000,5-4-32,8 0-40,3-4-48,1-1-16,11-5-56,-2-4 0,7 4-56,9 0 16,1-3-168,-3-4-320,-3-6 304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42.261"/>
    </inkml:context>
    <inkml:brush xml:id="br0">
      <inkml:brushProperty name="width" value="0.1" units="cm"/>
      <inkml:brushProperty name="height" value="0.1" units="cm"/>
      <inkml:brushProperty name="color" value="#00A0D7"/>
    </inkml:brush>
  </inkml:definitions>
  <inkml:trace contextRef="#ctx0" brushRef="#br0">110 3 5329,'-1'0'102,"1"0"-1,0 0 0,0-1 1,-1 1-1,1 0 1,0 0-1,-1 0 0,1 0 1,0-1-1,0 1 1,-1 0-1,1 0 0,0 0 1,-1 0-1,1 0 1,0 0-1,-1 0 1,1 0-1,0 0 0,-1 0 1,1 0-1,0 0 1,-1 0-1,1 0 0,0 0 1,0 0-1,-1 1 1,1-1-1,0 0 0,-1 0 1,1 0-1,0 0 1,0 0-1,-1 1 0,1-1 102,0 0-101,-1 1-1,1-1 1,0 0-1,0 0 0,0 1 1,0-1-1,-1 0 1,1 1-1,-11 21 15,5 1 43,0-1 0,2 1 0,0 0 0,2 0 0,0 27-1,-1-8-115,2-27-29,0 8 23,-1 0 0,-1 0 0,-11 39 0,2-8 25,9-39 47,0 0-1,-1 0 0,-11 28 1,15-43-104,0-1 0,0 1 0,0 0 0,1 0 0,-1 0 0,0 0 0,0 0 1,0 0-1,0 0 0,0 0 0,1 0 0,-1 0 0,0 0 0,0 0 0,0 0 0,0 0 0,1 0 0,-1 0 1,0 0-1,0 0 0,0 0 0,0 0 0,0 0 0,1 0 0,-1 0 0,0 0 0,0 0 0,0 1 0,0-1 1,0 0-1,1 0 0,-1 0 0,0 0 0,0 0 0,0 0 0,0 0 0,0 1 0,0-1 0,0 0 0,0 0 1,0 0-1,0 0 0,1 0 0,-1 1 0,0-1 0,0 0 0,0 0 0,0 0 0,0 0 0,0 1 0,0-1 1,0 0-1,0 0 0,0 0 0,0 0 0,0 0 0,0 1 0,-1-1 0,1 0 0,0 0 0,18-9 167,-14 7-171,29-17-185,-1-2 0,0-1-1,-2-2 1,-1 0 0,-1-2 0,0-2 0,45-60 0,-27 27-284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9.198"/>
    </inkml:context>
    <inkml:brush xml:id="br0">
      <inkml:brushProperty name="width" value="0.1" units="cm"/>
      <inkml:brushProperty name="height" value="0.1" units="cm"/>
      <inkml:brushProperty name="color" value="#33CCFF"/>
    </inkml:brush>
  </inkml:definitions>
  <inkml:trace contextRef="#ctx0" brushRef="#br0">117 21 9098,'-117'-20'3137,"117"31"-2905,3-1-16,4 2-16,-1-1-32,4-1-64,-1-3-32,5 7-152,-2-4-128,-1 2-328,-4 1 3512,-7-2-2328</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42.599"/>
    </inkml:context>
    <inkml:brush xml:id="br0">
      <inkml:brushProperty name="width" value="0.1" units="cm"/>
      <inkml:brushProperty name="height" value="0.1" units="cm"/>
      <inkml:brushProperty name="color" value="#00A0D7"/>
    </inkml:brush>
  </inkml:definitions>
  <inkml:trace contextRef="#ctx0" brushRef="#br0">14 137 7850,'5'-99'2296,"-5"98"-2281,0 0 1,0 1-1,0-1 0,0 0 1,0 0-1,1 0 0,-1 1 0,0-1 1,0 0-1,0 0 0,1 1 1,-1-1-1,0 0 0,1 1 1,-1-1-1,1 0 0,-1 1 0,1-1 1,-1 1-1,1-1 0,-1 0 1,1 1-1,0 0 0,-1-1 0,1 1 1,0-1-1,-1 1 0,1 0 1,0-1-1,-1 1 0,1 0 0,0 0 1,0-1-1,0 1 0,-1 0 1,1 0-1,0 0 0,0 0 0,-1 0 1,1 0-1,0 0 0,0 1 1,0-1-1,-1 0 0,1 0 0,0 0 1,-1 1-1,1-1 0,0 0 1,0 1-1,-1-1 0,1 1 1,-1-1-1,1 1 0,1 0 0,2 1 72,3-2-27,0-1-1,1 1 1,-1-1 0,0-1-1,0 1 1,0-2 0,8-2-1,-9 3-39,1-1-1,0 1 0,-1 0 1,1 1-1,0 0 0,0 0 1,9 0-1,-15 1-17,0 0-1,0 1 1,0-1-1,0 0 1,0 0-1,-1 0 1,1 1-1,0-1 1,0 0-1,0 1 1,0-1 0,-1 0-1,1 1 1,0 0-1,0-1 1,-1 1-1,1-1 1,0 1-1,-1 0 1,1-1-1,-1 1 1,1 0-1,-1 0 1,1-1-1,-1 1 1,1 1 0,0 28 27,-4-21-27,1 0 0,-2 1 0,1-1 0,-6 9 1,-1 1-226,-1-1 0,-22 27 0,18-28-37</inkml:trace>
  <inkml:trace contextRef="#ctx0" brushRef="#br0" timeOffset="1">40 180 7546,'-39'-8'2616,"45"6"-2408,1-1 8,5 5-48,1 1-8,1-3-40,5 0-48,-5 3-72,1 5-144,-7-3 104</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42.927"/>
    </inkml:context>
    <inkml:brush xml:id="br0">
      <inkml:brushProperty name="width" value="0.1" units="cm"/>
      <inkml:brushProperty name="height" value="0.1" units="cm"/>
      <inkml:brushProperty name="color" value="#00A0D7"/>
    </inkml:brush>
  </inkml:definitions>
  <inkml:trace contextRef="#ctx0" brushRef="#br0">62 1 6953,'-61'116'2401,"63"-106"-2225,2-3-32,6 1-24,5-1-8,0-11 0,-2-1-8,3-6-40,3 3-120,-6-5-1608,0-4 1224</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43.280"/>
    </inkml:context>
    <inkml:brush xml:id="br0">
      <inkml:brushProperty name="width" value="0.1" units="cm"/>
      <inkml:brushProperty name="height" value="0.1" units="cm"/>
      <inkml:brushProperty name="color" value="#00A0D7"/>
    </inkml:brush>
  </inkml:definitions>
  <inkml:trace contextRef="#ctx0" brushRef="#br0">103 22 5881,'-8'-6'268,"7"5"-157,0-1 0,-1 1-1,1 0 1,0 0 0,-1 0 0,1 0 0,-1 0 0,1 0 0,-1 0-1,1 0 1,-1 0 0,1 1 0,-1-1 0,0 1 0,0-1 0,-2 1 0,3 2 0,-1 0 1,1-1 0,-1 2 0,1-1-1,0 0 1,0 0 0,0 0 0,0 0-1,0 1 1,1-1 0,-1 0 0,1 1 0,0-1-1,-1 4 1,-8 48 342,3 0 0,0 69 1,6-69-414,-4-1 0,-13 74 0,14-114-45,-4 32 196,7-45-185,0 1 0,0 0 0,0-1 0,0 1 0,0 0 0,0-1 0,1 1 0,-1 0 0,0-1 0,1 1 0,-1-1 0,0 1 0,1-1 0,-1 1 0,0-1 0,1 1 0,-1-1 0,1 1 0,-1-1 0,1 1 0,-1-1 0,2 1 0,-1-1 5,1 0-1,-1 1 0,0-1 0,1 0 1,-1 0-1,1 0 0,-1 0 1,1 0-1,-1 0 0,0 0 0,1-1 1,-1 1-1,1-1 0,1 0 1,9-5-34,-1-1 1,0-1-1,-1 1 1,0-2-1,0 1 1,-1-2-1,0 1 1,0-1-1,7-12 1,5-3-391,-3-4 158</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43.627"/>
    </inkml:context>
    <inkml:brush xml:id="br0">
      <inkml:brushProperty name="width" value="0.1" units="cm"/>
      <inkml:brushProperty name="height" value="0.1" units="cm"/>
      <inkml:brushProperty name="color" value="#00A0D7"/>
    </inkml:brush>
  </inkml:definitions>
  <inkml:trace contextRef="#ctx0" brushRef="#br0">194 19 6969,'42'-19'1902,"-30"20"-1003,-25 18-268,-19 7-6,27-23-583,0 1 0,0-1-1,1 1 1,-1 1-1,1-1 1,-6 8-1,6-8-39,1 1-1,-1-1 1,1 1 0,-1-1-1,0 0 1,0-1 0,-1 1-1,1-1 1,-1 0 0,0 0-1,0 0 1,0 0-1,0-1 1,0 0 0,-1 0-1,-9 2 1,10-3 6,0 1-1,0 0 1,0 1-1,0-1 1,1 1 0,-1 0-1,1 0 1,0 0 0,0 1-1,0 0 1,0 0-1,1 0 1,0 0 0,0 0-1,0 0 1,0 1-1,0 0 1,1-1 0,-2 7-1,4-11 9,0 1-1,0 0 0,0-1 1,0 1-1,1 0 1,-1-1-1,0 1 1,0 0-1,1-1 1,-1 1-1,0 0 1,1-1-1,-1 1 0,1-1 1,-1 1-1,1-1 1,-1 1-1,1-1 1,-1 1-1,1-1 1,0 0-1,-1 1 1,1-1-1,-1 0 0,1 1 1,0-1-1,-1 0 1,1 0-1,0 0 1,-1 1-1,1-1 1,1 0-1,18 10 53,27 27 17,-34-25-48,1 0 1,0-1-1,1 0 0,0-1 1,0-1-1,1 0 0,0-2 1,25 10-1,-11-12 1,-19-4-32,-1 1 1,0 0-1,1 1 1,-1 0-1,0 0 0,0 1 1,16 14 2361</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44.013"/>
    </inkml:context>
    <inkml:brush xml:id="br0">
      <inkml:brushProperty name="width" value="0.1" units="cm"/>
      <inkml:brushProperty name="height" value="0.1" units="cm"/>
      <inkml:brushProperty name="color" value="#00A0D7"/>
    </inkml:brush>
  </inkml:definitions>
  <inkml:trace contextRef="#ctx0" brushRef="#br0">7 6 7930,'-6'-5'2960,"6"8"-2168,5 7-399,0-4-249,-5 1 112,1 3-248,1 3-24,13 39-192,-14-33-248,-1-5 287</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44.347"/>
    </inkml:context>
    <inkml:brush xml:id="br0">
      <inkml:brushProperty name="width" value="0.1" units="cm"/>
      <inkml:brushProperty name="height" value="0.1" units="cm"/>
      <inkml:brushProperty name="color" value="#00A0D7"/>
    </inkml:brush>
  </inkml:definitions>
  <inkml:trace contextRef="#ctx0" brushRef="#br0">45 1 7874,'-45'47'2720,"50"-38"-2552,0-1-16,3 3-32,-4-9-40,4 6 24,5-3-48,0 2-152,4 4-256,-8-1 232</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44.718"/>
    </inkml:context>
    <inkml:brush xml:id="br0">
      <inkml:brushProperty name="width" value="0.1" units="cm"/>
      <inkml:brushProperty name="height" value="0.1" units="cm"/>
      <inkml:brushProperty name="color" value="#00A0D7"/>
    </inkml:brush>
  </inkml:definitions>
  <inkml:trace contextRef="#ctx0" brushRef="#br0">101 391 7842,'-100'108'2784,"101"-109"-2480,12 1-104,2-5-112,2-15-48,9 9 0,-1-1 8,2-4-48,8 4-72,-10-14 312,-1-4-216</inkml:trace>
  <inkml:trace contextRef="#ctx0" brushRef="#br0" timeOffset="1">508 0 6585,'0'3'3508,"-4"10"-2819,-5-5-501,0 1 0,0 0 0,1 0 1,1 0-1,-1 1 0,2 1 0,-1-1 0,-4 12 0,-2 9 38,-15 50 1,19-48-236,-26 56-1,-9-12-1622,36-63-476,1-12 973</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45.129"/>
    </inkml:context>
    <inkml:brush xml:id="br0">
      <inkml:brushProperty name="width" value="0.1" units="cm"/>
      <inkml:brushProperty name="height" value="0.1" units="cm"/>
      <inkml:brushProperty name="color" value="#00A0D7"/>
    </inkml:brush>
  </inkml:definitions>
  <inkml:trace contextRef="#ctx0" brushRef="#br0">1 45 6489,'1'-3'150,"0"0"-1,0 1 0,1-1 1,-1 1-1,1-1 0,0 1 1,-1-1-1,1 1 0,0 0 1,1 0-1,-1 0 0,0 0 1,0 1-1,1-1 0,-1 0 1,1 1-1,-1 0 0,1-1 1,0 1-1,0 0 0,-1 1 1,1-1-1,0 0 0,0 1 1,0-1-1,0 1 0,0 0 1,0 0-1,0 0 0,0 1 1,5 0-1,13 2-195,1 1 0,-1 2 0,29 9 0,-14-3 292,-27-10-236,63 20-5,-68-20-16,0-1 1,0 1-1,0 0 1,0 0-1,0 0 1,0 0-1,-1 1 0,1-1 1,-1 1-1,0 0 1,0 0-1,0 0 1,3 4-1,-5-5 5,0-1 0,-1 1 1,1 0-1,0-1 0,-1 1 0,1 0 0,-1 0 0,0-1 1,1 1-1,-1 0 0,0 0 0,0 0 0,0-1 1,0 1-1,-1 0 0,1 0 0,0 0 0,-1-1 0,1 1 1,-1 0-1,0-1 0,1 1 0,-1 0 0,0-1 0,-2 3 1,-1 1 3,-1 0 1,0-1-1,0 1 1,0-1 0,-10 5-1,12-7 13,-1 1-1,1-1 0,-1 0 1,1 1-1,0-1 1,0 1-1,0 0 0,0 0 1,1 1-1,-5 5 1,6-7 3,0 0-1,1 0 1,-1 0 0,0 0 0,0 0 0,-1 0 0,1-1 0,0 1 0,-1 0-1,1-1 1,-1 1 0,1-1 0,-1 0 0,1 0 0,-1 1 0,0-1 0,-3 1-1,-7 5 100,12-6-103,-1-1 0,1 0 0,-1 0 0,0 1 0,1-1 0,-1 1 0,1-1 0,-1 0 0,1 1 0,-1-1-1,1 1 1,-1-1 0,1 1 0,-1-1 0,1 1 0,0 0 0,-1-1 0,1 1 0,0-1 0,-1 1 0,1 0-1,0-1 1,0 1 0,0 0 0,0-1 0,0 1 0,-1 0 0,1-1 0,0 1 0,1 0 0,-1 0 0,0-1-1,0 1 1,0 0 0,0-1 0,0 1 0,1 0 0,-1-1 0,0 1 0,1-1 0,-1 1 0,0 0 0,1-1-1,-1 1 1,1-1 0,-1 1 0,1-1 0,-1 1 0,1-1 0,-1 0 0,1 1 0,-1-1 0,1 0-1,0 1 1,-1-1 0,1 0 0,0 1 0,37 13 184,-29-11-177,1-1 1,0-1 0,0 1 0,1-2-1,-1 0 1,0 0 0,0 0 0,0-1-1,0-1 1,0 0 0,0 0 0,0-1-1,-1 0 1,1-1 0,9-5 0,0 2-3,-17 7-120,1-1 0,-1 1 0,0-1 0,1 0 0,-1 0 0,0 0 0,0 0 0,1 0 0,-1-1 0,0 1 0,0-1 0,0 1 0,-1-1 0,1 0 0,0 0 0,2-2 0,-2-3-554</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45.460"/>
    </inkml:context>
    <inkml:brush xml:id="br0">
      <inkml:brushProperty name="width" value="0.1" units="cm"/>
      <inkml:brushProperty name="height" value="0.1" units="cm"/>
      <inkml:brushProperty name="color" value="#00A0D7"/>
    </inkml:brush>
  </inkml:definitions>
  <inkml:trace contextRef="#ctx0" brushRef="#br0">52 40 8066,'-15'0'1234,"-19"1"1150,33-1-2376,1 0 0,0 0-1,0 1 1,0-1 0,0 0 0,0 0 0,0 0 0,0 0 0,0 0-1,0 0 1,0 0 0,-1 0 0,1 0 0,0 0 0,0 0 0,0 0-1,0 1 1,0-1 0,0 0 0,0 0 0,0 0 0,0 0-1,0 0 1,0 0 0,0 0 0,0 1 0,0-1 0,0 0 0,0 0-1,0 0 1,0 0 0,0 0 0,0 0 0,0 0 0,0 0 0,0 1-1,0-1 1,0 0 0,0 0 0,0 0 0,0 0 0,0 0 0,0 0-1,1 0 1,-1 0 0,0 0 0,0 0 0,0 1 0,0-1 0,0 0-1,0 0 1,0 0 0,0 0 0,0 0 0,0 0 0,1 0-1,-1 0 1,0 0 0,0 0 0,0 0 0,0 0 0,0 0 0,0 0-1,0 0 1,1 0 0,-1 0 0,22 9 123,-12-5-72,0-1-1,0 0 0,1-1 1,-1 0-1,1 0 0,-1-1 1,1-1-1,0 0 0,-1 0 1,1-1-1,-1-1 0,1 1 1,-1-2-1,20-6 0,22-5-30,0 2 1,1 2-1,98-4 0,-101 9-198,-46 5-3,0 0 1,0 0-1,0 0 1,0 0-1,1 1 1,-1-1-1,0 1 1,0 0-1,0 0 1,0 1 0,5 2-1,-4-1-354</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45.795"/>
    </inkml:context>
    <inkml:brush xml:id="br0">
      <inkml:brushProperty name="width" value="0.1" units="cm"/>
      <inkml:brushProperty name="height" value="0.1" units="cm"/>
      <inkml:brushProperty name="color" value="#00A0D7"/>
    </inkml:brush>
  </inkml:definitions>
  <inkml:trace contextRef="#ctx0" brushRef="#br0">112 27 7490,'-74'-27'2207,"74"27"-2190,-1 0 1,1 0-1,-1 0 1,1 0 0,-1 0-1,1 0 1,-1 1-1,1-1 1,-1 0-1,1 0 1,-1 0 0,1 1-1,-1-1 1,1 0-1,-1 0 1,1 1-1,0-1 1,-1 0 0,1 1-1,-1-1 1,1 1-1,0-1 1,-1 1-1,1-1 1,0 0 0,0 1-1,-1-1 1,1 1-1,0-1 1,0 1-1,0-1 1,0 1 0,0 0-1,-1-1 1,1 1-1,0-1 1,0 1-1,0-1 1,0 1 0,1-1-1,-1 1 1,0-1-1,0 1 1,0-1-1,0 1 1,1 0 0,5 33 133,-5-29-49,5 34 50,-2 0 0,-1 0 0,-2 0 0,-2 1 1,-2-1-1,-1 0 0,-9 38 0,-8 41-377,19-110 70,0-10-324,0-10 235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9.544"/>
    </inkml:context>
    <inkml:brush xml:id="br0">
      <inkml:brushProperty name="width" value="0.1" units="cm"/>
      <inkml:brushProperty name="height" value="0.1" units="cm"/>
      <inkml:brushProperty name="color" value="#33CCFF"/>
    </inkml:brush>
  </inkml:definitions>
  <inkml:trace contextRef="#ctx0" brushRef="#br0">46 0 8818,'-46'97'2961,"48"-87"-2889,9 13-8,-6-13-48,3 10 32,6-1-144,-5-2-241,6 4 241</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46.134"/>
    </inkml:context>
    <inkml:brush xml:id="br0">
      <inkml:brushProperty name="width" value="0.1" units="cm"/>
      <inkml:brushProperty name="height" value="0.1" units="cm"/>
      <inkml:brushProperty name="color" value="#00A0D7"/>
    </inkml:brush>
  </inkml:definitions>
  <inkml:trace contextRef="#ctx0" brushRef="#br0">240 1 5641,'-5'6'5672,"-11"20"-4742,5-8-834,-7 13 56,-1-1-1,-2 0 0,-1-2 1,-26 28-1,39-48-170,-1 0 0,1 1 1,1 0-1,0 1 0,0 0 0,-9 17 0,17-27 56,-1 1-1,1-1 1,0 1 0,0-1-1,0 1 1,0-1 0,0 1 0,0-1-1,-1 1 1,1-1 0,0 0-1,0 1 1,-1-1 0,1 1-1,0-1 1,-1 0 0,1 1-1,0-1 1,-1 0 0,1 1-1,0-1 1,-1 0 0,1 1-1,-1-1 1,1 0 0,-1 0-1,1 0 1,-1 1 0,-1-1 506</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46.458"/>
    </inkml:context>
    <inkml:brush xml:id="br0">
      <inkml:brushProperty name="width" value="0.1" units="cm"/>
      <inkml:brushProperty name="height" value="0.1" units="cm"/>
      <inkml:brushProperty name="color" value="#00A0D7"/>
    </inkml:brush>
  </inkml:definitions>
  <inkml:trace contextRef="#ctx0" brushRef="#br0">1 0 8234,'52'30'2936,"17"1"-2536,-11-10-7,-1 1-25,-6-4 0,-18-8-8,11 3-64,-19-8-128,-7 0-48,-2-1-80,-4-5-16,-2-2-8,-5-4-72,-4-1-168,-1-2-120,-1-2-432,-4-4 488</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49.615"/>
    </inkml:context>
    <inkml:brush xml:id="br0">
      <inkml:brushProperty name="width" value="0.1" units="cm"/>
      <inkml:brushProperty name="height" value="0.1" units="cm"/>
      <inkml:brushProperty name="color" value="#00A0D7"/>
    </inkml:brush>
  </inkml:definitions>
  <inkml:trace contextRef="#ctx0" brushRef="#br0">1 0 5737,'0'0'6482,"4"12"-6346,5 11-104,7 38-8,-14-32-56,-4-6-104,-8-3-272,4 8 576,-1-7-224</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49.950"/>
    </inkml:context>
    <inkml:brush xml:id="br0">
      <inkml:brushProperty name="width" value="0.1" units="cm"/>
      <inkml:brushProperty name="height" value="0.1" units="cm"/>
      <inkml:brushProperty name="color" value="#00A0D7"/>
    </inkml:brush>
  </inkml:definitions>
  <inkml:trace contextRef="#ctx0" brushRef="#br0">60 125 7658,'-20'25'813,"-14"19"197,28-32-257,14-13 489,15-15-786,10-4-43,-20 14-346,1-1-1,-2 0 1,1 0-1,15-14 0,-17 12-56,0 1 0,0 1 0,1 0-1,-1 1 1,2 0 0,15-6-1,-8 8-51,40-14 129,-58 18-121,0-1 0,0 0 0,0 0 1,0 0-1,0 0 0,0 0 0,-1 0 1,1-1-1,0 1 0,-1-1 0,1 1 1,-1-1-1,1 1 0,-1-1 1,0 0-1,0 0 0,0 0 0,0 0 1,0 1-1,0-1 0,0-1 0,-1 1 1,1-2-1,3-1-570,9 14 246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0.480"/>
    </inkml:context>
    <inkml:brush xml:id="br0">
      <inkml:brushProperty name="width" value="0.1" units="cm"/>
      <inkml:brushProperty name="height" value="0.1" units="cm"/>
      <inkml:brushProperty name="color" value="#00A0D7"/>
    </inkml:brush>
  </inkml:definitions>
  <inkml:trace contextRef="#ctx0" brushRef="#br0">247 1 6001,'-54'72'2045,"52"-69"-1906,0 0 0,1 0 1,-1 0-1,1 0 0,0 0 1,0 0-1,0 0 0,0 1 1,-1 3-1,2-6-100,0 0 1,0 0-1,0-1 0,0 1 0,0 0 1,0 0-1,-1-1 0,1 1 0,0 0 0,-1-1 1,1 1-1,0 0 0,-1-1 0,1 1 1,-1 0-1,1-1 0,-1 1 0,1-1 0,-1 1 1,0-1-1,1 1 0,-1-1 0,1 1 1,-1-1-1,0 0 0,-1 1 0,-3 4 70,1 1 0,-1 0 0,1 0 0,0 1 0,0-1 0,1 1 0,-1 0 0,2 0 0,-1 0 0,-3 14 0,-20 59 75,-71 147-1,114-270-172,9 4-6,43-51 1,-53 70-4,1 2 1,1-1-1,1 2 1,39-29 0,-10 26-34,-46 19 35,1 0-1,0 0 0,-1 0 0,1 0 1,-1 1-1,1 0 0,0-1 0,-1 1 0,1 0 1,0 0-1,-1 0 0,1 1 0,0-1 0,-1 1 1,4 0-1,-5 3 0,1 0 0,-2 0 1,1-1-1,0 1 0,-1 0 0,0 0 0,0 0 1,0-1-1,-1 6 0,-6 17-27,4-13 21,-1 1-1,1-1 1,1 0-1,-1 25 1,4-31 7,-1 0 1,0-1 0,-1 1 0,1-1 0,-1 1 0,-1-1-1,1 1 1,-1-1 0,0 0 0,-1 0 0,1 0 0,-1 0-1,-1 0 1,1 0 0,-1-1 0,0 0 0,0 0 0,0 0-1,-1 0 1,0 0 0,1-1 0,-2 0 0,-7 5 0,5-4 38,0-1 0,0 0 1,0 0-1,-1 0 1,0-1-1,-17 3 0,24-5-41,0-1 0,1 0-1,-1 0 1,0 0-1,0 0 1,1 0-1,-1 0 1,0 0-1,0-1 1,1 1 0,-1-1-1,0 1 1,0-1-1,1 0 1,-1 0-1,1 1 1,-3-3-1,3 1-17,-1 1-1,1-1 0,0 0 1,0 1-1,0-1 0,0 0 0,1 0 1,-1 0-1,0 0 0,1 0 0,0 1 1,-1-1-1,1 0 0,0 0 1,0 0-1,0 0 0,0 0 0,0 0 1,1-4-1,4-17-339,1-9 138</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0.831"/>
    </inkml:context>
    <inkml:brush xml:id="br0">
      <inkml:brushProperty name="width" value="0.1" units="cm"/>
      <inkml:brushProperty name="height" value="0.1" units="cm"/>
      <inkml:brushProperty name="color" value="#00A0D7"/>
    </inkml:brush>
  </inkml:definitions>
  <inkml:trace contextRef="#ctx0" brushRef="#br0">153 0 6889,'1'3'149,"0"0"0,-1 1 0,1-1 0,0 0 0,-1 0 0,0 1 0,1-1 0,-1 0 0,-1 1-1,1-1 1,0 0 0,-1 0 0,0 1 0,0-1 0,0 0 0,-1 3 0,-31 46-266,2-4 242,24-27-80,6-17-26,-1 0-1,1 0 1,0 0 0,-1 0-1,0 0 1,0-1 0,0 1-1,-4 4 1,0 0 66,0 1 0,0 0-1,1 0 1,0 0 0,0 0-1,1 1 1,-4 12 0,-5 13 428,13-34-497,-1-1-1,1 1 1,0 0 0,0 0 0,-1-1-1,1 1 1,0 0 0,0 0-1,0 0 1,0-1 0,0 1 0,0 0-1,0 0 1,0 0 0,0-1-1,0 1 1,1 0 0,-1 0-1,0-1 1,1 1 0,-1 0 0,0 0-1,1-1 1,-1 1 0,1 0-1,-1-1 1,1 1 0,-1-1 0,1 1-1,-1 0 1,1-1 0,0 1-1,-1-1 1,1 0 0,0 1 0,-1-1-1,1 1 1,0-1 0,0 0-1,-1 0 1,1 1 0,0-1 0,0 0-1,-1 0 1,1 0 0,0 0-1,0 0 1,1 0 0,2 0 17,0 1 1,-1-1-1,1 0 1,0-1-1,0 1 1,-1-1-1,1 1 0,5-3 1,31-33 179,12 3-217,92-76 0,-117 78-752,-18 25 485</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1.181"/>
    </inkml:context>
    <inkml:brush xml:id="br0">
      <inkml:brushProperty name="width" value="0.1" units="cm"/>
      <inkml:brushProperty name="height" value="0.1" units="cm"/>
      <inkml:brushProperty name="color" value="#00A0D7"/>
    </inkml:brush>
  </inkml:definitions>
  <inkml:trace contextRef="#ctx0" brushRef="#br0">360 1 5961,'-49'139'4161,"35"-100"-3395,-12 48-8,24-79-705,0 0 0,-1 0 0,-1 0-1,1 0 1,-1 0 0,-1-1-1,1 0 1,-12 13 0,-3 7 73,-65 83 192,78-99-309,-1-1 0,0-1-1,0 0 1,-1 0-1,0 0 1,-1-1 0,0 0-1,-15 10 1,23-17-17,1-1 0,-1 0 0,0 1 0,1-1 0,-1 1 0,0-1 0,0 0 0,0 0 0,0 1 0,1-1 0,-1 0 0,0 0 0,0 0 0,0 0 0,0 0 0,1 0 0,-1 0 0,0 0 0,0-1 0,0 1 0,0 0 0,1 0 0,-1-1 0,0 1 0,0 0 0,1-1 0,-1 1 0,0-1 0,0 0 0,-1-1-59,1 1 0,0-1 0,-1 0-1,1 1 1,0-1 0,0 0 0,0 0 0,0 0 0,1 0-1,-1 0 1,0-3 0,-2-17-264</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1.514"/>
    </inkml:context>
    <inkml:brush xml:id="br0">
      <inkml:brushProperty name="width" value="0.1" units="cm"/>
      <inkml:brushProperty name="height" value="0.1" units="cm"/>
      <inkml:brushProperty name="color" value="#00A0D7"/>
    </inkml:brush>
  </inkml:definitions>
  <inkml:trace contextRef="#ctx0" brushRef="#br0">1 62 7818,'37'-58'2378,"-36"58"-2352,-1-1 1,1 1-1,-1 0 0,1-1 1,-1 1-1,1 0 1,-1-1-1,1 1 1,-1 0-1,1 0 1,0-1-1,-1 1 1,1 0-1,-1 0 1,1 0-1,0 0 1,-1 0-1,1 0 1,0 0-1,-1 0 1,1 0-1,-1 0 1,1 1-1,0-1 1,-1 0-1,1 0 1,-1 0-1,1 1 1,-1-1-1,1 0 1,0 1-1,18 14 131,-13-10-24,86 54 611,-61-41-571,-1 1 0,-1 1 0,-1 2 0,-1 1 0,29 31 0,-18-7-85,-26-30-66,2 0 0,0 0 1,19 15-1,-13-19 55,-12-16-210,-9-31-428,0 24 437,-4-32-128</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1.865"/>
    </inkml:context>
    <inkml:brush xml:id="br0">
      <inkml:brushProperty name="width" value="0.1" units="cm"/>
      <inkml:brushProperty name="height" value="0.1" units="cm"/>
      <inkml:brushProperty name="color" value="#00A0D7"/>
    </inkml:brush>
  </inkml:definitions>
  <inkml:trace contextRef="#ctx0" brushRef="#br0">212 86 8882,'66'-86'3049,"-64"86"-2857,-1 7-48,-1 6-88,-19-3 8,2 8 16,-7 2-8,-3 9-8,-2-1-16,-4 5-48,10 16-40,-17-18-136,14 10-120,11-13-385,-11-24-1607,24 1 1592</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2.216"/>
    </inkml:context>
    <inkml:brush xml:id="br0">
      <inkml:brushProperty name="width" value="0.1" units="cm"/>
      <inkml:brushProperty name="height" value="0.1" units="cm"/>
      <inkml:brushProperty name="color" value="#00A0D7"/>
    </inkml:brush>
  </inkml:definitions>
  <inkml:trace contextRef="#ctx0" brushRef="#br0">0 40 7017,'91'-40'2561,"-100"42"-2017,-1 8-56,6 16-72,10 13-24,-1-2-103,-5-1-49,5 0-96,-15-8-32,4 1-48,6 3-32,-2-14-80,7-2-136,-8-16-385,11 0-1943,2-16 1744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9.896"/>
    </inkml:context>
    <inkml:brush xml:id="br0">
      <inkml:brushProperty name="width" value="0.1" units="cm"/>
      <inkml:brushProperty name="height" value="0.1" units="cm"/>
      <inkml:brushProperty name="color" value="#33CCFF"/>
    </inkml:brush>
  </inkml:definitions>
  <inkml:trace contextRef="#ctx0" brushRef="#br0">9 1228 8754,'-9'5'3433,"11"-14"-3321,0-4 24,8-3-72,1-12 0,9-15-120,6-19-96,5-27-208,4-11-161,3-10 329</inkml:trace>
  <inkml:trace contextRef="#ctx0" brushRef="#br0" timeOffset="1">452 1 7314,'2'13'2784,"-2"-2"-1920,0 6-536,13 8-8,-15-7-79,6 5-49,9 11-128,-13-14-88,16 3-328,-8-2 63,-16-13 137</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2.542"/>
    </inkml:context>
    <inkml:brush xml:id="br0">
      <inkml:brushProperty name="width" value="0.1" units="cm"/>
      <inkml:brushProperty name="height" value="0.1" units="cm"/>
      <inkml:brushProperty name="color" value="#00A0D7"/>
    </inkml:brush>
  </inkml:definitions>
  <inkml:trace contextRef="#ctx0" brushRef="#br0">35 178 7402,'44'-93'2156,"-43"91"-2113,0 0-1,0 0 1,0 0-1,0 1 1,0-1 0,0 0-1,1 0 1,-1 1-1,1-1 1,-1 1 0,1-1-1,0 1 1,-1 0-1,1 0 1,0-1 0,4 0-1,-6 1-31,1 1-1,0 0 0,0-1 1,0 1-1,0-1 0,0 1 0,-1-1 1,1 1-1,0-1 0,0 0 1,-1 1-1,1-1 0,0 0 1,-1 0-1,1 1 0,-1-1 1,1 0-1,0-1 0,1-2 43,1 0 0,0 1 1,0-1-1,0 1 0,0-1 0,0 1 0,1 0 0,0 1 0,-1-1 0,1 1 1,6-4-1,-9 6-42,0-1 0,1 1 0,-1 0 0,0-1 1,0 1-1,0 0 0,0-1 0,1 1 0,-1 0 1,0 0-1,0 0 0,1 0 0,-1 0 0,0 1 1,0-1-1,0 0 0,0 0 0,1 1 0,0 0 1,0 0-9,-1 0 1,0 0-1,0 0 0,0 0 1,0 1-1,0-1 1,-1 0-1,1 1 1,0-1-1,0 0 0,-1 1 1,1-1-1,-1 1 1,0-1-1,1 1 1,-1-1-1,0 1 0,0-1 1,0 1-1,0 1 1,1 70 282,-17 143 0,-1-12-86,3 225 3,4-372 81,0-35-25,10-22-256,0 0 0,0 0 0,0 0 0,0 1 0,-1-1 0,1 0 0,0 0 0,0 0 0,0 0 0,-1 0 0,1 0 0,0 0 0,0 1 0,0-1-1,-1 0 1,1 0 0,0 0 0,0 0 0,-1 0 0,1 0 0,0 0 0,0 0 0,0 0 0,-1 0 0,1 0 0,0 0 0,0 0 0,-1-1 0,1 1 0,0 0 0,0 0 0,0 0 0,-1 0 0,1 0 0,0 0 0,0 0 0,0-1 0,-1 1 0,1 0 0,0 0 0,0 0 0,0 0 0,0-1 0,0 1 0,-1 0 0,1 0 0,0-1 0,0 1-1,0 0 1,0 0 0,0 0 0,0-1 0,0 1 0,0 0 0,0 0 0,0-1 0,0 1 0,0 0 0,0-1 0,-108-288-1513,88 227 1282</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2.892"/>
    </inkml:context>
    <inkml:brush xml:id="br0">
      <inkml:brushProperty name="width" value="0.1" units="cm"/>
      <inkml:brushProperty name="height" value="0.1" units="cm"/>
      <inkml:brushProperty name="color" value="#00A0D7"/>
    </inkml:brush>
  </inkml:definitions>
  <inkml:trace contextRef="#ctx0" brushRef="#br0">63 14 7802,'11'0'2752,"-11"-13"-2408,17 24-160,-14-17-48,8 19-56,3 2-24,-5-5-8,5 8-88,-13-25-80,6 17-16,-6-10 72</inkml:trace>
  <inkml:trace contextRef="#ctx0" brushRef="#br0" timeOffset="1">79 124 7698,'-79'62'2696,"93"-62"-2376,-13-4-56,29 13-72,-19-9 16,2-5-56,10 1-16,-3 4-55,0-2-41,-9-10-48,2 16-81,-8-8-271,0 4 672,0 12-320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3.217"/>
    </inkml:context>
    <inkml:brush xml:id="br0">
      <inkml:brushProperty name="width" value="0.1" units="cm"/>
      <inkml:brushProperty name="height" value="0.1" units="cm"/>
      <inkml:brushProperty name="color" value="#00A0D7"/>
    </inkml:brush>
  </inkml:definitions>
  <inkml:trace contextRef="#ctx0" brushRef="#br0">0 72 8386,'0'8'2920,"8"-2"-2648,12-2-23,11-4-89,12-7-16,6-3-8,6 0-40,-3 2-72,-16-5 32,-1 1-56,-6 3-88,-2 4-304,-8-5-305,-2 5 417</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3.579"/>
    </inkml:context>
    <inkml:brush xml:id="br0">
      <inkml:brushProperty name="width" value="0.1" units="cm"/>
      <inkml:brushProperty name="height" value="0.1" units="cm"/>
      <inkml:brushProperty name="color" value="#00A0D7"/>
    </inkml:brush>
  </inkml:definitions>
  <inkml:trace contextRef="#ctx0" brushRef="#br0">421 309 4585,'-2'4'5839,"-18"21"-5263,-24 21-66,-2-3 1,-66 48-1,-34 30-149,142-117-384,-34 33 138,30-24-232,18-14-421,24-12 62,13-17 201</inkml:trace>
  <inkml:trace contextRef="#ctx0" brushRef="#br0" timeOffset="1">550 171 8234,'17'-24'2848,"14"15"-2624,-3-2-48,5 8 40,-4-12-23,6 10 7,-9-7 24,2-9-136,3 14-8,-10-12-48,9 9-32,-7 2-144,8 4-96,-13-5-433,-11-5 409</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3.963"/>
    </inkml:context>
    <inkml:brush xml:id="br0">
      <inkml:brushProperty name="width" value="0.1" units="cm"/>
      <inkml:brushProperty name="height" value="0.1" units="cm"/>
      <inkml:brushProperty name="color" value="#00A0D7"/>
    </inkml:brush>
  </inkml:definitions>
  <inkml:trace contextRef="#ctx0" brushRef="#br0">277 55 5177,'-42'-55'2375,"41"55"-2284,0 0-1,0 0 1,1 0-1,-1 1 1,0-1-1,0 0 1,0 0-1,0 1 1,0-1-1,0 0 1,0 1-1,0-1 1,1 1-1,-1-1 1,0 1-1,0-1 1,1 1-1,-1 0 1,0-1-1,1 1 1,-1 0-1,1 0 1,-1-1-1,1 1 1,-1 0-1,1 0 1,-1 0-1,1 0 1,0 0-1,-1 0 1,-15 34 396,14 308 1429,4-51-1597,-2-246-295,-1 37 23,0-77-42,0 0 1,0 0-1,0 0 0,0 0 0,-1 0 0,0 0 0,0 0 1,-1 0-1,-5 9 0,8-15-9,-1 1 0,1 0 0,-1 0 0,1 0 0,-1 0 0,1-1 0,-1 1 1,0 0-1,0 0 0,1-1 0,-1 1 0,0-1 0,0 1 0,1-1 0,-1 1 0,0-1 0,0 1 0,0-1 0,0 0 1,0 1-1,0-1 0,0 0 0,0 0 0,0 0 0,0 0 0,0 0 0,0 0 0,0 0 0,0 0 0,0 0 1,0 0-1,1 0 0,-1-1 0,0 1 0,0 0 0,0-1 0,0 1 0,0-1 0,0 1 0,0-1 0,1 1 1,-1-1-1,0 1 0,0-1 0,1 0 0,-1 0 0,1 1 0,-1-1 0,0 0 0,1 0 0,-1 0 0,1 1 0,0-1 1,-1-1-1,-5-9-96,1 0 0,0 0 0,-6-18 0,7 16 56,-27-60-126,17 42 174,1-1 0,1 0 0,2-1 1,-9-46-1,19 77 18,-1 0 1,1 0 0,0 0 0,0 0 0,0 0 0,0 0 0,0 0-1,0 0 1,1 0 0,-1 0 0,1 0 0,-1 0 0,1 0-1,0 0 1,0 0 0,1-2 0,-1 3-9,0 0 0,0 0 1,0 0-1,1 0 0,-1 1 0,0-1 1,0 0-1,0 1 0,1-1 0,-1 1 0,0 0 1,1-1-1,-1 1 0,0 0 0,1-1 0,-1 1 1,0 0-1,1 0 0,0 1 0,9 0 26,0 1 0,0 1 0,0 0 0,-1 1 0,12 5 0,9 2-85,-20-8 285,0 0 1,0-2-1,0 1 1,21-1-1,7-1 427</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4.297"/>
    </inkml:context>
    <inkml:brush xml:id="br0">
      <inkml:brushProperty name="width" value="0.1" units="cm"/>
      <inkml:brushProperty name="height" value="0.1" units="cm"/>
      <inkml:brushProperty name="color" value="#00A0D7"/>
    </inkml:brush>
  </inkml:definitions>
  <inkml:trace contextRef="#ctx0" brushRef="#br0">0 212 8650,'82'-112'2960,"-67"112"-2751,5-1-57,-7-12-56,3-2 8,2 2-8,5 11-40,2-3-40,-7-8 0,-1 8-192,-12-15-120,8 7-3617</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4.634"/>
    </inkml:context>
    <inkml:brush xml:id="br0">
      <inkml:brushProperty name="width" value="0.1" units="cm"/>
      <inkml:brushProperty name="height" value="0.1" units="cm"/>
      <inkml:brushProperty name="color" value="#00A0D7"/>
    </inkml:brush>
  </inkml:definitions>
  <inkml:trace contextRef="#ctx0" brushRef="#br0">70 31 6689,'-6'-30'1731,"3"37"-544,2 57 7,1-35-967,-25 309 872,12-197-1005,8-43-70,4-55-68,-8 52-1,5-79-159,2-20-83,1-28-65,1 29 360,1-33-143</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4.979"/>
    </inkml:context>
    <inkml:brush xml:id="br0">
      <inkml:brushProperty name="width" value="0.1" units="cm"/>
      <inkml:brushProperty name="height" value="0.1" units="cm"/>
      <inkml:brushProperty name="color" value="#00A0D7"/>
    </inkml:brush>
  </inkml:definitions>
  <inkml:trace contextRef="#ctx0" brushRef="#br0">227 1 6177,'-10'8'5017,"-7"15"-4786,12-17 179,-14 22-171,1 0 0,2 1 1,-23 54-1,-13 25-131,40-86-262,1 1 0,-13 39-1,21-61-274,2-10 152</inkml:trace>
  <inkml:trace contextRef="#ctx0" brushRef="#br0" timeOffset="1">227 126 6865,'13'13'2769,"-6"2"-1521,6 13-1128,-8-14-8,-4 9 0,9-1 8,-8-6-32,8 4 0,1-2-176,-9-7-208,11-4 184</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5.313"/>
    </inkml:context>
    <inkml:brush xml:id="br0">
      <inkml:brushProperty name="width" value="0.1" units="cm"/>
      <inkml:brushProperty name="height" value="0.1" units="cm"/>
      <inkml:brushProperty name="color" value="#00A0D7"/>
    </inkml:brush>
  </inkml:definitions>
  <inkml:trace contextRef="#ctx0" brushRef="#br0">0 112 8890,'48'-108'3129,"-35"108"-2777,-8-3-56,8 9-136,0 9-24,-1-12-56,-1 6-32,-6-8-24,3 1-40,-1 6-168,4 8-176,-7-1-1321,1 12 1153</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5.630"/>
    </inkml:context>
    <inkml:brush xml:id="br0">
      <inkml:brushProperty name="width" value="0.1" units="cm"/>
      <inkml:brushProperty name="height" value="0.1" units="cm"/>
      <inkml:brushProperty name="color" value="#00A0D7"/>
    </inkml:brush>
  </inkml:definitions>
  <inkml:trace contextRef="#ctx0" brushRef="#br0">0 32 8690,'7'1'3025,"14"-1"-2697,12-6-104,23 19 48,-12-13-8,0 2-24,-6-4-56,-13-6-112,-4-5-24,-5-4-48,7 19-24,-9-6-216,0 14-184,-4 0-1713,-6-8 1465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00.258"/>
    </inkml:context>
    <inkml:brush xml:id="br0">
      <inkml:brushProperty name="width" value="0.1" units="cm"/>
      <inkml:brushProperty name="height" value="0.1" units="cm"/>
      <inkml:brushProperty name="color" value="#33CCFF"/>
    </inkml:brush>
  </inkml:definitions>
  <inkml:trace contextRef="#ctx0" brushRef="#br0">9 165 7586,'-8'7'3016,"12"-7"-1751,10 0-929,22-4-64,1-2 32,9-11-16,17 6-40,1-9-112,3 2-72,-8 5-40,-11-7-24,-25-3-176,0 12-104,-7-1-368,-12-4-329,-1 16 649</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5.984"/>
    </inkml:context>
    <inkml:brush xml:id="br0">
      <inkml:brushProperty name="width" value="0.1" units="cm"/>
      <inkml:brushProperty name="height" value="0.1" units="cm"/>
      <inkml:brushProperty name="color" value="#00A0D7"/>
    </inkml:brush>
  </inkml:definitions>
  <inkml:trace contextRef="#ctx0" brushRef="#br0">342 0 6761,'-6'7'265,"1"0"0,0 0 0,0 1-1,1-1 1,0 1 0,1 0 0,-1 0-1,2 1 1,-1-1 0,1 0-1,0 1 1,1 0 0,-1 15 0,-12 198 1373,4-84-1281,0-59 280,-12-125-508,16 29-213,-35-90-1018,19 64 733</inkml:trace>
  <inkml:trace contextRef="#ctx0" brushRef="#br0" timeOffset="1">41 232 6793,'-41'-87'2801,"64"95"-1257,-8 3-1264,5 7 57,-11-4-1,-20 0-32,21 9 8,-20-5-152,13 7-72,-8 0-32,-6-7-56,1 6-72,0-1-144,20 2-408,-20-10 416</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6.313"/>
    </inkml:context>
    <inkml:brush xml:id="br0">
      <inkml:brushProperty name="width" value="0.1" units="cm"/>
      <inkml:brushProperty name="height" value="0.1" units="cm"/>
      <inkml:brushProperty name="color" value="#00A0D7"/>
    </inkml:brush>
  </inkml:definitions>
  <inkml:trace contextRef="#ctx0" brushRef="#br0">1 35 5745,'128'-35'2705,"-121"37"-849,-1 11-1416,1 5-16,3 7-152,-4-2-24,4 3-79,-3-1-65,-2-1-80,-2-7-8,0-8-144,-1-17-281</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6.650"/>
    </inkml:context>
    <inkml:brush xml:id="br0">
      <inkml:brushProperty name="width" value="0.1" units="cm"/>
      <inkml:brushProperty name="height" value="0.1" units="cm"/>
      <inkml:brushProperty name="color" value="#00A0D7"/>
    </inkml:brush>
  </inkml:definitions>
  <inkml:trace contextRef="#ctx0" brushRef="#br0">176 43 7706,'26'-42'3032,"-40"42"-1751,5 11-1089,3 20-104,-1 2 0,-11 10 0,-6-4-8,-14-8-40,8 7-32,11 5-16,9 1-88,1-8-376,3-1-1377,-6-30 1241</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6.984"/>
    </inkml:context>
    <inkml:brush xml:id="br0">
      <inkml:brushProperty name="width" value="0.1" units="cm"/>
      <inkml:brushProperty name="height" value="0.1" units="cm"/>
      <inkml:brushProperty name="color" value="#00A0D7"/>
    </inkml:brush>
  </inkml:definitions>
  <inkml:trace contextRef="#ctx0" brushRef="#br0">0 51 7746,'7'-14'2888,"14"4"-2352,-5-2-192,24 12-15,-2 0-105,-12-1-8,7-1-104,-10-5-16,1 6-96,-2-1-88,-12 2-280,-14-2-241,1 2 361</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7.330"/>
    </inkml:context>
    <inkml:brush xml:id="br0">
      <inkml:brushProperty name="width" value="0.1" units="cm"/>
      <inkml:brushProperty name="height" value="0.1" units="cm"/>
      <inkml:brushProperty name="color" value="#00A0D7"/>
    </inkml:brush>
  </inkml:definitions>
  <inkml:trace contextRef="#ctx0" brushRef="#br0">0 1 7794,'2'13'2816,"9"5"-2424,-6-8-232,2-5-24,2-2-96,8 5-8,6 2-48,-5-6-80,-2-6-216,-14-11-256,5-7 336</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7.660"/>
    </inkml:context>
    <inkml:brush xml:id="br0">
      <inkml:brushProperty name="width" value="0.1" units="cm"/>
      <inkml:brushProperty name="height" value="0.1" units="cm"/>
      <inkml:brushProperty name="color" value="#00A0D7"/>
    </inkml:brush>
  </inkml:definitions>
  <inkml:trace contextRef="#ctx0" brushRef="#br0">114 1 6849,'-4'30'3344,"-13"17"-2742,5-16-199,9-21-351,-1-1 0,-1 0-1,0 0 1,-8 10 0,-15 32-17,17-32-24,-1 4 66,12-8 107,5-11 33,13-19 189,9-8-262,80-34 28,40-18-1138,-128 67-702,-6-2 729</inkml:trace>
  <inkml:trace contextRef="#ctx0" brushRef="#br0" timeOffset="1">234 144 5937,'-59'88'2833,"66"-79"-609,6 5-1896,-2-5-8,-1-5-95,6 16-1,3-8-96,-10-6-64,1-2-24,-6-8-40,-4 3-208</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7.991"/>
    </inkml:context>
    <inkml:brush xml:id="br0">
      <inkml:brushProperty name="width" value="0.1" units="cm"/>
      <inkml:brushProperty name="height" value="0.1" units="cm"/>
      <inkml:brushProperty name="color" value="#00A0D7"/>
    </inkml:brush>
  </inkml:definitions>
  <inkml:trace contextRef="#ctx0" brushRef="#br0">711 0 6961,'-73'1'2205,"70"-1"-2124,1 1 0,-1 0 0,0-1 0,0 1 0,1 0 0,-1 1 0,0-1 0,1 0 0,-1 1 0,1 0 0,0-1 0,-1 1 0,1 0 0,0 0 0,0 0 0,0 0 0,0 1 0,1-1 0,-3 5 0,-8 8 249,-32 34 330,32-35-576,0 0 0,-1-1 0,0 0 0,-1-1 0,-24 16 0,-12 3 109,0 2 0,2 2 0,-83 79 0,-11 31-30,133-136-427,13-17-603,12-11 562</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8.334"/>
    </inkml:context>
    <inkml:brush xml:id="br0">
      <inkml:brushProperty name="width" value="0.1" units="cm"/>
      <inkml:brushProperty name="height" value="0.1" units="cm"/>
      <inkml:brushProperty name="color" value="#00A0D7"/>
    </inkml:brush>
  </inkml:definitions>
  <inkml:trace contextRef="#ctx0" brushRef="#br0">0 85 7586,'28'-12'2848,"8"14"-2176,-16-14-120,13 19-119,-2-1-49,-6-7-48,6 2-40,-3-2-144,-2-4-40,-5-10-96,7 12-64,-8-2-152,-7-10-152,-8 13-296,-7-14 111,-12 3 281</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8.680"/>
    </inkml:context>
    <inkml:brush xml:id="br0">
      <inkml:brushProperty name="width" value="0.1" units="cm"/>
      <inkml:brushProperty name="height" value="0.1" units="cm"/>
      <inkml:brushProperty name="color" value="#00A0D7"/>
    </inkml:brush>
  </inkml:definitions>
  <inkml:trace contextRef="#ctx0" brushRef="#br0">0 64 7370,'3'13'2904,"27"4"-1776,-2-12-880,5-5-15,1-9 55,-6-7 40,21 9-80,6 3-48,-19-11-88,3 5-48,-14-2-32,-7 1-32,-5 3-168,0 9-104,-13-9-208,-2 10-129,-7 6 385</inkml:trace>
  <inkml:trace contextRef="#ctx0" brushRef="#br0" timeOffset="1">71 184 7514,'-4'2'2800,"6"-1"-2264,21 9-80,-5 3 49,0 2-65,-10 0-16,2-2-120,5 0-104,-15-6-104,10 9-56,-17-4-8,-3-1-24,12 7-24,-7-13-80,8 2-256,2-6-144,-6-2 272</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9.013"/>
    </inkml:context>
    <inkml:brush xml:id="br0">
      <inkml:brushProperty name="width" value="0.1" units="cm"/>
      <inkml:brushProperty name="height" value="0.1" units="cm"/>
      <inkml:brushProperty name="color" value="#00A0D7"/>
    </inkml:brush>
  </inkml:definitions>
  <inkml:trace contextRef="#ctx0" brushRef="#br0">0 100 5337,'51'-100'5505,"-48"100"-5129,7 7-8,-5 3-103,0 3-9,-2 5-88,-8-10-72,5 17-88,0-4-8,-3-9-32,1 7-40,-4-9-232,1 7-217,0 1 305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00.612"/>
    </inkml:context>
    <inkml:brush xml:id="br0">
      <inkml:brushProperty name="width" value="0.1" units="cm"/>
      <inkml:brushProperty name="height" value="0.1" units="cm"/>
      <inkml:brushProperty name="color" value="#33CCFF"/>
    </inkml:brush>
  </inkml:definitions>
  <inkml:trace contextRef="#ctx0" brushRef="#br0">317 0 6849,'-2'3'187,"1"-1"-1,0 0 1,-1 0-1,1 1 0,0-1 1,0 1-1,0 0 0,1-1 1,-1 1-1,1-1 0,-1 1 1,1 0-1,0 0 1,0-1-1,0 1 0,1 4 1,-1-3-139,1-1-1,-1 0 1,0 0 0,0 0 0,-1 0 0,1 1 0,-1-1 0,1 0 0,-1 0-1,0 0 1,0 0 0,0 0 0,-1 0 0,1 0 0,-1-1 0,-1 4 0,-71 103 736,-33 21-663,93-110-117,-25 41-1,16-24-6,-13 30 9,71-130-168,-23 38 85,1 1 0,1 0 0,24-31 0,-17 34 90,1 0-1,0 2 0,2 0 1,0 1-1,52-27 1,-75 44-6,0 1 0,0-1 0,0 1 1,1-1-1,-1 1 0,0 0 0,0-1 0,1 1 0,-1 0 1,0 0-1,0 0 0,1 0 0,-1 0 0,0 1 1,1-1-1,-1 0 0,0 0 0,0 1 0,1-1 1,-1 1-1,0-1 0,0 1 0,0-1 0,0 1 1,0 0-1,0 0 0,0 0 0,0-1 0,0 1 1,0 0-1,0 0 0,0 0 0,-1 0 0,1 0 1,0 1-1,-1-1 0,1 0 0,-1 0 0,1 0 0,-1 0 1,0 1-1,1-1 0,-1 0 0,0 1 0,0-1 1,0 0-1,0 0 0,0 1 0,0-1 0,0 0 1,0 0-1,-1 1 0,1-1 0,0 0 0,-1 0 1,1 1-1,-1-1 0,0 0 0,1 0 0,-2 2 1,-15 26 152,13-23-135,0-1 0,0 1 0,1 1 0,0-1 0,1 0 0,-1 1 0,-1 8 0,-6 45 97,8-39-77,-2 1-1,-9 32 1,-7-2-22,9-27-10,-11 48 1,20-67-22,1 1-1,0 0 1,0 0 0,1 0 0,-1 0 0,2 0 0,-1 0-1,1-1 1,0 1 0,0 0 0,1 0 0,2 6 0,-4-13-2,0 0 1,0 0-1,0 0 0,0-1 1,0 1-1,0 0 1,0 0-1,0 0 1,0 0-1,0 0 0,1-1 1,-1 1-1,0 0 1,0 0-1,0 0 1,0 0-1,0 0 0,0 0 1,0-1-1,1 1 1,-1 0-1,0 0 1,0 0-1,0 0 0,0 0 1,0 0-1,0 0 1,1 0-1,-1 0 1,0 0-1,0 0 0,0 0 1,0 0-1,1 0 1,-1 0-1,0 0 1,0 0-1,0 0 0,0 0 1,0 0-1,1 0 1,-1 0-1,0 0 1,0 0-1,0 0 0,0 0 1,0 0-1,1 0 1,-1 0-1,0 0 1,0 0-1,0 1 0,0-1 1,0 0-1,0 0 1,1 0-1,1-19-417,0-16 179</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9.346"/>
    </inkml:context>
    <inkml:brush xml:id="br0">
      <inkml:brushProperty name="width" value="0.1" units="cm"/>
      <inkml:brushProperty name="height" value="0.1" units="cm"/>
      <inkml:brushProperty name="color" value="#00A0D7"/>
    </inkml:brush>
  </inkml:definitions>
  <inkml:trace contextRef="#ctx0" brushRef="#br0">22 100 7170,'110'-100'2584,"-111"107"-2088,-4-4-80,-4 10 48,4 5 0,-8-5-47,0 9-97,2-3-160,-2 4-72,1-1-64,2-6-40,2 4-224,-5-14-96,5 7-1057,-2-11 953</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6:59.662"/>
    </inkml:context>
    <inkml:brush xml:id="br0">
      <inkml:brushProperty name="width" value="0.1" units="cm"/>
      <inkml:brushProperty name="height" value="0.1" units="cm"/>
      <inkml:brushProperty name="color" value="#00A0D7"/>
    </inkml:brush>
  </inkml:definitions>
  <inkml:trace contextRef="#ctx0" brushRef="#br0">0 125 8722,'23'-8'3605,"-20"6"-3559,1 1-1,-1 0 1,1 0 0,-1 0 0,1 0 0,0 0 0,0 1 0,5-1 0,144-2 1091,345 1 308,-272 5-1358,-226-3-89,1 0 0,-1 0 0,1 0 0,-1 0 0,1 0 1,0 0-1,-1 0 0,1 0 0,-1 0 0,1 0 0,0-1 1,-1 1-1,1 0 0,-1 0 0,1 0 0,-1-1 1,1 1-1,-1 0 0,1-1 0,-1 1 0,1 0 0,-1-1 1,0 1-1,1-1 0,-1 1 0,0-1 0,1 1 0,-1-1 1,0 1-1,1-1 0,-1 0 0,-5-19-121,2 15-36,1 1 0,-1-1 0,-1 1 0,1 0 0,-1 0 0,0 0 0,-4-4 0,-33-19-1249,23 15 1048</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02.670"/>
    </inkml:context>
    <inkml:brush xml:id="br0">
      <inkml:brushProperty name="width" value="0.1" units="cm"/>
      <inkml:brushProperty name="height" value="0.1" units="cm"/>
      <inkml:brushProperty name="color" value="#00A0D7"/>
    </inkml:brush>
  </inkml:definitions>
  <inkml:trace contextRef="#ctx0" brushRef="#br0">99 100 6785,'121'-98'2537,"-117"98"-1969,-3-2-152,2 15-8,-7 5-72,0 5-8,1 12-16,-18-2-39,6 0 7,-23-2-88,12-2-56,8 4-64,-10-2-40,5-4-128,6-3-96,-6-7-368,15-4-457,8-8 665</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03.011"/>
    </inkml:context>
    <inkml:brush xml:id="br0">
      <inkml:brushProperty name="width" value="0.1" units="cm"/>
      <inkml:brushProperty name="height" value="0.1" units="cm"/>
      <inkml:brushProperty name="color" value="#00A0D7"/>
    </inkml:brush>
  </inkml:definitions>
  <inkml:trace contextRef="#ctx0" brushRef="#br0">1 183 7458,'116'-107'2388,"-112"102"-2281,1 1-1,0-1 1,0 1-1,1 1 1,-1-1-1,1 1 1,0 0-1,0 0 1,0 0-1,0 1 1,0 0-1,1 0 1,-1 0-1,1 1 1,6 0-1,28-7 176,-24 3-223,1 0 1,-1 1-1,0 1 0,1 1 1,0 1-1,-1 0 0,29 3 1,-45-2-59,-1 0 1,1 0 0,-1 0 0,1 0 0,-1 0-1,1 1 1,-1-1 0,1 0 0,-1 0 0,1 0-1,-1 0 1,1 1 0,-1-1 0,1 0 0,-1 0-1,1 1 1,-1-1 0,0 0 0,1 1 0,-1-1-1,0 0 1,1 1 0,-1-1 0,0 1 0,1-1-1,-1 0 1,0 1 0,0-1 0,1 1 0,-1-1-1,0 1 1,0-1 0,0 1 0,0-1 0,0 1-1,0-1 1,0 1 0,0-1 0,0 1 0,0-1-1,0 1 1,0 0 0,-11 27 10,-10 3-121,0 0 0,-2-2 0,-46 48 0,4-6-2390,43-39 1600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03.352"/>
    </inkml:context>
    <inkml:brush xml:id="br0">
      <inkml:brushProperty name="width" value="0.1" units="cm"/>
      <inkml:brushProperty name="height" value="0.1" units="cm"/>
      <inkml:brushProperty name="color" value="#00A0D7"/>
    </inkml:brush>
  </inkml:definitions>
  <inkml:trace contextRef="#ctx0" brushRef="#br0">99 8 5337,'-3'-3'3849,"1"1"-3481,1 1-8,-1-1-72,0 2 0,-2 15 16,-13 72-112,11-40-40,-12-2-56,4-1-56,-4-13-64,7 5-96,11-4-1392,8 2 1088</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03.695"/>
    </inkml:context>
    <inkml:brush xml:id="br0">
      <inkml:brushProperty name="width" value="0.1" units="cm"/>
      <inkml:brushProperty name="height" value="0.1" units="cm"/>
      <inkml:brushProperty name="color" value="#00A0D7"/>
    </inkml:brush>
  </inkml:definitions>
  <inkml:trace contextRef="#ctx0" brushRef="#br0">0 106 6137,'81'-45'4420,"-56"34"-4254,0 1-1,1 1 0,0 1 1,0 1-1,1 1 0,39-2 1,-65 7-161,0 1 0,0 0 1,1-1-1,-1 1 1,0 0-1,0 0 0,0 0 1,1 0-1,-1 0 1,0 1-1,0-1 0,1 0 1,-1 0-1,0 1 1,0-1-1,0 1 1,0-1-1,1 1 0,-1-1 1,0 1-1,0 0 1,0 0-1,0-1 0,0 2 1,0 0 19,-1 1 0,0-1 0,0 0 0,0 0 0,-1 1 0,1-1 0,0 0 0,-1 0 0,0 1-1,1-1 1,-3 3 0,-3 16 7,5-16-30,-45 146 94,36-121-115,-1-1 0,-1-1 1,-24 40-1,10-39-201,25-28 89,0 0 1,0 0-1,0 0 0,0 0 1,0 0-1,0 0 0,-1 0 1,1 0-1,0 0 0,0-1 0,-1 1 1,1 0-1,0-1 0,-1 1 1,1-1-1,-1 0 0,1 1 0,-1-1 1,1 0-1,-1 0 0,-1 0 1,-7-11-857</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04.031"/>
    </inkml:context>
    <inkml:brush xml:id="br0">
      <inkml:brushProperty name="width" value="0.1" units="cm"/>
      <inkml:brushProperty name="height" value="0.1" units="cm"/>
      <inkml:brushProperty name="color" value="#00A0D7"/>
    </inkml:brush>
  </inkml:definitions>
  <inkml:trace contextRef="#ctx0" brushRef="#br0">144 116 5937,'6'-98'2183,"-1"80"-1189,-1 27 1001,-2 5-1929,-2-1 0,1 1 0,-1 0 0,-1 0 0,-1-1 0,0 1 1,0 0-1,-1-1 0,-1 0 0,-7 18 0,-59 96 149,68-123-228,-1 0 1,0-1 0,0 1-1,0-1 1,0 0 0,0 0 0,-1 0-1,0 0 1,1-1 0,-5 3-1,-18 14-1125,24-12-557,6-1 783</inkml:trace>
  <inkml:trace contextRef="#ctx0" brushRef="#br0" timeOffset="1">70 298 7658,'24'-10'793,"-20"8"-679,0 0-1,1 0 0,-1 0 0,0 0 0,1 1 0,-1-1 0,1 1 0,-1 0 0,1 1 0,0-1 1,-1 1-1,1 0 0,0 0 0,-1 0 0,1 1 0,-1-1 0,1 1 0,0 0 0,-1 1 0,0-1 1,7 4-1,49 24 654,0-2 1,127 37-1,-12-5-162,-161-53-556,0 0 1,0 1-1,0 1 0,-1 0 1,21 17-1,-31-24-172,-5-7-130,-4-13-4176</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04.561"/>
    </inkml:context>
    <inkml:brush xml:id="br0">
      <inkml:brushProperty name="width" value="0.1" units="cm"/>
      <inkml:brushProperty name="height" value="0.1" units="cm"/>
      <inkml:brushProperty name="color" value="#00A0D7"/>
    </inkml:brush>
  </inkml:definitions>
  <inkml:trace contextRef="#ctx0" brushRef="#br0">99 56 6969,'-92'-52'3089,"85"48"-1056,7 6-1793,3 11-32,-3 0-136,7 4 16,-4-6-48,-1-2 0,-2-6-144,0 7-152,0 8-513,0-5 473</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04.897"/>
    </inkml:context>
    <inkml:brush xml:id="br0">
      <inkml:brushProperty name="width" value="0.1" units="cm"/>
      <inkml:brushProperty name="height" value="0.1" units="cm"/>
      <inkml:brushProperty name="color" value="#00A0D7"/>
    </inkml:brush>
  </inkml:definitions>
  <inkml:trace contextRef="#ctx0" brushRef="#br0">52 1 7578,'-51'46'2704,"51"-31"-2336,2 1-184,3-3-88,-2-5-24,0-8-80,0 0-144,-3-1 112</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05.249"/>
    </inkml:context>
    <inkml:brush xml:id="br0">
      <inkml:brushProperty name="width" value="0.1" units="cm"/>
      <inkml:brushProperty name="height" value="0.1" units="cm"/>
      <inkml:brushProperty name="color" value="#00A0D7"/>
    </inkml:brush>
  </inkml:definitions>
  <inkml:trace contextRef="#ctx0" brushRef="#br0">1 516 7954,'0'10'2816,"3"-10"-2464,9 0-184,-2-12-56,8-2-72,-2-9 0,7-5-16,7 8-80,-1-14-240,4 6 1633,-2 1-1089</inkml:trace>
  <inkml:trace contextRef="#ctx0" brushRef="#br0" timeOffset="1">526 12 7346,'0'-1'125,"0"0"1,-1 1-1,1-1 1,0 0 0,-1 1-1,1-1 1,-1 1 0,0-1-1,1 0 1,-1 1 0,1-1-1,-1 1 1,0-1-1,1 1 1,-1 0 0,0-1-1,0 1 1,1 0 0,-1-1-1,0 1 1,0 0-1,1 0 1,-1 0 0,0 0-1,0 0 1,0 0 0,1 0-1,-2 0 1,-20 14 1012,-13 35-901,33-45 23,-91 164 543,73-134-796,6-10-299,1 0-1,1 1 1,-11 30-1,19-34-112</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01.042"/>
    </inkml:context>
    <inkml:brush xml:id="br0">
      <inkml:brushProperty name="width" value="0.1" units="cm"/>
      <inkml:brushProperty name="height" value="0.1" units="cm"/>
      <inkml:brushProperty name="color" value="#33CCFF"/>
    </inkml:brush>
  </inkml:definitions>
  <inkml:trace contextRef="#ctx0" brushRef="#br0">123 61 6953,'0'0'82,"0"-1"0,0 1-1,0-1 1,0 1-1,1 0 1,-1-1 0,0 1-1,0-1 1,0 1-1,1 0 1,-1-1 0,0 1-1,0 0 1,1-1-1,-1 1 1,0 0 0,1 0-1,-1-1 1,0 1-1,1 0 1,-1 0 0,1-1-1,-1 1 1,0 0-1,1 0 1,-1 0 0,1 0-1,-1 0 1,1 0-1,-1 0 1,0 0 0,1 0-1,-1 0 1,1 0-1,-1 0 1,1 0 0,11 15 579,-10-11-643,-1-1 0,1 1-1,-1 0 1,0 0-1,0 0 1,-1 0 0,1 0-1,-1 0 1,0 5-1,-1 1 11,-1 0-1,-1 0 1,0 0-1,0-1 1,-1 1-1,-1-1 1,1 0-1,-1 0 1,-1-1-1,0 1 1,0-1-1,0-1 1,-1 1-1,0-1 1,-1 0-1,1 0 1,-14 7-1,5-1-57,-1-2-35,16-12 61,1 0 1,-1 0-1,0 0 0,1 0 1,-1 1-1,1-1 0,-1 0 0,1 0 1,-1 0-1,1 0 0,0 0 1,-1 0-1,1 0 0,0-1 0,0 1 1,0 0-1,0 0 0,0 0 1,0 0-1,0 0 0,0 0 0,0 0 1,1-2-1,-1-1-1,1 0-1,0 0 1,0 0-1,0 0 1,1 0 0,-1 0-1,1 0 1,0 0-1,0 1 1,0-1 0,1 1-1,-1-1 1,4-3-1,45-45 18,-29 32 11,19-21 341,71-56 0,-111 96-357,-1 1-1,0 0 1,0 0 0,1-1 0,-1 1-1,0 0 1,1 0 0,-1 0 0,0-1-1,0 1 1,1 0 0,-1 0 0,0 0-1,1 0 1,-1 0 0,1 0 0,-1 0-1,0 0 1,1 0 0,-1 0 0,0 0-1,1 0 1,-1 0 0,0 0 0,1 0-1,-1 0 1,0 0 0,1 0 0,-1 0-1,0 0 1,1 1 0,-1-1 0,0 0-1,1 0 1,-1 0 0,0 1 0,5 14 143,-6 22-3,1-36-134,-6 42 194,-2-1 0,-20 60 0,6-26-65,4-2-45,4-11-63,-2-1 0,-4-1 0,-2 0 0,-35 68 0,51-119-79,0 1 1,-1-1 0,-1 0 0,0 0-1,-14 13 1,13-18-249,6-10-30,6-14 199,-2 17 208,5-23-29</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05.609"/>
    </inkml:context>
    <inkml:brush xml:id="br0">
      <inkml:brushProperty name="width" value="0.1" units="cm"/>
      <inkml:brushProperty name="height" value="0.1" units="cm"/>
      <inkml:brushProperty name="color" value="#00A0D7"/>
    </inkml:brush>
  </inkml:definitions>
  <inkml:trace contextRef="#ctx0" brushRef="#br0">7 24 6321,'0'0'102,"-1"-1"0,1 1 0,0 0 0,-1-1-1,1 1 1,-1 0 0,1-1 0,0 1 0,-1 0-1,1-1 1,-1 1 0,1-1 0,0 1 0,0-1-1,-1 1 1,1-1 0,0 1 0,0-1 0,0 1 0,0-1-1,-1 1 1,1-1 0,0 0 0,0 1 0,0-1-1,0 1 1,0-1 0,0 1 0,1-1 0,-1 1-1,0-1 1,0 1 0,0-1 0,1 0 0,19-6 823,36 9-1343,-51-1 696,157 26-118,-94-14-100,-45-4-46,-21 4-2,-3-1 9,0-10-18,1 0-1,-1 0 0,0 0 1,0 0-1,0-1 1,0 1-1,0 0 1,0 0-1,0-1 1,0 1-1,-1 0 1,1-1-1,-1 0 1,1 1-1,-1-1 1,1 0-1,-3 2 1,-37 24 144,31-21-60,9-6-73,0 0 1,0 1 0,0-1 0,0 1-1,0-1 1,1 1 0,-1 0 0,0-1-1,0 1 1,0 0 0,0-1-1,1 1 1,-1 0 0,0 0 0,1 0-1,-1 0 1,1 0 0,-1 0 0,1 0-1,-1 0 1,1 0 0,0 0-1,-1 0 1,1 0 0,0 0 0,0 0-1,0 0 1,0 0 0,0 0 0,0 0-1,0 0 1,0 0 0,0 0-1,0 0 1,1 0 0,-1 0 0,0 0-1,1 0 1,-1 0 0,1 0 0,-1 0-1,1 0 1,0 1 0,1 0 20,-1 0 0,0 0 0,-1 0 0,1 0-1,0 0 1,0 0 0,-1 1 0,0-1 0,1 0 0,-1 0 0,0 0 0,0 0 0,0 1 0,-1 3 0,1-5-20,0 0 0,0 1 0,0-1 0,0 0-1,0 0 1,1 0 0,-1 1 0,0-1 0,0 0 0,1 0 0,-1 0 0,1 0 0,-1 0-1,1 1 1,-1-1 0,1 0 0,0 0 0,0-1 0,-1 1 0,1 0 0,0 0 0,0 0-1,0 0 1,0-1 0,0 1 0,0 0 0,0-1 0,0 1 0,0-1 0,0 1 0,0-1-1,0 1 1,1-1 0,-1 0 0,0 0 0,2 1 0,59 6 57,-36-5 4,-5 1-113,-13-1-54,-1 0 0,1-1 1,0 0-1,-1 0 0,1-1 0,0 0 0,0 0 1,-1-1-1,1 0 0,0 0 0,-1-1 0,1 0 1,-1 0-1,0-1 0,11-5 0,-3-3-304</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05.964"/>
    </inkml:context>
    <inkml:brush xml:id="br0">
      <inkml:brushProperty name="width" value="0.1" units="cm"/>
      <inkml:brushProperty name="height" value="0.1" units="cm"/>
      <inkml:brushProperty name="color" value="#00A0D7"/>
    </inkml:brush>
  </inkml:definitions>
  <inkml:trace contextRef="#ctx0" brushRef="#br0">40 76 7202,'-28'18'2960,"16"-3"-1568,12-4-1055,14 2-41,5-3-80,13-13-40,4-9 8,11-3-40,6-1-24,-2-5-56,10 3-24,1 6-48,-10-6-48,4 12-160,-5 2-72,-18 3-256,0 1-177,-33-17 489</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06.301"/>
    </inkml:context>
    <inkml:brush xml:id="br0">
      <inkml:brushProperty name="width" value="0.1" units="cm"/>
      <inkml:brushProperty name="height" value="0.1" units="cm"/>
      <inkml:brushProperty name="color" value="#00A0D7"/>
    </inkml:brush>
  </inkml:definitions>
  <inkml:trace contextRef="#ctx0" brushRef="#br0">47 2 6873,'-1'-1'97,"1"1"-1,-1 0 0,0 0 0,0 0 1,0 0-1,0 0 0,1 0 1,-1 0-1,0 0 0,0 0 0,0 0 1,0 0-1,1 1 0,-1-1 0,0 0 1,0 1-1,0-1 0,1 0 0,-1 1 1,0-1-1,1 1 0,-1-1 0,0 1 1,1-1-1,-1 1 0,1 0 0,-1-1 1,1 1-1,-1 0 0,1-1 0,-1 2 1,7 24 502,1 1-266,-6 36 110,2 0 0,14 72 0,-15-121-431,0 1 1,-1-1 0,-1 1-1,0-1 1,-1 1 0,0-1-1,-1 0 1,-1 1 0,0-1-1,-1 0 1,-1-1 0,0 1-1,-11 19 1,16-32-14,-20 50 14,19-49-21,1-1 0,0 1-1,-1-1 1,1 0-1,0 1 1,0-1-1,0 1 1,0-1-1,0 1 1,0-1-1,0 0 1,1 1-1,-1-1 1,0 1 0,1-1-1,-1 0 1,1 1-1,0-1 1,-1 0-1,1 0 1,0 1-1,0-1 1,-1 0-1,1 0 1,0 0-1,0 0 1,1 0 0,-1 0-1,0 0 1,0 0-1,0-1 1,3 2-1,-7-47-2301,6 17 1553</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06.631"/>
    </inkml:context>
    <inkml:brush xml:id="br0">
      <inkml:brushProperty name="width" value="0.1" units="cm"/>
      <inkml:brushProperty name="height" value="0.1" units="cm"/>
      <inkml:brushProperty name="color" value="#00A0D7"/>
    </inkml:brush>
  </inkml:definitions>
  <inkml:trace contextRef="#ctx0" brushRef="#br0">385 0 5761,'-2'1'269,"-1"-1"-1,1 0 0,-1 1 1,1 0-1,-1-1 0,1 1 1,0 0-1,-1 0 0,1 1 0,0-1 1,0 0-1,0 1 0,0-1 1,0 1-1,0-1 0,0 1 1,-2 3-1,-27 42-69,22-32 267,-8 8-192,-1-1 0,-1 0 0,0-1 0,-35 27 1,29-26-219,1 0 0,-37 47 0,49-52-49,10-13-10,1-1-1,-1 0 1,0 0 0,0 0-1,0 0 1,-1 0 0,1-1 0,-1 1-1,1-1 1,-1 0 0,0 1-1,0-1 1,0 0 0,0-1 0,0 1-1,0 0 1,-5 1 0,5-7 950,3-6-498</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06.980"/>
    </inkml:context>
    <inkml:brush xml:id="br0">
      <inkml:brushProperty name="width" value="0.1" units="cm"/>
      <inkml:brushProperty name="height" value="0.1" units="cm"/>
      <inkml:brushProperty name="color" value="#00A0D7"/>
    </inkml:brush>
  </inkml:definitions>
  <inkml:trace contextRef="#ctx0" brushRef="#br0">0 1 8362,'31'14'2976,"-3"1"-2624,10 3 73,7 7 79,-13-5 0,-4-6 0,3 6-64,2 0-184,-8-7-104,-5 5-104,-7-13-32,-2-3-224,-4-4-144,-2-8-448,6 4 440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08.937"/>
    </inkml:context>
    <inkml:brush xml:id="br0">
      <inkml:brushProperty name="width" value="0.1" units="cm"/>
      <inkml:brushProperty name="height" value="0.1" units="cm"/>
      <inkml:brushProperty name="color" value="#00A0D7"/>
    </inkml:brush>
  </inkml:definitions>
  <inkml:trace contextRef="#ctx0" brushRef="#br0">37 116 8242,'-36'29'2654,"36"-30"-2595,0 0 0,0 0 0,0 1 0,0-1 0,1 0 1,-1 0-1,0 1 0,1-1 0,-1 0 0,0 0 0,1 1 1,-1-1-1,1 0 0,-1 1 0,1-1 0,-1 1 0,1-1 1,-1 1-1,1-1 0,-1 1 0,1-1 0,0 1 0,-1-1 0,1 1 1,0 0-1,0-1 0,-1 1 0,1 0 0,0 0 0,0-1 1,-1 1-1,1 0 0,0 0 0,0 0 0,0 0 0,-1 0 1,1 0-1,1 1 0,10-3 100,0 0-1,0 0 1,0-1 0,-1 0-1,12-6 1,-13 5-144,0 0 1,1 1-1,-1 1 0,0-1 0,1 1 0,20 0 1,-11 3-214,-1-1 1,1-1-1,0-1 1,0 0-1,-1-2 1,0 0-1,1-1 1,-2-1-1,1 0 1,18-10-1,-16-4-2014,-7-1 993</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09.281"/>
    </inkml:context>
    <inkml:brush xml:id="br0">
      <inkml:brushProperty name="width" value="0.1" units="cm"/>
      <inkml:brushProperty name="height" value="0.1" units="cm"/>
      <inkml:brushProperty name="color" value="#00A0D7"/>
    </inkml:brush>
  </inkml:definitions>
  <inkml:trace contextRef="#ctx0" brushRef="#br0">73 1 7178,'-2'0'172,"0"0"1,0 1 0,0-1 0,0 1 0,0 0 0,1 0 0,-1-1 0,0 1 0,1 0 0,-1 0 0,0 1 0,1-1 0,-1 0 0,1 0 0,0 1 0,-1-1 0,1 1 0,0-1 0,0 1-1,0 0 1,0-1 0,0 1 0,0 0 0,1 0 0,-1 0 0,0 2 0,-1 3-33,0 0-1,0 0 1,0 1-1,1-1 1,0 12-1,-21 318-439,19-313 247</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09.608"/>
    </inkml:context>
    <inkml:brush xml:id="br0">
      <inkml:brushProperty name="width" value="0.1" units="cm"/>
      <inkml:brushProperty name="height" value="0.1" units="cm"/>
      <inkml:brushProperty name="color" value="#00A0D7"/>
    </inkml:brush>
  </inkml:definitions>
  <inkml:trace contextRef="#ctx0" brushRef="#br0">169 1 7466,'10'7'2624,"3"6"-2224,-16-3-16,8 14 40,-7 2-15,-9 7-113,-2 2-56,-10 4-144,-7-4-16,9 4-128,-5 2-128,4-3-321,3 13-1359,-8-8 1280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09.943"/>
    </inkml:context>
    <inkml:brush xml:id="br0">
      <inkml:brushProperty name="width" value="0.1" units="cm"/>
      <inkml:brushProperty name="height" value="0.1" units="cm"/>
      <inkml:brushProperty name="color" value="#00A0D7"/>
    </inkml:brush>
  </inkml:definitions>
  <inkml:trace contextRef="#ctx0" brushRef="#br0">0 1 7570,'0'0'2624,"7"8"-2256,-10-7 913,1 8-921,2 10-56,3 32-152,2-33-80,-1-8-96,-11-3-136,10-2-312,-1 1-129,3-6 329</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0.277"/>
    </inkml:context>
    <inkml:brush xml:id="br0">
      <inkml:brushProperty name="width" value="0.1" units="cm"/>
      <inkml:brushProperty name="height" value="0.1" units="cm"/>
      <inkml:brushProperty name="color" value="#00A0D7"/>
    </inkml:brush>
  </inkml:definitions>
  <inkml:trace contextRef="#ctx0" brushRef="#br0">1 372 6913,'78'-101'2310,"-73"94"-2148,1-1-1,0 1 1,1 1-1,-1-1 0,1 1 1,1 0-1,-1 1 1,1 0-1,0 0 0,0 0 1,0 1-1,1 0 1,17-4-1,14-7 167,12-8-95,33-13-3,124-71 0,-209 107-226,1-1 0,0 0 1,-1 1-1,1-1 0,0 1 0,-1-1 1,1 1-1,0 0 0,0-1 0,0 1 0,0 0 1,-1 0-1,1-1 0,0 1 0,0 0 0,0 0 1,0 0-1,0 0 0,0 0 0,-1 0 1,1 0-1,0 0 0,0 0 0,0 1 0,0-1 1,0 0-1,-1 1 0,1-1 0,0 0 1,0 1-1,1 0 0,-1 1-1,0-1 0,0 1 0,-1 0 0,1 0 0,0 0 1,0-1-1,-1 1 0,0 0 0,1 0 0,-1 0 0,0 0 0,0 0 0,0 3 0,0 8 3,-1 0 0,-1 0 1,-5 18-1,4-20-7,0 0-1,-1 0 1,-1-1 0,0 0 0,0 0 0,-1 0 0,0-1 0,-1 1 0,0-2 0,-12 13-1,6-9-52,0-2 0,-1 0 0,0 0-1,0-2 1,-1 1 0,-25 9 0,-75 33-720,67-32 547</inkml:trace>
  <inkml:trace contextRef="#ctx0" brushRef="#br0" timeOffset="1">139 375 7962,'-71'2'2776,"79"-2"-2432,2 7-64,-3-6 89,-4-1-9,3 7-72,1 3-96,1 0-120,4 4-48,-6-2-8,-2-4-32,2 2-200,1 1-136,-1-2 1352,2-3-848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3.432"/>
    </inkml:context>
    <inkml:brush xml:id="br0">
      <inkml:brushProperty name="width" value="0.1" units="cm"/>
      <inkml:brushProperty name="height" value="0.1" units="cm"/>
      <inkml:brushProperty name="color" value="#E71224"/>
    </inkml:brush>
  </inkml:definitions>
  <inkml:trace contextRef="#ctx0" brushRef="#br0">393 22 6785,'-2'-2'138,"1"0"0,-1 0 0,0 1-1,0-1 1,0 0 0,0 1-1,-1-1 1,1 1 0,0-1-1,-1 1 1,1 0 0,0 0-1,-5-1 1,6 3-84,1 0 1,-1 1-1,1-1 0,0 0 1,-1 1-1,1-1 0,0 0 1,0 0-1,0 1 1,0-1-1,0 0 0,0 1 1,0-1-1,0 0 0,0 1 1,1-1-1,0 2 0,2 49 392,-16 42 375,6-53-505,-2 65 0,10 1-86,-3 124 111,2-219-267,-1 0-1,-1 0 0,0 0 1,0-1-1,-1 1 0,-1 0 1,0-1-1,-9 18 0,13-28-64,-1-1-1,1 1 0,-1 0 0,0 0 0,1-1 0,-1 1 1,0-1-1,0 1 0,1 0 0,-1-1 0,0 0 1,0 1-1,0-1 0,0 1 0,0-1 0,1 0 0,-1 0 1,0 1-1,0-1 0,0 0 0,0 0 0,0 0 0,0 0 1,0 0-1,0 0 0,0-1 0,0 1 0,0 0 0,0 0 1,1-1-1,-1 1 0,0 0 0,0-1 0,0 1 1,0-1-1,1 1 0,-1-1 0,0 1 0,0-1 0,0-1 1,-36-33 63,28 25-51,-17-14-343,-1 2 0,-51-34 0,55 41 154,-43-28-169</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01.387"/>
    </inkml:context>
    <inkml:brush xml:id="br0">
      <inkml:brushProperty name="width" value="0.1" units="cm"/>
      <inkml:brushProperty name="height" value="0.1" units="cm"/>
      <inkml:brushProperty name="color" value="#33CCFF"/>
    </inkml:brush>
  </inkml:definitions>
  <inkml:trace contextRef="#ctx0" brushRef="#br0">1 74 8026,'1'-73'2992,"14"92"-2191,-3-12-657,-6 4-32,-2 2-40,9 1 40,5 10-72,-3-7-224,1-4-192,-16-2 215</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0.612"/>
    </inkml:context>
    <inkml:brush xml:id="br0">
      <inkml:brushProperty name="width" value="0.1" units="cm"/>
      <inkml:brushProperty name="height" value="0.1" units="cm"/>
      <inkml:brushProperty name="color" value="#00A0D7"/>
    </inkml:brush>
  </inkml:definitions>
  <inkml:trace contextRef="#ctx0" brushRef="#br0">200 23 7001,'3'-3'376,"1"1"0,0-1 0,0 1 0,0 0 0,0 0 0,0 0 0,0 1 0,0-1 0,1 1 0,5-1 0,-9 2-352,0 0-1,0-1 0,0 1 1,0 0-1,0 0 1,0 0-1,0 0 1,0 0-1,0 0 1,1 1-1,-1-1 1,0 0-1,0 0 0,0 1 1,0-1-1,0 1 1,0-1-1,0 1 1,0-1-1,0 1 1,-1-1-1,1 1 1,0 0-1,0 0 0,0-1 1,-1 1-1,1 0 1,0 0-1,-1 0 1,1 0-1,-1 0 1,1 0-1,-1 0 0,1 0 1,-1 0-1,0 0 1,1 0-1,-1 0 1,0 0-1,0 0 1,0 0-1,0 1 1,0-1-1,0 0 0,0 2 1,-2 7-12,0 0 0,0 1 0,-1-1 0,0 0 0,-1 0 0,0 0 0,0-1 0,-1 1 0,0-1 0,-1 0 0,0-1 0,-1 1 0,0-1 0,0-1 0,0 1 0,-13 9 0,-1 0-214,-2-1 1,0-1 0,0 0-1,-2-2 1,-28 12 0,34-25-81</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0.953"/>
    </inkml:context>
    <inkml:brush xml:id="br0">
      <inkml:brushProperty name="width" value="0.1" units="cm"/>
      <inkml:brushProperty name="height" value="0.1" units="cm"/>
      <inkml:brushProperty name="color" value="#00A0D7"/>
    </inkml:brush>
  </inkml:definitions>
  <inkml:trace contextRef="#ctx0" brushRef="#br0">285 1 7258,'-1'5'321,"0"0"0,0-1 0,0 1 1,-1 0-1,1-1 0,-1 1 1,0-1-1,-1 1 0,1-1 0,-1 0 1,1 0-1,-5 4 0,-17 34 528,-64 158 120,5-27-752,73-153-215,-18 15-94,12-29-262,16-6 320,-1-1 0,1 1 0,-1-1 0,0 0 0,1 1 0,-1-1-1,1 1 1,-1-1 0,1 0 0,0 1 0,-1-1 0,1 0 0,0 0-1,-1 1 1,1-1 0,0 0 0,0 0 0,0 1 0,0-1 0,0 0-1,0 0 1,0 1 0,0-1 0,0-1 0,0-24-263</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1.299"/>
    </inkml:context>
    <inkml:brush xml:id="br0">
      <inkml:brushProperty name="width" value="0.1" units="cm"/>
      <inkml:brushProperty name="height" value="0.1" units="cm"/>
      <inkml:brushProperty name="color" value="#00A0D7"/>
    </inkml:brush>
  </inkml:definitions>
  <inkml:trace contextRef="#ctx0" brushRef="#br0">1 884 8314,'30'-12'795,"-24"9"-660,0-1 1,0 2-1,1-1 1,-1 1-1,1 0 1,-1 0 0,1 0-1,0 1 1,-1 0-1,1 1 1,0 0-1,0 0 1,0 0 0,0 1-1,-1 0 1,1 0-1,0 0 1,0 1-1,7 3 1,11 5 50,-1 1 0,0 0 1,-1 2-1,0 1 0,-1 1 1,-1 1-1,0 0 0,-1 2 1,-1 0-1,0 2 0,-2 0 0,27 39 1,54 132 131,-98-190-320,0-1 0,0 0-1,0 1 1,1-1 0,-1 1 0,0-1-1,0 1 1,1-1 0,-1 0-1,0 1 1,1-1 0,-1 0-1,0 1 1,1-1 0,-1 0-1,0 1 1,1-1 0,-1 0-1,1 0 1,-1 1 0,1-1-1,-1 0 1,1 0 0,-1 0-1,1 0 1,-1 0 0,1 0-1,-1 0 1,1 0 0,-1 0 0,0 0-1,1 0 1,-1 0 0,1 0-1,10-15-202,-1-25-348,-10 39 475,4-12-187,-2 0 0,0 1 1,0-1-1,-1-18 0,-1 27 223,2-54-376</inkml:trace>
  <inkml:trace contextRef="#ctx0" brushRef="#br0" timeOffset="1">981 1 9458,'-3'0'3393,"-10"0"-2745,24 21-536,-16-1 40,2 14 64,6 6-24,-11 4 8,3 4-88,-8 1-80,6-1 8,7 1-216,-11-13-160,11-6-480,-3-14 480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1.670"/>
    </inkml:context>
    <inkml:brush xml:id="br0">
      <inkml:brushProperty name="width" value="0.1" units="cm"/>
      <inkml:brushProperty name="height" value="0.1" units="cm"/>
      <inkml:brushProperty name="color" value="#00A0D7"/>
    </inkml:brush>
  </inkml:definitions>
  <inkml:trace contextRef="#ctx0" brushRef="#br0">63 27 8738,'-62'-26'3065,"75"52"-2641,-1 3-336,2 17 40,-7-23 8,-2 2-24,5 5-40,-4-24-80,14 30-216,1-16-168,-1-20 232</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2.015"/>
    </inkml:context>
    <inkml:brush xml:id="br0">
      <inkml:brushProperty name="width" value="0.1" units="cm"/>
      <inkml:brushProperty name="height" value="0.1" units="cm"/>
      <inkml:brushProperty name="color" value="#00A0D7"/>
    </inkml:brush>
  </inkml:definitions>
  <inkml:trace contextRef="#ctx0" brushRef="#br0">387 51 6297,'54'-49'2432,"-54"49"-2406,0 0 0,0 0 0,0 0 0,0 0 0,1 0 0,-1 0 0,0-1 0,0 1 1,0 0-1,0 0 0,0 0 0,0 0 0,1 0 0,-1 0 0,0 0 0,0 0 1,0 0-1,0 0 0,0 0 0,1 0 0,-1 0 0,0 0 0,0 0 0,0 0 0,0 0 1,0 0-1,1 0 0,-1 0 0,0 0 0,0 0 0,0 0 0,0 0 0,0 0 1,1 0-1,-1 0 0,0 0 0,0 0 0,0 0 0,0 0 0,0 0 0,0 1 1,1-1-1,-1 0 0,0 0 0,0 0 0,0 0 0,0 0 0,0 0 0,0 0 0,0 1 1,0-1-1,0 0 0,0 0 0,0 0 0,0 0 0,0 0 0,0 1 0,0-1 1,0 0-1,-1 16 405,-11 18-228,6-27-115,-1 0-1,0-1 1,0 0-1,-10 7 1,-27 25 93,-7 22-53,-3-2 1,-2-2-1,-68 50 1,110-94 71,12-10-137,1 0 0,-1-1 0,0 1 1,1-1-1,-1 1 0,0-1 0,0 0 0,0 1 1,0-1-1,0 0 0,0 0 0,-1 0 1,1-1-1,0 1 0,0-1 0,-1 1 1,1-1-1,-4 1 0,6-1-49,0 0-1,0 0 1,-1 0-1,1 0 1,0 0-1,0 0 0,0 0 1,0 0-1,-1 0 1,1 0-1,0 0 1,0 0-1,0-1 1,0 1-1,-1 0 1,1 0-1,0 0 1,0 0-1,0 0 0,0 0 1,0 0-1,0 0 1,-1 0-1,1-1 1,0 1-1,0 0 1,0 0-1,0 0 1,0 0-1,0 0 1,0 0-1,0-1 0,0 1 1,0 0-1,-1 0 1,1 0-1,0 0 1,0-1-1,0 1 1,0 0-1,0 0 1,0 0-1,0 0 1,0-1-1,0 1 0,0 0 1,0 0-1,1 0 1,-1 0-1,0 0 1,0-1-1,10-8 473,19-5-183,22-4-132,0 2 0,59-10 0,-71 21-179,-8 0-123,0 2 0,0 1 0,0 1-1,0 1 1,34 6 0,-55-6-255,-9-3-200,-14-9-473,13 11 1035,-10-6-333</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2.364"/>
    </inkml:context>
    <inkml:brush xml:id="br0">
      <inkml:brushProperty name="width" value="0.1" units="cm"/>
      <inkml:brushProperty name="height" value="0.1" units="cm"/>
      <inkml:brushProperty name="color" value="#00A0D7"/>
    </inkml:brush>
  </inkml:definitions>
  <inkml:trace contextRef="#ctx0" brushRef="#br0">187 0 8434,'-68'40'2518,"57"-29"-1456,13-5-829,-1-2 599,-5 9 232,-4 16-983,-1-1-1,-14 30 0,-13 34-38,26-61-81,6-20-151,0 0-1,0 0 1,1 0 0,1 0 0,-2 16 0,7-23-611,5-7 327</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2.714"/>
    </inkml:context>
    <inkml:brush xml:id="br0">
      <inkml:brushProperty name="width" value="0.1" units="cm"/>
      <inkml:brushProperty name="height" value="0.1" units="cm"/>
      <inkml:brushProperty name="color" value="#00A0D7"/>
    </inkml:brush>
  </inkml:definitions>
  <inkml:trace contextRef="#ctx0" brushRef="#br0">0 16 6241,'15'-5'1509,"15"-3"228,-30 8-1657,1-1 0,-1 1 0,1 0 0,-1 0 0,1-1 0,-1 1 0,1 0 0,-1 0 0,1 0 0,-1 0 0,1 0 0,-1 0 1,1 0-1,-1 0 0,1 0 0,0 0 0,-1 0 0,1 0 0,-1 0 0,1 1 0,-1-1 0,0 0 0,1 0 0,-1 0 1,1 1-1,-1-1 0,1 0 0,-1 1 0,1-1 0,-1 0 0,0 1 0,1-1 0,-1 1 0,-1 52 368,-1-43-383,2 0-1,-1 1 0,1-1 0,2 14 1,0-11 22,-1-1 0,-1 1 1,0-1-1,0 1 1,-2 0-1,1-1 0,-7 23 1,8-35-76,0 1 1,-1-1 0,1 1-1,0 0 1,0-1 0,0 1-1,0-1 1,0 1 0,0 0-1,0-1 1,0 1 0,0 0-1,0-1 1,0 1 0,0-1-1,0 1 1,0 0 0,0-1-1,1 1 1,-1-1 0,0 1-1,0-1 1,1 1-1,-1 0 1,1-1 0,-1 1-1,0-1 1,1 0 0,-1 1-1,1-1 1,-1 1 0,1-1-1,23 2 224,28-18 29,-17 1-145,-27 12-104,1-1 1,-1 1-1,0-1 0,0-1 0,-1 0 0,1 0 0,-1 0 1,8-8-1,4-5-170,2 1 0,31-21 0,-40 30-115,7-7 5</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4.402"/>
    </inkml:context>
    <inkml:brush xml:id="br0">
      <inkml:brushProperty name="width" value="0.1" units="cm"/>
      <inkml:brushProperty name="height" value="0.1" units="cm"/>
      <inkml:brushProperty name="color" value="#00A0D7"/>
    </inkml:brush>
  </inkml:definitions>
  <inkml:trace contextRef="#ctx0" brushRef="#br0">155 1 7842,'41'33'2229,"-40"-32"-2173,0-1 0,-1 1-1,1 0 1,-1 0-1,1 0 1,-1 0 0,1-1-1,-1 1 1,1 0-1,-1 0 1,1 0 0,-1 0-1,0 0 1,0 0-1,0 0 1,0 0 0,1 0-1,-1 0 1,-1 0-1,1 0 1,0 0 0,0 0-1,0 0 1,0 0-1,-1 0 1,1 0 0,0 0-1,-1 0 1,1 0-1,-1 0 1,1 0 0,-2 1-1,-4 15-28,3 13 24,2-15-22,0 0 1,-1-1-1,-1 1 1,0-1 0,-11 28-1,6-26-7,-5 7-10,2 1 1,-11 34-1,20-50-8,-1 0 0,0 0-1,-1-1 1,1 1 0,-1-1 0,-1 0 0,1 0 0,-1 0-1,-1-1 1,1 0 0,-1 0 0,0 0 0,0-1 0,-1 1-1,-9 5 1,14-10 4,0 0 1,1 0-1,-1 0 0,1 0 0,-1 0 0,1 0 0,-1 0 0,1 1 0,0-1 0,0 0 0,-1 1 1,1-1-1,0 1 0,0 0 0,1-1 0,-1 1 0,0 0 0,1-1 0,-1 1 0,0 0 0,1 0 1,0 0-1,0-1 0,-1 1 0,1 3 0,25-16 147,22-7-83,99-46 154,-142 62-224,17-10 17,1 1 0,0 1 0,39-12 0,-20 6 8,-36 13-25,-1 1-1,1 0 1,0 0 0,0 0-1,0 1 1,0-1-1,9 0 1,-11 2-2,-1 0 0,0 1 0,1-1 0,-1 1 0,0 0 0,0-1 0,0 1 0,1 0 0,-1 0 0,0 1 0,0-1 0,0 0 0,0 1 0,-1-1 0,1 1 0,0-1 0,-1 1 0,1 0 0,-1 0 0,1 0 0,-1 0 0,1 2 0,5 8 1,-1-1 0,-1 1 0,0 1 0,-1-1 0,0 1 1,0-1-1,-2 1 0,0 0 0,0 0 0,-1 1 0,-1-1 0,0 0 0,-1 0 1,0 0-1,-4 18 0,-6 19 53,-3-1 0,-30 75 0,34-98 6,0 2 32,6-13 23,-2-1-1,1 1 0,-2-1 1,0 0-1,-1 0 1,-17 23-1,24-36-88,-1 0 0,1 0 0,-1-1 0,0 1 0,1 0 0,-1-1 0,1 1 0,-1-1 0,0 1 0,0-1 0,1 0 0,-1 1 0,0-1 0,0 0 0,1 0 0,-1-1 0,0 1 0,0 0 0,1 0 0,-1-1 0,0 1 0,1-1 0,-1 0 0,0 1 0,1-1 0,-1 0 0,1 0 0,-1 0 0,1 0 0,-1 0 0,1 0 0,-2-3 0,-50-47-169,49 48 115,-4-8-206,0 0 0,1 0 0,0-1-1,1 0 1,0 0 0,1 0 0,1-1 0,0 1 0,-3-15-1,7 23 194,1 0 0,-1 1 0,1-1 0,0 0-1,0 0 1,0 0 0,1 1 0,1-5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4.727"/>
    </inkml:context>
    <inkml:brush xml:id="br0">
      <inkml:brushProperty name="width" value="0.1" units="cm"/>
      <inkml:brushProperty name="height" value="0.1" units="cm"/>
      <inkml:brushProperty name="color" value="#00A0D7"/>
    </inkml:brush>
  </inkml:definitions>
  <inkml:trace contextRef="#ctx0" brushRef="#br0">2 10 8810,'-2'-6'3041,"2"2"-2793,7 8 480,-6-4-400,17 9-48,45 24-136,-39-25-56,1 6-64,-7-8-48,0 9-184,-3 1-88,-5 6-376,-2-1 1504,-10-6-712</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5.082"/>
    </inkml:context>
    <inkml:brush xml:id="br0">
      <inkml:brushProperty name="width" value="0.1" units="cm"/>
      <inkml:brushProperty name="height" value="0.1" units="cm"/>
      <inkml:brushProperty name="color" value="#00A0D7"/>
    </inkml:brush>
  </inkml:definitions>
  <inkml:trace contextRef="#ctx0" brushRef="#br0">14 58 7017,'-13'6'4295,"36"-7"-3208,562-58 936,-565 57-2048,0 1 0,0 0 0,0 2 1,0 0-1,0 1 0,26 7 0,-11 0-1638,-31-8 1281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01.728"/>
    </inkml:context>
    <inkml:brush xml:id="br0">
      <inkml:brushProperty name="width" value="0.1" units="cm"/>
      <inkml:brushProperty name="height" value="0.1" units="cm"/>
      <inkml:brushProperty name="color" value="#33CCFF"/>
    </inkml:brush>
  </inkml:definitions>
  <inkml:trace contextRef="#ctx0" brushRef="#br0">77 1 9042,'-77'82'3129,"110"-64"-2825,10 7 16,1-1 104,4 6 56,-12-5 32,3 6-64,6 5-168,-9-5-88,3-5-184,-4-1-88,-11-7-296,6-2-160,-5-6-432,-7-8 4913,-18-14-3065</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5.411"/>
    </inkml:context>
    <inkml:brush xml:id="br0">
      <inkml:brushProperty name="width" value="0.1" units="cm"/>
      <inkml:brushProperty name="height" value="0.1" units="cm"/>
      <inkml:brushProperty name="color" value="#00A0D7"/>
    </inkml:brush>
  </inkml:definitions>
  <inkml:trace contextRef="#ctx0" brushRef="#br0">3 148 10258,'-1'-1'3529,"-1"-1"-3249,2 1-184,3-3-32,37-1 16,32-49 0,-37 36 24,7 8-24,3 2-32,-6-7-56,-6 4-120,-12 4-240,-3-4-128,-10 14-376,-1-3-193,-9 0 689</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5.747"/>
    </inkml:context>
    <inkml:brush xml:id="br0">
      <inkml:brushProperty name="width" value="0.1" units="cm"/>
      <inkml:brushProperty name="height" value="0.1" units="cm"/>
      <inkml:brushProperty name="color" value="#00A0D7"/>
    </inkml:brush>
  </inkml:definitions>
  <inkml:trace contextRef="#ctx0" brushRef="#br0">270 0 6473,'-25'22'2782,"23"-21"-2730,0 0 0,1-1-1,-1 1 1,1 1 0,-1-1 0,1 0 0,0 0-1,-1 0 1,1 1 0,0-1 0,0 1 0,0-1-1,0 1 1,0-1 0,0 1 0,1 0 0,-1-1-1,0 1 1,1 0 0,0 0 0,-1-1 0,1 1-1,0 4 1,-1 1 151,0 1-1,1 0 1,0 0-1,3 15 1,-2-16-112,0 0 1,0 1 0,-1-1-1,0 1 1,-1-1-1,-1 14 1,-22 37 250,18-44-268,0-1 0,0 1 0,-3 16-1,-8 62 105,13-62-132,-2 1-1,-1-1 1,-1-1-1,-1 1 1,-15 31-1,10-29-24,1 0 0,-16 68 1,-8 22-201,35-112 96,5-24 2155,1-17-959</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6.079"/>
    </inkml:context>
    <inkml:brush xml:id="br0">
      <inkml:brushProperty name="width" value="0.1" units="cm"/>
      <inkml:brushProperty name="height" value="0.1" units="cm"/>
      <inkml:brushProperty name="color" value="#00A0D7"/>
    </inkml:brush>
  </inkml:definitions>
  <inkml:trace contextRef="#ctx0" brushRef="#br0">1 301 8522,'21'-23'2928,"15"16"-2704,0-5-151,4 12 23,-9-4 24,-3-5 8,5 6 16,4 3-88,1-2-56,-10-7-224,-6-9-161,-4-4 217</inkml:trace>
  <inkml:trace contextRef="#ctx0" brushRef="#br0" timeOffset="1">337 82 6553,'-37'-82'2617,"30"92"-1513,4 8-576,-5 0-8,-1 0 25,3 10-17,-2-5-88,-1 5-168,3 8-104,-4 7-104,-5 1-32,2 2-16,-3-2-32,-4-6-184,5 0-120,4 11-400,-7-14 400,1-9 111</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6.420"/>
    </inkml:context>
    <inkml:brush xml:id="br0">
      <inkml:brushProperty name="width" value="0.1" units="cm"/>
      <inkml:brushProperty name="height" value="0.1" units="cm"/>
      <inkml:brushProperty name="color" value="#00A0D7"/>
    </inkml:brush>
  </inkml:definitions>
  <inkml:trace contextRef="#ctx0" brushRef="#br0">85 18 6185,'-84'-18'2561,"100"28"-1369,-9-2-584,4 5-168,-9-4-32,8 10-79,-4 3-65,9 6-136,-15-4-16,0 6-96,-5-7-16,-8-5-136,8-3-112,-1-9-393,1-1 409</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6.762"/>
    </inkml:context>
    <inkml:brush xml:id="br0">
      <inkml:brushProperty name="width" value="0.1" units="cm"/>
      <inkml:brushProperty name="height" value="0.1" units="cm"/>
      <inkml:brushProperty name="color" value="#00A0D7"/>
    </inkml:brush>
  </inkml:definitions>
  <inkml:trace contextRef="#ctx0" brushRef="#br0">0 132 7130,'50'-68'2303,"-48"65"-2207,0 0-1,1 0 1,0 0 0,0 0 0,0 1 0,0-1 0,0 1 0,0 0-1,0 0 1,1 0 0,-1 0 0,1 0 0,0 1 0,4-1-1,10-6 223,-12 5-239,0 0 1,0 0-1,0 1 0,0 0 1,0 0-1,0 0 1,1 1-1,-1 0 1,1 0-1,-1 0 0,1 1 1,-1 0-1,1 0 1,-1 1-1,1 0 1,-1 0-1,13 4 0,-12-3-37,0-1-1,0 0 1,0 0-1,0-1 1,11 0-1,-14 0-30,-1-1 0,1 1 1,-1 0-1,1 0 0,0 0 0,-1 0 0,1 1 0,-1-1 0,1 1 0,-1 0 0,1 0 0,-1 0 0,0 1 0,1-1 0,-1 1 0,0 0 0,0 0 0,0 0 0,0 0 0,-1 0 0,5 5 0,-7-5-9,0-1 1,0 0-1,0 1 0,0-1 0,0 0 0,-1 1 0,1-1 0,-1 0 0,1 0 0,-1 1 0,1-1 0,-1 0 0,0 0 0,1 0 0,-1 0 0,0 0 0,0 0 0,0 0 0,0 0 0,0 0 0,0 0 0,0 0 0,-1 0 0,-13 17 19,10-7-126,-1-1 0,0 1 1,-1-1-1,0-1 0,-1 1 1,0-1-1,0-1 0,-1 1 1,0-2-1,0 1 0,-1-1 1,0 0-1,-1-1 0,1 0 0,-1-1 1,0 0-1,-12 3 0,8-5-503,3-8 284</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7.113"/>
    </inkml:context>
    <inkml:brush xml:id="br0">
      <inkml:brushProperty name="width" value="0.1" units="cm"/>
      <inkml:brushProperty name="height" value="0.1" units="cm"/>
      <inkml:brushProperty name="color" value="#00A0D7"/>
    </inkml:brush>
  </inkml:definitions>
  <inkml:trace contextRef="#ctx0" brushRef="#br0">168 81 6409,'9'-61'2257,"-9"61"-2197,1-1 0,-1 0 0,0 1 0,0-1 0,1 0 0,-1 1 0,0-1 0,0 0 0,0 1 0,0-1 0,0 0 0,0 1 0,0-1 0,0 0 0,0 1 0,0-1 0,0 0 0,-1 1 0,1-1 0,0 1 0,0-1 0,-1 0 0,1 1 0,0-1 0,-1 1 0,1-1 0,0 1 0,-1-1-1,1 1 1,-2-2 0,-5 7 1367,5 17-1334,0 0 0,-1 0 1,-1 0-1,-2 0 0,0-1 0,-1 0 1,-1 0-1,-1 0 0,-1-1 1,0-1-1,-2 0 0,0 0 0,-1-1 1,-20 21-1,32-38-120,1 0 0,-1-1 0,0 1 0,0 0 0,1 0 0,-1-1 0,0 1 0,0 0 0,0-1 0,0 1 0,0-1-1,0 1 1,0-1 0,0 0 0,0 1 0,0-1 0,0 0 0,0 0 0,-2 0 0,2 0-1,1 0 0,-1 0-1,1-1 1,-1 1 0,1 0-1,-1-1 1,1 1 0,-1-1 0,1 1-1,0 0 1,-1-1 0,1 1-1,-1-1 1,1 1 0,0-1 0,0 0-1,-1 1 1,1-1 0,0 1-1,0-1 1,0 1 0,-1-1 0,1 0-1,0 1 1,0-1 0,0 0-1,0 1 1,0-1 0,0 1-1,1-2 1,6-16-215</inkml:trace>
  <inkml:trace contextRef="#ctx0" brushRef="#br0" timeOffset="1">77 212 7890,'87'-33'2634,"-85"33"-2581,0 0-1,0-1 1,0 1 0,1 0 0,-1 0 0,0 0 0,0 1 0,0-1 0,0 0 0,0 1 0,0 0 0,1-1 0,-1 1 0,-1 0 0,1 0 0,0 0 0,0 0 0,0 0 0,0 1 0,-1-1 0,1 0 0,-1 1 0,1-1-1,-1 1 1,3 3 0,4 3 88,-4-4-88,119 97 1541,-107-89-1482,1-1 0,1-1 0,0 0 0,0-1-1,33 10 1,-50-22-196,0 2 23,-1 1 1,1-1-1,0 0 1,-1 0-1,1 1 1,-1-1 0,1 0-1,-1 0 1,1 0-1,-1 0 1,1 0 0,-1 0-1,0 1 1,0-1-1,1 0 1,-1 0-1,0 0 1,0 0 0,0 0-1,0 0 1,0 0-1,0 0 1,0 0-1,-1-2 1,-10-25-309</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7.471"/>
    </inkml:context>
    <inkml:brush xml:id="br0">
      <inkml:brushProperty name="width" value="0.1" units="cm"/>
      <inkml:brushProperty name="height" value="0.1" units="cm"/>
      <inkml:brushProperty name="color" value="#00A0D7"/>
    </inkml:brush>
  </inkml:definitions>
  <inkml:trace contextRef="#ctx0" brushRef="#br0">0 104 9282,'83'-104'3193,"-83"117"-3001,-2 5-488,-5 2-96,-3-2-353,-4-8 481</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7.811"/>
    </inkml:context>
    <inkml:brush xml:id="br0">
      <inkml:brushProperty name="width" value="0.1" units="cm"/>
      <inkml:brushProperty name="height" value="0.1" units="cm"/>
      <inkml:brushProperty name="color" value="#00A0D7"/>
    </inkml:brush>
  </inkml:definitions>
  <inkml:trace contextRef="#ctx0" brushRef="#br0">0 88 7001,'6'0'1555,"15"-1"1141,-19 1-2697,0 0 1,0-1-1,0 1 0,0-1 0,0 1 0,0-1 0,-1 0 0,1 1 1,0-1-1,0 0 0,0 0 0,-1-1 0,1 1 0,-1 0 0,1 0 1,-1-1-1,1 1 0,-1-1 0,0 1 0,3-4 0,-2 0 18,1 0 0,1 1 0,-1-1-1,1 1 1,-1 0 0,1 0-1,0 0 1,1 1 0,-1 0-1,1-1 1,-1 1 0,1 1 0,0-1-1,0 1 1,0 0 0,0 0-1,1 0 1,5 0 0,-10 2-10,0 1 0,0 0 0,0-1 0,-1 1 0,1 0 0,0 0 0,0 0 0,-1 0 0,1 0 0,0 0 0,-1 0 0,1 0 0,-1 0 0,0 0 1,1 0-1,-1 0 0,0 0 0,1 0 0,-1 0 0,0 0 0,0 0 0,0 1 0,0-1 0,0 1 0,1 35 110,-1-34-93,-5 131 490,0 9-102,2-12 59,0-99-312,1 0-1,2 1 1,2-1-1,10 63 1,-12-94-154,0-1 0,0 1 0,0-1 1,0 1-1,0-1 0,0 0 0,0 1 0,0-1 0,0 1 0,0-1 0,0 1 1,0-1-1,1 1 0,-1-1 0,0 0 0,0 1 0,1-1 0,-1 0 0,0 1 1,0-1-1,1 1 0,-1-1 0,0 0 0,1 0 0,-1 1 0,1-1 0,-1 0 1,0 0-1,1 1 0,-1-1 0,1 0 0,-1 0 0,0 0 0,1 0 0,-1 0 1,1 0-1,-1 1 0,1-1 0,-1 0 0,1 0 0,-1-1 0,1 1 0,-1 0 1,0 0-1,1 0 0,-1 0 0,1 0 0,0-1 0,20-23 71,12-40-175,-19 28-75,2-2-85,-2-1 0,12-55 0,-14 25 358</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8.170"/>
    </inkml:context>
    <inkml:brush xml:id="br0">
      <inkml:brushProperty name="width" value="0.1" units="cm"/>
      <inkml:brushProperty name="height" value="0.1" units="cm"/>
      <inkml:brushProperty name="color" value="#00A0D7"/>
    </inkml:brush>
  </inkml:definitions>
  <inkml:trace contextRef="#ctx0" brushRef="#br0">1 61 9370,'36'-61'3321,"-28"74"-2833,-6 2-312,-2 0-120,-3-7-32,-15-13-80,24 10-112,14 17-272,-7-1-176,-3-8 368</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8.514"/>
    </inkml:context>
    <inkml:brush xml:id="br0">
      <inkml:brushProperty name="width" value="0.1" units="cm"/>
      <inkml:brushProperty name="height" value="0.1" units="cm"/>
      <inkml:brushProperty name="color" value="#00A0D7"/>
    </inkml:brush>
  </inkml:definitions>
  <inkml:trace contextRef="#ctx0" brushRef="#br0">357 64 7658,'83'-61'2296,"-82"61"-2279,-1-1-1,1 1 1,0 0-1,-1 0 1,1-1-1,0 1 1,-1 0-1,1 0 1,-1 0-1,1 0 1,0 0-1,-1 0 1,1 0-1,0 0 1,-1 0-1,1 0 1,0 0-1,-1 1 1,1-1-1,0 0 1,-1 0-1,1 1 1,-1-1-1,1 0 1,-1 1-1,1-1 1,0 1-1,-1-1 1,1 1-1,-1-1 1,0 1-1,1-1 1,-1 1-1,1-1 1,-1 1-1,0-1 1,0 1-1,1 0 1,-1-1-1,0 1 1,0-1-1,0 1 1,1 0-1,-1-1 1,0 1 0,0 0-1,0-1 1,0 1-1,0 0 1,-1 1-1,2 38 117,-1-36-54,0 8-74,-1-1 1,0 1 0,-1-1 0,0 0 0,-1 0-1,0 0 1,-1 0 0,0 0 0,0 0-1,-2-1 1,-9 16 0,2-10-249,-1 0-1,0-1 1,-1-1-1,0 0 1,-28 19 0,27-24 194,-1 1 1,0-2-1,-1 0 1,0-1-1,0-1 1,0-1-1,-37 6 1,-36 11 842,88-21-704,0 1 0,0-1 0,0 1 0,0-1-1,0 1 1,0 0 0,0 0 0,-4 4-1,6-5-72,1-1 0,0 0-1,-1 1 1,1-1 0,0 1-1,-1-1 1,1 1 0,0-1-1,0 1 1,0-1-1,-1 1 1,1-1 0,0 1-1,0 0 1,0-1 0,0 1-1,0-1 1,0 1 0,0-1-1,0 1 1,0-1 0,0 1-1,0 0 1,0-1 0,1 1-1,-1-1 1,0 1 0,0-1-1,0 1 1,1-1 0,-1 1-1,0-1 1,1 0-1,-1 1 1,0-1 0,1 1-1,-1-1 1,1 0 0,-1 1-1,1-1 1,-1 0 0,1 1-1,-1-1 1,1 0 0,-1 0-1,1 1 1,-1-1 0,1 0-1,-1 0 1,1 0 0,-1 0-1,1 0 1,-1 0 0,1 0-1,1 0 1,10 2 87,0-1 0,1 0 0,0-1 0,-1 0 0,1-1 0,-1-1 0,0 0 0,1 0 0,-1-1 0,21-8 1,23-5 22,7 5-86,-33 6-67,-2-1 1,1-1-1,-1-1 1,34-15-1,-43 19-1409,-20 5 1091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02.061"/>
    </inkml:context>
    <inkml:brush xml:id="br0">
      <inkml:brushProperty name="width" value="0.1" units="cm"/>
      <inkml:brushProperty name="height" value="0.1" units="cm"/>
      <inkml:brushProperty name="color" value="#33CCFF"/>
    </inkml:brush>
  </inkml:definitions>
  <inkml:trace contextRef="#ctx0" brushRef="#br0">2 124 8514,'-2'2'3096,"5"-12"-2391,25 0-553,10 5 24,23-3-24,4 3-16,-4-8-40,-5 3-32,-26-5-40,-2 2-24,-9 1-208,4 7-128,-10-4-440,-13-1 463</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8.848"/>
    </inkml:context>
    <inkml:brush xml:id="br0">
      <inkml:brushProperty name="width" value="0.1" units="cm"/>
      <inkml:brushProperty name="height" value="0.1" units="cm"/>
      <inkml:brushProperty name="color" value="#00A0D7"/>
    </inkml:brush>
  </inkml:definitions>
  <inkml:trace contextRef="#ctx0" brushRef="#br0">8 1 7282,'-7'0'3656,"15"10"-3184,4 3 25,-1 0 23,-11 0-48,2 0-112,-2 12-160,3 3-64,0 6-112,-1 1 16,5-1-72,-11-6-104,19 2-232,-2-9-184,-19-27 320</inkml:trace>
  <inkml:trace contextRef="#ctx0" brushRef="#br0" timeOffset="1">223 3 7890,'-2'4'2736,"2"15"-2392,8 5-16,-13-4 81,-5 8 23,10 6-104,-11-3-104,11 19-120,-2-4-48,-4 0-56,-6-7-80,-6-14-312,-2-6-232,11-9 359</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9.195"/>
    </inkml:context>
    <inkml:brush xml:id="br0">
      <inkml:brushProperty name="width" value="0.1" units="cm"/>
      <inkml:brushProperty name="height" value="0.1" units="cm"/>
      <inkml:brushProperty name="color" value="#00A0D7"/>
    </inkml:brush>
  </inkml:definitions>
  <inkml:trace contextRef="#ctx0" brushRef="#br0">1 0 8402,'1'10'2976,"8"5"-2583,10 10-313,-12-9-16,16 4-32,-7-10-24,-9-10-80,16 1-96,5 8-305,-3-5-311,20-4 480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9.545"/>
    </inkml:context>
    <inkml:brush xml:id="br0">
      <inkml:brushProperty name="width" value="0.1" units="cm"/>
      <inkml:brushProperty name="height" value="0.1" units="cm"/>
      <inkml:brushProperty name="color" value="#00A0D7"/>
    </inkml:brush>
  </inkml:definitions>
  <inkml:trace contextRef="#ctx0" brushRef="#br0">614 1 7634,'0'2'305,"-1"1"0,1-1 0,-1 0 0,1 0 0,-1 1 0,0-1 0,0 0 0,0 0 0,0 0 0,0 0 0,-2 2 0,-37 41 556,11-13-677,13-13-175,0-2 0,-1 0 0,0 0 0,-2-2-1,-33 22 1,-26 23-50,57-42 40,0-1 0,-2-1 0,0 0 0,0-2 0,-1-1 0,-1 0 0,-32 10 0,48-21 7,0 1 1,0 0-1,1 1 1,0 0-1,-1 0 1,-12 10-1,9-7 16,-5 5 203,18-8-51,13-5 25,-6 1-119,1-1 1,-1 0-1,0-1 0,0 0 1,1-1-1,-1 0 0,-1 0 1,12-6-1,-7 4-16,-1 1 1,1 0-1,0 0 1,1 1-1,-1 1 1,20-2-1,0 0 13,31 1 0,-48 3-64,1 0 0,-1-1-1,0-1 1,15-4-1,0 0-39,-22 5-36,0-1 0,0 0-1,0 0 1,-1 0 0,1-1-1,-1 0 1,11-7 0,23-19-1891,-36 28 1556</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19.909"/>
    </inkml:context>
    <inkml:brush xml:id="br0">
      <inkml:brushProperty name="width" value="0.1" units="cm"/>
      <inkml:brushProperty name="height" value="0.1" units="cm"/>
      <inkml:brushProperty name="color" value="#00A0D7"/>
    </inkml:brush>
  </inkml:definitions>
  <inkml:trace contextRef="#ctx0" brushRef="#br0">163 0 8754,'-118'104'3001,"121"-88"-2673,0-1 16,2 1 120,-10-4-24,-8-1-152,12 6-88,-13-1-176,1-1-48,17 3-184,-18 0 4609,23-15-3313</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20.259"/>
    </inkml:context>
    <inkml:brush xml:id="br0">
      <inkml:brushProperty name="width" value="0.1" units="cm"/>
      <inkml:brushProperty name="height" value="0.1" units="cm"/>
      <inkml:brushProperty name="color" value="#00A0D7"/>
    </inkml:brush>
  </inkml:definitions>
  <inkml:trace contextRef="#ctx0" brushRef="#br0">0 129 8154,'83'-76'2426,"-81"74"-2377,0 0 1,0 0 0,0 0 0,1 0 0,-1 1-1,1-1 1,-1 1 0,1 0 0,0 0 0,-1 0-1,1 0 1,0 0 0,0 1 0,-1-1 0,1 1-1,0 0 1,0 0 0,0 0 0,3 0 0,16-2 217,-11-1-103,0 0 1,1 1-1,-1 0 1,21 0 0,14-2-20,-44 3-145,-1 1 1,1-1-1,-1 1 0,0-1 1,1 0-1,-1 1 1,0-1-1,1 0 0,-1 0 1,0 0-1,0 0 1,0 0-1,2-2 0,0 1 80,-5 12 159,-53 188 164,27-102-378,-9-5-544,32-78-5,4-13 495,1 0-1,0 0 1,0 1 0,0-1 0,0 0-1,-1 0 1,1 0 0,0 0 0,0 0-1,0 0 1,-1 0 0,1 0 0,0 0-1,0 0 1,0 0 0,-1 0 0,1 0-1,0 0 1,0 0 0,0 0 0,-1 0-1,1 0 1,0 0 0,0 0 0,0 0-1,-1 0 1,1 0 0,0 0 0,0 0-1,0-1 1,-1 1 0,1 0 0,0 0-1,0 0 1,0 0 0,0 0 0,0-1-1,-1 1 1,1 0 0,0 0-1,0 0 1,0 0 0,0-1 0,0 1-1,0 0 1,0 0 0,0-1 0,-3-6-693</inkml:trace>
  <inkml:trace contextRef="#ctx0" brushRef="#br0" timeOffset="1">71 136 7394,'5'0'4120,"-10"-4"-2951,21 8-993,34 11-144,-31-9-112,9 9-232,-16-9-232,4 9 320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20.599"/>
    </inkml:context>
    <inkml:brush xml:id="br0">
      <inkml:brushProperty name="width" value="0.1" units="cm"/>
      <inkml:brushProperty name="height" value="0.1" units="cm"/>
      <inkml:brushProperty name="color" value="#00A0D7"/>
    </inkml:brush>
  </inkml:definitions>
  <inkml:trace contextRef="#ctx0" brushRef="#br0">162 1 8226,'-161'102'3072,"169"-89"-2271,-8-12-465,20 3-88,16-4-16,-13-20-32,21 8-8,-8-7-176,-3-1-104,5 5-312,-7 0-240,-3-1 392</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21.078"/>
    </inkml:context>
    <inkml:brush xml:id="br0">
      <inkml:brushProperty name="width" value="0.1" units="cm"/>
      <inkml:brushProperty name="height" value="0.1" units="cm"/>
      <inkml:brushProperty name="color" value="#00A0D7"/>
    </inkml:brush>
  </inkml:definitions>
  <inkml:trace contextRef="#ctx0" brushRef="#br0">251 90 7826,'-16'-65'1485,"9"42"-857,6 23-616,1 0 1,0 0 0,0 0-1,0 0 1,0 0 0,0 0-1,0 0 1,0 0 0,0 0-1,0 0 1,-1 0 0,1 0-1,0 1 1,0-1 0,0 0-1,0 0 1,0 0-1,0 0 1,0 0 0,-1 0-1,1 0 1,0-1 0,0 1-1,0 0 1,0 0 0,0 0-1,0 0 1,0 0 0,-1 0-1,1 0 1,0 0 0,0 0-1,0 0 1,0 0 0,0 0-1,0 0 1,0 0 0,0 0-1,0-1 1,0 1 0,0 0-1,-1 0 1,1 0 0,0 0-1,0 0 1,0 0 0,0 0-1,0 0 1,0-1 0,0 1-1,0 0 1,0 33-14,1-28 17,-1-1 0,1 0 0,-1 1 0,0-1 0,-1 0 0,1 1 0,-1-1 0,0 0 0,-2 8 0,-5 5 67,0-1 0,-2 1 0,0-1 0,-1-1 0,-19 22-1,13-17 49,2 1 0,-20 33-1,-36 70 386,67-105-430,14-17 29,26-23 91,-24 13-173,106-35 30,-86 34-60,-25 7-5,0 1 0,-1-1 0,1-1 1,0 1-1,11-8 0,-17 10-1,-1-1 0,0 1-1,1 0 1,-1-1 0,1 1 0,-1 0-1,1 0 1,-1-1 0,1 1 0,-1 0 0,1 0-1,-1 0 1,1 0 0,0 0 0,-1 0-1,1 0 1,-1 0 0,1 0 0,-1 0-1,1 0 1,-1 0 0,1 0 0,0 0 0,-1 0-1,1 1 1,-1-1 0,1 0 0,-1 0-1,1 1 1,-1-1 0,0 0 0,1 0-1,-1 1 1,1-1 0,0 1 0,7 23-63,-7-17 59,0-1 0,-1 0 0,0 0-1,-1 0 1,1 0 0,-3 12 0,-3-8 8,-1 1 0,0-2 0,0 1 0,-1-1 0,-1 0 0,1-1 0,-1 0 0,-14 10 0,11-8 10,-3 2-10,4-1 6,-2-1 0,1 0 0,-2-1 0,-26 14 0,31-19 14,0 0 0,1 0 0,0 1 0,-13 10 0,18-13-5,1 0 1,0 0-1,0 0 1,0 1-1,0-1 1,0 1-1,1-1 1,-1 1-1,1 0 1,-1-1 0,1 1-1,0 0 1,0 0-1,1 0 1,-1 0-1,0 0 1,1 0-1,0 4 1,0-6-10,0-1 1,0 1-1,0-1 0,1 1 1,-1-1-1,0 1 1,0-1-1,1 1 1,-1-1-1,0 1 0,1-1 1,-1 1-1,1-1 1,-1 1-1,1-1 0,-1 0 1,1 1-1,-1-1 1,1 0-1,-1 1 1,1-1-1,-1 0 0,1 0 1,-1 0-1,1 1 1,0-1-1,-1 0 0,1 0 1,-1 0-1,1 0 1,0 0-1,-1 0 1,2 0-1,24-2 30,-19 2-14,61-6 35,-45 2-315,1 2 0,0 1-1,0 1 1,41 5 0,-56-2-68</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21.417"/>
    </inkml:context>
    <inkml:brush xml:id="br0">
      <inkml:brushProperty name="width" value="0.1" units="cm"/>
      <inkml:brushProperty name="height" value="0.1" units="cm"/>
      <inkml:brushProperty name="color" value="#00A0D7"/>
    </inkml:brush>
  </inkml:definitions>
  <inkml:trace contextRef="#ctx0" brushRef="#br0">40 63 8218,'-23'13'3256,"11"4"-1991,7-14-945,9 7-32,4-13-16,8-2-32,19-5-48,4-3-64,27 3-272,1-8-160,-9-4-336,4-2 352</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21.746"/>
    </inkml:context>
    <inkml:brush xml:id="br0">
      <inkml:brushProperty name="width" value="0.1" units="cm"/>
      <inkml:brushProperty name="height" value="0.1" units="cm"/>
      <inkml:brushProperty name="color" value="#00A0D7"/>
    </inkml:brush>
  </inkml:definitions>
  <inkml:trace contextRef="#ctx0" brushRef="#br0">41 78 9730,'-41'12'3297,"49"-11"-3153,7-1-88,2-13-40,7-2-8,3 4 0,-4-7-64,4 16-184,-10-13-128,-4 2-520,2 10 559</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22.078"/>
    </inkml:context>
    <inkml:brush xml:id="br0">
      <inkml:brushProperty name="width" value="0.1" units="cm"/>
      <inkml:brushProperty name="height" value="0.1" units="cm"/>
      <inkml:brushProperty name="color" value="#00A0D7"/>
    </inkml:brush>
  </inkml:definitions>
  <inkml:trace contextRef="#ctx0" brushRef="#br0">169 14 6097,'-6'-14'2067,"5"31"-1231,-2 19-461,-13 26 132,-3-1-1,-49 108 0,67-166-495,-9 14 251,1 1 0,1 0 0,0 0 0,-7 31 0,11-34 23,4-5 427,22-12-242,-18 1-460,22-7 19,-1-1 0,0-1 0,0-1 1,36-22-1,-27 14-452,4-10-717,-28 19 486,-4 3 291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02.392"/>
    </inkml:context>
    <inkml:brush xml:id="br0">
      <inkml:brushProperty name="width" value="0.1" units="cm"/>
      <inkml:brushProperty name="height" value="0.1" units="cm"/>
      <inkml:brushProperty name="color" value="#33CCFF"/>
    </inkml:brush>
  </inkml:definitions>
  <inkml:trace contextRef="#ctx0" brushRef="#br0">34 0 7738,'3'6'2805,"5"28"-2371,5 52 109,-8-63-416,-1 0-1,-1 1 1,-1-1-1,-1 1 0,-4 34 1,-12 40 173,-12 106 85,15 239-213,4-386-419,4-45-368,1-33-366,3-8-309,5-9 593</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22.435"/>
    </inkml:context>
    <inkml:brush xml:id="br0">
      <inkml:brushProperty name="width" value="0.1" units="cm"/>
      <inkml:brushProperty name="height" value="0.1" units="cm"/>
      <inkml:brushProperty name="color" value="#00A0D7"/>
    </inkml:brush>
  </inkml:definitions>
  <inkml:trace contextRef="#ctx0" brushRef="#br0">79 0 7786,'-3'43'3826,"2"-36"-3772,0 0 0,0 1 0,-1-1 0,0 0-1,-1 0 1,1-1 0,-1 1 0,-1 0-1,1-1 1,-9 11 0,-2 8-14,13-22-35,0 0 0,-1 0-1,1 0 1,-1 0 0,0 0-1,0 0 1,0 0 0,0-1 0,0 1-1,-4 2 1,6-5-2,-1 0 0,1 0 0,0-1 0,-1 1 0,1 0 0,0 0 1,0 0-1,-1-1 0,1 1 0,0 0 0,0-1 0,0 1 0,-1 0 0,1-1 0,0 1 0,0 0 0,0-1 1,0 1-1,0 0 0,0-1 0,-1 1 0,1 0 0,0-1 0,0 1 0,0 0 0,0-1 0,0 1 0,1 0 0,-1-1 1,0 1-1,0 0 0,0-1 0,0 1 0,0 0 0,0-1 0,0 1 0,1 0 0,-1-1 0,0 1 0,1-1 0,12-30 56,-9 25-46,1 1-1,-1-1 0,1 1 1,0 0-1,0 0 0,0 0 1,1 1-1,0 0 1,0 0-1,0 1 0,0-1 1,0 1-1,1 0 0,-1 1 1,1 0-1,0 0 0,0 0 1,10 0-1,8 1 26,-12 1-39,0-1 0,-1 0 0,1 0 0,0-2 0,-1 1 0,21-8 0,-33 10 1,0 0 0,1 0 0,-1 0 0,0 0 0,1-1-1,-1 1 1,0 0 0,1 0 0,-1 0 0,1 0 0,-1 1 0,0-1 0,1 0 0,-1 0 0,0 0 0,1 0 0,-1 0 0,0 0 0,1 0 0,-1 1 0,0-1 0,1 0 0,-1 0 0,0 0 0,0 1 0,1-1 0,-1 0 0,0 1-1,0-1 1,1 0 0,-1 0 0,0 1 0,0-1 0,0 0 0,1 1 0,-1-1 0,0 0 0,0 1 0,0-1 0,0 1 0,0-1 0,0 0 0,0 1 0,0-1 0,0 0 0,0 1 0,0-1 0,0 0 0,0 1 0,-4 20-18,-1-16 19,0 1-1,-1-1 1,1 0 0,-1 0 0,-13 7 0,-20 18 26,-35 47-7,69-74-181,10-15-141,-3 6 206,6-20-97</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22.780"/>
    </inkml:context>
    <inkml:brush xml:id="br0">
      <inkml:brushProperty name="width" value="0.1" units="cm"/>
      <inkml:brushProperty name="height" value="0.1" units="cm"/>
      <inkml:brushProperty name="color" value="#00A0D7"/>
    </inkml:brush>
  </inkml:definitions>
  <inkml:trace contextRef="#ctx0" brushRef="#br0">415 47 7930,'75'-46'3288,"-94"67"-1463,-4 15-1617,0 15 72,-33-6 112,20 19 16,-9 10-56,-17-14-112,19 13-168,-16-22-72,10-20-312,19 0-176,4-20-408,8-4 496</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23.114"/>
    </inkml:context>
    <inkml:brush xml:id="br0">
      <inkml:brushProperty name="width" value="0.1" units="cm"/>
      <inkml:brushProperty name="height" value="0.1" units="cm"/>
      <inkml:brushProperty name="color" value="#00A0D7"/>
    </inkml:brush>
  </inkml:definitions>
  <inkml:trace contextRef="#ctx0" brushRef="#br0">171 72 8482,'27'5'3112,"-13"-11"-2279,4 11-721,7 0 48,-4 1 72,4-6 0,0-8-72,-2-2-40,-12-21-192,4 21-80,-10-11-208,1 14-176,1 25-145,-10-16 393</inkml:trace>
  <inkml:trace contextRef="#ctx0" brushRef="#br0" timeOffset="1">48 258 6449,'-4'3'542,"-2"1"104,0 0 1,1 0-1,-1 0 0,1 0 1,-8 10-1,13-13-603,-1-1-1,1 1 1,0-1-1,0 1 1,-1-1-1,1 1 1,0-1 0,0 1-1,-1 0 1,1-1-1,0 1 1,0-1-1,0 1 1,0-1-1,0 1 1,0 0 0,0-1-1,0 1 1,0-1-1,0 1 1,0 0-1,1-1 1,-1 1-1,0-1 1,0 1 0,1-1-1,-1 2 1,2-1 16,-1 0 0,1 0 1,-1 0-1,1 1 1,-1-1-1,1 0 0,0-1 1,0 1-1,-1 0 1,1 0-1,0-1 0,0 1 1,2-1-1,3 1 52,1-1 1,-1 0-1,0-1 0,0 0 0,1 0 1,-1 0-1,0-1 0,0 0 0,0 0 1,10-6-1,24-5 52,3 5-75,-33 7-175,0-1 0,0 0 1,-1 0-1,1-1 0,-1 0 0,1-1 0,11-7 0,-22 12 56,0-1-1,0 0 0,0 0 1,0 0-1,0 1 0,0-1 1,0 0-1,0 1 0,0-1 1,0 0-1,0 0 0,0 1 1,0-1-1,0 0 0,0 0 1,0 1-1,0-1 0,0 0 1,0 0-1,0 0 0,0 1 1,0-1-1,1 0 0,-1 0 1,0 1-1,0-1 0,0 0 1,0 0-1,1 0 0,-1 0 1,0 1-1,0-1 0,0 0 1,1 0-1,-1 0 0,0 0 1,0 0-1,1 0 0,-1 0 1,0 1-1,0-1 0,0 0 1,1 0-1,-1 0 0,0 0 1,1 0-1,-1 0 0,0 0 1,0 0-1,1 0 0,-1-1 1,0 1-1,0 0 1,0 0-1,1 0 0,-1 0 1,1 0-1,-8 5-306</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23.562"/>
    </inkml:context>
    <inkml:brush xml:id="br0">
      <inkml:brushProperty name="width" value="0.1" units="cm"/>
      <inkml:brushProperty name="height" value="0.1" units="cm"/>
      <inkml:brushProperty name="color" value="#00A0D7"/>
    </inkml:brush>
  </inkml:definitions>
  <inkml:trace contextRef="#ctx0" brushRef="#br0">87 1 8482,'9'36'3906,"1"1"-3453,-10-36-432,0 0 0,0 0 0,0-1 0,1 1 0,-1 0 0,0 0 0,0 0-1,0 0 1,0 0 0,0 0 0,-1 0 0,1 0 0,0 0 0,0-1 0,0 1-1,-1 0 1,1 0 0,-1 0 0,1 0 0,-1-1 0,1 1 0,-1 0 0,1 0-1,-1-1 1,-1 2 0,1-2-21,0 1 0,0-1 0,0 1-1,1-1 1,-1 1 0,0-1 0,0 1 0,0-1 0,0 1-1,0 0 1,1 0 0,-1-1 0,0 1 0,1 0-1,-1 0 1,0 0 0,1 0 0,-1 0 0,1 0 0,-1 0-1,1 0 1,0 0 0,0 0 0,-1 0 0,1 0-1,0 0 1,0 0 0,0 0 0,0 0 0,0 0 0,0 0-1,0 0 1,0 0 0,0 0 0,1 0 0,-1 0-1,0 0 1,1 0 0,-1 0 0,1 0 0,-1 0 0,1 0-1,0 1 1,19-26-391,-11 16 404,1 1 0,0-1 0,0 2 0,0-1 0,1 2 0,0-1-1,0 1 1,0 1 0,1 0 0,0 1 0,0 0 0,0 1 0,0 0 0,0 1-1,0 0 1,16 1 0,-18 1-31,-1 1 0,0-1-1,0 2 1,0-1 0,-1 1-1,1 1 1,-1-1 0,1 2-1,14 9 1,-21-13-4,0 1-1,0-1 1,-1 1-1,1-1 1,-1 1 0,1 0-1,-1-1 1,1 1-1,-1 0 1,0 0 0,0 0-1,0 0 1,0 0-1,0 0 1,-1 1 0,1-1-1,0 4 1,-1-3 4,-1 0 0,1-1 0,-1 1-1,1-1 1,-1 1 0,0-1 0,0 1 0,0-1 0,-1 0 0,1 1 0,0-1 0,-1 0 0,0 0 0,1 0-1,-1 0 1,0 0 0,0 0 0,0-1 0,-3 3 0,-6 3 29,0 0 0,0-1 1,-1-1-1,1 0 0,-1 0 0,-14 3 1,-19 7 184,-138 49 1700,95-40-122,138-24-435,23-16-2216,0-4 0,76-31 0,-115 34 195</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36.028"/>
    </inkml:context>
    <inkml:brush xml:id="br0">
      <inkml:brushProperty name="width" value="0.1" units="cm"/>
      <inkml:brushProperty name="height" value="0.1" units="cm"/>
      <inkml:brushProperty name="color" value="#00A0D7"/>
    </inkml:brush>
  </inkml:definitions>
  <inkml:trace contextRef="#ctx0" brushRef="#br0">0 9 8730,'46'67'3041,"-29"-85"-2641,-1 10-32,9 8 16,-5 0-32,4 6-160,4-2-64,12-4-72,12 5-24,-1-14-208,0 0-200,-13-9-368,-12-10 408</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36.367"/>
    </inkml:context>
    <inkml:brush xml:id="br0">
      <inkml:brushProperty name="width" value="0.1" units="cm"/>
      <inkml:brushProperty name="height" value="0.1" units="cm"/>
      <inkml:brushProperty name="color" value="#00A0D7"/>
    </inkml:brush>
  </inkml:definitions>
  <inkml:trace contextRef="#ctx0" brushRef="#br0">163 83 8170,'-44'-79'2408,"45"79"-2389,-1 0-1,0 0 1,0 0-1,0 0 1,0 0 0,1 0-1,-1 1 1,0-1-1,0 0 1,0 0-1,0 0 1,1 0-1,-1 0 1,0 0-1,0 0 1,0 0 0,1 0-1,-1 0 1,0 0-1,0 0 1,0 0-1,1 0 1,-1-1-1,0 1 1,0 0-1,0 0 1,0 0 0,1 0-1,-1 0 1,0 0-1,0 0 1,0 0-1,0-1 1,0 1-1,1 0 1,-1 0 0,0 0-1,0 0 1,0-1-1,0 1 1,0 0-1,0 0 1,0 0-1,0 0 1,0-1-1,0 1 1,0 0 0,1 0-1,-1-1 1,0 2 4,1 0 0,0-1 0,0 1 0,0 0 0,0 0 0,-1 0 0,1 0 0,0-1 0,-1 1 0,1 0 0,-1 0 0,1 0 0,-1 0 0,0 0 0,1 0 0,-1 1 0,0-1 0,0 0 0,1 0 0,-1 0 0,0 2 0,-5 32 450,2 1-1,3 55 1,1-57-390,-1 0-1,-2 0 1,-7 38-1,1-31-47,-1-1-30,-6 59-1,15-95-23,0 1 0,-1-1-1,0 1 1,0-1 0,0 1-1,0-1 1,-1 1 0,0-1-1,0 0 1,0 0 0,0 0 0,0 0-1,-1 0 1,0 0 0,-5 4-1,-21 13 2720,1-7-1331</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36.716"/>
    </inkml:context>
    <inkml:brush xml:id="br0">
      <inkml:brushProperty name="width" value="0.1" units="cm"/>
      <inkml:brushProperty name="height" value="0.1" units="cm"/>
      <inkml:brushProperty name="color" value="#00A0D7"/>
    </inkml:brush>
  </inkml:definitions>
  <inkml:trace contextRef="#ctx0" brushRef="#br0">19 291 8210,'-18'2'4058,"45"-9"-1837,-9 3-2275,34-12 652,67-31 0,-64 23-362,82-22-1,34 9-145,130-37-1364,-293 71 953,0 0 1,0 0-1,0 0 1,-1-1-1,8-5 1,-10-3-168</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37.058"/>
    </inkml:context>
    <inkml:brush xml:id="br0">
      <inkml:brushProperty name="width" value="0.1" units="cm"/>
      <inkml:brushProperty name="height" value="0.1" units="cm"/>
      <inkml:brushProperty name="color" value="#00A0D7"/>
    </inkml:brush>
  </inkml:definitions>
  <inkml:trace contextRef="#ctx0" brushRef="#br0">764 50 6009,'-62'-47'2417,"61"47"-2368,0-1 0,0 1 1,1 0-1,-1-1 0,0 1 0,0 0 1,1 0-1,-1 0 0,0 0 0,0-1 1,0 1-1,0 0 0,1 0 0,-1 1 1,0-1-1,0 0 0,0 0 0,1 0 1,-1 0-1,0 1 0,0-1 0,1 0 0,-1 1 1,0-1-1,0 1 0,1-1 0,-1 1 1,0-1-1,1 1 0,-1-1 0,1 1 1,-1-1-1,1 1 0,-1 0 0,1-1 1,-1 1-1,1 0 0,0 0 0,-1-1 1,1 1-1,0 0 0,0 0 0,-1-1 1,1 1-1,0 2 0,-3 3 229,-40 61 896,35-51-966,-1 0 0,-1-1 0,-20 24 0,-122 105 388,-3 5-67,127-119-420,2 1 1,1 1-1,-26 45 1,44-67-104,-19 33 21,2 0-1,2 2 0,-31 88 1,53-133-50,0 0-1,0 1 1,0-1 0,0 0 0,0 1 0,0-1 0,0 0-1,0 0 1,0 1 0,0-1 0,0 0 0,0 1 0,0-1-1,0 0 1,0 0 0,1 1 0,-1-1 0,0 0-1,0 0 1,0 0 0,0 1 0,1-1 0,-1 0 0,0 0-1,0 0 1,0 1 0,1-1 0,-1 0 0,0 0 0,0 0-1,1 0 1,-1 0 0,0 0 0,0 1 0,1-1-1,-1 0 1,0 0 0,0 0 0,1 0 0,-1 0 0,0 0-1,1 0 1,-1 0 0,0 0 0,0 0 0,1 0 0,-1-1-1,0 1 1,0 0 0,1 0 0,-1 0 0,0 0-1,0 0 1,1 0 0,-1-1 0,0 1 0,19-8-749,-3-9 426</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37.515"/>
    </inkml:context>
    <inkml:brush xml:id="br0">
      <inkml:brushProperty name="width" value="0.1" units="cm"/>
      <inkml:brushProperty name="height" value="0.1" units="cm"/>
      <inkml:brushProperty name="color" value="#00A0D7"/>
    </inkml:brush>
  </inkml:definitions>
  <inkml:trace contextRef="#ctx0" brushRef="#br0">180 1 7282,'-1'0'113,"-1"0"0,1 0 0,0 0 1,-1 0-1,1 0 0,0 0 0,-1 1 1,1-1-1,0 0 0,-1 1 0,1 0 1,0-1-1,0 1 0,-1 0 0,1-1 1,0 1-1,0 0 0,0 0 0,0 0 1,0 0-1,0 0 0,0 0 0,1 0 1,-1 0-1,0 0 0,0 1 0,1-1 1,-1 2-1,0 1-32,0 1 0,1-1 0,0 1 1,0-1-1,0 1 0,1-1 0,1 6 1,-1-6-34,-1 0 1,1-1 0,-1 1-1,0 0 1,1 0-1,-2 0 1,1 0 0,0 0-1,-1-1 1,-1 5 0,-26 65 465,19-49-438,0-1 0,-1 0 0,-1 0 0,-21 31 0,24-44-24,-24 37 168,31-46-206,0 0-1,0 1 1,0-1-1,1 0 1,-1 1 0,0-1-1,1 1 1,-1-1-1,1 1 1,-1 0 0,1-1-1,0 1 1,0-1-1,0 1 1,0 0 0,0-1-1,0 1 1,0-1-1,0 1 1,1 0 0,-1-1-1,1 1 1,-1-1-1,1 1 1,-1-1 0,3 3-1,-1-2-10,0-1-1,1 0 0,-1 0 1,1 0-1,-1 0 1,1 0-1,0-1 1,-1 1-1,1-1 1,0 1-1,-1-1 0,1 0 1,0 0-1,-1 0 1,1-1-1,0 1 1,-1-1-1,6-1 1,51-17 13,-35 7-6,0-1 0,-1-1 0,37-30 0,-33 23 4,54-31 1,-63 44-14,1-2 0,-2-1-1,1 0 1,-2-1 0,21-18-1,-36 29 1,-1 0-1,1 0 1,0 0 0,-1 1-1,1-1 1,0 0 0,0 1-1,0-1 1,0 0 0,0 1-1,-1-1 1,1 1 0,0 0-1,0-1 1,0 1 0,0 0-1,0-1 1,1 1-1,-1 0 1,0 0 0,0 0-1,0 0 1,0 0 0,0 0-1,0 0 1,0 0 0,0 1-1,0-1 1,0 0 0,0 0-1,0 1 1,0-1-1,0 1 1,0-1 0,0 1-1,0 0 1,-1-1 0,1 1-1,0 0 1,0-1 0,0 1-1,-1 0 1,1 0 0,-1 0-1,1-1 1,0 1-1,-1 0 1,0 0 0,1 0-1,-1 0 1,1 0 0,-1 1-1,3 5 4,0 0-1,-1 0 0,1 1 0,-2-1 1,1 0-1,-1 1 0,1 10 0,-5 11 31,0 0-1,-2 0 1,-1 0-1,-1 0 1,-1-1-1,-23 50 1,10-23 90,17-42-35,-1 0-1,-1-1 1,0 1 0,-1-1 0,0 0-1,-1-1 1,-14 17 0,19-24-55,-1 0 1,-1 0-1,1-1 0,0 0 1,-1 0-1,0 0 0,1-1 1,-1 1-1,0-1 0,0-1 1,-1 1-1,1 0 0,0-1 1,0 0-1,-1-1 1,1 1-1,-1-1 0,1 0 1,-1 0-1,1 0 0,-11-3 1,3 0-163,0 0 1,0 0 0,1-2-1,-1 1 1,1-2 0,0 1 0,0-2-1,0 0 1,1 0 0,0-1-1,1 0 1,0-1 0,0 0-1,1-1 1,0 0 0,0 0 0,1-1-1,1 0 1,-10-18 0,-10-15-285</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37.848"/>
    </inkml:context>
    <inkml:brush xml:id="br0">
      <inkml:brushProperty name="width" value="0.1" units="cm"/>
      <inkml:brushProperty name="height" value="0.1" units="cm"/>
      <inkml:brushProperty name="color" value="#00A0D7"/>
    </inkml:brush>
  </inkml:definitions>
  <inkml:trace contextRef="#ctx0" brushRef="#br0">1 56 9146,'24'0'3193,"12"-5"-2841,-3 1-128,10 0-8,-4-7 8,6 8-80,-4-7-32,-5 3-40,7 7-104,2-3-376,-12-2-208,-8 2 352</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02.730"/>
    </inkml:context>
    <inkml:brush xml:id="br0">
      <inkml:brushProperty name="width" value="0.1" units="cm"/>
      <inkml:brushProperty name="height" value="0.1" units="cm"/>
      <inkml:brushProperty name="color" value="#33CCFF"/>
    </inkml:brush>
  </inkml:definitions>
  <inkml:trace contextRef="#ctx0" brushRef="#br0">324 9 6081,'7'-8'4225,"-14"9"-3641,6-1-80,-1 0-200,-19 10 9,-63 35-57,44-17-24,16 26-56,-12 0-48,6 0-80,-1-8-16,3-13-48,11 0-104,11-2-272,3-8-176,4-7 335</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38.198"/>
    </inkml:context>
    <inkml:brush xml:id="br0">
      <inkml:brushProperty name="width" value="0.1" units="cm"/>
      <inkml:brushProperty name="height" value="0.1" units="cm"/>
      <inkml:brushProperty name="color" value="#00A0D7"/>
    </inkml:brush>
  </inkml:definitions>
  <inkml:trace contextRef="#ctx0" brushRef="#br0">24 227 10218,'-12'-20'2372,"11"19"-2305,0 0 0,0 0-1,0 0 1,0 0 0,0-1 0,0 1 0,0 0 0,1-1 0,-1 1-1,1-1 1,-1 1 0,1 0 0,-1-1 0,1 1 0,0-1 0,0 1 0,0-1-1,0 0 1,0-2 0,3 2-73,0-1 0,0 1 1,0 0-1,0-1 0,0 1 0,0 1 0,1-1 0,-1 0 1,1 1-1,6-2 0,33-17 28,21-7 0,-36 18-6,-1-2 0,37-19 0,-41 18-5,1 1 1,0 1-1,35-10 0,-57 20-13,-1-1 0,1 0 1,0 1-1,0-1 0,0 1 0,1 0 0,-1 0 0,0 0 0,0 0 0,0 0 0,0 0 0,0 1 0,0-1 0,0 1 0,0-1 0,0 1 0,0 0 0,2 1 1,-3-2-3,-1 1 1,1 0 0,0 0-1,-1 0 1,1 0 0,-1 0-1,1 0 1,-1 0 0,1 1 0,-1-1-1,0 0 1,0 0 0,1 0-1,-1 0 1,0 0 0,0 0 0,0 1-1,0-1 1,0 0 0,-1 0-1,1 0 1,-1 2 0,-2 8-8,-1-1 0,0 0 0,-1-1 1,0 1-1,-6 9 0,-78 119-24,70-106-81,-29 35 0,8-11-120,-48 70-997,71-103 965</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38.785"/>
    </inkml:context>
    <inkml:brush xml:id="br0">
      <inkml:brushProperty name="width" value="0.1" units="cm"/>
      <inkml:brushProperty name="height" value="0.1" units="cm"/>
      <inkml:brushProperty name="color" value="#00A0D7"/>
    </inkml:brush>
  </inkml:definitions>
  <inkml:trace contextRef="#ctx0" brushRef="#br0">86 0 7346,'0'9'456,"-1"0"1,0-1-1,0 1 1,-1-1 0,0 1-1,-1-1 1,-3 10 0,-6 21 82,0 19 95,3-18-229,-6 66-1,14-102-377,1 1-1,0 0 0,0-1 0,0 1 1,1-1-1,0 1 0,0-1 0,0 1 0,0-1 1,0 0-1,1 1 0,2 4 0,-2-8-25,-1 0-1,0 1 0,0-1 1,1 0-1,-1 0 0,1 0 0,-1 0 1,1 0-1,0 0 0,-1-1 1,1 1-1,0 0 0,-1-1 0,1 0 1,0 1-1,0-1 0,-1 0 1,1 0-1,0 0 0,0 0 0,0 0 1,-1 0-1,1 0 0,0-1 1,0 1-1,-1 0 0,1-1 0,0 0 1,-1 1-1,1-1 0,0 0 1,-1 0-1,3-2 0,30-16 6,-1-1-1,-1-2 1,34-30 0,-10 8-7,-49 39 0,0 1 1,0 0-1,0 0 1,1 0 0,-1 1-1,1 0 1,0 1 0,0 0-1,11-2 1,-17 4 2,0-1 0,1 1 0,-1 0 0,1-1 0,-1 1 0,0 1 0,1-1 0,-1 0 0,1 1 0,-1-1 0,0 1 0,1-1 0,-1 1 1,0 0-1,1 0 0,-1 0 0,0 1 0,0-1 0,0 0 0,0 1 0,0-1 0,0 1 0,-1 0 0,1 0 0,-1-1 0,1 1 0,-1 0 0,1 0 0,-1 1 0,0-1 0,0 0 0,0 0 0,0 1 0,1 3 1,-2-3 0,0 0 1,0-1 0,0 1 0,0 0 0,0 0 0,-1 0 0,1-1 0,-1 1 0,0 0 0,1-1 0,-1 1-1,-3 4 1,-3 12 28,-10 37 47,12-42-50,0 1 1,1 0 0,-4 25 0,-24 152 358,27-156-236,-1 1 1,-2-2 0,-2 1-1,-1-1 1,-19 38 0,21-52-18,5-11-2,0 0-1,-1 0 0,0 0 0,-1 0 0,0-1 0,-9 11 0,13-18-127,1-1 0,-1 1 0,0-1 0,0 0 0,0 0 0,0 1 0,0-1 0,0 0 0,0-1 0,0 1 0,-1 0 0,1-1 0,0 1 0,0-1 0,-1 1 0,1-1 0,0 0 0,-1 0 0,1 0 0,0-1 0,0 1 0,-1 0 0,1-1 0,0 1 0,0-1 0,0 0 0,-1 0-1,1 0 1,0 0 0,0 0 0,0 0 0,0-1 0,1 1 0,-1-1 0,0 1 0,-1-3 0,-144-112-3538,117 95 3099</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39.129"/>
    </inkml:context>
    <inkml:brush xml:id="br0">
      <inkml:brushProperty name="width" value="0.1" units="cm"/>
      <inkml:brushProperty name="height" value="0.1" units="cm"/>
      <inkml:brushProperty name="color" value="#00A0D7"/>
    </inkml:brush>
  </inkml:definitions>
  <inkml:trace contextRef="#ctx0" brushRef="#br0">28 240 8354,'-19'8'3377,"10"-4"-2073,18 2-816,7-3-88,25-3-16,21 0 80,12-11-16,10-4-16,-10-9-200,-8 1-88,-6-10-96,-7-3-88,4 1-464,1-4-240,1 14-264,7 5 472</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39.530"/>
    </inkml:context>
    <inkml:brush xml:id="br0">
      <inkml:brushProperty name="width" value="0.1" units="cm"/>
      <inkml:brushProperty name="height" value="0.1" units="cm"/>
      <inkml:brushProperty name="color" value="#00A0D7"/>
    </inkml:brush>
  </inkml:definitions>
  <inkml:trace contextRef="#ctx0" brushRef="#br0">1 171 10786,'0'-1'3609,"15"-4"-3561,73-45-32,-37 42 0,16 6 0,-1-14 8,0 0-8,4-1-56,-12-2-152,-14 5-328,1 9-168,-26-4-512,-6 0 727</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39.877"/>
    </inkml:context>
    <inkml:brush xml:id="br0">
      <inkml:brushProperty name="width" value="0.1" units="cm"/>
      <inkml:brushProperty name="height" value="0.1" units="cm"/>
      <inkml:brushProperty name="color" value="#00A0D7"/>
    </inkml:brush>
  </inkml:definitions>
  <inkml:trace contextRef="#ctx0" brushRef="#br0">167 144 7842,'-68'-35'2311,"67"35"-2289,1 0 0,0 0-1,-1-1 1,1 1 0,0 0 0,-1 0 0,1 0 0,-1 0-1,1 0 1,0 0 0,-1 0 0,1 0 0,0 0 0,-1 0 0,1 0-1,-1 0 1,1 0 0,0 0 0,-1 0 0,1 0 0,-1 0-1,1 0 1,0 1 0,-1-1 0,1 0 0,0 0 0,-1 0-1,1 1 1,0-1 0,-1 0 0,1 0 0,0 1 0,0-1 0,-1 0-1,1 1 1,0-1 0,0 0 0,0 1 0,-1-1 0,1 0-1,0 1 1,0-1 0,0 1 0,0-1 0,0 0 0,0 1 0,0-1-1,0 1 1,0-1 0,-1 24 263,1-20-78,-5 94 979,3-33-926,-4 0-1,-17 88 1,8-95-274,4 0 1,1 1 0,4 0-1,0 82 1,11-108-323,-5-33 329,1 0 0,-1 0 0,0 0 0,0 0-1,0 1 1,0-1 0,0 0 0,0 0 0,0 0 0,0 0-1,0 0 1,1 0 0,-1 0 0,0 0 0,0 1-1,0-1 1,0 0 0,0 0 0,1 0 0,-1 0-1,0 0 1,0 0 0,0 0 0,0 0 0,1 0-1,-1 0 1,0 0 0,0 0 0,0 0 0,0 0-1,0 0 1,1 0 0,-1 0 0,0 0 0,0 0-1,0 0 1,0 0 0,0 0 0,1 0 0,-1-1 0,0 1-1,0 0 1,0 0 0,0 0 0,0 0 0,0 0-1,1 0 1,-1 0 0,0-1 0,0 1 0,0 0-1,0 0 1,0 0 0,0 0 0,0 0 0,0-1-1,0 1 1,0 0 0,0 0 0,0 0 0,0 0-1,0 0 1,0-1 0,0 1 0,0 0 0,0 0-1,0 0 1,14-50-1062,-13 46 993,13-47-1112,2-9 537</inkml:trace>
  <inkml:trace contextRef="#ctx0" brushRef="#br0" timeOffset="1">407 23 7818,'1'-1'115,"-1"1"0,1-1 0,0 1 0,-1-1 1,1 1-1,-1-1 0,1 0 0,-1 1 0,1-1 0,-1 0 1,1 0-1,-1 1 0,0-1 0,1 0 0,-1 0 1,0 1-1,0-1 0,1 0 0,-1 0 0,0 0 0,0 0 1,0 1-1,0-1 0,0 0 0,0 0 0,0 0 1,0 0-1,-1-1 0,0 3-59,0-1 1,0 1-1,1-1 1,-1 1-1,0-1 0,0 1 1,1-1-1,-1 1 1,0 0-1,1-1 1,-1 1-1,0 0 1,1 0-1,-1-1 0,1 1 1,-1 0-1,1 0 1,0 0-1,-1 0 1,1 0-1,0 0 1,-1 1-1,2 43 495,1-13-322,2 125 269,-2 89-240,-14 91-203,13-326-83,-1 0 0,-1-1 0,0 1 0,0 0-1,-1 0 1,-1-1 0,0 1 0,0-1 0,-1 1 0,0-1 0,-1-1 0,-8 14 0,13-22 11,-1-1 1,1 1 0,-1 0 0,1 0 0,-1-1 0,1 1-1,-1-1 1,0 1 0,1 0 0,-1-1 0,0 1 0,0-1-1,1 0 1,-1 1 0,0-1 0,0 1 0,1-1 0,-1 0-1,0 0 1,0 0 0,0 1 0,0-1 0,0 0 0,1 0-1,-1 0 1,0 0 0,0 0 0,0 0 0,0-1 0,0 1-1,1 0 1,-3-1 0,2 0 124,-1 0 0,0 0-1,0 0 1,1-1 0,-1 1 0,0-1 0,1 1-1,-1-1 1,1 1 0,0-1 0,-2-2 0,-11-23 509</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0.213"/>
    </inkml:context>
    <inkml:brush xml:id="br0">
      <inkml:brushProperty name="width" value="0.1" units="cm"/>
      <inkml:brushProperty name="height" value="0.1" units="cm"/>
      <inkml:brushProperty name="color" value="#00A0D7"/>
    </inkml:brush>
  </inkml:definitions>
  <inkml:trace contextRef="#ctx0" brushRef="#br0">1 98 8162,'0'-97'2768,"19"103"-2648,8 4-48,-11 0-8,4-3-32,6-1-40,-19-4-88,9-1-392,-1 4 344</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0.543"/>
    </inkml:context>
    <inkml:brush xml:id="br0">
      <inkml:brushProperty name="width" value="0.1" units="cm"/>
      <inkml:brushProperty name="height" value="0.1" units="cm"/>
      <inkml:brushProperty name="color" value="#00A0D7"/>
    </inkml:brush>
  </inkml:definitions>
  <inkml:trace contextRef="#ctx0" brushRef="#br0">665 23 8034,'-8'3'2904,"13"-3"-2336,3 0 113,7 0-305,70 7-32,-47-14-72,3-1-128,5-3-72,-6 4-128,7 7-168,-17 0-240,-12 2-128,-18-4 360</inkml:trace>
  <inkml:trace contextRef="#ctx0" brushRef="#br0" timeOffset="1">110 407 8210,'-107'72'4553,"107"-72"-4549,0 0 0,0 0 1,0 0-1,-1 1 0,1-1 1,0 0-1,0 0 0,0 0 1,0 0-1,0 0 0,-1 0 1,1 1-1,0-1 0,0 0 1,0 0-1,0 0 0,0 0 1,0 1-1,0-1 0,0 0 1,0 0-1,0 0 0,0 1 1,0-1-1,0 0 0,0 0 1,0 0-1,0 0 0,0 1 1,0-1-1,0 0 0,0 0 1,0 0-1,0 1 0,0-1 1,0 0-1,0 0 0,0 0 1,0 0-1,0 1 0,1-1 1,-1 0-1,0 0 0,0 0 1,0 0-1,0 0 0,0 0 1,0 1-1,1-1 0,-1 0 1,0 0-1,0 0 0,0 0 1,0 0-1,1 0 0,-1 0 1,0 0-1,0 0 0,0 0 1,1 0-1,-1 0 0,0 0 1,0 0-1,4 2 45,0-1 0,-1 1 0,1-1 0,0 0 0,0 0 0,0-1-1,0 1 1,0-1 0,0 0 0,0 0 0,0 0 0,7-1 0,58-16 529,-46 11-408,329-119 1218,-235 79-1294,204-53 1,-289 93-132,34-8-80,-62 13 77,-1-1 1,1 1-1,0-1 1,-1 0-1,1 1 1,-1-2-1,0 1 1,1 0-1,-1-1 1,0 1-1,-1-1 1,1 0-1,3-5 1,-4 5-54,11-23-868,-13 25 904,0 0 1,0 0-1,0 0 0,0 0 1,0 0-1,0 0 1,0 0-1,-1 1 1,1-1-1,0 0 0,-1 0 1,1 0-1,0 0 1,-1 0-1,1 0 1,-1 1-1,0-1 1,1 0-1,-1 0 0,0 1 1,1-1-1,-1 0 1,0 1-1,0-1 1,1 1-1,-1-1 0,0 1 1,0-1-1,-1 1 1,-19-13-324</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0.879"/>
    </inkml:context>
    <inkml:brush xml:id="br0">
      <inkml:brushProperty name="width" value="0.1" units="cm"/>
      <inkml:brushProperty name="height" value="0.1" units="cm"/>
      <inkml:brushProperty name="color" value="#00A0D7"/>
    </inkml:brush>
  </inkml:definitions>
  <inkml:trace contextRef="#ctx0" brushRef="#br0">227 1 6177,'-64'104'2522,"61"-101"-2292,1 1 1,0 0-1,0 0 0,0 1 1,0-1-1,1 0 0,0 1 1,0-1-1,0 1 0,0-1 0,0 8 1,-3 10 414,-125 254 1243,121-266-2558,6-10-211,3-6-238,6-5 427</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1.257"/>
    </inkml:context>
    <inkml:brush xml:id="br0">
      <inkml:brushProperty name="width" value="0.1" units="cm"/>
      <inkml:brushProperty name="height" value="0.1" units="cm"/>
      <inkml:brushProperty name="color" value="#00A0D7"/>
    </inkml:brush>
  </inkml:definitions>
  <inkml:trace contextRef="#ctx0" brushRef="#br0">1 0 8346,'13'12'3168,"15"6"-2311,-7 5-545,7 13 48,-12-8-72,-1 2 8,-7-9-88,-8-5-32,10 6-136,-7-6-8,-3-8-72,10-1-80,-10-9-160,0-8-168,2-6-232,-7-10-673,5-7 921</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1.597"/>
    </inkml:context>
    <inkml:brush xml:id="br0">
      <inkml:brushProperty name="width" value="0.1" units="cm"/>
      <inkml:brushProperty name="height" value="0.1" units="cm"/>
      <inkml:brushProperty name="color" value="#00A0D7"/>
    </inkml:brush>
  </inkml:definitions>
  <inkml:trace contextRef="#ctx0" brushRef="#br0">127 2 7530,'7'-1'2916,"-7"1"-2894,0 0 0,0 0 1,1 0-1,-1 0 1,0 0-1,0-1 0,0 1 1,0 0-1,1 0 1,-1 0-1,0 0 0,0 0 1,0 0-1,1 0 1,-1 1-1,0-1 0,0 0 1,0 0-1,0 0 1,1 0-1,-1 0 0,0 0 1,0 0-1,0 0 1,0 0-1,0 0 0,1 0 1,-1 1-1,0-1 1,0 0-1,0 0 0,0 0 1,0 0-1,0 0 1,0 1-1,1-1 0,-1 0 1,0 0-1,0 0 1,0 0-1,0 1 0,0-1 1,0 0-1,0 0 0,0 0 1,0 1-1,0-1 1,0 0-1,0 0 0,0 0 1,0 0-1,0 1 1,0-1-1,0 0 0,-1 0 1,-4 0 25,-1 1 0,0-1 0,0 1 0,0 0 0,0 1 0,1-1 0,-1 1 0,1 0 0,-6 3 0,4 3-39,1 1 1,0-1-1,0 1 0,1 1 1,0-1-1,0 1 0,1-1 1,1 1-1,0 1 0,0-1 1,1 0-1,0 1 0,1-1 1,0 1-1,0-1 0,1 1 1,3 17-1,1 14-2,-2 0 0,-5 49 0,2 26-11,2-96 14,-1-1 0,-1 1-1,-4 21 1,5-42-8,0 1 0,0-1 1,0 0-1,0 0 0,0 0 0,0 0 1,0 0-1,0 0 0,0 1 0,0-1 1,0 0-1,0 0 0,0 0 0,0 0 1,0 0-1,0 0 0,0 0 0,-1 1 1,1-1-1,0 0 0,0 0 0,0 0 1,0 0-1,0 0 0,0 0 0,0 0 0,0 0 1,-1 0-1,1 0 0,0 0 0,0 0 1,0 0-1,0 0 0,0 0 0,0 1 1,0-1-1,-1 0 0,1 0 0,0 0 1,0 0-1,0 0 0,0-1 0,0 1 1,0 0-1,-1 0 0,1 0 0,0 0 1,0 0-1,0 0 0,0 0 0,0 0 1,0 0-1,0 0 0,-1 0 0,1 0 0,0 0 1,0-1-1,-7-9 181,6 9-163,1 0 1,-1 0-1,1 1 1,-1-2-1,1 1 1,0 0 0,0 0-1,-1 0 1,1 0-1,0 0 1,0 0-1,0 0 1,0 0-1,0 0 1,0 0 0,0 0-1,1 0 1,-1 0-1,0 0 1,1 0-1,-1 0 1,0 0-1,1 0 1,-1 0 0,1 0-1,0 0 1,0-1-1,13-11 95,-1-1 0,-1 0 0,0-1 0,16-27 0,19-24 82,127-126-445,-151 174-209,-21 17 382,-1 0 1,1 0 0,-1 0 0,1 0-1,-1 0 1,0 0 0,1 0 0,-1 0-1,0-1 1,0 1 0,0 0 0,0-1-1,0 1 1,0-1 0,1-1 0,3-3-334</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03.058"/>
    </inkml:context>
    <inkml:brush xml:id="br0">
      <inkml:brushProperty name="width" value="0.1" units="cm"/>
      <inkml:brushProperty name="height" value="0.1" units="cm"/>
      <inkml:brushProperty name="color" value="#33CCFF"/>
    </inkml:brush>
  </inkml:definitions>
  <inkml:trace contextRef="#ctx0" brushRef="#br0">0 357 8346,'4'8'3064,"2"10"-2239,9 12-729,-7 1 16,9 20 40,-11-7 16,2-8-48,-1 2-64,-4-13-152,4 3-88,-5-9-288,7 4-193,-7-23 433</inkml:trace>
  <inkml:trace contextRef="#ctx0" brushRef="#br0" timeOffset="1">211 1 6729,'-4'7'4860,"-2"32"-4334,-23 653 1909,29-664-2922,1 0 1,5 32 0,-2-47 118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1.931"/>
    </inkml:context>
    <inkml:brush xml:id="br0">
      <inkml:brushProperty name="width" value="0.1" units="cm"/>
      <inkml:brushProperty name="height" value="0.1" units="cm"/>
      <inkml:brushProperty name="color" value="#00A0D7"/>
    </inkml:brush>
  </inkml:definitions>
  <inkml:trace contextRef="#ctx0" brushRef="#br0">106 1 7778,'-33'185'3552,"18"161"-1217,14-216-2094,0-35-100,-14 297 400,8-357-514,7-35-37,0 1 1,0-1 0,-1 1-1,1-1 1,0 1 0,0-1-1,0 1 1,0-1 0,0 0-1,-1 1 1,1-1 0,0 1-1,0-1 1,-1 0 0,1 1-1,0-1 1,-1 1 0,1-1-1,0 0 1,-1 0 0,1 1-1,0-1 1,-1 0 0,1 0-1,-1 1 1,1-1 0,-1 0-1,1 0 1,-1 0 0,1 0-1,0 1 1,-1-1 0,1 0-1,-1 0 1,1 0 0,-1 0-1,1 0 1,-1 0 0,1-1-1,-1 1 1,1 0 0,-1 0 0,1 0-1,-1 0 1,1 0 0,0-1-1,-1 1 1,1 0 0,-1 0-1,1-1 1,0 1 0,-1 0-1,1-1 1,0 1 0,-1 0-1,1-1 1,0 1 0,-1 0-1,1-1 1,0 1 0,0-1-1,0 1 1,-1-1 0,1 1-1,0-1 1,0 1 0,0-1-1,-2-2-69,1 0 0,0 1-1,0-1 1,0 0 0,0 0 0,0 0-1,0 0 1,1 0 0,0 0-1,-1-6 1,0-17-186</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2.311"/>
    </inkml:context>
    <inkml:brush xml:id="br0">
      <inkml:brushProperty name="width" value="0.1" units="cm"/>
      <inkml:brushProperty name="height" value="0.1" units="cm"/>
      <inkml:brushProperty name="color" value="#00A0D7"/>
    </inkml:brush>
  </inkml:definitions>
  <inkml:trace contextRef="#ctx0" brushRef="#br0">1 99 9826,'9'-98'3369,"1"106"-3113,-10-3-120,10 9-40,-10 1 0,2-2-32,-12-1-24,20 8-160,-15-7-80,-10-5-352,18 8-144,-8-4 440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2.647"/>
    </inkml:context>
    <inkml:brush xml:id="br0">
      <inkml:brushProperty name="width" value="0.1" units="cm"/>
      <inkml:brushProperty name="height" value="0.1" units="cm"/>
      <inkml:brushProperty name="color" value="#00A0D7"/>
    </inkml:brush>
  </inkml:definitions>
  <inkml:trace contextRef="#ctx0" brushRef="#br0">6 210 9530,'-5'0'3233,"18"-8"-3089,20 8-56,9-18 96,4 0 64,7-16 64,6-6-24,18 19-128,5-12-48,6 23-80,-21-6-32,-18 4-64,-11 12-128,-17 7-272,4 9-136,-22-1-296,-6-5 520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3.149"/>
    </inkml:context>
    <inkml:brush xml:id="br0">
      <inkml:brushProperty name="width" value="0.1" units="cm"/>
      <inkml:brushProperty name="height" value="0.1" units="cm"/>
      <inkml:brushProperty name="color" value="#00A0D7"/>
    </inkml:brush>
  </inkml:definitions>
  <inkml:trace contextRef="#ctx0" brushRef="#br0">57 0 7610,'-48'63'2297,"47"-61"-2254,0 0 0,0 0 0,0 0 0,0 1-1,0-1 1,0 0 0,0 1 0,1-1-1,0 1 1,-1-1 0,1 0 0,0 1 0,0-1-1,0 1 1,0-1 0,1 1 0,-1-1-1,1 1 1,-1-1 0,1 0 0,0 1-1,0-1 1,2 4 0,2 9 125,-4-14-150,1 23 102,-2-24-116,0 1 0,1-1 0,-1 1-1,0-1 1,0 1 0,0 0 0,0-1 0,0 1 0,0-1-1,0 1 1,-1-1 0,1 1 0,0 0 0,0-1 0,0 1-1,0-1 1,-1 1 0,1-1 0,0 1 0,-1-1 0,1 1-1,0-1 1,-1 1 0,1-1 0,0 0 0,-1 1 0,1-1-1,-1 0 1,1 1 0,-1-1 0,1 0 0,-1 1 0,0-1 333,1 0-277,0-1-31,0 1 0,0-1 0,0 1-1,0-1 1,0 1 0,0-1 0,0 1 0,0-1-1,0 1 1,1-1 0,-1 1 0,0 0 0,0-1 0,1 1-1,-1-1 1,0 1 0,1 0 0,-1-1 0,0 1-1,1 0 1,-1-1 0,1 1 0,-1 0 0,0-1-1,1 1 1,-1 0 0,1 0 0,-1 0 0,1-1 0,0 1-1,21-12-54,2 1-1,-1 1 1,1 1-1,0 1 0,1 1 1,0 2-1,0 0 1,0 1-1,1 2 1,-1 1-1,1 0 0,0 2 1,37 6-1,-62-7 16,-1 0-1,1 0 0,0 0 0,-1 0 1,1 0-1,-1 1 0,1-1 0,0 0 1,-1 0-1,1 0 0,-1 0 1,1 1-1,-1-1 0,1 0 0,-1 1 1,1-1-1,-1 0 0,1 1 0,-1-1 1,1 1-1,-1-1 0,1 1 1,-1-1-1,0 1 0,1-1 0,-1 1 1,0-1-1,0 1 0,1-1 0,-1 1 1,0 0-1,0-1 0,0 1 1,0-1-1,1 2 0,-15 19-117,-31 11 152,-1-7 42,30-16-21,-1 0 0,0-1-1,-25 9 1,-22 0 141,23-7 183,-40 16-1,72-19-5,18-4-179,16-1-94,-4-8-62,0 0 0,0-2 0,35-17 1,3-1-30,81-40-605,-109 45-1039,-38 12 1259</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3.481"/>
    </inkml:context>
    <inkml:brush xml:id="br0">
      <inkml:brushProperty name="width" value="0.1" units="cm"/>
      <inkml:brushProperty name="height" value="0.1" units="cm"/>
      <inkml:brushProperty name="color" value="#00A0D7"/>
    </inkml:brush>
  </inkml:definitions>
  <inkml:trace contextRef="#ctx0" brushRef="#br0">7 1 7034,'-7'9'2624,"7"6"-1984,2-2-128,1 7 48,5 1 9,1 7-89,-1-3-32,0-4-200,2 11-112,-5-10-96,3 16-64,0 3-200,-5-19-120,6-9 3976</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4.279"/>
    </inkml:context>
    <inkml:brush xml:id="br0">
      <inkml:brushProperty name="width" value="0.1" units="cm"/>
      <inkml:brushProperty name="height" value="0.1" units="cm"/>
      <inkml:brushProperty name="color" value="#00A0D7"/>
    </inkml:brush>
  </inkml:definitions>
  <inkml:trace contextRef="#ctx0" brushRef="#br0">1 177 8434,'148'-81'2564,"-133"74"-2403,0 1-1,0 0 1,0 1-1,1 1 0,0 0 1,28-2-1,6-2 90,215-40 1359,-264 48-1607,0 0 0,0-1 1,0 1-1,0 0 0,1 0 0,-1 0 0,0 0 0,0 0 0,0 0 0,0 0 0,1 0 0,-1 0 0,0 1 0,0-1 1,0 0-1,0 1 0,1 0 0,-2-1-2,1 1 1,-1-1 0,0 1 0,0-1-1,0 1 1,1-1 0,-1 0-1,0 1 1,0-1 0,0 1-1,0-1 1,0 1 0,0-1-1,0 1 1,0-1 0,0 1 0,0-1-1,-1 1 1,1-1 0,0 1-1,0-1 1,0 0 0,0 1-1,-1-1 1,1 1 0,0-1-1,-1 1 1,-31 37 8,19-25-8,-10 23-17,14-21-66,-1-1 1,-1 0 0,0 0 0,0-1 0,-24 21 0,-108 75-1288,131-100 1137,-1 0 0,1-1 0,-2 0 1,1-1-1,-27 9 0,35-14 16,0 0-1,0 0 0,-1-1 1,1 0-1,-1 0 0,1 0 1,-1-1-1,0 1 1,1-1-1,-1-1 0,0 1 1,1-1-1,-1 0 0,1 0 1,0-1-1,-1 0 0,1 0 1,-9-4-1,13 5 285,-1-1 0,1 1 0,0 0 1,0-1-1,0 1 0,-1-1 0,1 0 0,1 1 0,-1-1 0,0 0 0,0 1 1,1-1-1,-1 0 0,1 0 0,-1-2 0,3-3 2724,7 19-777,-5-3-1987,0 0 0,-1 0 0,0 0 0,0 0-1,-1 0 1,-1 1 0,1-1 0,-1 1 0,-1-1-1,0 1 1,0-1 0,-1 1 0,0 0 0,-4 13 0,0-4-27,-2 1 1,0-1 0,-1 0 0,-1-1 0,-21 33-1,46-89-237,20-33 236,-29 60 8,1 0 0,1 1 0,0 0 0,0 0 0,1 1 0,0 0 0,23-14 0,3 1 29,44-18-1,-70 35-38,-7 4 3,58-24 3,-57 24-2,0 0-1,0 0 1,1 1-1,-1 0 1,0-1 0,0 1-1,1 1 1,-1-1-1,0 1 1,1-1-1,-1 1 1,7 3-1,-8-2 1,-1-1-1,0 1 0,0 0 0,0 0 0,0 0 0,0 0 0,0 0 1,0 0-1,-1 0 0,1 1 0,-1-1 0,0 0 0,1 1 1,-1 0-1,0-1 0,0 1 0,-1 0 0,1-1 0,-1 1 0,1 3 1,0 3 3,1 0 0,-2 0 1,0 0-1,-1 14 0,-3-1 2,0-1 0,-11 26 0,-5 27 290,14-21 243,5-52-525,1-1 1,-1 1 0,1-1 0,0 1 0,-1 0-1,1-1 1,0 1 0,-1 0 0,1-1 0,0 1-1,0 0 1,0-1 0,0 1 0,-1 0 0,1 0-1,0-1 1,0 1 0,0 0 0,0-1 0,1 1-1,-1 0 1,0-1 0,0 1 0,0 0 0,1 0-1,-1-1 1,0 1 0,0-1 0,1 1 0,-1 0-1,1-1 1,-1 1 0,1-1 0,-1 1 0,1-1 0,-1 1-1,1 0 1,1-1 25,1 0-1,-1 0 1,0 0 0,0 0-1,0 0 1,0-1 0,0 1-1,1-1 1,-1 1 0,0-1-1,0 0 1,2-1 0,61-36 434,-45 25-660,-1-1 0,-1 0 0,0-2 0,-1 0 0,-1 0 0,-1-2 0,0 0 0,-1-1 0,-1 0 0,-1-1 0,-1 0 0,14-33 0,-20 26-261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5.514"/>
    </inkml:context>
    <inkml:brush xml:id="br0">
      <inkml:brushProperty name="width" value="0.1" units="cm"/>
      <inkml:brushProperty name="height" value="0.1" units="cm"/>
      <inkml:brushProperty name="color" value="#00A0D7"/>
    </inkml:brush>
  </inkml:definitions>
  <inkml:trace contextRef="#ctx0" brushRef="#br0">0 111 9018,'0'-12'3145,"27"-1"-2801,1 2-88,18 9-8,5-1-24,-1-10-80,18 11-56,-21-21-48,4 3-24,0 22-24,-8-5-40,1 11-208,-9-5-144,-9-3-264,-6 0-449,-19-21 761</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5.844"/>
    </inkml:context>
    <inkml:brush xml:id="br0">
      <inkml:brushProperty name="width" value="0.1" units="cm"/>
      <inkml:brushProperty name="height" value="0.1" units="cm"/>
      <inkml:brushProperty name="color" value="#00A0D7"/>
    </inkml:brush>
  </inkml:definitions>
  <inkml:trace contextRef="#ctx0" brushRef="#br0">28 0 7882,'0'0'83,"1"0"1,0 1 0,0-1-1,0 0 1,-1 0 0,1 0-1,0 1 1,-1-1 0,1 1-1,0-1 1,-1 0-1,1 1 1,0-1 0,-1 1-1,1-1 1,-1 1 0,1 0-1,-1-1 1,1 1 0,-1-1-1,1 1 1,-1 0 0,0 0-1,1-1 1,-1 1 0,0 0-1,0 0 1,1-1-1,-1 1 1,0 0 0,0 0-1,0-1 1,0 1 0,0 0-1,0 0 1,0 0 0,0-1-1,0 1 1,-1 0 0,1 0-1,0-1 1,0 1 0,-1 0-1,2 23 282,8 20-55,-3-21-180,-2 0-1,3 32 1,-7-46-118,0-1 0,0 0 0,-1 0 1,0 1-1,-1-1 0,0 0 0,0 0 0,-1 0 1,1-1-1,-9 15 0,3-8-17,0 1 0,1 1-1,-8 26 1,13-37-43,1 0 0,0 1 0,0-1-1,0 1 1,1-1 0,0 1 0,0-1 0,0 1-1,1-1 1,0 1 0,0-1 0,0 0-1,1 1 1,0-1 0,2 5 0,1-1-224,-2-10-610,-1-12 542</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6.176"/>
    </inkml:context>
    <inkml:brush xml:id="br0">
      <inkml:brushProperty name="width" value="0.1" units="cm"/>
      <inkml:brushProperty name="height" value="0.1" units="cm"/>
      <inkml:brushProperty name="color" value="#00A0D7"/>
    </inkml:brush>
  </inkml:definitions>
  <inkml:trace contextRef="#ctx0" brushRef="#br0">139 1 7017,'5'0'2617,"-2"21"-2073,-6-4-152,-4 10-80,4 26-56,-9 0-64,8 6-16,-8 6-88,-3-15-16,2 1-7,-7-7-65,4-8-193,0 3-239,-9-12 272</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6.522"/>
    </inkml:context>
    <inkml:brush xml:id="br0">
      <inkml:brushProperty name="width" value="0.1" units="cm"/>
      <inkml:brushProperty name="height" value="0.1" units="cm"/>
      <inkml:brushProperty name="color" value="#00A0D7"/>
    </inkml:brush>
  </inkml:definitions>
  <inkml:trace contextRef="#ctx0" brushRef="#br0">22 10 6329,'-21'10'2825,"29"-20"-865,15 2-1616,11 7-152,-17 1-31,-3 3-89,-2 10 0,-15 3-40,-9 4 16,1 6 24,14 6-40,-6-1 8,4 0-40,-2-6-120,-26-9-64,24 2-361,0-3 769,4-10-256</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03.432"/>
    </inkml:context>
    <inkml:brush xml:id="br0">
      <inkml:brushProperty name="width" value="0.1" units="cm"/>
      <inkml:brushProperty name="height" value="0.1" units="cm"/>
      <inkml:brushProperty name="color" value="#33CCFF"/>
    </inkml:brush>
  </inkml:definitions>
  <inkml:trace contextRef="#ctx0" brushRef="#br0">0 60 8754,'7'-3'300,"-1"0"0,0 1 1,1 0-1,-1 0 0,1 0 0,0 1 1,0 0-1,-1 0 0,1 1 1,9 1-1,33-6-150,-12-1-49,-27 5-87,0 0 0,0-1 0,0 0 0,0 0 0,-1-1 0,1-1 0,0 0-1,9-5 1,-19 8-9,1 1-1,0-1 1,0 1-1,0-1 1,0 1-1,-1 0 1,1-1-1,0 1 1,0 0-1,0 0 1,0-1-1,0 1 1,0 0-1,0 0 1,0 0-1,0 0 1,0 0-1,0 0 1,0 0-1,0 1 1,0-1-1,0 0 1,0 1-1,-1-1 1,1 0-1,0 1 1,0-1-1,0 1 1,0-1-1,-1 1 1,1-1-1,0 1 1,0 0-1,-1 0 1,1-1-1,-1 1 1,1 0-1,0 0 1,-1-1-1,0 1 1,1 1-1,1 2 17,0-1-1,0 0 1,0 1-1,-1-1 1,0 1 0,0-1-1,0 1 1,0 0-1,1 6 1,-3 5 41,-1 0 0,-1 0 0,0 0-1,-7 19 1,6-20-21,0 1-1,0 0 1,2 0 0,-2 26-1,6 3 24,14 68 1,-8-68-28,2 61 1,-9-74-31,1 263-51,-1-212-387,-6-65-23,4-17 437,1 0 1,-1 0 0,1 0-1,0 0 1,-1 1-1,1-1 1,-1 0-1,1 0 1,0 0-1,-1 0 1,1 0-1,-1 0 1,1 0 0,0 0-1,-1 0 1,1 0-1,-1-1 1,1 1-1,0 0 1,-1 0-1,1 0 1,0 0 0,-1 0-1,1-1 1,-1 1-1,1 0 1,0 0-1,0-1 1,-1 1-1,1 0 1,0-1-1,-1 1 1,1-1 0,-7-16-324</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6.880"/>
    </inkml:context>
    <inkml:brush xml:id="br0">
      <inkml:brushProperty name="width" value="0.1" units="cm"/>
      <inkml:brushProperty name="height" value="0.1" units="cm"/>
      <inkml:brushProperty name="color" value="#00A0D7"/>
    </inkml:brush>
  </inkml:definitions>
  <inkml:trace contextRef="#ctx0" brushRef="#br0">14 73 7562,'-4'6'2592,"4"11"-2440,0 2-48,0 9-48,4 5-8,-9-2-32,5 4 0,-5-6 16,3 1-24,0-10-144,2-4-200,2-14 216</inkml:trace>
  <inkml:trace contextRef="#ctx0" brushRef="#br0" timeOffset="1">262 0 2729,'0'1'75,"0"-1"0,0 1 0,0-1 0,0 0 0,0 1 0,1-1 0,-1 1 0,0-1 0,0 1 0,0-1 0,0 1 0,0-1 0,0 1 0,0-1 0,0 0 0,-1 1 0,1-1 1,0 1-1,0-1 0,0 1 0,0-1 0,-1 0 0,1 1 0,0-1 0,0 1 0,-1-1 0,1 0 0,0 1 0,-1-1 0,1 0 0,0 1 0,-1-1 0,1 0 0,-20 18 576,3-2 74,9-4-78,-1-1 0,0 0 0,-20 17 0,20-19-421,-1 0 1,2 1-1,-1 0 0,1 0 1,-7 13-1,-8 28 361,23-50-575,-1-1 1,1 1 0,0-1-1,0 1 1,-1-1 0,1 1-1,0-1 1,0 1 0,0 0-1,0-1 1,0 1-1,0-1 1,0 1 0,0-1-1,0 1 1,0-1 0,0 1-1,0-1 1,0 1 0,1 0-1,-1-1 1,0 1-1,0-1 1,1 1 0,-1-1-1,0 0 1,0 1 0,1-1-1,0 1 1,1-1 11,-1 0 0,1 0 0,0-1 0,-1 1 0,1-1 0,0 1 0,-1-1 1,1 1-1,-1-1 0,1 0 0,-1 0 0,1 0 0,-1 0 0,1 0 0,1-2 0,22-14 134,1 2 0,1 0 0,42-15 1,24-13-98,-76 35-136,1 1 0,0 0 0,0 1-1,1 1 1,-1 1 0,21-2 0,-31 5-15,-7 1 98,1 0 0,-1 0 0,0 0 0,0 0 0,1 0 0,-1 0 1,0 0-1,0-1 0,0 1 0,0 0 0,1-1 0,-1 1 0,0-1 0,0 0 1,0 1-1,0-1 0,0 0 0,0 1 0,1-2 0,-2 1 170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7.228"/>
    </inkml:context>
    <inkml:brush xml:id="br0">
      <inkml:brushProperty name="width" value="0.1" units="cm"/>
      <inkml:brushProperty name="height" value="0.1" units="cm"/>
      <inkml:brushProperty name="color" value="#00A0D7"/>
    </inkml:brush>
  </inkml:definitions>
  <inkml:trace contextRef="#ctx0" brushRef="#br0">65 0 7810,'-64'69'2728,"80"-64"-2384,12 5-264,0 6-8,-7-1-72,-14-8-48,6-2-176,-10-1-288,-4-2 360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7.560"/>
    </inkml:context>
    <inkml:brush xml:id="br0">
      <inkml:brushProperty name="width" value="0.1" units="cm"/>
      <inkml:brushProperty name="height" value="0.1" units="cm"/>
      <inkml:brushProperty name="color" value="#00A0D7"/>
    </inkml:brush>
  </inkml:definitions>
  <inkml:trace contextRef="#ctx0" brushRef="#br0">0 0 7794,'15'35'2824,"-7"-2"-2400,5-4-40,5 17-136,-26-28-71,10 10-81,-4-8-88,-1-4-232,13 12-105,-15-16 193</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7.900"/>
    </inkml:context>
    <inkml:brush xml:id="br0">
      <inkml:brushProperty name="width" value="0.1" units="cm"/>
      <inkml:brushProperty name="height" value="0.1" units="cm"/>
      <inkml:brushProperty name="color" value="#00A0D7"/>
    </inkml:brush>
  </inkml:definitions>
  <inkml:trace contextRef="#ctx0" brushRef="#br0">0 313 7770,'57'-104'2486,"-55"102"-2425,0-1 0,1 1 0,-1-1 0,1 1 0,-1 0 0,1-1 0,0 1 0,0 1 0,0-1 0,0 0 0,0 1 1,0-1-1,1 1 0,-1 0 0,0 0 0,1 1 0,-1-1 0,0 1 0,1-1 0,-1 1 0,1 0 0,5 1 1,19-3 198,-20-2-167,0 0 0,0 0 0,0 0 0,-1-1 0,14-11-1,31-17 233,4 7-48,1 3 0,115-30 0,-166 52-262,-1 0 1,1 0-1,-1 1 1,0-1-1,1 1 1,-1 0 0,1 1-1,-1-1 1,1 1-1,-1 0 1,8 3-1,-12-3-11,0-1-1,0 1 1,1-1-1,-1 1 1,0 0-1,0 0 1,0 0-1,0 0 1,0 0-1,0 0 1,-1 0-1,1 0 1,0 0-1,0 0 1,-1 0-1,1 1 1,-1-1-1,1 0 1,0 2-1,-1 0 1,0-1-1,0 1 1,1 0-1,-2-1 1,1 1 0,0 0-1,-1 0 1,1-1-1,-1 1 1,0 0-1,0-1 1,-2 5-1,-8 14 8,-1-1 0,-2-1 0,-28 34-1,10-13-74,16-20-217,0-1 1,-1-1-1,-1 0 0,-1-1 0,0-1 1,-1-1-1,-1-1 0,0-1 0,-32 15 1,9-11-266</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8.244"/>
    </inkml:context>
    <inkml:brush xml:id="br0">
      <inkml:brushProperty name="width" value="0.1" units="cm"/>
      <inkml:brushProperty name="height" value="0.1" units="cm"/>
      <inkml:brushProperty name="color" value="#00A0D7"/>
    </inkml:brush>
  </inkml:definitions>
  <inkml:trace contextRef="#ctx0" brushRef="#br0">87 194 6049,'-57'-105'2881,"57"112"-665,0 11-1808,-5-4-199,-5 6-17,5 5-40,-5-1 24,12 6-72,3-4-56,-7-19-184,-1 3 2584,3-7-1880</inkml:trace>
  <inkml:trace contextRef="#ctx0" brushRef="#br0" timeOffset="1">238 0 6217,'4'4'2809,"-4"7"-953,-2 6-1448,0 20-176,-7-10 9,-3 10-49,-6-17 0,5 11-96,1-4-56,-4-4-56,6 11-112,-11-11-280,-1 2-233,1-6 393</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8.579"/>
    </inkml:context>
    <inkml:brush xml:id="br0">
      <inkml:brushProperty name="width" value="0.1" units="cm"/>
      <inkml:brushProperty name="height" value="0.1" units="cm"/>
      <inkml:brushProperty name="color" value="#00A0D7"/>
    </inkml:brush>
  </inkml:definitions>
  <inkml:trace contextRef="#ctx0" brushRef="#br0">10 383 7674,'-1'0'163,"0"0"0,1-1 0,-1 1 0,1 0 0,-1-1 1,1 1-1,-1-1 0,1 1 0,0 0 0,-1-1 0,1 1 1,-1-1-1,1 1 0,0-1 0,0 1 0,-1-1 0,1 0 1,0 1-1,0-1 0,-1 1 0,1-1 0,0 1 0,0-1 1,0 0-1,0 1 0,0-1 0,0 0 0,0 1 0,0-1 1,13-14 1090,33-5-1600,-43 19 576,135-48 1002,211-46 0,-270 80-1021,0 3-1,1 4 1,-1 3 0,107 7 0,-145 3-187,-33-3-31,0-1-1,1 0 1,-1 0 0,1-1-1,-1 0 1,1 0 0,15-4-1,-23 4-24,0 0 1,0 0-1,0-1 0,0 1 0,0-1 0,0 1 0,0-1 0,0 1 0,0-1 0,-1 0 0,1 1 1,0-1-1,0 0 0,-1 1 0,1-1 0,0 0 0,-1 0 0,1 0 0,-1 0 0,1 0 0,-1 0 1,1 0-1,-1 0 0,0 0 0,0 0 0,1 0 0,-1 0 0,0 0 0,0 0 0,0 0 0,0 0 1,0 0-1,0 0 0,0 0 0,-1-1 0,-15-40-1930,7 21 1182,4-6 323,-2-10 185</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8.895"/>
    </inkml:context>
    <inkml:brush xml:id="br0">
      <inkml:brushProperty name="width" value="0.1" units="cm"/>
      <inkml:brushProperty name="height" value="0.1" units="cm"/>
      <inkml:brushProperty name="color" value="#00A0D7"/>
    </inkml:brush>
  </inkml:definitions>
  <inkml:trace contextRef="#ctx0" brushRef="#br0">61 20 10290,'-60'-20'3593,"60"33"-3273,10 13-160,-4 2-144,1 5-16,6 0-160,2-8-120,-6-4-240,14 5 3617,-27-27-2313</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9.232"/>
    </inkml:context>
    <inkml:brush xml:id="br0">
      <inkml:brushProperty name="width" value="0.1" units="cm"/>
      <inkml:brushProperty name="height" value="0.1" units="cm"/>
      <inkml:brushProperty name="color" value="#00A0D7"/>
    </inkml:brush>
  </inkml:definitions>
  <inkml:trace contextRef="#ctx0" brushRef="#br0">99 1 8954,'-83'62'3209,"79"-49"-2665,4-1-416,10 8-96,-5-10-8,7 4-80,2-4-136,3-7-320,7 7-281,-7-8 489</inkml:trace>
  <inkml:trace contextRef="#ctx0" brushRef="#br0" timeOffset="1">40 209 9602,'-39'81'3241,"47"-81"-3113,3-2-80,12 1-48,-3-14 0,21-2-104,-1-9-64,7-10-144,1 2-64,-1-7-193,9 3 1802,5 2-985</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9.560"/>
    </inkml:context>
    <inkml:brush xml:id="br0">
      <inkml:brushProperty name="width" value="0.1" units="cm"/>
      <inkml:brushProperty name="height" value="0.1" units="cm"/>
      <inkml:brushProperty name="color" value="#00A0D7"/>
    </inkml:brush>
  </inkml:definitions>
  <inkml:trace contextRef="#ctx0" brushRef="#br0">213 0 6497,'-5'0'2849,"-2"5"-1089,6 15-1360,-6 14-55,4 14-1,-14-9 24,-2 14-24,2-4-24,-6 0-112,10 9-56,-5-11-104,5 3-48,1-6-152,-1-1-168,-5-14-264,3-2-176,4-16 471</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49.891"/>
    </inkml:context>
    <inkml:brush xml:id="br0">
      <inkml:brushProperty name="width" value="0.1" units="cm"/>
      <inkml:brushProperty name="height" value="0.1" units="cm"/>
      <inkml:brushProperty name="color" value="#00A0D7"/>
    </inkml:brush>
  </inkml:definitions>
  <inkml:trace contextRef="#ctx0" brushRef="#br0">1 54 7082,'0'-3'309,"-1"0"1,1 0-1,0 0 1,0 0 0,0 0-1,0 0 1,1 0-1,-1 0 1,1 0 0,0 0-1,0 0 1,2-4 0,-2 6-289,0 0 0,1 0 0,-1 0 0,0 0 0,1 0 1,-1 1-1,1-1 0,-1 0 0,1 1 0,-1-1 0,1 1 1,0 0-1,-1-1 0,1 1 0,0 0 0,-1 0 0,1 0 1,-1 0-1,1 0 0,0 1 0,-1-1 0,1 0 0,0 1 1,2 0-1,137 16 166,-131-14-209,0 0 1,0 1-1,0 0 1,0 0-1,-1 1 1,0 1-1,0 0 1,0 0-1,12 12 1,-20-17 16,0 0 0,-1 0 0,1 0 0,-1 1 0,1-1 0,-1 0 0,1 0 1,-1 1-1,0-1 0,1 0 0,-1 1 0,0-1 0,0 0 0,0 1 0,0-1 0,0 0 0,-1 0 0,1 1 1,0-1-1,0 0 0,-1 1 0,1-1 0,-1 0 0,1 0 0,-1 0 0,-1 2 0,-20 35 58,16-30-28,-39 49 295,37-48-101,0 0 0,0 0 1,1 1-1,0 0 0,1 1 0,0-1 1,-6 15-1,14-24-182,-1 0 0,1 0-1,0 0 1,-1 0 0,1-1 0,0 1 0,-1-1-1,1 0 1,0 1 0,0-1 0,-1 0 0,1 0-1,0 0 1,0 0 0,0 0 0,-1 0 0,1-1-1,2 0 1,4 1-53,82-5-293,91-16 0,-176 21 120,0-1-1,0 0 0,0 0 0,0-1 0,0 0 1,8-4-1,-11-2-171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03.779"/>
    </inkml:context>
    <inkml:brush xml:id="br0">
      <inkml:brushProperty name="width" value="0.1" units="cm"/>
      <inkml:brushProperty name="height" value="0.1" units="cm"/>
      <inkml:brushProperty name="color" value="#33CCFF"/>
    </inkml:brush>
  </inkml:definitions>
  <inkml:trace contextRef="#ctx0" brushRef="#br0">55 0 9090,'-54'2'3137,"64"18"-2761,1-10-328,6 1 56,1-3 0,0-6 0,6 1-40,3-1-96,-6-7-296,2 8-224,-13-3 328</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50.208"/>
    </inkml:context>
    <inkml:brush xml:id="br0">
      <inkml:brushProperty name="width" value="0.1" units="cm"/>
      <inkml:brushProperty name="height" value="0.1" units="cm"/>
      <inkml:brushProperty name="color" value="#00A0D7"/>
    </inkml:brush>
  </inkml:definitions>
  <inkml:trace contextRef="#ctx0" brushRef="#br0">22 122 9378,'-22'19'3257,"22"-10"-2961,13 19-104,10-21 32,12-7 8,8-8 8,22-12-40,11 2-104,6 11-24,2 4-40,-30-13 0,-8 11-96,-8-7-96,-9 4-216,-4-8-96,-9 1-168,-7-13-80,-13 0 495</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50.567"/>
    </inkml:context>
    <inkml:brush xml:id="br0">
      <inkml:brushProperty name="width" value="0.1" units="cm"/>
      <inkml:brushProperty name="height" value="0.1" units="cm"/>
      <inkml:brushProperty name="color" value="#00A0D7"/>
    </inkml:brush>
  </inkml:definitions>
  <inkml:trace contextRef="#ctx0" brushRef="#br0">182 26 7858,'-82'-25'2491,"81"25"-2462,0 0 1,0 0-1,1 0 0,-1 0 1,0 0-1,0 0 1,0 1-1,1-1 0,-1 0 1,0 1-1,0-1 1,1 1-1,-1-1 1,0 1-1,1-1 0,-1 1 1,0-1-1,1 1 1,-1-1-1,1 1 0,-1 0 1,1-1-1,-1 1 1,1 0-1,-1 0 0,1-1 1,0 1-1,0 0 1,-1 0-1,1 0 0,0-1 1,0 1-1,0 0 1,0 0-1,0 0 0,0 0 1,0-1-1,0 2 1,2 41 251,-1-32-121,-2 89 664,-21 152-1,3-63-735,18-181-111,1-2-19,0 0 1,0 0-1,-1 0 1,0 0-1,0 0 1,0 0-1,-1-1 1,0 1-1,0 0 1,-4 6-1,6-11 24,-1-1-1,1 0 1,0 0 0,-1 0-1,1 0 1,-1 0 0,1 0-1,0 0 1,-1 0-1,1 0 1,-1 0 0,1 0-1,0 0 1,-1 0 0,1-1-1,0 1 1,-1 0-1,1 0 1,-1 0 0,1 0-1,0-1 1,0 1 0,-1 0-1,1 0 1,0-1-1,-1 1 1,1 0 0,0-1-1,0 1 1,-1 0 0,1-1-1,0 1 1,0 0-1,0-1 1,-1 1 0,1 0-1,0-1 1,0 1 0,0 0-1,0-1 1,0 1 0,0-1-1,0 1 1,0 0-1,0-1 1,0 0 0,-7-26-610,6 23 491,-4-33-893,8-4 450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50.915"/>
    </inkml:context>
    <inkml:brush xml:id="br0">
      <inkml:brushProperty name="width" value="0.1" units="cm"/>
      <inkml:brushProperty name="height" value="0.1" units="cm"/>
      <inkml:brushProperty name="color" value="#00A0D7"/>
    </inkml:brush>
  </inkml:definitions>
  <inkml:trace contextRef="#ctx0" brushRef="#br0">552 40 6001,'0'-2'284,"-1"-1"-1,1 0 0,-1 1 0,0-1 1,0 0-1,0 1 0,0-1 0,-1 1 1,1 0-1,-1-1 0,1 1 1,-1 0-1,-4-4 0,6 6-244,-1 0-1,1 0 0,-1-1 1,1 1-1,-1 0 1,1 0-1,-1 0 1,1 0-1,0 0 1,-1 0-1,1 0 1,-1 0-1,1 0 1,-1 0-1,1 0 1,-1 0-1,1 1 1,-1-1-1,1 0 1,-1 0-1,1 0 1,-1 1-1,1-1 0,0 0 1,-1 0-1,1 1 1,-1 0-1,-14 22 518,10-12-398,4-6-108,0-1 1,-1 0 0,0-1 0,0 1-1,0 0 1,0 0 0,-1-1 0,1 0-1,-1 1 1,0-1 0,0 0 0,-4 3-1,-26 20 204,1 2 0,1 1 0,2 1 0,1 1-1,-37 55 1,13-11-56,-90 101 0,106-148-469,22-21-286,14-7 535,0 0 1,-1 0-1,1 0 0,0 0 0,0 0 0,0 0 1,0 0-1,0 0 0,-1 0 0,1 0 0,0 0 1,0 0-1,0 0 0,0 0 0,0 0 1,0-1-1,-1 1 0,1 0 0,0 0 0,0 0 1,0 0-1,0 0 0,0 0 0,0 0 0,0-1 1,0 1-1,0 0 0,0 0 0,0 0 0,-1 0 1,1 0-1,0-1 0,0 1 0,0 0 0,0 0 1,0 0-1,0 0 0,0 0 0,0-1 0,0 1 1,0 0-1,0 0 0,0 0 0,0 0 0,1 0 1,-1-1-1,0 1 0,0 0 0,0 0 0,0 0 1,0 0-1,0 0 0,0 0 0,0 0 0,0-1 1,0 1-1,1 0 0,-1 0 0,0 0 0,0 0 1,0 0-1,0 0 0,1 0 0,6-18-368</inkml:trace>
  <inkml:trace contextRef="#ctx0" brushRef="#br0" timeOffset="1">646 145 8802,'26'23'3233,"1"-3"-2625,7 1-120,2 9 48,5 1-40,9 10 0,-4-8-136,9 3-112,-27-8-128,7 2-32,-7 4-88,-17-8-56,-8-6-16,1-2-136,-3-19-280,14-1-88,2-19-408,-6-9 568</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51.265"/>
    </inkml:context>
    <inkml:brush xml:id="br0">
      <inkml:brushProperty name="width" value="0.1" units="cm"/>
      <inkml:brushProperty name="height" value="0.1" units="cm"/>
      <inkml:brushProperty name="color" value="#00A0D7"/>
    </inkml:brush>
  </inkml:definitions>
  <inkml:trace contextRef="#ctx0" brushRef="#br0">137 65 9634,'34'-64'3409,"-45"83"-2953,-1 6-344,-6 26-120,-1 15-16,-6-6-64,4 8-16,3-17-88,0-12-112,4-14-296,3-6-1257,8-7 1297</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52.093"/>
    </inkml:context>
    <inkml:brush xml:id="br0">
      <inkml:brushProperty name="width" value="0.1" units="cm"/>
      <inkml:brushProperty name="height" value="0.1" units="cm"/>
      <inkml:brushProperty name="color" value="#00A0D7"/>
    </inkml:brush>
  </inkml:definitions>
  <inkml:trace contextRef="#ctx0" brushRef="#br0">167 23 8626,'29'-18'3398,"-25"17"-3361,1 0-1,0 0 1,0 0-1,-1 1 1,1 0 0,0 0-1,0 0 1,-1 1-1,1-1 1,0 1-1,-1 0 1,1 0-1,7 4 1,12 3-34,0 2 0,0 1 1,-1 1-1,0 1 0,-1 0 0,28 25 1,-49-38-11,0 0 1,-1 1-1,1-1 1,0 1-1,-1-1 1,1 1 0,0 0-1,-1-1 1,1 1-1,-1-1 1,1 1-1,-1 0 1,1 0 0,-1-1-1,0 1 1,1 0-1,-1 0 1,0-1-1,0 1 1,0 0-1,1 0 1,-1 0 0,0-1-1,0 1 1,0 0-1,0 0 1,0 0-1,0-1 1,-1 1-1,1 0 1,0 0 0,0 0-1,-1-1 1,1 1-1,0 0 1,-1 0-1,1-1 1,0 1-1,-1 0 1,1-1 0,-1 1-1,0 0 1,-35 25-254,24-18 155,-19 9-58,-19 14-118,24-9 315,-1-1 0,-1-1 0,0-1 0,-2-2 0,-54 25 0,-27 14 1677,139-50-1141,-21-7-547,0 0-1,0-1 1,0 1 0,0-2 0,0 1 0,0-1 0,-1 0-1,1-1 1,-1 1 0,11-9 0,17-8 11,-1 3-22,1 2 0,1 1 0,0 2 0,1 1 0,60-10 0,-82 23 13,-15 8-6,-24 18-8,15-18-22,5-4 5,-19 23-305,-1 0 0,-2-2 0,0 0 0,-62 43-1,46-51-208,42-18 464,-1 0 1,0 0-1,0 0 1,0-1-1,1 1 1,-1-1 0,0 1-1,0-1 1,0 0-1,0 0 1,0 0-1,0 0 1,0 0-1,0 0 1,0-1 0,0 1-1,0-1 1,0 1-1,-3-2 1,3-4 53,-1 0 0,1 1 0,0-1 0,1 0 0,0 0 0,-1-1 0,2 1 0,-1 0-1,1-11 1,0 15-1,10-14-11,-5 12 77,-5 9 298,-5 6-307,0 3 27,-2 0 1,0-1-1,0 0 0,-17 22 1,19-26 18,2 0 1,-1 0 0,1 0 0,0 1 0,1 0 0,0-1 0,1 1 0,0 0-1,0 0 1,2 16 0,30-12 341,-27-13-419,0 0 0,0 0 1,0 0-1,0-1 0,0 1 0,0-1 1,0 0-1,1 0 0,-1-1 1,0 1-1,0-1 0,0 0 1,0 0-1,0 0 0,0-1 1,5-2-1,4-3-4,-1 0 0,0-1 0,16-14-1,1 0-21,-22 17-83,-1 0 1,0-1-1,0 0 1,0 1 0,-1-2-1,1 1 1,-2-1-1,1 0 1,-1 0-1,0 0 1,0 0 0,-1-1-1,0 1 1,0-1-1,-1 0 1,2-9-1,-8 4-492,-10-2 265</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7:52.513"/>
    </inkml:context>
    <inkml:brush xml:id="br0">
      <inkml:brushProperty name="width" value="0.1" units="cm"/>
      <inkml:brushProperty name="height" value="0.1" units="cm"/>
      <inkml:brushProperty name="color" value="#00A0D7"/>
    </inkml:brush>
  </inkml:definitions>
  <inkml:trace contextRef="#ctx0" brushRef="#br0">185 35 5785,'-99'-33'2430,"99"33"-2367,-1 0-1,0 0 1,1-1-1,-1 1 1,0 0-1,0 0 1,1 0-1,-1 0 1,0 0-1,0 0 1,1 0-1,-1 0 1,0 0-1,0 0 1,1 1-1,-1-1 1,0 0-1,1 0 1,-1 1 0,0-1-1,1 0 1,-1 1-1,0-1 1,1 1-1,-1-1 1,1 1-1,-1-1 1,1 1-1,-1-1 1,1 1-1,-1-1 1,1 1-1,0 0 1,-1 0-1,-3 23 130,3-17 17,-15 57 580,6-31-369,3 1-1,-8 60 1,11-20-110,-2 67 179,6-123-412,1 0 0,1-1 0,1 1 0,1-1 0,9 30 1,-12-44-60,1 0 1,-1 0 0,1-1 0,-1 1 0,1 0-1,0-1 1,0 1 0,1-1 0,-1 1 0,0-1-1,1 0 1,-1 0 0,1 0 0,0 0 0,0-1 0,-1 1-1,1-1 1,0 1 0,1-1 0,-1 0 0,0 0-1,0-1 1,0 1 0,0-1 0,1 1 0,-1-1-1,0 0 1,0 0 0,1-1 0,-1 1 0,6-2-1,11-2 89,0-1 0,-1-1 0,0-1 0,20-10-1,-17 7 23,62-24 308,93-55 0,-152 75-399,0-2-1,-1-1 1,-1-1-1,0-1 1,-1 0 0,-1-2-1,32-42 1,-50 58-37,1-1 1,-1 1-1,-1-1 0,1 0 1,-1 0-1,2-8 1,-3 12-31,0 0 0,-1 0 1,1 0-1,-1 0 1,0-1-1,0 1 1,0 0-1,0 0 1,0 0-1,0-1 0,-1 1 1,1 0-1,-1 0 1,0 0-1,1 0 1,-1 0-1,0 0 1,0 0-1,-2-3 0,1 6-122,-1 0 0,1 0 0,0 0 0,-1 0-1,1 0 1,-1-1 0,1 1 0,-1-1 0,0 0-1,1 1 1,-1-1 0,-2-1 0,-12-8 216</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8:52.327"/>
    </inkml:context>
    <inkml:brush xml:id="br0">
      <inkml:brushProperty name="width" value="0.1" units="cm"/>
      <inkml:brushProperty name="height" value="0.1" units="cm"/>
      <inkml:brushProperty name="color" value="#00A0D7"/>
    </inkml:brush>
  </inkml:definitions>
  <inkml:trace contextRef="#ctx0" brushRef="#br0">0 5 3057,'15'-5'1008,"-9"17"-976,-6 1-24,5 7 16,-1 1 0,2-8-48,1 0-8,-1-9 32,1-3 0,-2-1 80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8:54.999"/>
    </inkml:context>
    <inkml:brush xml:id="br0">
      <inkml:brushProperty name="width" value="0.1" units="cm"/>
      <inkml:brushProperty name="height" value="0.1" units="cm"/>
      <inkml:brushProperty name="color" value="#00A0D7"/>
    </inkml:brush>
  </inkml:definitions>
  <inkml:trace contextRef="#ctx0" brushRef="#br0">15 48 8274,'-14'-27'3000,"14"27"-2948,0-1-1,0 0 0,0 0 1,0 1-1,0-1 0,0 0 1,0 1-1,0-1 0,0 0 1,0 1-1,0-1 0,1 0 1,-1 1-1,0-1 0,1 0 1,-1 1-1,0-1 0,1 1 1,-1-1-1,0 1 0,1-1 1,-1 1-1,2-2 0,0 1-29,0 1-1,1-1 1,-1 0-1,0 1 0,1-1 1,-1 1-1,0 0 1,1 0-1,-1 0 1,1 0-1,-1 0 0,0 0 1,1 1-1,-1-1 1,0 1-1,1-1 1,-1 1-1,0 0 0,3 1 1,2 1-15,-1 0 1,1 1-1,-1-1 0,0 1 1,0 0-1,0 0 1,-1 1-1,1 0 1,-1 0-1,0 0 0,-1 1 1,1 0-1,6 12 1,-6-9-5,-1 1 0,0 0 0,0 0 1,-2 0-1,1 0 0,-1 0 1,0 1-1,0 17 0,-3 2-2,-1 1 0,-2-1 0,-1-1 1,-1 1-1,-17 50 0,1-18-27,-36 66 1,57-126 29,1-1-1,-1 1 0,0 0 1,0 0-1,1-1 1,-1 1-1,1 0 1,0 0-1,-1 0 0,1-1 1,0 1-1,0 0 1,0 0-1,0 0 1,1 2-1,-1-3 5,0-1-1,1 1 1,-1 0 0,1 0-1,-1-1 1,1 1-1,-1 0 1,1-1 0,-1 1-1,1-1 1,0 1 0,-1-1-1,1 1 1,0-1 0,-1 1-1,1-1 1,0 1 0,0-1-1,0 0 1,-1 1-1,1-1 1,2 0 0,1 1 28,0-1 0,0 0-1,0 0 1,1-1 0,-1 1 0,0-1 0,0 0 0,0 0 0,0 0 0,0-1 0,6-2 0,61-32 203,-2-3 1,102-75-1,-66 53-416,-77 52-838,-18 4 638</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8:55.326"/>
    </inkml:context>
    <inkml:brush xml:id="br0">
      <inkml:brushProperty name="width" value="0.1" units="cm"/>
      <inkml:brushProperty name="height" value="0.1" units="cm"/>
      <inkml:brushProperty name="color" value="#00A0D7"/>
    </inkml:brush>
  </inkml:definitions>
  <inkml:trace contextRef="#ctx0" brushRef="#br0">0 96 9114,'22'-39'3153,"-16"45"-2873,8-1-136,2-3-32,-1-7 0,3 2 0,3-14-48,9 7 0,4-3-16,4-5-8,8 21-56,-18-9-96,-13 8-296,-7 2-240,-16-2 376</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8:55.662"/>
    </inkml:context>
    <inkml:brush xml:id="br0">
      <inkml:brushProperty name="width" value="0.1" units="cm"/>
      <inkml:brushProperty name="height" value="0.1" units="cm"/>
      <inkml:brushProperty name="color" value="#00A0D7"/>
    </inkml:brush>
  </inkml:definitions>
  <inkml:trace contextRef="#ctx0" brushRef="#br0">1 1 7186,'-1'37'3487,"12"19"-2413,0-1-737,-5 39-410,-4 0 0,-18 160 0,16-250-254</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04.111"/>
    </inkml:context>
    <inkml:brush xml:id="br0">
      <inkml:brushProperty name="width" value="0.1" units="cm"/>
      <inkml:brushProperty name="height" value="0.1" units="cm"/>
      <inkml:brushProperty name="color" value="#33CCFF"/>
    </inkml:brush>
  </inkml:definitions>
  <inkml:trace contextRef="#ctx0" brushRef="#br0">69 1 8682,'0'5'3049,"13"0"-2537,5 6-384,5-7 24,-1-3 40,4 11-80,-1-12 8,2 5-216,-4-4-152,-9-7-360,0 4 352</inkml:trace>
  <inkml:trace contextRef="#ctx0" brushRef="#br0" timeOffset="1">17 283 7442,'-17'10'5841,"22"-8"-5505,10-2-200,8 6-8,5-6-40,3-8-24,8-8-192,4-7-216,3-5 3361,-15 5-2385</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8:55.992"/>
    </inkml:context>
    <inkml:brush xml:id="br0">
      <inkml:brushProperty name="width" value="0.1" units="cm"/>
      <inkml:brushProperty name="height" value="0.1" units="cm"/>
      <inkml:brushProperty name="color" value="#00A0D7"/>
    </inkml:brush>
  </inkml:definitions>
  <inkml:trace contextRef="#ctx0" brushRef="#br0">0 107 8138,'17'-61'2298,"-16"60"-2271,0-1 1,0 1-1,0 0 1,1-1-1,-1 1 1,0 0-1,1 0 1,-1 0-1,0 0 0,1 0 1,-1 0-1,1 0 1,0 0-1,-1 1 1,1-1-1,0 1 1,-1-1-1,1 1 1,0-1-1,-1 1 1,1 0-1,0 0 1,0 0-1,-1 0 1,1 0-1,0 1 1,0-1-1,2 1 1,6-1 119,85-14 378,-69 9-464,52-4 0,-73 9-53,1 0 0,-1 0 0,1 1 0,-1-1 0,1 1 1,-1 1-1,0-1 0,1 1 0,-1 0 0,0 0 0,0 0 1,0 1-1,0 0 0,-1 0 0,1 0 0,-1 0 0,0 1 0,1 0 1,-2 0-1,1 0 0,3 5 0,4 7 7,-1 1-1,-1 0 1,-1 1 0,11 31-1,-3-6 3,-10-26-13,-1 0-1,0 1 1,-2-1 0,0 1-1,1 26 1,-4 98 19,-2-64-15,3-62-17,-3 47-8,2-62-10,0 1 0,0-1 0,0 1 0,0 0 0,-1-1 0,1 1 0,0-1 0,-1 1 0,1-1 0,-1 1 0,0-1 0,0 1-1,1-1 1,-1 1 0,0-1 0,0 0 0,0 0 0,0 1 0,-1-1 0,1 0 0,0 0 0,0 0 0,-1 0 0,1 0 0,-1-1 0,1 1 0,0 0 0,-4 0-1,-10-3-505,-1-13 234</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8:56.329"/>
    </inkml:context>
    <inkml:brush xml:id="br0">
      <inkml:brushProperty name="width" value="0.1" units="cm"/>
      <inkml:brushProperty name="height" value="0.1" units="cm"/>
      <inkml:brushProperty name="color" value="#00A0D7"/>
    </inkml:brush>
  </inkml:definitions>
  <inkml:trace contextRef="#ctx0" brushRef="#br0">3 0 7266,'-3'0'2536,"6"12"-2304,-1 6 8,3 10 8,0 9 40,-7-7-16,4 6-88,0 0-40,-1-5-72,4 4-8,0-9-56,-2-5-48,1-9-192,4 6-240,-8-34-2816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8:56.658"/>
    </inkml:context>
    <inkml:brush xml:id="br0">
      <inkml:brushProperty name="width" value="0.1" units="cm"/>
      <inkml:brushProperty name="height" value="0.1" units="cm"/>
      <inkml:brushProperty name="color" value="#00A0D7"/>
    </inkml:brush>
  </inkml:definitions>
  <inkml:trace contextRef="#ctx0" brushRef="#br0">0 2 2088,'3'-1'271,"0"1"-1,0 0 0,0-1 0,0 1 1,0 0-1,0 1 0,0-1 0,0 0 1,0 1-1,0 0 0,0-1 0,0 1 1,0 0-1,0 1 0,-1-1 0,1 0 1,4 4-1,0-1 67,0 0 0,-1 1-1,1-1 1,-1 1 0,7 8 0,-10-9-285,0 1 0,0-1 0,0 1 0,0 0-1,-1 0 1,0 0 0,0 0 0,-1 1 0,1-1 0,-1 0 0,0 1 0,0-1 0,-1 1 0,0-1 0,0 1-1,0-1 1,-1 1 0,1-1 0,-1 0 0,-1 1 0,1-1 0,-1 0 0,0 0 0,0 0 0,-3 5 0,3-2-19,0 0 0,0 0 0,1 0 0,0 0 0,0 0 0,1 0 0,0 0 0,1 0 0,-1 0 0,3 8 1,0 11 59,-11 86 406,8-108-470,0 0 1,1 0-1,-1-1 1,1 1-1,0 0 1,1-1 0,2 8-1,-4-11-24,0 0 1,0 0-1,1-1 0,-1 1 0,0 0 1,1 0-1,-1 0 0,1-1 0,-1 1 0,1 0 1,-1 0-1,1-1 0,0 1 0,-1 0 1,1-1-1,0 1 0,-1-1 0,1 1 1,0-1-1,0 1 0,0-1 0,-1 0 1,1 1-1,0-1 0,0 0 0,0 0 1,0 1-1,0-1 0,-1 0 0,1 0 1,0 0-1,0 0 0,0 0 0,0 0 0,0-1 1,0 1-1,0 0 0,-1 0 0,1-1 1,0 1-1,0 0 0,0-1 0,0 1 1,0-1-1,45-14 55,9-1-61,-54 15-21,0 1 0,1-1 1,-1 0-1,0 0 0,0 1 1,0-1-1,0 0 0,1 0 1,-1 0-1,0 0 0,0 0 1,-1-1-1,1 1 0,0 0 0,0 0 1,-1-1-1,1 1 0,0 0 1,-1-1-1,0 1 0,1 0 1,-1-1-1,0 1 0,1-1 1,-1 1-1,0-1 0,0 1 0,0 0 1,0-1-1,-1-1 0,-2-14-210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8:57.029"/>
    </inkml:context>
    <inkml:brush xml:id="br0">
      <inkml:brushProperty name="width" value="0.1" units="cm"/>
      <inkml:brushProperty name="height" value="0.1" units="cm"/>
      <inkml:brushProperty name="color" value="#00A0D7"/>
    </inkml:brush>
  </inkml:definitions>
  <inkml:trace contextRef="#ctx0" brushRef="#br0">78 22 7394,'0'-5'2680,"25"10"-2120,-7-10-320,21 2-40,6 6-16,-8-3-48,-5-6-24,-5 1-80,-7 0-112,-5 5-800,1 2 640</inkml:trace>
  <inkml:trace contextRef="#ctx0" brushRef="#br0" timeOffset="0.96">7 241 8154,'-6'13'2848,"11"-8"-2520,11 1-56,11-1-103,9-5-25,13-1-32,-1-8-32,12-5-72,-10-6-72,-9-1-545,3-6 433</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8:57.361"/>
    </inkml:context>
    <inkml:brush xml:id="br0">
      <inkml:brushProperty name="width" value="0.1" units="cm"/>
      <inkml:brushProperty name="height" value="0.1" units="cm"/>
      <inkml:brushProperty name="color" value="#00A0D7"/>
    </inkml:brush>
  </inkml:definitions>
  <inkml:trace contextRef="#ctx0" brushRef="#br0">0 74 8842,'41'-73'3065,"-36"73"-2769,-2 0-96,7 9-120,-3 1-8,1 2-72,5 12-64,-8-4-416,-2 1-2145,-3 7 1825</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8:57.698"/>
    </inkml:context>
    <inkml:brush xml:id="br0">
      <inkml:brushProperty name="width" value="0.1" units="cm"/>
      <inkml:brushProperty name="height" value="0.1" units="cm"/>
      <inkml:brushProperty name="color" value="#00A0D7"/>
    </inkml:brush>
  </inkml:definitions>
  <inkml:trace contextRef="#ctx0" brushRef="#br0">0 182 8058,'3'4'2848,"1"-8"-2424,4 0-168,-8 3 89,8-3-9,25-9 56,46-18-96,-43 6-144,3 9-16,2 13-96,-6-15-8,-10 1-32,-2-6-64,-2 10-256,-8 3-120,0 9-545,-6-1 601</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8:58.063"/>
    </inkml:context>
    <inkml:brush xml:id="br0">
      <inkml:brushProperty name="width" value="0.1" units="cm"/>
      <inkml:brushProperty name="height" value="0.1" units="cm"/>
      <inkml:brushProperty name="color" value="#00A0D7"/>
    </inkml:brush>
  </inkml:definitions>
  <inkml:trace contextRef="#ctx0" brushRef="#br0">46 0 5977,'0'13'1185,"-1"55"2186,0-58-3287,0 0-1,0 0 1,-1 0-1,-1 0 1,1 0-1,-2 0 1,-7 16-1,-1-7-37,7-14 126,3-9 445,2 2-612,0 0 0,1 0 0,-1-1-1,1 1 1,-1 0 0,1 0 0,0 0 0,0 0 0,0 0 0,0 0 0,3-3 0,8-11 15,1 0 0,1 1 0,0 1 0,24-18 1,-31 25-51,1 1 0,1 0 0,-1 1 0,1 0 0,0 0 0,0 1 0,1 0 0,-1 0 0,1 1 0,0 0 0,0 1 0,14-1 1,-23 3 17,0 0 1,0 0-1,0 0 1,0 1-1,0-1 1,0 0-1,0 1 1,0-1-1,0 1 1,0-1 0,0 1-1,-1-1 1,1 1-1,0 0 1,0-1-1,0 1 1,-1 0-1,1 0 1,0 0 0,-1-1-1,1 1 1,-1 0-1,1 0 1,-1 0-1,0 0 1,1 0-1,-1 0 1,0 0 0,1 0-1,-1 0 1,0 0-1,0 0 1,0 0-1,0 0 1,0 0-1,0 0 1,0 0 0,-1 0-1,1 0 1,0 0-1,0 0 1,-1 0-1,0 1 1,0 4 1,0 0-1,-1 0 1,0-1-1,0 1 1,0-1 0,-5 8-1,-23 31 15,-3 6 159,-53 60 0,80-102 280,30-33-275,-11 9-182,49-51-326,-39 57-501,-15 5 571</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8:58.711"/>
    </inkml:context>
    <inkml:brush xml:id="br0">
      <inkml:brushProperty name="width" value="0.1" units="cm"/>
      <inkml:brushProperty name="height" value="0.1" units="cm"/>
      <inkml:brushProperty name="color" value="#00A0D7"/>
    </inkml:brush>
  </inkml:definitions>
  <inkml:trace contextRef="#ctx0" brushRef="#br0">4 56 7122,'-4'-3'3153,"4"3"-3103,12-5 741,2 4-684,61-6 137,-70 6-238,0 0-1,0 0 1,0-1 0,0 0 0,0 0-1,0 0 1,0 0 0,-1-1 0,1 0-1,-1 0 1,8-6 0,-11 8-5,0 0 0,0 0 0,0 1 0,0-1 1,0 0-1,0 1 0,1-1 0,-1 1 0,0-1 0,0 1 1,1-1-1,-1 1 0,0 0 0,1 0 0,-1 0 0,0 0 0,1 0 1,-1 0-1,0 0 0,1 0 0,-1 0 0,0 1 0,1-1 1,-1 1-1,0-1 0,0 1 0,1-1 0,-1 1 0,0-1 0,0 1 1,0 0-1,0 0 0,0 0 0,0 0 0,0 0 0,0 0 1,0 0-1,0 0 0,-1 0 0,1 0 0,0 0 0,-1 0 0,1 1 1,-1-1-1,1 0 0,-1 0 0,1 1 0,-1-1 0,0 0 1,0 1-1,0 1 0,0-2 0,-1 1 1,1-1 0,-1 1-1,1-1 1,-1 0 0,0 1-1,0-1 1,0 0 0,0 1-1,0-1 1,0 0 0,0 0-1,0 0 1,0 0 0,0 0-1,-3 2 1,-7 8 7,-48 66 219,57-72-213,0 0 0,0 0-1,1 1 1,0-1 0,0 0-1,0 0 1,0 1 0,1-1-1,0 0 1,0 1 0,1-1-1,-1 0 1,1 1 0,0-1-1,0 0 1,4 9 0,-3-12-20,-1 1 0,1-1 1,-1 0-1,1-1 0,0 1 1,0 0-1,0 0 0,0-1 1,0 1-1,0-1 1,0 0-1,1 0 0,-1 1 1,0-1-1,1-1 0,3 2 1,44 8-262,-37-8 109,-3 0 17,-8-2 94,0 0-1,0 0 0,1 0 0,-1 0 0,0 1 0,0-1 0,0 1 0,0 0 0,1-1 0,-1 1 0,0 0 0,0 0 1,-1 0-1,1 1 0,0-1 0,0 0 0,1 2 0,-9 25 247,-1-6-19,-2-1-1,0-1 1,-1 0 0,-1 0 0,-18 24-1,-28 54 978,56-97-1121,1 0 1,0 0-1,-1 0 1,1 1 0,-1-1-1,0 0 1,1 0-1,-1 0 1,0 0-1,0 0 1,1 0-1,-1 0 1,0 0 0,0 0-1,0-1 1,0 1-1,-3 1 1,4-2-25,-1-1 1,1 1-1,-1 0 0,1-1 1,-1 1-1,1 0 1,0-1-1,-1 1 1,1-1-1,-1 1 1,1-1-1,0 1 0,-1-1 1,1 1-1,0-1 1,-1 1-1,1-1 1,0 1-1,0-1 0,0 0 1,0 1-1,-1-1 1,1 1-1,0-1 1,0 0-1,-4-60 104,4 52-135,-5-101-1878,0 78 1436</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8:59.047"/>
    </inkml:context>
    <inkml:brush xml:id="br0">
      <inkml:brushProperty name="width" value="0.1" units="cm"/>
      <inkml:brushProperty name="height" value="0.1" units="cm"/>
      <inkml:brushProperty name="color" value="#00A0D7"/>
    </inkml:brush>
  </inkml:definitions>
  <inkml:trace contextRef="#ctx0" brushRef="#br0">9 217 8546,'-8'8'3217,"11"0"-2569,22-1-160,-2-4-24,18-9 48,-3-14 72,19-11-48,4-6-80,13 6-192,6 3-80,2 9-184,-9-8-272,-13 6-672,1-2 624</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00.642"/>
    </inkml:context>
    <inkml:brush xml:id="br0">
      <inkml:brushProperty name="width" value="0.1" units="cm"/>
      <inkml:brushProperty name="height" value="0.1" units="cm"/>
      <inkml:brushProperty name="color" value="#00A0D7"/>
    </inkml:brush>
  </inkml:definitions>
  <inkml:trace contextRef="#ctx0" brushRef="#br0">1 28 8314,'0'-1'200,"0"0"-1,0 0 1,0 0 0,0 0 0,0 0 0,1 0 0,-1 0 0,0 0-1,1 0 1,-1 0 0,1 0 0,-1 0 0,1 0 0,-1 0 0,1 0-1,-1 0 1,2-1 0,0 1-129,0 0 0,-1 0 0,1 0 0,0 0 0,-1 1-1,1-1 1,0 0 0,0 1 0,0-1 0,0 1 0,0 0 0,0-1 0,-1 1 0,1 0-1,3 1 1,0-1-99,0 1 0,1-1 0,-1 2 0,0-1 0,1 0 0,-1 1 0,0 0-1,0 0 1,0 1 0,5 3 0,-2-1 31,-1 0 0,1 1 1,-1 1-1,0-1 0,-1 1 0,1 0 1,-1 0-1,-1 1 0,1 0 0,-2 0 0,1 0 1,-1 1-1,0 0 0,0 0 0,-1 0 1,-1 0-1,1 0 0,-1 0 0,-1 1 0,0-1 1,0 1-1,-1-1 0,0 1 0,-1-1 1,0 1-1,0-1 0,-1 0 0,-4 13 0,-12 33-30,-50 101-1,2-5 504,65-149-455,0-1 1,1 1 0,-1 0 0,0-1-1,1 1 1,-1 0 0,1 0 0,0-1 0,-1 1-1,1 0 1,0 0 0,0 0 0,0-1 0,0 1-1,1 0 1,-1 0 0,0 0 0,1-1 0,0 1-1,0 2 1,0-3-6,0-1 0,0 1 0,0 0 0,0-1 0,0 1 0,0-1 0,0 1 0,0-1 0,0 1 0,1-1 0,-1 0-1,0 0 1,0 1 0,0-1 0,0 0 0,1 0 0,-1 0 0,0 0 0,0 0 0,0-1 0,0 1 0,2-1 0,6-1 34,0-1 0,-1 0 0,1 0 0,-1-1 0,0-1 0,11-6 0,33-24 20,3 2 0,0 3 0,2 2 0,106-36 0,-114 40-363,-47 22 209,0 1 1,0 0-1,0-1 1,0 1-1,0-1 1,-1 0-1,1 0 1,0 0-1,-1 0 1,0 0-1,1 0 1,-1 0-1,0 0 1,0 0-1,0-1 1,1-2-1,0-11-350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07.648"/>
    </inkml:context>
    <inkml:brush xml:id="br0">
      <inkml:brushProperty name="width" value="0.1" units="cm"/>
      <inkml:brushProperty name="height" value="0.1" units="cm"/>
      <inkml:brushProperty name="color" value="#33CCFF"/>
    </inkml:brush>
  </inkml:definitions>
  <inkml:trace contextRef="#ctx0" brushRef="#br0">143 46 5921,'-39'-41'2602,"39"41"-2552,-1 0-1,1-1 1,0 1 0,0 0-1,-1-1 1,1 1-1,0 0 1,-1 0 0,1-1-1,0 1 1,-1 0-1,1 0 1,-1 0 0,1 0-1,0-1 1,-1 1 0,1 0-1,-1 0 1,1 0-1,-1 0 1,1 0 0,0 0-1,-1 0 1,1 0-1,-1 0 1,1 0 0,0 0-1,-1 0 1,1 1-1,-1-1 1,1 0 0,0 0-1,-1 0 1,1 0-1,-1 1 1,1-1 0,0 0-1,-1 0 1,1 1 0,0-1-1,0 0 1,-1 1-1,1-1 1,0 0 0,0 1-1,-1-1 1,1 0-1,0 1 1,0-1 0,0 1-1,0-1 1,-1 0-1,1 2 1,-6 25-73,5-20 284,-8 19-17,-21 44 0,-5 16-644,34-86 381,1 1 0,0-1 1,-1 1-1,1-1 0,0 0 1,-1 1-1,1-1 0,0 1 1,0-1-1,0 1 0,-1-1 1,1 1-1,0-1 0,0 1 0,0-1 1,0 1-1,0-1 0,0 1 1,0 0-1,0-1 0,0 1 1,0-1-1,0 1 0,0-1 1,1 1-1,-1-1 0,0 1 0,0-1 1,1 1-1,-1-1 0,0 0 1,0 1-1,1-1 0,-1 1 1,0-1-1,1 0 0,-1 1 1,1-1-1,-1 0 0,0 1 0,1-1 1,-1 0-1,1 0 0,-1 1 1,1-1-1,-1 0 0,1 0 1,0 1-1,0-2 8,0 1-1,0-1 1,0 1 0,0-1-1,0 0 1,0 1-1,0-1 1,0 0 0,0 0-1,-1 0 1,1 1 0,0-1-1,0 0 1,-1 0 0,1 0-1,-1 0 1,1 0 0,-1 0-1,0 0 1,1 0 0,-1-1-1,0 1 1,1 0 0,-1 0-1,0-2 1,1-5 68,0 0 1,1 0-1,0 0 0,0 0 1,1 0-1,0 1 1,0-1-1,1 1 0,0 0 1,0 0-1,1 0 0,0 1 1,0 0-1,0 0 1,1 0-1,0 0 0,0 1 1,14-9-1,-11 8 0,0 2 0,1-1 0,0 1 0,0 0 0,0 1 0,0 0 0,1 1 0,-1 0 0,1 1 0,-1 0 1,1 1-1,-1 0 0,1 0 0,12 3 0,-22-3-67,0 0 0,0 0 1,0 0-1,-1 0 0,1 0 1,0 0-1,0 0 0,0 1 1,0-1-1,-1 0 0,1 1 1,0-1-1,0 0 0,-1 1 1,1-1-1,0 1 0,-1-1 1,1 1-1,0-1 0,-1 1 1,1 0-1,-1-1 0,1 1 1,-1 0-1,1-1 0,-1 1 1,1 0-1,-1 0 0,0 0 1,1-1-1,-1 1 0,0 0 1,0 0-1,0 1 0,0 0-14,0 1-1,-1-1 0,0 0 1,0 1-1,0-1 0,0 1 1,0-1-1,0 0 0,0 0 0,-1 0 1,-2 4-1,-3 2-42,0 0-1,0-1 1,-1 0 0,0 0-1,-12 7 1,-32 9-82,42-19 177,1-1 0,-1 1 0,1 0-1,0 1 1,0 0 0,1 1 0,-1 0-1,-11 11 1,19-16-31,-16 14 384,17-15-366,0 1 1,-1-1-1,1 0 0,0 0 0,-1 0 0,1 1 1,-1-1-1,1 0 0,0 0 0,-1 0 0,1 0 1,-1 0-1,1 0 0,0 0 0,-1 0 0,1 0 1,-1 0-1,1 0 0,-1 0 0,1 0 0,0 0 1,-1 0-1,1 0 0,0 0 0,-1-1 0,1 1 1,-1 0-1,1 0 0,0-1 0,-1 1 1,1 0-1,0 0 0,-1-1 0,1 1 0,0 0 1,0-1-1,-1 1 0,1 0 0,0-1 0,0 1 1,0 0-1,-1-1 0,1 1 0,0 0 0,0-2 1,0 2-6,0 0 0,0-1 1,0 1-1,0 0 1,0 0-1,0-1 0,0 1 1,0 0-1,0-1 1,0 1-1,1 0 1,-1 0-1,0-1 0,0 1 1,0 0-1,0 0 1,1-1-1,-1 1 0,0 0 1,0 0-1,0 0 1,1-1-1,-1 1 0,0 0 1,0 0-1,1 0 1,-1 0-1,0 0 0,1-1 1,-1 1-1,0 0 1,0 0-1,1 0 0,-1 0 1,0 0-1,1 0 1,-1 0-1,0 0 0,0 0 1,1 0-1,-1 0 1,0 0-1,1 0 0,-1 0 1,0 1-1,0-1 1,1 0-1,-1 0 0,27 3 159,-7-1-69,31-12 79,-37 6-156,1 1 0,0 0 0,22 0 0,-36 3-22,0 1 0,0-1 0,0 1 0,0 0 0,0 0 0,0-1 0,0 1 0,0 0 0,0 0 0,0 0 0,0 0 0,0 0-1,0 0 1,-1 0 0,1 0 0,-1 0 0,1 1 0,0-1 0,-1 0 0,0 0 0,1 0 0,-1 1 0,0-1 0,0 0 0,0 1 0,1-1 0,-1 0 0,-1 1 0,1-1-1,0 2 1,-2 43 29,1-39-67,0 0 0,-1 0 0,1 0 0,-2 0 1,1 0-1,-1-1 0,0 0 0,0 1 0,0-1 0,-1 0 0,0 0 0,0-1 1,-1 1-1,0-1 0,0 0 0,0 0 0,0-1 0,-1 0 0,-8 6 0,12-10 26,0 1-1,1-1 0,-1 0 0,0 0 0,1 0 0,-1 0 1,0 0-1,0 0 0,1-1 0,-1 1 0,0-1 0,1 1 1,-1-1-1,0 1 0,1-1 0,-1 0 0,1 0 0,-1 0 1,-1-1-1,2 1 2,0 0 1,0 0 0,0 1-1,0-1 1,-1 0 0,1 1 0,0-1-1,0 0 1,-1 1 0,1 0-1,0-1 1,-1 1 0,1 0-1,0 0 1,-1 0 0,1 0-1,0 0 1,-1 0 0,1 0 0,0 0-1,-1 0 1,1 1 0,-2 0-1,-1-18-78,4 15 180,0 24-24,-11 103 299,11-125-364,0 0 0,0 0 0,0 0 0,0 1-1,0-1 1,0 0 0,0 0 0,0 0 0,0 0 0,0 1 0,0-1 0,0 0-1,0 0 1,0 0 0,0 0 0,1 1 0,-1-1 0,0 0 0,0 0 0,0 0-1,0 0 1,0 0 0,0 1 0,0-1 0,0 0 0,1 0 0,-1 0 0,0 0-1,0 0 1,0 0 0,0 0 0,1 0 0,-1 1 0,0-1 0,0 0 0,0 0-1,0 0 1,1 0 0,-1 0 0,0 0 0,0 0 0,0 0 0,0 0 0,1 0-1,-1 0 1,0 0 0,12-7 46,20-19-63,-21 16 24,-4 3-21,-1 0-1,0 0 1,0-1 0,-1 1-1,0-1 1,-1-1-1,0 1 1,0 0 0,4-14-1,11-21-477,-18 42 475,0-1 0,-1 0 0,1 1 0,-1-1 0,1 0 0,-1 1 0,1-1-1,-1 0 1,0 0 0,0 1 0,0-1 0,0 0 0,0 0 0,0 1 0,0-1 0,0 0-1,-1 0 1,0-1 0,-5-12 20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00.964"/>
    </inkml:context>
    <inkml:brush xml:id="br0">
      <inkml:brushProperty name="width" value="0.1" units="cm"/>
      <inkml:brushProperty name="height" value="0.1" units="cm"/>
      <inkml:brushProperty name="color" value="#00A0D7"/>
    </inkml:brush>
  </inkml:definitions>
  <inkml:trace contextRef="#ctx0" brushRef="#br0">1 81 9618,'19'-62'3369,"-15"62"-3009,9 0-216,5 0-40,-5-5 32,7 2 8,4 3-24,-1-7-8,4 4-48,4 3-64,-5 0 16,-1 5-176,-2-4-128,-12-1-328,-11-3-208,0 8 520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01.295"/>
    </inkml:context>
    <inkml:brush xml:id="br0">
      <inkml:brushProperty name="width" value="0.1" units="cm"/>
      <inkml:brushProperty name="height" value="0.1" units="cm"/>
      <inkml:brushProperty name="color" value="#00A0D7"/>
    </inkml:brush>
  </inkml:definitions>
  <inkml:trace contextRef="#ctx0" brushRef="#br0">50 0 6209,'-2'21'3945,"4"13"-2249,0 13-1106,-37 393 853,25-394-1910,4-32-3147,14-26 2286</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01.647"/>
    </inkml:context>
    <inkml:brush xml:id="br0">
      <inkml:brushProperty name="width" value="0.1" units="cm"/>
      <inkml:brushProperty name="height" value="0.1" units="cm"/>
      <inkml:brushProperty name="color" value="#00A0D7"/>
    </inkml:brush>
  </inkml:definitions>
  <inkml:trace contextRef="#ctx0" brushRef="#br0">0 147 7458,'19'-74'2527,"-18"71"-2441,0 1 1,0 0 0,0 0-1,0 0 1,1 0-1,-1-1 1,1 2 0,-1-1-1,1 0 1,0 0-1,-1 0 1,1 1 0,0-1-1,0 1 1,3-2-1,-1 1-6,3-3 17,1 1-1,-1 0 1,1 1-1,0 0 1,-1 0-1,2 1 1,-1 0-1,12-2 1,73-2 298,-42 4-306,-44 2-76,0-1 0,0 1 1,-1 1-1,1-1 1,0 1-1,0 1 0,11 3 1,-15-4-4,-1-1 0,1 2 1,-1-1-1,0 0 0,1 0 1,-1 1-1,0-1 1,0 1-1,0 0 0,0 0 1,0 0-1,-1-1 0,1 2 1,0-1-1,-1 0 1,0 0-1,1 0 0,-1 1 1,0-1-1,0 1 0,0-1 1,0 6-1,3 18 87,-1 1-1,-2 0 1,-1 0 0,-4 37-1,-24 107 127,6-46-147,17-97-59,-1 1 1,-12 35-1,15-53-77,-1-1-1,0 0 1,-1-1-1,0 1 1,0-1 0,-1 0-1,-1 0 1,1-1-1,-11 10 1,16-18 23,1 0 0,-1 0 1,0-1-1,0 1 1,0 0-1,0-1 0,0 1 1,1-1-1,-1 1 1,0-1-1,1 1 0,-1-1 1,0 0-1,1 1 1,-1-1-1,0 0 1,1 1-1,-1-1 0,1 0 1,0 0-1,-1 0 1,1 1-1,-1-1 0,1 0 1,0 0-1,0 0 1,0 0-1,-1 0 1,1-1-1,-12-34-264</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01.994"/>
    </inkml:context>
    <inkml:brush xml:id="br0">
      <inkml:brushProperty name="width" value="0.1" units="cm"/>
      <inkml:brushProperty name="height" value="0.1" units="cm"/>
      <inkml:brushProperty name="color" value="#00A0D7"/>
    </inkml:brush>
  </inkml:definitions>
  <inkml:trace contextRef="#ctx0" brushRef="#br0">34 89 8018,'-23'-88'2808,"23"96"-2512,6 8 48,-4 14 49,-4-6-9,2 9-104,0 10-96,0-7-128,-2 4-24,-1-1-16,0-3-24,0-1-136,-2-4-152,5-11-248,0-9-337,0-14 569</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02.343"/>
    </inkml:context>
    <inkml:brush xml:id="br0">
      <inkml:brushProperty name="width" value="0.1" units="cm"/>
      <inkml:brushProperty name="height" value="0.1" units="cm"/>
      <inkml:brushProperty name="color" value="#00A0D7"/>
    </inkml:brush>
  </inkml:definitions>
  <inkml:trace contextRef="#ctx0" brushRef="#br0">0 86 5537,'56'-81'1899,"-56"80"-1875,0 1-1,0 0 0,0-1 1,0 1-1,1 0 1,-1 0-1,0-1 0,0 1 1,1 0-1,-1 0 1,0-1-1,0 1 0,1 0 1,-1 0-1,0 0 1,1 0-1,-1 0 0,0-1 1,0 1-1,1 0 1,-1 0-1,0 0 0,1 0 1,-1 0-1,0 0 1,1 0-1,-1 0 0,0 0 1,1 0-1,-1 0 1,0 0-1,1 0 0,-1 0 1,0 1-1,1-1 1,-1 0-1,0 0 0,1 0 1,7 14 485,0 25 103,-7-36-441,0 16 155,1 0 1,-2 0-1,-1 0 1,-4 30 0,-1 7-133,4-29-100,-2-1 0,-10 35 0,9-42-33,0-1-1,2 1 1,0-1 0,1 1-1,1 0 1,1 25 0,0-43-58,0 0 1,0 0 0,0 0-1,0 0 1,0 0-1,0 0 1,1 0 0,-1 0-1,0 0 1,0 0 0,1 0-1,-1-1 1,1 1 0,-1 0-1,1 0 1,-1 0 0,1 0-1,0-1 1,-1 1-1,1 0 1,0-1 0,-1 1-1,1 0 1,0-1 0,0 1-1,0-1 1,0 1 0,0-1-1,0 0 1,-1 1-1,1-1 1,0 0 0,0 1-1,0-1 1,0 0 0,0 0-1,0 0 1,0 0 0,0 0-1,0 0 1,0 0 0,0 0-1,0-1 1,0 1-1,0 0 1,0-1 0,0 1-1,0 0 1,0-1 0,1 0-1,9-4-5,-1-1 1,1-1-1,16-12 0,2-2-10,-12 14-25,-12 5-3,-1 0-1,1 0 1,-1 0 0,1 0-1,-1-1 1,0 1-1,0-1 1,0-1-1,0 1 1,0 0-1,-1-1 1,6-7 0,18-40-1069,-16 29 777</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02.676"/>
    </inkml:context>
    <inkml:brush xml:id="br0">
      <inkml:brushProperty name="width" value="0.1" units="cm"/>
      <inkml:brushProperty name="height" value="0.1" units="cm"/>
      <inkml:brushProperty name="color" value="#00A0D7"/>
    </inkml:brush>
  </inkml:definitions>
  <inkml:trace contextRef="#ctx0" brushRef="#br0">1 17 6801,'3'2'2737,"4"-2"-1497,9 8-984,-3-8 40,9 0-88,1 0-31,-2-8-121,0-1-96,1 5-321,-6-1 353,-4 5-80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03.034"/>
    </inkml:context>
    <inkml:brush xml:id="br0">
      <inkml:brushProperty name="width" value="0.1" units="cm"/>
      <inkml:brushProperty name="height" value="0.1" units="cm"/>
      <inkml:brushProperty name="color" value="#00A0D7"/>
    </inkml:brush>
  </inkml:definitions>
  <inkml:trace contextRef="#ctx0" brushRef="#br0">38 119 7866,'-28'16'3152,"18"-6"-1967,10 1-769,10-11-80,8 0-104,15 0-56,-7-14-16,12-3-112,10 2-40,-6-14-248,12 9-192,2-5 512,-10-11-216</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03.362"/>
    </inkml:context>
    <inkml:brush xml:id="br0">
      <inkml:brushProperty name="width" value="0.1" units="cm"/>
      <inkml:brushProperty name="height" value="0.1" units="cm"/>
      <inkml:brushProperty name="color" value="#00A0D7"/>
    </inkml:brush>
  </inkml:definitions>
  <inkml:trace contextRef="#ctx0" brushRef="#br0">116 1 8090,'3'3'3045,"3"24"-2860,-9-8-110,0 1 1,-2-1-1,0 0 0,-1 0 1,-1 0-1,-1-1 1,-1 0-1,0 0 0,-1-1 1,-16 20-1,24-32-66,-1-1 0,1 1 0,0-1 0,0 1 0,0 0 0,1 0 0,-2 5 0,2-6 18,0 1 0,0-1 0,0 0 0,-1 0 0,0 0 0,0 0 0,-4 7 0,6-11-25,0 0-1,0 0 1,0 0-1,0 0 1,0 0-1,1 0 1,-1 0-1,0 0 1,0 0-1,0 0 1,0 0-1,0 0 0,0 0 1,0 0-1,0 0 1,0 0-1,0 0 1,1 0-1,-1 0 1,0 0-1,0 0 1,0 1-1,0-1 1,0 0-1,0 0 1,0 0-1,0 0 1,0 0-1,0 0 0,0 0 1,0 0-1,0 0 1,0 0-1,0 1 1,0-1-1,0 0 1,0 0-1,0 0 1,0 0-1,0 0 1,0 0-1,0 0 1,0 0-1,0 0 1,0 1-1,0-1 0,0 0 1,0 0-1,0 0 1,0 0-1,0 0 1,0 0-1,0 0 1,0 0-1,0 0 1,0 0-1,0 1 1,0-1-1,0 0 1,0 0-1,-1 0 1,1 0-1,0 0 1,14-4 23,19-12-7,-3-12 160,51-62 1,-15 15 307,-59 66-399,20-25 194,-27 34-274,0-1 0,0 1 0,1-1 0,-1 1 0,0 0 0,0-1-1,1 1 1,-1-1 0,0 1 0,1-1 0,-1 1 0,1 0 0,-1-1 0,0 1 0,1 0 0,-1 0-1,1-1 1,-1 1 0,1 0 0,-1 0 0,1 0 0,-1-1 0,1 1 0,-1 0 0,1 0-1,-1 0 1,1 0 0,-1 0 0,1 0 0,-1 0 0,1 0 0,-1 0 0,1 0 0,0 0 0,-1 1-1,1-1 1,-1 0 0,0 0 0,1 0 0,-1 1 0,1-1 0,-1 0 0,1 1 0,-1-1-1,1 0 1,-1 1 0,0-1 0,1 0 0,-1 1 0,0-1 0,1 1 0,-1-1 0,0 1 0,0-1-1,1 1 1,-10 30 284,5 1-586,-1-1 1,-2 0-1,-1-1 0,-2 1 0,-19 42 1,13-51-521,-1-13 377</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03.676"/>
    </inkml:context>
    <inkml:brush xml:id="br0">
      <inkml:brushProperty name="width" value="0.1" units="cm"/>
      <inkml:brushProperty name="height" value="0.1" units="cm"/>
      <inkml:brushProperty name="color" value="#00A0D7"/>
    </inkml:brush>
  </inkml:definitions>
  <inkml:trace contextRef="#ctx0" brushRef="#br0">135 1 5201,'-3'0'4841,"1"0"-4209,0 1-192,-14 26 16,-15 48-15,24-39-17,-4-3-80,-1 7-80,1-6-120,4 7-64,7 8-104,-5-12-152,-3-11-392,0-6-216,-4-20 455</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04.031"/>
    </inkml:context>
    <inkml:brush xml:id="br0">
      <inkml:brushProperty name="width" value="0.1" units="cm"/>
      <inkml:brushProperty name="height" value="0.1" units="cm"/>
      <inkml:brushProperty name="color" value="#00A0D7"/>
    </inkml:brush>
  </inkml:definitions>
  <inkml:trace contextRef="#ctx0" brushRef="#br0">0 28 7146,'22'-5'2872,"-4"-5"-1728,0-3-816,5 13-152,-7 0-63,1 10-49,1 5 8,-10-10-112,-3-8-137,-3-7-327,-2 1-792,3 1 864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4.072"/>
    </inkml:context>
    <inkml:brush xml:id="br0">
      <inkml:brushProperty name="width" value="0.1" units="cm"/>
      <inkml:brushProperty name="height" value="0.1" units="cm"/>
      <inkml:brushProperty name="color" value="#E71224"/>
    </inkml:brush>
  </inkml:definitions>
  <inkml:trace contextRef="#ctx0" brushRef="#br0">58 10 7017,'-53'-3'3753,"53"5"-3425,-5-10 401,10 17-777,10 26-145,14 45 129</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08.031"/>
    </inkml:context>
    <inkml:brush xml:id="br0">
      <inkml:brushProperty name="width" value="0.1" units="cm"/>
      <inkml:brushProperty name="height" value="0.1" units="cm"/>
      <inkml:brushProperty name="color" value="#33CCFF"/>
    </inkml:brush>
  </inkml:definitions>
  <inkml:trace contextRef="#ctx0" brushRef="#br0">77 1 7322,'-29'57'3154,"2"33"-2623,18-56-21,6-16-353,0 0 1,1 0-1,1 0 0,2 34 0,-3 39 145,1-86-280,1 0-1,-1-1 0,1 1 1,0 0-1,1 0 0,-1 0 0,1 0 1,0-1-1,0 1 0,0 0 1,1-1-1,0 1 0,-1-1 0,2 1 1,-1-1-1,0 0 0,1 0 1,0 0-1,0 0 0,0 0 1,1-1-1,-1 1 0,1-1 0,-1 0 1,1 0-1,0-1 0,0 1 1,1-1-1,4 3 0,-2-3 8,-1 1 0,1-2-1,0 1 1,0-1 0,-1 0 0,1 0 0,0 0-1,0-1 1,0 0 0,0-1 0,0 0-1,-1 0 1,1 0 0,0-1 0,0 0-1,-1 0 1,1 0 0,-1-1 0,0 0 0,10-6-1,104-87 153,-49 37-127,-66 55-54,1 0-7,-1 0 0,0 0 0,0 0 0,0 0 0,0-1 1,-1 0-1,0 0 0,0 0 0,0-1 0,4-8 0,-8 13-17,0 1 1,0-1-1,0 1 1,0-1-1,0 1 0,-1 0 1,1-1-1,0 1 0,0 0 1,0-1-1,-1 1 1,1 0-1,0-1 0,-1 1 1,1 0-1,0-1 1,-1 1-1,1 0 0,0 0 1,-1-1-1,1 1 0,-1 0 1,1 0-1,0 0 1,-1 0-1,1-1 0,-1 1 1,1 0-1,0 0 1,-1 0-1,1 0 0,-1 0 1,1 0-1,-1 0 0,1 0 1,0 0-1,-2 1 1,-5-2-643,5-1 369</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04.376"/>
    </inkml:context>
    <inkml:brush xml:id="br0">
      <inkml:brushProperty name="width" value="0.1" units="cm"/>
      <inkml:brushProperty name="height" value="0.1" units="cm"/>
      <inkml:brushProperty name="color" value="#00A0D7"/>
    </inkml:brush>
  </inkml:definitions>
  <inkml:trace contextRef="#ctx0" brushRef="#br0">230 0 6785,'-7'11'431,"1"-1"-1,0 1 0,1 0 0,0 0 0,0 0 0,2 1 0,-1 0 0,2 0 0,-3 17 0,3-21-268,-1 1-1,0-1 1,0 0-1,0-1 1,-6 9-1,-11 28-53,13-20-89,-1-1 0,-2 0 1,0-1-1,-2 0 0,-21 31 1,13-38-7,19-17-23,20-12 3,2-1 2,-10 6 10,0 0 0,1 1 1,0 1-1,1 0 0,-1 0 0,23-7 1,-23 12 23,-1-1 1,1 0-1,-1-1 1,0 0-1,0-1 1,13-7-1,-24 11-21,1 0 0,0 1-1,0-1 1,-1 0 0,1 1 0,0-1-1,0 1 1,0-1 0,0 1-1,0-1 1,0 1 0,0 0 0,0-1-1,0 1 1,0 0 0,0 0-1,0-1 1,0 1 0,0 0 0,1 0-1,-2 1 3,1-1-1,-1 1 1,1-1 0,-1 0-1,0 1 1,1-1-1,-1 1 1,0-1-1,1 1 1,-1-1-1,0 1 1,0-1 0,1 1-1,-1 0 1,0-1-1,0 1 1,0-1-1,0 1 1,0-1-1,0 1 1,0 0 0,0-1-1,0 1 1,0 0-1,0 4 42,-1-1 0,0 1-1,0-1 1,0 1 0,0-1 0,-1 0-1,-3 8 1,-23 28 264,-1-1 0,-36 38 0,7-10-217,-18 49-79,75-115-28,0 0 0,1 0 0,-1 0 0,0 0 0,0 0 0,1 0 0,-1-1 0,0 1 0,0 0 0,0-1 0,0 1 0,0-1 0,0 1 0,0-1 0,0 1 0,0-1 0,0 0 0,-2 1 0,3-1-17,-1-1-1,1 1 1,-1 0-1,1 0 1,-1 0 0,1-1-1,-1 1 1,1 0-1,-1-1 1,1 1-1,0 0 1,-1-1 0,1 1-1,-1-1 1,1 1-1,0 0 1,-1-1 0,1 1-1,0-1 1,0 1-1,-1-1 1,1 1-1,0-1 1,-1 0 0,0-3-143,1 0 0,-1 0-1,0 1 1,1-1 0,0 0 0,0 0 0,0 1 0,2-9 0,1-15-178</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04.709"/>
    </inkml:context>
    <inkml:brush xml:id="br0">
      <inkml:brushProperty name="width" value="0.1" units="cm"/>
      <inkml:brushProperty name="height" value="0.1" units="cm"/>
      <inkml:brushProperty name="color" value="#00A0D7"/>
    </inkml:brush>
  </inkml:definitions>
  <inkml:trace contextRef="#ctx0" brushRef="#br0">0 35 8322,'51'-34'3024,"-30"52"-2471,4 3-9,0-1 40,4 1 16,4-1 32,0-4 72,15 14-40,-4-7-16,7-9-191,11 9-145,6-9-168,-11-16-112,14 4-440,-14-22-433,-6-16 529</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22.614"/>
    </inkml:context>
    <inkml:brush xml:id="br0">
      <inkml:brushProperty name="width" value="0.1" units="cm"/>
      <inkml:brushProperty name="height" value="0.1" units="cm"/>
      <inkml:brushProperty name="color" value="#00A0D7"/>
    </inkml:brush>
  </inkml:definitions>
  <inkml:trace contextRef="#ctx0" brushRef="#br0">26 95 5425,'-4'0'977,"3"0"-827,0 0 0,1 0 1,-1 1-1,0-1 0,1 0 0,-1 0 1,0 0-1,1 0 0,-1 0 0,0 0 1,1 0-1,-1 0 0,0 0 0,1-1 1,-1 1-1,0 0 0,1 0 0,-1 0 1,1-1-1,-1 1 0,0 0 0,1-1 1,-1 1-1,1-1 0,-1 1 0,1 0 1,-1-1-1,1 1 0,0-1 0,-1 0 1,1 1-1,-1-1 0,1 1 0,0-1 1,-1 1-1,1-2 406,3 2-547,-1 0 0,1 0 0,0 1 0,-1-1 0,1 1 1,-1 0-1,1 0 0,-1 0 0,1 0 0,-1 0 0,1 0 1,-1 1-1,0-1 0,4 4 0,-6-5-14,23 10 42,15-5-8,-1-1-1,1-2 1,0-2 0,0-1-1,59-10 1,51-1 82,-60 8-11,-38 1-1,83 5 0,-88 3-16,0-3 0,0-1 0,0-3-1,84-13 1,226-44 445,-313 53-471,1 2 1,62 3-1,23-2 10,-44-4 13,1 3 0,109 11 0,-146-5-66,-35-2-2,-1 0 0,0 1 0,22 4 0,3 3-10,1-3 0,0-1 0,0-1 0,51-4 0,1 1 62,42-7 91,-129 7-30,-1-1-392,-4-8 2376</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23.226"/>
    </inkml:context>
    <inkml:brush xml:id="br0">
      <inkml:brushProperty name="width" value="0.1" units="cm"/>
      <inkml:brushProperty name="height" value="0.1" units="cm"/>
      <inkml:brushProperty name="color" value="#00A0D7"/>
    </inkml:brush>
  </inkml:definitions>
  <inkml:trace contextRef="#ctx0" brushRef="#br0">57 4 7730,'-2'0'169,"1"-1"1,-1 0-1,1 1 1,0 0-1,-1-1 1,0 1-1,1 0 1,-1 0 0,1 0-1,-1 0 1,1 0-1,-1 0 1,1 0-1,-1 0 1,1 1-1,-1-1 1,1 1-1,-1-1 1,1 1 0,0-1-1,-3 3 1,2-1-107,0 0 0,1 0 1,-1 0-1,1 0 0,-1 0 1,1 1-1,0-1 0,0 1 1,0-1-1,0 1 1,0-1-1,1 1 0,-1 3 1,-2 21 7,2 0 1,1 0-1,1 0 1,1 0-1,2 0 1,0-1-1,11 36 1,-14-60-119,-1-1 1,1 1 0,0-1-1,-1 1 1,1-1 0,0 1 0,0-1-1,0 0 1,0 1 0,0-1-1,0 0 1,0 0 0,0 1-1,2 0 1,4-2-215</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23.595"/>
    </inkml:context>
    <inkml:brush xml:id="br0">
      <inkml:brushProperty name="width" value="0.1" units="cm"/>
      <inkml:brushProperty name="height" value="0.1" units="cm"/>
      <inkml:brushProperty name="color" value="#00A0D7"/>
    </inkml:brush>
  </inkml:definitions>
  <inkml:trace contextRef="#ctx0" brushRef="#br0">9 23 8010,'0'-1'132,"-1"1"1,0-1-1,1 1 1,-1-1-1,0 0 1,1 1-1,-1-1 1,1 0-1,-1 1 1,1-1-1,-1 0 1,1 0-1,0 1 1,-1-1-1,1 0 1,0 0-1,0 0 1,0 1-1,-1-1 1,1-2-1,13-3 834,37 11-1122,-35-3 517,6-1-243,9 2 115,0-1 0,32-3 0,-22 1-117,0 2 0,-1 1 0,53 11 0,-17-2-77,-63-11-31,-1 1 1,1 1 0,-1 0-1,1 0 1,-1 1-1,0 0 1,0 1 0,-1 1-1,1-1 1,11 10 0,-22-14-9,1 0 1,-1-1 0,1 1 0,-1 0 0,0 0-1,1-1 1,-1 1 0,0 0 0,0 0 0,0 0 0,1-1-1,-1 1 1,0 0 0,0 0 0,0 0 0,0 0-1,-1-1 1,1 1 0,0 0 0,0 0 0,0 0 0,-1-1-1,1 1 1,0 0 0,-1 0 0,1-1 0,-1 1-1,1 0 1,-1 0 0,1-1 0,-1 1 0,1-1 0,-1 1-1,0-1 1,1 1 0,-1-1 0,0 1 0,1-1 0,-2 1-1,-39 29 48,28-21-24,-21 19 39,-50 53 0,62-56-184,-2-1 1,-1-2-1,-1 0 0,-29 18 0,13-16-144,4-1 81</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23.947"/>
    </inkml:context>
    <inkml:brush xml:id="br0">
      <inkml:brushProperty name="width" value="0.1" units="cm"/>
      <inkml:brushProperty name="height" value="0.1" units="cm"/>
      <inkml:brushProperty name="color" value="#00A0D7"/>
    </inkml:brush>
  </inkml:definitions>
  <inkml:trace contextRef="#ctx0" brushRef="#br0">29 48 5737,'-28'-13'2921,"46"9"-49,8-2-2695,2-1-9,5 6-24,6-6 0,10 4-40,6-1-24,0 1-32,-13 3-144,-15 3-456,-7 1 407</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24.274"/>
    </inkml:context>
    <inkml:brush xml:id="br0">
      <inkml:brushProperty name="width" value="0.1" units="cm"/>
      <inkml:brushProperty name="height" value="0.1" units="cm"/>
      <inkml:brushProperty name="color" value="#00A0D7"/>
    </inkml:brush>
  </inkml:definitions>
  <inkml:trace contextRef="#ctx0" brushRef="#br0">25 66 5257,'-25'-2'2745,"25"17"-65,2-7-2240,13 0-112,14 7-71,4-26-33,20 6-32,-6-13-48,14 0-56,11 11-56,-22-18-16,9 11-24,-18 9-48,-16 1-296,1 1-257,-16 3 353</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24.627"/>
    </inkml:context>
    <inkml:brush xml:id="br0">
      <inkml:brushProperty name="width" value="0.1" units="cm"/>
      <inkml:brushProperty name="height" value="0.1" units="cm"/>
      <inkml:brushProperty name="color" value="#00A0D7"/>
    </inkml:brush>
  </inkml:definitions>
  <inkml:trace contextRef="#ctx0" brushRef="#br0">137 0 7058,'4'3'2725,"16"15"-2291,-17-8-310,0 1 0,-1 0 0,0-1 0,-1 1 0,0 0 0,-1 0 0,0 0 0,0 0 0,-2 0 0,1 0 0,-1 0 0,-5 16 0,-4 35 36,-7 227 219,14-259-348,-40 239 170,-17 1-142,55-245-50,0 1 0,2 0 0,-2 45 0,23-99-124,-7 14-10,17-30-233,17-20 152</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24.985"/>
    </inkml:context>
    <inkml:brush xml:id="br0">
      <inkml:brushProperty name="width" value="0.1" units="cm"/>
      <inkml:brushProperty name="height" value="0.1" units="cm"/>
      <inkml:brushProperty name="color" value="#00A0D7"/>
    </inkml:brush>
  </inkml:definitions>
  <inkml:trace contextRef="#ctx0" brushRef="#br0">77 0 8962,'-77'13'3145,"79"-14"-2745,14 1-344,4 5 0,1-5-24,2 0 0,3 0 0,4-4-8,0 1-48,1 3-168,-11 0 600,-11 2-352</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25.333"/>
    </inkml:context>
    <inkml:brush xml:id="br0">
      <inkml:brushProperty name="width" value="0.1" units="cm"/>
      <inkml:brushProperty name="height" value="0.1" units="cm"/>
      <inkml:brushProperty name="color" value="#00A0D7"/>
    </inkml:brush>
  </inkml:definitions>
  <inkml:trace contextRef="#ctx0" brushRef="#br0">1 0 7106,'0'0'2524,"8"1"-2248,13 2-174,-15-1-71,0-1 1,1 0-1,-1-1 1,0 1-1,1-1 1,-1 0 0,0-1-1,10-1 1,-14 1-20,0 0 1,0 0 0,0 1-1,0-1 1,0 1 0,0 0-1,1 0 1,-1 0 0,0 0-1,0 0 1,0 0 0,0 0-1,0 0 1,0 1-1,0-1 1,0 1 0,0 0-1,0 0 1,0-1 0,0 1-1,0 0 1,-1 1 0,1-1-1,0 0 1,-1 0 0,1 1-1,-1-1 1,1 1 0,-1-1-1,0 1 1,1 0 0,-1 0-1,0-1 1,0 1 0,0 0-1,-1 0 1,1 0 0,0 0-1,-1 0 1,1 0 0,0 4-1,0 7 76,0 0 0,-1 1 0,0-1 0,-1 0 0,-3 19-1,-6 59 167,6-46-120,-2 0 1,-21 78-1,-10 29-52,32-115-96,11-28-47,7-17 104,5-17-41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08.372"/>
    </inkml:context>
    <inkml:brush xml:id="br0">
      <inkml:brushProperty name="width" value="0.1" units="cm"/>
      <inkml:brushProperty name="height" value="0.1" units="cm"/>
      <inkml:brushProperty name="color" value="#33CCFF"/>
    </inkml:brush>
  </inkml:definitions>
  <inkml:trace contextRef="#ctx0" brushRef="#br0">0 61 9034,'45'-61'3105,"-45"76"-2913,-2 0-144,-5-5-176,6 3-168,-4 0 472,-3 0-232</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25.700"/>
    </inkml:context>
    <inkml:brush xml:id="br0">
      <inkml:brushProperty name="width" value="0.1" units="cm"/>
      <inkml:brushProperty name="height" value="0.1" units="cm"/>
      <inkml:brushProperty name="color" value="#00A0D7"/>
    </inkml:brush>
  </inkml:definitions>
  <inkml:trace contextRef="#ctx0" brushRef="#br0">1 71 7050,'3'-9'4010,"-3"8"-3888,1 1-1,-1 0 1,0 0 0,1 0-1,-1 0 1,1 0-1,18-10-923,-12 6 1194,7-3-384,0 0-1,1 1 1,0 0 0,0 1-1,1 1 1,0 0 0,-1 1-1,1 1 1,0 0 0,29 1-1,-38 2 1,0 0-6,0 0 1,0 0 0,-1 0-1,1 1 1,8 3 0,-13-4-2,0 0 0,0 0 1,-1 0-1,1 0 1,0 1-1,-1-1 0,1 1 1,0-1-1,-1 1 1,0-1-1,1 1 1,-1 0-1,0 0 0,0 0 1,0 0-1,0 0 1,0 0-1,-1 0 1,1 0-1,-1 0 0,1 2 1,4 33 85,-1-1 0,-2 0 0,-2 1 0,-4 39 1,-28 148 158,27-195-236,-16 79 12,9-54-23,3 0 0,-4 62 0,13-116 2,-1 24-86,0-22 91,-1-15 185,-4-19-84</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26.026"/>
    </inkml:context>
    <inkml:brush xml:id="br0">
      <inkml:brushProperty name="width" value="0.1" units="cm"/>
      <inkml:brushProperty name="height" value="0.1" units="cm"/>
      <inkml:brushProperty name="color" value="#00A0D7"/>
    </inkml:brush>
  </inkml:definitions>
  <inkml:trace contextRef="#ctx0" brushRef="#br0">36 1 7658,'0'0'73,"0"-1"0,-1 1 1,1 0-1,0 0 0,-1 0 1,1 0-1,0 0 1,-1 0-1,1 0 0,0 0 1,-1 0-1,1 0 0,0 0 1,0 0-1,-1 1 0,1-1 1,0 0-1,-1 0 0,1 0 1,0 0-1,0 0 1,-1 1-1,1-1 0,0 0 1,0 0-1,-1 0 0,1 1 1,0-1-1,0 0 0,-1 0 1,1 1-1,0-1 1,0 0-1,0 1 0,0-1 1,0 0-1,-1 1 0,-4 20 946,3 34-1081,2-39 439,-8 111 59,-2 90-352,10-196-248,0-23-376,1-40-445,4-10 657</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26.379"/>
    </inkml:context>
    <inkml:brush xml:id="br0">
      <inkml:brushProperty name="width" value="0.1" units="cm"/>
      <inkml:brushProperty name="height" value="0.1" units="cm"/>
      <inkml:brushProperty name="color" value="#00A0D7"/>
    </inkml:brush>
  </inkml:definitions>
  <inkml:trace contextRef="#ctx0" brushRef="#br0">98 11 4729,'0'-1'116,"0"0"0,1 1 0,-1-1 0,0 0 0,1 1 0,-1-1-1,1 1 1,-1-1 0,0 1 0,1-1 0,-1 1 0,1-1 0,0 1 0,-1 0 0,1-1 0,-1 1 0,1 0 0,0-1 0,-1 1 0,1 0-1,0 0 1,-1-1 0,1 1 0,0 0 0,-1 0 0,1 0 0,0 0 0,-1 0 0,1 0 0,0 0 0,0 0 0,-1 1 0,1-1-1,0 0 1,0 1 0,1 0 5,-1 1-1,0-1 0,0 1 1,1-1-1,-1 1 0,-1 0 1,1 0-1,0 0 0,0-1 1,-1 1-1,1 0 0,0 3 1,6 58 468,-8-40-464,-2-1 0,-1 1-1,-1-1 1,-14 42 0,10-37-79,1 1 0,-5 35-1,-3 68-9,16-130-33,0 0-1,0 0 0,0-1 1,0 1-1,0 0 1,0 0-1,0-1 0,0 1 1,0 0-1,0 0 1,0-1-1,0 1 0,1 0 1,-1 0-1,0-1 1,0 1-1,1 0 0,-1-1 1,1 1-1,-1 0 1,1 0-1,12-5 43,15-26 10,-24 24-52,11-8 25,1 0 0,25-18 0,0 0-8,-39 31-33,-1-1-1,1 0 0,0 0 0,0 1 1,-1-1-1,1 1 0,0 0 1,1 0-1,-1 0 0,0 0 0,0 0 1,0 0-1,1 0 0,-1 0 0,0 1 1,1 0-1,-1-1 0,0 1 1,1 0-1,3 0 0,-2 1-56</inkml:trace>
  <inkml:trace contextRef="#ctx0" brushRef="#br0" timeOffset="1">6 635 7242,'-5'0'2688,"5"1"-2160,5-1-40,8 0-416,13 4-48,43 2-40,-41-4-240,-8-2-640,-4 1 592</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26.713"/>
    </inkml:context>
    <inkml:brush xml:id="br0">
      <inkml:brushProperty name="width" value="0.1" units="cm"/>
      <inkml:brushProperty name="height" value="0.1" units="cm"/>
      <inkml:brushProperty name="color" value="#00A0D7"/>
    </inkml:brush>
  </inkml:definitions>
  <inkml:trace contextRef="#ctx0" brushRef="#br0">154 988 7106,'-125'87'2688,"110"-76"-1976,5-6-144,7-1-192,6 4-95,9-5-113,4-3-16,9 3-64,1-4 8,5-12-48,4 3-24,4-13-184,10 5-192,-6-9 215</inkml:trace>
  <inkml:trace contextRef="#ctx0" brushRef="#br0" timeOffset="1">735 7 8346,'-3'-6'2952,"1"9"-2543,2-1 167,3 4-464,6 11-56,22 34-168,-30-41-216,-2-1 192</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27.048"/>
    </inkml:context>
    <inkml:brush xml:id="br0">
      <inkml:brushProperty name="width" value="0.1" units="cm"/>
      <inkml:brushProperty name="height" value="0.1" units="cm"/>
      <inkml:brushProperty name="color" value="#00A0D7"/>
    </inkml:brush>
  </inkml:definitions>
  <inkml:trace contextRef="#ctx0" brushRef="#br0">12 37 8106,'-12'6'3032,"16"3"-2335,9-6-489,18-3 24,7-5 48,-5-3 32,27 1 32,1-3-64,-7 1-144,14 4-72,-22-2-40,-7 5-16,-8 1-64,-9 1-64,-13 1-256,0 4-152,-9 0-1345,-5-3 1281</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27.544"/>
    </inkml:context>
    <inkml:brush xml:id="br0">
      <inkml:brushProperty name="width" value="0.1" units="cm"/>
      <inkml:brushProperty name="height" value="0.1" units="cm"/>
      <inkml:brushProperty name="color" value="#00A0D7"/>
    </inkml:brush>
  </inkml:definitions>
  <inkml:trace contextRef="#ctx0" brushRef="#br0">51 1 6409,'0'1'132,"-1"0"-1,1 0 0,0 0 0,0 0 0,0 0 0,0 0 0,0 0 1,0 0-1,0 0 0,0 0 0,0 0 0,0-1 0,0 1 0,0 0 1,1 0-1,-1 0 0,0 0 0,1 0 0,-1 0 0,1 0 0,-1 0 1,1-1-1,0 1 0,-1 0 0,1 0 0,0-1 0,-1 1 1,1 0-1,0-1 0,0 1 0,1 0 0,0 1-123,-1-1 0,1 1 0,-1-1 0,0 1 0,1 0 0,-1 0 0,0 0 0,0 0-1,0 0 1,0 0 0,0 0 0,-1 0 0,1 0 0,0 0 0,-1 0 0,1 4 0,-11 28 192,-3 23-132,12-53-67,1 0 0,0-1 0,-1 1 1,0 0-1,0 0 0,0-1 0,-1 1 0,1 0 0,-1-1 0,-3 6 0,5-8 3,-1-1 0,0 1 0,1 0 0,-1 0 0,0-1-1,0 1 1,0 0 0,0-1 0,0 1 0,0-1 0,0 1 0,0-1-1,0 0 1,0 1 0,0-1 0,0 0 0,0 0 0,0 1 0,0-1-1,0 0 1,0 0 0,0 0 0,0-1 0,0 1 0,0 0 0,0 0-1,0 0 1,0-1 0,0 1 0,0 0 0,0-1 0,0 1 0,0-1-1,0 0 1,0 1 0,0-1 0,0 0 0,0 0 0,0 0 6,1 1 1,-1-1 0,1 1-1,0-1 1,-1 0-1,1 1 1,0-1 0,-1 0-1,1 1 1,0-1-1,0 0 1,-1 1 0,1-1-1,0 0 1,0 1-1,0-1 1,0 0 0,0 0-1,0 1 1,0-1-1,0 0 1,0 0 0,1 1-1,-1-1 1,0 0 0,0 1-1,1-1 1,-1 0-1,1 0 1,19-31 140,-12 21-117,1 1 0,0 0 0,18-13 0,-11 14-17,0 1 1,0 1-1,1 1 0,1 0 0,-1 1 0,1 1 0,33-4 1,-48 8-24,0-1 0,-1 1 1,1 0-1,0 0 1,0 0-1,-1 0 0,1 1 1,0-1-1,-1 1 1,1-1-1,-1 1 0,1 0 1,-1 0-1,1 0 1,-1 1-1,1-1 0,3 3 1,-5-2 1,0-1-1,0 1 1,-1 0 0,1 0-1,0-1 1,-1 1 0,1 0-1,-1 0 1,0 0 0,1 0-1,-1 0 1,0 0 0,0-1-1,0 1 1,0 0 0,-1 0-1,1 0 1,-1 0 0,1 0-1,-1 0 1,1-1 0,-1 1-1,0 0 1,0-1 0,-1 3-1,-4 9 6,0 0-1,-1-1 1,-1 0 0,0 0-1,0-1 1,-1 0-1,0 0 1,-1-1 0,0-1-1,-1 1 1,0-2 0,-23 15-1,7-3 33,-12 10 124,38-29-136,-1-1-1,1 1 1,0 0-1,0 0 1,-1-1-1,1 1 1,-1-1-1,1 1 1,0-1-1,-1 1 1,1-1-1,-1 0 1,1 0-1,-1 0 1,1 0-1,-1 0 1,1 0-1,-1 0 1,1 0-1,-1 0 1,1-1-1,-2 0 1,2 1-13,1 0 1,-1 0 0,1-1 0,-1 1-1,1 0 1,0 0 0,-1-1 0,1 1 0,-1 0-1,1-1 1,0 1 0,-1 0 0,1-1-1,0 1 1,0-1 0,-1 1 0,1 0-1,0-1 1,0 1 0,-1-1 0,1 1 0,0-1-1,0 1 1,0-1 0,0 1 0,0-1-1,0 1 1,0 0 0,0-1 0,0 1-1,0-1 1,0 1 0,0-1 0,0 1-1,0-1 1,0 1 0,1-1 0,-1 1 0,0-1-1,0 1 1,0 0 0,1-1 0,-1 1-1,0-1 1,1 1 0,-1 0 0,0-1-1,1 1 1,-1 0 0,0-1 0,1 1 0,-1 0-1,1 0 1,-1-1 0,1 1 0,-1 0-1,0 0 1,1 0 0,-1 0 0,1-1-1,-1 1 1,2 0 0,40-14 90,-29 10-76,44-30 11,-49 27-93,1 1 1,0 1-1,0 0 0,0 0 0,18-6 1,-1-4-13,-18 8 360,3 7-103</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28.218"/>
    </inkml:context>
    <inkml:brush xml:id="br0">
      <inkml:brushProperty name="width" value="0.1" units="cm"/>
      <inkml:brushProperty name="height" value="0.1" units="cm"/>
      <inkml:brushProperty name="color" value="#00A0D7"/>
    </inkml:brush>
  </inkml:definitions>
  <inkml:trace contextRef="#ctx0" brushRef="#br0">85 1 7154,'-3'2'358,"0"0"0,0 0 0,0 0 0,0 1 0,1-1 0,0 1 1,-1-1-1,1 1 0,0 0 0,-3 6 0,5-9-329,0 1-1,0-1 1,0 1 0,0 0-1,0-1 1,0 1 0,0 0-1,0-1 1,0 1-1,0 0 1,0-1 0,0 1-1,0-1 1,1 1 0,-1 0-1,0-1 1,1 1-1,-1-1 1,0 1 0,1-1-1,-1 1 1,0-1 0,1 1-1,0 0 1,26 12 106,-17-11-118,-1 0 1,1 0 0,1-1-1,-1-1 1,0 0-1,0 0 1,0-1 0,0 0-1,15-4 1,-13 2-44,1 1 1,-1 0-1,1 1 1,0 1-1,24 2 1,-35-2 13,-1 0 0,1 0 0,-1 0 1,0 0-1,1 0 0,-1 1 0,1-1 1,-1 0-1,0 1 0,0-1 0,1 1 1,-1-1-1,0 1 0,0 0 0,1 0 1,-1-1-1,0 1 0,0 0 0,0 0 1,0 0-1,0 0 0,0 0 1,-1 1-1,1-1 0,0 0 0,0 0 1,-1 0-1,2 3 0,-3-3 7,1 1 0,-1 0 0,1-1 0,-1 1-1,0 0 1,0-1 0,0 1 0,1-1 0,-1 1 0,-1-1 0,1 0-1,0 1 1,0-1 0,0 0 0,-1 0 0,1 0 0,-1 0 0,1 0-1,-1 0 1,1 0 0,-1 0 0,-1 0 0,-84 58 221,81-55-161,0 0 0,1 0 0,-1 0 0,1 1 0,0 0 0,-7 9 0,-14 12 212,25-25-260,1 0 0,-1 0 1,0 0-1,1 0 0,0 0 0,-1 0 0,1 0 1,-1 0-1,1 0 0,0 0 0,0 0 0,0 0 0,0 0 1,0 1-1,0-1 0,0 0 0,0 0 0,0 0 1,0 0-1,1 0 0,-1 0 0,0 0 0,1 0 1,-1 0-1,1 0 0,-1 0 0,1 0 0,-1 0 1,1 0-1,0 0 0,-1 0 0,1 0 0,0-1 1,0 1-1,0 0 0,0-1 0,1 2 0,1 1 2,0-1 0,-1 1-1,1-1 1,0 0-1,0 0 1,0 0 0,0 0-1,1-1 1,-1 1 0,0-1-1,1 0 1,3 1-1,105-6 69,-92 2-83,-19 2 5,0 0 0,0-1 0,0 1 0,0 0 0,0 0 0,0 0 0,0 0 0,0 0 0,0 1 0,0-1 0,0 0 0,0 0 0,0 1 0,0-1 0,0 1 0,0-1 0,0 0 0,0 1 0,0 0 0,0-1 0,-1 1 0,1 0 0,0-1 0,0 1 0,-1 0 0,1 0 0,0 0 0,0 1-1,-1 0 0,1 0 0,-1 0 0,0-1 0,0 1 1,0 0-1,0 0 0,0 0 0,0 0 0,0-1 0,0 1 0,-1 0 0,0 3 0,-2 2-3,0 1 0,0-1 0,0 0 0,-1 0 0,0-1 0,-6 8-1,-52 74-13,50-68 31,-1 0 0,-1-1-1,-30 30 1,-28 9 288,58-45-153,13-12-141,1 0 1,-1 0-1,1 0 1,-1 0-1,0 0 1,0 0-1,1 0 0,-1 0 1,0-1-1,0 1 1,0 0-1,0 0 1,0-1-1,0 1 0,0-1 1,0 1-1,0-1 1,-1 1-1,1-1 1,0 0-1,0 0 0,0 1 1,0-1-1,-1 0 1,1 0-1,0 0 1,0 0-1,0 0 0,-1-1 1,1 1-1,0 0 1,0 0-1,0-1 1,0 1-1,0-1 0,-1 1 1,1-1-1,0 1 1,0-1-1,0 0 0,0 1 1,1-1-1,-1 0 1,0 0-1,0 0 1,0 0-1,1 0 0,-2-1 1,-3-4-135,-1-1 0,2 0 0,-1 1 1,1-2-1,0 1 0,0 0 0,1-1 0,0 0 0,0 0 0,0 0 1,2 0-1,-1 0 0,1 0 0,0-1 0,0 1 0,1 0 1,0-1-1,1 1 0,0 0 0,0 0 0,5-17 0,11-3-748</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59:28.548"/>
    </inkml:context>
    <inkml:brush xml:id="br0">
      <inkml:brushProperty name="width" value="0.1" units="cm"/>
      <inkml:brushProperty name="height" value="0.1" units="cm"/>
      <inkml:brushProperty name="color" value="#00A0D7"/>
    </inkml:brush>
  </inkml:definitions>
  <inkml:trace contextRef="#ctx0" brushRef="#br0">9 98 7490,'-8'-2'3144,"13"2"-1399,5 0-1225,16 3 24,15-3 0,15-5 24,33-1-8,11-4-224,-7-3-64,-1-10-184,-23 5-48,-5 10-56,5-2-240,-5 10-528,-11-5 256,-43 5 176</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36.033"/>
    </inkml:context>
    <inkml:brush xml:id="br0">
      <inkml:brushProperty name="width" value="0.1" units="cm"/>
      <inkml:brushProperty name="height" value="0.1" units="cm"/>
      <inkml:brushProperty name="color" value="#00A0D7"/>
    </inkml:brush>
  </inkml:definitions>
  <inkml:trace contextRef="#ctx0" brushRef="#br0">1273 307 4145,'24'-31'4428,"-20"28"-4237,-1 0-1,0-1 1,0 1-1,-1-1 0,1 0 1,-1 1-1,0-1 1,0 0-1,0-1 1,0 1-1,-1 0 1,2-5-1,-1 0 28,0-1-1,-1 0 0,0 1 1,-1-1-1,0 0 1,-1 0-1,1 1 1,-5-18-1,3 23-199,0 0 0,0-1 0,0 1 0,0 0-1,-1 0 1,0 0 0,0 1 0,0-1-1,0 1 1,0-1 0,-1 1 0,1 0 0,-1 0-1,0 1 1,0-1 0,0 1 0,0 0-1,-1 0 1,1 0 0,0 1 0,-8-2 0,-39-11-7,-1 3 1,0 1-1,-1 4 1,1 1-1,-1 3 1,-57 5 0,-30 10-37,-144 32 1,253-40 27,1 2 1,-1 1-1,1 1 1,-49 23-1,70-27 2,-1 0-1,1 1 1,0 0 0,1 0-1,-1 1 1,1 0 0,1 1 0,-1-1-1,1 2 1,1-1 0,-1 1-1,1 0 1,1 0 0,0 0-1,0 1 1,-6 20 0,0 14-2,2 0 0,-4 67 0,9-65-480,-2 0-1,-13 51 1,9-75 184</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36.398"/>
    </inkml:context>
    <inkml:brush xml:id="br0">
      <inkml:brushProperty name="width" value="0.1" units="cm"/>
      <inkml:brushProperty name="height" value="0.1" units="cm"/>
      <inkml:brushProperty name="color" value="#00A0D7"/>
    </inkml:brush>
  </inkml:definitions>
  <inkml:trace contextRef="#ctx0" brushRef="#br0">1855 71 5385,'0'-1'87,"-10"-50"1194,4 34-458,6 17-796,0 0 0,-1 0 0,1-1 0,0 1 0,0 0 0,0 0 0,0 0 0,0 0 0,0 0 0,-1 0 0,1 0 0,0-1 1,0 1-1,0 0 0,0 0 0,-1 0 0,1 0 0,0 0 0,0 0 0,0 0 0,0 0 0,-1 0 0,1 0 0,0 0 0,0 0 0,0 0 0,-1 0 0,1 0 0,0 0 0,0 0 0,0 0 0,0 0 0,-1 0 0,1 1 0,0-1 0,0 0 0,0 0 0,0 0 1,0 0-1,-1 0 0,1 0 0,0 0 0,0 1 0,0-1 0,0 0 0,0 0 0,0 0 0,0 0 0,-1 0 0,1 1 0,0-1 0,0 0 0,0 0 0,0 0 0,0 1 0,0-1 0,0 0 0,0 0 0,-37 67 793,23-43-484,1 0 1,0 1-1,-16 51 0,14-28-24,3 0 0,2 2 0,-6 88 0,16-134-300,0 1-1,0 0 1,1 0 0,-1 0 0,1 0-1,0 0 1,1-1 0,-1 1-1,1 0 1,0-1 0,0 0-1,0 1 1,1-1 0,0 0 0,-1 0-1,1 0 1,1 0 0,-1-1-1,0 1 1,1-1 0,0 0-1,0 0 1,7 4 0,-5-4-8,0-1 1,1 1-1,-1-1 1,1 0-1,0-1 0,-1 0 1,1 0-1,0 0 1,0-1-1,0 0 1,0 0-1,0-1 0,0 0 1,0 0-1,-1 0 1,10-4-1,1-2-42,0-1-1,-1 0 1,0-1 0,25-19-1,34-18-510,-19 25 289</inkml:trace>
  <inkml:trace contextRef="#ctx0" brushRef="#br0" timeOffset="1">67 725 6369,'-7'-29'2857,"6"26"-2774,0 0 0,0 0 0,0 0 0,0 0 0,1-1 0,0 1 0,-1 0 0,1-1 0,1-3 0,-1 5-78,1 1 1,0 0 0,-1 0 0,1 0-1,0 0 1,0 0 0,0 0 0,0 1 0,0-1-1,0 0 1,0 0 0,0 1 0,0-1-1,0 0 1,0 1 0,0-1 0,1 1 0,-1-1-1,0 1 1,0 0 0,0 0 0,1-1-1,-1 1 1,0 0 0,1 0 0,-1 0 0,0 0-1,0 1 1,2-1 0,1 1-1,-1-1-1,0 1 1,0 0 0,1-1-1,-1 1 1,0 1 0,0-1 0,0 0-1,0 1 1,0 0 0,-1 0 0,1-1-1,0 2 1,-1-1 0,0 0-1,1 0 1,-1 1 0,0-1 0,0 1-1,0 0 1,0 0 0,-1-1 0,1 1-1,-1 0 1,0 0 0,0 1-1,1 2 1,2 5 8,-1 0-1,-1 0 1,0 0-1,0 0 1,-1 0-1,0 14 1,-16 127 88,8-100-32,-1 92 1,9-121-44,0-8 4,-1 1 0,0 0 0,-1-1 0,0 1-1,-8 30 1,-54 110 156,43-112-125,-28 90 0,49-109-45,3-15-58,-2-10-129,4-19 88</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08.712"/>
    </inkml:context>
    <inkml:brush xml:id="br0">
      <inkml:brushProperty name="width" value="0.1" units="cm"/>
      <inkml:brushProperty name="height" value="0.1" units="cm"/>
      <inkml:brushProperty name="color" value="#33CCFF"/>
    </inkml:brush>
  </inkml:definitions>
  <inkml:trace contextRef="#ctx0" brushRef="#br0">0 11 7506,'1'0'161,"0"-1"1,-1 0-1,1 0 1,0 0-1,0 1 1,0-1-1,0 0 1,0 1 0,-1-1-1,1 1 1,0-1-1,0 1 1,0-1-1,0 1 1,1 0-1,-1-1 1,0 1 0,0 0-1,0 0 1,0 0-1,0 0 1,0 0-1,0 0 1,0 0-1,0 0 1,1 1 0,-1-1-1,1 1 1,45 5-932,-39-5 1149,2 1-374,0 0 0,0 0 1,-1 1-1,1 0 0,-1 1 1,0 0-1,0 0 0,0 1 0,0 0 1,-1 1-1,0 0 0,7 6 1,-10-7-18,0 0 1,0 0 0,-1 0-1,0 1 1,0-1 0,0 1 0,-1 0-1,0 0 1,0 0 0,0 1-1,-1-1 1,0 0 0,0 1-1,-1 0 1,0-1 0,0 1-1,0 13 1,-2 5 36,-8 49 0,7-65 18,0 0 0,-1-1 1,0 1-1,0-1 1,-1 1-1,0-1 1,0 0-1,-1-1 1,-7 10-1,11-15-18,-1-1 0,1 1-1,0-1 1,0 1-1,0-1 1,0 1 0,1-1-1,-1 1 1,0 0 0,1-1-1,-1 1 1,1 0 0,-1 0-1,1 0 1,0-1-1,0 1 1,0 0 0,0 0-1,0 0 1,0-1 0,0 1-1,1 0 1,-1 0 0,0 0-1,1-1 1,0 1 0,-1 0-1,1-1 1,2 3-1,-2-2-16,0-2-1,0 1 1,0 0-1,0 0 0,1 0 1,-1 0-1,0-1 1,1 1-1,-1 0 0,1-1 1,-1 0-1,0 1 1,1-1-1,-1 0 0,1 1 1,-1-1-1,1 0 1,-1 0-1,1 0 0,-1 0 1,1-1-1,-1 1 1,1 0-1,-1-1 0,0 1 1,1-1-1,-1 1 1,1-1-1,-1 0 0,0 1 1,0-1-1,1 0 0,-1 0 1,0 0-1,0 0 1,0 0-1,1-2 0,14-13-136,0-1-1,-2 0 1,0-1-1,-1-1 1,-1 0-1,-1-1 1,0 0-1,8-24 1,-1 1-120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36.742"/>
    </inkml:context>
    <inkml:brush xml:id="br0">
      <inkml:brushProperty name="width" value="0.1" units="cm"/>
      <inkml:brushProperty name="height" value="0.1" units="cm"/>
      <inkml:brushProperty name="color" value="#00A0D7"/>
    </inkml:brush>
  </inkml:definitions>
  <inkml:trace contextRef="#ctx0" brushRef="#br0">5 274 6993,'-5'-86'2120,"6"82"-2074,-1 0 0,1-1 0,0 1 1,0 0-1,0 0 0,0 0 0,1 0 0,0 0 1,0 0-1,0 0 0,0 1 0,0-1 1,1 1-1,0-1 0,0 1 0,0 0 0,0 0 1,0 0-1,0 0 0,1 1 0,-1 0 1,1-1-1,0 1 0,6-2 0,9-8 82,4-5-18,1 1 0,35-18 1,-52 30-101,0 1 1,0 0 0,0 1-1,1-1 1,-1 1 0,0 1-1,1-1 1,-1 1 0,1 1-1,0-1 1,-1 1-1,1 1 1,0-1 0,12 4-1,-18-3-5,1 0 0,0 0 0,-1 1 0,1-1 0,-1 1 0,1 0 0,-1 0 0,0 0 0,0 0 0,0 0 0,0 0 0,0 0 0,0 1 0,0-1 0,-1 1 0,0 0 0,1-1 0,-1 1-1,0 0 1,0 0 0,0-1 0,-1 1 0,2 4 0,0 10 30,0 0 0,-1-1 0,-1 20 0,0-6-11,-14 597 454,9-501-378,3-6-40,3-67-50,-2 0-1,-14 88 1,11-130-75,0-14-313,-4-26-609,-2-21 455</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37.080"/>
    </inkml:context>
    <inkml:brush xml:id="br0">
      <inkml:brushProperty name="width" value="0.1" units="cm"/>
      <inkml:brushProperty name="height" value="0.1" units="cm"/>
      <inkml:brushProperty name="color" value="#00A0D7"/>
    </inkml:brush>
  </inkml:definitions>
  <inkml:trace contextRef="#ctx0" brushRef="#br0">0 98 6225,'0'-4'2593,"0"-2"-1113,10 4-1368,13 7-24,-8-8 40,5 6-16,1-5-8,2-11 0,5 8-40,0-9-16,-5-8-48,-12 19-88,14-2-400,-7-11-824,-6 6 864</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37.427"/>
    </inkml:context>
    <inkml:brush xml:id="br0">
      <inkml:brushProperty name="width" value="0.1" units="cm"/>
      <inkml:brushProperty name="height" value="0.1" units="cm"/>
      <inkml:brushProperty name="color" value="#00A0D7"/>
    </inkml:brush>
  </inkml:definitions>
  <inkml:trace contextRef="#ctx0" brushRef="#br0">56 58 5945,'-39'-57'2217,"40"58"-1657,3 14-176,2 3 8,-4 5 56,1 8-40,-1 1-64,-4-8-56,0 16-104,-1-11-40,-3 6-64,2-1-32,1-8-72,3 7-72,-5-5-344,0-2 32,0-3 192</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37.779"/>
    </inkml:context>
    <inkml:brush xml:id="br0">
      <inkml:brushProperty name="width" value="0.1" units="cm"/>
      <inkml:brushProperty name="height" value="0.1" units="cm"/>
      <inkml:brushProperty name="color" value="#00A0D7"/>
    </inkml:brush>
  </inkml:definitions>
  <inkml:trace contextRef="#ctx0" brushRef="#br0">47 1 3873,'-39'39'1770,"38"-37"-1654,0 0 1,0 0 0,0 0 0,0 1-1,1-1 1,-1 0 0,1 1 0,-1-1-1,1 0 1,0 1 0,0-1 0,0 0-1,0 1 1,0-1 0,0 1 0,1-1-1,-1 0 1,1 1 0,0-1 0,1 4-1,2 14 245,-4 70 110,0-90-456,0 0-1,0 0 1,0-1 0,0 1 0,0 0 0,0 0-1,0 0 1,0 0 0,0 0 0,0 0 0,0 0-1,0-1 1,0 1 0,0 0 0,0 0 0,0 0-1,0 0 1,0 0 0,0 0 0,0 0 0,-1 0-1,1 0 1,0 0 0,0 0 0,0-1 0,0 1-1,0 0 1,0 0 0,0 0 0,0 0 0,-1 0-1,1 0 1,0 0 0,0 0 0,0 0-1,0 0 1,0 0 0,0 0 0,0 0 0,0 0-1,-1 0 1,1 0 0,0 0 0,0 0 0,0 0-1,0 0 1,0 0 0,0 0 0,0 1 0,-1-1-1,1 0 1,0 0 0,0 0 0,0-2 7,0 0-1,0 1 1,0-1 0,0 0 0,0 0-1,1 1 1,-1-1 0,1 0 0,-1 1 0,1-1-1,0 0 1,-1 1 0,1-1 0,2-2-1,3-7-5,-1 1 10,1 1-1,0 0 1,0 0-1,10-10 0,-14 16-22,0 1 0,1 0 0,-1 0 0,0 1-1,1-1 1,-1 0 0,1 1 0,-1 0-1,1-1 1,0 1 0,0 0 0,-1 0-1,1 1 1,0-1 0,0 0 0,0 1 0,0 0-1,0 0 1,0 0 0,0 0 0,0 0-1,4 1 1,-6 0-3,0-1 0,0 1 0,0-1 0,0 1 0,0 0-1,0 0 1,0-1 0,0 1 0,0 0 0,0 0 0,0 0 0,0 0 0,0 0-1,-1 0 1,1 0 0,0 0 0,-1 0 0,1 1 0,-1-1 0,1 0 0,-1 0-1,0 0 1,0 1 0,1-1 0,-1 0 0,0 0 0,0 1 0,0-1 0,0 0-1,0 1 1,-1-1 0,1 0 0,0 0 0,0 1 0,-1-1 0,1 0 0,-1 0-1,0 2 1,-21 50-10,19-48 9,-18 32 203,-10 25 374,37-68 229,16-5-873,-6-2 13,-5 5-135,0 0-1,0 1 1,0 1 0,1-1-1,15-5 1,-21 10-104</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38.108"/>
    </inkml:context>
    <inkml:brush xml:id="br0">
      <inkml:brushProperty name="width" value="0.1" units="cm"/>
      <inkml:brushProperty name="height" value="0.1" units="cm"/>
      <inkml:brushProperty name="color" value="#00A0D7"/>
    </inkml:brush>
  </inkml:definitions>
  <inkml:trace contextRef="#ctx0" brushRef="#br0">21 275 6609,'-10'8'2745,"3"1"-1609,4-9-704,13 3-80,6-2-168,1-12-24,10-12-55,0-7-33,11-11-56,4-3-24,9 0-113,-2-11-119,12 8 144</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38.465"/>
    </inkml:context>
    <inkml:brush xml:id="br0">
      <inkml:brushProperty name="width" value="0.1" units="cm"/>
      <inkml:brushProperty name="height" value="0.1" units="cm"/>
      <inkml:brushProperty name="color" value="#00A0D7"/>
    </inkml:brush>
  </inkml:definitions>
  <inkml:trace contextRef="#ctx0" brushRef="#br0">428 116 8138,'41'-115'2832,"-40"115"-2544,4 6-200,-3 1 24,-2 3-144,0 14-96,3 37-344,-3-41 320</inkml:trace>
  <inkml:trace contextRef="#ctx0" brushRef="#br0" timeOffset="1">11 329 6649,'-10'5'2609,"13"5"-1441,2-5-960,10 11 8,-9-2 0,17 0-48,-3 9-16,-4-6-56,25 14-24,-19-13-24,-2-2-24,1 4-152,-8 0-112,-13-10-576,13 3 536</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39.111"/>
    </inkml:context>
    <inkml:brush xml:id="br0">
      <inkml:brushProperty name="width" value="0.1" units="cm"/>
      <inkml:brushProperty name="height" value="0.1" units="cm"/>
      <inkml:brushProperty name="color" value="#00A0D7"/>
    </inkml:brush>
  </inkml:definitions>
  <inkml:trace contextRef="#ctx0" brushRef="#br0">68 189 6225,'44'-124'2155,"-44"122"-2098,1 0-1,0 0 1,0 0-1,0 0 1,0 0-1,1 1 1,-1-1-1,0 0 0,1 1 1,-1-1-1,1 1 1,-1-1-1,1 1 1,0 0-1,0 0 1,0-1-1,0 1 0,-1 1 1,1-1-1,1 0 1,-1 0-1,0 1 1,0-1-1,0 1 1,0 0-1,0-1 0,0 1 1,0 0-1,1 0 1,-1 1-1,0-1 1,0 0-1,0 1 1,2 0-1,22-1 558,-5-17-185,-21 16-414,1-1-1,0 1 1,0 0 0,0 0-1,0 0 1,0 0 0,0 0-1,0 0 1,0 1-1,0-1 1,1 0 0,-1 0-1,0 1 1,1-1 0,-1 1-1,0-1 1,1 1 0,-1 0-1,0-1 1,1 1 0,-1 0-1,1 0 1,-1 0 0,0 0-1,1 0 1,-1 0 0,1 0-1,-1 1 1,1-1 0,1 1-1,20 10 46,-18-8-57,0-1 0,0 0 0,0 0-1,0 0 1,1 0 0,-1-1 0,6 1 0,-8-2-13,-1 1-1,1-1 1,0 1 0,-1-1 0,1 1-1,-1 0 1,1 0 0,-1 0 0,1 1-1,-1-1 1,0 0 0,1 1 0,-1 0-1,0-1 1,0 1 0,0 0 0,0 0-1,-1 0 1,1 0 0,0 0 0,-1 1-1,0-1 1,1 0 0,-1 1 0,0-1-1,0 1 1,0-1 0,-1 1 0,1 0-1,-1-1 1,1 6 0,0-1-81,-1 0 0,0 0 1,-1 0-1,0-1 0,0 1 1,0 0-1,-1 0 0,0-1 1,0 1-1,-1-1 0,1 0 1,-5 7-1,0-2-333,-1 0 0,0 0 0,-1-1 0,0 0-1,0 0 1,-1-1 0,0 0 0,-1-1 0,-16 10 0,-6 0 295,-1-2 1,-35 13-1,-55 25 3902,146-61-3033,-7 4-705,0-1-1,-1-1 1,0-1 0,19-10 0,-27 13-26,0-1 1,0 1-1,1 0 0,-1 0 1,1 0-1,-1 1 0,1 0 1,0 1-1,0-1 0,13 0 1,-18 2-10,0 0 0,0 0-1,1 0 1,-1 1 0,0-1 0,0 1 0,0-1 0,0 1 0,0 0 0,0-1 0,0 1 0,0 0-1,0 0 1,-1 1 0,1-1 0,0 0 0,-1 1 0,1-1 0,-1 1 0,1-1 0,-1 1-1,1-1 1,-1 1 0,0 0 0,0 0 0,0 0 0,0 0 0,0 0 0,-1 0 0,1 0-1,-1 0 1,1 0 0,-1 0 0,0 0 0,1 0 0,-1 0 0,0 1 0,-1 3 0,0 5 13,-1 0 0,0-1 0,-1 1 0,0 0 0,0-1 0,-1 0 0,-1 0 0,0 0 0,0 0 0,-1-1 0,-11 15 0,7-10 78,2 0 1,-1 0 0,2 1 0,-9 20-1,16-33-75,-1-1-1,1 1 0,-1 0 1,1-1-1,-1 1 1,1 0-1,0 0 0,0-1 1,0 1-1,0 0 0,0 0 1,0-1-1,1 1 0,-1 0 1,0-1-1,1 1 0,0 0 1,-1-1-1,1 1 1,0-1-1,0 1 0,0-1 1,0 1-1,0-1 0,0 1 1,0-1-1,0 0 0,0 0 1,1 0-1,-1 1 0,1-1 1,1 1-1,0-1 5,-1 0-1,1 0 1,0 0-1,-1-1 1,1 1-1,0-1 1,-1 0-1,1 1 1,0-1-1,0 0 1,-1 0-1,1-1 1,0 1-1,0-1 1,-1 1-1,1-1 1,-1 0-1,1 0 1,0 0-1,2-2 1,11-8 16,0-1 1,0-1-1,-1 0 1,13-16-1,18-16-50,-36 38-56,-8 5-1,1 0 1,0 0-1,-1 0 0,1-1 1,-1 1-1,1-1 0,-1 1 1,0-1-1,0 0 0,0 0 1,-1 1-1,2-5 0,-1-7-241</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39.444"/>
    </inkml:context>
    <inkml:brush xml:id="br0">
      <inkml:brushProperty name="width" value="0.1" units="cm"/>
      <inkml:brushProperty name="height" value="0.1" units="cm"/>
      <inkml:brushProperty name="color" value="#00A0D7"/>
    </inkml:brush>
  </inkml:definitions>
  <inkml:trace contextRef="#ctx0" brushRef="#br0">61 1 6913,'39'21'3093,"-38"-19"-3036,0-1 0,0 1 0,0-1 0,0 1 0,0 0 0,0-1 0,0 1 0,-1 0 0,1 0-1,-1 0 1,1 0 0,-1 0 0,1 0 0,-1 0 0,0-1 0,0 1 0,0 0 0,-1 3 0,1-2 5,1 1 0,-1 0 0,1 0 0,0 0 0,0 0 0,0-1 1,0 1-1,3 3 0,-2-3-34,-1 0 0,1-1 0,-1 1 0,0 0 0,0-1 0,0 1 1,-1 0-1,1 0 0,-1 0 0,0 6 0,-2-1-6,0 0-1,-1-1 1,0 1 0,-1-1 0,1 0-1,-1 0 1,-1 0 0,0-1 0,0 1-1,0-1 1,-1 0 0,-6 6 0,6-5-31,1 0 0,0 0 1,0 1-1,1 0 1,0 0-1,1 0 1,0 0-1,1 1 1,-1-1-1,2 1 0,-1-1 1,1 18-1,0-24-6,-3 12-238,4-15 243,0 0 0,0 0 0,-1 1 0,1-1 0,0 0 0,-1 0 0,1 0-1,0 0 1,-1 0 0,1 0 0,0 1 0,-1-1 0,1 0 0,0 0 0,-1 0 0,1 0 0,0 0 0,-1 0 0,1 0 0,0 0 0,-1-1-1,1 1 1,0 0 0,-1 0 0,1 0 0,0 0 0,-1 0 0,1 0 0,0-1 0,0 1 0,-1 0 0,1 0 0,0 0 0,0-1 0,-1 1 0,1-1-1,-11-9-201</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39.780"/>
    </inkml:context>
    <inkml:brush xml:id="br0">
      <inkml:brushProperty name="width" value="0.1" units="cm"/>
      <inkml:brushProperty name="height" value="0.1" units="cm"/>
      <inkml:brushProperty name="color" value="#00A0D7"/>
    </inkml:brush>
  </inkml:definitions>
  <inkml:trace contextRef="#ctx0" brushRef="#br0">0 75 6057,'57'-66'2414,"-55"65"-2311,0 0 0,0 0 0,0 0 0,-1 0 0,1 0-1,0 1 1,0-1 0,0 1 0,0-1 0,0 1 0,1 0 0,-1 0 0,0 0 0,0 0-1,0 0 1,0 0 0,2 1 0,36 11 685,-30-9-530,56 23 503,-1 4 0,65 39-1,89 40 207,59-4-632,-254-96-600,0-1 1,43 7 0,-39-7-13</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0:40.780"/>
    </inkml:context>
    <inkml:brush xml:id="br0">
      <inkml:brushProperty name="width" value="0.1" units="cm"/>
      <inkml:brushProperty name="height" value="0.1" units="cm"/>
      <inkml:brushProperty name="color" value="#00A0D7"/>
    </inkml:brush>
  </inkml:definitions>
  <inkml:trace contextRef="#ctx0" brushRef="#br0">173 13 7474,'-1'-13'3364,"5"20"-1931,10 29-1175,-11-25-238,0-3-2,-1 1-1,0 0 1,0 0 0,0 0-1,-1 0 1,-1 0 0,1 1-1,-2-1 1,-1 14-1,0-10 7,-3 18 37,-15 57 0,-53 176 47,59-216-99,-7 49 0,-9 35 7,19-81-2,10-50-16,1 1-1,0 0 0,0 0 0,0 0 1,0 0-1,1 0 0,-1 0 0,0 0 1,1 0-1,-1 0 0,1 0 0,0 0 0,0 0 1,0-1-1,0 1 0,0 0 0,0-1 1,2 3-1,-6-7-74,-1 0 0,1-1 0,0 1 0,0-1 0,0 0 0,0 0 0,1 0 0,0 0 0,0 0 0,0 0 1,0-1-1,0 1 0,1-1 0,0 0 0,-1-5 0,3 6 34,0 0 0,0 0 1,0 0-1,1 0 0,0 0 1,-1 0-1,5-6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09.040"/>
    </inkml:context>
    <inkml:brush xml:id="br0">
      <inkml:brushProperty name="width" value="0.1" units="cm"/>
      <inkml:brushProperty name="height" value="0.1" units="cm"/>
      <inkml:brushProperty name="color" value="#33CCFF"/>
    </inkml:brush>
  </inkml:definitions>
  <inkml:trace contextRef="#ctx0" brushRef="#br0">0 7 6913,'2'-6'2745,"6"7"-1657,-1 6-840,4 4-160,-7 1-16,-6-10 8,22 11-72,-4-8-272,9 0-360,8-5 392</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0:41.342"/>
    </inkml:context>
    <inkml:brush xml:id="br0">
      <inkml:brushProperty name="width" value="0.1" units="cm"/>
      <inkml:brushProperty name="height" value="0.1" units="cm"/>
      <inkml:brushProperty name="color" value="#00A0D7"/>
    </inkml:brush>
  </inkml:definitions>
  <inkml:trace contextRef="#ctx0" brushRef="#br0">65 237 7354,'7'-2'410,"0"1"-1,-1-2 1,1 1 0,0-1 0,-1 1 0,0-2 0,1 1 0,7-7 0,23-11-239,-8 7-60,-1-2-1,0-1 0,44-37 0,34-20 150,-82 64-137,-23 10-117,0 1-1,0-1 0,-1 1 0,1-1 0,0 1 1,-1 0-1,1-1 0,-1 1 0,1 0 0,-1 0 1,1-1-1,-1 1 0,0 0 0,1 0 0,-1 0 1,0 0-1,1 0 0,-1-1 0,0 1 0,0 0 1,0 0-1,0 0 0,0 0 0,0 0 0,0 0 1,0 0-1,-1 1 0,0 27 50,-2-1 1,-1 0-1,-1 0 0,-2 0 0,-15 42 1,10-31-6,-14 73 0,2 143-14,-4 31-25,10-143-2,-7 46-1,23-181 14,0 0 0,0 0 1,-1 0-1,0-1 0,0 1 0,-1-1 1,0 0-1,0 1 0,-6 6 0,8-12-7,1 0 0,-1 0 0,0-1 0,1 1 1,-1 0-1,0-1 0,0 1 0,0-1 0,0 0 0,0 0 0,-1 0 0,1 0 0,0 0 0,0 0 0,-1 0 0,1-1 0,0 1 0,-1-1 0,1 0 1,-1 0-1,1 0 0,-1 0 0,1 0 0,0 0 0,-1 0 0,1-1 0,-1 0 0,1 1 0,0-1 0,0 0 0,-1 0 0,1 0 0,0 0 0,-4-3 1,-5-4-28,1 0 1,1-1-1,-1 0 1,1-1-1,1 0 1,0 0-1,0-1 0,-9-17 1,4 4-243,1 0 0,1-1-1,-8-29 1,4-8-409,3 2 259</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0:41.677"/>
    </inkml:context>
    <inkml:brush xml:id="br0">
      <inkml:brushProperty name="width" value="0.1" units="cm"/>
      <inkml:brushProperty name="height" value="0.1" units="cm"/>
      <inkml:brushProperty name="color" value="#00A0D7"/>
    </inkml:brush>
  </inkml:definitions>
  <inkml:trace contextRef="#ctx0" brushRef="#br0">1 46 7906,'16'-6'2848,"7"-1"-2480,13 7-48,4-2-23,-11-3-97,2 2 0,-3-3-88,0 1-56,-1 1-16,-1-2 0,-3 4-152,-5 2-72,-5 3-401,-3 4-751,-10-4 896</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0:42.022"/>
    </inkml:context>
    <inkml:brush xml:id="br0">
      <inkml:brushProperty name="width" value="0.1" units="cm"/>
      <inkml:brushProperty name="height" value="0.1" units="cm"/>
      <inkml:brushProperty name="color" value="#00A0D7"/>
    </inkml:brush>
  </inkml:definitions>
  <inkml:trace contextRef="#ctx0" brushRef="#br0">12 225 5473,'-11'10'5305,"15"-16"-4993,14 6-120,24-9-120,-11-2-32,10-15-8,6-6 16,-10 1-48,13-2-48,1 12-280,-8-7 176,-8-10 16</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0:42.377"/>
    </inkml:context>
    <inkml:brush xml:id="br0">
      <inkml:brushProperty name="width" value="0.1" units="cm"/>
      <inkml:brushProperty name="height" value="0.1" units="cm"/>
      <inkml:brushProperty name="color" value="#00A0D7"/>
    </inkml:brush>
  </inkml:definitions>
  <inkml:trace contextRef="#ctx0" brushRef="#br0">313 106 6665,'105'-105'2457,"-105"109"-1873,-2 1-328,10 20-168,-8-5-48,-3-6-224,0 11-200,-4-4-1904,2 2 1591</inkml:trace>
  <inkml:trace contextRef="#ctx0" brushRef="#br0" timeOffset="1">1 350 7986,'4'0'2776,"16"-1"-2472,6-4-16,19-3-72,16-1-15,16 1-49,-5 2-40,-11-3-40,-22-4-8,-14 2-48,-4-2 8,-6 6-32,-2-1-96,-8-4-200,3 11-217,-8 2 297</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0:42.714"/>
    </inkml:context>
    <inkml:brush xml:id="br0">
      <inkml:brushProperty name="width" value="0.1" units="cm"/>
      <inkml:brushProperty name="height" value="0.1" units="cm"/>
      <inkml:brushProperty name="color" value="#00A0D7"/>
    </inkml:brush>
  </inkml:definitions>
  <inkml:trace contextRef="#ctx0" brushRef="#br0">436 0 6513,'-88'74'2305,"74"-56"-2009,5 2 0,-8 5-8,-4 3 32,-4 3 56,-18-2-24,9 9-72,13 5-40,-11-5-120,3 3-64,1 3-24,-3-13-48,13-8-144,3 2-112,5-15 144</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0:43.076"/>
    </inkml:context>
    <inkml:brush xml:id="br0">
      <inkml:brushProperty name="width" value="0.1" units="cm"/>
      <inkml:brushProperty name="height" value="0.1" units="cm"/>
      <inkml:brushProperty name="color" value="#00A0D7"/>
    </inkml:brush>
  </inkml:definitions>
  <inkml:trace contextRef="#ctx0" brushRef="#br0">1 58 7034,'21'-9'2584,"-3"1"-2088,7 0-112,-4 3-120,-8-2-104,7 7-80,-5-1-16,-2-6-40,2 6-48,-7-6-176,3 7-144,-2 0-880,-8-5 832</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0:43.410"/>
    </inkml:context>
    <inkml:brush xml:id="br0">
      <inkml:brushProperty name="width" value="0.1" units="cm"/>
      <inkml:brushProperty name="height" value="0.1" units="cm"/>
      <inkml:brushProperty name="color" value="#00A0D7"/>
    </inkml:brush>
  </inkml:definitions>
  <inkml:trace contextRef="#ctx0" brushRef="#br0">449 1 4041,'-45'74'1360,"42"-70"-1271,1-1 0,0 1 0,0 1 0,1-1 0,-1 0 1,1 0-1,0 1 0,0-1 0,0 0 0,0 1 0,1-1 0,0 1 0,0-1 0,1 7 0,-1-7-3,1-1-1,-1 1 1,0-1-1,0 1 1,-1-1-1,1 1 1,-1-1-1,1 0 1,-1 1-1,-2 3 1,-50 152 2634,47-146-2650,0 1 1,-1-2-1,-17 25 0,-9 15-7,24-35-51,-1-1 0,0 0 0,-1-1-1,-1 0 1,0-1 0,-16 14-1,20-21-63,0 0-1,-1 0 1,0-1-1,0 0 1,-1 0-1,0-1 1,0-1-1,0 1 1,0-2-1,-1 1 1,-19 3-1,14-8-296,4-6 154</inkml:trace>
  <inkml:trace contextRef="#ctx0" brushRef="#br0" timeOffset="1">122 257 5225,'0'-1'93,"0"1"-1,1 0 1,-1-1-1,0 1 1,0 0 0,1-1-1,-1 1 1,0 0-1,1 0 1,-1-1 0,0 1-1,1 0 1,-1 0-1,0-1 1,1 1-1,-1 0 1,1 0 0,-1 0-1,0 0 1,1 0-1,-1 0 1,1 0 0,-1 0-1,1 0 1,-1 0-1,0 0 1,1 0-1,-1 0 1,1 0 0,-1 0-1,1 0 1,-1 0-1,0 0 1,1 1 0,22 10 1179,14 19-432,2 11-333,-2 2 0,33 51 0,37 44 293,-91-120-737,1-1-1,1 0 1,0-1 0,1-1-1,23 13 1,-34-23-149,0-1 1,0 0-1,0-1 1,1 1-1,14 2 0,-8-4-112</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0:43.981"/>
    </inkml:context>
    <inkml:brush xml:id="br0">
      <inkml:brushProperty name="width" value="0.1" units="cm"/>
      <inkml:brushProperty name="height" value="0.1" units="cm"/>
      <inkml:brushProperty name="color" value="#00A0D7"/>
    </inkml:brush>
  </inkml:definitions>
  <inkml:trace contextRef="#ctx0" brushRef="#br0">432 1 6449,'-1'0'90,"1"0"-1,-1 0 1,0 0-1,0 0 1,0 0-1,0 0 1,0 0-1,1 1 1,-1-1-1,0 0 1,0 1-1,0-1 1,1 0-1,-1 1 1,0-1-1,0 1 1,1-1-1,-1 1 0,0 0 1,1-1-1,-1 1 1,1 0-1,-1-1 1,1 1-1,-1 0 1,1 0-1,-1-1 1,1 1-1,0 0 1,-1 0-1,1 0 1,0 0-1,0-1 1,0 1-1,0 0 1,-1 1-1,-14 46-457,12-35 655,-4 10-172,-1 0-1,-1-1 1,-1 0-1,-1-1 0,0 0 1,-2-1-1,0 0 1,-17 18-1,-6 7-30,1 2 0,-39 71 0,-23 34-84,80-133 0,15-17-233,0 0 1,0 0-1,0-1 0,0 1 0,0 0 0,1 1 1,-1-1-1,1 0 0,0 0 0,-3 5 0,4-23-669</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0:44.328"/>
    </inkml:context>
    <inkml:brush xml:id="br0">
      <inkml:brushProperty name="width" value="0.1" units="cm"/>
      <inkml:brushProperty name="height" value="0.1" units="cm"/>
      <inkml:brushProperty name="color" value="#00A0D7"/>
    </inkml:brush>
  </inkml:definitions>
  <inkml:trace contextRef="#ctx0" brushRef="#br0">103 0 6641,'3'3'173,"-1"-1"-1,1 1 0,-1 0 1,0 0-1,0 0 0,0 0 1,0 1-1,0-1 0,-1 0 1,0 1-1,1-1 0,-1 1 1,-1-1-1,1 1 1,0 0-1,-1-1 0,0 1 1,0 0-1,0-1 0,-1 6 1,-1 8-64,-2-1 0,0 0 0,-9 24 0,-5 22 371,1 75 12,-4 22-144,4-61-213,10-49-204,-16 56 1,23-104 55,-1-1 1,1 0 0,0 1 0,0-1 0,0 0-1,-1 0 1,1 1 0,0-1 0,0 1 0,0-1 0,0 0-1,0 1 1,0-1 0,0 0 0,0 1 0,0-1-1,0 1 1,0-1 0,0 0 0,0 1 0,0-1-1,0 0 1,0 1 0,0-1 0,0 0 0,1 1 0,-1-1-1,0 0 1,0 1 0,0-1 0,1 0 0,-1 1-1,0-1 1,0 0 0,1 0 0,-1 1 0,14-12-683,2-14 436</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0:44.667"/>
    </inkml:context>
    <inkml:brush xml:id="br0">
      <inkml:brushProperty name="width" value="0.1" units="cm"/>
      <inkml:brushProperty name="height" value="0.1" units="cm"/>
      <inkml:brushProperty name="color" value="#00A0D7"/>
    </inkml:brush>
  </inkml:definitions>
  <inkml:trace contextRef="#ctx0" brushRef="#br0">0 180 6625,'17'-12'2673,"6"4"-1481,-2 1-704,7-2-96,5 0-88,0 3-111,3-2-1,-3-1-72,-7-5 0,3 2-64,1 1 8,0-1-48,1 5-16,-7-7-120,3-1-136,-3 3-161,-4-2 241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09.391"/>
    </inkml:context>
    <inkml:brush xml:id="br0">
      <inkml:brushProperty name="width" value="0.1" units="cm"/>
      <inkml:brushProperty name="height" value="0.1" units="cm"/>
      <inkml:brushProperty name="color" value="#33CCFF"/>
    </inkml:brush>
  </inkml:definitions>
  <inkml:trace contextRef="#ctx0" brushRef="#br0">425 0 7082,'0'2'216,"0"0"0,-1 0 0,1 0 0,-1 0 0,1-1 1,-1 1-1,0 0 0,1 0 0,-1 0 0,0-1 0,0 1 1,0-1-1,-2 3 0,-38 33 119,7-7-264,30-25-64,-1 0-1,0 0 0,0-1 1,0 1-1,0-1 0,-1-1 1,0 1-1,0-1 0,0 0 0,-8 3 1,-71 17 100,69-20-8,1 1-1,0 0 1,0 1-1,0 0 1,-26 14-1,9-1 163,-5 5 1144,37-23-1392,0 0 0,0 1 1,0-1-1,0 0 0,0 0 0,0 0 0,0 1 0,0-1 0,0 0 0,0 0 1,0 1-1,0-1 0,0 0 0,0 0 0,0 1 0,0-1 0,0 0 0,0 0 1,0 0-1,0 1 0,0-1 0,0 0 0,1 0 0,-1 1 0,0-1 0,0 0 1,0 0-1,0 0 0,0 0 0,1 1 0,-1-1 0,0 0 0,0 0 0,0 0 1,1 0-1,-1 0 0,0 0 0,0 0 0,1 0 0,-1 1 0,0-1 0,0 0 1,1 0-1,-1 0 0,0 0 0,32 4 182,-14-4-141,-1-1-1,0 0 1,0-1 0,0-1 0,26-8 0,84-37 20,-25 9-708,-102 39 572,0 0 1,1 0 0,-1 0-1,0 0 1,1 0 0,-1-1 0,0 1-1,1 0 1,-1 0 0,0 0 0,1-1-1,-1 1 1,0 0 0,1 0-1,-1-1 1,0 1 0,0 0 0,1-1-1,-1 1 1,0 0 0,0-1 0,0 1-1,0 0 1,1-1 0,-1 1-1,0-1 1,0 1 0,0 0 0,0-1-1,0 1 1,0 0 0,0-1 0,0 1-1,0-1 1,0 0 0,-6 1-409</inkml:trace>
  <inkml:trace contextRef="#ctx0" brushRef="#br0" timeOffset="1">332 153 7058,'-83'41'2720,"78"-39"-1928,5 4-168,14 1-120,-11-6-63,2 8-129,-5-5 168,1 8-344,13 31-80,14 49 16,-19-56-48,6 0-64,-15-21-200,3-1-168,-9-18-521,-7-15 577</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0:45.011"/>
    </inkml:context>
    <inkml:brush xml:id="br0">
      <inkml:brushProperty name="width" value="0.1" units="cm"/>
      <inkml:brushProperty name="height" value="0.1" units="cm"/>
      <inkml:brushProperty name="color" value="#00A0D7"/>
    </inkml:brush>
  </inkml:definitions>
  <inkml:trace contextRef="#ctx0" brushRef="#br0">199 86 7442,'-90'-79'2263,"90"79"-2246,0 0 1,-1-1-1,1 1 1,0-1-1,0 1 1,0 0-1,-1-1 1,1 1-1,0 0 1,0-1 0,-1 1-1,1 0 1,0 0-1,-1-1 1,1 1-1,0 0 1,-1 0-1,1-1 1,0 1-1,-1 0 1,1 0-1,-1 0 1,1 0-1,0 0 1,-1-1-1,1 1 1,-1 0-1,1 0 1,0 0 0,-1 0-1,1 0 1,-1 0-1,1 1 1,-1-1-1,1 0 1,0 0-1,-1 0 1,1 0-1,-1 0 1,1 1-1,0-1 1,-1 0-1,1 0 1,0 0-1,-1 1 1,1-1-1,0 0 1,-1 1 0,1-1-1,0 0 1,0 1-1,-1-1 1,1 0-1,0 1 1,0-1-1,0 0 1,0 1-1,-1-1 1,1 1-1,0-1 1,0 0-1,0 1 1,0-1-1,0 1 1,0 0-1,2 24 160,-2-24-99,2 273 1343,-4-146-1322,-21 220-18,1-54-278,21-273 134,-5 88-181,4-98 116,0 1 0,0 0-1,-1-1 1,0 1 0,-1-1 0,-10 19 0,11-35-307,-3-25 180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0:45.346"/>
    </inkml:context>
    <inkml:brush xml:id="br0">
      <inkml:brushProperty name="width" value="0.1" units="cm"/>
      <inkml:brushProperty name="height" value="0.1" units="cm"/>
      <inkml:brushProperty name="color" value="#00A0D7"/>
    </inkml:brush>
  </inkml:definitions>
  <inkml:trace contextRef="#ctx0" brushRef="#br0">404 6 6825,'-3'-1'172,"0"0"-1,0 0 0,0 0 0,0 0 1,0 1-1,0 0 0,0-1 0,0 1 1,0 0-1,0 0 0,-1 1 0,1-1 1,0 1-1,0 0 0,0-1 0,0 1 1,0 0-1,0 1 0,1-1 0,-1 1 1,0-1-1,1 1 0,-1 0 0,1 0 1,-1 0-1,1 0 0,0 0 0,0 0 1,0 1-1,-2 3 0,-6 8-189,1 0-1,1 1 0,1 0 1,-9 24-1,5-13 462,1-4-430,-1 0 0,-2 0 1,0-1-1,-1-1 0,-1 0 0,-1-1 1,0-1-1,-2 0 0,0-1 0,-1-1 1,0-1-1,-35 20 0,54-35-33,0 1 1,-1-1-1,1 1 1,0-1-1,-1 0 1,1 1-1,-1-1 1,1 0-1,-1 1 0,1-1 1,0 0-1,-1 0 1,1 1-1,-1-1 1,1 0-1,-1 0 1,0 0-1,1 0 0,-1 0 1,1 1-1,-1-1 1,1 0-1,-1 0 1,1 0-1,-1-1 0,1 1 1,-1 0-1,1 0 1,-1 0-1,1 0 1,-1 0-1,1-1 1,-1 1-1,1 0 0,-1 0 1,1-1-1,-1 1 1,0-1-1,9-8-231</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0:45.703"/>
    </inkml:context>
    <inkml:brush xml:id="br0">
      <inkml:brushProperty name="width" value="0.1" units="cm"/>
      <inkml:brushProperty name="height" value="0.1" units="cm"/>
      <inkml:brushProperty name="color" value="#00A0D7"/>
    </inkml:brush>
  </inkml:definitions>
  <inkml:trace contextRef="#ctx0" brushRef="#br0">1 16 7122,'75'-16'2519,"-73"16"-2449,0 1 1,-1-1-1,1 0 1,0 1-1,-1-1 1,1 1-1,-1-1 1,1 1-1,-1 0 1,1-1 0,-1 1-1,0 0 1,1 0-1,-1 0 1,0 0-1,1 1 1,-1-1-1,0 0 1,0 0-1,0 1 1,0-1-1,0 1 1,-1-1-1,1 0 1,0 1-1,-1 0 1,2 2-1,-1-1 91,39 42 347,2-2 1,2-1-1,63 45 1,-87-75-498,-20-12-12,1 0-1,-1 1 0,1-1 0,-1 1 0,1-1 0,-1 0 0,1 1 1,-1-1-1,1 0 0,0 0 0,-1 1 0,1-1 0,0 0 0,-1 0 0,1 0 1,-1 0-1,1 0 0,0 0 0,-1 0 0,1 0 0,0 0 0,-1 0 1,1 0-1,0 0 0,-1-1 0,1 1 0,-1 0 0,1 0 0,0-1 1,4-13-175,-4 12 123,-1 1 1,1-1-1,0 0 1,-1 0 0,1 0-1,-1 0 1,0 0-1,0 0 1,1 0-1,-1 0 1,-1 0-1,1 0 1,0 0 0,0 0-1,-1 0 1,1 0-1,-1 0 1,0 0-1,1 0 1,-1 1-1,0-1 1,0 0-1,0 0 1,0 1 0,-1-1-1,1 1 1,-3-3-1,-4-8 23</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0:46.029"/>
    </inkml:context>
    <inkml:brush xml:id="br0">
      <inkml:brushProperty name="width" value="0.1" units="cm"/>
      <inkml:brushProperty name="height" value="0.1" units="cm"/>
      <inkml:brushProperty name="color" value="#00A0D7"/>
    </inkml:brush>
  </inkml:definitions>
  <inkml:trace contextRef="#ctx0" brushRef="#br0">1 48 8106,'0'0'2832,"14"0"-2376,23 2-47,-3-2 39,10-2 16,12 2-160,-15-5-32,7 4-104,-7-4-72,-13 0-40,5 5-8,-15-2-40,1 2-24,-12-1-192,-5-6-144,-11-3-376,-10-1 448</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46.042"/>
    </inkml:context>
    <inkml:brush xml:id="br0">
      <inkml:brushProperty name="width" value="0.1" units="cm"/>
      <inkml:brushProperty name="height" value="0.1" units="cm"/>
      <inkml:brushProperty name="color" value="#F6630D"/>
    </inkml:brush>
  </inkml:definitions>
  <inkml:trace contextRef="#ctx0" brushRef="#br0">124 9 6537,'-8'-7'2449,"4"5"-894,3 12-1040,0 7-562,-7 108 490,8-81-321,-2 0-1,-3 0 0,-1 0 0,-2-1 0,-17 53 0,12-64-62,-21 64 54,32-90-112,0 1 0,1 0 0,0 0 0,0-1 1,0 1-1,1 0 0,0 0 0,0 0 1,1 0-1,0-1 0,2 9 0,9 2-228,-11-17 216,-1 0 0,0 0 0,1 1 0,-1-1-1,1 0 1,-1 0 0,1 0 0,-1 0-1,1 0 1,-1 0 0,0 1 0,1-1 0,-1 0-1,1 0 1,-1-1 0,1 1 0,-1 0 0,1 0-1,-1 0 1,1 0 0,-1 0 0,0 0 0,1-1-1,-1 1 1,1 0 0,-1 0 0,0-1-1,1 1 1,-1 0 0,0 0 0,1-1 0,-1 1-1,0 0 1,1-1 0,-1 1 0,0-1 0,0 1-1,1-1 1,3-24-192</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46.511"/>
    </inkml:context>
    <inkml:brush xml:id="br0">
      <inkml:brushProperty name="width" value="0.1" units="cm"/>
      <inkml:brushProperty name="height" value="0.1" units="cm"/>
      <inkml:brushProperty name="color" value="#F6630D"/>
    </inkml:brush>
  </inkml:definitions>
  <inkml:trace contextRef="#ctx0" brushRef="#br0">10 275 7890,'-10'-111'2296,"10"107"-2245,0 0-1,1-1 1,-1 1 0,1 0-1,0 0 1,0 0 0,0 0-1,0 0 1,1 0 0,-1 0-1,1 0 1,0 0 0,1 1-1,-1-1 1,1 1 0,-1-1-1,1 1 1,0 0 0,0 0-1,0 1 1,1-1 0,5-4-1,0 0 100,3-1-83,0 0 0,1 0 0,0 1 0,0 1-1,0 0 1,1 0 0,0 2 0,0 0 0,1 0 0,-1 1 0,0 1 0,1 1-1,20 0 1,-10 1-56,-1 1 0,1 2 0,-1 1 0,0 0 0,0 2-1,0 1 1,30 12 0,-47-15-2,0-1-1,-1 1 1,1 1-1,-1-1 1,0 1-1,0 0 1,-1 1-1,1-1 1,-1 1-1,-1 0 1,1 0-1,-1 0 1,0 1-1,0 0 1,-1 0-1,0 0 1,0 0-1,-1 0 1,0 0-1,2 10 1,2 17 51,-2 0 1,-1 0 0,-2 45 0,-1-29 5,-3 178 150,2-205-194,0-1 0,-1 0 0,-7 31 0,2-15-12,-27 96 15,22-93-5,10-37-29,0-1-1,1 1 1,-1 0 0,1 0-1,0 1 1,0-1 0,1 0-1,-1 0 1,1 0 0,0 0-1,0 1 1,0-1-1,2 7 1,-1 1-123,-4-9-248,-18-21-652,-9-12 562</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46.848"/>
    </inkml:context>
    <inkml:brush xml:id="br0">
      <inkml:brushProperty name="width" value="0.1" units="cm"/>
      <inkml:brushProperty name="height" value="0.1" units="cm"/>
      <inkml:brushProperty name="color" value="#F6630D"/>
    </inkml:brush>
  </inkml:definitions>
  <inkml:trace contextRef="#ctx0" brushRef="#br0">0 158 7906,'3'-5'2672,"11"0"-2584,4-6-24,-4 7 24,8-12 16,6-9-32,9 17 16,18-7-48,-16-8-64,9 15-320,-9-17-816,-3 12 784</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47.192"/>
    </inkml:context>
    <inkml:brush xml:id="br0">
      <inkml:brushProperty name="width" value="0.1" units="cm"/>
      <inkml:brushProperty name="height" value="0.1" units="cm"/>
      <inkml:brushProperty name="color" value="#F6630D"/>
    </inkml:brush>
  </inkml:definitions>
  <inkml:trace contextRef="#ctx0" brushRef="#br0">1 0 10522,'0'3'128,"0"6"16,5 15 152,-4-2 24,4 7-56,0 2-47,-3-13-73,1 10-40,-1 0-48,-2 0-32,0 2-32,0-6-128,0 4-208,-3-8-121,-1 0 265</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47.559"/>
    </inkml:context>
    <inkml:brush xml:id="br0">
      <inkml:brushProperty name="width" value="0.1" units="cm"/>
      <inkml:brushProperty name="height" value="0.1" units="cm"/>
      <inkml:brushProperty name="color" value="#F6630D"/>
    </inkml:brush>
  </inkml:definitions>
  <inkml:trace contextRef="#ctx0" brushRef="#br0">35 1 5489,'-3'3'262,"0"0"-1,0 0 0,1 0 1,-1 1-1,1-1 1,0 1-1,0 0 1,0 0-1,1 0 0,-3 5 1,2-1 47,1-5-273,0 0 0,0-1 0,1 1 0,-1 0 0,1 0 0,0 0 0,0 0 0,0 0 1,0 0-1,1-1 0,-1 1 0,1 0 0,1 5 0,1 20 119,-12 32-14,9-60-227,4-6-210,7-5 347,0 0 0,1 1 1,1 1-1,-1 0 1,2 0-1,-1 2 0,1-1 1,0 2-1,0 0 1,25-7-1,-37 13-51,10-3 19,-1 0 0,1 1 0,23-1-1,-33 3-11,1 0-1,0 1 1,0-1-1,-1 0 1,1 1-1,0 0 1,0 0-1,-1-1 1,1 2-1,-1-1 0,1 0 1,-1 0-1,1 1 1,-1-1-1,0 1 1,0 0-1,0 0 1,0 0-1,0 0 1,0 0-1,2 3 0,-4-4-2,0-1-1,0 1 0,-1 0 0,1 0 0,0 0 0,0 0 1,0 0-1,-1-1 0,1 1 0,0 0 0,-1 0 0,1-1 1,-1 1-1,1 0 0,-1-1 0,1 1 0,-1 0 0,0-1 0,1 1 1,-1-1-1,0 1 0,1-1 0,-2 2 0,-20 13 31,-28 22 27,42-30 7,0 0 1,0 0-1,-1-1 1,0 0-1,-18 8 1,12-4 139,14-10-191,1 1-1,-1 0 1,1-1 0,-1 1 0,1-1 0,-1 1 0,1-1 0,-1 1-1,0-1 1,1 0 0,-1 1 0,0-1 0,1 0 0,-1 1 0,0-1-1,1 0 1,-1 0 0,0 0 0,0 0 0,1 1 0,-1-1 0,0 0-1,1 0 1,-1 0 0,0 0 0,0-1 0,1 1 0,-1 0 0,0 0-1,0 0 1,1-1 0,-2 1 0,2-1-7,0 0 1,0 1-1,0-1 0,0 1 0,1-1 1,-1 1-1,0-1 0,0 1 0,0-1 1,1 1-1,-1 0 0,0-1 0,1 1 1,-1-1-1,0 1 0,1 0 1,-1-1-1,0 1 0,1-1 0,-1 1 1,1 0-1,-1 0 0,1-1 0,-1 1 1,1 0-1,-1 0 0,1 0 0,-1-1 1,1 1-1,-1 0 0,2 0 1,24-11-9,-21 9 14,12-3-34,0 0-1,0 1 1,19-2 0,15-3-217,-11-4 113</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47.899"/>
    </inkml:context>
    <inkml:brush xml:id="br0">
      <inkml:brushProperty name="width" value="0.1" units="cm"/>
      <inkml:brushProperty name="height" value="0.1" units="cm"/>
      <inkml:brushProperty name="color" value="#F6630D"/>
    </inkml:brush>
  </inkml:definitions>
  <inkml:trace contextRef="#ctx0" brushRef="#br0">20 247 8426,'-15'8'2976,"10"-18"-2704,9 7-79,6-18-113,6 9-32,20 12 8,-1-21-32,22 4-40,4-17-144,5-17-289,-4 10-815,10-3 848</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09.729"/>
    </inkml:context>
    <inkml:brush xml:id="br0">
      <inkml:brushProperty name="width" value="0.1" units="cm"/>
      <inkml:brushProperty name="height" value="0.1" units="cm"/>
      <inkml:brushProperty name="color" value="#33CCFF"/>
    </inkml:brush>
  </inkml:definitions>
  <inkml:trace contextRef="#ctx0" brushRef="#br0">58 0 6121,'5'3'2761,"-2"14"-977,7-1-1136,-15-6-231,5 8-9,-5 5-80,5 13-16,1-3-120,1-2-72,-2 1-48,-11-23-32,4 11-136,-13-8-104,4-9-320,18 18 3344,-19-11-2224</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48.228"/>
    </inkml:context>
    <inkml:brush xml:id="br0">
      <inkml:brushProperty name="width" value="0.1" units="cm"/>
      <inkml:brushProperty name="height" value="0.1" units="cm"/>
      <inkml:brushProperty name="color" value="#F6630D"/>
    </inkml:brush>
  </inkml:definitions>
  <inkml:trace contextRef="#ctx0" brushRef="#br0">14 1 8090,'18'1'2760,"-20"1"-2624,9 8-112,-7-2-8,0 5-16,-12-1-80,12 1-88,-8 5-368,-8-3 344</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48.565"/>
    </inkml:context>
    <inkml:brush xml:id="br0">
      <inkml:brushProperty name="width" value="0.1" units="cm"/>
      <inkml:brushProperty name="height" value="0.1" units="cm"/>
      <inkml:brushProperty name="color" value="#F6630D"/>
    </inkml:brush>
  </inkml:definitions>
  <inkml:trace contextRef="#ctx0" brushRef="#br0">126 1 5297,'-114'144'2385,"113"-113"-505,1 4-1800,-2-2-24,0 0-128,-1-7-216,0-15 184</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49.015"/>
    </inkml:context>
    <inkml:brush xml:id="br0">
      <inkml:brushProperty name="width" value="0.1" units="cm"/>
      <inkml:brushProperty name="height" value="0.1" units="cm"/>
      <inkml:brushProperty name="color" value="#F6630D"/>
    </inkml:brush>
  </inkml:definitions>
  <inkml:trace contextRef="#ctx0" brushRef="#br0">116 133 6281,'4'-6'305,"0"0"0,0 1 0,1-1 0,-1 1 0,1 0-1,0 0 1,1 1 0,-1-1 0,1 1 0,0 1 0,0-1-1,12-5 1,12-3-277,48-14-1,-31 11 315,-41 13-325,1-1 0,0 1 1,0 1-1,0-1 0,0 1 1,0 0-1,1 1 0,-1-1 0,0 2 1,9 0-1,-13 0-15,-1 0 0,0-1 0,1 2 0,-1-1 0,0 0 0,0 0 0,0 1 0,0-1 0,0 1 0,0-1 0,0 1 0,0 0 0,-1 0 0,1 0 0,-1 0 0,1 0 0,-1 0 0,0 0 0,0 1 0,0-1 0,0 0 0,0 1 0,-1-1 0,1 1 0,0-1 0,-1 1 0,0-1 0,0 1 0,0-1 0,0 1 0,0-1 0,-1 5 0,-1 3-67,1-1-1,-2 0 1,1 1-1,-1-1 1,-8 15-1,-6 22-312,16-41 323,0 1-1,-1 0 0,0 0 1,0-1-1,-1 1 1,0-1-1,0 0 1,0 0-1,0 0 0,-1 0 1,0-1-1,0 1 1,0-1-1,-5 4 1,0-3-2,0 0 1,0 0-1,0-1 1,0 0-1,-1 0 1,1-1-1,-13 2 1,-34 11 113,-58 25 1,67-23 289,-39 4 974,179-54-960,-35 15-398,-50 14 21,0 0 1,0 0-1,1 1 1,-1 0-1,1 1 1,-1-1-1,1 2 1,-1-1-1,17 2 1,-23 4 7,0 0 0,0 0 1,0 1-1,-1-1 0,0 1 0,0-1 0,0 1 0,0 6 1,-1-12 6,-1 6 5,0-1 0,0 0 0,-1 1 0,1-1 0,-1 0 0,0 0 0,0 0 0,-1-1 0,1 1-1,-1-1 1,-6 7 0,-7 17 28,-9 0 18,19-22-35,1-1 1,-1 1-1,1 1 1,0-1 0,-4 8-1,9-13-10,-1 0-1,1 0 1,-1 0-1,1 0 1,0 0-1,0 0 1,-1 0-1,1 0 0,0 0 1,0 0-1,0 0 1,0 1-1,0-1 1,0 0-1,0 0 1,0 0-1,1 0 1,-1 0-1,0 0 1,1 0-1,-1 0 0,1 0 1,-1 0-1,1 0 1,-1 0-1,1 0 1,-1 0-1,1-1 1,0 1-1,0 0 1,0 0-1,-1-1 1,1 1-1,0 0 0,0-1 1,0 1-1,0-1 1,0 1-1,0-1 1,0 1-1,2-1 1,3 2 12,0-2 0,0 1 0,0 0 0,0-1 0,0 0 1,0-1-1,0 1 0,0-1 0,0 0 0,0 0 0,0-1 0,-1 0 0,1 0 1,0-1-1,-1 1 0,0-1 0,1 0 0,-1 0 0,9-8 0,51-81-1067,-60 81-565,-3 5 728</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49.344"/>
    </inkml:context>
    <inkml:brush xml:id="br0">
      <inkml:brushProperty name="width" value="0.1" units="cm"/>
      <inkml:brushProperty name="height" value="0.1" units="cm"/>
      <inkml:brushProperty name="color" value="#F6630D"/>
    </inkml:brush>
  </inkml:definitions>
  <inkml:trace contextRef="#ctx0" brushRef="#br0">193 1 6185,'-84'23'2079,"84"-23"-2037,-1 1 0,1-1 0,-1 0 0,1 0 0,-1 1 0,1-1 0,0 0 0,-1 1 0,1-1 0,-1 0 0,1 1 1,0-1-1,-1 1 0,1-1 0,0 1 0,0-1 0,0 1 0,-1-1 0,1 0 0,0 1 0,0-1 0,0 1 0,0-1 0,0 1 0,0-1 0,0 1 0,0 0 0,0-1 0,0 1 0,0-1 0,0 1 0,0-1 0,0 1 0,0-1 0,0 1 0,1-1 0,-1 0 0,0 1 0,0-1 0,1 1 0,-1-1 0,0 1 0,1 0 0,1 13 1562,-6-3-1498,1-1 0,0 1 0,0 0 1,-1 20-1,0-5-43,-6 10 17,-19 51 0,16-55-422,-9 42 1,17-59-118,-1-14 196</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49.683"/>
    </inkml:context>
    <inkml:brush xml:id="br0">
      <inkml:brushProperty name="width" value="0.1" units="cm"/>
      <inkml:brushProperty name="height" value="0.1" units="cm"/>
      <inkml:brushProperty name="color" value="#F6630D"/>
    </inkml:brush>
  </inkml:definitions>
  <inkml:trace contextRef="#ctx0" brushRef="#br0">1 38 4905,'39'-37'2510,"-37"37"-2387,0 0 0,-1 0 0,1 0 1,0 0-1,0 0 0,-1 0 0,1 0 0,0 1 1,0-1-1,-1 1 0,1-1 0,0 1 0,-1-1 0,1 1 1,-1 0-1,1 0 0,-1 0 0,1 0 0,-1 0 1,0 0-1,1 0 0,-1 1 0,0-1 0,0 0 0,1 2 1,2 1 175,21 16 311,0-1-1,1-2 1,48 25-1,95 33 153,-52-25-293,97 30 29,-70-29-1995,-121-41 1065</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11.846"/>
    </inkml:context>
    <inkml:brush xml:id="br0">
      <inkml:brushProperty name="width" value="0.1" units="cm"/>
      <inkml:brushProperty name="height" value="0.1" units="cm"/>
      <inkml:brushProperty name="color" value="#00A0D7"/>
    </inkml:brush>
  </inkml:definitions>
  <inkml:trace contextRef="#ctx0" brushRef="#br0">81 15 10290,'-48'-8'3337,"18"2"-3609,27 19-32,13 1-152,15 1-104,6-3-41,-2-12-1479,2 0 1480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54.427"/>
    </inkml:context>
    <inkml:brush xml:id="br0">
      <inkml:brushProperty name="width" value="0.1" units="cm"/>
      <inkml:brushProperty name="height" value="0.1" units="cm"/>
      <inkml:brushProperty name="color" value="#F6630D"/>
    </inkml:brush>
  </inkml:definitions>
  <inkml:trace contextRef="#ctx0" brushRef="#br0">136 1 7674,'-3'0'137,"1"1"1,0-1 0,0 1 0,0-1 0,0 1 0,0 0-1,-1 0 1,1 0 0,1 0 0,-1 0 0,0 1 0,0-1-1,0 0 1,1 1 0,-1 0 0,0-1 0,1 1-1,0 0 1,-1 0 0,1-1 0,0 1 0,0 0 0,0 0-1,0 1 1,0-1 0,0 3 0,-4 9-87,1 1 1,-4 28-1,5-26 320,-6 40-93,0 105 0,5-48-134,-2-6 1,4-39-21,-21 126-1,19-172-107,1 1-1,1 0 1,2 25-1,0-31-9,-1-7-136,-2-17-196,-1-19-143,9-2 237</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54.998"/>
    </inkml:context>
    <inkml:brush xml:id="br0">
      <inkml:brushProperty name="width" value="0.1" units="cm"/>
      <inkml:brushProperty name="height" value="0.1" units="cm"/>
      <inkml:brushProperty name="color" value="#F6630D"/>
    </inkml:brush>
  </inkml:definitions>
  <inkml:trace contextRef="#ctx0" brushRef="#br0">1 248 8066,'46'-73'2598,"-44"71"-2546,0-1 0,0 0 1,1 1-1,-1-1 0,1 1 1,-1 0-1,1 0 0,0 0 1,0 0-1,0 1 0,0-1 1,0 1-1,0 0 0,0 0 1,1 0-1,-1 0 0,0 0 1,1 1-1,-1-1 0,0 1 1,1 0-1,3 0 0,12-1 32,330-60 449,-331 56-513,0-1 1,0 0-1,17-9 1,-18 7 23,-1 2 0,28-8-1,-14 4 37,-25 8-66,-1 0-1,1 1 1,0-1-1,0 1 1,0 0 0,8 0-1,-12 1-11,-1 0 0,1 1 0,-1-1 1,1 0-1,-1 0 0,1 1 0,-1-1 0,0 0 0,1 1 0,-1-1 0,0 0 1,1 1-1,-1-1 0,0 1 0,1-1 0,-1 1 0,0-1 0,0 1 0,1-1 1,-1 1-1,0-1 0,0 1 0,0-1 0,0 1 0,0-1 0,1 1 0,-1-1 1,0 1-1,0-1 0,-1 1 0,1-1 0,0 1 0,-1 24 25,0-18-9,-15 208 146,0 23 211,13-153-187,3 165 317,32 143-205,-32-391-314,0 55 44,0-56-48,0-1 0,0 1 0,-1 0 0,1 0 0,0 0-1,0 0 1,0 0 0,-1 0 0,1 0 0,0 0 0,-1 0-1,1-1 1,-1 1 0,1 0 0,-1 0 0,1 0 0,-1-1-1,0 1 1,1 0 0,-1-1 0,0 1 0,0 0-1,1-1 1,-1 1 0,0-1 0,0 0 0,0 1 0,0-1-1,0 1 1,1-1 0,-1 0 0,0 0 0,0 0 0,0 0-1,0 1 1,0-1 0,0 0 0,0-1 0,0 1-1,0 0 1,0 0 0,0 0 0,0 0 0,0-1 0,0 1-1,1 0 1,-1-1 0,0 1 0,0-1 0,0 1 0,0-1-1,-1-1 1,-17-15-623,-5-10 233</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55.329"/>
    </inkml:context>
    <inkml:brush xml:id="br0">
      <inkml:brushProperty name="width" value="0.1" units="cm"/>
      <inkml:brushProperty name="height" value="0.1" units="cm"/>
      <inkml:brushProperty name="color" value="#F6630D"/>
    </inkml:brush>
  </inkml:definitions>
  <inkml:trace contextRef="#ctx0" brushRef="#br0">26 203 8922,'-26'-102'3017,"52"82"-2953,16 15 0,7-1-32,-5-8-16,14 6 24,-4-5-40,-11 0-24,11 15-64,-33-11-273,2 4-199,-13-4 336</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55.658"/>
    </inkml:context>
    <inkml:brush xml:id="br0">
      <inkml:brushProperty name="width" value="0.1" units="cm"/>
      <inkml:brushProperty name="height" value="0.1" units="cm"/>
      <inkml:brushProperty name="color" value="#F6630D"/>
    </inkml:brush>
  </inkml:definitions>
  <inkml:trace contextRef="#ctx0" brushRef="#br0">111 2 7842,'-61'-2'2696,"61"17"-2424,5 0-40,14 14 40,-19-7-32,0 5-87,-1 6-17,-7-6-96,3 5 24,-10-7-104,12 11-120,-12-5-185,0-1-343,3 11 456</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10.058"/>
    </inkml:context>
    <inkml:brush xml:id="br0">
      <inkml:brushProperty name="width" value="0.1" units="cm"/>
      <inkml:brushProperty name="height" value="0.1" units="cm"/>
      <inkml:brushProperty name="color" value="#33CCFF"/>
    </inkml:brush>
  </inkml:definitions>
  <inkml:trace contextRef="#ctx0" brushRef="#br0">35 0 8626,'-35'20'2944,"63"3"-2719,2-12-121,3-9 80,-5 6 16,9-8-72,-7 0-72,11 5-312,-5-8-208,-18-10-1137,13 6 1049</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56.146"/>
    </inkml:context>
    <inkml:brush xml:id="br0">
      <inkml:brushProperty name="width" value="0.1" units="cm"/>
      <inkml:brushProperty name="height" value="0.1" units="cm"/>
      <inkml:brushProperty name="color" value="#F6630D"/>
    </inkml:brush>
  </inkml:definitions>
  <inkml:trace contextRef="#ctx0" brushRef="#br0">67 1 7490,'-5'4'2878,"-1"15"-3027,4-13 379,-3 12-211,0-1 58,0 0-1,-2-1 1,-13 28-1,11-5-281,8-38 179,1-1 0,0 1 0,0 0 0,-1 0-1,1 0 1,0 0 0,0-1 0,0 1 0,0 0 0,0 0 0,0 0 0,0 0-1,0 0 1,0 0 0,0 0 0,0-1 0,1 1 0,-1 0 0,0 0 0,1 0-1,-1 0 1,1-1 0,-1 1 0,0 0 0,1 0 0,0-1 0,-1 1 0,1-1-1,-1 1 1,1 0 0,0-1 0,0 1 0,-1-1 0,1 1 0,0-1 0,0 0 0,-1 1-1,1-1 1,0 0 0,2 1 0,-1-2-25,0 0 0,0 0 0,0 0 1,-1-1-1,1 1 0,0 0 0,0-1 0,-1 1 0,1-1 0,-1 0 0,1 0 0,1-2 1,20-18 246,51-17 586,-53 27-633,0 0 0,1 1-1,0 1 1,1 2 0,0 0 0,0 1-1,38-6 1,-47 12-131,28-2 28,-40 3-47,-1 0 0,0 0 0,1 0-1,-1 1 1,0-1 0,1 0 0,-1 1-1,0-1 1,1 1 0,-1-1 0,0 1 0,0-1-1,0 1 1,1 0 0,-1 0 0,0-1-1,0 1 1,0 0 0,0 0 0,0 0-1,-1 0 1,1 1 0,1 1 0,-2-1-1,-1-1 0,1 1 1,-1 0-1,0 0 0,1 0 1,-1-1-1,0 1 0,0 0 1,0-1-1,0 1 0,0-1 0,-1 1 1,1-1-1,0 0 0,-1 1 1,-2 1-1,-28 23-15,1 3 21,27-24-3,0 0-1,-1 0 1,0-1 0,0 1 0,-9 5-1,-88 63 15,78-59 8,14-7 35,0 0 0,-1-1 0,0 0 0,-12 4 0,9-4 214,22-4-64,20-3-47,14-10-50,0-1 1,56-25 0,-59 21-125,-30 13-288,0 0 1,0-1-1,-1-1 0,1 1 0,-1-1 0,0-1 1,0 0-1,7-6 0,-3 3-547</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56.476"/>
    </inkml:context>
    <inkml:brush xml:id="br0">
      <inkml:brushProperty name="width" value="0.1" units="cm"/>
      <inkml:brushProperty name="height" value="0.1" units="cm"/>
      <inkml:brushProperty name="color" value="#F6630D"/>
    </inkml:brush>
  </inkml:definitions>
  <inkml:trace contextRef="#ctx0" brushRef="#br0">0 219 8970,'0'-2'3033,"20"-6"-2857,11 6-88,12-21-8,14 4 24,35-8-24,3-12-40,-3-1-160,0 17-216,-46-13 232</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56.921"/>
    </inkml:context>
    <inkml:brush xml:id="br0">
      <inkml:brushProperty name="width" value="0.1" units="cm"/>
      <inkml:brushProperty name="height" value="0.1" units="cm"/>
      <inkml:brushProperty name="color" value="#F6630D"/>
    </inkml:brush>
  </inkml:definitions>
  <inkml:trace contextRef="#ctx0" brushRef="#br0">17 44 7234,'-16'-43'2896,"17"53"-1424,6 3-1392,-4-6 9,1 2-25,0 5-16,3-8-104,3 7-105,-4-6-255,-1 1 280,-6-3 40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57.280"/>
    </inkml:context>
    <inkml:brush xml:id="br0">
      <inkml:brushProperty name="width" value="0.1" units="cm"/>
      <inkml:brushProperty name="height" value="0.1" units="cm"/>
      <inkml:brushProperty name="color" value="#F6630D"/>
    </inkml:brush>
  </inkml:definitions>
  <inkml:trace contextRef="#ctx0" brushRef="#br0">0 1 7834,'0'5'2784,"10"5"-2264,3 4-344,-4 3 32,5 8-40,-2 1-31,-7 2-65,1-5-40,8 1-144,-13-7-105,6-2 386,-1-4-217</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57.610"/>
    </inkml:context>
    <inkml:brush xml:id="br0">
      <inkml:brushProperty name="width" value="0.1" units="cm"/>
      <inkml:brushProperty name="height" value="0.1" units="cm"/>
      <inkml:brushProperty name="color" value="#F6630D"/>
    </inkml:brush>
  </inkml:definitions>
  <inkml:trace contextRef="#ctx0" brushRef="#br0">0 115 7834,'128'-44'4304,"-54"22"-3882,1 3 0,82-10 0,-155 29-416,-1 0-1,0 0 1,0 0 0,0 0-1,0 0 1,0 0 0,0 1-1,1-1 1,-1 0 0,0 1-1,0-1 1,0 0-1,0 1 1,0 0 0,0-1-1,0 1 1,0-1 0,-1 1-1,1 0 1,0 0-1,0 0 1,0-1 0,-1 1-1,1 0 1,0 0 0,-1 0-1,1 0 1,-1 0 0,1 0-1,-1 0 1,0 0-1,1 3 1,0-3-5,-1 1 1,1 0-1,-1 0 0,0 0 1,0 0-1,0 0 0,0 0 1,0 0-1,0 0 0,0 0 0,-1 0 1,1 0-1,-1-1 0,1 1 1,-1 0-1,0 0 0,-1 1 1,-9 9-9,-2 0 0,0-1 0,0-1 0,-1-1 0,-14 9 0,2-1-97,-120 86-1220,91-67 983</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58.013"/>
    </inkml:context>
    <inkml:brush xml:id="br0">
      <inkml:brushProperty name="width" value="0.1" units="cm"/>
      <inkml:brushProperty name="height" value="0.1" units="cm"/>
      <inkml:brushProperty name="color" value="#F6630D"/>
    </inkml:brush>
  </inkml:definitions>
  <inkml:trace contextRef="#ctx0" brushRef="#br0">0 205 7194,'3'0'257,"-1"0"0,1 0 0,-1 0 1,1 0-1,0 0 0,-1-1 1,1 1-1,-1-1 0,1 0 1,-1 0-1,0 0 0,1 0 1,-1 0-1,0 0 0,0-1 1,1 1-1,-1-1 0,0 1 1,3-5-1,40-41-704,-38 39 815,-2 3-361,-3 1-13,1 1-1,0-1 1,0 1 0,0-1 0,0 1-1,1 0 1,-1 0 0,1 0-1,0 1 1,0-1 0,0 1 0,0 0-1,0 0 1,0 0 0,1 1-1,-1-1 1,1 1 0,-1 0-1,1 0 1,6 0 0,-9 1-24,1 0-1,-1 0 1,1 0 0,-1-1-1,0 1 1,1-1 0,-1 0 0,0 0-1,1 0 1,-1 0 0,0 0-1,0 0 1,0-1 0,0 1-1,0 0 1,0-1 0,0 0-1,0 0 1,-1 1 0,1-1 0,-1 0-1,1 0 1,-1 0 0,0-1-1,0 1 1,0 0 0,0 0-1,0-1 1,0-2 0,15-25-829,-1 29-4546,-15 34 9624,-7 32-3385,-2 0 0,-20 65 0,26-115-780,0 0 0,-2 30 0,4-31-159,0 1 0,-1-1 0,-4 16 0,2-23-23</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58.348"/>
    </inkml:context>
    <inkml:brush xml:id="br0">
      <inkml:brushProperty name="width" value="0.1" units="cm"/>
      <inkml:brushProperty name="height" value="0.1" units="cm"/>
      <inkml:brushProperty name="color" value="#F6630D"/>
    </inkml:brush>
  </inkml:definitions>
  <inkml:trace contextRef="#ctx0" brushRef="#br0">0 106 6193,'49'-50'2225,"-31"49"-1873,7-4-168,6 5-64,-6-7-8,14-3-56,-4 1 16,3-1-168,-6-2-592,-7 11 504</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58.683"/>
    </inkml:context>
    <inkml:brush xml:id="br0">
      <inkml:brushProperty name="width" value="0.1" units="cm"/>
      <inkml:brushProperty name="height" value="0.1" units="cm"/>
      <inkml:brushProperty name="color" value="#F6630D"/>
    </inkml:brush>
  </inkml:definitions>
  <inkml:trace contextRef="#ctx0" brushRef="#br0">165 0 6953,'-4'46'4042,"0"-10"-3635,2-18-230,-1 0-1,-1-1 1,-1 1-1,-1-1 0,-11 24 1,7-17-80,1 0 1,-6 28-1,11-28-72,-8 33-2,11-54-39,1-1 0,-1 0 0,0 0-1,1 1 1,-1-1 0,0 0 0,-1 0 0,1 0 0,0 0 0,-1 0 0,1-1 0,-1 1-1,1 0 1,-1-1 0,0 1 0,0-1 0,1 1 0,-4 0 0,-29 7-951,25-10 617</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1:59.028"/>
    </inkml:context>
    <inkml:brush xml:id="br0">
      <inkml:brushProperty name="width" value="0.1" units="cm"/>
      <inkml:brushProperty name="height" value="0.1" units="cm"/>
      <inkml:brushProperty name="color" value="#F6630D"/>
    </inkml:brush>
  </inkml:definitions>
  <inkml:trace contextRef="#ctx0" brushRef="#br0">0 23 5393,'72'-23'2734,"-68"23"-2537,-1 0-1,1 0 1,-1 0-1,0 1 1,1-1-1,-1 1 1,1 0-1,-1 0 1,0 0-1,1 0 1,-1 1-1,0-1 1,0 1-1,0 0 1,0 0-1,3 3 1,19 8 291,54 6 915,98 12 1,30 5-106,53 17-290,-212-44-966,59 21-1,-72-19-146,0-1 1,1-2-1,70 7 0,8-17-806,-72-1-4,59 5 0,-26 12 286</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24.178"/>
    </inkml:context>
    <inkml:brush xml:id="br0">
      <inkml:brushProperty name="width" value="0.1" units="cm"/>
      <inkml:brushProperty name="height" value="0.1" units="cm"/>
      <inkml:brushProperty name="color" value="#F6630D"/>
    </inkml:brush>
  </inkml:definitions>
  <inkml:trace contextRef="#ctx0" brushRef="#br0">335 1 7274,'-4'10'4888,"-13"58"-4559,12-53-251,0-1 0,-1 0 0,-1-1 1,0 0-1,-1 0 0,-1 0 0,0-1 0,-20 21 1,-8 13 106,13-8-97,3 1 0,0 1 0,3 1 1,-26 85-1,12-33-69,24-72-50,4-13-49,0 0 1,1 0 0,0 0 0,1 1 0,0-1 0,0 1 0,0 0 0,1-1 0,1 18-1,0-26 68,0 0-1,0 0 0,0 0 0,0 0 0,0 0 0,0 0 1,0 0-1,0 0 0,0 0 0,0 0 0,0 0 0,0 0 1,0-1-1,0 1 0,0 0 0,0 0 0,1 0 0,-1 0 1,0 0-1,0 0 0,0 0 0,0 0 0,0 0 0,0 0 1,0 0-1,0 0 0,0 0 0,0 0 0,0 0 0,0 0 1,0 0-1,0 0 0,1 0 0,-1 0 0,0 0 0,0 1 1,0-1-1,0 0 0,0 0 0,0 0 0,0 0 0,0 0 0,0 0 1,0 0-1,0 0 0,0 0 0,0 0 0,2-16-329</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10.388"/>
    </inkml:context>
    <inkml:brush xml:id="br0">
      <inkml:brushProperty name="width" value="0.1" units="cm"/>
      <inkml:brushProperty name="height" value="0.1" units="cm"/>
      <inkml:brushProperty name="color" value="#33CCFF"/>
    </inkml:brush>
  </inkml:definitions>
  <inkml:trace contextRef="#ctx0" brushRef="#br0">370 93 4905,'109'-75'2355,"-74"58"-166,-35 17-2169,0 0 0,0-1 0,1 1 0,-1 0 1,0 0-1,0 0 0,1 0 0,-1 0 0,0 0 0,1 0 0,-1 0 0,0 0 0,0 0 0,1 1 0,-1-1 0,0 0 0,0 0 0,1 0 0,-1 0 0,0 0 0,0 0 0,0 0 0,1 1 0,-1-1 0,0 0 0,0 0 0,0 0 0,1 1 1,-1-1-1,0 0 0,0 0 0,0 0 0,0 1 0,0-1 0,0 0 0,1 0 0,-1 1 0,0-1 0,0 0 0,0 0 0,0 1 0,0-1 0,0 0 0,0 0 0,0 1 0,0-1 0,0 0 0,0 1 0,-1 2 40,0 0 0,0 0 0,0 0 0,0-1 1,-1 1-1,1 0 0,-1-1 0,1 1 0,-3 2 0,-62 40 152,30-14-41,-2-1 1,-1-3-1,-1-1 1,-1-1-1,-1-3 1,-1-1-1,-58 18 1,97-37-119,1-1 1,0 1-1,-1-1 0,1 0 1,-1 0-1,0 0 0,1-1 1,-1 1-1,0-1 0,1 0 1,-1 0-1,0 0 1,-6-2-1,10 2-44,0 0 0,-1 0 1,1 0-1,0 0 0,0 0 1,0 0-1,0 0 0,-1 0 1,1 0-1,0 0 0,0-1 1,0 1-1,0 0 0,0 0 1,-1 0-1,1 0 0,0 0 0,0-1 1,0 1-1,0 0 0,0 0 1,0 0-1,0 0 0,0-1 1,0 1-1,-1 0 0,1 0 1,0 0-1,0-1 0,0 1 0,0 0 1,0 0-1,0 0 0,0 0 1,0-1-1,0 1 0,1 0 1,-1 0-1,0 0 0,0-1 1,0 1-1,0 0 0,0 0 1,0 0-1,0-1 0,10-9 166,12-4-17,24-7 15,1 3 0,1 2 0,0 2 0,83-13 0,-124 27-191,-1-1 0,0 0 1,0 0-1,-1 0 1,1-1-1,0 0 1,0 0-1,-1 0 1,1-1-1,-1 0 0,8-5 1,-6 3-224,-7 10-217,-5 7-1840,4-12 1863</inkml:trace>
  <inkml:trace contextRef="#ctx0" brushRef="#br0" timeOffset="1">163 331 8834,'-110'72'3089,"112"-61"-2769,7-1-40,5 5 56,-9-8 16,8 4-40,-7 2-32,-4-1-144,9 4-40,-11-3-64,0-3-72,2-2-168,6 7-152,5-7-352,2 2-104,-10-10 511</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24.507"/>
    </inkml:context>
    <inkml:brush xml:id="br0">
      <inkml:brushProperty name="width" value="0.1" units="cm"/>
      <inkml:brushProperty name="height" value="0.1" units="cm"/>
      <inkml:brushProperty name="color" value="#F6630D"/>
    </inkml:brush>
  </inkml:definitions>
  <inkml:trace contextRef="#ctx0" brushRef="#br0">1 40 8594,'21'0'2968,"-6"-2"-2647,0 2-73,18 0 32,-17-4 24,12 4-72,0-5-24,-4-2-96,1 0-32,-4 3-40,-4-3-16,-1 7-120,-1-2-112,-3 1-264,1 4-200,-8-3 407</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24.865"/>
    </inkml:context>
    <inkml:brush xml:id="br0">
      <inkml:brushProperty name="width" value="0.1" units="cm"/>
      <inkml:brushProperty name="height" value="0.1" units="cm"/>
      <inkml:brushProperty name="color" value="#F6630D"/>
    </inkml:brush>
  </inkml:definitions>
  <inkml:trace contextRef="#ctx0" brushRef="#br0">93 1 6497,'-3'4'268,"0"1"0,0 0 0,0 0 0,1 0-1,0 0 1,0 1 0,0-1 0,0 1 0,1-1 0,0 1-1,0 9 1,-5 20 173,-3 49 307,3-63-472,2-1 0,-5 43 0,8-47-187,-18 111 426,18-104-428,1-19-57,1-1 1,-1 1-1,0-1 0,-1 1 1,1-1-1,-1 1 1,1-1-1,-1 0 1,0 1-1,0-1 1,-3 6-1,3-8-21,1-1 0,0 0 0,-1 1-1,1-1 1,0 0 0,-1 1 0,1-1 0,0 0 0,0 1 0,0-1-1,-1 0 1,1 1 0,0-1 0,0 1 0,0-1 0,0 1 0,0-1-1,0 0 1,0 1 0,0-1 0,0 1 0,0-1 0,0 1-1,0-1 1,0 0 0,0 1 0,0-1 0,0 1 0,0-1 0,1 0-1,-1 1 1,0-1 0,0 1 0,0-1 0,1 0 0,-1 1 0,0-1-1,0 0 1,1 1 0,-1-1 0,0 0 0,1 0 0,-1 1-1,1-1 1,-1 0 0,29 4 187,34-13-11,19-10-44,-32 9-157,0-3 0,-1-1 0,70-32-1,-112 42-20,0 0 0,0 0 0,-1 0 0,1-1 0,5-5 0,1-8 2398,-8-1-1160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25.342"/>
    </inkml:context>
    <inkml:brush xml:id="br0">
      <inkml:brushProperty name="width" value="0.1" units="cm"/>
      <inkml:brushProperty name="height" value="0.1" units="cm"/>
      <inkml:brushProperty name="color" value="#F6630D"/>
    </inkml:brush>
  </inkml:definitions>
  <inkml:trace contextRef="#ctx0" brushRef="#br0">183 184 7186,'-85'-45'2665,"85"45"-2614,-1 0-1,1-1 0,0 1 0,0-1 1,0 1-1,0 0 0,0-1 0,-1 1 1,1-1-1,0 1 0,0-1 0,0 1 1,0 0-1,0-1 0,1 1 0,-1-1 1,0 1-1,0-1 0,0 1 0,0 0 1,0-1-1,1 1 0,-1 0 0,0-1 1,0 1-1,0-1 0,1 1 0,-1 0 1,0-1-1,1 1 0,-1 0 0,1-1 1,19-22 258,25-18-279,-33 32 50,-6 3-53,1 0 1,0 0 0,0 1 0,0 0 0,1 1 0,-1-1-1,1 1 1,0 1 0,1 0 0,8-3 0,-16 6-23,0 0 1,0 0-1,-1 1 1,1-1-1,0 0 1,0 0-1,-1 0 1,1 1 0,0-1-1,0 1 1,-1-1-1,1 0 1,0 1-1,-1-1 1,1 1-1,-1-1 1,1 1-1,-1 0 1,1-1 0,-1 1-1,1-1 1,-1 1-1,0 0 1,1 0-1,-1-1 1,0 1-1,1 0 1,-1-1-1,0 1 1,0 0 0,0 1-1,2 31 106,-2-25-81,-34 623 433,18-422-140,15-189-272,-1 15 95,-1 1 0,-2-1 0,-1 0 0,-13 43 0,19-77-139,-1 1-1,1-1 1,0 1 0,-1-1-1,1 1 1,-1-1-1,0 1 1,1-1-1,-1 1 1,0-1 0,0 0-1,0 1 1,0-1-1,0 0 1,0 0-1,0 0 1,0 0-1,0 0 1,-1 0 0,1 0-1,0 0 1,-1 0-1,1-1 1,-1 1-1,1 0 1,-1-1-1,1 1 1,-1-1 0,1 0-1,-1 1 1,1-1-1,-1 0 1,0 0-1,1 0 1,-1 0-1,1 0 1,-1-1 0,0 1-1,1 0 1,-1-1-1,1 1 1,-1-1-1,1 0 1,-2 0 0,-2-2-37,0 0 1,0-1-1,1 0 1,-1 0 0,1 0-1,0 0 1,0 0 0,0-1-1,1 0 1,-1 0-1,-2-5 1,-10-24 37,1-1 1,2 0-1,2-1 0,-14-70 0,12 27 659</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25.698"/>
    </inkml:context>
    <inkml:brush xml:id="br0">
      <inkml:brushProperty name="width" value="0.1" units="cm"/>
      <inkml:brushProperty name="height" value="0.1" units="cm"/>
      <inkml:brushProperty name="color" value="#F6630D"/>
    </inkml:brush>
  </inkml:definitions>
  <inkml:trace contextRef="#ctx0" brushRef="#br0">1 6 8106,'0'-5'3328,"6"23"-3007,-6-10 63,5 20 16,2 0-72,-4-12-152,4 9-64,-2-14-112,-5 4-104,0-2-240,0 4-264,3 4 360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26.026"/>
    </inkml:context>
    <inkml:brush xml:id="br0">
      <inkml:brushProperty name="width" value="0.1" units="cm"/>
      <inkml:brushProperty name="height" value="0.1" units="cm"/>
      <inkml:brushProperty name="color" value="#F6630D"/>
    </inkml:brush>
  </inkml:definitions>
  <inkml:trace contextRef="#ctx0" brushRef="#br0">0 401 8890,'9'-4'3667,"43"-10"-3618,-33 9 341,51-18 21,99-47-1,-79 31-280,221-108-41,-211 98-365,-84 41 33,1 1-1,30-8 0,-25 7-123,-22 8 370,1 0 1,-1 0 0,0 0-1,0 0 1,1 0-1,-1 0 1,0-1-1,1 1 1,-1 0 0,0 0-1,1 0 1,-1 0-1,0 0 1,0 0-1,1-1 1,-1 1 0,0 0-1,0 0 1,1 0-1,-1-1 1,0 1-1,0 0 1,0 0 0,1-1-1,-1 1 1,0 0-1,0-1 1,0 1-1,0 0 1,0 0 0,1-1-1,-1 1 1,0 0-1,0-1 1,0 1-1,0 0 1,0-1 0,0 1-1,0 0 1,0-1-1,0 1 1,0 0 0,-1 0-1,1-1 1,0 1-1,0 0 1,0-1-1,0 1 1,0 0 0,-1-1-1,-12 2 108</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26.358"/>
    </inkml:context>
    <inkml:brush xml:id="br0">
      <inkml:brushProperty name="width" value="0.1" units="cm"/>
      <inkml:brushProperty name="height" value="0.1" units="cm"/>
      <inkml:brushProperty name="color" value="#F6630D"/>
    </inkml:brush>
  </inkml:definitions>
  <inkml:trace contextRef="#ctx0" brushRef="#br0">1 0 8010,'6'9'2688,"4"-6"-2584,2 2 48,9 10 32,-9-9 8,2 2-16,5 5-144,-5-6-264,4 3-296,-5-7 304</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26.692"/>
    </inkml:context>
    <inkml:brush xml:id="br0">
      <inkml:brushProperty name="width" value="0.1" units="cm"/>
      <inkml:brushProperty name="height" value="0.1" units="cm"/>
      <inkml:brushProperty name="color" value="#F6630D"/>
    </inkml:brush>
  </inkml:definitions>
  <inkml:trace contextRef="#ctx0" brushRef="#br0">148 0 7610,'2'1'173,"-1"0"-1,1-1 1,-1 1 0,0 0 0,1 0 0,-1 1 0,0-1 0,1 0 0,-1 0-1,0 1 1,0-1 0,0 0 0,0 1 0,0-1 0,-1 1 0,1-1 0,0 1-1,-1 0 1,1-1 0,-1 1 0,1 0 0,-1-1 0,0 1 0,0 0 0,0 0-1,0 2 1,-2 50-255,1-50 327,-3 20-26,-1 1 0,-11 32 0,-2 4-5,-22 69-67,21-73-97,-14 66 0,31-112-50,2-8 0,0-1 1,0 1-1,-1 0 0,1-1 1,-1 1-1,0-1 0,0 1 1,0-1-1,0 1 1,0-1-1,-1 1 0,1-1 1,-1 0-1,0 0 0,1 0 1,-4 3-1,-6 8 5,14-8 8,-2-5-13,0 0 1,0-1 0,0 1 0,0-1 0,0 1-1,-1-1 1,1 0 0,0 1 0,0-1-1,-1 0 1,1 0 0,0 0 0,-1 1-1,1-1 1,0 0 0,-1 0 0,0 0-1,1 0 1,-1 0 0,1 0 0,-1 0-1,0 0 1,0 0 0,0 0 0,1 0-1,-1 0 1,0-1 0,0-3 0,1 1 1,0-1 0,1 1-1,-1-1 1,1 1-1,0 0 1,0 0-1,0 0 1,0 0-1,6-7 1,41-35 13,-46 43-15,11-9 2,-6 6 2,0-1-1,0 0 0,-1 0 1,0 0-1,-1-1 0,1 0 1,8-15-1,64-170-253,-66 158 11,-11 27 48,0 1-1,1-1 1,1 1-1,-1 0 1,6-8 0,-7 2-895,0 12 779</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27.030"/>
    </inkml:context>
    <inkml:brush xml:id="br0">
      <inkml:brushProperty name="width" value="0.1" units="cm"/>
      <inkml:brushProperty name="height" value="0.1" units="cm"/>
      <inkml:brushProperty name="color" value="#F6630D"/>
    </inkml:brush>
  </inkml:definitions>
  <inkml:trace contextRef="#ctx0" brushRef="#br0">508 0 4833,'-4'10'174,"-3"10"583,0 1 0,1 0-1,1 0 1,1 0-1,0 1 1,0 34 0,5-40-506,-2-2 1,0 1 0,-1 0-1,0 0 1,-1 0 0,-1-1 0,-9 25-1,6-20-88,1 0 1,1 0-1,0 1 0,-2 22 0,5-22-69,-2 1 1,-1-1-1,0 0 0,-9 21 0,-15 20 107,11-26-61,2 1 1,-16 55-1,27-69-132,-1-1 0,-2 1-1,0-1 1,-1-1 0,-1 0 0,-1 0 0,-1-1 0,0 0 0,-2-1 0,0 0 0,-1-1 0,0-1 0,-2 0-1,-19 14 1,34-29-50,1 1-1,-1-1 0,0 1 0,0-1 0,0 0 0,0 1 1,0-1-1,-1 0 0,1 0 0,0-1 0,0 1 1,-1 0-1,1-1 0,0 0 0,-1 1 0,1-1 0,0 0 1,-1 0-1,1 0 0,-1 0 0,1-1 0,0 1 1,-1-1-1,1 1 0,0-1 0,0 0 0,-1 0 0,1 0 1,0 0-1,0 0 0,0-1 0,0 1 0,0-1 1,0 1-1,1-1 0,-4-3 0,-8-22-290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27.371"/>
    </inkml:context>
    <inkml:brush xml:id="br0">
      <inkml:brushProperty name="width" value="0.1" units="cm"/>
      <inkml:brushProperty name="height" value="0.1" units="cm"/>
      <inkml:brushProperty name="color" value="#F6630D"/>
    </inkml:brush>
  </inkml:definitions>
  <inkml:trace contextRef="#ctx0" brushRef="#br0">0 38 8146,'124'-36'2518,"-121"36"-2455,-1-1 1,0 1 0,0 0 0,1 0-1,-1-1 1,0 1 0,1 1-1,-1-1 1,0 0 0,0 0 0,5 2-1,4 11 306,-4-3-109,57 57 1061,-26-29-709,-2 1 0,-2 2 0,33 50 0,-60-78-558,0-1-1,1 0 0,0 0 1,1-1-1,0 0 1,1-1-1,0 0 1,0-1-1,1 0 1,1 0-1,19 11 1,-6-9 178,-3-1-442,-1 0 1,2-2 0,28 7-1,-43-13 250,0-1-1,0 0 1,0-1-1,0 0 1,0 0-1,0 0 1,0-1-1,0 0 1,0-1-1,0 0 1,0 0-1,-1-1 1,12-5 0,21-13 524</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27.903"/>
    </inkml:context>
    <inkml:brush xml:id="br0">
      <inkml:brushProperty name="width" value="0.1" units="cm"/>
      <inkml:brushProperty name="height" value="0.1" units="cm"/>
      <inkml:brushProperty name="color" value="#F6630D"/>
    </inkml:brush>
  </inkml:definitions>
  <inkml:trace contextRef="#ctx0" brushRef="#br0">484 44 8082,'-22'-43'2416,"22"43"-2392,-1-1 0,1 1 0,-1 0-1,1 0 1,-1 0 0,1 0 0,-1 0-1,1 0 1,-1 0 0,1 0 0,-1 0 0,1 0-1,-1 1 1,1-1 0,-1 0 0,1 0-1,-1 0 1,1 1 0,-1-1 0,1 0 0,-1 0-1,1 1 1,0-1 0,-1 0 0,1 1-1,0-1 1,-1 0 0,1 1 0,0-1-1,-1 1 1,1-1 0,0 1 0,0-1 0,0 0-1,-1 2 1,-17 23-78,12-16 112,-45 79 87,41-69-72,0 1 0,-1-2 0,-1 1 0,-27 29 0,-17 4 57,38-38-110,1 2 1,1 0-1,-20 26 1,2 4 50,-58 64-1,90-108-66,0-1 0,1 1 0,-1-1 0,1 1-1,-1 0 1,1 0 0,0 0 0,-1-1 0,1 1 0,0 0-1,0 1 1,1-1 0,-1 0 0,0 0 0,1 0 0,-1 0 0,1 1-1,0 2 1,-1 0 1,1-5-5,0 0 0,0 1 0,0-1 0,0 0 0,0 0 0,0 1 0,0-1 0,1 0 0,-1 0 0,0 1 0,0-1 0,0 0 0,0 0 0,0 0 0,1 1 0,-1-1 0,0 0 0,0 0 0,0 0 0,1 0 0,-1 1 0,0-1 0,0 0 0,0 0 0,1 0 0,-1 0 0,0 0 1,0 0-1,1 0 0,-1 0 0,0 1 0,0-1 0,1 0 0,-1 0 0,0 0 0,0 0 0,1 0 0,-1-1 0,0 1 0,0 0 0,1 0 0,-1 0 0,0 0 0,0 0 0,1 0 0,-1 0 0,0 0 0,0 0 0,1-1 0,-1 1 0,0 0 0,0 0 0,0 0 0,1-1 0,-1 1 0,0 0 0,0 0 0,0 0 0,0-1 1,0 1-1,0 0 0,1-1 0,15-11-2,123-153-177,-88 102 122,-37 44 49,30-33 0,-42 50 8,-1 0 0,0 1 1,1-1-1,-1 1 0,1-1 1,-1 1-1,1 0 0,0 0 1,-1-1-1,1 1 0,0 0 1,0 1-1,0-1 0,0 0 1,0 0-1,0 1 0,0 0 1,0-1-1,0 1 0,0 0 1,0 0-1,0 0 0,0 0 1,0 0-1,0 0 0,0 0 1,0 1-1,0-1 0,0 1 1,0 0-1,0 0 0,0-1 1,0 1-1,-1 0 0,1 0 1,0 1-1,-1-1 0,4 3 1,-2 0 4,0 0 0,0 0 0,-1 1 0,1-1 1,-1 1-1,0-1 0,0 1 0,0 0 0,-1 0 0,1 0 1,-1 0-1,-1 0 0,1 0 0,-1 8 0,-1 15 51,-1 0 0,-1 0 0,-2 0 0,-12 39 0,-44 106 329,31-94-143,30-79-241,-7 18 46,0-1 0,2 1 0,0 1 0,1-1 0,-2 29 0,11 84-94,-4-131 40,-1 0 0,0 0 0,0 0 0,0 0 0,0 0 0,0-1 0,0 1 0,1 0 0,-1 0 0,0 0 0,0 0 0,0 0 0,0 0 0,1 0-1,-1 0 1,0 0 0,0 0 0,0 0 0,0 0 0,1 0 0,-1 0 0,0 0 0,0 0 0,0 0 0,0 0 0,1 0 0,-1 0 0,0 0 0,0 0 0,0 1 0,0-1 0,0 0 0,1 0 0,-1 0 0,0 0 0,0 0 0,0 0-1,0 0 1,0 1 0,0-1 0,0 0 0,1 0 0,-1 0 0,0 0 0,0 0 0,0 1 0,0-1 0,0 0 0,0 0 0,0 0 0,0 0 0,0 1 0,0-1 0,0 0 0,0 0 0,0 0 0,9-21-401,4-25 188</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10.742"/>
    </inkml:context>
    <inkml:brush xml:id="br0">
      <inkml:brushProperty name="width" value="0.1" units="cm"/>
      <inkml:brushProperty name="height" value="0.1" units="cm"/>
      <inkml:brushProperty name="color" value="#33CCFF"/>
    </inkml:brush>
  </inkml:definitions>
  <inkml:trace contextRef="#ctx0" brushRef="#br0">0 35 7242,'39'-4'4309,"-35"5"-4234,-1-1 0,0 0 0,1 0 0,-1 0 0,0-1-1,1 1 1,-1-1 0,0 0 0,0 0 0,1 0 0,-1 0 0,0 0 0,0-1 0,0 1 0,0-1 0,-1 0 0,1 0 0,0 0 0,3-4-1,-5 5-57,0 0-1,-1 1 1,1-1-1,0 0 0,0 1 1,0-1-1,-1 1 1,1-1-1,0 1 0,0 0 1,0-1-1,0 1 1,0 0-1,0 0 0,0-1 1,0 1-1,0 0 1,0 0-1,0 0 0,0 0 1,0 0-1,0 1 1,0-1-1,0 0 0,0 0 1,0 1-1,0-1 1,0 0-1,0 1 0,0-1 1,0 1-1,-1-1 1,1 1-1,0-1 0,0 1 1,-1 0-1,1 0 1,0-1-1,1 3 0,0-1 5,0 0-1,0 0 0,-1 0 0,1 0 0,0 1 0,-1-1 0,1 0 0,-1 1 0,0 0 0,0-1 1,0 1-1,0 0 0,0-1 0,0 5 0,-4 25 114,0-1 0,-15 57 1,14-74-142,1-1 0,-1 0 1,-9 19-1,11-28-64,0 0 1,-1 0 0,1-1-1,-1 1 1,0 0-1,0-1 1,0 0 0,0 0-1,0 0 1,-1 0-1,1 0 1,-1-1 0,0 1-1,-6 2 1,-5 0-626,12 1 308</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28.248"/>
    </inkml:context>
    <inkml:brush xml:id="br0">
      <inkml:brushProperty name="width" value="0.1" units="cm"/>
      <inkml:brushProperty name="height" value="0.1" units="cm"/>
      <inkml:brushProperty name="color" value="#F6630D"/>
    </inkml:brush>
  </inkml:definitions>
  <inkml:trace contextRef="#ctx0" brushRef="#br0">559 1 8370,'1'0'148,"-1"0"0,1 1 0,0-1 0,0 0 0,0 1 0,-1-1 0,1 1 0,0 0 0,-1-1 0,1 1 1,0-1-1,-1 1 0,1 0 0,-1 0 0,1-1 0,-1 1 0,1 0 0,-1 0 0,0-1 0,1 1 0,-1 0 0,0 0 0,0 0 0,0 0 0,1 0 1,-1 0-1,0-1 0,0 1 0,0 2 0,-1-2-121,0 1 1,1-1-1,-1 1 1,0-1-1,0 1 0,1-1 1,-1 0-1,0 1 1,0-1-1,-1 0 1,1 0-1,0 0 0,0 0 1,0 0-1,-1 0 1,1 0-1,-3 1 1,-8 4 166,6-3-130,0 1 0,-1-1 0,1 1 0,1 0 0,-1 0 0,0 1 0,1 0 0,0 0 0,0 0 0,1 1 0,-5 6 0,-2 1-24,0 1 1,-1-2-1,0 1 0,-1-2 0,0 0 0,-21 14 0,-98 50-18,31-19-153,92-51 73,-1 2-113,0-1 0,-1 0 0,1 0 0,-1-1-1,-1-1 1,-22 7 0,17-12-456,10-12 305</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28.577"/>
    </inkml:context>
    <inkml:brush xml:id="br0">
      <inkml:brushProperty name="width" value="0.1" units="cm"/>
      <inkml:brushProperty name="height" value="0.1" units="cm"/>
      <inkml:brushProperty name="color" value="#F6630D"/>
    </inkml:brush>
  </inkml:definitions>
  <inkml:trace contextRef="#ctx0" brushRef="#br0">86 1 7474,'-18'12'2973,"12"-6"-2832,1 1-1,-1 0 1,1 1 0,-7 14-1,5 0 54,1 1 0,1 0 0,1 1-1,1-1 1,0 1 0,2 0 0,3 29-1,-3 3 44,-2 28 73,1 135 277,4-190-528,1 0 1,1 0-1,2 0 0,1-1 0,14 39 1,-17-57-44,0-1 0,1 0 1,0 0-1,1 0 1,0-1-1,0 0 0,1 0 1,0 0-1,0-1 1,0 0-1,1 0 0,0-1 1,1 0-1,-1-1 0,1 0 1,1 0-1,-1 0 1,0-2-1,1 1 0,0-1 1,0 0-1,0-1 1,0 0-1,0-1 0,0 0 1,1 0-1,10-2 0,-16 1-9,-1-1-1,1 0 1,-1 0-1,1-1 1,-1 1-1,0-1 0,0 0 1,0 0-1,0 0 1,0-1-1,0 1 1,0-1-1,-1 0 0,1 0 1,-1 0-1,0 0 1,0-1-1,4-6 1,3-5 4,-2-1 0,0 1 1,9-29-1,3-5-21,41-92 629,-53 120-65</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29.745"/>
    </inkml:context>
    <inkml:brush xml:id="br0">
      <inkml:brushProperty name="width" value="0.1" units="cm"/>
      <inkml:brushProperty name="height" value="0.1" units="cm"/>
      <inkml:brushProperty name="color" value="#F6630D"/>
    </inkml:brush>
  </inkml:definitions>
  <inkml:trace contextRef="#ctx0" brushRef="#br0">230 13 6969,'58'-9'2233,"-65"6"-633,16 25-945,-9-19-619,0 0 0,-1 0 1,1 0-1,-1 0 0,0 0 0,0 0 0,0 0 0,0 0 0,0 0 0,-1-1 1,1 1-1,-1 0 0,0-1 0,0 1 0,0-1 0,0 0 0,0 0 0,0 0 1,-1 0-1,-3 2 0,-13 17 136,5 0-91,1 1 0,1 0-1,1 1 1,1 1 0,-9 29 0,-12 30 19,-89 167-336,119-250 183,0 1 0,1 0 0,-1 0 0,0 0 0,1 0 0,-1 0 0,1 0 0,-1 0 0,1 0 0,0 0 0,0 0 0,-1 0-1,1 0 1,0 0 0,0 0 0,0 0 0,0 0 0,0 0 0,0 1 0,0-1 0,0 0 0,1 0 0,-1 0 0,0 0 0,1 0 0,-1 0 0,1 0-1,0 2 1,4-4-327</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30.080"/>
    </inkml:context>
    <inkml:brush xml:id="br0">
      <inkml:brushProperty name="width" value="0.1" units="cm"/>
      <inkml:brushProperty name="height" value="0.1" units="cm"/>
      <inkml:brushProperty name="color" value="#F6630D"/>
    </inkml:brush>
  </inkml:definitions>
  <inkml:trace contextRef="#ctx0" brushRef="#br0">127 14 6153,'-1'-14'3457,"3"44"-2714,1-3-472,-2 0 1,-1 1-1,-1-1 0,-1 0 1,-2 0-1,-11 44 0,4-15-155,2 37-32,-9 14-36,15-89-43,0 0-1,-2 0 1,0 0-1,-8 17 1,0 3-12,-3-6-44,14-30 34,1 1 1,-1-1-1,1 1 1,-1-1-1,1 1 0,0 0 1,0-1-1,0 1 0,1 0 1,-1 0-1,0 4 0,11-42-1171,-7-7 857</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30.430"/>
    </inkml:context>
    <inkml:brush xml:id="br0">
      <inkml:brushProperty name="width" value="0.1" units="cm"/>
      <inkml:brushProperty name="height" value="0.1" units="cm"/>
      <inkml:brushProperty name="color" value="#F6630D"/>
    </inkml:brush>
  </inkml:definitions>
  <inkml:trace contextRef="#ctx0" brushRef="#br0">97 1 6729,'-11'55'2592,"-6"9"-1922,-34 90 1,47-143-620,1 1-1,0-1 0,-3 21 1,6-28-34,-1-1 0,1 1 0,-1-1 1,1 1-1,0-1 0,1 1 0,-1-1 0,1 1 0,-1-1 1,1 1-1,0-1 0,0 0 0,1 1 0,-1-1 0,1 0 1,2 5-1,-1-10 27,0 1 0,0-1 0,0 1 0,0-1-1,0 0 1,0 0 0,0 0 0,-1 0 0,0-1 0,1 1 0,2-4 0,-4 5-23,131-137 403,114-64-1538,-221 184 806</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30.764"/>
    </inkml:context>
    <inkml:brush xml:id="br0">
      <inkml:brushProperty name="width" value="0.1" units="cm"/>
      <inkml:brushProperty name="height" value="0.1" units="cm"/>
      <inkml:brushProperty name="color" value="#F6630D"/>
    </inkml:brush>
  </inkml:definitions>
  <inkml:trace contextRef="#ctx0" brushRef="#br0">234 1 6585,'-81'153'2234,"75"-141"-2034,0 1 0,1-1 0,1 1-1,0 0 1,1 0 0,0 0 0,1 0 0,-1 16-1,-2 17 200,-44 292 1264,12-63-1491,13-155-368,23-96-526,4-34 455</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31.093"/>
    </inkml:context>
    <inkml:brush xml:id="br0">
      <inkml:brushProperty name="width" value="0.1" units="cm"/>
      <inkml:brushProperty name="height" value="0.1" units="cm"/>
      <inkml:brushProperty name="color" value="#F6630D"/>
    </inkml:brush>
  </inkml:definitions>
  <inkml:trace contextRef="#ctx0" brushRef="#br0">72 16 7786,'10'-2'2832,"0"-8"-2288,18 12-432,-7-2 8,-1-5-56,16 10 0,-8-5-136,11 1-160,-11-1 136</inkml:trace>
  <inkml:trace contextRef="#ctx0" brushRef="#br0" timeOffset="1">23 206 8666,'-15'8'3049,"9"-4"-2665,4-4-248,14 6-88,1-4-24,15 1 16,0-4 0,3-14-40,15 2-112,0-7-456,-9 3 391</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31.424"/>
    </inkml:context>
    <inkml:brush xml:id="br0">
      <inkml:brushProperty name="width" value="0.1" units="cm"/>
      <inkml:brushProperty name="height" value="0.1" units="cm"/>
      <inkml:brushProperty name="color" value="#F6630D"/>
    </inkml:brush>
  </inkml:definitions>
  <inkml:trace contextRef="#ctx0" brushRef="#br0">18 60 8826,'16'-47'1904,"-10"34"-950,-9 27 514,0 5-1229,1-1-1,1 1 1,0 0-1,2 0 1,3 29-1,0 26 81,-24 233 29,19-298-384,0 25-554,-1 0 0,-11 55 0,11-83-206,3-16 383</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31.951"/>
    </inkml:context>
    <inkml:brush xml:id="br0">
      <inkml:brushProperty name="width" value="0.1" units="cm"/>
      <inkml:brushProperty name="height" value="0.1" units="cm"/>
      <inkml:brushProperty name="color" value="#F6630D"/>
    </inkml:brush>
  </inkml:definitions>
  <inkml:trace contextRef="#ctx0" brushRef="#br0">0 216 8634,'46'-76'2456,"-44"73"-2411,1 1 0,-1-1 0,1 1 0,0-1 0,-1 1 0,1 0 0,0 0 0,1 0 0,-1 0 0,0 1 0,0-1 0,1 1-1,-1 0 1,7-1 0,11-6 18,0-4 15,6-5 61,1 2 0,1 1 0,57-20 0,-79 32-95,0 0 1,0 0-1,1 1 1,-1 0-1,0 0 1,1 1-1,-1 0 0,1 0 1,-1 1-1,1 0 1,-1 0-1,0 0 1,1 1-1,-1 1 0,0-1 1,0 1-1,0 0 1,-1 0-1,1 1 1,-1 0-1,0 0 0,7 7 1,-5-3 58,-1 1-1,0 1 1,-1 0 0,0 0 0,0 0-1,-1 0 1,4 14 0,4 4 58,1 5-67,-1 0 0,-2 1 0,-2 0 0,11 70 0,-1 146-56,-11-105-11,-3 148 26,-6-271 59,-1 1 0,-1-1 1,-10 36-1,10-49-65,0 0 0,-1-1 1,0 1-1,0-1 0,-1 0 0,0 0 1,0-1-1,0 1 0,-1-1 1,-1 0-1,-7 6 0,8-8-30,2-2-7,-1 1 0,1-1 0,1 1 0,-1 0 0,0 0 0,1 0 0,0 0 0,-5 9 0,8-13-11,-1 1 1,1 0-1,-1-1 1,1 1-1,-1 0 1,1-1-1,-1 1 1,0-1-1,1 1 1,-1-1-1,0 1 1,1-1-1,-1 1 1,0-1-1,0 0 1,0 0-1,1 1 1,-1-1-1,0 0 1,0 0-1,0 0 1,0 0-1,1 0 1,-1 0-1,0 0 1,0 0-1,0 0 1,0 0-1,-1-1 1,-28-8-114,23 7 65,-8-3-154,1-1-1,0-1 1,0 0-1,1-1 1,0 0-1,0-1 1,1 0-1,0-1 1,0-1-1,1 0 1,1 0-1,-14-19 1,-12-21-316</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32.275"/>
    </inkml:context>
    <inkml:brush xml:id="br0">
      <inkml:brushProperty name="width" value="0.1" units="cm"/>
      <inkml:brushProperty name="height" value="0.1" units="cm"/>
      <inkml:brushProperty name="color" value="#F6630D"/>
    </inkml:brush>
  </inkml:definitions>
  <inkml:trace contextRef="#ctx0" brushRef="#br0">0 19 9234,'22'-8'3113,"6"1"-3009,3 4 16,-6 3 16,11 3 0,-7-3 8,7 2-48,-16-7-96,0 5-80,-10 0-240,-9 1-152,22 19 1120,-23-10-600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11.078"/>
    </inkml:context>
    <inkml:brush xml:id="br0">
      <inkml:brushProperty name="width" value="0.1" units="cm"/>
      <inkml:brushProperty name="height" value="0.1" units="cm"/>
      <inkml:brushProperty name="color" value="#33CCFF"/>
    </inkml:brush>
  </inkml:definitions>
  <inkml:trace contextRef="#ctx0" brushRef="#br0">67 71 9138,'-38'-41'3201,"56"41"-2737,16 2-232,-1-6 40,-11-2 0,6-4-32,-10 0-136,8 8-120,0 2-224,-8 2-168,-10 0-336,-3 4 2776,2 4-1632</inkml:trace>
  <inkml:trace contextRef="#ctx0" brushRef="#br0" timeOffset="1">42 199 9514,'-31'5'3649,"31"11"-2537,-10-7-720,23 5-160,-5-9-72,19-6-32,10 2-32,-12-19-56,11-3-104,-5 1-384,-9-3-152,2 10-400,4 6 568</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32.612"/>
    </inkml:context>
    <inkml:brush xml:id="br0">
      <inkml:brushProperty name="width" value="0.1" units="cm"/>
      <inkml:brushProperty name="height" value="0.1" units="cm"/>
      <inkml:brushProperty name="color" value="#F6630D"/>
    </inkml:brush>
  </inkml:definitions>
  <inkml:trace contextRef="#ctx0" brushRef="#br0">0 68 8002,'0'18'2984,"7"-6"-2175,6 1-489,11-5-88,3-5 24,9-1-16,-3-4-48,6-6-72,12 3-40,-12-8-40,16 3-32,0 5-40,-17-6-40,-5-1-176,-21-2-104,-12-1-328,3 3-657,-5-4 897</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3:32.948"/>
    </inkml:context>
    <inkml:brush xml:id="br0">
      <inkml:brushProperty name="width" value="0.1" units="cm"/>
      <inkml:brushProperty name="height" value="0.1" units="cm"/>
      <inkml:brushProperty name="color" value="#F6630D"/>
    </inkml:brush>
  </inkml:definitions>
  <inkml:trace contextRef="#ctx0" brushRef="#br0">66 38 8586,'-7'-38'2394,"4"41"-1557,-2 22-510,4-2-99,1 1 0,1 0 0,0-1 0,2 0 0,9 37 0,-6-38-102,-2 0-1,0 0 1,-2 0-1,0 0 1,-1 0-1,-2 1 1,-4 30-1,-14 42 232,-14 172-1,31-176-328,2-23-20,-13 92 1,13-159-19,0-1 0,0 0 0,1 1 0,-1-1 0,0 1 0,0-1 1,0 0-1,0 1 0,0-1 0,0 1 0,0-1 0,0 0 0,0 1 0,-1-1 0,1 1 0,0-1 1,0 0-1,0 1 0,0-1 0,0 0 0,-1 1 0,1-1 0,0 0 0,0 1 0,-1-1 0,1 0 0,0 1 1,-1-1-1,1 0 0,0 0 0,-1 1 0,1-1 0,0 0 0,-1 0 0,1 0 0,0 1 0,-1-1 1,1 0-1,-1 0 0,1 0 0,0 0 0,-1 0 0,-3-17-1242,6 1 492,-2 1 367</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1.863"/>
    </inkml:context>
    <inkml:brush xml:id="br0">
      <inkml:brushProperty name="width" value="0.1" units="cm"/>
      <inkml:brushProperty name="height" value="0.1" units="cm"/>
      <inkml:brushProperty name="color" value="#F6630D"/>
    </inkml:brush>
  </inkml:definitions>
  <inkml:trace contextRef="#ctx0" brushRef="#br0">72 268 8954,'-72'-60'3121,"92"51"-2705,14-4-240,7-11-16,28 5 8,5 0-16,8-4-88,5 8-24,-18-5 8,-6 2-40,-9 5 8,-10-2 8,-6 4-80,1 6-64,-7 3-280,-6 2-144,-24-1 320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2.194"/>
    </inkml:context>
    <inkml:brush xml:id="br0">
      <inkml:brushProperty name="width" value="0.1" units="cm"/>
      <inkml:brushProperty name="height" value="0.1" units="cm"/>
      <inkml:brushProperty name="color" value="#F6630D"/>
    </inkml:brush>
  </inkml:definitions>
  <inkml:trace contextRef="#ctx0" brushRef="#br0">174 1 7258,'-1'16'356,"-1"0"1,0 0-1,-2-1 1,0 1-1,0-1 1,-2 0-1,0 0 1,-10 18-1,1-2-153,0 1 0,2 1-1,2 0 1,1 0 0,1 1-1,-5 45 1,-8 215 628,18-199-687,-11 286 262,15-378-420,0 0 1,0 0-1,0 0 1,0-1 0,1 1-1,-1 0 1,1 0 0,0 0-1,0 0 1,0-1-1,0 1 1,0-1 0,0 1-1,1 0 1,0-1 0,2 4-1,-3-5-11,0 0 0,0-1 0,0 1 0,0 0 0,0-1 0,0 1-1,0-1 1,1 1 0,-1-1 0,0 1 0,0-1 0,0 0 0,0 0 0,1 1-1,-1-1 1,0 0 0,0 0 0,0 0 0,1 0 0,-1-1 0,0 1 0,0 0 0,0 0-1,0-1 1,1 1 0,-1-1 0,0 1 0,0-1 0,0 1 0,0-1 0,0 0-1,0 0 1,0 1 0,0-1 0,0 0 0,-1 0 0,1 0 0,1-1 0,14-23-279</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2.529"/>
    </inkml:context>
    <inkml:brush xml:id="br0">
      <inkml:brushProperty name="width" value="0.1" units="cm"/>
      <inkml:brushProperty name="height" value="0.1" units="cm"/>
      <inkml:brushProperty name="color" value="#F6630D"/>
    </inkml:brush>
  </inkml:definitions>
  <inkml:trace contextRef="#ctx0" brushRef="#br0">1 187 8170,'6'-11'2992,"9"-1"-2271,26 9-441,-5-2-8,17 5 16,-1 2 8,-7-7-160,9 1-48,-3-2-40,-7-12-64,10-2-176,1 5-112,-5-8-208,5-1-40,-13 7 784,-12-9-248</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2.867"/>
    </inkml:context>
    <inkml:brush xml:id="br0">
      <inkml:brushProperty name="width" value="0.1" units="cm"/>
      <inkml:brushProperty name="height" value="0.1" units="cm"/>
      <inkml:brushProperty name="color" value="#F6630D"/>
    </inkml:brush>
  </inkml:definitions>
  <inkml:trace contextRef="#ctx0" brushRef="#br0">148 0 7138,'-7'23'2544,"-6"-16"-2096,8 12 8,-6-2 32,-1-6-8,12 22-87,-1 2-49,1-6-112,3 15-96,-8-9-56,2 1-56,-6 8-112,-10-14-64,-1 0-224,-1-1-161,-4-3 337</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3.208"/>
    </inkml:context>
    <inkml:brush xml:id="br0">
      <inkml:brushProperty name="width" value="0.1" units="cm"/>
      <inkml:brushProperty name="height" value="0.1" units="cm"/>
      <inkml:brushProperty name="color" value="#F6630D"/>
    </inkml:brush>
  </inkml:definitions>
  <inkml:trace contextRef="#ctx0" brushRef="#br0">40 1 6305,'-33'42'2107,"32"-42"-2073,1 1-1,-1 0 1,1-1-1,-1 1 1,1 0-1,-1-1 1,1 1-1,-1 0 0,1 0 1,0-1-1,0 1 1,-1 0-1,1 0 1,0 0-1,0 0 0,0-1 1,0 1-1,0 0 1,0 0-1,0 0 1,0 0-1,0 0 0,0-1 1,0 1-1,1 0 1,-1 0-1,0 0 1,1-1-1,-1 1 0,0 0 1,1 0-1,-1-1 1,1 1-1,-1 0 1,1-1-1,0 1 1,-1 0-1,1-1 0,0 1 1,3 4 185,0 6-20,-1 1 1,0 0-1,0 0 0,-1 0 1,-1 0-1,0 1 1,-1-1-1,-2 19 1,3 35-19,0-20-152,1 14-110,-1-58 70,-1 1 0,1 0 0,-1 0-1,1-1 1,0 1 0,0 0 0,0-1 0,0 1 0,1 0-1,-1-1 1,1 0 0,-1 1 0,1-1 0,0 0 0,4 4 0,-7-15 3,1 0 1,0 0 0,0 0-1,1 0 1,3-11 0,-4 19 8,4-10 31,0-1 1,0 1-1,1 0 1,1 0 0,0 0-1,0 1 1,1 0-1,0 0 1,15-16-1,-9 11 81,-1 0-1,18-31 1,-24 36-87,0 1 0,1 0 0,0 1 1,1-1-1,-1 1 0,2 1 0,-1 0 0,1 0 1,0 0-1,0 1 0,1 0 0,0 1 1,0 0-1,0 1 0,0 0 0,1 1 1,0 0-1,0 0 0,0 1 0,0 1 0,0 0 1,0 0-1,0 1 0,0 0 0,0 1 1,20 4-1,-29-4-21,1 0 1,0 1-1,-1-1 1,1 0-1,-1 1 1,1 0-1,-1-1 1,0 1-1,0 0 1,0 0-1,0 0 1,0 1-1,0-1 1,0 0-1,-1 1 1,1-1-1,-1 1 1,0-1-1,0 1 1,0 0-1,0 0 1,0-1-1,0 1 0,-1 0 1,0 0-1,1 0 1,-1 4-1,0 2-3,1 0-1,-1 0 0,-1 0 1,0 0-1,0-1 0,-1 1 1,-5 16-1,1-13-33,-1 1-1,0-1 1,0-1 0,-2 1 0,-15 17-1,13-17-91,0 1 0,2 0-1,-11 17 1,18-26 90,-1 4-109,0-1-1,-1-1 1,0 1-1,0 0 1,-1-1-1,1 0 1,-1 0-1,-1 0 1,1-1-1,-12 9 1,-7-7-151</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3.561"/>
    </inkml:context>
    <inkml:brush xml:id="br0">
      <inkml:brushProperty name="width" value="0.1" units="cm"/>
      <inkml:brushProperty name="height" value="0.1" units="cm"/>
      <inkml:brushProperty name="color" value="#F6630D"/>
    </inkml:brush>
  </inkml:definitions>
  <inkml:trace contextRef="#ctx0" brushRef="#br0">155 19 6185,'0'-18'2446,"-5"43"-1250,-11 41-75,-14 39 3,26-82-1045,-2 0 1,-1 0-1,-1 0 0,-13 26 0,-12-6-479,10-15-1650,21-24 1410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3.903"/>
    </inkml:context>
    <inkml:brush xml:id="br0">
      <inkml:brushProperty name="width" value="0.1" units="cm"/>
      <inkml:brushProperty name="height" value="0.1" units="cm"/>
      <inkml:brushProperty name="color" value="#F6630D"/>
    </inkml:brush>
  </inkml:definitions>
  <inkml:trace contextRef="#ctx0" brushRef="#br0">1 1 5801,'31'15'2857,"0"-9"-313,5 9-2064,4 3 49,7 11-25,1 3-56,-15 1-120,1 1-88,-11 1-96,-3-3-48,-4-4-56,7 0-16,-14-11-96,-6-8-96,2-5-248,-2-6-240,-3 0 416</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4.248"/>
    </inkml:context>
    <inkml:brush xml:id="br0">
      <inkml:brushProperty name="width" value="0.1" units="cm"/>
      <inkml:brushProperty name="height" value="0.1" units="cm"/>
      <inkml:brushProperty name="color" value="#F6630D"/>
    </inkml:brush>
  </inkml:definitions>
  <inkml:trace contextRef="#ctx0" brushRef="#br0">0 37 9706,'36'-37'3265,"-39"51"-3297,0 2-168,1 12-320,2 8 352,0 3 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4.412"/>
    </inkml:context>
    <inkml:brush xml:id="br0">
      <inkml:brushProperty name="width" value="0.1" units="cm"/>
      <inkml:brushProperty name="height" value="0.1" units="cm"/>
      <inkml:brushProperty name="color" value="#E71224"/>
    </inkml:brush>
  </inkml:definitions>
  <inkml:trace contextRef="#ctx0" brushRef="#br0">30 262 8122,'-18'-7'2920,"6"-4"-2528,22 2-176,13-2-63,13 3-105,-1-9-24,11 1-8,1-7 32,-14-10-152,13 5-105,-18-21-1791,5 0 1416</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25.315"/>
    </inkml:context>
    <inkml:brush xml:id="br0">
      <inkml:brushProperty name="width" value="0.1" units="cm"/>
      <inkml:brushProperty name="height" value="0.1" units="cm"/>
      <inkml:brushProperty name="color" value="#33CCFF"/>
    </inkml:brush>
  </inkml:definitions>
  <inkml:trace contextRef="#ctx0" brushRef="#br0">47 48 8866,'-46'74'2644,"166"-91"-1439,-80 10-1107,114-22 136,225-12 0,-241 31-655,-185-1-498,25 4 821</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4.596"/>
    </inkml:context>
    <inkml:brush xml:id="br0">
      <inkml:brushProperty name="width" value="0.1" units="cm"/>
      <inkml:brushProperty name="height" value="0.1" units="cm"/>
      <inkml:brushProperty name="color" value="#F6630D"/>
    </inkml:brush>
  </inkml:definitions>
  <inkml:trace contextRef="#ctx0" brushRef="#br0">126 577 8810,'-33'30'875,"-59"47"1515,92-77-2375,0 1 1,0-1 0,0 0 0,0 0 0,0 1 0,0-1 0,0 0 0,0 1-1,0-1 1,0 0 0,0 0 0,0 1 0,0-1 0,0 0 0,0 1 0,0-1 0,0 0-1,1 0 1,-1 1 0,0-1 0,0 0 0,0 0 0,0 0 0,0 1 0,1-1-1,-1 0 1,0 0 0,0 0 0,1 1 0,-1-1 0,0 0 0,0 0 0,0 0 0,1 0-1,-1 0 1,0 1 0,0-1 0,1 0 0,-1 0 0,0 0 0,1 0 0,-1 0-1,19 9 155,-17-9-200,81 26 109,-78-24-73,0 0-1,-1 1 1,1-1-1,-1 1 0,1 1 1,-1-1-1,0 0 1,0 1-1,-1 0 1,1 0-1,-1 0 1,0 0-1,0 1 1,0-1-1,0 1 1,-1 0-1,0 0 1,0-1-1,0 2 1,1 8-1,2 10 12,-1 0 0,-1 1 0,0 32 0,-2-22-12,2 46 204,-3 0 0,-4 0-1,-14 83 1,16-156-144,0-1 4,1 0 0,0 0 0,0 0 0,0 0-1,1 0 1,0 1 0,0-1 0,1 0 0,0 0 0,2 10 0,-3-17-66,1 0-1,-1 0 1,0 0 0,1 0-1,-1 1 1,0-1 0,1 0 0,-1 0-1,0 0 1,1 0 0,-1 0-1,0 0 1,0 0 0,1 0 0,-1 0-1,0 0 1,1 0 0,-1 0 0,0 0-1,1 0 1,-1 0 0,0 0-1,1-1 1,-1 1 0,0 0 0,1 0-1,-1 0 1,0 0 0,0-1-1,1 1 1,-1 0 0,0 0 0,0 0-1,1-1 1,-1 1 0,0 0 0,0 0-1,0-1 1,0 1 0,1 0-1,-1-1 1,0 1 0,0 0 0,0-1-1,0 1 1,0 0 0,0-1-1,0 1 1,0 0 0,0-1 0,0 1-1,0-1 1,8-21-3,-7 21 7,47-130-227,11-37-779,-30 52 3371,-13 6-1166</inkml:trace>
  <inkml:trace contextRef="#ctx0" brushRef="#br0" timeOffset="1">621 0 8202,'4'7'2848,"15"3"-2584,-18-4-168,21 2-96,-19-1-160,5-5-368,8-2 352</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4.961"/>
    </inkml:context>
    <inkml:brush xml:id="br0">
      <inkml:brushProperty name="width" value="0.1" units="cm"/>
      <inkml:brushProperty name="height" value="0.1" units="cm"/>
      <inkml:brushProperty name="color" value="#F6630D"/>
    </inkml:brush>
  </inkml:definitions>
  <inkml:trace contextRef="#ctx0" brushRef="#br0">514 1 6849,'-5'13'626,"-1"0"1,0-1-1,-1 0 0,0 0 0,-1 0 0,-14 16 0,-64 61-701,43-46 347,-1 2-287,-2-2 0,-73 52 0,49-41 241,66-50-167,0 0 1,0 0-1,0 0 0,0 0 0,1 1 0,-1 0 1,1-1-1,0 1 0,1 1 0,-1-1 1,1 0-1,-2 6 0,4-11-48,0 1 0,0-1 1,0 1-1,0-1 0,0 1 0,-1-1 0,1 1 1,0-1-1,0 0 0,0 1 0,0-1 0,0 1 1,0-1-1,1 1 0,-1-1 0,0 1 0,0-1 0,0 1 1,0-1-1,1 0 0,-1 1 0,0-1 0,0 1 1,1-1-1,-1 0 0,0 1 0,0-1 0,1 0 1,-1 1-1,0-1 0,1 0 0,-1 1 0,1-1 1,-1 0-1,0 0 0,1 0 0,-1 1 0,1-1 1,-1 0-1,1 0 0,-1 0 0,1 0 0,-1 0 1,1 0-1,-1 0 0,0 0 0,1 0 0,-1 0 0,1 0 1,-1 0-1,1 0 0,-1 0 0,1 0 0,-1 0 1,1-1-1,-1 1 0,0 0 0,1 0 0,-1-1 1,1 1-1,-1-1 0,28-16 165,-18 5-146,2 1 1,0 0 0,0 0 0,0 2-1,1-1 1,1 1 0,0 1 0,0 1-1,0 0 1,1 0 0,0 2 0,22-6 0,-18 6-56,0 0 1,0-2-1,34-16 1,-45 18-53,0 0 1,-1 0 0,1 0 0,-1-1 0,0 0 0,0-1 0,-1 1 0,0-1 0,0-1 0,7-10 0,-11 6 268</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5.292"/>
    </inkml:context>
    <inkml:brush xml:id="br0">
      <inkml:brushProperty name="width" value="0.1" units="cm"/>
      <inkml:brushProperty name="height" value="0.1" units="cm"/>
      <inkml:brushProperty name="color" value="#F6630D"/>
    </inkml:brush>
  </inkml:definitions>
  <inkml:trace contextRef="#ctx0" brushRef="#br0">56 0 8018,'-8'25'2776,"6"1"-2456,2-1-80,-5-4 8,0 1 1,12 7-113,-7-4-16,-3-1-72,-19-9-64,13 2-88,7-1-120,-5-4-321,9 1-343,3-13 552</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5.625"/>
    </inkml:context>
    <inkml:brush xml:id="br0">
      <inkml:brushProperty name="width" value="0.1" units="cm"/>
      <inkml:brushProperty name="height" value="0.1" units="cm"/>
      <inkml:brushProperty name="color" value="#F6630D"/>
    </inkml:brush>
  </inkml:definitions>
  <inkml:trace contextRef="#ctx0" brushRef="#br0">454 0 7778,'-4'15'2808,"3"16"-2272,-4 7-88,1 20-23,-1-9-25,-6-3-112,3 5-64,-7-17-104,7 14-80,-5-10-192,1-2-184,-11-8-328,-3-5-585,1-15 817</inkml:trace>
  <inkml:trace contextRef="#ctx0" brushRef="#br0" timeOffset="1">28 401 7946,'-28'-34'2776,"40"45"-2296,-6-1-224,6 6 81,4 1-33,1-2-136,11-1-24,0-2-272,-24-11-96,19-1-385,-3-1 361</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6.017"/>
    </inkml:context>
    <inkml:brush xml:id="br0">
      <inkml:brushProperty name="width" value="0.1" units="cm"/>
      <inkml:brushProperty name="height" value="0.1" units="cm"/>
      <inkml:brushProperty name="color" value="#F6630D"/>
    </inkml:brush>
  </inkml:definitions>
  <inkml:trace contextRef="#ctx0" brushRef="#br0">741 1 5713,'-3'3'250,"1"0"0,0 0-1,0 0 1,0 0 0,0 0-1,0 0 1,0 1-1,1-1 1,0 1 0,-2 4-1,-9 20-38,-2-6 6,-1 0 1,-1-1-1,-1-1 1,-1 0-1,-30 25 1,-112 74 121,71-56-291,75-53-28,-45 34 405,-82 77 0,122-102-260,8-9-11,1-1 0,0 2 0,1-1 0,0 1 0,0 0 0,1 1-1,1 0 1,0 0 0,-9 22 0,16-33-142,0-1 0,0 1 0,0-1 0,0 1 0,-1 0 0,1-1 0,0 1-1,0-1 1,0 1 0,0-1 0,0 1 0,0 0 0,1-1 0,-1 1 0,0-1 0,0 1 0,0-1 0,0 1 0,1-1-1,-1 1 1,0-1 0,0 1 0,1-1 0,-1 1 0,1-1 0,-1 1 0,0-1 0,1 1 0,-1-1 0,1 0 0,-1 1 0,1-1-1,-1 0 1,1 0 0,-1 1 0,1-1 0,-1 0 0,1 0 0,-1 0 0,1 1 0,-1-1 0,1 0 0,0 0 0,-1 0-1,1 0 1,-1 0 0,1 0 0,-1 0 0,1 0 0,0-1 0,-1 1 0,1 0 0,-1 0 0,1 0 0,-1 0 0,1-1 0,0 0-1,49-13 221,-35 9-148,1-1-34,0-1 0,-1 0 0,0-2 1,0 1-1,17-15 0,16-9 8,-19 15-36,125-70-15,-124 70-218,-2 0 0,51-42 0,-51 38-243,10 2-775,-41 14 896</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6.358"/>
    </inkml:context>
    <inkml:brush xml:id="br0">
      <inkml:brushProperty name="width" value="0.1" units="cm"/>
      <inkml:brushProperty name="height" value="0.1" units="cm"/>
      <inkml:brushProperty name="color" value="#F6630D"/>
    </inkml:brush>
  </inkml:definitions>
  <inkml:trace contextRef="#ctx0" brushRef="#br0">79 0 8002,'2'17'2928,"-2"1"-2232,0 3-391,3 5 23,-8-3 56,9 7 48,-19-7-96,15 1-136,-3 6-104,-11-9-120,14-3-88,-21-1-232,8-2-136,-3-9-320,16 2 471</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6.695"/>
    </inkml:context>
    <inkml:brush xml:id="br0">
      <inkml:brushProperty name="width" value="0.1" units="cm"/>
      <inkml:brushProperty name="height" value="0.1" units="cm"/>
      <inkml:brushProperty name="color" value="#F6630D"/>
    </inkml:brush>
  </inkml:definitions>
  <inkml:trace contextRef="#ctx0" brushRef="#br0">0 41 6873,'3'-3'317,"0"0"-1,0-1 0,0 1 0,1 1 1,-1-1-1,1 0 0,-1 1 0,1 0 1,0-1-1,0 2 0,0-1 0,0 0 1,0 1-1,1 0 0,4-1 0,5 0-172,0 1-1,1 0 0,18 2 1,26-2 512,-58 1-649,0 0-1,-1 0 1,1 0 0,0 0 0,0 0-1,0 0 1,0 0 0,0 1 0,0-1-1,0 0 1,-1 0 0,1 1 0,0-1-1,0 1 1,0-1 0,-1 0 0,1 1-1,0 0 1,0-1 0,-1 1 0,1-1-1,0 1 1,-1 0 0,1-1 0,-1 1-1,2 1 1,6 30 119,-11 38 38,3-66-151,-5 22 18,0 0-1,-2 0 0,-14 34 0,4-9-155,15-46-12,0 1 0,0-1 0,0 0 0,0 1 0,-1-1 0,0 0 0,0-1 0,0 1 0,-1-1 0,-6 8 0,-5-14-269</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7.032"/>
    </inkml:context>
    <inkml:brush xml:id="br0">
      <inkml:brushProperty name="width" value="0.1" units="cm"/>
      <inkml:brushProperty name="height" value="0.1" units="cm"/>
      <inkml:brushProperty name="color" value="#F6630D"/>
    </inkml:brush>
  </inkml:definitions>
  <inkml:trace contextRef="#ctx0" brushRef="#br0">94 86 6497,'-93'-85'2937,"104"90"-793,4-2-1855,5 2 23,-4-5 16,0 1-24,6 4-144,-6-5-72,14 10-144,-2 0-88,-9-3-312,6 3-144,-12-7 351</inkml:trace>
  <inkml:trace contextRef="#ctx0" brushRef="#br0" timeOffset="1">150 125 8802,'-138'81'3193,"137"-78"-2553,1 2-360,21 7-104,-10-12-16,12 0-40,12 0-48,-2-10-96,6 3-144,-4-14-344,-3 1 3848,0 0-2639</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7.381"/>
    </inkml:context>
    <inkml:brush xml:id="br0">
      <inkml:brushProperty name="width" value="0.1" units="cm"/>
      <inkml:brushProperty name="height" value="0.1" units="cm"/>
      <inkml:brushProperty name="color" value="#F6630D"/>
    </inkml:brush>
  </inkml:definitions>
  <inkml:trace contextRef="#ctx0" brushRef="#br0">27 126 9634,'-26'-91'3225,"47"83"-3177,7 7-80,2-4-248,-3-2-120,3-1 688,4 3-312</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8.341"/>
    </inkml:context>
    <inkml:brush xml:id="br0">
      <inkml:brushProperty name="width" value="0.1" units="cm"/>
      <inkml:brushProperty name="height" value="0.1" units="cm"/>
      <inkml:brushProperty name="color" value="#F6630D"/>
    </inkml:brush>
  </inkml:definitions>
  <inkml:trace contextRef="#ctx0" brushRef="#br0">242 109 7778,'60'-109'2688,"-76"118"-2464,21 17-128,-12 0 8,-14 12 16,6 6 24,-13 4 40,9 14-32,-4 6 24,-4 10-39,-2 4-57,-1-9-24,9-3-40,-7-17-48,13-12-144,5 0-113,0-25 618,2-9-313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25.643"/>
    </inkml:context>
    <inkml:brush xml:id="br0">
      <inkml:brushProperty name="width" value="0.1" units="cm"/>
      <inkml:brushProperty name="height" value="0.1" units="cm"/>
      <inkml:brushProperty name="color" value="#33CCFF"/>
    </inkml:brush>
  </inkml:definitions>
  <inkml:trace contextRef="#ctx0" brushRef="#br0">21 0 5297,'-1'2'328,"-1"-1"0,1 1 0,-1 0 0,1 0 0,0 0 0,0 0 0,0 0 0,0 0 0,0 0 0,0 0 0,0 0 0,1 0 0,-1 0 0,1 0 0,0 1 0,-1 1 0,-3 47-261,3-40 458,1 18-436,1 0 0,2 0 0,1 1 0,1-2-1,1 1 1,1-1 0,16 38 0,9-12-923,-25-47 710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8.660"/>
    </inkml:context>
    <inkml:brush xml:id="br0">
      <inkml:brushProperty name="width" value="0.1" units="cm"/>
      <inkml:brushProperty name="height" value="0.1" units="cm"/>
      <inkml:brushProperty name="color" value="#F6630D"/>
    </inkml:brush>
  </inkml:definitions>
  <inkml:trace contextRef="#ctx0" brushRef="#br0">0 14 7386,'14'-13'2664,"10"16"-2128,-11-6-280,2 6-80,-2-3-16,-3 2-88,0 1-32,5 7-192,6 1-320,0 4 312</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8.982"/>
    </inkml:context>
    <inkml:brush xml:id="br0">
      <inkml:brushProperty name="width" value="0.1" units="cm"/>
      <inkml:brushProperty name="height" value="0.1" units="cm"/>
      <inkml:brushProperty name="color" value="#F6630D"/>
    </inkml:brush>
  </inkml:definitions>
  <inkml:trace contextRef="#ctx0" brushRef="#br0">134 1 7186,'-22'13'2752,"8"-3"-1984,15 6-344,6-11-64,-6-3-135,26-1-65,-3-1-32,-7 2-80,26 3-16,-9-5-184,-4-2-72,12 2-553,-24-3 497</inkml:trace>
  <inkml:trace contextRef="#ctx0" brushRef="#br0" timeOffset="1">42 347 6961,'-28'12'2753,"16"-7"-1809,11 0-608,14 8-64,11-12-128,11 6-56,13-7-32,4-11-32,11 2-48,-8-10-56,0-4-248,-18-4-256,-5 3 360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9.327"/>
    </inkml:context>
    <inkml:brush xml:id="br0">
      <inkml:brushProperty name="width" value="0.1" units="cm"/>
      <inkml:brushProperty name="height" value="0.1" units="cm"/>
      <inkml:brushProperty name="color" value="#F6630D"/>
    </inkml:brush>
  </inkml:definitions>
  <inkml:trace contextRef="#ctx0" brushRef="#br0">156 16 6361,'-5'-2'152,"1"-1"42,-1 2 0,1-1 1,-1 0-1,1 1 0,-1 0 0,0 0 1,0 0-1,-5 0 0,8 1-156,0 1 0,0-1-1,0 1 1,0-1-1,1 1 1,-1 0-1,0 0 1,0 0 0,1 0-1,-1 0 1,1 0-1,-1 1 1,1-1-1,-1 0 1,1 1 0,0-1-1,0 1 1,0 0-1,0-1 1,0 1-1,0 0 1,0 0-1,0-1 1,0 4 0,-3 8 116,1-1 1,0 0 0,1 1-1,0 0 1,1-1 0,1 1-1,1 20 1,-3 43 480,-4-28-326,3-19-174,-1-1 1,-1 0-1,-1 0 0,-15 40 1,20-65-122,-1-1 0,2 1 0,-1 0 0,0 0 0,0 0 1,1 0-1,0 0 0,0 0 0,0-1 0,0 1 0,0 0 1,0 0-1,1 0 0,0 5 0,3 20 242,-4-27-241,0 0 1,0-1-1,0 1 1,0-1-1,0 1 1,0-1-1,0 1 1,0-1-1,0 1 1,0 0-1,1-1 1,-1 1-1,0-1 1,0 1-1,0-1 1,1 1-1,-1-1 1,0 1-1,1-1 1,-1 1-1,0-1 1,1 0-1,-1 1 1,1-1-1,-1 0 1,0 1-1,1-1 1,-1 0-1,1 1 1,0-1-1,19-4 211,-15 0-209,0 1 0,0-1-1,0 0 1,0 0-1,-1 0 1,7-8 0,14-20-53,-8 11-171,-1-1 0,25-46 0,-4-7-419,6-3 249</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9.662"/>
    </inkml:context>
    <inkml:brush xml:id="br0">
      <inkml:brushProperty name="width" value="0.1" units="cm"/>
      <inkml:brushProperty name="height" value="0.1" units="cm"/>
      <inkml:brushProperty name="color" value="#F6630D"/>
    </inkml:brush>
  </inkml:definitions>
  <inkml:trace contextRef="#ctx0" brushRef="#br0">0 53 8170,'58'-43'2406,"-57"42"-2372,1 0 1,0 0-1,0 0 1,0 0 0,0 0-1,0 0 1,0 1-1,0-1 1,0 1 0,0-1-1,0 1 1,1 0-1,-1 0 1,0 0 0,0 0-1,0 0 1,0 1-1,0-1 1,1 0 0,-1 1-1,0 0 1,0-1-1,3 3 1,5 0 49,14 2 4,0-2 0,37 1 0,10 1 127,-68-5-209,0 0 0,-1 0-1,1 0 1,-1 0 0,0 1-1,1 0 1,-1-1 0,1 1-1,-1 0 1,0 0 0,1 0-1,-1 0 1,0 1 0,0-1-1,0 0 1,0 1 0,0 0-1,0-1 1,0 1 0,-1 0-1,1 0 1,-1 0 0,1 0-1,-1 0 1,0 1 0,0-1-1,0 0 1,0 1 0,0-1-1,0 0 1,-1 1 0,2 4-1,-2 5 14,-1 0 0,0 0-1,0 0 1,-1 0 0,-7 22-1,5-18-27,-7 25-237,-1 0 1,-35 74-1,22-82 6</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09.999"/>
    </inkml:context>
    <inkml:brush xml:id="br0">
      <inkml:brushProperty name="width" value="0.1" units="cm"/>
      <inkml:brushProperty name="height" value="0.1" units="cm"/>
      <inkml:brushProperty name="color" value="#F6630D"/>
    </inkml:brush>
  </inkml:definitions>
  <inkml:trace contextRef="#ctx0" brushRef="#br0">33 47 7586,'-33'-46'2784,"63"57"-2208,0 4-392,-19-23-16,22 13-80,-4 1 0,11-4-40,-4 6-56,-8-3-216,-12-12-344,-4 7 352</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10.347"/>
    </inkml:context>
    <inkml:brush xml:id="br0">
      <inkml:brushProperty name="width" value="0.1" units="cm"/>
      <inkml:brushProperty name="height" value="0.1" units="cm"/>
      <inkml:brushProperty name="color" value="#F6630D"/>
    </inkml:brush>
  </inkml:definitions>
  <inkml:trace contextRef="#ctx0" brushRef="#br0">0 25 8130,'0'4'2800,"25"1"-2608,-17-4-64,14-1-80,-6-1-24,20-1 0,-3-3-40,3-2-144,8 1-144,-24-7 176</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10.696"/>
    </inkml:context>
    <inkml:brush xml:id="br0">
      <inkml:brushProperty name="width" value="0.1" units="cm"/>
      <inkml:brushProperty name="height" value="0.1" units="cm"/>
      <inkml:brushProperty name="color" value="#F6630D"/>
    </inkml:brush>
  </inkml:definitions>
  <inkml:trace contextRef="#ctx0" brushRef="#br0">35 0 7082,'-3'5'265,"0"0"1,1 0 0,0 0 0,0 0 0,0 0 0,1 0 0,-1 0-1,1 1 1,0-1 0,1 1 0,0-1 0,0 1 0,0-1-1,1 6 1,2 13-128,1 0-1,8 23 1,4 21 483,-13-34-528,-1 0 0,-1-1 1,-2 1-1,-7 44 0,-36 130 131,43-205-215,0 0-1,0 0 0,0 0 1,1-1-1,-1 1 0,1 0 1,0 0-1,0 0 1,0 0-1,1 0 0,-1 0 1,0 0-1,1 0 0,0 0 1,1 4-1,-1-7-6,-1 1-1,1-1 1,-1 1 0,1-1 0,-1 1-1,1-1 1,-1 0 0,1 1-1,-1-1 1,1 0 0,-1 1 0,1-1-1,0 0 1,-1 0 0,1 0 0,0 1-1,-1-1 1,1 0 0,-1 0-1,1 0 1,0 0 0,-1 0 0,1 0-1,1-1 1,25-12 5,-18 7-5,0 0-1,1 1 0,0 0 1,0 1-1,0 0 0,0 0 1,17-2-1,40-16-33,-56 18 0,1-1 0,-1-1 1,0 1-1,-1-2 0,1 1 0,-1-2 0,0 1 0,-1-1 0,0-1 1,0 0-1,-1 0 0,0 0 0,-1-1 0,0 0 0,0-1 1,5-12-1,-6 9-17,14-29-78,2 0 1,31-46 0,-37 61 119,-13 13 18,-3 15-10,0 0 0,0-1 0,0 1-1,0 0 1,-1 0 0,1-1 0,0 1 0,0 0 0,0 0 0,0 0 0,-1-1 0,1 1 0,0 0 0,0 0 0,0 0 0,-1-1 0,1 1 0,0 0 0,0 0 0,-1 0 0,1 0 0,0 0 0,0-1 0,-1 1 0,1 0 0,0 0 0,-1 0 0,1 0 0,0 0 0,0 0 0,-1 0 0,1 0-1,0 0 1,-1 0 0,1 0 0,0 0 0,0 0 0,-1 1 0,1-1 0,-2 0 5,0 1-1,1 0 1,-1 0-1,1 0 1,-1 0-1,1 0 1,-1 0 0,1 0-1,-1 0 1,1 1-1,0-1 1,-2 3-1,-14 12 61,-3-5-8,-1 0 1,0-1 0,-24 7 0,-28 13 168,50-20-121,13-6-27,1 0-1,0 0 1,0 1-1,0 0 1,1 0-1,-1 1 1,1 0-1,1 0 1,-1 1 0,1 0-1,-7 9 1,13-15-66,1 0 0,-1-1 0,1 1 0,-1 0 1,1 0-1,-1-1 0,1 1 0,0 0 0,0 0 1,-1 0-1,1 0 0,0-1 0,0 1 0,0 0 1,0 0-1,0 0 0,0 0 0,0 0 1,0-1-1,0 1 0,0 0 0,0 0 0,1 0 1,-1 0-1,0-1 0,0 1 0,1 0 0,-1 0 1,1 0-1,-1-1 0,1 1 0,-1 0 0,1-1 1,-1 1-1,1 0 0,0-1 0,-1 1 0,1-1 1,1 1-1,37 12 450,-22-8-390,16 5 73,1-1 0,0-2 0,1-1-1,43 2 1,-62-7-95,-1 0 0,0 1 0,28 8 0,20 3 13,-61-13-89,0 1-1,-1 0 1,1 0-1,0 0 1,0 0-1,0 0 1,0 0-1,-1 0 1,1 1 0,-1-1-1,1 1 1,-1-1-1,1 1 1,-1-1-1,0 1 1,0 0-1,0 0 1,1 1-1,4 11-730,-9-16-304,-2-5 696</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11.067"/>
    </inkml:context>
    <inkml:brush xml:id="br0">
      <inkml:brushProperty name="width" value="0.1" units="cm"/>
      <inkml:brushProperty name="height" value="0.1" units="cm"/>
      <inkml:brushProperty name="color" value="#F6630D"/>
    </inkml:brush>
  </inkml:definitions>
  <inkml:trace contextRef="#ctx0" brushRef="#br0">62 63 9090,'-62'-48'3289,"62"38"-2545,5 5-672,13 17-64,-3-2-64,-12-10-144,2 11-40,-8-11-897,6 15 921</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11.412"/>
    </inkml:context>
    <inkml:brush xml:id="br0">
      <inkml:brushProperty name="width" value="0.1" units="cm"/>
      <inkml:brushProperty name="height" value="0.1" units="cm"/>
      <inkml:brushProperty name="color" value="#F6630D"/>
    </inkml:brush>
  </inkml:definitions>
  <inkml:trace contextRef="#ctx0" brushRef="#br0">111 1 7234,'-42'59'2560,"46"-43"-2216,1 6-216,-5-19-40,0 0-88,0-1-120</inkml:trace>
  <inkml:trace contextRef="#ctx0" brushRef="#br0" timeOffset="1">5 354 5505,'-4'5'5177,"4"-10"-4705,0 3-240,0 1-112,0-1-120,9-1-56,21-11-152,41-33-184,-40 1 248</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11.745"/>
    </inkml:context>
    <inkml:brush xml:id="br0">
      <inkml:brushProperty name="width" value="0.1" units="cm"/>
      <inkml:brushProperty name="height" value="0.1" units="cm"/>
      <inkml:brushProperty name="color" value="#F6630D"/>
    </inkml:brush>
  </inkml:definitions>
  <inkml:trace contextRef="#ctx0" brushRef="#br0">213 6 6697,'0'-5'2577,"-7"6"-1777,5 14-224,-9 3-104,-4 0-64,5 15-71,-6 0-49,4 11-32,4 14-56,-15-2-72,-2 1-16,-6-8-112,10 7-64,13 0-272,-1-8-184,-5-15 304</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25.979"/>
    </inkml:context>
    <inkml:brush xml:id="br0">
      <inkml:brushProperty name="width" value="0.1" units="cm"/>
      <inkml:brushProperty name="height" value="0.1" units="cm"/>
      <inkml:brushProperty name="color" value="#33CCFF"/>
    </inkml:brush>
  </inkml:definitions>
  <inkml:trace contextRef="#ctx0" brushRef="#br0">74 55 6537,'18'-33'2545,"-3"15"-1761,-2 15-160,0 13-200,0 5-24,-4 19-56,2 9-15,-21 0-97,-1 14-64,-2 5-80,-7-4-24,5 1-48,-6-10-16,-4 2-144,1 0-200,-3 2 208</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12.079"/>
    </inkml:context>
    <inkml:brush xml:id="br0">
      <inkml:brushProperty name="width" value="0.1" units="cm"/>
      <inkml:brushProperty name="height" value="0.1" units="cm"/>
      <inkml:brushProperty name="color" value="#F6630D"/>
    </inkml:brush>
  </inkml:definitions>
  <inkml:trace contextRef="#ctx0" brushRef="#br0">1 0 6657,'15'10'4851,"86"23"-4599,-72-25-311,-2 2-1,1 1 1,-2 1-1,1 1 1,36 24 0,-36-26-94,-26-11 149,0 0 1,0 1-1,0-1 0,0 0 0,0 0 0,0 1 1,0-1-1,0 0 0,0 1 0,0-1 0,0 1 1,-1-1-1,1 1 0,0-1 0,0 1 0,0 0 1,-1-1-1,1 1 0,0 0 0,0 0 0,-1 0 1,1-1-1,-1 1 0,1 0 0,-1 0 0,1 0 1,-1 0-1,0 0 0,1 0 0,-1 0 0,0 0 1,0 0-1,0 0 0,0 0 0,0 0 0,0 0 1,0 0-1,0 0 0,0 0 0,0 0 0,-1 1 1,0 7 34,0-1 0,0 0 0,-1 1 1,-1-1-1,1 0 0,-1 0 0,-1-1 1,1 1-1,-1-1 0,-1 1 0,1-1 1,-1 0-1,-8 8 0,-32 54 657,44-68-666,0 0 1,0 0-1,0 1 0,0-1 0,0 0 0,0 0 1,0 0-1,1 1 0,-1-1 0,0 1 0,1-1 1,-1 0-1,1 1 0,0-1 0,-1 1 1,1-1-1,0 1 0,0-1 0,0 1 0,0-1 1,0 1-1,0-1 0,0 1 0,1-1 0,-1 1 1,1-1-1,-1 0 0,1 1 0,-1-1 0,1 1 1,0-1-1,-1 0 0,1 0 0,0 1 0,0-1 1,0 0-1,0 0 0,0 0 0,0 0 0,1 0 1,-1 0-1,2 1 0,1-1 4,-1 1 0,1-1 0,0 0 0,0 0 1,0 0-1,-1 0 0,1-1 0,0 0 0,0 0 0,0 0 0,0 0 1,0 0-1,0-1 0,0 0 0,0 1 0,4-3 0,51-22 57,-46 19-130,1-1 0,0 2-1,0 0 1,1 0-1,-1 2 1,1 0 0,21-2-1,10 3-880,-28 2 643</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12.419"/>
    </inkml:context>
    <inkml:brush xml:id="br0">
      <inkml:brushProperty name="width" value="0.1" units="cm"/>
      <inkml:brushProperty name="height" value="0.1" units="cm"/>
      <inkml:brushProperty name="color" value="#F6630D"/>
    </inkml:brush>
  </inkml:definitions>
  <inkml:trace contextRef="#ctx0" brushRef="#br0">19 142 7186,'-18'12'3064,"18"-7"-1183,8 8-1673,13-7-56,2-4-16,15-4-16,3-14 16,18-4-64,17 9-16,-19-17-48,12 10-40,-21-4-200,-14 6-112,11 6-208,-24-10-305,-3 4 577</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12.749"/>
    </inkml:context>
    <inkml:brush xml:id="br0">
      <inkml:brushProperty name="width" value="0.1" units="cm"/>
      <inkml:brushProperty name="height" value="0.1" units="cm"/>
      <inkml:brushProperty name="color" value="#F6630D"/>
    </inkml:brush>
  </inkml:definitions>
  <inkml:trace contextRef="#ctx0" brushRef="#br0">0 0 7370,'20'15'2592,"5"8"-2256,-15 2-152,4 6 40,-1-3 24,-11 5 16,8 9-8,-18 1-80,14 18-63,-11-4-121,-6-4-40,11 1-185,-15-16-191,10-10-1632,-5-14 1432</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13.103"/>
    </inkml:context>
    <inkml:brush xml:id="br0">
      <inkml:brushProperty name="width" value="0.1" units="cm"/>
      <inkml:brushProperty name="height" value="0.1" units="cm"/>
      <inkml:brushProperty name="color" value="#F6630D"/>
    </inkml:brush>
  </inkml:definitions>
  <inkml:trace contextRef="#ctx0" brushRef="#br0">339 0 5857,'-5'0'2297,"-7"17"-1457,11 9-280,-21 0 8,-6 4-56,-13 6-40,-6-2-32,9 12-143,2 2-49,13-7-120,3 2-88,-1-10-144,6-4-80,-3-14 3880,6-5-2823</inkml:trace>
  <inkml:trace contextRef="#ctx0" brushRef="#br0" timeOffset="1">395 137 6825,'27'14'2913,"-2"6"-1025,0 1-1631,-1 4-65,1 5-32,-7-12-96,-6-4 24,7 4-96,1 1-80,0-1-192,6 0-161,-18-12 249</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13.844"/>
    </inkml:context>
    <inkml:brush xml:id="br0">
      <inkml:brushProperty name="width" value="0.1" units="cm"/>
      <inkml:brushProperty name="height" value="0.1" units="cm"/>
      <inkml:brushProperty name="color" value="#F6630D"/>
    </inkml:brush>
  </inkml:definitions>
  <inkml:trace contextRef="#ctx0" brushRef="#br0">276 36 6577,'8'-36'3581,"-11"57"-2570,-3 10-857,-2 1 1,-1-1-1,-2-1 0,-1 0 1,-1 0-1,-22 36 0,33-62-139,-4 8 24,-16 30 102,-45 67 0,58-97-128,-4 6 14,0 0 1,1 0-1,-15 31 1,101-83-69,-30 6 48,-23 17 3,-2-2 1,1 0-1,-2-1 1,25-25 0,-43 38-11,1 1 1,-1-1-1,1 0 1,-1 0-1,1 0 0,0 0 1,-1 1-1,1-1 1,0 0-1,0 1 1,-1-1-1,1 1 1,0-1-1,0 1 1,0-1-1,0 1 1,0-1-1,0 1 0,0 0 1,-1-1-1,1 1 1,0 0-1,0 0 1,0 0-1,0 0 1,0 0-1,0 0 1,0 0-1,0 0 1,0 0-1,0 1 0,0-1 1,0 0-1,0 0 1,0 1-1,0-1 1,0 1-1,0-1 1,0 1-1,-1-1 1,1 1-1,0 0 0,0-1 1,-1 1-1,1 0 1,1 1-1,-1 0-1,0 0 0,-1 0 0,1 0 0,0 0 0,-1 0 0,1 0 0,-1 1 0,0-1 0,0 0 0,1 0 0,-2 0 0,1 1 0,0-1 0,0 0 0,-1 0 0,1 0 0,-1 0 0,1 1 0,-1-1-1,0 0 1,-2 2 0,-2 6 7,0 0 1,-1-1-1,-1 1 1,1-1 0,-10 10-1,-36 49 27,42-53-3,0-1 0,-1 0 0,-18 19 0,-93 76 607,121-108-631,0-1 1,0 1-1,0 0 1,0 0 0,0 0-1,0 0 1,0 0-1,0 0 1,1 0 0,-1 0-1,0 0 1,1 0-1,-1 0 1,0 0 0,1 0-1,-1 3 1,1-4-4,0 1 0,0 0 0,0-1 0,0 1 1,1-1-1,-1 1 0,0-1 0,0 1 0,1-1 0,-1 1 1,0-1-1,0 1 0,1-1 0,-1 1 0,1-1 0,-1 1 1,0-1-1,1 1 0,-1-1 0,1 0 0,-1 1 0,1-1 0,-1 0 1,2 1-1,1 0 5,1 1 1,-1-1 0,1 0-1,0-1 1,-1 1-1,1 0 1,0-1 0,-1 0-1,8-1 1,2-1-1,-1-1-1,0-1 1,0 0 0,0-1 0,-1 0-1,1 0 1,-1-2 0,12-7 0,-9 4-95,1 2 0,0-1 0,1 2 0,19-6 0,25-4-1542,-57 16 1339,-3 6-1852,-5 15 1387</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14.181"/>
    </inkml:context>
    <inkml:brush xml:id="br0">
      <inkml:brushProperty name="width" value="0.1" units="cm"/>
      <inkml:brushProperty name="height" value="0.1" units="cm"/>
      <inkml:brushProperty name="color" value="#F6630D"/>
    </inkml:brush>
  </inkml:definitions>
  <inkml:trace contextRef="#ctx0" brushRef="#br0">50 132 7474,'-20'25'2976,"9"-11"-2064,-7-10-119,18-3-257,3-1-176,22-1-120,21 2-80,-2-14-88,23 3-8,-11-13-72,-13-5-80,3 4-232,-15-12-160,4-5 264</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14.536"/>
    </inkml:context>
    <inkml:brush xml:id="br0">
      <inkml:brushProperty name="width" value="0.1" units="cm"/>
      <inkml:brushProperty name="height" value="0.1" units="cm"/>
      <inkml:brushProperty name="color" value="#F6630D"/>
    </inkml:brush>
  </inkml:definitions>
  <inkml:trace contextRef="#ctx0" brushRef="#br0">0 153 9178,'17'-13'3161,"9"8"-2953,-14-5 0,14-1-120,0-12-24,2-2 8,15 7-40,-20 3-8,0 10-56,-5-1-232,-2-1-104,-6 1-280,-2-3 760,-4 9-152</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14.876"/>
    </inkml:context>
    <inkml:brush xml:id="br0">
      <inkml:brushProperty name="width" value="0.1" units="cm"/>
      <inkml:brushProperty name="height" value="0.1" units="cm"/>
      <inkml:brushProperty name="color" value="#F6630D"/>
    </inkml:brush>
  </inkml:definitions>
  <inkml:trace contextRef="#ctx0" brushRef="#br0">184 23 4657,'-1'-3'350,"-13"-17"727,14 20-1044,0 1 0,0-1 0,0 0 0,0 0 0,0 0 0,0 1-1,0-1 1,0 0 0,0 0 0,0 1 0,0-1 0,0 0 0,0 0-1,0 0 1,0 1 0,-1-1 0,1 0 0,0 0 0,0 0-1,0 1 1,0-1 0,0 0 0,-1 0 0,1 0 0,0 0 0,0 1-1,0-1 1,-1 0 0,1 0 0,0 0 0,0 0 0,0 0 0,-1 0-1,1 0 1,0 0 0,0 0 0,-1 0 0,1 0 0,0 0-1,0 0 1,-1 0 0,1 0 0,0 0 0,0 0 0,0 0 0,-1 0-1,1 0 1,0 0 0,0 0 0,-1 0 0,1 0 0,0 0 0,0-1-1,0 1 1,-1 0 0,1 0 0,0 0 0,0 0 0,0-1-1,0 1 1,0 0 0,-1 0 0,1 0 0,0 0 0,0-1 0,0 1-1,0 0 1,0-1 0,-5 37 751,2-4-498,-2 0 1,0-1 0,-2 0-1,-2 0 1,-1 0-1,-17 38 1,2-22-144,15-26 49,-1-1 1,-23 33-1,33-53-174,1 1-1,-1-1 1,1 0 0,-1 1-1,1-1 1,-1 1 0,1-1-1,-1 1 1,1-1 0,0 0-1,-1 1 1,1 0-1,0-1 1,-1 1 0,1-1-1,0 1 1,0-1 0,0 1-1,-1-1 1,1 1-1,0 0 1,0-1 0,0 1-1,0-1 1,0 1 0,0 0-1,0-1 1,0 1 0,0 0-1,0-1 1,1 1-1,-1-1 1,0 1 0,0-1-1,1 1 1,-1-1 0,0 1-1,0 0 1,1-1 0,-1 0-1,1 1 1,-1-1-1,0 1 1,1-1 0,-1 1-1,1-1 1,-1 0 0,1 1-1,-1-1 1,1 0-1,0 0 1,-1 1 0,1-1-1,2 1 14,0-1 0,-1 1 0,1-1 0,0 0-1,-1 0 1,1 0 0,-1 0 0,1-1-1,0 1 1,-1-1 0,5 0 0,128-63 285,-94 35-415,-35 24-176,0 0-1,1 0 1,-1 1-1,1 0 1,0 0-1,9-3 1,-13 8-35</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15.250"/>
    </inkml:context>
    <inkml:brush xml:id="br0">
      <inkml:brushProperty name="width" value="0.1" units="cm"/>
      <inkml:brushProperty name="height" value="0.1" units="cm"/>
      <inkml:brushProperty name="color" value="#F6630D"/>
    </inkml:brush>
  </inkml:definitions>
  <inkml:trace contextRef="#ctx0" brushRef="#br0">7 1 7810,'4'4'401,"0"0"0,-1 0 1,0 1-1,0 0 0,0-1 0,-1 1 1,4 10-1,-3-8-381,-1-1 0,0 0-1,-1 1 1,0-1 0,0 1 0,0-1-1,-1 1 1,0 0 0,0-1 0,0 1-1,-1 0 1,0-1 0,-1 1 0,1-1-1,-1 0 1,0 1 0,-6 10 0,-14 30 52,17-37 13,4-47 163,1 27-128,0-1 0,1 0-1,0 0 1,1 1 0,0-1-1,1 0 1,5-14 0,-6 22-107,-1 0 1,1-1-1,0 1 1,0 0 0,0 0-1,0 1 1,0-1 0,0 0-1,1 1 1,0 0-1,-1-1 1,1 1 0,0 0-1,0 0 1,0 1 0,0-1-1,0 0 1,1 1 0,-1 0-1,0 0 1,1 0-1,-1 0 1,1 1 0,-1-1-1,1 1 1,-1 0 0,5 0-1,6 1-69,1 0 1,-1 1-1,0 1 0,0 0 1,27 10-1,-37-12 37,0 1-1,-1 0 1,1 0 0,-1 0-1,1 1 1,-1-1 0,0 1-1,0 0 1,0 0-1,0 0 1,3 4 0,-5-5 14,0 0 0,0 0 0,0 1 0,0-1 0,0 0 0,-1 1 0,1-1-1,-1 1 1,1-1 0,-1 1 0,0-1 0,0 1 0,0-1 0,0 1 0,0-1 0,-1 0 0,1 1 0,-1-1 0,0 1 0,-1 2 0,0-1 10,-1 1 0,0-1 0,0 1 0,0-1 0,0 0 0,-1-1 0,1 1 0,-1 0 0,0-1 0,0 0 0,-1 0 0,-6 4 0,5-4 5,1 0 0,0 1 1,0 0-1,0 0 1,1 0-1,-1 0 0,1 1 1,0-1-1,0 1 1,0 0-1,-2 6 0,-3 9 89,5-10-5,0 0 1,0 0-1,-1-1 0,0 0 1,-1 0-1,0 0 0,-1 0 0,1-1 1,-9 7-1,9-13 261,9-9-205,11-11-88,11 0-104,-13 9-121,0 0 1,0 0-1,-1-1 0,14-16 1,33-48 2298,-34 30-1019</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15.599"/>
    </inkml:context>
    <inkml:brush xml:id="br0">
      <inkml:brushProperty name="width" value="0.1" units="cm"/>
      <inkml:brushProperty name="height" value="0.1" units="cm"/>
      <inkml:brushProperty name="color" value="#F6630D"/>
    </inkml:brush>
  </inkml:definitions>
  <inkml:trace contextRef="#ctx0" brushRef="#br0">621 0 8362,'-3'7'3072,"1"21"-2391,-5-2-473,-7 2 8,-6 5 0,-6-2 0,-6 17 40,3 14-40,-12 9-48,-4 1-8,-20-11-96,-4-4-16,5 4-40,-4-4-72,21-12-240,9-8-160,7-25 2072,11-12-1336</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26.310"/>
    </inkml:context>
    <inkml:brush xml:id="br0">
      <inkml:brushProperty name="width" value="0.1" units="cm"/>
      <inkml:brushProperty name="height" value="0.1" units="cm"/>
      <inkml:brushProperty name="color" value="#33CCFF"/>
    </inkml:brush>
  </inkml:definitions>
  <inkml:trace contextRef="#ctx0" brushRef="#br0">7 1 6953,'2'15'2681,"5"1"-2105,-7 7-48,-5 0-112,3 2-152,-6 1-32,14 4-127,-11-4-9,15 2-56,0-4-40,-7-4-8,7-7-136,-6-6-465,2-6 441</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15.949"/>
    </inkml:context>
    <inkml:brush xml:id="br0">
      <inkml:brushProperty name="width" value="0.1" units="cm"/>
      <inkml:brushProperty name="height" value="0.1" units="cm"/>
      <inkml:brushProperty name="color" value="#F6630D"/>
    </inkml:brush>
  </inkml:definitions>
  <inkml:trace contextRef="#ctx0" brushRef="#br0">0 1 8370,'25'0'2992,"4"6"-2599,-2 1-169,0 0 24,6 7-32,0-1-16,3-3-48,-9-5-56,-13-10-112,0-1-80,9 14-208,-1 3-80,-18-2-457,2 4 537</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16.290"/>
    </inkml:context>
    <inkml:brush xml:id="br0">
      <inkml:brushProperty name="width" value="0.1" units="cm"/>
      <inkml:brushProperty name="height" value="0.1" units="cm"/>
      <inkml:brushProperty name="color" value="#F6630D"/>
    </inkml:brush>
  </inkml:definitions>
  <inkml:trace contextRef="#ctx0" brushRef="#br0">0 53 8218,'18'5'3000,"-1"-9"-2375,15-4-441,6 0-32,2-9 0,6 9 24,1 3-88,-9-1-8,1 6-80,-4-2-56,-10 2-136,-4 3-120,-19-1-289,-11 0-271,-12 3 560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4:16.651"/>
    </inkml:context>
    <inkml:brush xml:id="br0">
      <inkml:brushProperty name="width" value="0.1" units="cm"/>
      <inkml:brushProperty name="height" value="0.1" units="cm"/>
      <inkml:brushProperty name="color" value="#F6630D"/>
    </inkml:brush>
  </inkml:definitions>
  <inkml:trace contextRef="#ctx0" brushRef="#br0">1 0 8042,'21'15'2587,"-16"-13"-2490,0 2-1,-1-1 1,1 0-1,0 1 1,-1 0 0,0 0-1,0 0 1,0 1-1,-1-1 1,1 1 0,-1 0-1,0 0 1,4 9-1,11 67-948,-18-81 852,1 0 0,-1 0-1,0 0 1,0 1 0,0-1 0,0 0 0,1 0-1,-1 0 1,0 0 0,0 0 0,0 0-1,0 0 1,1 0 0,-1 0 0,0 1 0,0-1-1,0 0 1,1 0 0,-1 0 0,0 0-1,0 0 1,0 0 0,1 0 0,-1 0 0,0 0-1,0-1 1,0 1 0,1 0 0,-1 0-1,0 0 1,0 0 0,0 0 0,1 0 0,-1 0-1,0 0 1,0 0 0,0-1 0,0 1 0,0 0-1,1 0 1,-1 0 0,0 0 0,0 0-1,0-1 1,0 1 0,0 0 0,0 0 0,0 0-1,0-1 1,1 1 0,-1 0 0,0 0-1,0 0 1,0-1 0,0 1 0,0 0 0,0 0-1,0 0 1,0-1 0,0 1 0,0 0-1,0 0 1,-1 0 0,1-1 0,7-13 85,-5 9-78,0 1 1,0-1 0,1 1 0,-1 0-1,1 0 1,0 0 0,0 1 0,0-1-1,1 1 1,-1-1 0,1 1-1,5-3 1,3-4 17,-5 5 2,-1 0 0,1 0 0,0 0 0,1 1 0,-1 0-1,1 1 1,0 0 0,-1 0 0,1 0 0,1 1 0,-1 0 0,0 1 0,0 0 0,1 0-1,-1 1 1,13 1 0,20-3 59,-36 2-81,0 0 0,0 0 0,0 1 0,0 0 0,0 0 0,0 0 0,-1 1-1,1 0 1,0 0 0,-1 0 0,1 0 0,-1 1 0,0-1 0,0 1 0,0 0 0,0 0 0,0 1 0,-1-1 0,1 1 0,-1 0 0,0 0 0,0 0 0,-1 0 0,1 1 0,-1-1 0,0 1 0,2 5 0,-4-8-4,1 0 0,-1 0 0,-1 0 1,1 0-1,0 0 0,0 0 0,-1-1 1,1 1-1,-1 0 0,1 0 0,-1 0 1,0-1-1,0 1 0,0 0 0,0-1 1,0 1-1,0 0 0,0-1 0,-1 0 0,1 1 1,0-1-1,-1 0 0,-1 2 0,-38 25 12,17-19-9,-46 13 0,45-15 162,-43 17 0,15-6 272,21-6 1550,69-11-1684,0-1 1,0-2-1,63-11 0,-59 6-563,0 2 0,72 1 0,-101 4 52,-8 0 45,1 0-1,-1 0 1,1 0 0,0 1 0,-1-1 0,0 1 0,1 0-1,6 3 1,-10 7-335</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18.651"/>
    </inkml:context>
    <inkml:brush xml:id="br0">
      <inkml:brushProperty name="width" value="0.1" units="cm"/>
      <inkml:brushProperty name="height" value="0.1" units="cm"/>
      <inkml:brushProperty name="color" value="#F6630D"/>
    </inkml:brush>
  </inkml:definitions>
  <inkml:trace contextRef="#ctx0" brushRef="#br0">140 0 8170,'-96'43'2888,"85"-25"-2544,-1 10-48,3 6-7,0 2-57,6 0-96,3-6-16,8-5-88,4-2-72,1 0-136,2-9-160,1 1-385,-6-15 457</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19.013"/>
    </inkml:context>
    <inkml:brush xml:id="br0">
      <inkml:brushProperty name="width" value="0.1" units="cm"/>
      <inkml:brushProperty name="height" value="0.1" units="cm"/>
      <inkml:brushProperty name="color" value="#F6630D"/>
    </inkml:brush>
  </inkml:definitions>
  <inkml:trace contextRef="#ctx0" brushRef="#br0">1 271 6257,'75'-141'2385,"-30"74"-449,-42 62-1872,-1 1-1,1 0 1,0 0-1,0 0 1,0 0-1,0 1 1,1-1-1,-1 1 1,1 0-1,0 0 1,0 0-1,0 0 1,0 1-1,1 0 1,-1 0-1,1 0 1,-1 0-1,1 1 1,0-1-1,0 1 1,0 1-1,-1-1 1,1 0-1,0 1 1,0 0-1,6 1 1,-6-1-58,0 1 0,0 0 0,0-1 0,0 2 0,0-1 0,0 0 1,0 1-1,-1 0 0,1 0 0,-1 0 0,1 1 0,-1 0 0,0 0 0,0 0 1,0 0-1,-1 0 0,1 1 0,-1 0 0,1-1 0,-1 1 0,-1 1 0,1-1 1,0 0-1,-1 1 0,3 8 0,-3-6-8,-1 0 0,0 1 0,-1-1 0,0 1 0,0-1 0,0 0 0,-1 1 0,0-1 0,-1 0 0,0 0 0,0 0 0,0 0 0,-6 12 0,-4 4 6,0-1 0,-23 33 0,29-48 15,0-1 0,0 0 0,-1 0 0,1 0 1,-1-1-1,0 0 0,-1-1 0,1 0 0,-13 6 0,11-6 62,1 0 0,0 0 0,0 1 0,0 0-1,1 0 1,-1 1 0,2 0 0,-13 12 0,20-18-75,-1 0 0,0 0 0,0 0 0,1 0 1,-1 0-1,0 0 0,0 0 0,1 0 0,-1 0 0,0 0 1,1 0-1,-1 0 0,0 0 0,0 0 0,1 0 0,-1 0 0,0 0 1,0 0-1,1 0 0,-1 0 0,0 0 0,0 1 0,1-1 1,-1 0-1,0 0 0,0 0 0,0 0 0,1 1 0,-1-1 0,0 0 1,0 0-1,0 0 0,0 1 0,0-1 0,1 0 0,-1 0 1,0 1-1,0-1 0,0 0 0,0 0 0,0 1 0,0-1 0,0 0 1,0 0-1,0 1 0,0-1 0,0 0 0,0 0 0,0 1 1,0-1-1,0 0 0,0 0 0,0 1 0,0-1 0,0 0 0,0 0 1,0 1-1,-1-1 0,1 0 0,0 0 0,0 1 0,0-1 1,0 0-1,-1 1 0,3-2 1,0 1 0,0-1 0,0 0 1,0 1-1,0-1 0,0 0 0,-1 0 0,1 0 1,0 0-1,-1-1 0,1 1 0,1-2 0,5-5-31,0 0-1,1 0 0,-1 1 1,1 0-1,0 1 0,1 0 1,0 0-1,0 1 0,20-7 1,-20 8-145,0-1 0,-1 1 1,0-2-1,17-11 1,-3-8-100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19.346"/>
    </inkml:context>
    <inkml:brush xml:id="br0">
      <inkml:brushProperty name="width" value="0.1" units="cm"/>
      <inkml:brushProperty name="height" value="0.1" units="cm"/>
      <inkml:brushProperty name="color" value="#F6630D"/>
    </inkml:brush>
  </inkml:definitions>
  <inkml:trace contextRef="#ctx0" brushRef="#br0">1 11 8866,'0'-10'3025,"1"10"-2825,2 5 360,-3-7-424,0 0-32,19 12-480,36 20-32,-35-35-313,6 2-191,-3-12 576</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19.666"/>
    </inkml:context>
    <inkml:brush xml:id="br0">
      <inkml:brushProperty name="width" value="0.1" units="cm"/>
      <inkml:brushProperty name="height" value="0.1" units="cm"/>
      <inkml:brushProperty name="color" value="#F6630D"/>
    </inkml:brush>
  </inkml:definitions>
  <inkml:trace contextRef="#ctx0" brushRef="#br0">526 1 5465,'0'5'4778,"-10"17"-4745,-5 7 19,-2 0 0,-1-2 1,-1 0-1,-2-1 1,0-1-1,-1-1 0,-2-1 1,-1-1-1,-41 29 1,34-33 148,2 2 1,0 1 0,1 1-1,2 1 1,0 1 0,1 2 0,-37 48-1,59-66 223,8-7-145,18-15-30,31-29-136,-52 41-112,15-14 8,0 0 0,0 2 0,2-1 0,0 2 0,0 1 0,1 0 0,1 1 0,26-11 0,112-18-509,-131 27-45,-15 5-22,7 3 189</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19.996"/>
    </inkml:context>
    <inkml:brush xml:id="br0">
      <inkml:brushProperty name="width" value="0.1" units="cm"/>
      <inkml:brushProperty name="height" value="0.1" units="cm"/>
      <inkml:brushProperty name="color" value="#F6630D"/>
    </inkml:brush>
  </inkml:definitions>
  <inkml:trace contextRef="#ctx0" brushRef="#br0">117 66 5937,'-55'-60'2569,"55"59"-2522,-1 1 0,1-1 0,-1 1 0,1-1 0,-1 1 0,0 0 0,1-1 0,-1 1 0,0 0 0,1-1 0,-1 1 0,0 0 0,1 0 0,-1 0 0,0 0 0,1-1 0,-1 1 0,0 0 0,0 0 0,1 0 0,-1 1 0,0-1 0,0 0 0,1 0 0,-1 0 0,0 0 0,1 1 0,-1-1 0,0 0 0,1 1 1,-1-1-1,1 0 0,-1 1 0,0-1 0,1 1 0,-1-1 0,1 1 0,-1-1 0,1 1 0,-1 0 0,-10 25 415,6 4-117,1 0-1,0 58 1,1-18 29,-1 78 189,22 241 0,1-99-469,-18-226-113,-10 93 0,9-147 27,-1 12-228,-2-19-17,-1-13-95,-8-66-1085,-1 15 995</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20.327"/>
    </inkml:context>
    <inkml:brush xml:id="br0">
      <inkml:brushProperty name="width" value="0.1" units="cm"/>
      <inkml:brushProperty name="height" value="0.1" units="cm"/>
      <inkml:brushProperty name="color" value="#F6630D"/>
    </inkml:brush>
  </inkml:definitions>
  <inkml:trace contextRef="#ctx0" brushRef="#br0">270 42 6001,'-4'-34'4100,"-3"27"-2813,-3 20-610,-3 15-164,-26 43-1,-6 10-187,-36 118 66,30-70-371,37-103-166,8-21-213,7-16-769,4-9 786</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20.678"/>
    </inkml:context>
    <inkml:brush xml:id="br0">
      <inkml:brushProperty name="width" value="0.1" units="cm"/>
      <inkml:brushProperty name="height" value="0.1" units="cm"/>
      <inkml:brushProperty name="color" value="#F6630D"/>
    </inkml:brush>
  </inkml:definitions>
  <inkml:trace contextRef="#ctx0" brushRef="#br0">0 1 7378,'22'11'2936,"-4"1"-1768,3 4-831,7 9 79,0 11-48,-2 0-8,5 17-32,-11-7-120,-13-15-88,11 13-48,-2-11-120,0-8-96,11-6-192,-4-7-128,-17-25-304,4 1-137,-8-29 569</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26.642"/>
    </inkml:context>
    <inkml:brush xml:id="br0">
      <inkml:brushProperty name="width" value="0.1" units="cm"/>
      <inkml:brushProperty name="height" value="0.1" units="cm"/>
      <inkml:brushProperty name="color" value="#33CCFF"/>
    </inkml:brush>
  </inkml:definitions>
  <inkml:trace contextRef="#ctx0" brushRef="#br0">1 229 5433,'56'-57'2070,"-56"56"-2034,1 1 0,-1 0 0,1 0 0,0 0 0,-1 0 0,1 0 0,-1 0 0,1 0-1,0 0 1,-1 0 0,1 0 0,-1 0 0,1 0 0,-1 1 0,1-1 0,0 0 0,-1 0 0,1 1 0,-1-1 0,1 0 0,-1 1 0,1-1 0,-1 0 0,1 1 0,-1-1 0,0 1-1,1-1 1,-1 1 0,1-1 0,-1 1 0,0-1 0,0 1 0,1-1 0,-1 1 0,0-1 0,0 1 0,0-1 0,1 1 0,-1 0 0,0 0 0,12 36 834,-7-22-511,2 4-54,1-1 0,1 1 0,1-2 0,22 32 0,-27-42-271,1 0-1,1 0 0,0 0 0,-1-1 0,2 0 0,-1-1 1,1 0-1,0 0 0,0 0 0,0-1 0,1 0 1,-1-1-1,12 3 0,19 3 33,71 7 0,-92-14-50,1-1-1,0-1 1,-1-1 0,1-1-1,-1 0 1,22-7-1,-36 8-11,1-1 1,0 1-1,-1-1 0,0 0 0,1-1 0,-1 1 0,0-1 0,0 0 1,0 0-1,-1 0 0,1-1 0,-1 1 0,0-1 0,0 0 1,0 0-1,0 0 0,-1 0 0,1 0 0,-1-1 0,0 1 0,2-8 1,0-6-17,0 0 0,-2 0 0,0 0 0,0-28 0,1-16-189,-2 43-128,0 0 0,-3-29 0,0 15-22</inkml:trace>
  <inkml:trace contextRef="#ctx0" brushRef="#br0" timeOffset="1">351 1 8010,'-78'49'2816,"80"-46"-2424,8 15 64,-7-3-87,4-3-25,-1 3-144,-6-6-88,13 9-48,2 7-40,-3-2-112,7 3-96,1-4-544,-10-11 479</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21.015"/>
    </inkml:context>
    <inkml:brush xml:id="br0">
      <inkml:brushProperty name="width" value="0.1" units="cm"/>
      <inkml:brushProperty name="height" value="0.1" units="cm"/>
      <inkml:brushProperty name="color" value="#F6630D"/>
    </inkml:brush>
  </inkml:definitions>
  <inkml:trace contextRef="#ctx0" brushRef="#br0">78 7 6241,'0'0'81,"0"-1"0,0 1 0,0 0 0,0-1 1,0 1-1,0 0 0,0 0 0,0-1 0,0 1 0,-1 0 0,1 0 0,0-1 0,0 1 0,0 0 0,0 0 0,-1-1 0,1 1 0,0 0 0,0 0 0,0 0 0,-1 0 0,1-1 0,0 1 0,0 0 0,-1 0 0,1 0 0,0 0 0,0 0 0,-1 0 0,1 0 0,0-1 1,-1 1-1,1 0 0,0 0 0,0 0 0,-1 0 0,1 0 0,0 0 0,-1 1 0,1-1 0,0 0 0,0 0 0,-1 0 0,1 0 0,0 0 0,0 0 0,-1 0 0,1 0 0,0 1 0,0-1 0,-1 0 0,1 0 0,0 0 0,0 1 0,0-1 0,-1 0 0,1 0 0,0 1 1,0-1-1,0 0 0,0 0 0,0 1 0,-1-1 0,1 0 0,0 0 0,0 1 0,0-1 0,-1 11 3,0 0 1,1 0-1,1 0 0,1 13 1,0-11-57,-1-1 0,0 1-1,-1 0 1,-3 19 0,0 2-15,3-26-9,0-1-1,-1 0 0,0 1 0,0-1 0,-1 0 1,0 0-1,-4 10 0,6-16-3,-1 0 0,1-1 0,-1 1 0,0 0 0,1 0 0,-1-1 0,0 1 0,0 0 0,1-1 0,-1 1 1,0-1-1,0 1 0,0-1 0,0 1 0,0-1 0,1 1 0,-1-1 0,0 0 0,0 0 0,0 0 0,0 1 0,0-1 0,0 0 0,0 0 0,0 0 0,0 0 0,0-1 0,0 1 0,0 0 1,0 0-1,0 0 0,0-1 0,0 1 0,0-1 0,0 1 0,-1-2 0,1 2 3,0-1 0,-1 0 0,1 0 0,0 0 1,0 1-1,0-1 0,0-1 0,0 1 0,0 0 0,0 0 0,0 0 0,1 0 0,-1-1 1,0 1-1,1 0 0,-1 0 0,1-1 0,-1 1 0,1-1 0,0 1 0,0 0 1,-1-1-1,1 1 0,0-1 0,0 1 0,0-1 0,1-1 0,1-2 3,0 0-1,0 0 1,1 0-1,0 0 0,0 0 1,0 1-1,0-1 1,1 1-1,0 0 0,-1 0 1,2 0-1,-1 0 1,0 1-1,8-5 0,11-6 16,41-19 0,-53 27-14,-1 1-9,1 1 0,-1 1-1,1 0 1,-1 0 0,1 1 0,0 0 0,0 1 0,0 0 0,0 1 0,0 0 0,0 1 0,0 0 0,0 1 0,0 0-1,11 4 1,-21-5 2,-1 0 0,1-1 0,0 1 0,0 0 0,-1 0 0,1 0-1,-1 0 1,1 0 0,-1 0 0,1 0 0,-1 0 0,0 0 0,1 0 0,-1 0 0,0 0-1,0 0 1,0 0 0,0 0 0,0 0 0,0 0 0,0 1 0,0-1 0,0 0-1,0 0 1,-1 0 0,1 0 0,0 0 0,-2 2 0,-12 29-15,-43 31 35,-7 8 234,58-65-194,1 2 0,0-1 0,1 1 0,-1-1-1,2 1 1,-1 0 0,-4 16 0,9-26-92,1 0 0,0 0-1,-1 0 1,1 0 0,0 1-1,0-1 1,0 1 0,0-1-1,1 1 1,3-3 0,28-20-844,-12-2 558</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21.364"/>
    </inkml:context>
    <inkml:brush xml:id="br0">
      <inkml:brushProperty name="width" value="0.1" units="cm"/>
      <inkml:brushProperty name="height" value="0.1" units="cm"/>
      <inkml:brushProperty name="color" value="#F6630D"/>
    </inkml:brush>
  </inkml:definitions>
  <inkml:trace contextRef="#ctx0" brushRef="#br0">476 12 6961,'-3'-2'3001,"-9"-7"-1313,8 12-1319,-1 5-105,10 18-88,-1-4-24,0-4-48,-3-2-192,-6-8-136,2 12-440,0 5 423</inkml:trace>
  <inkml:trace contextRef="#ctx0" brushRef="#br0" timeOffset="1">25 380 7058,'-20'2'3048,"15"-1"-1111,12 1-1577,17-2-136,7-10 48,25-6 72,3-11 24,20 3-72,-7-8-72,-19 0-168,-2 9-24,-20 13-136,-1 3-88,-9 17-216,-5-7-200,-11 2-1201,4 8 1233</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21.711"/>
    </inkml:context>
    <inkml:brush xml:id="br0">
      <inkml:brushProperty name="width" value="0.1" units="cm"/>
      <inkml:brushProperty name="height" value="0.1" units="cm"/>
      <inkml:brushProperty name="color" value="#F6630D"/>
    </inkml:brush>
  </inkml:definitions>
  <inkml:trace contextRef="#ctx0" brushRef="#br0">241 1 5433,'-12'24'3410,"10"-21"-3213,0 0 0,1 0 1,-1 0-1,1 0 1,-1 0-1,1 0 1,0 0-1,1 1 1,-2 4-1,0 8 101,0-1 0,-2 0 0,-6 19 0,6-19-122,0-1 1,0 1 0,-1 23 0,3-7-38,-2 43 196,-20 105 1,12-119-248,4-14-45,-2-1 1,-2 0 0,-2-1 0,-27 57-1,24-71-40,13-23-11,-1-1-1,1 1 1,1 0-1,-1 0 1,1 0 0,0 0-1,1 0 1,0 1 0,0-1-1,-1 13 1,21-84-1678,-10 16 1480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22.048"/>
    </inkml:context>
    <inkml:brush xml:id="br0">
      <inkml:brushProperty name="width" value="0.1" units="cm"/>
      <inkml:brushProperty name="height" value="0.1" units="cm"/>
      <inkml:brushProperty name="color" value="#F6630D"/>
    </inkml:brush>
  </inkml:definitions>
  <inkml:trace contextRef="#ctx0" brushRef="#br0">1 41 7922,'85'-41'3368,"-88"41"-2879,3 12-1,0 1 0,-3 5-128,3 5-88,-4 1-136,-2 3-88,-4 1-16,-3-2-32,10 5-96,-4-10-56,7 1-240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22.393"/>
    </inkml:context>
    <inkml:brush xml:id="br0">
      <inkml:brushProperty name="width" value="0.1" units="cm"/>
      <inkml:brushProperty name="height" value="0.1" units="cm"/>
      <inkml:brushProperty name="color" value="#F6630D"/>
    </inkml:brush>
  </inkml:definitions>
  <inkml:trace contextRef="#ctx0" brushRef="#br0">0 0 7434,'5'9'2712,"0"7"-2160,5 12-200,-7 0-24,1 0-32,-4-5-95,1 0-49,3 1-88,-3-7-120,6-1-120,-1-11-145,4-7-503,-2-9 544</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22.729"/>
    </inkml:context>
    <inkml:brush xml:id="br0">
      <inkml:brushProperty name="width" value="0.1" units="cm"/>
      <inkml:brushProperty name="height" value="0.1" units="cm"/>
      <inkml:brushProperty name="color" value="#F6630D"/>
    </inkml:brush>
  </inkml:definitions>
  <inkml:trace contextRef="#ctx0" brushRef="#br0">235 3 6505,'0'0'61,"0"-1"-1,0 1 0,0 0 0,1 0 0,-1 0 1,0 0-1,0-1 0,0 1 0,0 0 0,1 0 1,-1 0-1,0 0 0,0 0 0,0 0 0,0 0 1,1-1-1,-1 1 0,0 0 0,0 0 0,1 0 0,-1 0 1,0 0-1,0 0 0,0 0 0,1 0 0,-1 0 1,0 0-1,0 0 0,0 0 0,1 0 0,-1 1 1,0-1-1,0 0 0,0 0 0,1 0 0,-1 0 1,0 0-1,0 0 0,0 0 0,0 0 0,1 1 1,-1-1-1,0 0 0,0 0 0,5 13 721,-5 16-396,-6-10-299,-1-1 0,-1 0 0,0-1 0,-2 0 0,0 0 0,-21 26 0,6 3 236,22-38-177,-1 0 0,1-1 0,-2 0-1,1 0 1,-11 13 0,15-20-131,-1 0-1,1 1 0,0-1 0,-1 0 1,1 0-1,0 1 0,0-1 1,-1 0-1,1 0 0,0 1 0,0-1 1,-1 0-1,1 1 0,0-1 1,0 0-1,0 1 0,0-1 0,-1 0 1,1 1-1,0-1 0,0 1 0,0-1 1,0 0-1,0 1 0,0-1 1,0 1-1,0-1 0,0 0 0,0 1 1,0-1-1,0 0 0,0 1 1,1 0-1,12 3 316,20-8-51,-18-1-210,-11 4-60,0 0 1,0-1-1,0 1 0,0-1 1,0 0-1,0 0 0,6-5 1,21-5-3,-28 12-112,0-1 0,0 0 0,-1 1 0,1-1 0,0 0 1,-1-1-1,1 1 0,0 0 0,-1-1 0,5-3 0,-5-1-219</inkml:trace>
  <inkml:trace contextRef="#ctx0" brushRef="#br0" timeOffset="1">12 633 8554,'-12'0'3024,"14"2"-2607,8 1-145,3-9-104,8-1 48,5-3-64,2-11 16,4 0-80,2 16-136,-6-10-168,-2 8-144,-11-9-24,-5-6 208</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23.062"/>
    </inkml:context>
    <inkml:brush xml:id="br0">
      <inkml:brushProperty name="width" value="0.1" units="cm"/>
      <inkml:brushProperty name="height" value="0.1" units="cm"/>
      <inkml:brushProperty name="color" value="#F6630D"/>
    </inkml:brush>
  </inkml:definitions>
  <inkml:trace contextRef="#ctx0" brushRef="#br0">87 111 7562,'-40'-97'2489,"31"83"-1102,6 22-720,7 25-123,-4-30-330,3 100 556,-16 151 0,2-88-733,9-130-423,-13 72 0,14-101 745</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23.396"/>
    </inkml:context>
    <inkml:brush xml:id="br0">
      <inkml:brushProperty name="width" value="0.1" units="cm"/>
      <inkml:brushProperty name="height" value="0.1" units="cm"/>
      <inkml:brushProperty name="color" value="#F6630D"/>
    </inkml:brush>
  </inkml:definitions>
  <inkml:trace contextRef="#ctx0" brushRef="#br0">0 189 8034,'23'-29'5280,"1"16"-4892,1 2 0,0 0 0,37-10 1,-59 21-343,273-77 2105,-224 67-2049,2 3 0,-1 1 1,74 3-1,-89 6-108,-28-1-38,-1-1 0,1 0 0,0 0 0,0-1 0,0-1-1,0 1 1,-1-2 0,18-3 0,-25 5-708</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54.509"/>
    </inkml:context>
    <inkml:brush xml:id="br0">
      <inkml:brushProperty name="width" value="0.1" units="cm"/>
      <inkml:brushProperty name="height" value="0.1" units="cm"/>
      <inkml:brushProperty name="color" value="#F6630D"/>
    </inkml:brush>
  </inkml:definitions>
  <inkml:trace contextRef="#ctx0" brushRef="#br0">61 81 6385,'-26'-69'3193,"19"58"-2086,3 12-386,0 28-116,7 39-483,7 41 274,-10-98-367,-1-1 1,1 1-1,-2 0 1,0-1 0,0 1-1,-1-1 1,-5 15-1,4-15-24,2-1 0,-1 1-1,1 0 1,1 0-1,-1 0 1,2 0-1,0 0 1,0 1-1,2 14 1,0 2-103,-5-17-768,9-21 557</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54.999"/>
    </inkml:context>
    <inkml:brush xml:id="br0">
      <inkml:brushProperty name="width" value="0.1" units="cm"/>
      <inkml:brushProperty name="height" value="0.1" units="cm"/>
      <inkml:brushProperty name="color" value="#F6630D"/>
    </inkml:brush>
  </inkml:definitions>
  <inkml:trace contextRef="#ctx0" brushRef="#br0">2 88 7970,'-1'-85'2274,"1"85"-2255,1 0 1,-1-1-1,1 1 1,-1 0 0,1 0-1,-1-1 1,1 1-1,-1 0 1,1 0 0,-1 0-1,1 0 1,-1 0-1,1 0 1,-1 0 0,1 0-1,-1 0 1,1 0-1,-1 0 1,1 0 0,-1 0-1,1 0 1,-1 1 0,1-1-1,-1 0 1,1 0-1,-1 0 1,1 1 0,-1-1-1,1 0 1,-1 1-1,1-1 1,-1 0 0,0 1-1,1-1 1,-1 1-1,1 0 1,0 0-9,1 0 0,-1 0 0,1 0 0,0 0 0,0 0 0,-1-1 0,1 1 0,0-1 0,0 1 0,0-1 0,-1 1 0,1-1 0,0 0 0,0 0 0,0 0 0,2 0 0,-1-2 7,-1 1 0,1-1 0,0 1 0,0 0 0,0 1 1,0-1-1,0 0 0,1 1 0,-1 0 0,0-1 0,0 1 1,0 0-1,0 1 0,0-1 0,0 1 0,1-1 0,-1 1 0,0 0 1,0 0-1,-1 0 0,1 0 0,0 1 0,0-1 0,0 1 0,3 3 1,-1-1-1,-1 0 0,1 0 1,-1 0-1,0 0 1,0 1-1,-1 0 0,1 0 1,-1 0-1,0 0 1,0 0-1,-1 1 0,0-1 1,2 7-1,9 54 82,-4 2 0,-3-1 0,-3 121-1,-2-48 6,-2-64 80,-3-1 0,-3 0 0,-26 111 0,33-184-190,0 0 0,0 0-1,0-1 1,-1 1-1,1 0 1,-1 0-1,1 0 1,-1 0 0,0 0-1,0-1 1,0 1-1,0 0 1,0-1-1,0 1 1,0-1-1,0 1 1,0-1 0,-1 1-1,1-1 1,-1 0-1,1 0 1,-1 1-1,0-1 1,-2 1-1,2-3-48,0 1 0,0-1-1,0 0 1,0 0 0,0 0-1,0 0 1,0 0-1,0 0 1,0-1 0,1 1-1,-1-1 1,0 1 0,1-1-1,-1 1 1,1-1-1,0 0 1,-1 0 0,1 0-1,0 0 1,0 0 0,-1-4-1,-12-23-276</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26.997"/>
    </inkml:context>
    <inkml:brush xml:id="br0">
      <inkml:brushProperty name="width" value="0.1" units="cm"/>
      <inkml:brushProperty name="height" value="0.1" units="cm"/>
      <inkml:brushProperty name="color" value="#33CCFF"/>
    </inkml:brush>
  </inkml:definitions>
  <inkml:trace contextRef="#ctx0" brushRef="#br0">0 1 7042,'12'16'2704,"-2"-9"-1960,-1 13 40,0 4-215,-3-1-17,-1 12-96,0-4-64,-3 0-192,-2 0-72,0-9-104,0-6-152,6-8-424,1-1 392</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55.325"/>
    </inkml:context>
    <inkml:brush xml:id="br0">
      <inkml:brushProperty name="width" value="0.1" units="cm"/>
      <inkml:brushProperty name="height" value="0.1" units="cm"/>
      <inkml:brushProperty name="color" value="#F6630D"/>
    </inkml:brush>
  </inkml:definitions>
  <inkml:trace contextRef="#ctx0" brushRef="#br0">49 101 7770,'-49'-100'2704,"56"103"-2312,12 5-240,-5-6 16,-3 3 0,10-2-24,2 4-88,0-7-16,0-2-112,7 4-120,-12-9-648,-3 0 536</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55.659"/>
    </inkml:context>
    <inkml:brush xml:id="br0">
      <inkml:brushProperty name="width" value="0.1" units="cm"/>
      <inkml:brushProperty name="height" value="0.1" units="cm"/>
      <inkml:brushProperty name="color" value="#F6630D"/>
    </inkml:brush>
  </inkml:definitions>
  <inkml:trace contextRef="#ctx0" brushRef="#br0">97 545 7274,'-90'113'2504,"83"-115"-2312,15 2-96,7 2-16,2 1-40,2 2-16,4-3-8,2-2-16,3-4-224,1-4-664,1 0 616</inkml:trace>
  <inkml:trace contextRef="#ctx0" brushRef="#br0" timeOffset="1">563 3 8338,'5'-2'2840,"-5"4"-2768,15 19-32,-7 9-32,-13-4-80,-6 8-104,-4 1 96</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56.014"/>
    </inkml:context>
    <inkml:brush xml:id="br0">
      <inkml:brushProperty name="width" value="0.1" units="cm"/>
      <inkml:brushProperty name="height" value="0.1" units="cm"/>
      <inkml:brushProperty name="color" value="#F6630D"/>
    </inkml:brush>
  </inkml:definitions>
  <inkml:trace contextRef="#ctx0" brushRef="#br0">32 35 8346,'-31'79'2840,"50"-79"-2704,1-8-56,18 6-8,1-6-16,-6-10-8,15 8-8,-10-7-152,-6 3-120,-2 2-1536,-22-12 1216</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56.347"/>
    </inkml:context>
    <inkml:brush xml:id="br0">
      <inkml:brushProperty name="width" value="0.1" units="cm"/>
      <inkml:brushProperty name="height" value="0.1" units="cm"/>
      <inkml:brushProperty name="color" value="#F6630D"/>
    </inkml:brush>
  </inkml:definitions>
  <inkml:trace contextRef="#ctx0" brushRef="#br0">241 1 6697,'-68'69'2537,"65"-46"-1681,1-4-584,6 6 64,-22-9 8,6 4 0,-12-10-40,4 13-79,0 5-9,2 8-136,2 2-8,-6-10-64,14-5-96,3-5-240,3-5 568,-4-15-256</inkml:trace>
  <inkml:trace contextRef="#ctx0" brushRef="#br0" timeOffset="1">326 191 7378,'3'-10'2584,"20"9"-2328,-11-9-112,-6-2-16,6 4-72,-4 0-32,-3 0-88,5 4-136,5 6-1728,-10 0 1368</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56.678"/>
    </inkml:context>
    <inkml:brush xml:id="br0">
      <inkml:brushProperty name="width" value="0.1" units="cm"/>
      <inkml:brushProperty name="height" value="0.1" units="cm"/>
      <inkml:brushProperty name="color" value="#F6630D"/>
    </inkml:brush>
  </inkml:definitions>
  <inkml:trace contextRef="#ctx0" brushRef="#br0">235 0 7074,'-5'16'793,"4"-9"-431,-1 0 0,-1-1-1,1 1 1,-1 0 0,-1-1 0,1 0 0,-1 1 0,-5 5 0,8-9-301,-1 0-1,1 0 1,0 0 0,0 0 0,0 0 0,0 0 0,1 0 0,-1 1 0,1-1-1,0 0 1,0 0 0,0 0 0,0 1 0,0-1 0,1 0 0,1 5-1,-1-3-4,-1 0 0,1 0-1,-1 0 1,0 0 0,0 0-1,-1 8 1,-3-5-28,1 1 1,-1-1-1,0 0 1,-1 0-1,1-1 1,-2 1-1,1-1 0,-1 0 1,-10 9-1,1-3-40,0 0-1,-1 0 1,-18 9 0,11-1-192,22-20 161,0 1 0,0-1 0,0 0 1,0 1-1,-1-1 0,1 0 0,0 0 0,-1 0 0,1 0 0,-1 0 0,1 0 0,-1 0 0,0-1 0,1 1 0,-1-1 0,-2 1 0,-4 0-204</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57.013"/>
    </inkml:context>
    <inkml:brush xml:id="br0">
      <inkml:brushProperty name="width" value="0.1" units="cm"/>
      <inkml:brushProperty name="height" value="0.1" units="cm"/>
      <inkml:brushProperty name="color" value="#F6630D"/>
    </inkml:brush>
  </inkml:definitions>
  <inkml:trace contextRef="#ctx0" brushRef="#br0">1 42 7426,'36'-39'2336,"-34"38"-2288,-1 1-1,1-1 1,0 1 0,-1 0-1,1-1 1,0 1 0,0 0-1,0 0 1,-1 0 0,1 0-1,0 0 1,0 1 0,-1-1-1,1 1 1,0-1 0,-1 1-1,1-1 1,0 1 0,-1 0-1,1 0 1,-1 0 0,1 0-1,-1 0 1,2 1 0,-1 0 87,87 31 1161,-71-27-1097,1 0 0,-1 2 0,-1 0 0,1 0 0,30 22 0,-22-6-32,0 1 0,-1 1 1,-2 1-1,37 54 0,-14-18-154,-7-25-101,-20-29-408,-19-9 454,1-1-1,-1 1 1,1-1 0,-1 1-1,1-1 1,-1 1-1,0-1 1,1 1-1,-1-1 1,0 1 0,1-1-1,-1 0 1,0 1-1,0-1 1,0 0-1,1 1 1,-1-1 0,0 0-1,0 1 1,0-1-1,0 0 1,0 1-1,0-1 1,0 1-1,-1-1 1,1 0 0,0 1-1,0-1 1,0 0-1,-1 1 1,1-1-1,-1 0 1,-8-29-311</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57.347"/>
    </inkml:context>
    <inkml:brush xml:id="br0">
      <inkml:brushProperty name="width" value="0.1" units="cm"/>
      <inkml:brushProperty name="height" value="0.1" units="cm"/>
      <inkml:brushProperty name="color" value="#F6630D"/>
    </inkml:brush>
  </inkml:definitions>
  <inkml:trace contextRef="#ctx0" brushRef="#br0">216 1 8962,'0'3'3025,"3"20"-2897,-1-3-24,1 19 96,-18 1 24,4 17-40,-16 1-8,-4 2-80,3 0-48,-6-6-24,11 2-32,6-12-232,1-8-128,8-18-432,-5-16 455</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57.675"/>
    </inkml:context>
    <inkml:brush xml:id="br0">
      <inkml:brushProperty name="width" value="0.1" units="cm"/>
      <inkml:brushProperty name="height" value="0.1" units="cm"/>
      <inkml:brushProperty name="color" value="#F6630D"/>
    </inkml:brush>
  </inkml:definitions>
  <inkml:trace contextRef="#ctx0" brushRef="#br0">94 288 6881,'19'11'2577,"-23"-2"-1809,8 4-360,-8 15 24,3 5 24,-8 11-15,-2 3-49,-10 1-144,-4-5-48,10-1-144,-6-5-32,16 0-72,5 4-128,6-9-344,-4-13-1553,-4-17 1449</inkml:trace>
  <inkml:trace contextRef="#ctx0" brushRef="#br0" timeOffset="1">206 285 8218,'30'-30'2896,"6"7"-2480,3 0-215,4 10-41,-15-15 0,0 3-56,0 12-32,-10-16-48,6 22-8,-2 1-136,-9-13-104,-7 6-353,1-13-1295,-12-3 1304</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58.014"/>
    </inkml:context>
    <inkml:brush xml:id="br0">
      <inkml:brushProperty name="width" value="0.1" units="cm"/>
      <inkml:brushProperty name="height" value="0.1" units="cm"/>
      <inkml:brushProperty name="color" value="#F6630D"/>
    </inkml:brush>
  </inkml:definitions>
  <inkml:trace contextRef="#ctx0" brushRef="#br0">137 42 7162,'-34'-41'2309,"34"41"-2281,-1 0-1,1 0 0,0 0 1,-1 0-1,1 0 0,0 0 0,-1 0 1,1 0-1,0 0 0,-1 0 1,1 0-1,0 0 0,0 0 0,-1 0 1,1 0-1,0 0 0,-1 0 1,1 0-1,0 0 0,0 1 0,-1-1 1,1 0-1,0 0 0,0 0 1,-1 1-1,1-1 0,0 0 0,0 0 1,0 0-1,-1 1 0,1-1 1,0 0-1,0 1 0,0-1 0,0 0 1,0 0-1,0 1 0,0-1 1,-1 0-1,1 1 0,0-1 0,0 0 1,0 1-1,0-1 0,0 0 1,0 0-1,0 1 0,1-1 0,-1 0 1,0 1-1,0-1 0,0 0 1,0 0-1,0 1 0,0-1 0,-2 30 498,2-23-270,-2 218 1217,3-43-1191,-31 221-259,30-399-37,-1 4-62,0 0-1,0 0 1,-1 0 0,0 0-1,-5 11 1,7-19 67,0 1-1,0-1 1,0 0 0,0 0 0,0 1 0,0-1 0,0 0-1,0 1 1,0-1 0,0 0 0,0 0 0,-1 1 0,1-1-1,0 0 1,0 1 0,0-1 0,0 0 0,-1 0-1,1 1 1,0-1 0,0 0 0,0 0 0,-1 0 0,1 1-1,0-1 1,0 0 0,-1 0 0,1 0 0,0 0 0,-1 0-1,1 1 1,0-1 0,0 0 0,-1 0 0,1 0-1,0 0 1,-1 0 0,1 0 0,0 0 0,-1 0 0,1 0-1,0 0 1,0 0 0,-1 0 0,1 0 0,0-1 0,-1 1-1,1 0 1,0 0 0,0 0 0,-1 0 0,1 0-1,0-1 1,0 1 0,-1 0 0,1 0 0,0 0 0,0-1-1,0 1 1,-1 0 0,1 0 0,0-1 0,0 1 0,0-1-1,-13-27-667,10 20 483,-14-37-119</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58.348"/>
    </inkml:context>
    <inkml:brush xml:id="br0">
      <inkml:brushProperty name="width" value="0.1" units="cm"/>
      <inkml:brushProperty name="height" value="0.1" units="cm"/>
      <inkml:brushProperty name="color" value="#F6630D"/>
    </inkml:brush>
  </inkml:definitions>
  <inkml:trace contextRef="#ctx0" brushRef="#br0">273 7 6425,'-2'-6'2649,"-6"11"-1401,8 22-752,-7 0-56,-4 9 9,-14 5-17,-4-2-56,2 11-56,-15-8-48,4 4-96,18 4-24,-19-13-80,34 9-32,11-5-88,-22-19-104,24-4-328,-26-20-224,25-16 424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27.364"/>
    </inkml:context>
    <inkml:brush xml:id="br0">
      <inkml:brushProperty name="width" value="0.1" units="cm"/>
      <inkml:brushProperty name="height" value="0.1" units="cm"/>
      <inkml:brushProperty name="color" value="#33CCFF"/>
    </inkml:brush>
  </inkml:definitions>
  <inkml:trace contextRef="#ctx0" brushRef="#br0">29 15 9234,'-5'-15'2338,"-2"20"-1423,-5 32-554,9-3-36,2 0-1,1-1 1,9 63 0,0 28 62,-6-79-326,14 71 0,-3-32-50,27 124-387,-40-198 143,0 0 0,1 0 1,0 0-1,7 17 0,-7-32 141</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5:58.682"/>
    </inkml:context>
    <inkml:brush xml:id="br0">
      <inkml:brushProperty name="width" value="0.1" units="cm"/>
      <inkml:brushProperty name="height" value="0.1" units="cm"/>
      <inkml:brushProperty name="color" value="#F6630D"/>
    </inkml:brush>
  </inkml:definitions>
  <inkml:trace contextRef="#ctx0" brushRef="#br0">210 1 6129,'22'4'2889,"-4"1"-449,6 10-2007,-4-5-65,-5-5 56,13 16-64,-5-4-24,0 2-104,5 4-48,-5-1-72,-4-1-64,6 0-72,-8-1-96,-16-8-264,7-1-168,-14-6 1296,-7-8-712</inkml:trace>
  <inkml:trace contextRef="#ctx0" brushRef="#br0" timeOffset="1">40 298 8858,'-30'0'3249,"20"-3"-2689,20 3-64,6 1-40,-1-1-24,30 8-24,-8-3-64,6 0-168,6 0-56,-13-2-112,-4 1-160,-13-6-400,3 2-256,-9 2 456</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42.444"/>
    </inkml:context>
    <inkml:brush xml:id="br0">
      <inkml:brushProperty name="width" value="0.1" units="cm"/>
      <inkml:brushProperty name="height" value="0.1" units="cm"/>
      <inkml:brushProperty name="color" value="#F6630D"/>
    </inkml:brush>
  </inkml:definitions>
  <inkml:trace contextRef="#ctx0" brushRef="#br0">349 95 6657,'-2'-31'2664,"1"22"-2071,1 0 1,-1 0 0,2 0 0,1-18-1,-2 38-342,0 0 0,1 0-1,0 0 1,1 0 0,3 14 0,1 9-210,3 95 6,-7 145 0,-4-126-16,-1-60-24,-4 0 0,-28 132-1,34-213-3,0-1 0,-1 1 0,0 0 0,-1 0-1,0-1 1,0 1 0,0-1 0,-5 7 0,5-13 14,3-7-1,3-7-1,2 5-12,0 1 1,1 0-1,0 0 1,0 1-1,0 0 1,10-8-1,25-30 7,-39 44-10,0 0 0,0 0 0,1 1 0,-1-1 0,0 1-1,1-1 1,-1 1 0,1 0 0,-1 0 0,0 0 0,1 0 0,-1 0-1,0 1 1,4 0 0,6 0 0,-12-1 2,28 0-7,69-4 5,-96 4 0,-1 0 0,0 1 0,0-1 0,1 0 0,-1 0 0,0 0 0,1 0 0,-1 0 0,0 0 0,1 1 0,-1-1 0,0 0 0,0 0 0,0 1 0,1-1-1,-1 0 1,0 0 0,0 1 0,0-1 0,1 0 0,-1 0 0,0 1 0,0-1 0,0 0 0,0 1 0,0-1 0,0 0 0,1 1 0,-1-1 0,0 0 0,0 1 0,0-1 0,0 0 0,0 1 0,0-1 0,-1 0 0,1 0 0,0 1 0,0-1 0,0 0 0,0 1 0,0-1 0,0 0 0,0 1 0,-1-1 0,1 0-1,0 0 1,0 1 0,0-1 0,-1 0 0,1 1 0,-16 26 1,12-21-1,0 1 2,0-1-1,-1 0 1,1 0-1,-1-1 0,-1 1 1,1-1-1,-1 0 1,0-1-1,-7 6 0,10-8-1,0 0-1,0 0 0,0 1 0,0 0 0,0-1 1,0 1-1,1 0 0,-1 1 0,1-1 0,0 0 1,0 1-1,0-1 0,1 1 0,-1-1 0,1 1 1,0 0-1,0 0 0,0-1 0,0 1 0,0 5 1,-10 33 2,-2-19 6,12-22-8,0 0 1,0 1-1,0-1 1,0 1 0,0-1-1,0 1 1,0-1-1,1 1 1,-1 0-1,0-1 1,1 1 0,0 0-1,-1 0 1,1-1-1,0 1 1,0 0 0,0 0-1,0-1 1,0 1-1,0 0 1,1 0-1,-1-1 1,0 1 0,1 0-1,0-1 1,-1 1-1,1 0 1,0-1-1,1 3 1,3 5-2,0 0 0,-1 1-1,-1-1 1,1 1 0,-2 0 0,1 0-1,-1 0 1,-1 0 0,0 1 0,0-1-1,-1 0 1,0 0 0,-3 14 0,-2 46 0,2 1 1,9 81 0,-2 58 33,-7-174-40,-10 41 1,6-41-2,-2 43 1,8-19 168,-2-1 1,-4 0 0,-1-1-1,-31 107 1,38-163-139,1 0-1,-1-1 1,0 1 0,1-1-1,-1 1 1,0-1 0,0 1-1,0-1 1,0 0 0,0 1 0,0-1-1,-1 0 1,1 0 0,0 0-1,-1 0 1,1 0 0,0 0-1,-1 0 1,1 0 0,-1-1-1,0 1 1,1-1 0,-1 1 0,1-1-1,-1 1 1,-2-1 0,-3 0 41,0 0 0,0-1 1,0 0-1,0 0 0,-9-3 0,-26-3-9,16 6-273,0-1-1,0-2 0,1 0 1,-44-13-1,8-11 272</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42.863"/>
    </inkml:context>
    <inkml:brush xml:id="br0">
      <inkml:brushProperty name="width" value="0.1" units="cm"/>
      <inkml:brushProperty name="height" value="0.1" units="cm"/>
      <inkml:brushProperty name="color" value="#F6630D"/>
    </inkml:brush>
  </inkml:definitions>
  <inkml:trace contextRef="#ctx0" brushRef="#br0">410 0 8346,'-9'0'2952,"9"8"-2592,-3 4-191,-3 7 63,-4 8-40,-8 10 48,1 18-40,-11 14-40,-6 8-56,-4 21-48,-10-1-8,-12-11-40,9-11-8,5-24-200,13-13-192,25-18 240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43.177"/>
    </inkml:context>
    <inkml:brush xml:id="br0">
      <inkml:brushProperty name="width" value="0.1" units="cm"/>
      <inkml:brushProperty name="height" value="0.1" units="cm"/>
      <inkml:brushProperty name="color" value="#F6630D"/>
    </inkml:brush>
  </inkml:definitions>
  <inkml:trace contextRef="#ctx0" brushRef="#br0">31 22 7642,'4'-3'189,"0"1"1,0 0 0,0 0 0,1 0-1,-1 0 1,0 0 0,1 1-1,-1 0 1,1 0 0,-1 0 0,1 0-1,0 1 1,-1 0 0,1 0-1,0 0 1,-1 1 0,1-1 0,5 2-1,-2 0-94,0-2-1,0 1 1,0-1-1,0 0 1,13-3-1,-13 1-9,-1 1-1,1 0 1,0 0-1,0 1 1,0 0-1,0 0 1,10 3-1,-16-3-78,0 0 0,-1 0 1,1 1-1,0-1 0,0 1 0,-1 0 0,1-1 0,0 1 0,-1 0 0,1 0 0,-1 0 0,1 0 1,-1 0-1,0 0 0,1 0 0,-1 1 0,0-1 0,0 0 0,0 1 0,0-1 0,0 1 1,0-1-1,0 1 0,0 0 0,-1-1 0,1 1 0,-1 0 0,1 0 0,-1-1 0,0 1 0,1 0 1,-1 0-1,0-1 0,0 1 0,0 0 0,-1 0 0,1 0 0,0-1 0,-2 4 0,-3 10 7,0-1 0,-2 1 0,0-1 0,0-1 0,-12 16 0,-6 11 12,17-26 17,-8 15-217,-34 47 0,44-68 139,0-1 0,-1 0 1,0 0-1,0 0 1,-1-1-1,1 0 0,-1-1 1,-1 0-1,1 0 1,-15 6-1,-22 0 47</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43.663"/>
    </inkml:context>
    <inkml:brush xml:id="br0">
      <inkml:brushProperty name="width" value="0.1" units="cm"/>
      <inkml:brushProperty name="height" value="0.1" units="cm"/>
      <inkml:brushProperty name="color" value="#F6630D"/>
    </inkml:brush>
  </inkml:definitions>
  <inkml:trace contextRef="#ctx0" brushRef="#br0">92 98 6105,'-49'0'2247,"49"0"-2216,-1 0 0,1 0 0,0 0 0,-1 0 0,1 0 0,0 1 0,-1-1 0,1 0 0,0 0-1,-1 1 1,1-1 0,0 0 0,-1 1 0,1-1 0,0 0 0,0 0 0,0 1 0,-1-1 0,1 1 0,0-1-1,0 0 1,0 1 0,0-1 0,0 0 0,0 1 0,-1-1 0,1 1 0,0-1 0,0 0 0,0 1-1,0-1 1,0 1 0,1-1 0,-1 0 0,0 1 0,0-1 0,0 1 0,0-1 0,0 0 0,0 1 0,1-1-1,-1 0 1,0 1 0,0-1 0,1 0 0,-1 1 0,1-1 0,1 8 227,-7 13 195,1-5-157,0 1 0,1 0 1,-1 31-1,-2 38 73,6-83-363,0-1 0,0 1-1,0-1 1,0 1 0,0-1 0,-1 0-1,1 1 1,-1-1 0,0 0 0,0 1-1,0-1 1,-2 4 0,-5 12 22,8-18-31,0 1-1,0 0 1,0 0-1,0 0 1,1-1-1,-1 1 1,0 0 0,0 0-1,1-1 1,-1 1-1,0 0 1,1 0-1,-1-1 1,0 1 0,1 0-1,-1-1 1,1 1-1,0 0 1,-1-1 0,1 1-1,-1-1 1,1 1-1,0-1 1,-1 0-1,1 1 1,0-1 0,0 1-1,-1-1 1,1 0-1,0 0 1,0 0 0,-1 1-1,1-1 1,0 0-1,0 0 1,0 0-1,-1 0 1,1 0 0,0 0-1,1-1 1,36-1-248,-35 0 232,-1 1-1,0-1 0,1 1 1,-1-1-1,0 0 0,0 0 1,-1 0-1,1 0 1,0-1-1,-1 1 0,1 0 1,-1-1-1,1 1 0,-1-1 1,0 1-1,0-1 0,1-4 1,11-22-71,8-2 126,1 1 0,1 2-1,1 0 1,2 2-1,41-33 1,-39 35 114,15-9 48,-21 21-118,-1-1 0,24-19 0,-45 32-79,1-1 1,-1 1-1,1-1 0,0 0 1,0 1-1,-1-1 0,1 1 0,0 0 1,0-1-1,-1 1 0,1 0 1,0-1-1,0 1 0,0 0 1,0 0-1,-1 0 0,1-1 1,0 1-1,0 0 0,0 0 1,0 0-1,0 1 0,0-1 0,-1 0 1,1 0-1,0 0 0,0 1 1,0-1-1,0 0 0,-1 1 1,1-1-1,0 1 0,0-1 1,-1 1-1,1-1 0,0 1 1,-1-1-1,1 1 0,0 0 1,-1-1-1,1 1 0,-1 0 0,1 0 1,-1-1-1,0 1 0,1 0 1,-1 0-1,0 0 0,0-1 1,1 1-1,-1 1 0,2 4 5,0 0 0,-1 0 0,0-1 0,0 1 0,1 11 0,-4 3-2,0-1-1,-1 0 1,-1-1-1,-1 1 1,-13 34-1,-10 37-180,27-84 118,0 0 0,-1 0 0,0 0 1,0 0-1,0 0 0,-7 10 0,8-14-48,0 0 0,0-1 0,-1 1 0,1-1-1,0 0 1,-1 1 0,0-1 0,1 0 0,-1 0 0,0 0 0,1 0 0,-1 0 0,0 0-1,0-1 1,0 1 0,0-1 0,0 1 0,0-1 0,0 0 0,0 1 0,0-1 0,0 0 0,1 0-1,-1-1 1,-4 0 0,-6-3-726</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43.999"/>
    </inkml:context>
    <inkml:brush xml:id="br0">
      <inkml:brushProperty name="width" value="0.1" units="cm"/>
      <inkml:brushProperty name="height" value="0.1" units="cm"/>
      <inkml:brushProperty name="color" value="#F6630D"/>
    </inkml:brush>
  </inkml:definitions>
  <inkml:trace contextRef="#ctx0" brushRef="#br0">195 120 4761,'2'-109'2055,"-2"99"1527,1 18-2870,-4 31-804,1-25 119,-20 111 370,18-108-329,-1 0-1,-1 0 1,0-1 0,-1 1-1,-17 26 1,11-22-37,0 2-1,1-1 1,1 2 0,-9 29-1,20-53-33,1 1-1,-2 0 1,1 0-1,0 0 1,0-1-1,0 1 1,0 0-1,0 0 1,-1-1-1,1 1 1,0 0 0,-1 0-1,1-1 1,0 1-1,-1 0 1,1-1-1,-1 1 1,1-1-1,-1 1 1,1 0-1,-1-1 1,0 1-1,1-1 1,-1 0-1,1 1 1,-1-1-1,0 1 1,0-1-1,1 0 1,-1 0-1,0 1 1,0-1 0,1 0-1,-1 0 1,0 0-1,0 0 1,0 0-1,1 0 1,-1 0-1,0 0 1,0 0-1,1 0 1,-1 0-1,0-1 1,0 1-1,1 0 1,-1 0-1,0-1 1,0 1-1,0-1 1,-1-1-144,0 0 0,0 0 0,0 0 0,0 0 0,1 0 0,-1 0 0,1 0-1,0-1 1,0 1 0,-1-1 0,1 1 0,1-1 0,-1 1 0,-1-5 0,3-17-741</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44.326"/>
    </inkml:context>
    <inkml:brush xml:id="br0">
      <inkml:brushProperty name="width" value="0.1" units="cm"/>
      <inkml:brushProperty name="height" value="0.1" units="cm"/>
      <inkml:brushProperty name="color" value="#F6630D"/>
    </inkml:brush>
  </inkml:definitions>
  <inkml:trace contextRef="#ctx0" brushRef="#br0">1 40 6433,'98'-37'2340,"-95"36"-2261,0 0 0,-1 1 1,1 0-1,0 0 0,0-1 1,0 2-1,0-1 0,0 0 1,0 0-1,0 1 0,-1 0 1,1 0-1,0-1 0,0 2 1,-1-1-1,1 0 1,0 0-1,-1 1 0,1 0 1,-1-1-1,0 1 0,0 0 1,0 0-1,0 0 0,0 0 1,3 5-1,4 2 103,20 19 194,-12-9-169,2-1 0,0-1 0,1-1 0,1 0 0,42 23 0,-41-28-120,103 56 254,-112-58-340,1 0 1,-1 1-1,0 1 1,-1 0-1,-1 0 1,15 19-1,-19-11-110,-7-18 91,0-1 1,0 0-1,0 1 0,0-1 1,-1 1-1,1-1 0,0 0 1,0 0-1,0 1 0,0-1 1,-1 0-1,1 1 0,0-1 0,0 0 1,-1 0-1,1 1 0,0-1 1,0 0-1,-1 0 0,1 1 1,0-1-1,-1 0 0,1 0 1,0 0-1,-1 0 0,1 0 0,0 1 1,-1-1-1,1 0 0,-1 0 1,1 0-1,0 0 0,-1 0 1,1 0-1,0 0 0,-1 0 1,1 0-1,0-1 0,-1 1 0,1 0 1,0 0-1,-1 0 0,1 0 1,0 0-1,-1-1 0,1 1 1,0 0-1,-1-1 0,-13-6-252</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44.683"/>
    </inkml:context>
    <inkml:brush xml:id="br0">
      <inkml:brushProperty name="width" value="0.1" units="cm"/>
      <inkml:brushProperty name="height" value="0.1" units="cm"/>
      <inkml:brushProperty name="color" value="#F6630D"/>
    </inkml:brush>
  </inkml:definitions>
  <inkml:trace contextRef="#ctx0" brushRef="#br0">48 38 9018,'-48'-38'3057,"48"52"-2937,2 0-8,-2 6-80,3 8 0,-5-3-8,6 4 0,-1-1-48,0-3-120,5-4-513,-4-6 433</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45.012"/>
    </inkml:context>
    <inkml:brush xml:id="br0">
      <inkml:brushProperty name="width" value="0.1" units="cm"/>
      <inkml:brushProperty name="height" value="0.1" units="cm"/>
      <inkml:brushProperty name="color" value="#F6630D"/>
    </inkml:brush>
  </inkml:definitions>
  <inkml:trace contextRef="#ctx0" brushRef="#br0">157 0 7330,'-49'104'2600,"42"-88"-2360,15 7-8,-13-11-120,5 4-64,10 4-248,-10-12-872,12 5 752</inkml:trace>
  <inkml:trace contextRef="#ctx0" brushRef="#br0" timeOffset="1">71 271 6609,'-59'92'2689,"54"-87"-1777,1-1-440,2-4 48,4 0-360,27-4-72,30-14-16,-33-3-24,1-7-96,-4-5-352,0-8-1328,-2-15 1184</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45.354"/>
    </inkml:context>
    <inkml:brush xml:id="br0">
      <inkml:brushProperty name="width" value="0.1" units="cm"/>
      <inkml:brushProperty name="height" value="0.1" units="cm"/>
      <inkml:brushProperty name="color" value="#F6630D"/>
    </inkml:brush>
  </inkml:definitions>
  <inkml:trace contextRef="#ctx0" brushRef="#br0">101 0 6721,'-2'4'4751,"-6"22"-4303,1-4-350,-6 18 231,2 0-1,-10 71 1,9 36-76,-3 64-519,16-198 116,-1-11 78,0 0 0,1 1 1,-1-1-1,0 0 0,0 0 1,0 0-1,-1 0 0,1 1 0,-1-1 1,1 0-1,-1 0 0,1 0 1,-1 0-1,-2 3 0,-3-12-2747</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27.712"/>
    </inkml:context>
    <inkml:brush xml:id="br0">
      <inkml:brushProperty name="width" value="0.1" units="cm"/>
      <inkml:brushProperty name="height" value="0.1" units="cm"/>
      <inkml:brushProperty name="color" value="#33CCFF"/>
    </inkml:brush>
  </inkml:definitions>
  <inkml:trace contextRef="#ctx0" brushRef="#br0">0 401 7690,'17'-28'2872,"22"10"-2056,-6 0-504,1 9-143,-7-2-17,1 6-48,-5 5-16,-2-2 0,7 2-8,-10 2-40,-2-4-40,-1-1-272,-3 0-265,-6-7 313</inkml:trace>
  <inkml:trace contextRef="#ctx0" brushRef="#br0" timeOffset="1">230 62 8666,'-64'-62'3081,"69"95"-2585,0 3 64,-2 7 8,2 1-8,3 4-136,1 4-136,0-9-152,0-2-72,-8-5-240,7 8-200,-3-4 3873,9 9-2769</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45.693"/>
    </inkml:context>
    <inkml:brush xml:id="br0">
      <inkml:brushProperty name="width" value="0.1" units="cm"/>
      <inkml:brushProperty name="height" value="0.1" units="cm"/>
      <inkml:brushProperty name="color" value="#F6630D"/>
    </inkml:brush>
  </inkml:definitions>
  <inkml:trace contextRef="#ctx0" brushRef="#br0">1 20 4481,'0'-1'242,"0"-1"1,1 1-1,-1 0 1,1 0-1,-1 0 1,1 0-1,-1 0 1,1 0-1,-1 0 1,1 1-1,0-1 1,0 0-1,-1 0 1,1 0-1,0 1 1,0-1-1,0 0 1,0 1-1,0-1 1,2 0-1,23 1 1482,-15 4-1808,-1 0 1,1 0 0,15 10 0,-14-7 477,11 5-349,1-1-17,-1 1 1,32 24-1,-50-33-29,-1 0 0,0 1 0,1-1 1,-1 1-1,-1 0 0,1 1 0,-1-1 0,1 0 0,-1 1 1,-1 0-1,1 0 0,0 0 0,-1 0 0,0 0 1,-1 0-1,1 1 0,1 8 0,-4-8-3,1-1 1,-1 0-1,-1 0 0,1 0 0,-1 0 1,1 0-1,-1 0 0,-1 0 0,1 0 1,-1-1-1,0 1 0,0-1 0,0 0 0,-8 8 1,-2 5-4,-5 14 115,15-24-54,0 0 0,-1 0 0,0-1 0,0 0 0,-1 1 0,0-2 0,-10 11 1,-2 5 512,14-10-152,9-9 91,8-5-495,0 1 0,1 0 0,-1 1 0,1 1 0,21 2 0,-16-1-12,1 0 0,23-4 0,-40 3-42,0-1 1,0 1 0,-1-1 0,1 0-1,-1 0 1,1-1 0,-1 1 0,1-1-1,-1 1 1,0-1 0,7-5 0,4 4-460,-5 7 204</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46.032"/>
    </inkml:context>
    <inkml:brush xml:id="br0">
      <inkml:brushProperty name="width" value="0.1" units="cm"/>
      <inkml:brushProperty name="height" value="0.1" units="cm"/>
      <inkml:brushProperty name="color" value="#F6630D"/>
    </inkml:brush>
  </inkml:definitions>
  <inkml:trace contextRef="#ctx0" brushRef="#br0">22 52 8418,'-22'8'2976,"22"0"-2631,7-3-73,0-7-32,12 1-16,6-7 8,1-1-8,22 4-88,-17-6-24,17 1-64,-2 0-40,-5-1-56,8 6-128,-16 5-384,-5 0-249,-22 0 473</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46.389"/>
    </inkml:context>
    <inkml:brush xml:id="br0">
      <inkml:brushProperty name="width" value="0.1" units="cm"/>
      <inkml:brushProperty name="height" value="0.1" units="cm"/>
      <inkml:brushProperty name="color" value="#F6630D"/>
    </inkml:brush>
  </inkml:definitions>
  <inkml:trace contextRef="#ctx0" brushRef="#br0">338 8 7058,'-5'-1'159,"2"-1"8,0 1 1,0 1-1,0-1 1,0 0-1,0 1 1,0-1-1,0 1 1,0 0-1,-1 0 1,1 0-1,0 0 1,-4 2-1,6-1-106,0 1 0,-1-1-1,1 1 1,0 0 0,0 0 0,0 0-1,0 0 1,1 0 0,-1 0 0,0 0-1,1 0 1,-1 0 0,1 0-1,0 0 1,0 0 0,0 0 0,0 0-1,0 0 1,0 0 0,1 0 0,0 2-1,17 152 1410,-12-122-1468,-1 0 1,-2 0 0,-1 0 0,-2 0-1,-3 35 1,-3-52-417,0-18-370,4-2 626,1 1 1,0-1 0,0 1-1,0-1 1,0 1 0,0-1 0,0 0-1,1 0 1,-1-4 0,0-21-374</inkml:trace>
  <inkml:trace contextRef="#ctx0" brushRef="#br0" timeOffset="1">297 142 5217,'2'-5'5555,"-2"5"-5470,-14 7 1721,-14 25-1586,2 1 0,2 1 0,-24 44 1,-32 45 39,59-96-681,1 1 0,-17 32 0,43-77-1412,6-6 807</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46.755"/>
    </inkml:context>
    <inkml:brush xml:id="br0">
      <inkml:brushProperty name="width" value="0.1" units="cm"/>
      <inkml:brushProperty name="height" value="0.1" units="cm"/>
      <inkml:brushProperty name="color" value="#F6630D"/>
    </inkml:brush>
  </inkml:definitions>
  <inkml:trace contextRef="#ctx0" brushRef="#br0">1 24 8354,'151'-23'3000,"-125"43"-2583,7 4 95,3 8 64,5-8-32,5 11 104,18 14-96,-9-3 16,-3 3-80,14 12-208,-22-17-40,5-6-208,-4-10-8,-24-28-368,-6-5-272,-7-15 2561,-1 7-1705</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47.746"/>
    </inkml:context>
    <inkml:brush xml:id="br0">
      <inkml:brushProperty name="width" value="0.1" units="cm"/>
      <inkml:brushProperty name="height" value="0.1" units="cm"/>
      <inkml:brushProperty name="color" value="#F6630D"/>
    </inkml:brush>
  </inkml:definitions>
  <inkml:trace contextRef="#ctx0" brushRef="#br0">173 1 7586,'34'56'2648,"-44"-23"-2376,-1 6-80,3 7-64,-19-3-56,11 4-16,-9-9-16,-14-3-8,13-3 8,-4-10-88,15-1-48,17-16-400,-4-5 344</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48.079"/>
    </inkml:context>
    <inkml:brush xml:id="br0">
      <inkml:brushProperty name="width" value="0.1" units="cm"/>
      <inkml:brushProperty name="height" value="0.1" units="cm"/>
      <inkml:brushProperty name="color" value="#F6630D"/>
    </inkml:brush>
  </inkml:definitions>
  <inkml:trace contextRef="#ctx0" brushRef="#br0">1 43 7066,'10'-8'2696,"1"3"-2064,7 8-304,-3-10-48,5 9-168,0-2-8,-4-3-56,0-2-48,-7 0-240,-4-5-280,-2 5 296</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48.415"/>
    </inkml:context>
    <inkml:brush xml:id="br0">
      <inkml:brushProperty name="width" value="0.1" units="cm"/>
      <inkml:brushProperty name="height" value="0.1" units="cm"/>
      <inkml:brushProperty name="color" value="#F6630D"/>
    </inkml:brush>
  </inkml:definitions>
  <inkml:trace contextRef="#ctx0" brushRef="#br0">170 1 7066,'-73'70'2688,"72"-60"-2016,1-5-152,9 0-176,-5-5-72,7 0-47,7 0-57,0 0-72,4 2-32,-1 1-128,-6-1-120,-2 4-329,-5 1-1447,-8-1 1344</inkml:trace>
  <inkml:trace contextRef="#ctx0" brushRef="#br0" timeOffset="1">5 311 5713,'-5'13'2801,"14"0"-609,5-3-1712,-4-11-104,2-9-103,11 2-57,5-7-64,8 3-48,5 1-72,-8-6 8,-4 1-168,1 1-136,-10 2-401,4 3 393</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48.747"/>
    </inkml:context>
    <inkml:brush xml:id="br0">
      <inkml:brushProperty name="width" value="0.1" units="cm"/>
      <inkml:brushProperty name="height" value="0.1" units="cm"/>
      <inkml:brushProperty name="color" value="#F6630D"/>
    </inkml:brush>
  </inkml:definitions>
  <inkml:trace contextRef="#ctx0" brushRef="#br0">95 33 4073,'0'0'49,"-1"0"0,0-1 0,1 1 1,-1 0-1,1 0 0,-1 0 0,0 0 0,1 0 1,-1 0-1,1 0 0,-1 0 0,0 0 0,1 0 1,-1 0-1,1 0 0,-1 0 0,0 0 0,1 1 1,-1-1-1,1 0 0,-1 0 0,1 1 0,-1-1 1,1 0-1,-1 1 0,1-1 0,-1 1 0,1-1 1,-1 0-1,1 1 0,0-1 0,-1 1 0,1-1 1,0 1-1,-1-1 0,1 1 0,0 0 0,0-1 1,-1 1-1,1-1 0,0 1 0,0 0 0,0-1 0,0 1 1,0-1-1,0 1 0,0 0 0,0 0 0,-7 16 195,-6 2-69,8-12-29,1-1 0,-1 1 0,1 0 0,0 0 0,1 0 0,-1 0 0,2 1 0,-1 0 0,1-1 0,-2 12 0,-3 60 1681,4-57-1658,1-1 1,0 1-1,2 0 1,0 0-1,2 0 1,4 23-1,-6-45-164,0 1-1,0-1 1,0 0 0,0 1-1,0-1 1,0 0-1,0 0 1,0 1 0,1-1-1,-1 0 1,0 0-1,0 1 1,0-1 0,0 0-1,0 0 1,0 1-1,1-1 1,-1 0 0,0 0-1,0 0 1,0 1-1,1-1 1,-1 0 0,0 0-1,0 0 1,1 0-1,-1 1 1,0-1 0,0 0-1,1 0 1,-1 0-1,0 0 1,0 0 0,1 0-1,-1 0 1,0 0-1,1 0 1,-1 0 0,10-9 107,7-21 4,-16 28-104,125-288-1124,-99 237-378,-7 1 673</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49.087"/>
    </inkml:context>
    <inkml:brush xml:id="br0">
      <inkml:brushProperty name="width" value="0.1" units="cm"/>
      <inkml:brushProperty name="height" value="0.1" units="cm"/>
      <inkml:brushProperty name="color" value="#F6630D"/>
    </inkml:brush>
  </inkml:definitions>
  <inkml:trace contextRef="#ctx0" brushRef="#br0">69 1 6577,'1'0'119,"0"0"-1,0 0 0,0 1 0,0-1 1,0 0-1,0 1 0,-1-1 0,1 1 1,0 0-1,0-1 0,0 1 0,-1-1 1,1 1-1,0 0 0,-1 0 0,1-1 1,0 1-1,-1 0 0,1 0 0,-1 0 1,1 0-1,-1-1 0,0 1 0,1 0 1,-1 0-1,0 0 0,0 0 0,0 0 1,1 2-1,-10 28 971,1 2-392,7-14-459,-1-1 1,0 1-1,-1-1 1,-2 0 0,1 0-1,-14 31 1,11-32-189,1 0 1,0 0 0,1 1-1,1-1 1,1 1-1,1 0 1,-1 24 0,4-38-59,5 67 66,-5-66-89,-1 0 1,1 0-1,1 0 0,-1 0 1,1 0-1,0-1 0,0 1 1,0-1-1,0 1 1,1-1-1,3 5 0,-3-42-1156,-4-6 765</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49.430"/>
    </inkml:context>
    <inkml:brush xml:id="br0">
      <inkml:brushProperty name="width" value="0.1" units="cm"/>
      <inkml:brushProperty name="height" value="0.1" units="cm"/>
      <inkml:brushProperty name="color" value="#F6630D"/>
    </inkml:brush>
  </inkml:definitions>
  <inkml:trace contextRef="#ctx0" brushRef="#br0">0 183 7522,'69'-82'2315,"-66"80"-2251,0-1 1,1 0-1,-1 0 1,0 1-1,1 0 1,-1 0-1,1 0 1,0 0-1,0 0 1,0 1-1,0 0 1,0 0-1,0 0 1,0 0-1,6 0 1,15-4 175,115-35 598,-126 36-770,-1-1 5,1 1 1,0 0 0,0 1-1,1 0 1,-1 1 0,1 1-1,16 1 1,-28 1-60,0 1 0,0 0 1,1-1-1,-2 1 0,1 1 0,0-1 0,0 0 1,-1 1-1,1-1 0,-1 1 0,0 0 0,0 0 1,0 0-1,0 0 0,0 0 0,-1 0 0,1 0 0,1 6 1,17 62 135,-15-28-43,-2-1 0,-1 1 0,-6 49 1,2 47 49,13 14-86,2 61-36,-3-105 28,-6-74 13,-3-34-63,-1 1 1,0-1-1,1 0 1,-1 0 0,0 1-1,0-1 1,0 0-1,0 1 1,0-1-1,0 0 1,0 0-1,0 1 1,0-1-1,-1 0 1,1 1-1,-1-1 1,1 0-1,-1 0 1,1 0-1,-1 0 1,0 1-1,1-1 1,-1 0-1,0 0 1,0 0-1,-1 1 1,0-2-5,1 0 1,-1 0 0,1 0-1,-1 0 1,1 0 0,-1 0-1,1 0 1,-1 0 0,1-1-1,-1 1 1,1-1-1,-1 1 1,1-1 0,-1 0-1,1 1 1,0-1 0,-3-2-1,-7-5-6,0 0 0,0-1 0,-12-14-1,12 10-142,1-1 0,1-1 0,-1 0 0,2-1 0,0 1 0,2-1-1,-1-1 1,2 1 0,-7-32 0,4 20-116,-17-45-120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28.057"/>
    </inkml:context>
    <inkml:brush xml:id="br0">
      <inkml:brushProperty name="width" value="0.1" units="cm"/>
      <inkml:brushProperty name="height" value="0.1" units="cm"/>
      <inkml:brushProperty name="color" value="#33CCFF"/>
    </inkml:brush>
  </inkml:definitions>
  <inkml:trace contextRef="#ctx0" brushRef="#br0">1 63 8714,'11'1'598,"1"-1"1,0 0-1,-1 0 0,1-1 1,14-4-1,-4-1-509,0-1-1,0-1 1,23-13-1,-31 14 150,-12 6-231,0 0-1,0 0 1,0 0 0,0 0-1,0 0 1,0 1 0,0-1-1,0 1 1,0-1 0,0 1-1,1 0 1,-1 0 0,0-1-1,0 2 1,0-1 0,1 0-1,-1 0 1,0 1 0,0-1-1,0 1 1,0 0 0,0-1-1,0 1 1,0 0 0,0 0-1,0 0 1,0 1 0,0-1-1,-1 0 1,1 1 0,0-1-1,1 4 1,0-1 16,-1 1 0,1-1 1,-2 1-1,1 0 0,0 0 1,-1 0-1,0 0 0,0 0 0,0 0 1,-1 0-1,0 0 0,0 0 0,0 7 1,-9 85 202,3-45-166,2-1 0,6 91 0,24 51-857,-17-121 525</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49.771"/>
    </inkml:context>
    <inkml:brush xml:id="br0">
      <inkml:brushProperty name="width" value="0.1" units="cm"/>
      <inkml:brushProperty name="height" value="0.1" units="cm"/>
      <inkml:brushProperty name="color" value="#F6630D"/>
    </inkml:brush>
  </inkml:definitions>
  <inkml:trace contextRef="#ctx0" brushRef="#br0">0 17 7650,'2'-2'2800,"6"2"-2152,4 0-264,12 2-55,-2-1-1,-4-2-32,13-1-16,-5 0-104,7 2-48,-12 0-80,4-1-32,-17-4-96,-6 0-104,4 5-320,-1 0-113,-5-2 353</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50.134"/>
    </inkml:context>
    <inkml:brush xml:id="br0">
      <inkml:brushProperty name="width" value="0.1" units="cm"/>
      <inkml:brushProperty name="height" value="0.1" units="cm"/>
      <inkml:brushProperty name="color" value="#F6630D"/>
    </inkml:brush>
  </inkml:definitions>
  <inkml:trace contextRef="#ctx0" brushRef="#br0">146 1 6057,'-94'68'2082,"92"-67"-2026,1 0 0,-1 0 0,1-1 0,-1 1 0,1 1 0,-1-1 0,1 0-1,0 0 1,0 0 0,0 1 0,-1-1 0,1 1 0,1-1 0,-1 1 0,0-1 0,0 1 0,0-1 0,1 1 0,-1 0-1,1-1 1,-1 1 0,1 0 0,0 0 0,0-1 0,0 1 0,0 0 0,0 0 0,0-1 0,1 4 0,-1 12 543,-2 5 39,-2 3-220,1-22-389,2 1 0,-1-1 0,0 1 0,1-1 0,-1 1 0,1 0 0,0 0 0,0-1 0,0 7 1,1-10-30,0 0 1,0 1 0,0-1 0,0 0 0,0 0-1,0 1 1,0-1 0,0 0 0,0 0 0,1 1-1,-1-1 1,0 0 0,-1 0 0,1 0 0,0 1-1,0-1 1,0 0 0,0 0 0,0 1 0,0-1 0,0 0-1,0 0 1,0 0 0,0 1 0,0-1 0,-1 0-1,1 0 1,0 0 0,0 1 0,0-1 0,0 0-1,-1 0 1,1 0 0,0 0 0,0 0 0,0 1 0,-1-1-1,1 0 1,0 0 0,0 0 0,-1 0 0,1 0-1,0 0 1,0 0 0,-1 0 0,1 0 0,0 0-1,-1 0 3,1 0 0,0-1 0,0 1 0,0 0 0,-1-1 0,1 1 0,0-1 0,0 1-1,0 0 1,0-1 0,0 1 0,0 0 0,0-1 0,0 1 0,0 0 0,0-1 0,0 1 0,0-1-1,0 1 1,0 0 0,0-1 0,1 1 0,-1 0 0,0-1 0,0 1 0,0 0 0,0-1 0,1 1-1,-1 0 1,0-1 0,0 1 0,1 0 0,-1-1 0,15-33 153,-15 33-151,0-1 0,1 0 1,-1 0-1,0 1 0,1-1 0,-1 0 1,1 1-1,0-1 0,-1 0 0,1 1 0,0-1 1,0 1-1,0 0 0,0-1 0,0 1 1,1 0-1,-1-1 0,0 1 0,1 0 1,-1 0-1,0 0 0,1 0 0,-1 0 1,1 0-1,0 1 0,-1-1 0,3 0 1,7-2 8,1 1 0,-1 1 0,0 0 0,0 1 1,1 0-1,16 2 0,-24-1-16,0 0 1,0 0-1,0 1 1,0-1-1,-1 1 1,1 0-1,0 0 1,-1 1-1,0-1 1,1 1-1,-1-1 0,0 1 1,0 0-1,-1 0 1,1 0-1,0 1 1,-1-1-1,0 1 1,0-1-1,0 1 1,1 4-1,-1-3 19,-1 0 0,1 0 0,-1 0 0,-1 1 0,1-1 0,-1 0 0,0 0 0,0 1 0,-1-1 0,1 0 0,-1 0 1,0 1-1,-1-1 0,1 0 0,-1 0 0,0-1 0,0 1 0,-1 0 0,1 0 0,-1-1 0,0 0 0,0 0 0,-1 1 0,1-2 0,-1 1 0,0 0 0,0-1 0,0 0 0,0 0 0,-1 0 0,-8 4 0,-6-8 548,19 1-556,-1 0 0,1 0 1,0 0-1,0 0 1,0 0-1,-1 0 1,1 0-1,0 0 1,0 0-1,0 0 1,-1 0-1,1 0 1,0 0-1,0 0 1,0 0-1,-1 0 1,1 0-1,0 0 1,0-1-1,0 1 0,-1 0 1,1 0-1,0 0 1,0 0-1,0 0 1,0-1-1,-1 1 1,1 0-1,0 0 1,0 0-1,0 0 1,0-1-1,0 1 1,0 0-1,0 0 1,0 0-1,0-1 1,-1 1-1,1 0 0,0 0 1,0 0-1,0-1 1,0 1-1,0 0 1,0 0-1,0-1 1,0 1-1,1 0 1,-1 0-1,0 0 1,0-1-1,0 1 1,0 0-1,0 0 1,0 0-1,0 0 0,0-1 1,22-14-497,39-35 1,-49 39 177,1-8-53</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51.130"/>
    </inkml:context>
    <inkml:brush xml:id="br0">
      <inkml:brushProperty name="width" value="0.1" units="cm"/>
      <inkml:brushProperty name="height" value="0.1" units="cm"/>
      <inkml:brushProperty name="color" value="#F6630D"/>
    </inkml:brush>
  </inkml:definitions>
  <inkml:trace contextRef="#ctx0" brushRef="#br0">274 114 6497,'19'-93'2140,"-14"77"-1258,-6 12-83,-5 5 332,-6 27-591,-50 133 114,48-129-556,-2 0 1,-2-1-1,-37 52 1,3-7-73,42-61-77,1 0 0,1 1 1,1 0-1,0 1 0,1-1 1,-6 29-1,10-39-219,3-10 824,12-16-303</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51.464"/>
    </inkml:context>
    <inkml:brush xml:id="br0">
      <inkml:brushProperty name="width" value="0.1" units="cm"/>
      <inkml:brushProperty name="height" value="0.1" units="cm"/>
      <inkml:brushProperty name="color" value="#F6630D"/>
    </inkml:brush>
  </inkml:definitions>
  <inkml:trace contextRef="#ctx0" brushRef="#br0">0 22 7674,'2'-5'2728,"9"5"-2240,-6-2-280,-2-4 0,7 6 0,0 1-15,6 6-33,4 1-80,-7-13-16,2 0-128,3 2-88,-6-8-345,6 14-71,-12-3 312</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51.797"/>
    </inkml:context>
    <inkml:brush xml:id="br0">
      <inkml:brushProperty name="width" value="0.1" units="cm"/>
      <inkml:brushProperty name="height" value="0.1" units="cm"/>
      <inkml:brushProperty name="color" value="#F6630D"/>
    </inkml:brush>
  </inkml:definitions>
  <inkml:trace contextRef="#ctx0" brushRef="#br0">203 1 4617,'-77'80'2457,"73"-64"-1,-4-9-1576,5-5-288,3-1-88,0-2 129,2 1-497,16 1-80,36 3 0,-39-9-64,8 6-80,-9-1-232,3 4-121,-12-3 241</inkml:trace>
  <inkml:trace contextRef="#ctx0" brushRef="#br0" timeOffset="1">37 316 6361,'-11'16'2761,"-14"-17"-1457,33 4-752,-5-1-136,20-1-120,7 1-31,-5-9-97,-2-11-32,-5-3-64,5 8-56,3-9-80,-1 6-80,-2-1-297,9-2-143,-18 2 352</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52.150"/>
    </inkml:context>
    <inkml:brush xml:id="br0">
      <inkml:brushProperty name="width" value="0.1" units="cm"/>
      <inkml:brushProperty name="height" value="0.1" units="cm"/>
      <inkml:brushProperty name="color" value="#F6630D"/>
    </inkml:brush>
  </inkml:definitions>
  <inkml:trace contextRef="#ctx0" brushRef="#br0">76 11 6337,'-25'-10'1344,"24"10"-1310,1 0 1,-1 0-1,0 0 1,1 0-1,-1 0 1,1 0-1,-1 0 1,1 0-1,-1 0 0,1 0 1,-1 0-1,1 1 1,-1-1-1,1 0 1,-1 0-1,1 1 1,-1-1-1,1 0 1,0 0-1,-1 1 1,1-1-1,-1 1 1,1-1-1,0 0 1,-1 1-1,0 3 67,0 0 0,0 0 1,0 0-1,1 0 0,0 0 0,-1 0 0,1 0 0,1-1 0,0 6 0,0 27 354,-3 44 530,-1 30-107,-18 126 0,16-204-703,1-7 34,4-20-42,0-11 61,3-6-195,0 0 0,0 0 0,9-21 0,6-18-38,0-13-71,16-69-418,-11 6-619,-16 67 788</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58.097"/>
    </inkml:context>
    <inkml:brush xml:id="br0">
      <inkml:brushProperty name="width" value="0.1" units="cm"/>
      <inkml:brushProperty name="height" value="0.1" units="cm"/>
      <inkml:brushProperty name="color" value="#F6630D"/>
    </inkml:brush>
  </inkml:definitions>
  <inkml:trace contextRef="#ctx0" brushRef="#br0">7 10 6953,'5'0'2697,"-16"-10"-1961,17 12-288,-6-1-80,-3 4 225,6 12-465,9 52-64,-7-35 16,0-3-40,-5 1-16,14 10-56,-12-11-112,-10 7-449,-2 2 377</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58.415"/>
    </inkml:context>
    <inkml:brush xml:id="br0">
      <inkml:brushProperty name="width" value="0.1" units="cm"/>
      <inkml:brushProperty name="height" value="0.1" units="cm"/>
      <inkml:brushProperty name="color" value="#F6630D"/>
    </inkml:brush>
  </inkml:definitions>
  <inkml:trace contextRef="#ctx0" brushRef="#br0">109 37 7378,'-108'41'2656,"121"-42"-2176,12 1-40,-4-10 48,12 6-47,6-5-121,6-3-64,2 4-120,-2-4-48,9 12-40,-3 7-32,-7-9-16,-8-1-32,-23-4-144,-6-1-72,-12 0-208,7 13-129,-11-5 393</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58.746"/>
    </inkml:context>
    <inkml:brush xml:id="br0">
      <inkml:brushProperty name="width" value="0.1" units="cm"/>
      <inkml:brushProperty name="height" value="0.1" units="cm"/>
      <inkml:brushProperty name="color" value="#F6630D"/>
    </inkml:brush>
  </inkml:definitions>
  <inkml:trace contextRef="#ctx0" brushRef="#br0">113 0 5785,'-110'48'2457,"107"-45"-1121,3 5-888,2 4-64,4-2 8,7 3-96,-4-2-40,5-6-168,-4 5-40,-15-10-64,18 8-56,-13 2-264,12-6-112,1 4 264</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59.094"/>
    </inkml:context>
    <inkml:brush xml:id="br0">
      <inkml:brushProperty name="width" value="0.1" units="cm"/>
      <inkml:brushProperty name="height" value="0.1" units="cm"/>
      <inkml:brushProperty name="color" value="#F6630D"/>
    </inkml:brush>
  </inkml:definitions>
  <inkml:trace contextRef="#ctx0" brushRef="#br0">272 48 5529,'100'-44'2029,"-75"41"-1110,-25 3-901,1 0 0,-1 0 0,0 1-1,0-1 1,1 0 0,-1 0 0,0 1 0,0-1 0,0 0 0,0 0 0,1 1 0,-1-1 0,0 0 0,0 1 0,0-1-1,0 0 1,0 0 0,0 1 0,0-1 0,0 0 0,0 1 0,0-1 0,0 0 0,0 1 0,0-1 0,0 0 0,0 1-1,0-1 1,0 0 0,0 0 0,-1 1 0,1-1 0,0 0 0,0 0 0,0 1 0,-1-1 0,-15 23 652,-8 11-312,23-30-359,-1 0 1,0 0-1,0-1 1,-1 1-1,1 0 1,-1-1-1,1 0 1,-1 0-1,0 0 1,0 0-1,-1 0 1,1-1-1,-5 3 1,-26 11-237,23-11 61,1 0-1,0 0 1,-16 11 0,11-6 192,0-1 1,0-1-1,-1 0 0,0-1 0,0-1 0,-1 0 0,0-1 1,-18 3-1,34-8 35,-37 9 546,37-9-529,0 0-1,-1 0 0,1 1 0,0-1 0,0 1 0,0-1 1,-1 1-1,1 0 0,0-1 0,0 1 0,0 0 0,0 0 1,0 0-1,0-1 0,0 1 0,1 0 0,-1 0 0,0 1 1,0-1-1,1 0 0,-1 0 0,1 0 0,-1 0 1,1 0-1,-1 2 0,27 3 540,-5-3-560,0-1 0,0-1 1,1-2-1,-1 0 0,0-1 1,0-1-1,0 0 0,0-2 1,23-8-1,-33 9-133,0 1 1,0 0-1,0 1 1,22-1-1,-5 0-758,-24 3 542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52.228"/>
    </inkml:context>
    <inkml:brush xml:id="br0">
      <inkml:brushProperty name="width" value="0.1" units="cm"/>
      <inkml:brushProperty name="height" value="0.1" units="cm"/>
      <inkml:brushProperty name="color" value="#33CCFF"/>
    </inkml:brush>
  </inkml:definitions>
  <inkml:trace contextRef="#ctx0" brushRef="#br0">43 0 8490,'-26'4'2968,"18"-1"-2631,0 2 23,16 0 64,-11-5 16,16 5 72,2-5-24,3 0-88,15-4-64,-9 3-176,2 1-48,-7 3-96,7 5-16,-11-4-184,-1 0-184,-2-5-320,-2-2-240,0-6 560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59.432"/>
    </inkml:context>
    <inkml:brush xml:id="br0">
      <inkml:brushProperty name="width" value="0.1" units="cm"/>
      <inkml:brushProperty name="height" value="0.1" units="cm"/>
      <inkml:brushProperty name="color" value="#F6630D"/>
    </inkml:brush>
  </inkml:definitions>
  <inkml:trace contextRef="#ctx0" brushRef="#br0">4 107 7794,'-4'0'2800,"21"10"-2432,2-10-64,8-8 40,12 8-95,9-13-41,1-5-40,9 0-104,-8-2 0,0 5-40,-4 7-16,-9 1-152,-7-3-112,-9 15-137,-6-3 193</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6:59.761"/>
    </inkml:context>
    <inkml:brush xml:id="br0">
      <inkml:brushProperty name="width" value="0.1" units="cm"/>
      <inkml:brushProperty name="height" value="0.1" units="cm"/>
      <inkml:brushProperty name="color" value="#F6630D"/>
    </inkml:brush>
  </inkml:definitions>
  <inkml:trace contextRef="#ctx0" brushRef="#br0">210 26 6913,'-127'-26'2529,"122"39"-1985,0 4-336,20 16 24,1 4 8,-24-9 24,15 26 8,-4-4-24,7 11-56,-8 1-23,-7-6-65,-10-2-48,-3-18-48,5 5-40,4-15-176,-17-12-137,-5 0 217</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05.279"/>
    </inkml:context>
    <inkml:brush xml:id="br0">
      <inkml:brushProperty name="width" value="0.1" units="cm"/>
      <inkml:brushProperty name="height" value="0.1" units="cm"/>
      <inkml:brushProperty name="color" value="#F6630D"/>
    </inkml:brush>
  </inkml:definitions>
  <inkml:trace contextRef="#ctx0" brushRef="#br0">47 197 5753,'-47'37'2539,"64"-48"-1271,-1 0 0,26-10 0,93-33-333,23-11-951,-141 58-1,1 0 0,0 2 0,0 0 1,0 1-1,0 0 0,1 2 0,32-1 1,-40 2-34,-7 1-23,22-3-41,-25 2 85,-1 1 0,1 0 0,0 0 0,-1 0 0,1 0 0,-1-1 0,1 1 0,-1 0 0,1-1 0,-1 1 0,0 0 0,1-1 1,-1 1-1,1 0 0,-1-1 0,0 1 0,1-1 0,-1 1 0,0-1 0,1 1 0,-1-1 0,0 1 0,0-1 0,1 1 0,-1-1 1,0 1-1,0-1 0,0 1 0,0-1 0,0 0 0,0 1 0,0-1 0,0 1 0,0-1 0,0 1 0,0-1 0,0 1 0,0-1 0,-1 0 1,1 1-1,0-1 0,-1 0 0,-7-10-329</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05.609"/>
    </inkml:context>
    <inkml:brush xml:id="br0">
      <inkml:brushProperty name="width" value="0.1" units="cm"/>
      <inkml:brushProperty name="height" value="0.1" units="cm"/>
      <inkml:brushProperty name="color" value="#F6630D"/>
    </inkml:brush>
  </inkml:definitions>
  <inkml:trace contextRef="#ctx0" brushRef="#br0">87 0 7290,'-71'18'2195,"70"-17"-2144,0 0 1,-1 0 0,1-1 0,0 1 0,0 0 0,0 0-1,0 0 1,1 1 0,-1-1 0,0 0 0,0 0-1,1 0 1,-1 1 0,0-1 0,1 0 0,-1 1-1,1-1 1,0 0 0,-1 1 0,1-1 0,0 0-1,0 1 1,0-1 0,0 1 0,0-1 0,0 0-1,1 1 1,-1-1 0,0 1 0,1-1 0,-1 0-1,1 1 1,-1-1 0,1 0 0,1 2 0,-1 2 159,11 85 747,-10-65-1002,1 0 0,1 0 0,8 26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05.949"/>
    </inkml:context>
    <inkml:brush xml:id="br0">
      <inkml:brushProperty name="width" value="0.1" units="cm"/>
      <inkml:brushProperty name="height" value="0.1" units="cm"/>
      <inkml:brushProperty name="color" value="#F6630D"/>
    </inkml:brush>
  </inkml:definitions>
  <inkml:trace contextRef="#ctx0" brushRef="#br0">186 9 6905,'-5'-9'2457,"-5"9"-2089,-5 0 8,2 9-8,8 5 56,-3 8-24,13 7-104,-8 9-95,-15 1-33,-2 3-72,-5-3 16,2 5-64,25 14-24,-4 1-72,-11-10-192,3-5-369,-13-9 369</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06.278"/>
    </inkml:context>
    <inkml:brush xml:id="br0">
      <inkml:brushProperty name="width" value="0.1" units="cm"/>
      <inkml:brushProperty name="height" value="0.1" units="cm"/>
      <inkml:brushProperty name="color" value="#F6630D"/>
    </inkml:brush>
  </inkml:definitions>
  <inkml:trace contextRef="#ctx0" brushRef="#br0">2 1 7978,'-1'7'2744,"2"2"-2528,4 6 64,3 8 72,-1-2 9,-2 9-73,-2-4-96,1 14-128,-6-9-40,-1 7-32,-1-4-88,1-3-216,0-4-241,3-14 337</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06.607"/>
    </inkml:context>
    <inkml:brush xml:id="br0">
      <inkml:brushProperty name="width" value="0.1" units="cm"/>
      <inkml:brushProperty name="height" value="0.1" units="cm"/>
      <inkml:brushProperty name="color" value="#F6630D"/>
    </inkml:brush>
  </inkml:definitions>
  <inkml:trace contextRef="#ctx0" brushRef="#br0">0 88 6417,'11'-6'1174,"0"0"0,0 1 1,19-7-1,67-10-260,-15 5-293,-65 12-576,0 1-1,1 0 0,0 1 0,-1 1 1,1 1-1,0 1 0,0 0 0,0 1 1,-1 1-1,22 5 0,-25-3-38,-4-2 0,0 0 0,0 1 0,-1 0 0,16 8 0,-23-10-4,-1 0 0,1 0 0,-1 0-1,0 0 1,1 0 0,-1 0 0,0 0 0,0 0 0,1 0 0,-1 0 0,0 1-1,0-1 1,0 1 0,-1-1 0,1 1 0,0-1 0,-1 1 0,1-1 0,0 1-1,-1-1 1,0 1 0,1 0 0,-1-1 0,0 1 0,0 0 0,0-1 0,0 1-1,0 0 1,0-1 0,-1 1 0,1 0 0,0-1 0,-1 1 0,-1 2-1,-6 11 3,-1 0 0,0-1 0,-1 0-1,-1 0 1,-22 21 0,12-12-24,-8 7-531,0-1 0,-2-2-1,-2-1 1,0-2 0,-50 29 0,37-32-436</inkml:trace>
  <inkml:trace contextRef="#ctx0" brushRef="#br0" timeOffset="1">114 343 6601,'-15'-79'2681,"18"79"-1561,-3 2-592,0 3 977,5 9-1321,15 49-32,-12-35-120,-5-2 16,-3-3-144,10 8-136,-12-23-272,7-1 864,12-7-360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06.946"/>
    </inkml:context>
    <inkml:brush xml:id="br0">
      <inkml:brushProperty name="width" value="0.1" units="cm"/>
      <inkml:brushProperty name="height" value="0.1" units="cm"/>
      <inkml:brushProperty name="color" value="#F6630D"/>
    </inkml:brush>
  </inkml:definitions>
  <inkml:trace contextRef="#ctx0" brushRef="#br0">147 63 7450,'96'-63'2720,"-105"73"-2184,-1 8-160,0 0 8,-2 9 25,7 9-1,-1 0-64,-19 5-168,2-5-64,5 0-72,-13-9-40,15-6-24,-6 0-112,-7-17-240,12 0-128,7-13 279</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07.281"/>
    </inkml:context>
    <inkml:brush xml:id="br0">
      <inkml:brushProperty name="width" value="0.1" units="cm"/>
      <inkml:brushProperty name="height" value="0.1" units="cm"/>
      <inkml:brushProperty name="color" value="#F6630D"/>
    </inkml:brush>
  </inkml:definitions>
  <inkml:trace contextRef="#ctx0" brushRef="#br0">231 5 7290,'-1'0'78,"1"-1"0,0 1 0,-1-1 1,1 1-1,-1 0 0,1-1 0,-1 1 1,0 0-1,1 0 0,-1-1 0,1 1 1,-1 0-1,1 0 0,-1 0 0,0 0 0,1 0 1,-1 0-1,1 0 0,-1 0 0,0 0 1,1 0-1,-1 0 0,1 0 0,-1 0 1,0 0-1,1 1 0,-1-1 0,1 0 1,-1 0-1,1 1 0,-1-1 0,1 0 1,-1 1-1,1-1 0,-1 0 0,1 1 1,-1-1-1,1 1 0,0-1 0,-1 1 1,1-1-1,0 1 0,-1-1 0,1 1 1,0-1-1,0 1 0,-1 0 0,1-1 1,0 1-1,0-1 0,0 1 0,0 0 1,0 0-1,-1 2-23,0 1 1,1 0-1,-1 0 1,1-1-1,0 1 1,0 0 0,1 0-1,0 4 1,2 9 82,-2 0 0,0-1 0,-1 1 0,0 0 0,-1 0 0,-1-1 0,-1 1 0,-8 26 0,-2 24 121,6 9-36,6-57-175,-1 1 1,0-1-1,-2 1 1,0-1-1,-11 31 1,11-39-32,0-1-8,1 0 0,-2 0 1,1-1-1,-2 0 1,1 0-1,-1 0 0,-11 12 1,5-9-10,8-10-16,1 2 1,0-1 0,-1 0-1,1 1 1,0-1-1,1 1 1,-1 0-1,-3 8 1,6-11-7,-1 0 0,1 0 0,0 0 0,-1-1 0,1 1-1,-1 0 1,1 0 0,-1 0 0,0 0 0,1 0 0,-1 0 0,0-1 0,1 1 0,-1 0 0,0-1-1,0 1 1,0-1 0,0 1 0,1 0 0,-1-1 0,-1 1 0,1-1-10,0 0 0,0 0 1,1-1-1,-1 1 0,0 0 0,0 0 0,1 0 1,-1-1-1,0 1 0,0 0 0,1-1 0,-1 1 1,0-1-1,1 1 0,-1-1 0,1 1 0,-1-1 1,1 1-1,-1-1 0,1 1 0,-1-2 0,-2-2-110,1 0 0,0 0 0,0 0 0,0 0 0,0 0 0,1 0 0,-1 0 0,0-8-1,2-16-229</inkml:trace>
  <inkml:trace contextRef="#ctx0" brushRef="#br0" timeOffset="1">165 394 7282,'14'7'831,"0"0"1,-1 0-1,1 2 1,15 12-1,6 10-118,39 44 1,-14-14 59,133 143 359,-192-204-1133,29 25 47,-20-26-269,-9-17-503,-5-2 99,0-7 254</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07.612"/>
    </inkml:context>
    <inkml:brush xml:id="br0">
      <inkml:brushProperty name="width" value="0.1" units="cm"/>
      <inkml:brushProperty name="height" value="0.1" units="cm"/>
      <inkml:brushProperty name="color" value="#F6630D"/>
    </inkml:brush>
  </inkml:definitions>
  <inkml:trace contextRef="#ctx0" brushRef="#br0">22 71 9514,'39'-70'3289,"-37"89"-3049,12 4 0,-12 17 120,-10 2 32,8 23 24,-2 2-96,2-1-192,2 1-88,-7-21-64,3 3-32,-4-14-272,-6-6-120,4-7-432,-17-11-88,12-14 616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4.758"/>
    </inkml:context>
    <inkml:brush xml:id="br0">
      <inkml:brushProperty name="width" value="0.1" units="cm"/>
      <inkml:brushProperty name="height" value="0.1" units="cm"/>
      <inkml:brushProperty name="color" value="#E71224"/>
    </inkml:brush>
  </inkml:definitions>
  <inkml:trace contextRef="#ctx0" brushRef="#br0">166 27 7386,'-8'-13'2736,"-8"0"-2224,22 13-168,-16 0-40,7 11-104,0-1-48,-19-2-55,8-3-9,-1 12-40,5 7 0,-2 1-112,6 9-129,-12-21-511,0 1-1584,1-10 1568</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52.748"/>
    </inkml:context>
    <inkml:brush xml:id="br0">
      <inkml:brushProperty name="width" value="0.1" units="cm"/>
      <inkml:brushProperty name="height" value="0.1" units="cm"/>
      <inkml:brushProperty name="color" value="#33CCFF"/>
    </inkml:brush>
  </inkml:definitions>
  <inkml:trace contextRef="#ctx0" brushRef="#br0">403 87 5121,'-9'-27'855,"-11"-25"13,14 45 369,5 23 1351,1 214-2,-3-121-2107,-2 53-53,-29 191 0,34-351-426,-1 0 1,1 0 0,0 0-1,-1 0 1,1 0 0,-1 0-1,0-1 1,1 1 0,-1 0-1,0 0 1,0-1-1,0 1 1,-1 0 0,1-1-1,0 1 1,-2 1 0,2-3-6,0 1 1,0-1 0,0 1 0,-1-1 0,1 1 0,0-1-1,0 0 1,0 1 0,-1-1 0,1 0 0,0 0-1,0 0 1,-1 0 0,1 0 0,0 0 0,0 0 0,0-1-1,-3 0 1,-4-2-25,1 0 0,0-1-1,0 0 1,0 0 0,-12-11 0,11 9 25,-40-32 53,1-3 0,-58-66 1,103 106-24,0-1 0,0 0 0,0 0 1,1 0-1,-1 0 0,1 0 0,-1 0 1,1-1-1,0 1 0,0 0 0,0-1 1,0 1-1,0-1 0,1 1 0,-1-1 0,1 1 1,-1-1-1,1 0 0,0 1 0,0-1 1,1-5-1,0 5 4,1 0 0,0 0 0,0 0 0,0 0 0,0 0 0,1 1 0,-1-1 0,1 0 0,-1 1 0,1 0 1,0 0-1,0 0 0,0 0 0,0 0 0,0 0 0,4 0 0,38-19-69,1 2-1,0 3 1,1 1 0,0 3-1,93-12 1,-129 22-253,0-1 1,1 0-1,-1 0 0,0-1 1,-1-1-1,1 1 1,-1-2-1,18-11 0,3-1-282</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07.951"/>
    </inkml:context>
    <inkml:brush xml:id="br0">
      <inkml:brushProperty name="width" value="0.1" units="cm"/>
      <inkml:brushProperty name="height" value="0.1" units="cm"/>
      <inkml:brushProperty name="color" value="#F6630D"/>
    </inkml:brush>
  </inkml:definitions>
  <inkml:trace contextRef="#ctx0" brushRef="#br0">114 16 8338,'-113'-15'2888,"126"41"-2648,6 7-144,0-5 16,4-2-31,9-4 31,1-9-40,23 1-248,3-2-153,-1-15-1783,-9-7 1456</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08.286"/>
    </inkml:context>
    <inkml:brush xml:id="br0">
      <inkml:brushProperty name="width" value="0.1" units="cm"/>
      <inkml:brushProperty name="height" value="0.1" units="cm"/>
      <inkml:brushProperty name="color" value="#F6630D"/>
    </inkml:brush>
  </inkml:definitions>
  <inkml:trace contextRef="#ctx0" brushRef="#br0">421 85 6201,'123'-76'2582,"-121"75"-2440,0 0 0,0 0-1,0 0 1,0 0 0,0 0 0,0 1 0,0-1-1,0 1 1,0-1 0,1 1 0,-1 0-1,4-1 1,-6 1-116,1 1 0,-1-1 1,1 0-1,0 0 0,-1 0 0,1 1 0,-1-1 1,1 0-1,-1 1 0,1-1 0,-1 0 0,1 1 1,-1-1-1,1 1 0,-1-1 0,1 1 0,-1-1 1,0 1-1,1-1 0,-1 1 0,0-1 0,1 1 1,-1 0-1,0-1 0,0 2 0,-1 28 678,-6-5-589,0 0 0,-2-1 0,-1 0 0,-1-1 0,-1 0 0,-21 28 0,23-37-137,0-1 0,-2 0 1,0 0-1,0-2 1,-1 1-1,0-2 1,-1 1-1,0-2 1,-1 0-1,-26 12 1,-97 25-67,25-9 177,103-34-53,4 0 21,1-1 1,-1 1 0,1-1-1,-1-1 1,0 1 0,1-1-1,-1 0 1,0 0 0,-12-1-1,37-10 567,120-12 359,-91 16-564,82-20 1,123-41-899,-243 63-1234,-9 1 1150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08.651"/>
    </inkml:context>
    <inkml:brush xml:id="br0">
      <inkml:brushProperty name="width" value="0.1" units="cm"/>
      <inkml:brushProperty name="height" value="0.1" units="cm"/>
      <inkml:brushProperty name="color" value="#F6630D"/>
    </inkml:brush>
  </inkml:definitions>
  <inkml:trace contextRef="#ctx0" brushRef="#br0">230 33 7626,'-81'73'2538,"79"-72"-2482,1 1 0,0-1 1,0 1-1,0-1 1,0 1-1,0-1 1,0 1-1,0 0 1,0-1-1,0 1 1,1 0-1,-1 0 1,1-1-1,0 1 1,-1 0-1,1 0 0,0 0 1,0 0-1,0-1 1,0 1-1,0 0 1,1 0-1,-1 0 1,1 0-1,-1-1 1,2 4-1,1 12 376,-36 65 987,29-57-1354,3-17-53,0 0 1,0 0-1,-1 0 0,0 0 0,-5 12 1,-56 127-92,63-145 42,-1-1-1,0 1 1,0 0 0,0-1 0,0 1 0,0 0-1,0-1 1,0 1 0,0-1 0,-1 0 0,1 1-1,0-1 1,-1 0 0,1 0 0,-4 2 0,-2-6-722,10-14-105,8-9 437</inkml:trace>
  <inkml:trace contextRef="#ctx0" brushRef="#br0" timeOffset="1">203 240 4937,'1'-1'111,"-1"0"-1,0 0 1,0 0-1,1 0 1,-1 0-1,1 0 1,-1 0-1,1 1 1,-1-1-1,1 0 1,0 0-1,-1 0 1,1 1-1,0-1 1,0 0-1,0 1 1,-1-1-1,1 1 1,0-1 0,0 1-1,0-1 1,0 1-1,0 0 1,0-1-1,0 1 1,0 0-1,0 0 1,0-1-1,0 1 1,0 0-1,0 0 1,0 0-1,0 1 1,0-1-1,0 0 1,0 0-1,0 0 1,0 1-1,0-1 1,0 0 0,0 1-1,0-1 1,0 1-1,-1-1 1,1 1-1,0 0 1,1 1-1,1 0 16,-1 1 0,0-1 0,0 1-1,0 0 1,-1 0 0,1 0 0,0 0 0,-1 0-1,0 1 1,0-1 0,0 0 0,0 0 0,0 1-1,-1 4 1,-1 81 872,-1-72-863,1 1 1,1-1-1,0 1 0,1 0 1,1-1-1,1 1 1,0-1-1,1 0 1,1 0-1,9 20 0,-14-37-124,1 1-1,0 0 0,-1 0 0,1-1 0,0 1 1,0-1-1,0 1 0,-1 0 0,1-1 0,0 0 0,0 1 1,0-1-1,0 1 0,0-1 0,0 0 0,0 0 1,0 0-1,0 0 0,0 1 0,0-1 0,0 0 1,0-1-1,0 1 0,0 0 0,0 0 0,0 0 0,2-1 1,28-14 122,-14 1-98,-1-1-1,-1-1 1,0-1-1,-1 0 1,-1-1-1,17-30 1,78-128-209,-68 115-39,-12 22-433,53-57 1,-36 42 225</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09.008"/>
    </inkml:context>
    <inkml:brush xml:id="br0">
      <inkml:brushProperty name="width" value="0.1" units="cm"/>
      <inkml:brushProperty name="height" value="0.1" units="cm"/>
      <inkml:brushProperty name="color" value="#F6630D"/>
    </inkml:brush>
  </inkml:definitions>
  <inkml:trace contextRef="#ctx0" brushRef="#br0">49 76 8458,'-49'-75'3601,"54"80"-1537,-5-1-1752,16 10 24,-14-9 24,-4-2 16,16 10-112,-16-5-136,18 17-456,-6-2-240,-6 0-392,-11-4-152,-6-5 712</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09.364"/>
    </inkml:context>
    <inkml:brush xml:id="br0">
      <inkml:brushProperty name="width" value="0.1" units="cm"/>
      <inkml:brushProperty name="height" value="0.1" units="cm"/>
      <inkml:brushProperty name="color" value="#F6630D"/>
    </inkml:brush>
  </inkml:definitions>
  <inkml:trace contextRef="#ctx0" brushRef="#br0">158 0 7922,'-30'41'2912,"32"-26"-2288,-5-7-303,13 14-65,-1-8-8,-5-7-24,1-2-40,-5 0-272</inkml:trace>
  <inkml:trace contextRef="#ctx0" brushRef="#br0" timeOffset="1">84 266 8482,'-82'135'3104,"80"-135"-2479,17-3-393,19-2-24,1-10-48,-2-5-8,-5-16-96,0-5-144,-5-13-312,8-2-192,-2-1 343</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09.702"/>
    </inkml:context>
    <inkml:brush xml:id="br0">
      <inkml:brushProperty name="width" value="0.1" units="cm"/>
      <inkml:brushProperty name="height" value="0.1" units="cm"/>
      <inkml:brushProperty name="color" value="#F6630D"/>
    </inkml:brush>
  </inkml:definitions>
  <inkml:trace contextRef="#ctx0" brushRef="#br0">158 1 6977,'6'1'2817,"-6"3"-1745,-1 4-384,-1-8-87,1 0-81,-9 28-16,-12 54-32,14-31-128,0 6-16,1 14-104,-7-10-40,-6-4-48,3 4-96,-2-18-144,7 9-200,4-19-504,-2-20-80,5-13 488</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10.028"/>
    </inkml:context>
    <inkml:brush xml:id="br0">
      <inkml:brushProperty name="width" value="0.1" units="cm"/>
      <inkml:brushProperty name="height" value="0.1" units="cm"/>
      <inkml:brushProperty name="color" value="#F6630D"/>
    </inkml:brush>
  </inkml:definitions>
  <inkml:trace contextRef="#ctx0" brushRef="#br0">1 16 7698,'1'-2'158,"1"1"0,-1 0 1,1-1-1,0 1 0,0 0 1,0 0-1,0 0 0,0 0 1,0 0-1,0 0 0,0 0 1,0 1-1,0-1 0,0 1 1,0-1-1,1 1 0,-1 0 0,0 0 1,0 0-1,0 0 0,1 1 1,-1-1-1,0 0 0,0 1 1,0 0-1,0-1 0,2 2 1,6 3-147,0 0 1,0 1-1,-1 0 1,12 11-1,21 12 146,-39-28-161,0 1 1,0-1 0,0 1-1,0-1 1,0 1 0,0 0-1,0 0 1,-1 0 0,1 1-1,-1-1 1,1 1 0,-1-1 0,0 1-1,0 0 1,0 0 0,0 0-1,-1 0 1,1 0 0,-1 0-1,0 0 1,0 1 0,0-1-1,0 0 1,0 1 0,-1-1-1,0 0 1,0 8 0,-2 1 0,0 0 1,-1 0-1,-1 0 0,0 0 1,-1-1-1,-9 17 1,-9 29 141,23-54-109,-1 0 1,0 0-1,1 0 1,-1 1-1,1-1 0,0 0 1,0 0-1,0 0 1,0 0-1,1 0 0,-1 0 1,1 0-1,0 0 1,-1 0-1,2 0 0,-1 0 1,2 4-1,-1-6-7,-1 0-1,0 0 1,0 0-1,1 0 1,-1 0-1,0-1 1,1 1-1,-1 0 1,1-1-1,-1 1 1,1-1-1,-1 1 1,1-1 0,-1 0-1,1 0 1,0 0-1,-1 0 1,1 0-1,-1 0 1,1 0-1,2-1 1,38-8 179,-34 7-154,25-8-49,-1-1 0,32-16 1,-48 14-193,-15 12 157,0-1-1,0 1 1,0 0 0,0 0 0,0 0-1,1 0 1,-1 0 0,0 0 0,1 0-1,-1 1 1,0-1 0,1 0 0,2 0-1,18-2-569,-22 3 596,1 0 1,-1 0-1,0 0 1,0 0-1,0 0 0,1 0 1,-1 0-1,0-1 1,0 1-1,0 0 0,0 0 1,1 0-1,-1 0 1,0-1-1,0 1 1,0 0-1,0 0 0,0 0 1,0-1-1,0 1 1,0 0-1,1 0 0,-1 0 1,0-1-1,0 1 1,0 0-1,0 0 0,0 0 1,0-1-1,0 1 1,0 0-1,0 0 1,0-1-1,-1 1 0,1 0 1,0 0-1,0 0 1,0-1-1,0 1 0,0 0 1,0 0-1,-1-1 1</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10.361"/>
    </inkml:context>
    <inkml:brush xml:id="br0">
      <inkml:brushProperty name="width" value="0.1" units="cm"/>
      <inkml:brushProperty name="height" value="0.1" units="cm"/>
      <inkml:brushProperty name="color" value="#F6630D"/>
    </inkml:brush>
  </inkml:definitions>
  <inkml:trace contextRef="#ctx0" brushRef="#br0">1 77 9082,'10'22'3217,"3"-4"-2745,26-8-240,7 1 64,-13-18 120,15 1 16,-7-6-152,0-2-120,-3 0-128,-4 1-32,-6 2-136,-10-9-104,2 12-312,-9-5-176,-11-7 440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10.697"/>
    </inkml:context>
    <inkml:brush xml:id="br0">
      <inkml:brushProperty name="width" value="0.1" units="cm"/>
      <inkml:brushProperty name="height" value="0.1" units="cm"/>
      <inkml:brushProperty name="color" value="#F6630D"/>
    </inkml:brush>
  </inkml:definitions>
  <inkml:trace contextRef="#ctx0" brushRef="#br0">391 10 8202,'-60'-10'2872,"60"45"-2456,2 2-23,-2 4 63,0 7 32,0 15-72,2 1-80,-2 6-160,1 2-64,-1-1-80,-6-9-32,-2-12-8,-4-11-56,4-18-136,5-9-56,-1-22-264,4-6-40,-1-35 352</inkml:trace>
  <inkml:trace contextRef="#ctx0" brushRef="#br0" timeOffset="1">333 122 7698,'-7'17'3854,"-17"13"-3262,7-9-156,-109 170 1232,51-74-1445,28-59-225,24-33-87,12-5-128,8-10-139,7-7-588,10-9 516</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11.031"/>
    </inkml:context>
    <inkml:brush xml:id="br0">
      <inkml:brushProperty name="width" value="0.1" units="cm"/>
      <inkml:brushProperty name="height" value="0.1" units="cm"/>
      <inkml:brushProperty name="color" value="#F6630D"/>
    </inkml:brush>
  </inkml:definitions>
  <inkml:trace contextRef="#ctx0" brushRef="#br0">0 2 8186,'23'0'3216,"-5"-1"-2103,9 17-657,-3 9 32,1 12 96,4 13 40,-4-11-128,15 9-144,-6-2-216,-9-12-88,8 4-32,-9-9-16,-6-12-184,7 1-104,-22-16-352,10-1-296,-8-19-1008,-5-11 1255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53.141"/>
    </inkml:context>
    <inkml:brush xml:id="br0">
      <inkml:brushProperty name="width" value="0.1" units="cm"/>
      <inkml:brushProperty name="height" value="0.1" units="cm"/>
      <inkml:brushProperty name="color" value="#33CCFF"/>
    </inkml:brush>
  </inkml:definitions>
  <inkml:trace contextRef="#ctx0" brushRef="#br0">27 1 8106,'2'0'1273,"25"10"1463,0 1-2497,0 0-1,30 19 1,-57-29-236,1-1 0,0 1 1,0-1-1,-1 1 0,1 0 1,0 0-1,-1-1 0,1 1 1,-1 0-1,1 0 0,-1 0 1,1 0-1,-1 0 0,1 0 1,-1 0-1,0 0 0,0 0 1,1 0-1,-1 0 0,0 0 1,0 0-1,0 0 0,0 0 1,0 0-1,0 0 0,-1 0 0,1 1 1,-14 33 20,0 2-25,15 45 18,-19-1 20,7-41-32,3 0-1,1 1 0,-2 58 1,9-97-5,1 27 4,-1-1-1,-2 1 1,-1 0 0,-10 41-1,2 2-13,11-61 10,-1-1 0,0 1 0,0 0 0,-1-1-1,-1 1 1,0-1 0,0 1 0,-1-1 0,-1 0 0,-5 10-1,-5 15-1272,-4-58 883</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11.372"/>
    </inkml:context>
    <inkml:brush xml:id="br0">
      <inkml:brushProperty name="width" value="0.1" units="cm"/>
      <inkml:brushProperty name="height" value="0.1" units="cm"/>
      <inkml:brushProperty name="color" value="#F6630D"/>
    </inkml:brush>
  </inkml:definitions>
  <inkml:trace contextRef="#ctx0" brushRef="#br0">0 41 9266,'26'-41'3177,"-21"64"-3009,4 5-40,-1-13-48,2 1-32,3 1-72,-7-11-240,4 4 1056,-5-10-680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11.714"/>
    </inkml:context>
    <inkml:brush xml:id="br0">
      <inkml:brushProperty name="width" value="0.1" units="cm"/>
      <inkml:brushProperty name="height" value="0.1" units="cm"/>
      <inkml:brushProperty name="color" value="#F6630D"/>
    </inkml:brush>
  </inkml:definitions>
  <inkml:trace contextRef="#ctx0" brushRef="#br0">349 118 7626,'2'5'293,"0"-1"1,0 1-1,-1 0 0,0-1 1,0 1-1,0 0 1,0 0-1,-1 0 1,1 0-1,-1 0 1,0-1-1,-1 1 1,1 0-1,-1 0 1,-2 7-1,0-1-247,0-1 1,-1 1-1,0-1 0,-1 0 0,-10 17 1,-47 59 57,-118 125 0,163-193 78,0 1 0,2 0 0,-15 24 0,30-42-169,0-1 0,0 0 0,0 1 0,0-1 0,0 0 0,0 1-1,0-1 1,0 0 0,0 0 0,0 1 0,0-1 0,0 0 0,1 1 0,-1-1 0,0 0 0,0 0 0,0 1 0,0-1 0,1 0 0,-1 0 0,0 1 0,0-1 0,1 0-1,-1 0 1,0 0 0,0 1 0,1-1 0,-1 0 0,0 0 0,0 0 0,1 0 0,-1 0 0,0 0 0,1 0 0,-1 1 0,0-1 0,1 0 0,-1 0 0,0 0-1,0 0 1,1 0 0,-1 0 0,0-1 0,1 1 0,-1 0 0,0 0 0,1 0 0,-1 0 0,0 0 0,0 0 0,1 0 0,-1-1 0,0 1 0,0 0 0,1 0 0,-1-1-1,23-4 190,-2-4-142,1-1 0,-2-2-1,0 0 1,0-1 0,-1 0 0,0-2 0,-2 0 0,0-1 0,25-31 0,-38 40-252,0 0 0,-1 0 0,0-1 1,0 0-1,0 1 0,-1-1 1,-1 0-1,1 0 0,-1-1 0,0 1 1,-1-9-1,0-16-217</inkml:trace>
  <inkml:trace contextRef="#ctx0" brushRef="#br0" timeOffset="1">198 0 8690,'0'5'1619,"7"195"1352,-36 305-1696,5-129-1288,23-350-231,-1 1 1,-7 31-1,2-107-1028,6 13 1088</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12.049"/>
    </inkml:context>
    <inkml:brush xml:id="br0">
      <inkml:brushProperty name="width" value="0.1" units="cm"/>
      <inkml:brushProperty name="height" value="0.1" units="cm"/>
      <inkml:brushProperty name="color" value="#F6630D"/>
    </inkml:brush>
  </inkml:definitions>
  <inkml:trace contextRef="#ctx0" brushRef="#br0">202 0 7346,'-3'7'2960,"0"-4"-1856,-2 8-511,-4 7-177,-7 5-32,5 14 40,1 4-64,-5 6-128,-1 3-32,-3 23-104,-7-7-16,8 1-40,0-21-16,2-16-248,2-9-152,11-14-376,3 1 416</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12.414"/>
    </inkml:context>
    <inkml:brush xml:id="br0">
      <inkml:brushProperty name="width" value="0.1" units="cm"/>
      <inkml:brushProperty name="height" value="0.1" units="cm"/>
      <inkml:brushProperty name="color" value="#F6630D"/>
    </inkml:brush>
  </inkml:definitions>
  <inkml:trace contextRef="#ctx0" brushRef="#br0">1 634 6337,'82'-69'2969,"-69"94"-721,0 1-1823,-2 2-145,1 5 8,-2 5-24,-4-5 24,3 1-144,2 2-56,-6-18-184,3 10-104,0-18-320,-6-18 1016,1-12-464</inkml:trace>
  <inkml:trace contextRef="#ctx0" brushRef="#br0" timeOffset="1">365 43 7858,'53'-43'3128,"-57"48"-1823,13 20-1009,5 3 56,-5-5-56,1 11-32,-10-19-144,8 18-216,-23-23-344,3 0-112,-2 4 296</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12.800"/>
    </inkml:context>
    <inkml:brush xml:id="br0">
      <inkml:brushProperty name="width" value="0.1" units="cm"/>
      <inkml:brushProperty name="height" value="0.1" units="cm"/>
      <inkml:brushProperty name="color" value="#F6630D"/>
    </inkml:brush>
  </inkml:definitions>
  <inkml:trace contextRef="#ctx0" brushRef="#br0">145 0 8138,'-36'38'3024,"41"-12"-2423,3 1-129,-11-11-152,13 2-96,6 3-88,2-3-64,-11-4-224,1 0-160,-11-4-392,-9-3 415</inkml:trace>
  <inkml:trace contextRef="#ctx0" brushRef="#br0" timeOffset="1">68 219 8674,'-68'14'3081,"98"-14"-2593,0 0-24,14 7 56,2 3 56,-7-12-64,2 1-88,0-6-248,9 2-72,-8 2-56,-1-4-88,4-4-184,-11-7-160,-3 0-432,-6-7-24,-7 9 504</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13.145"/>
    </inkml:context>
    <inkml:brush xml:id="br0">
      <inkml:brushProperty name="width" value="0.1" units="cm"/>
      <inkml:brushProperty name="height" value="0.1" units="cm"/>
      <inkml:brushProperty name="color" value="#F6630D"/>
    </inkml:brush>
  </inkml:definitions>
  <inkml:trace contextRef="#ctx0" brushRef="#br0">163 7 8282,'-2'-1'113,"0"0"1,0 0-1,0 1 1,1-1 0,-1 0-1,0 1 1,0-1-1,0 1 1,0 0-1,0 0 1,0 0 0,0 0-1,0 0 1,0 0-1,0 0 1,0 0-1,0 1 1,0-1-1,0 1 1,0 0 0,0 0-1,0-1 1,-2 3-1,2 1-9,1 0-1,0-1 0,0 1 0,0 0 0,0 0 0,0 0 1,1 1-1,0-1 0,0 0 0,1 7 0,-1 17 128,-1 138 1259,-14 300 980,-49 169-1738,63-626-735,0-1 1,0 1-1,-1-1 0,-4 14 1,-10-76-1521,18 8 1045</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47.193"/>
    </inkml:context>
    <inkml:brush xml:id="br0">
      <inkml:brushProperty name="width" value="0.1" units="cm"/>
      <inkml:brushProperty name="height" value="0.1" units="cm"/>
      <inkml:brushProperty name="color" value="#F6630D"/>
    </inkml:brush>
  </inkml:definitions>
  <inkml:trace contextRef="#ctx0" brushRef="#br0">0 85 7802,'12'-2'2736,"7"-3"-2320,11 3-48,6 1 17,10-1-73,8 0-112,-6-3-120,-12-4-64,-6-3 32,-7 6-48,-5-6-56,11 12-192,-19-5-233,-10-8-2023,5 5 1752</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47.526"/>
    </inkml:context>
    <inkml:brush xml:id="br0">
      <inkml:brushProperty name="width" value="0.1" units="cm"/>
      <inkml:brushProperty name="height" value="0.1" units="cm"/>
      <inkml:brushProperty name="color" value="#F6630D"/>
    </inkml:brush>
  </inkml:definitions>
  <inkml:trace contextRef="#ctx0" brushRef="#br0">86 1 6865,'-1'4'269,"-1"0"-1,1 0 0,0 1 0,0-1 0,1 1 0,-1-1 0,1 1 0,0-1 0,0 1 0,1-1 0,-1 1 0,2 4 0,0 28 276,-5-15-331,-2-1-1,0 0 1,-1 0-1,-1 0 1,-14 27-1,-13 39 158,33-78-341,0 1 1,1-1 0,0 0 0,0 0-1,1 1 1,0-1 0,1 0 0,0 0 0,0 0-1,1 0 1,0 0 0,1-1 0,6 13-1,8 25 225,-17-33 411,22-18-67,-19 5-594,-1 0-1,0 0 0,1 0 0,-1 0 0,0-1 0,1 1 1,-1-1-1,0 0 0,0 0 0,1 0 0,-1 0 0,0-1 0,0 1 1,0-1-1,-1 0 0,1 0 0,0 0 0,-1 0 0,1 0 1,-1-1-1,1 1 0,-1-1 0,0 1 0,0-1 0,0 0 0,-1 0 1,1 0-1,-1 0 0,2-3 0,14-30-540,2 2-1,34-45 1,-23 39 129</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48.149"/>
    </inkml:context>
    <inkml:brush xml:id="br0">
      <inkml:brushProperty name="width" value="0.1" units="cm"/>
      <inkml:brushProperty name="height" value="0.1" units="cm"/>
      <inkml:brushProperty name="color" value="#F6630D"/>
    </inkml:brush>
  </inkml:definitions>
  <inkml:trace contextRef="#ctx0" brushRef="#br0">1 296 8762,'4'52'2567,"-4"-50"-2529,0-1-1,1 0 1,-1 1-1,0-1 0,0 0 1,1 1-1,-1-1 1,0 0-1,1 1 1,0-1-1,-1 0 1,1 0-1,0 0 1,-1 0-1,1 0 1,0 1-1,0-1 1,0-1-1,0 1 1,0 0-1,0 0 1,0 0-1,0 0 1,0-1-1,1 1 0,-1-1 1,0 1-1,0-1 1,1 1-1,1 0 1,1-1-8,1 0 0,0 0-1,-1 0 1,1-1 0,0 1 0,7-3 0,2 0 158,51-14 88,-6-1-128,-35 12-115,0-2-1,31-14 1,-33 12-20,0 1 0,0 1 0,43-9 0,-62 17-12,0-1 0,0 1 0,0 0 0,0 0 0,-1 0 1,1 0-1,0 0 0,0 0 0,0 1 0,0 0 1,0-1-1,-1 1 0,1 0 0,0 0 0,-1 1 1,1-1-1,0 0 0,-1 1 0,0 0 0,1-1 0,-1 1 1,0 0-1,0 0 0,0 0 0,0 1 0,0-1 1,-1 0-1,1 1 0,-1-1 0,1 1 0,-1 0 0,0-1 1,0 1-1,0 0 0,1 4 0,-2-2 1,1 0 0,0 0-1,-1 0 1,0 0-1,-1 1 1,1-1 0,-1 0-1,0 0 1,0-1 0,0 1-1,0 0 1,-1 0 0,0 0-1,0-1 1,-1 1 0,1-1-1,-1 0 1,0 0 0,0 0-1,-7 7 1,-99 105-41,106-113 20,0 0-1,0 0 0,-1-1 0,1 1 1,-1-1-1,1 0 0,-1 0 1,0 0-1,0 0 0,0-1 1,0 1-1,0-1 0,-7 1 1,8-2-12,1 1 0,-1-1-1,1 0 1,0 0 0,-1 0 0,1 0 0,0-1 0,-1 1 0,1-1 0,0 1 0,-1-1 0,1 0 0,0 0-1,0 0 1,0 0 0,0 0 0,0 0 0,0-1 0,0 1 0,0-1 0,0 1 0,0-1 0,1 0 0,-1 1-1,1-1 1,-2-3 0,-3-7-30,0-1 0,1 1 0,1-1 0,0 0 0,1-1 0,0 1 0,1 0 0,1-1 0,0 0 0,1 1 0,0-1 0,2-15 0,-1 26 58,2-37-11,-2 0 0,-2 0 0,-1 0-1,-10-54 1,9 80 29,0 4 27,1 1 0,0-1 0,1 1 1,0-1-1,1 0 0,1-11 0,0 20 439,1 14-249,3 30-125,-3-21-12,2 126 194,-5-103-245,9 84 0,-3-102-48,8 66 54,-12-89-68,-1 0 0,1-1 0,-1 1 0,0 0 1,0 0-1,-1 0 0,1 0 0,-1-1 0,1 1 0,-1 0 0,-1 0 0,1-1 1,0 1-1,-1-1 0,0 1 0,0-1 0,-2 4 0,4-7-12,-1 1 0,1-1 0,-1 1-1,1-1 1,-1 1 0,1-1 0,-1 1 0,1-1 0,-1 1-1,1-1 1,-1 0 0,1 1 0,-1-1 0,1 0 0,-1 0-1,0 1 1,1-1 0,-1 0 0,0 0 0,1 0 0,-1 0-1,0 0 1,1 0 0,-1 0 0,0 0 0,1 0 0,-1 0-1,0 0 1,1 0 0,-1-1 0,1 1 0,-1 0 0,0 0 0,1-1-1,-1 1 1,1 0 0,-1-1 0,1 1 0,-1-1 0,1 1-1,-1 0 1,1-1 0,-1 1 0,1-1 0,-1 1 0,1-1-1,0 0 1,-1 1 0,1-1 0,0 1 0,0-1 0,0 0-1,-1 1 1,1-2 0,-2-18-345</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48.477"/>
    </inkml:context>
    <inkml:brush xml:id="br0">
      <inkml:brushProperty name="width" value="0.1" units="cm"/>
      <inkml:brushProperty name="height" value="0.1" units="cm"/>
      <inkml:brushProperty name="color" value="#F6630D"/>
    </inkml:brush>
  </inkml:definitions>
  <inkml:trace contextRef="#ctx0" brushRef="#br0">63 12 4409,'0'-1'143,"-1"0"1,1 1-1,0-1 1,-1 1-1,1-1 1,0 0-1,-1 1 1,1-1-1,-1 1 0,1-1 1,-1 1-1,1-1 1,-1 1-1,1 0 1,-1-1-1,1 1 1,-1 0-1,1-1 0,-1 1 1,0 0-1,1 0 1,-1-1-1,0 1 1,1 0-1,-1 0 1,0 0-1,1 0 0,-1 0 1,0 0-1,-1 0 1,1 1-36,0 0-1,0 0 1,1 0 0,-1 0 0,0 0-1,0 0 1,0 0 0,1 1 0,-1-1 0,1 0-1,-1 0 1,1 1 0,-1-1 0,1 3 0,-9 70-3,7-55 395,-8 75 50,2-34-172,3-1-1,5 104 0,1-150-281,0 1-1,2-1 1,7 25 0,-9-35-67,0 1 0,0-1 0,1 0 0,-1 0 0,1 0 1,0 0-1,0 0 0,0 0 0,0 0 0,1-1 0,-1 1 1,1-1-1,-1 1 0,1-1 0,0 0 0,0 0 0,0 0 0,0-1 1,0 1-1,6 1 0,17 3 70,0-3 0,-1 0 1,1-1-1,0-1 0,0-2 1,0-1-1,0-1 0,31-7 0,28-11-604,89-35 0,-150 48 170,1-2-69</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53.713"/>
    </inkml:context>
    <inkml:brush xml:id="br0">
      <inkml:brushProperty name="width" value="0.1" units="cm"/>
      <inkml:brushProperty name="height" value="0.1" units="cm"/>
      <inkml:brushProperty name="color" value="#33CCFF"/>
    </inkml:brush>
  </inkml:definitions>
  <inkml:trace contextRef="#ctx0" brushRef="#br0">2 19 8146,'-2'-19'3188,"12"20"-1976,26 30-1354,-19-15 623,95 59-582,-112-74 88,1-1 1,-1 0-1,0 1 1,0-1-1,0 0 0,0 1 1,0-1-1,0 0 0,0 1 1,0-1-1,0 0 0,0 1 1,0-1-1,0 0 1,0 1-1,0-1 0,-1 0 1,1 0-1,0 1 0,0-1 1,0 0-1,0 1 0,0-1 1,-1 0-1,1 0 0,0 1 1,0-1-1,-1 0 1,1 0-1,0 1 0,0-1 1,-1 0-1,1 0 0,0 0 1,-1 1-1,1-1 0,0 0 1,0 0-1,-1 0 1,1 0-1,0 0 0,-1 0 1,1 0-1,0 0 0,-1 0 1,0 0-1,-24 20 14,16-10 2,3-5 1,1 0-1,-1 1 1,1 0-1,0 0 1,1 0-1,-1 0 0,1 0 1,0 1-1,1 0 1,0 0-1,-4 13 1,7-17-2,1 0 1,0 0-1,0 0 0,1 0 1,-1-1-1,0 1 1,1 0-1,0 0 0,-1-1 1,1 1-1,0-1 1,1 0-1,-1 0 0,0 0 1,1 0-1,-1 0 1,1 0-1,-1 0 0,1-1 1,4 3-1,-3-2-1,1 0-1,-1 1 0,-1 0 1,1 0-1,0 0 1,-1 0-1,0 0 1,1 1-1,-1 0 1,-1-1-1,1 1 1,4 8-1,-7-8 0,0 0 0,0 1 0,0-1-1,0 0 1,0 1 0,-1-1 0,0 0 0,0 0 0,0 0 0,-1 0 0,1 0-1,-1 0 1,0 0 0,0 0 0,0 0 0,-1-1 0,1 1 0,-1-1 0,-6 6 0,-6 8 13,-1-1 0,-25 18 0,31-26 17,-28 25 209,37-32-211,-1 1 0,1-1 1,-1 1-1,1-1 1,0 1-1,0 0 0,0 0 1,0 0-1,0-1 1,0 1-1,1 0 0,-1 0 1,0 0-1,1 0 0,0 0 1,-1 0-1,1 1 1,0-1-1,0 2 0,1-2-8,0 0-1,0 0 1,0 0-1,0 0 1,0 0-1,0-1 1,1 1-1,-1 0 1,0-1-1,1 1 1,-1-1-1,1 0 1,0 1-1,0-1 1,-1 0-1,1 0 1,0 0-1,0 0 1,0 0-1,0-1 1,0 1-1,0 0 1,0-1-1,2 1 1,4 0-6,-1 0 0,1 0 0,-1 0 0,1-1-1,9-1 1,3-1-125,1-1-1,-1-1 1,1-1 0,-1-1-1,-1-1 1,1-1-1,-1 0 1,0-2 0,-1 0-1,26-19 1,-1-7-221</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48.835"/>
    </inkml:context>
    <inkml:brush xml:id="br0">
      <inkml:brushProperty name="width" value="0.1" units="cm"/>
      <inkml:brushProperty name="height" value="0.1" units="cm"/>
      <inkml:brushProperty name="color" value="#F6630D"/>
    </inkml:brush>
  </inkml:definitions>
  <inkml:trace contextRef="#ctx0" brushRef="#br0">0 63 6297,'32'-62'6170,"-29"73"-6042,10 12 0,-5 0-24,5 0-24,-4 5-16,-1-5-72,-3 0-272,-4-3-296,-1-12 344</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49.182"/>
    </inkml:context>
    <inkml:brush xml:id="br0">
      <inkml:brushProperty name="width" value="0.1" units="cm"/>
      <inkml:brushProperty name="height" value="0.1" units="cm"/>
      <inkml:brushProperty name="color" value="#F6630D"/>
    </inkml:brush>
  </inkml:definitions>
  <inkml:trace contextRef="#ctx0" brushRef="#br0">0 130 8250,'13'-12'3104,"15"7"-2095,26 2-761,7-12 48,11 2 24,11-11 8,-13-1-136,-2 7-56,-11 13-64,-19-5-32,1 12-72,-14-2-80,-10 0-216,-7 0-104,-10 8-1417,1-8 1497</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49.576"/>
    </inkml:context>
    <inkml:brush xml:id="br0">
      <inkml:brushProperty name="width" value="0.1" units="cm"/>
      <inkml:brushProperty name="height" value="0.1" units="cm"/>
      <inkml:brushProperty name="color" value="#F6630D"/>
    </inkml:brush>
  </inkml:definitions>
  <inkml:trace contextRef="#ctx0" brushRef="#br0">158 0 6697,'-78'129'2241,"76"-127"-2170,0 1-1,0 0 1,0 0 0,1-1 0,0 1 0,-1 0-1,1 0 1,0 0 0,1 0 0,-1 1 0,0-1-1,1 0 1,0 0 0,-1 0 0,1 1-1,1 2 1,-1-5-62,0 0-1,0 0 1,0 0-1,0 0 1,0 0-1,0 0 1,0 0 0,0 0-1,0 0 1,0 0-1,-1 0 1,1 0-1,0 0 1,-1 0-1,1-1 1,-1 1-1,1 0 1,-1 0 0,1 0-1,-1 0 1,1-1-1,-1 1 1,-1 1-1,0 1 22,0 0-1,1 1 1,-1-1 0,0 1-1,1-1 1,0 1-1,0 0 1,-1 5 0,2-6-16,0 0 1,-1 0-1,0 0 1,0 0-1,0 0 1,0-1-1,0 1 1,0 0-1,-1-1 1,1 1-1,-1-1 0,-3 5 1,1 6 92,3-9-24,-7-10 110,8 6-180,-1 0 1,0-1 0,0 0 0,0 1-1,1-1 1,-1 1 0,0-1-1,1 0 1,-1 0 0,0 1 0,1-1-1,-1 0 1,1 0 0,-1 0-1,1 0 1,0 0 0,-1 1 0,1-1-1,0 0 1,0 0 0,0 0-1,-1 0 1,1 0 0,0 0 0,0 0-1,0 0 1,0 0 0,1 0-1,-1 0 1,0 0 0,0 0 0,1 0-1,-1 0 1,0 0 0,1 1-1,-1-1 1,1 0 0,-1 0 0,1 0-1,-1 0 1,1 1 0,0-1-1,-1 0 1,1 1 0,0-1 0,1 0-1,11-16 2,-9 12-12,-1 0 0,1 0 0,0 1 1,1-1-1,-1 1 0,1 0 0,0 0 1,0 1-1,0 0 0,0-1 0,1 2 1,-1-1-1,1 1 0,-1-1 1,1 2-1,0-1 0,0 1 0,0 0 1,9-1-1,-10 1-25,0 0 0,1-1 0,-1 1 1,0-1-1,0-1 0,0 1 0,0 0 0,-1-1 0,1 0 0,0 0 1,-1-1-1,0 1 0,0-1 0,0 0 0,4-5 0,-8 9 21,0 0-1,0-1 0,0 1 0,0 0 0,0 0 0,0 0 0,0 0 1,0-1-1,0 1 0,0 0 0,0 0 0,1 0 0,-1 0 0,0 0 0,0 0 1,0 0-1,0-1 0,0 1 0,1 0 0,-1 0 0,0 0 0,0 0 1,0 0-1,0 0 0,1 0 0,-1 0 0,0 0 0,0 0 0,0 0 0,0 0 1,1 0-1,-1 0 0,0 0 0,0 0 0,0 0 0,0 0 0,1 0 1,-1 0-1,0 0 0,0 0 0,0 0 0,0 0 0,0 0 0,1 0 0,-1 1 1,0-1-1,0 0 0,0 0 0,0 0 0,0 0 0,0 0 0,1 1 1,0 11-64,-3 16 19,-1-22 40,1 0 0,-1 0 0,0 0 0,-1-1 0,1 1 0,-1-1 0,0 0 0,0 0 0,-1 0 1,-7 7-1,7-8 10,0 0 1,1 0-1,0 1 1,0-1-1,0 1 1,0 1 0,1-1-1,0 0 1,0 1-1,0-1 1,-1 8-1,3-11 13,-6 21 59,7-23-69,-1 1 1,1-1-1,0 0 0,0 1 1,0-1-1,0 1 0,-1-1 1,1 0-1,0 1 0,0-1 1,0 0-1,-1 1 0,1-1 1,0 0-1,-1 0 0,1 1 1,0-1-1,-1 0 0,1 0 1,0 1-1,-1-1 0,1 0 1,-1 0-1,1 0 0,0 0 1,-1 0-1,1 1 0,-1-1 1,1 0-1,0 0 0,-1 0 1,1 0-1,-1 0 0,1 0 1,0 0-1,-1-1 0,1 1 1,-1 0-1,1 0 0,0 0 1,-1 0-1,1 0 0,-1-1 1,1 1-1,0 0 1,-1-1-1,1 0 5,0 0 1,-1 0-1,1 0 1,0 0-1,0-1 1,0 1-1,0 0 0,1 0 1,-1 0-1,0-1 1,0 1-1,1 0 1,-1 0-1,0 0 1,1 0-1,0 0 0,-1 0 1,1 0-1,-1 0 1,1 0-1,0 0 1,0 0-1,0 0 1,-1 0-1,1 1 0,2-2 1,2-4-2,3-6-122,2 1 0,0 0 1,0 1-1,0 0 0,19-13 0,-27 18-334,-4-5 170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49.914"/>
    </inkml:context>
    <inkml:brush xml:id="br0">
      <inkml:brushProperty name="width" value="0.1" units="cm"/>
      <inkml:brushProperty name="height" value="0.1" units="cm"/>
      <inkml:brushProperty name="color" value="#F6630D"/>
    </inkml:brush>
  </inkml:definitions>
  <inkml:trace contextRef="#ctx0" brushRef="#br0">92 0 6865,'-92'40'2513,"112"-32"-1929,0 3-200,8 4 72,3 5-56,-28-14-40,10 13-103,-14 0-129,1 4 0,11 10-120,-12-8 32,-4-4-120,10 4-64,-2-9-185,10-1-311,-10-12 432</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50.267"/>
    </inkml:context>
    <inkml:brush xml:id="br0">
      <inkml:brushProperty name="width" value="0.1" units="cm"/>
      <inkml:brushProperty name="height" value="0.1" units="cm"/>
      <inkml:brushProperty name="color" value="#F6630D"/>
    </inkml:brush>
  </inkml:definitions>
  <inkml:trace contextRef="#ctx0" brushRef="#br0">1 99 5633,'8'-5'636,"0"0"0,0 1 0,1 0 0,0 0 0,0 1 0,0 0 0,0 0 0,9 0 0,78-5 1036,-78 8-1619,-1 0-1,1-2 0,-1 0 0,1-1 0,-1 0 1,31-11-1,-36 8-45,0 1 1,1 1-1,0 0 0,-1 1 1,23-3-1,-22 1 13,-9 5-14,-6 15 11,-1 6-11,-2 16-4,-1-1 0,-2 1 0,-1-1 1,-27 66-1,-11-9-858,38-82 344,-1-10 232</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50.684"/>
    </inkml:context>
    <inkml:brush xml:id="br0">
      <inkml:brushProperty name="width" value="0.1" units="cm"/>
      <inkml:brushProperty name="height" value="0.1" units="cm"/>
      <inkml:brushProperty name="color" value="#F6630D"/>
    </inkml:brush>
  </inkml:definitions>
  <inkml:trace contextRef="#ctx0" brushRef="#br0">32 1 6785,'-1'0'116,"1"-1"-1,-1 1 0,0 0 1,1 0-1,-1 1 0,1-1 1,-1 0-1,0 0 0,1 0 1,-1 0-1,1 0 0,-1 1 1,0-1-1,1 0 0,-1 1 1,1-1-1,-1 0 0,1 1 1,-1-1-1,1 0 0,0 1 0,-1-1 1,1 1-1,-1-1 0,1 1 1,0-1-1,-1 1 0,1-1 1,0 1-1,0 0 0,-1-1 1,1 1-1,0 0 0,0 0-58,-1 0-1,1-1 1,0 1 0,0 0-1,-1-1 1,1 1-1,0 0 1,-1-1 0,1 1-1,-1-1 1,1 1-1,-1-1 1,1 1-1,-1-1 1,1 1 0,-1-1-1,1 1 1,-1-1-1,0 0 1,1 1 0,-1-1-1,1 0 1,-1 0-1,0 1 1,0-1-1,1 0 1,-2 0 0,2 0 16,3 1-54,46 0 11,-33-2-46,1 2-1,-1 0 1,25 4 0,-40-5 11,0 1 0,0-1 0,0 0 0,0 0 0,0 0 0,0 1 0,0-1 0,0 0 0,0 1 0,0-1 0,0 1 0,0-1 0,0 1 0,0-1 0,0 1 0,0 0-1,-1 0 1,1-1 0,0 1 0,0 0 0,-1 0 0,1 0 0,0 0 0,-1 0 0,1 0 0,-1 0 0,0 0 0,1 0 0,-1 0 0,0 0 0,1 0 0,-1 0 0,0 0 0,0 0 0,0 0 0,0 0 0,0 0 0,0 1 0,0-1 0,-1 0 0,1 0 0,0 0 0,0 0 0,-1 0 0,1 0 0,-1 0 0,0 1 0,-1 1 11,-1 0 1,1 0 0,-1 0-1,1-1 1,-1 0-1,0 1 1,0-1 0,0 0-1,0 0 1,0 0 0,-5 1-1,-11 9 55,1 4 26,14-12-70,0 0 0,0 0 0,0 0 0,0-1 0,-1 1 1,1-1-1,-1 0 0,0 0 0,-10 3 0,15-6-19,0 0 0,-1 0-1,1 0 1,0 0 0,-1 0 0,1 0-1,0 0 1,-1 0 0,1 0-1,0 0 1,-1-1 0,1 1-1,0 0 1,0 0 0,-1 0-1,1 0 1,0-1 0,0 1 0,-1 0-1,1 0 1,0 0 0,0-1-1,0 1 1,-1 0 0,1-1-1,0 1 1,0 0 0,0 0-1,0-1 1,0 1 0,-1 0 0,1-1-1,0 1 1,0 0 0,0-1-1,0 1 1,0 0 0,0 0-1,0-1 1,0 1 0,0 0 0,0-1-1,0 1 1,1 0 0,-1-1-1,0 1 1,0 0 0,0-1-1,0 1 1,0 0 0,1 0-1,-1-1 1,0 1 0,0 0 0,1-1-1,10-15-290,8-1 141</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51.115"/>
    </inkml:context>
    <inkml:brush xml:id="br0">
      <inkml:brushProperty name="width" value="0.1" units="cm"/>
      <inkml:brushProperty name="height" value="0.1" units="cm"/>
      <inkml:brushProperty name="color" value="#F6630D"/>
    </inkml:brush>
  </inkml:definitions>
  <inkml:trace contextRef="#ctx0" brushRef="#br0">127 1 8098,'-57'47'2960,"45"-37"-2255,3 7-537,0 4 8,3 2-16,-7-5-24,9 8-64,1 1 0,-2-1-168,5 4-112,-3-14-497,-2 2 433</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51.445"/>
    </inkml:context>
    <inkml:brush xml:id="br0">
      <inkml:brushProperty name="width" value="0.1" units="cm"/>
      <inkml:brushProperty name="height" value="0.1" units="cm"/>
      <inkml:brushProperty name="color" value="#F6630D"/>
    </inkml:brush>
  </inkml:definitions>
  <inkml:trace contextRef="#ctx0" brushRef="#br0">0 145 8274,'0'-13'3072,"17"1"-2295,22 6-537,5 2-16,-2-4 0,-1-12 16,1 2-72,11 4-24,6 4-64,-10-2-56,-6 2-24,-13 1-104,-11 0-208,-2 14-120,-14 3-328,-3 2-217,-10 0 625</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51.781"/>
    </inkml:context>
    <inkml:brush xml:id="br0">
      <inkml:brushProperty name="width" value="0.1" units="cm"/>
      <inkml:brushProperty name="height" value="0.1" units="cm"/>
      <inkml:brushProperty name="color" value="#F6630D"/>
    </inkml:brush>
  </inkml:definitions>
  <inkml:trace contextRef="#ctx0" brushRef="#br0">12 1 7706,'-12'0'2856,"16"4"-2336,6 3-128,1 8-135,1 1-73,1 9-40,-2-2-56,-3-5-24,6 5-32,-5-2-40,-2-3-56,1-4-168,-8-16-137,5-5 225</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52.151"/>
    </inkml:context>
    <inkml:brush xml:id="br0">
      <inkml:brushProperty name="width" value="0.1" units="cm"/>
      <inkml:brushProperty name="height" value="0.1" units="cm"/>
      <inkml:brushProperty name="color" value="#F6630D"/>
    </inkml:brush>
  </inkml:definitions>
  <inkml:trace contextRef="#ctx0" brushRef="#br0">324 1 5617,'1'0'216,"1"0"0,-1 0 0,1 0 0,0 0-1,-1 0 1,1 0 0,-1 1 0,1-1 0,0 0 0,-1 1 0,1-1-1,-1 1 1,1 0 0,-1 0 0,0-1 0,2 3 0,-2-3-155,-1 1 1,1 0-1,-1-1 0,0 1 1,1 0-1,-1-1 0,0 1 1,0 0-1,0 0 1,1 0-1,-1-1 0,0 1 1,0 0-1,0 0 1,0-1-1,0 1 0,-1 0 1,1 0-1,0 0 1,0-1-1,0 1 0,-1 0 1,0 1-1,-3 7-99,-2-1 0,1 0 1,-1 0-1,-11 12 0,-6 8 328,17-17-276,-17 30 39,-40 52 1,52-80-30,0 0-1,-1-1 1,-1 0-1,0-1 1,0 0-1,-1-1 1,-21 11-1,33-20-17,-3 1 46,0 0-1,0 1 1,0-1 0,1 1 0,-1 0-1,1 0 1,0 1 0,0-1-1,0 1 1,0 0 0,0 0-1,1 0 1,0 1 0,0-1 0,0 1-1,0-1 1,-1 7 0,2-6 93,2-5-135,0 0 0,0 0 1,0 0-1,0 0 0,0 0 0,1 0 1,-1 0-1,0 0 0,0 0 1,0 0-1,0 0 0,0 0 0,0 0 1,1 0-1,-1 0 0,0 0 1,0 1-1,0-1 0,0 0 0,0 0 1,0 0-1,1 0 0,-1 0 1,0 0-1,0 0 0,0 0 0,0 0 1,0 1-1,0-1 0,0 0 1,0 0-1,0 0 0,0 0 0,0 0 1,0 0-1,0 1 0,1-1 1,-1 0-1,0 0 0,0 0 0,0 0 1,0 0-1,0 0 0,0 1 1,0-1-1,0 0 0,-1 0 0,1 0 1,0 0-1,0 0 0,0 1 0,18-5 100,-9 1-57,-1 1 0,1-1 0,-1-1 1,0 1-1,0-1 0,0-1 0,-1 0 0,1 0 0,8-8 0,-11 8-39,1 1 0,-1-1 0,1 1 0,0 0 0,1 0 0,-1 1 0,1 0 0,0 0 0,-1 0 0,1 1 1,1 0-1,-1 1 0,0-1 0,10 0 0,1 3-25,-11 0-34,0 0 0,0-1 0,0 0 0,0 0 0,0-1 0,-1 0 0,1 0 0,0 0 0,12-5 0,-19 6 11,1 0 1,-1 0-1,1-1 0,-1 1 0,1 0 0,0 1 0,-1-1 0,1 0 0,-1 0 0,1 0 0,-1 0 0,1 0 0,-1 1 0,1-1 0,-1 0 0,1 0 0,-1 1 0,1-1 0,-1 0 0,0 1 0,1-1 0,-1 0 0,1 1 0,-1-1 0,0 1 0,1-1 0,-1 0 0,0 1 0,0-1 0,1 1 0,-1-1 0,0 1 0,0-1 0,0 1 0,0-1 0,1 1 0,-1 0 0,0-1 0,0 1 0,0-1 0,0 1 0,0-1 0,0 1 0,0-1 0,-1 1 0,1-1 0,0 1 0,0-1 0,0 1 0,-1-1 0,1 1 0,0-1 0,0 1 0,-1-1 0,1 1 0,-9 17-406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54.074"/>
    </inkml:context>
    <inkml:brush xml:id="br0">
      <inkml:brushProperty name="width" value="0.1" units="cm"/>
      <inkml:brushProperty name="height" value="0.1" units="cm"/>
      <inkml:brushProperty name="color" value="#33CCFF"/>
    </inkml:brush>
  </inkml:definitions>
  <inkml:trace contextRef="#ctx0" brushRef="#br0">89 6 7826,'-1'-6'2862,"2"15"-815,-1-5-1554,-19 196 649,-5 63-618,6-3-424,-4 332-432,23-572-46,-3-27-429,-2-33-242,3-9 592</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52.498"/>
    </inkml:context>
    <inkml:brush xml:id="br0">
      <inkml:brushProperty name="width" value="0.1" units="cm"/>
      <inkml:brushProperty name="height" value="0.1" units="cm"/>
      <inkml:brushProperty name="color" value="#F6630D"/>
    </inkml:brush>
  </inkml:definitions>
  <inkml:trace contextRef="#ctx0" brushRef="#br0">29 165 7322,'-10'7'2896,"-8"-11"-1984,20 1-416,7 3-47,16-3-129,16 6 8,10-5-72,3-4-72,2 1-80,0-5-48,-12 0-56,-1 0-8,-9 4-120,-2 3-104,-8 3-232,1 0-264,-20 0 479</inkml:trace>
  <inkml:trace contextRef="#ctx0" brushRef="#br0" timeOffset="1">420 26 7570,'-8'-7'294,"6"6"-149,1-1 1,-1 0-1,0 0 0,0 1 1,0-1-1,0 1 0,-1-1 1,1 1-1,0 0 1,-1 0-1,1 0 0,-4-1 1,4 4-74,1-1-1,-1 0 1,1 0 0,-1 1 0,1-1 0,0 1 0,0-1 0,-1 1-1,1-1 1,0 1 0,0 0 0,1 0 0,-1-1 0,0 1 0,0 3 0,-5 6 14,1 5 151,0 0 0,0 1 0,2-1 0,0 1 0,1 0-1,0 31 1,-1-3-18,-23 136-105,23-172 1064,5-12-638</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53.598"/>
    </inkml:context>
    <inkml:brush xml:id="br0">
      <inkml:brushProperty name="width" value="0.1" units="cm"/>
      <inkml:brushProperty name="height" value="0.1" units="cm"/>
      <inkml:brushProperty name="color" value="#F6630D"/>
    </inkml:brush>
  </inkml:definitions>
  <inkml:trace contextRef="#ctx0" brushRef="#br0">3 148 13099,'-1'-11'304,"-1"4"-80,15-6 224,9-4-32,17 8-152,-3-6-56,-1 7-112,-1 1-32,-9-3-56,6 2-72,-8 3-248,-3 0-136,-6-5-304,-2 5-96,-10-13 552</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54.064"/>
    </inkml:context>
    <inkml:brush xml:id="br0">
      <inkml:brushProperty name="width" value="0.1" units="cm"/>
      <inkml:brushProperty name="height" value="0.1" units="cm"/>
      <inkml:brushProperty name="color" value="#F6630D"/>
    </inkml:brush>
  </inkml:definitions>
  <inkml:trace contextRef="#ctx0" brushRef="#br0">217 1 8130,'0'21'1903,"0"49"1469,12 96-2963,3-20-198,-7 0 1,-10 157-1,1-290-218,1-2-3,0-1 0,-1 0-1,0 0 1,0 1-1,-1-1 1,0 0 0,-1 0-1,0-1 1,-9 18 0,12-27 1,-1 1 1,1-1-1,-1 0 1,1 0-1,-1 0 0,1 1 1,-1-1-1,1 0 1,-1 0-1,1 0 1,-1 0-1,1 0 1,-1 0-1,1 0 0,-1 0 1,1 0-1,-1 0 1,0 0-1,1 0 1,-1-1-1,1 1 1,-1 0-1,1 0 0,0 0 1,-1-1-1,1 1 1,-1 0-1,1-1 1,-1 1-1,1 0 1,0-1-1,-1 1 0,1 0 1,0-1-1,-1 1 1,1-1-1,0 1 1,0-1-1,-1 0 1,-16-22-301,-7-13 65,0 2 1,-38-41-1,47 60 327,0-1 0,0-1 0,-17-27 0,32 42-55,0 1 1,-1-1-1,1 1 0,0-1 1,-1 1-1,1 0 0,0-1 1,0 1-1,0-1 0,1 1 1,-1-1-1,0 1 0,0-1 0,1 1 1,-1 0-1,1-1 0,-1 1 1,1 0-1,0-1 0,0 1 1,-1 0-1,1 0 0,0 0 0,0 0 1,0-1-1,0 1 0,0 1 1,0-1-1,1 0 0,-1 0 1,0 0-1,0 0 0,1 1 1,2-2-1,2-1 45,0 0 1,0 0-1,0 0 0,1 1 1,-1 0-1,12-2 0,55 7 95,4 0-274,-72-3 44,0-1 0,0 0-1,0 0 1,0 0 0,0 0 0,0-1 0,0 0 0,-1 0 0,1 0 0,-1 0 0,0-1 0,7-5 0,1-2 209,-1 0 0,-1-1 0,0-1-1,0 0 1,-1 0 0,-1-1 0,11-19 0,5-23 922</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54.396"/>
    </inkml:context>
    <inkml:brush xml:id="br0">
      <inkml:brushProperty name="width" value="0.1" units="cm"/>
      <inkml:brushProperty name="height" value="0.1" units="cm"/>
      <inkml:brushProperty name="color" value="#F6630D"/>
    </inkml:brush>
  </inkml:definitions>
  <inkml:trace contextRef="#ctx0" brushRef="#br0">0 66 7250,'7'-15'2816,"-9"-6"-1968,2 11-168,5 6-183,-13-12-113,23 29-104,3 2-80,-2 15-96,-2 1-40,-14-13-256,0 8-88,-5-5-336,5 4-321,-2 3 617</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54.770"/>
    </inkml:context>
    <inkml:brush xml:id="br0">
      <inkml:brushProperty name="width" value="0.1" units="cm"/>
      <inkml:brushProperty name="height" value="0.1" units="cm"/>
      <inkml:brushProperty name="color" value="#F6630D"/>
    </inkml:brush>
  </inkml:definitions>
  <inkml:trace contextRef="#ctx0" brushRef="#br0">17 119 7858,'-13'16'3032,"9"-5"-2248,12-2-271,6-8-65,5-11-64,13 17-16,10-7-64,7-5-56,16 2-128,-10-22-40,3 4-88,-2 4-80,-14-7-192,-5 6-112,-18 1-232,-1 6-96,-18-1 456</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55.120"/>
    </inkml:context>
    <inkml:brush xml:id="br0">
      <inkml:brushProperty name="width" value="0.1" units="cm"/>
      <inkml:brushProperty name="height" value="0.1" units="cm"/>
      <inkml:brushProperty name="color" value="#F6630D"/>
    </inkml:brush>
  </inkml:definitions>
  <inkml:trace contextRef="#ctx0" brushRef="#br0">114 26 7146,'0'12'1103,"0"-8"-872,0 0-1,0 1 1,0-1 0,0 0 0,-1 0 0,1 1 0,-1-1 0,0 0 0,-1 0 0,-2 8 0,-6 9 211,2 0 0,-10 39 0,12-38-367,0-1-1,-2 0 0,-12 26 0,11-30 188,-9 15-1295,17-38 226,10-29 177,2-9 416,-2 9 174,22-61 1,-29 89 102,1 0 1,1 0-1,-1 0 1,1 0-1,0 0 0,1 1 1,0 0-1,0 0 1,0 0-1,0 1 1,1-1-1,0 1 0,0 1 1,11-7-1,6-2 226,27-11 95,-47 23-376,-1 1 1,0-1 0,1 1-1,-1-1 1,1 1 0,-1 0-1,1 0 1,-1 0 0,1 0-1,-1 0 1,1 1 0,-1-1-1,1 1 1,-1 0 0,1 0-1,-1-1 1,0 1 0,1 1-1,1 0 1,3 3 0,-1 1 1,0-1 0,0 1-1,0 0 1,-1 0-1,7 10 1,-10-13-5,0-1 0,-1 0 0,1 1-1,-1-1 1,0 1 0,0 0 0,0-1 0,0 1 0,0 0 0,-1-1 0,1 1 0,-1 0 0,1 0 0,-1 0 0,0 0 0,0-1 0,-1 1 0,1 0 0,0 0-1,-1 0 1,0-1 0,0 1 0,-2 4 0,0 0 45,0 0 1,1 0-1,-1 0 0,1 0 0,0 0 1,1 0-1,0 1 0,0-1 0,1 1 0,0-1 1,0 0-1,0 1 0,1-1 0,4 15 1,-5-18-22,1 0 34,-1 1 1,1-1-1,-1 1 0,0 0 1,-1-1-1,1 1 0,-1-1 1,0 1-1,0-1 1,0 1-1,-4 7 0,4-11-49,1 0-1,0-1 1,0 1 0,-1 0-1,1 0 1,0 0-1,0-1 1,0 1 0,0 0-1,0 0 1,0 0-1,1-1 1,-1 1 0,0 0-1,0 0 1,0-1-1,1 1 1,-1 0-1,0 0 1,1-1 0,-1 1-1,1 0 1,-1-1-1,1 1 1,-1-1 0,1 1-1,-1 0 1,2 0-1,28 15 254,-23-14-206,-1 0 1,1 0-1,0-1 0,0 1 0,0-2 1,0 1-1,11-1 0,-10-3-24,0 1 0,0-1 0,0-1 0,0 1-1,-1-1 1,1-1 0,-1 1 0,0-1 0,-1-1 0,1 1 0,10-13 0,-6 6-239,-1-1 0,0 0 0,-1-1 0,-1 1 1,10-22-1,0-10-552,-1 0 348</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55.469"/>
    </inkml:context>
    <inkml:brush xml:id="br0">
      <inkml:brushProperty name="width" value="0.1" units="cm"/>
      <inkml:brushProperty name="height" value="0.1" units="cm"/>
      <inkml:brushProperty name="color" value="#F6630D"/>
    </inkml:brush>
  </inkml:definitions>
  <inkml:trace contextRef="#ctx0" brushRef="#br0">1 117 9946,'39'-48'3337,"-21"46"-3265,2 1-24,0 1-32,1 0 0,-3-8-24,0 1-104,-5-1-136,0 0-104,-3-2-216,5 1-249,-15-7 537</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55.811"/>
    </inkml:context>
    <inkml:brush xml:id="br0">
      <inkml:brushProperty name="width" value="0.1" units="cm"/>
      <inkml:brushProperty name="height" value="0.1" units="cm"/>
      <inkml:brushProperty name="color" value="#F6630D"/>
    </inkml:brush>
  </inkml:definitions>
  <inkml:trace contextRef="#ctx0" brushRef="#br0">87 8 7962,'0'-1'54,"0"1"0,-1-1 0,1 1 0,0-1 0,-1 1 0,1-1 0,-1 1 0,1-1 0,-1 1 0,1 0 0,-1-1 0,1 1 0,-1 0 0,1-1 0,-1 1 0,1 0 0,-1 0 0,1 0 0,-1 0 0,0-1 0,1 1 0,-1 0 0,1 0 0,-1 0 0,0 0 0,1 0 0,-1 0 0,1 0 0,-1 1 0,0-1 0,1 0 0,-1 0 0,1 0 0,-1 1 0,1-1 0,-1 0 0,1 1 0,-1-1 0,1 0 0,-1 1 0,1-1 0,-1 0 0,1 1 0,-1-1 0,1 1 0,0-1 0,-1 1 0,1-1 0,0 1 0,0-1 0,-1 1 0,1 0 0,0-1 0,0 1 0,0-1 0,-1 1 0,1-1 0,0 1 0,0 0 0,0-1 0,0 1 0,0-1 0,1 2 0,-4 57 33,3-34 233,-4 51 86,0 4-19,-20 111 0,13-128 153,-4 95-1,15-157-530,0-1-1,0 1 0,0-1 1,0 1-1,0 0 0,0-1 1,0 1-1,0-1 0,0 1 1,0-1-1,0 1 0,0-1 1,0 1-1,0-1 0,1 1 1,-1-1-1,0 1 0,0-1 1,1 1-1,-1-1 0,0 0 1,0 1-1,1-1 0,-1 1 0,1-1 1,-1 0-1,0 1 0,1-1 1,-1 0-1,1 1 0,-1-1 1,1 0-1,-1 0 0,1 0 1,-1 1-1,1-1 0,-1 0 1,1 0-1,-1 0 0,1 0 1,-1 0-1,1 0 0,-1 0 1,1 0-1,-1 0 0,1 0 1,-1 0-1,1 0 0,-1 0 1,1-1-1,-1 1 0,1 0 1,-1 0-1,1-1 0,-1 1 1,1 0-1,-1 0 0,1-1 1,0 0-1,33-22 60,-28 19-52,5-5-76,0 0 0,-1-1 0,0 0 0,0-1 0,-1 0 0,-1 0 0,14-24 0,-1-6-598,17-48 0,-18 40 66,8-14 179</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56.252"/>
    </inkml:context>
    <inkml:brush xml:id="br0">
      <inkml:brushProperty name="width" value="0.1" units="cm"/>
      <inkml:brushProperty name="height" value="0.1" units="cm"/>
      <inkml:brushProperty name="color" value="#F6630D"/>
    </inkml:brush>
  </inkml:definitions>
  <inkml:trace contextRef="#ctx0" brushRef="#br0">2 220 9114,'-1'-1'474,"1"1"-395,0-1 0,0 1 0,0 0 0,0 0 0,0 0 0,0-1 0,0 1 0,0 0 0,-1 0 0,1-1 0,0 1 0,0 0 0,0 0 0,0 0 0,0-1 0,0 1 0,0 0 0,3-3 1344,-3 3-1344,0-1 0,0 1 0,0 0 0,0 0 0,1 0 0,-1 0 0,0 0 0,0 0 0,1 0 0,-1 0 0,0 0 0,20-6-609,-9 3 819,34-13-197,-21 7-48,0 0 0,1 2 0,0 1 0,33-4 0,-47 9-29,0-1-1,0 1 1,0-2 0,15-5-1,-22 7-9,-3 1-5,0 0 0,0-1 0,0 1 0,0 0 0,0 0 0,0 0 1,0-1-1,0 1 0,1 0 0,-1 1 0,0-1 0,0 0 1,0 0-1,0 0 0,0 1 0,0-1 0,0 0 0,0 1 0,0-1 1,0 1-1,0-1 0,0 1 0,0 0 0,0-1 0,1 2 1,-1 0-3,1 0 1,-1 1-1,1-1 1,-1 0 0,0 0-1,0 1 1,0-1 0,0 1-1,-1-1 1,1 5 0,1 2 0,-2 0 0,1 1 0,-1-1 0,-1 0 0,-1 11 1,-2-5 1,-1-1 0,0 1 0,-1-1 0,-1-1 1,0 1-1,-1-1 0,-18 23 0,15-20-17,0 0 1,1 1-1,-12 26 0,22-43 10,0 1 0,0-1-1,0 0 1,0 1-1,0-1 1,0 1 0,0-1-1,0 0 1,0 1 0,-1-1-1,1 0 1,0 1 0,0-1-1,0 0 1,0 1 0,-1-1-1,1 0 1,0 1 0,0-1-1,-1 0 1,1 0-1,0 1 1,-1-1 0,1 0-1,0 0 1,-1 0 0,1 0-1,0 1 1,-1-1 0,1 0-1,0 0 1,-1 0 0,1 0-1,0 0 1,-1 0 0,1 0-1,0 0 1,-1 0 0,1 0-1,-1 0 1,1 0-1,-1 0 1,-9-17-205,-3-26-124,8-7-86,2-1 0,3 0 0,7-68 0,-3 67 374,2-9 49,-3 39 440,-4 38 951,-3 31-1112,3-26-206,-1 0 1,-1-1-1,-1 1 1,-9 29 0,1-18-44,-18 65-305,20-71-319,9-26 629,1 1-1,0-1 1,-1 1-1,1-1 1,0 1-1,-1-1 1,1 1 0,-1-1-1,1 1 1,-1-1-1,1 0 1,-1 1-1,1-1 1,-1 0 0,0 1-1,1-1 1,-1 0-1,1 0 1,-1 1-1,0-1 1,1 0 0,-1 0-1,0 0 1,1 0-1,-1 0 1,1 0-1,-1 0 1,0 0 0,1 0-1,-1 0 1,0-1-1,1 1 1,-1 0-1,1 0 1,-2-1 0,-5-5 676</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56.592"/>
    </inkml:context>
    <inkml:brush xml:id="br0">
      <inkml:brushProperty name="width" value="0.1" units="cm"/>
      <inkml:brushProperty name="height" value="0.1" units="cm"/>
      <inkml:brushProperty name="color" value="#F6630D"/>
    </inkml:brush>
  </inkml:definitions>
  <inkml:trace contextRef="#ctx0" brushRef="#br0">15 0 7026,'2'7'354,"0"0"0,-1 1 0,0-1 0,-1 0 1,1 0-1,-1 1 0,-1-1 0,1 0 1,-1 0-1,-1 1 0,1-1 0,-5 12 1,3-9-274,1 0 0,0 0 0,0 1-1,1-1 1,0 1 0,1 12 0,14 252 1007,-9-105-890,-7-114-133,0 13 85,2-65-131,1-1 1,0 1-1,-1-1 1,1 0-1,0 1 1,1-1-1,-1 0 0,0 0 1,1 1-1,0-1 1,0 0-1,0-1 1,0 1-1,0 0 0,1-1 1,2 4-1,0-3 7,1 1 0,-1-1 0,1 0 0,-1 0 0,1 0 0,0-1 0,0 0 0,0 0 0,0-1 0,1 1 0,-1-1 0,0-1 0,1 1 0,-1-1 0,0 0 0,1-1-1,-1 1 1,0-1 0,1 0 0,-1-1 0,0 0 0,11-4 0,0-2-169,-1 0-1,-1 0 1,0-1-1,0-1 1,-1-1-1,0 0 1,17-18 0,-9 4-496,-6 3 267</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54.639"/>
    </inkml:context>
    <inkml:brush xml:id="br0">
      <inkml:brushProperty name="width" value="0.1" units="cm"/>
      <inkml:brushProperty name="height" value="0.1" units="cm"/>
      <inkml:brushProperty name="color" value="#33CCFF"/>
    </inkml:brush>
  </inkml:definitions>
  <inkml:trace contextRef="#ctx0" brushRef="#br0">31 1 8090,'32'45'4054,"-30"-39"-4038,1-1-1,0 0 1,1 0-1,-1 0 1,1 0-1,0 0 1,1-1-1,-1 0 1,1 0 0,-1 0-1,8 4 1,-7-5 14,24 14 6,-29-16-36,1-1 0,-1 0 0,0 0 0,1 0 0,-1 1 1,0-1-1,1 0 0,-1 0 0,0 1 0,1-1 0,-1 0 0,0 1 1,1-1-1,-1 0 0,0 1 0,0-1 0,1 0 0,-1 1 0,0-1 1,0 1-1,0-1 0,0 0 0,0 1 0,1-1 0,-1 1 1,0-1-1,0 1 0,0-1 0,0 0 0,0 1 0,0-1 0,0 1 1,-1-1-1,1 1 0,0-1 0,0 0 0,0 1 0,0-1 1,0 1-1,-1-1 0,1 0 0,0 1 0,0-1 0,-1 0 0,1 1 1,0-1-1,-1 0 0,1 1 0,0-1 0,-1 0 0,1 0 1,0 1-1,-1-1 0,1 0 0,-1 0 0,0 1 0,-8 4 7,1 1 0,-1 1-1,1 0 1,0 0 0,0 0-1,1 1 1,-10 14 0,-24 23 18,40-43-11,-1 0 0,0 1 0,1-1 0,-1 0-1,1 1 1,0 0 0,0-1 0,0 1 0,0 0 0,0-1 0,1 1 0,-1 0-1,1 0 1,0-1 0,0 1 0,0 0 0,0 0 0,0 0 0,1-1 0,-1 1-1,1 0 1,-1 0 0,1-1 0,0 1 0,0 0 0,1-1 0,2 5 0,-1-1-11,0 0 1,1 0 0,-1 0-1,2 0 1,-1-1 0,0 1 0,1-1-1,0 0 1,0-1 0,7 5-1,-7-6-6,9 4-135,-14-7 136,0 0 1,0 0-1,-1 0 0,1 0 1,0 0-1,0 0 0,0 0 0,0 0 1,0 0-1,0 0 0,-1 0 1,1 0-1,0 0 0,0 0 1,0 0-1,0 0 0,0 0 0,0 0 1,-1 0-1,1 0 0,0 1 1,0-1-1,0 0 0,0 0 0,0 0 1,0 0-1,0 0 0,0 0 1,-1 0-1,1 0 0,0 0 1,0 1-1,0-1 0,0 0 0,0 0 1,0 0-1,0 0 0,0 0 1,0 0-1,0 1 0,0-1 0,0 0 1,0 0-1,0 0 0,0 0 1,0 0-1,0 0 0,0 1 1,0-1-1,0 0 0,0 0 0,0 0 1,0 0-1,-13 26 159,-3-4-89,-31 44 231,44-62-230,0 1 0,1 0 1,0-1-1,-1 1 0,1 0 0,1 0 0,-1 0 0,1 1 0,0-1 1,0 0-1,1 0 0,-1 6 0,1-10-50,1 0 1,-1 0-1,0-1 1,1 1-1,-1 0 1,1-1-1,-1 1 1,1-1-1,-1 1 1,1 0-1,-1-1 1,1 1-1,-1-1 1,1 1-1,0-1 1,-1 0-1,1 1 1,0-1-1,0 1 0,-1-1 1,1 0-1,0 0 1,0 0-1,-1 1 1,1-1-1,0 0 1,0 0-1,0 0 1,-1 0-1,1 0 1,0 0-1,0-1 1,0 1-1,-1 0 1,1 0-1,1-1 1,37-9 376,-29 7-301,54-11 166,-49 12-540,1 0 1,-1-1-1,0-1 1,-1-1 0,1 0-1,-1-1 1,23-13-1,-18 2-250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56.930"/>
    </inkml:context>
    <inkml:brush xml:id="br0">
      <inkml:brushProperty name="width" value="0.1" units="cm"/>
      <inkml:brushProperty name="height" value="0.1" units="cm"/>
      <inkml:brushProperty name="color" value="#F6630D"/>
    </inkml:brush>
  </inkml:definitions>
  <inkml:trace contextRef="#ctx0" brushRef="#br0">55 76 9338,'-54'-76'3297,"69"92"-2809,-12-12-320,15 22-24,-15-19-32,4 16-32,3 1-48,1-2-248,-7-1-152,-1-6-368,8 1 432</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57.266"/>
    </inkml:context>
    <inkml:brush xml:id="br0">
      <inkml:brushProperty name="width" value="0.1" units="cm"/>
      <inkml:brushProperty name="height" value="0.1" units="cm"/>
      <inkml:brushProperty name="color" value="#F6630D"/>
    </inkml:brush>
  </inkml:definitions>
  <inkml:trace contextRef="#ctx0" brushRef="#br0">83 5 6481,'-82'38'3217,"109"-38"-208,21 0-2657,8 0 40,15 3-8,-1-3 8,-7 0-176,-14-3-80,-23-7-72,-4 2-48,-6 0-128,0 3-80,-6 1-248,-2 1-144,-8 0-184,-1 1 456</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57.720"/>
    </inkml:context>
    <inkml:brush xml:id="br0">
      <inkml:brushProperty name="width" value="0.1" units="cm"/>
      <inkml:brushProperty name="height" value="0.1" units="cm"/>
      <inkml:brushProperty name="color" value="#F6630D"/>
    </inkml:brush>
  </inkml:definitions>
  <inkml:trace contextRef="#ctx0" brushRef="#br0">157 1 7834,'-98'46'2498,"96"-46"-2454,1 0 0,0 1 0,0 0 1,0-1-1,0 1 0,0 0 0,0-1 1,0 1-1,0 0 0,0 0 0,0 0 1,0 0-1,0 0 0,1 0 0,-1 0 1,0 0-1,1 0 0,-1 0 0,1 0 1,-1 0-1,1 1 0,0-1 0,-1 0 1,1 0-1,0 1 0,0-1 0,0 0 1,0 0-1,0 1 0,0-1 0,0 2 1,19 26 151,-14-21-67,-5-7-122,1 0 0,-1 0 1,0 0-1,-1 1 0,1-1 0,0 0 0,0 0 0,0 1 0,-1-1 0,1 0 0,-1 0 0,1 0 0,-1 0 1,1 0-1,-1 0 0,1 0 0,-1 0 0,0 0 0,0 0 0,0 0 0,1 0 0,-1 0 0,0 0 0,0-1 1,0 1-1,-2 0 0,2 0-5,-1 0-1,1 1 1,0-1 0,-1 0 0,1 1 0,0-1 0,0 1 0,0-1 0,0 1-1,0-1 1,0 1 0,0 0 0,1-1 0,-1 1 0,-1 3 0,3-4-1,-1-1-1,0 0 1,0 1 0,0-1 0,0 0 0,0 0 0,0 1 0,0-1 0,0 0-1,0 1 1,0-1 0,0 0 0,0 1 0,0-1 0,0 0 0,0 0 0,0 1 0,-1-1-1,1 0 1,0 1 0,0-1 0,0 0 0,0 0 0,-1 1 0,1-1 0,0 0 0,0 0-1,0 0 1,-1 1 0,1-1 0,0 0 0,0 0 0,-1 0 0,1 0 0,0 0-1,0 1 1,-1-1 0,1 0 0,0 0 0,-1 0 0,1 0 0,0 0 0,-1 0 0,1 0-1,-1 0 1,-12-11 98,12 11-92,0-1-1,1 1 1,-1-1 0,0 0 0,1 1 0,-1-1-1,1 0 1,-1 1 0,1-1 0,-1 0 0,1 0 0,0 0-1,-1 1 1,1-1 0,0 0 0,-1 0 0,1 0-1,0 0 1,0 0 0,0 1 0,0-1 0,0 0 0,0 0-1,0 0 1,0 0 0,0 0 0,1 0 0,-1 1 0,0-1-1,1 0 1,-1 0 0,0 0 0,1 0 0,-1 1-1,1-1 1,-1 0 0,1 1 0,-1-1 0,1 0 0,1-1-1,9-1 16,-1 0-1,1 1 0,0 0 1,0 0-1,0 1 0,1 1 1,18 1-1,-24-1-54,-1 0-1,1 0 1,-1 1-1,0 0 1,1 0 0,-1 1-1,0-1 1,0 1-1,0 0 1,0 1 0,0-1-1,0 1 1,-1 0-1,1 0 1,-1 1 0,0-1-1,0 1 1,6 6-1,-10-10 20,0 1 1,1-1-1,-1 1 0,0-1 0,1 1 1,-1-1-1,0 1 0,0-1 0,0 1 0,1-1 1,-1 1-1,0-1 0,0 1 0,0-1 0,0 1 1,0 0-1,0-1 0,0 1 0,0-1 0,0 1 1,0-1-1,-1 1 0,1-1 0,0 1 1,0-1-1,0 1 0,-1-1 0,1 1 0,0-1 1,0 1-1,-1-1 0,1 0 0,0 1 0,-1-1 1,1 1-1,-1-1 0,1 0 0,0 1 0,-1-1 1,1 0-1,-1 1 0,0-1 0,-31 9 342,14-5-75,6 0-106,6-3-9,0 0 0,0 1 0,0 0 1,1 1-1,-1-1 0,1 1 1,-1 0-1,-7 6 0,16-11-105,-1 1-1,1-1 1,0 1-1,0 0 0,0 0 1,0 0-1,0 1 1,0-1-1,0 1 0,0-1 1,0 1-1,0 0 1,0 0-1,0 0 1,4 1-1,-4 0-58,1-1 1,0 0-1,-1 0 0,1 0 1,0 0-1,-1-1 0,1 1 0,0-1 1,-1 0-1,1 0 0,-1 0 1,1-1-1,-1 1 0,5-3 1,31-33-2552,-34 36 2154</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58.048"/>
    </inkml:context>
    <inkml:brush xml:id="br0">
      <inkml:brushProperty name="width" value="0.1" units="cm"/>
      <inkml:brushProperty name="height" value="0.1" units="cm"/>
      <inkml:brushProperty name="color" value="#F6630D"/>
    </inkml:brush>
  </inkml:definitions>
  <inkml:trace contextRef="#ctx0" brushRef="#br0">109 0 8346,'-108'79'2936,"108"-67"-2495,14 12-1,-4-6-8,5 9 24,-8-8-96,-12-10-32,8 15-112,-10-1-56,11 13-80,-3-1-40,-9-11-144,8-5-120,0-10-352,0-4-192,8-6 456</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58.395"/>
    </inkml:context>
    <inkml:brush xml:id="br0">
      <inkml:brushProperty name="width" value="0.1" units="cm"/>
      <inkml:brushProperty name="height" value="0.1" units="cm"/>
      <inkml:brushProperty name="color" value="#F6630D"/>
    </inkml:brush>
  </inkml:definitions>
  <inkml:trace contextRef="#ctx0" brushRef="#br0">1 115 7970,'7'-5'1445,"-4"3"-1235,0 0 0,0 0 0,0 0-1,0 0 1,1 1 0,-1 0 0,0-1 0,1 1-1,-1 0 1,1 1 0,-1-1 0,5 0 0,-3 1-137,-1-1 0,1 0 0,-1 0 0,1-1 0,-1 0 0,1 1 0,-1-1 0,0-1 1,0 1-1,0 0 0,0-1 0,5-5 0,-6 5-44,1 0 1,-1 1-1,1-1 0,0 1 0,0-1 1,0 1-1,0 1 0,0-1 0,1 0 1,4 0-1,26-2 39,-25 3-57,-1 0 0,1 0 0,0-1 0,-1 0 0,0-1 0,17-6 0,-22 6-9,0 1 0,-1 1 0,1-1 0,1 0 0,-1 1 0,0 0 0,0 0 0,0 0 0,1 1 0,-1-1 1,0 1-1,1 0 0,-1 0 0,1 1 0,-1-1 0,5 2 0,-6 0 0,0-1 0,0 1 0,-1 0 1,1 0-1,-1 0 0,0 0 0,1 0 1,-1 1-1,0-1 0,0 1 0,0-1 0,-1 1 1,1 0-1,-1 0 0,1-1 0,-1 1 1,0 0-1,0 0 0,0 1 0,-1-1 1,1 0-1,-1 0 0,0 3 0,2 21 14,-1-1 0,-1 1 0,-1-1-1,-9 44 1,-1 21 83,8-54 131,-2-1 0,-18 70 0,23-105-223,0 0-1,-1 0 1,1 0-1,0 0 1,-1 0-1,1 0 0,0 0 1,-1 0-1,1-1 1,-1 1-1,0 0 0,1 0 1,-1 0-1,1-1 1,-1 1-1,0 0 1,0-1-1,0 1 0,1 0 1,-1-1-1,0 1 1,0-1-1,0 0 1,0 1-1,0-1 0,0 0 1,-1 1-1,0-1-28,0 0 0,0-1 0,0 1 0,-1 0 0,1-1 0,0 0 0,0 1-1,0-1 1,1 0 0,-1 0 0,0 0 0,-3-2 0,-6-6-344,0 0 1,0 0 0,-10-13-1,17 18 106,-15-18-511,0 0 353</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7:58.898"/>
    </inkml:context>
    <inkml:brush xml:id="br0">
      <inkml:brushProperty name="width" value="0.1" units="cm"/>
      <inkml:brushProperty name="height" value="0.1" units="cm"/>
      <inkml:brushProperty name="color" value="#F6630D"/>
    </inkml:brush>
  </inkml:definitions>
  <inkml:trace contextRef="#ctx0" brushRef="#br0">31 0 7962,'10'24'3139,"-9"-20"-3101,0 0 1,-1-1-1,0 1 0,1 0 1,-1 0-1,0-1 0,-1 1 1,1 0-1,-1-1 0,0 1 1,0 0-1,0-1 0,0 1 1,0-1-1,-3 5 1,2-6-21,1 1 1,0 0 0,0 0 0,0 0-1,0 0 1,0 0 0,0 0 0,1 0-1,0 1 1,-1-1 0,2 6 0,-6 29 161,-8-34-143,7-5-25,10-1 0,-3 1-10,0 1-1,0-1 1,0 0-1,1 1 1,-1-1-1,0 0 1,0 0-1,0 0 1,0 0-1,-1 0 1,1 0-1,0 0 1,0-1-1,-1 1 1,1 0-1,0 0 1,-1 0-1,1-1 1,-1 1-1,0 0 1,1-1-1,-1 1 1,0 0-1,0-1 1,0 1-1,0 0 1,0-1-1,0 1 1,-1-2-1,1 1 1,0 1 0,0-1-1,0 0 1,0 1 0,0-1-1,0 1 1,1-1 0,-1 1-1,0 0 1,1-1-1,-1 1 1,1-1 0,0 1-1,-1 0 1,1-1 0,0 1-1,1-2 1,47-20 12,-44 21-14,-1 0 0,1 1 0,-1 0 0,1 0 0,0 0 0,-1 0 0,1 1-1,0-1 1,0 1 0,7 1 0,26 17-94,-79 47 587,39-62-445,0 0 0,0-1 0,-1 1-1,1 0 1,-1-1 0,1 0 0,-1 1 0,-4 1-1,7-3-42,-1-1-1,1 0 0,-1 1 0,1-1 0,-1 0 0,1 1 0,-1-1 0,0 0 0,1 0 0,-1 0 0,1 1 0,-1-1 0,0 0 1,1 0-1,-1 0 0,0 0 0,1 0 0,-1 0 0,1 0 0,-1 0 0,0 0 0,1-1 0,-1 1 0,0 0 0,1 0 0,-1 0 1,1-1-1,-1 1 0,1 0 0,-1-1 0,1 1 0,-1 0 0,1-1 0,-1 1 0,1-1 0,-1 1 0,1-1 0,0 1 0,-1-1 1,2-7 308,4 2 171</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05.217"/>
    </inkml:context>
    <inkml:brush xml:id="br0">
      <inkml:brushProperty name="width" value="0.1" units="cm"/>
      <inkml:brushProperty name="height" value="0.1" units="cm"/>
      <inkml:brushProperty name="color" value="#F6630D"/>
    </inkml:brush>
  </inkml:definitions>
  <inkml:trace contextRef="#ctx0" brushRef="#br0">31 106 5881,'-18'-105'2433,"18"115"-1281,-3 5-728,1 8-40,2 9-96,0 0-16,-1-5-104,4 5-48,-3-11-24,0 0-32,-2-3-136,-1 1-176,-2-11 168</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05.548"/>
    </inkml:context>
    <inkml:brush xml:id="br0">
      <inkml:brushProperty name="width" value="0.1" units="cm"/>
      <inkml:brushProperty name="height" value="0.1" units="cm"/>
      <inkml:brushProperty name="color" value="#F6630D"/>
    </inkml:brush>
  </inkml:definitions>
  <inkml:trace contextRef="#ctx0" brushRef="#br0">4 109 8306,'-3'-2'2904,"16"2"-2664,2-1 0,11-7 49,14 4-33,5-9 72,15 2-88,7-1-64,-10-6-64,-2 3-72,-6 2 16,-16 5-56,-2 5-40,-11 3-264,-4 5-168,-16 3-2601</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05.878"/>
    </inkml:context>
    <inkml:brush xml:id="br0">
      <inkml:brushProperty name="width" value="0.1" units="cm"/>
      <inkml:brushProperty name="height" value="0.1" units="cm"/>
      <inkml:brushProperty name="color" value="#F6630D"/>
    </inkml:brush>
  </inkml:definitions>
  <inkml:trace contextRef="#ctx0" brushRef="#br0">2 0 7978,'-2'7'2824,"18"1"-2536,4 3-40,-15-3-120,8 1-48,-3 4-16,-7-7-24,11 9-104,-5-2-176,-5-3 152</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06.229"/>
    </inkml:context>
    <inkml:brush xml:id="br0">
      <inkml:brushProperty name="width" value="0.1" units="cm"/>
      <inkml:brushProperty name="height" value="0.1" units="cm"/>
      <inkml:brushProperty name="color" value="#F6630D"/>
    </inkml:brush>
  </inkml:definitions>
  <inkml:trace contextRef="#ctx0" brushRef="#br0">470 0 6721,'-2'0'2625,"-2"4"-1769,-1 4-560,3-8-64,0 0-72,-3 8-24,-9 22-48,-24 45-16,18-37-48,-1-5-96,-4-2-240,0-1 208</inkml:trace>
  <inkml:trace contextRef="#ctx0" brushRef="#br0" timeOffset="1">0 436 8130,'1'0'117,"-1"1"-1,0 0 1,0-1 0,0 1 0,1 0-1,-1-1 1,0 1 0,1-1 0,-1 1-1,1-1 1,-1 1 0,1 0 0,-1-1-1,1 0 1,-1 1 0,1-1 0,-1 1 0,1-1-1,-1 0 1,1 1 0,0-1 0,-1 0-1,1 1 1,0-1 0,-1 0 0,1 0-1,1 0 1,26-2 804,24-17-422,-25 9-203,0 0 0,55-11 0,-62 18-255,1-1-1,-1-2 1,0 0 0,-1-1-1,0-1 1,0-1 0,33-20-1,-5-2 64,-44 29-295,0 1-1,1-1 1,-1 1-1,0-1 1,0 1 0,1 0-1,-1 0 1,1 1-1,-1-1 1,1 1-1,-1 0 1,1 0-1,6 0 1,-16-1-391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54.972"/>
    </inkml:context>
    <inkml:brush xml:id="br0">
      <inkml:brushProperty name="width" value="0.1" units="cm"/>
      <inkml:brushProperty name="height" value="0.1" units="cm"/>
      <inkml:brushProperty name="color" value="#33CCFF"/>
    </inkml:brush>
  </inkml:definitions>
  <inkml:trace contextRef="#ctx0" brushRef="#br0">1 211 9306,'25'-120'3225,"11"110"-2809,-5-2 80,18 9 24,-1-2-8,-28-6-184,11 6-128,-15-8-176,-3 3-72,2 1-296,-7 0-168,-1 7-408,-5 0 536</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06.565"/>
    </inkml:context>
    <inkml:brush xml:id="br0">
      <inkml:brushProperty name="width" value="0.1" units="cm"/>
      <inkml:brushProperty name="height" value="0.1" units="cm"/>
      <inkml:brushProperty name="color" value="#F6630D"/>
    </inkml:brush>
  </inkml:definitions>
  <inkml:trace contextRef="#ctx0" brushRef="#br0">1 84 8418,'11'5'3040,"25"2"-2471,-6-12-345,24 3 24,-10-8 0,12 0-32,7 4-8,-12-6-104,-5-1-64,-17-5 0,9 10-56,-12 3-144,-3 0-112,-6 5-312,-12-2 1128,-2 4-504</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06.916"/>
    </inkml:context>
    <inkml:brush xml:id="br0">
      <inkml:brushProperty name="width" value="0.1" units="cm"/>
      <inkml:brushProperty name="height" value="0.1" units="cm"/>
      <inkml:brushProperty name="color" value="#F6630D"/>
    </inkml:brush>
  </inkml:definitions>
  <inkml:trace contextRef="#ctx0" brushRef="#br0">105 9 7650,'-76'-8'2309,"75"8"-2277,1 0-1,-1 0 0,0 0 0,1 0 1,-1 0-1,0 0 0,0 0 0,1 0 0,-1 1 1,0-1-1,1 0 0,-1 0 0,0 1 0,1-1 1,-1 0-1,0 1 0,1-1 0,-1 1 0,1-1 1,-1 1-1,1-1 0,-1 1 0,1-1 1,-1 1-1,1-1 0,0 1 0,-1 0 0,1-1 1,0 1-1,-1 0 0,1-1 0,0 1 0,0 0 1,-1 1-1,2 23 151,0-19-59,1 14 36,0-4-1,-1 0 1,0 0 0,-1 0 0,-3 22-1,-1-2 47,1 0 0,3 40 0,-2 26 90,0-86-242,-1 53 107,3-65-149,0 0 0,0-1 0,0 1 0,1 0 0,-1 0 0,1 0 1,0-1-1,1 1 0,-1 0 0,0-1 0,1 1 0,0-1 0,4 6 0,-6-9-11,0 1 0,1-1 0,-1 0 0,0 0-1,1 0 1,-1 0 0,0 0 0,0 0 0,1 0 0,-1 1 0,0-1 0,1 0 0,-1 0 0,0 0 0,1 0-1,-1 0 1,0-1 0,0 1 0,1 0 0,-1 0 0,0 0 0,1 0 0,-1 0 0,0 0 0,1 0 0,-1-1-1,0 1 1,0 0 0,1 0 0,-1 0 0,0-1 0,0 1 0,0 0 0,1 0 0,-1 0 0,0-1 0,0 1-1,0 0 1,0-1 0,1 1 0,-1 0 0,0 0 0,0-1 0,0 1 0,0 0 0,0-1 0,0 1 0,0 0 0,0-1-1,0 1 1,0-1 0,5-18-151,-5 19 147,1-61 2214,-2 20-1171</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0.292"/>
    </inkml:context>
    <inkml:brush xml:id="br0">
      <inkml:brushProperty name="width" value="0.1" units="cm"/>
      <inkml:brushProperty name="height" value="0.1" units="cm"/>
      <inkml:brushProperty name="color" value="#F6630D"/>
    </inkml:brush>
  </inkml:definitions>
  <inkml:trace contextRef="#ctx0" brushRef="#br0">0 1 8178,'0'0'4177,"0"3"-3777,2 2-160,-2 0-24,3 8-128,-3-11-152,7 18-448,19 32-2337,-21-39 1969</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0.762"/>
    </inkml:context>
    <inkml:brush xml:id="br0">
      <inkml:brushProperty name="width" value="0.1" units="cm"/>
      <inkml:brushProperty name="height" value="0.1" units="cm"/>
      <inkml:brushProperty name="color" value="#F6630D"/>
    </inkml:brush>
  </inkml:definitions>
  <inkml:trace contextRef="#ctx0" brushRef="#br0">20 269 8482,'-11'-2'3249,"3"-8"-2177,16 12-800,7-4-96,4-6-64,6-9-32,5-2 0,-6-11-56,12 4-64,9-9-224,-4-6-168,24 5 3816,-2-8-2655</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1.093"/>
    </inkml:context>
    <inkml:brush xml:id="br0">
      <inkml:brushProperty name="width" value="0.1" units="cm"/>
      <inkml:brushProperty name="height" value="0.1" units="cm"/>
      <inkml:brushProperty name="color" value="#F6630D"/>
    </inkml:brush>
  </inkml:definitions>
  <inkml:trace contextRef="#ctx0" brushRef="#br0">150 19 7258,'3'-8'2768,"7"8"-1920,-8-4-440,-2 1 57,-2 1-41,0 1 0,1 1-32,-1 0-192,0 5-56,-4 37-88,-21 34-48,13-27-48,-3-8-104,-2-6-160,0 6-104,-7-25-320,-2-11 471</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1.431"/>
    </inkml:context>
    <inkml:brush xml:id="br0">
      <inkml:brushProperty name="width" value="0.1" units="cm"/>
      <inkml:brushProperty name="height" value="0.1" units="cm"/>
      <inkml:brushProperty name="color" value="#F6630D"/>
    </inkml:brush>
  </inkml:definitions>
  <inkml:trace contextRef="#ctx0" brushRef="#br0">16 0 6809,'3'2'1788,"-2"12"-589,0 41-45,-8 63-160,0-84-728,5-28-219,1 1 0,-1 0 0,1-1 0,1 1 0,-1 0-1,1 0 1,1 10 0,3-1 23,1 0-1,0 0 1,0-1-1,2 0 1,0 0-1,1-1 1,11 17-1,-3-3 51,-14-25-91,-1 1 0,1-1 0,0 0 0,0 0 1,0 0-1,0 0 0,0 0 0,1-1 0,3 5 1,-4-7-19,0 1 0,0 0 0,0-1 0,0 1 0,0-1 0,0 1 0,0-1 0,0 0 0,0 0 0,0 0 0,0 0 0,0 0 0,0-1 0,0 1 0,0-1 0,-1 1 0,1-1 0,0 1 0,0-1 0,0 0 0,0 0 0,1-1 0,8-4-83,-1-1 0,0 0 1,0 0-1,0-1 0,-1 0 1,0-1-1,-1 1 0,0-2 1,0 1-1,-1-1 0,0-1 1,-1 1-1,0-1 0,-1 0 1,0 0-1,-1-1 0,0 1 1,5-24-1,-8 12-1047,5 16 516</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1.760"/>
    </inkml:context>
    <inkml:brush xml:id="br0">
      <inkml:brushProperty name="width" value="0.1" units="cm"/>
      <inkml:brushProperty name="height" value="0.1" units="cm"/>
      <inkml:brushProperty name="color" value="#F6630D"/>
    </inkml:brush>
  </inkml:definitions>
  <inkml:trace contextRef="#ctx0" brushRef="#br0">237 1 8106,'-11'6'2904,"-6"4"-2440,-2 2-71,-3 7 39,-9 3 0,0 2-16,16 11-56,-10-7-144,22 13-96,3 5-80,-7-8-16,-1-2-168,-23-23-120,31 5-384,-11-13 3160,6-20-2008</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2.110"/>
    </inkml:context>
    <inkml:brush xml:id="br0">
      <inkml:brushProperty name="width" value="0.1" units="cm"/>
      <inkml:brushProperty name="height" value="0.1" units="cm"/>
      <inkml:brushProperty name="color" value="#F6630D"/>
    </inkml:brush>
  </inkml:definitions>
  <inkml:trace contextRef="#ctx0" brushRef="#br0">172 28 7698,'3'-7'3032,"4"2"-2039,12 4-593,-7-4 8,1-2-96,5 6-24,3 1-104,-3 0-72,2 3-112,-3-5-80,-8-1-312,3 6-208,-7-3 344</inkml:trace>
  <inkml:trace contextRef="#ctx0" brushRef="#br0" timeOffset="1">29 284 8866,'-28'0'3153,"46"10"-2689,5-3-48,-11-26-104,32 19 24,-6-24-64,-4-2-64,7 6-136,-11-8-24,1 20-168,-1 1-128,-11 1-264,3 2-208,-16-6 440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2.451"/>
    </inkml:context>
    <inkml:brush xml:id="br0">
      <inkml:brushProperty name="width" value="0.1" units="cm"/>
      <inkml:brushProperty name="height" value="0.1" units="cm"/>
      <inkml:brushProperty name="color" value="#F6630D"/>
    </inkml:brush>
  </inkml:definitions>
  <inkml:trace contextRef="#ctx0" brushRef="#br0">176 20 7770,'-7'-6'354,"-16"-8"1779,17 40-617,5-23-1466,-12 86 1168,-43 157 0,43-208-1274,-25 52 0,37-90 46,1 0 0,0 0 0,0 1 0,0-1 0,0 0 1,0 0-1,0 1 0,0-1 0,0 0 0,0 0 0,-1 1 0,1-1 0,0 0 0,0 0 0,0 0 0,0 1 1,-1-1-1,1 0 0,0 0 0,0 0 0,-1 0 0,1 1 0,0-1 0,0 0 0,-1 0 0,1 0 1,0 0-1,0 0 0,-1 0 0,1 0 0,0 0 0,0 0 0,-1 0 0,1 0 0,0 0 0,0 0 0,-1 0 1,1 0-1,0 0 0,-1 0 0,1 0 0,0 0 0,0 0 0,-1 0 0,1-1 0,0 1 0,0 0 0,0 0 1,-1 0-1,1 0 0,0-1 0,0 1 0,0 0 0,-1 0 0,1-1 0,-6-18-931,6-7 581</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2.796"/>
    </inkml:context>
    <inkml:brush xml:id="br0">
      <inkml:brushProperty name="width" value="0.1" units="cm"/>
      <inkml:brushProperty name="height" value="0.1" units="cm"/>
      <inkml:brushProperty name="color" value="#F6630D"/>
    </inkml:brush>
  </inkml:definitions>
  <inkml:trace contextRef="#ctx0" brushRef="#br0">0 0 8386,'8'0'3681,"-1"4"-3041,3-3 0,0 22-16,47 48-96,-40-38-96,4-4-224,-5-1-48,-1 8-104,-2-16-32,-14 1-40,9-11-104,0-20-416,-5-9-176,12-14 392</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55.476"/>
    </inkml:context>
    <inkml:brush xml:id="br0">
      <inkml:brushProperty name="width" value="0.1" units="cm"/>
      <inkml:brushProperty name="height" value="0.1" units="cm"/>
      <inkml:brushProperty name="color" value="#33CCFF"/>
    </inkml:brush>
  </inkml:definitions>
  <inkml:trace contextRef="#ctx0" brushRef="#br0">288 0 7242,'-68'64'2399,"67"-63"-2353,0 0 0,0-1 1,0 1-1,0 0 0,1 0 1,-1 0-1,0 0 0,0 1 0,1-1 1,-1 0-1,1 0 0,-1 0 1,1 0-1,-1 1 0,1-1 0,0 0 1,0 0-1,-1 1 0,1-1 1,0 0-1,0 1 0,0-1 1,0 0-1,1 0 0,-1 1 0,0-1 1,1 0-1,-1 0 0,0 1 1,2 1-1,1 12 354,-8 9 188,4-14-457,-1 0 1,0-1-1,-1 1 1,0 0-1,-1-1 1,-8 17-1,-9 14-28,15-28-88,0 0 1,-1 0 0,0-1 0,-18 21-1,21-27-13,0-1 0,0 1 0,0 0 0,0 0 0,1 0 0,0 0 0,0 1 0,0-1 0,1 1 0,-1 0 0,1-1 0,1 1 0,-1 0-1,1 1 1,0-1 0,1 0 0,-1 9 0,1-13-3,0-1 0,0 1 0,0-1-1,0 1 1,-1-1 0,1 1 0,-1-1 0,1 1-1,-1-1 1,1 1 0,-1-1 0,0 0 0,0 1 0,0-1-1,1 0 1,-1 0 0,-1 0 0,1 1 0,0-1-1,0 0 1,0 0 0,-2 0 0,-36 11-37,35-11 35,4-1 2,0 0 1,-1-1-1,1 1 0,0 0 1,-1 0-1,1-1 0,0 1 1,-1 0-1,1 0 0,0-1 1,-1 1-1,1 0 0,0-1 1,0 1-1,-1 0 0,1-1 1,0 1-1,0-1 0,0 1 0,0 0 1,0-1-1,-1 1 0,1-1 1,0 1-1,0 0 0,0-1 1,0 1-1,0-1 0,0 1 1,0-1-1,0 1 0,0 0 1,1-1-1,-1 1 0,0-1 1,0 0-1,35-23-10,-19 5 18,1 1 0,0 1 0,2 0 0,0 1-1,0 2 1,34-20 0,48-32 70,-61 51-59,-39 15-17,0-1 0,0 1 0,1 0 0,-1-1 0,0 1 0,0 0 0,1-1 0,-1 1 0,0 0-1,1 0 1,-1 0 0,0 0 0,1 1 0,-1-1 0,0 0 0,0 0 0,1 1 0,-1-1 0,0 1 0,0-1 0,0 1 0,1 0 0,-1-1 0,0 1 0,0 0 0,0 0 0,1 1 0,0 8 0,0 0 1,0 1-1,-1-1 1,-1 0-1,0 1 1,0-1-1,-1 1 1,0-1-1,-1 1 1,0-1-1,-1 0 1,0 0-1,-6 13 1,-6 13 12,-2-2-1,-26 42 1,34-61-8,-5 10 10,-1-1-1,-1 0 1,-1-1-1,-1-1 0,-41 39 1,55-58-39,-1 1 0,0-1 0,0 1-1,0-2 1,0 1 0,-1 0 0,1-1 0,-1 0 0,0 0 0,1-1 0,-9 1-1,14-1 13,-1-1 0,1 0 0,0 0 0,-1 0 0,1 0 0,0 0 0,-1 0 0,1 0 0,0 0 0,-1 0 0,1 0 0,0 0 0,-1 0 0,1 0 0,0 0 0,-1 0-1,1 0 1,0 0 0,-1 0 0,1 0 0,0 0 0,-1-1 0,1 1 0,0 0 0,-1 0 0,1 0 0,0-1 0,0 1 0,-1 0 0,1 0 0,0-1 0,0 1 0,0 0-1,-1 0 1,1-1 0,0 1 0,0 0 0,0-1 0,0 1 0,0 0 0,0-1 0,-1 1 0,1 0 0,0-1 0,0 1 0,0 0 0,0-1 0,0 1 0,0 0 0,0-1-1,1 1 1,-1 0 0,0-1 0,0 1 0,0 0 0,0-1 0,0 1 0,0 0 0,1-1 0,-1 1 0,0 0 0,0 0 0,0-1 0,1 1 0,-1 0 0,1-1 0,2-12 83,-2-10-70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3.532"/>
    </inkml:context>
    <inkml:brush xml:id="br0">
      <inkml:brushProperty name="width" value="0.1" units="cm"/>
      <inkml:brushProperty name="height" value="0.1" units="cm"/>
      <inkml:brushProperty name="color" value="#F6630D"/>
    </inkml:brush>
  </inkml:definitions>
  <inkml:trace contextRef="#ctx0" brushRef="#br0">170 151 9634,'13'-113'2713,"-13"111"-2687,0 0 0,1 0 0,-1 1 0,1-1 1,0 0-1,0 0 0,0 1 0,0-1 0,0 0 1,0 1-1,0-1 0,0 1 0,0-1 0,1 1 0,-1 0 1,1-1-1,-1 1 0,1 0 0,-1 0 0,1 0 1,0 0-1,-1 0 0,1 1 0,0-1 0,0 1 1,0-1-1,-1 1 0,1-1 0,0 1 0,0 0 1,0 0-1,0 0 0,0 0 0,0 0 0,0 0 0,2 1 1,2-1 22,0 1 0,0 0 0,1 0-1,-1 1 1,0-1 0,0 1 0,0 1 0,11 5 0,-13-4-41,1 0 1,0 1-1,-1 0 0,0 0 0,0 0 0,0 1 0,-1-1 1,0 1-1,0 0 0,0 0 0,-1 0 0,0 0 1,0 1-1,0-1 0,-1 0 0,0 1 0,0-1 0,-1 1 1,0 8-1,0-4-48,0-1 1,-1 0 0,0 0-1,-1 0 1,0 0 0,-1-1-1,0 1 1,0 0 0,-1-1-1,0 0 1,-1 0 0,-5 9-1,2-10-23,0 1 0,0-1 0,-1 0 0,0-1 0,0 0 0,0-1 0,-1 1 0,-19 7 0,10-5 95,0-2 0,0 0 0,-41 8 0,52-12 212,10-1 114,23-2-186,-13 0-170,0-1 0,0 2 0,0-1 0,21 5 0,-28-4-13,1 1 0,-1-1 1,0 1-1,0 0 0,0 0 0,0 0 1,0 1-1,0-1 0,-1 1 1,1 1-1,-1-1 0,0 0 1,6 8-1,-9-10 0,-1 0 0,1-1 0,-1 1 0,1 0 1,-1 0-1,0 0 0,1 0 0,-1-1 0,0 1 0,0 0 0,0 0 0,1 0 1,-1 0-1,0 0 0,0 0 0,-1 0 0,1 0 0,0-1 0,0 1 1,0 0-1,0 0 0,-1 0 0,1 0 0,-1 0 0,1-1 0,0 1 0,-1 0 1,1 0-1,-1-1 0,0 1 0,0 1 0,-24 20-127,14-13 93,-3 14 16,12-19 27,0 0-1,0 0 0,0 0 1,-1-1-1,0 1 1,1-1-1,-6 5 1,-11 8 37,-1-1 0,-1-1 0,1-2 0,-2 0 0,0 0 0,-46 15 0,61-25 256,14-2-157,23-7-100,33-17-15,114-26-1,-177 50-18,0 0 0,0 0 0,-1 0 0,1 1 0,0-1 0,0 0 0,-1 0 0,1 0 0,0 0 0,0 0 0,-1 0 0,1 0 0,0 0 0,0 0 0,-1 0 0,1-1 0,0 1 0,0 0 0,-1 0 0,1 0 0,0 0 0,0 0 0,-1 0 0,1 0 0,0-1 0,0 1 0,0 0 0,-1 0 0,1 0 0,0-1 0,0 1 0,0 0 0,0 0 0,0 0 0,-1-1 0,1 1 0,0 0 0,0 0 1,0-1-1,0 1 0,0 0 0,0 0 0,0-1 0,0 1 0,0 0 0,0 0 0,0-1 0,0 1 0,0 0 0,0-1 0,1 0-11,-2 10 4,-1 0 2,0 0 1,-1-1-1,-1 1 1,1 0-1,-10 13 1,-9 25-169,20-44 130,0 1 1,-1-1 0,1 0-1,-1 0 1,1 0-1,-1 0 1,0-1 0,0 1-1,0-1 1,-6 4-1,7-5 0,0 0-1,-1 0 0,1 0 1,0 0-1,0 1 1,0-1-1,0 1 1,1 0-1,-1-1 0,0 1 1,1 0-1,-1 0 1,1 0-1,0 0 0,-1 0 1,1 0-1,0 1 1,0-1-1,0 0 1,1 1-1,-1-1 0,1 0 1,-1 1-1,1 3 1,1 0-482,1-7-446,0-1 1019,-1-1 0,1 1-1,0 0 1,-1 0 0,1 0-1,0 0 1,0 1 0,0-1 0,0 0-1,1 1 1,2-2 0,24-12 564,1 2 1,36-11-1,-47 18-598,1 0 0,-1 1-1,1 2 1,27-3-1,-40 4-449,-11-2-248,-10-1 345</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3.877"/>
    </inkml:context>
    <inkml:brush xml:id="br0">
      <inkml:brushProperty name="width" value="0.1" units="cm"/>
      <inkml:brushProperty name="height" value="0.1" units="cm"/>
      <inkml:brushProperty name="color" value="#F6630D"/>
    </inkml:brush>
  </inkml:definitions>
  <inkml:trace contextRef="#ctx0" brushRef="#br0">140 0 6561,'-95'13'2268,"93"-12"-2204,0-1 1,0 0 0,1 0 0,-1 1 0,0-1 0,1 1 0,-1 0 0,0-1 0,1 1-1,-1 0 1,1 0 0,-1 0 0,1 0 0,-1 0 0,1 1 0,0-1 0,0 0-1,-1 1 1,1-1 0,0 0 0,0 1 0,0 0 0,1-1 0,-1 1 0,0-1 0,1 1-1,-1 0 1,1 0 0,-1-1 0,1 1 0,0 0 0,-1 0 0,1-1 0,0 1 0,0 0-1,1 0 1,-1 0 0,0-1 0,0 1 0,1 0 0,-1 0 0,1-1 0,1 3-1,-1 5 204,12 213 1663,-18-194-2128,5-28 214,0 1-1,0-1 0,0 1 1,0-1-1,0 1 0,0-1 0,0 0 1,-1 1-1,1-1 0,0 1 1,0-1-1,0 1 0,-1-1 1,1 0-1,0 1 0,0-1 1,-1 0-1,1 1 0,0-1 0,0 0 1,-1 1-1,1-1 0,0 0 1,-1 0-1,1 1 0,-1-1 1,1 0-1,0 0 0,-1 0 0,1 1 1,-1-1-1,1 0 0,-1 0 1,1 0-1,0 0 0,-1 0 1,1 0-1,-1 0 0,1 0 1,-1 0-1,1 0 0,-1 0 0,1 0 1,0 0-1,-1 0 0,1-1 1,-1 1-1,1 0 0,-1 0 1,1 0-1,0-1 0,-1 1 0,-1-2 926</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4.212"/>
    </inkml:context>
    <inkml:brush xml:id="br0">
      <inkml:brushProperty name="width" value="0.1" units="cm"/>
      <inkml:brushProperty name="height" value="0.1" units="cm"/>
      <inkml:brushProperty name="color" value="#F6630D"/>
    </inkml:brush>
  </inkml:definitions>
  <inkml:trace contextRef="#ctx0" brushRef="#br0">0 44 7746,'6'-5'249,"-1"0"35,-1 1-1,1-1 0,0 1 0,0 0 0,0 1 1,1-1-1,7-3 0,-10 6-164,1 1 0,0-1 0,0 1 0,0-1-1,0 1 1,0 0 0,0 0 0,0 1 0,0-1 0,0 1 0,0 0-1,0 0 1,0 0 0,6 3 0,124 47 2391,230 123 1,-342-161-2448,0-2-1,1 0 1,0-1 0,0-2-1,38 10 1,-46-16-361,0 0 0,1 0 0,-1-2 0,0 1 0,0-2 0,1 0 0,-1-1 0,0-1 0,0 0 0,20-8 0,-16 4-366</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4.775"/>
    </inkml:context>
    <inkml:brush xml:id="br0">
      <inkml:brushProperty name="width" value="0.1" units="cm"/>
      <inkml:brushProperty name="height" value="0.1" units="cm"/>
      <inkml:brushProperty name="color" value="#F6630D"/>
    </inkml:brush>
  </inkml:definitions>
  <inkml:trace contextRef="#ctx0" brushRef="#br0">84 4 7426,'4'-3'4238,"-3"3"-4161,9 7 685,7 10-1081,-16-15 324,0 1-1,0 0 1,0 0 0,0 0 0,-1 0-1,1 0 1,-1 0 0,0 0-1,0 0 1,0 0 0,-1 4 0,1-3 0,-1 0 1,1-1 0,0 1 0,0-1 0,1 1 0,-1-1 0,1 1-1,1 5 1,1-5-1,-1 1-1,-1 0 0,1 0 0,-1 0 0,1 0 1,-1 0-1,-1 0 0,1 1 0,-1-1 1,0 0-1,0 0 0,0 1 0,-1-1 1,0 0-1,0 0 0,0 0 0,-1 0 0,1 0 1,-1 0-1,0 0 0,-1-1 0,-3 7 1,2-5-4,-8 14-9,-1 0-1,-19 23 1,26-37 8,1 1 1,0 0 0,0 1-1,1-1 1,0 1 0,0 0-1,-2 8 1,-2 3 31,3-19 1,2-10-5,5 9-21,0 0-1,0 0 1,0 0 0,1 0-1,-1 0 1,0 0-1,1 1 1,-1-1-1,1 1 1,-1 0-1,0 0 1,5 0-1,2-1 53,-6 0-43,1 0-1,-1 0 0,0-1 1,0 0-1,1 1 1,-1-1-1,0 0 0,0 0 1,-1-1-1,1 1 0,0-1 1,-1 1-1,0-1 0,1 0 1,-1 0-1,1-3 1,33-32 77,-25 32-78,-10 6-13,0-1 0,0 1 1,0-1-1,0 1 0,0-1 0,0 0 0,0 1 0,0-1 0,0 0 0,-1 0 0,1 1 0,0-1 0,0 0 0,-1 0 0,1 0 0,0 0 0,-1 0 0,1 0 1,-1 0-1,0 0 0,1 0 0,-1-2 0,0 2-1,0 1 1,0-1 0,0 1-1,0-1 1,1 1 0,-1-1-1,0 1 1,0-1-1,0 1 1,0-1 0,1 1-1,-1-1 1,0 1 0,0-1-1,1 1 1,-1-1 0,0 1-1,1 0 1,-1-1-1,1 1 1,-1 0 0,0-1-1,1 1 1,-1 0 0,1-1-1,-1 1 1,1 0 0,-1 0-1,1 0 1,-1-1-1,1 1 1,-1 0 0,1 0-1,0 0 1,15 13 44,-13-11-27,-1 1 0,0 0-1,0 0 1,-1 1 0,1-1-1,-1 0 1,1 0 0,-1 1 0,0-1-1,0 1 1,-1-1 0,1 6 0,-18 305 1685,15-292-1667,1-16-43,0-1-1,1 1 0,-1 0 0,1-1 0,1 1 0,-1 0 0,2 6 1,-2-12-3,0 0 0,0 0 1,0 0-1,0 0 0,0-1 1,0 1-1,0 0 0,0 0 1,0 0-1,0 0 0,0 0 1,0 0-1,0 0 0,0 0 1,0 0-1,0 0 0,0 0 1,0-1-1,0 1 0,0 0 1,0 0-1,0 0 0,0 0 1,0 0-1,0 0 0,0 0 1,0 0-1,1 0 0,-1 0 1,0 0-1,0 0 0,0 0 1,0 0-1,0 0 0,0 0 1,0 0-1,0 0 0,0 0 1,0 0-1,0 0 0,0 0 1,1 0-1,-1 0 0,0 0 1,0 0-1,0 0 0,0 0 1,0 0-1,0 0 0,0 0 1,0 0-1,0 0 0,2-14-506,-1 3 125,4-10 1</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5.108"/>
    </inkml:context>
    <inkml:brush xml:id="br0">
      <inkml:brushProperty name="width" value="0.1" units="cm"/>
      <inkml:brushProperty name="height" value="0.1" units="cm"/>
      <inkml:brushProperty name="color" value="#F6630D"/>
    </inkml:brush>
  </inkml:definitions>
  <inkml:trace contextRef="#ctx0" brushRef="#br0">0 1 8626,'5'1'3217,"4"6"-2457,0 4-384,0-6-8,4 8-80,-2-3-32,-1-3-184,2 4-152,-1 1-312,-4-1-176,-6-2 304</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5.432"/>
    </inkml:context>
    <inkml:brush xml:id="br0">
      <inkml:brushProperty name="width" value="0.1" units="cm"/>
      <inkml:brushProperty name="height" value="0.1" units="cm"/>
      <inkml:brushProperty name="color" value="#F6630D"/>
    </inkml:brush>
  </inkml:definitions>
  <inkml:trace contextRef="#ctx0" brushRef="#br0">127 0 8442,'-126'45'3032,"132"-34"-2535,6 1-185,-2-9-24,8 8 48,0-7 32,5 2-40,5 2-152,-7-8-72,4 9-120,-4-6-96,-13-6-288,2 6-216,-10-5 360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5.764"/>
    </inkml:context>
    <inkml:brush xml:id="br0">
      <inkml:brushProperty name="width" value="0.1" units="cm"/>
      <inkml:brushProperty name="height" value="0.1" units="cm"/>
      <inkml:brushProperty name="color" value="#F6630D"/>
    </inkml:brush>
  </inkml:definitions>
  <inkml:trace contextRef="#ctx0" brushRef="#br0">89 1 7210,'-89'105'3008,"104"-105"-1327,10 3-1337,-6-10-48,4 14 40,0-12-64,-4-1-24,10 15-136,-9-17-120,0 20-232,-6-2-184,-9-2-504,-1 3 575</inkml:trace>
  <inkml:trace contextRef="#ctx0" brushRef="#br0" timeOffset="1">125 199 8210,'-93'115'2920,"97"-115"-2496,10 5-63,-1-11-73,5 7-8,3-7-80,-4-16-64,4 8-120,4-3-96,-6 6-160,4 6-168,-8-5 424,-15-13-104</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6.092"/>
    </inkml:context>
    <inkml:brush xml:id="br0">
      <inkml:brushProperty name="width" value="0.1" units="cm"/>
      <inkml:brushProperty name="height" value="0.1" units="cm"/>
      <inkml:brushProperty name="color" value="#F6630D"/>
    </inkml:brush>
  </inkml:definitions>
  <inkml:trace contextRef="#ctx0" brushRef="#br0">110 66 5305,'-31'-66'4135,"41"168"-792,-7-82-3331,0 0 1,-2 0-1,0 0 1,-1 1 0,-1-1-1,-1 0 1,-1 0-1,0 0 1,-2 0-1,0-1 1,-12 30-1,8-26-24,0 0 0,-2 0 0,-21 32 0,57-58 1293,47-25-875,-52 19-399,1 1 0,22-7 0,-36 13 107,0 1 0,0 0 0,0 0 0,0 0 0,1 1 0,-1 0 0,0 0 0,0 1 0,0 0 0,12 3 0,-14-2 731</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6.435"/>
    </inkml:context>
    <inkml:brush xml:id="br0">
      <inkml:brushProperty name="width" value="0.1" units="cm"/>
      <inkml:brushProperty name="height" value="0.1" units="cm"/>
      <inkml:brushProperty name="color" value="#F6630D"/>
    </inkml:brush>
  </inkml:definitions>
  <inkml:trace contextRef="#ctx0" brushRef="#br0">11 130 8682,'-10'3'3169,"23"7"-2473,-3-10-224,18-3 56,6-4 56,12-14-16,8 3-80,4-4-272,4 3-80,-9 2-152,1 2-136,-16 7-344,-9 0-176,-15 5-288,-21 1-456</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6.783"/>
    </inkml:context>
    <inkml:brush xml:id="br0">
      <inkml:brushProperty name="width" value="0.1" units="cm"/>
      <inkml:brushProperty name="height" value="0.1" units="cm"/>
      <inkml:brushProperty name="color" value="#F6630D"/>
    </inkml:brush>
  </inkml:definitions>
  <inkml:trace contextRef="#ctx0" brushRef="#br0">317 9 7522,'-73'-8'2576,"72"9"-2486,0 0 0,1 0 1,-1-1-1,0 1 0,1 0 0,-1 0 0,1 0 0,-1 1 0,1-1 1,0 0-1,-1 0 0,1 0 0,0 0 0,0 0 0,0 0 1,0 0-1,0 0 0,0 1 0,0-1 0,0 0 0,0 0 0,1 0 1,-1 0-1,1 2 0,6 40 739,-6-37-643,11 52 407,-6-28-485,0 1 1,-2-1-1,1 41 1,-8 8-341,-14 88 1,12-155-375,0-21 66,-2-17-202,3-11-99,-2-16 385</inkml:trace>
  <inkml:trace contextRef="#ctx0" brushRef="#br0" timeOffset="1">254 112 6489,'-1'-11'4299,"0"10"-4264,1 1 0,-1 0 0,1 0 0,0 0 0,-1-1 0,1 1-1,-1 0 1,1 0 0,-1 0 0,1 0 0,0 0 0,-1 0 0,1 0 0,-1 0 0,1 0-1,-1 0 1,1 0 0,-1 0 0,1 0 0,-1 0 0,1 0 0,0 0 0,-1 1-1,1-1 1,-1 0 0,1 0 0,0 0 0,-1 1 0,1-1 0,0 0 0,-1 1-1,1-1 1,0 0 0,-1 1 0,1-1 0,0 0 0,-1 1 0,1-1 0,0 1-1,0-1 1,0 0 0,0 1 0,-1-1 0,1 1 0,0-1 0,0 1 0,0-1-1,0 1 1,-7 21 354,0 0 0,-2-1-1,0-1 1,-22 36-1,5-8-25,-17 56 86,35-81-417,0 0-1,-2-1 0,0 0 0,-25 37 1,34-57-61,0-1 1,0 1-1,-1-1 0,1 1 1,0-1-1,-1 0 1,1 1-1,-1-1 1,1 0-1,-1 0 1,0 0-1,-2 1 1,3-2-8,1 0 1,-1 0 0,1-1 0,-1 1-1,0 0 1,1 0 0,-1 0 0,1-1 0,-1 1-1,1 0 1,-1-1 0,1 1 0,0 0-1,-1-1 1,1 1 0,-1-1 0,1 1-1,0-1 1,-1 1 0,1-1 0,0 1-1,-1-1 1,1 1 0,0-1 0,0 1-1,0-1 1,-1 1 0,1-1 0,0 0-1,0 1 1,0-1 0,0 1 0,0-1-1,0 1 1,0-1 0,0 0 0,0 1 0,0-1-1,1 1 1,-1-1 0,0 0 0,0-33-376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55.811"/>
    </inkml:context>
    <inkml:brush xml:id="br0">
      <inkml:brushProperty name="width" value="0.1" units="cm"/>
      <inkml:brushProperty name="height" value="0.1" units="cm"/>
      <inkml:brushProperty name="color" value="#33CCFF"/>
    </inkml:brush>
  </inkml:definitions>
  <inkml:trace contextRef="#ctx0" brushRef="#br0">1 1 8466,'24'0'3016,"-2"5"-2495,-3 5-49,4 12-32,-1 1-8,-16-11-64,8-1-104,-6 4-160,-2 7-40,-1-6-152,5 9-56,-8-14-240,-1-8-192,3 6-2321</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7.117"/>
    </inkml:context>
    <inkml:brush xml:id="br0">
      <inkml:brushProperty name="width" value="0.1" units="cm"/>
      <inkml:brushProperty name="height" value="0.1" units="cm"/>
      <inkml:brushProperty name="color" value="#F6630D"/>
    </inkml:brush>
  </inkml:definitions>
  <inkml:trace contextRef="#ctx0" brushRef="#br0">1 68 7130,'128'-67'3032,"-107"80"-1351,4 0-1001,18 26 40,-11-12 32,18 17 88,-14-14 8,-7-12-176,24 26-95,-14-11-273,2 5-88,1 1-168,-11-18-48,-12-11-312,11 7-240,-15-26-601,-2-5-111,8 2 752</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7.442"/>
    </inkml:context>
    <inkml:brush xml:id="br0">
      <inkml:brushProperty name="width" value="0.1" units="cm"/>
      <inkml:brushProperty name="height" value="0.1" units="cm"/>
      <inkml:brushProperty name="color" value="#F6630D"/>
    </inkml:brush>
  </inkml:definitions>
  <inkml:trace contextRef="#ctx0" brushRef="#br0">56 152 9386,'-55'-129'3289,"58"124"-2865,3 1 72,3-3 80,18 5 80,-5-3-32,24 5-144,-10 0-248,-2 5-112,-12-5-136,-7 0-48,-1 0-416,-1-1-240,-1 4-408,-5 2-136,-3 5 816</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7.792"/>
    </inkml:context>
    <inkml:brush xml:id="br0">
      <inkml:brushProperty name="width" value="0.1" units="cm"/>
      <inkml:brushProperty name="height" value="0.1" units="cm"/>
      <inkml:brushProperty name="color" value="#F6630D"/>
    </inkml:brush>
  </inkml:definitions>
  <inkml:trace contextRef="#ctx0" brushRef="#br0">1 456 8842,'21'1'3169,"9"1"-2697,16 6-80,-9-11 104,8 3 16,-6-5-40,-3-5-224,2 10-112,-17-7-200,2 1-152,-8 4-296,-7-8-184,-3 2-512,-3 2 759</inkml:trace>
  <inkml:trace contextRef="#ctx0" brushRef="#br0" timeOffset="1">300 1 5665,'-10'2'5836,"9"-2"-5730,-2 42 924,-3 14-188,3-43-666,0 1 1,1 0-1,0 0 0,1 0 0,1 0 1,0 0-1,1 0 0,3 14 1,-2-6-83,0-1-1,-3 29 1,-10 44-36,-2 48-642,12-130 493,1 8-305,-1 0 1,-1 1-1,-6 28 0,-7 1-212</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8.125"/>
    </inkml:context>
    <inkml:brush xml:id="br0">
      <inkml:brushProperty name="width" value="0.1" units="cm"/>
      <inkml:brushProperty name="height" value="0.1" units="cm"/>
      <inkml:brushProperty name="color" value="#F6630D"/>
    </inkml:brush>
  </inkml:definitions>
  <inkml:trace contextRef="#ctx0" brushRef="#br0">52 90 7306,'-39'-10'3856,"26"2"-1998,14 7-1813,-1 0 0,1 1 1,-1-1-1,0 0 0,1 1 1,-1-1-1,1 1 0,-1-1 0,1 1 1,0-1-1,-1 1 0,1 0 1,-1-1-1,1 1 0,0-1 1,-1 1-1,1 0 0,0 0 1,0-1-1,-1 1 0,1 0 0,0 0 1,0 0-1,-1 0 0,2 0 1,26-5 485,-1 1 0,1 2 0,40 1 0,7-1-32,239-11 12,-303 12-781,-1-1-1,0-1 1,0 0 0,0 0 0,0-1 0,11-7 0,-10 6-651,0 4-141,-4 0 519</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8.702"/>
    </inkml:context>
    <inkml:brush xml:id="br0">
      <inkml:brushProperty name="width" value="0.1" units="cm"/>
      <inkml:brushProperty name="height" value="0.1" units="cm"/>
      <inkml:brushProperty name="color" value="#F6630D"/>
    </inkml:brush>
  </inkml:definitions>
  <inkml:trace contextRef="#ctx0" brushRef="#br0">310 1 6505,'-60'65'2288,"59"-64"-2236,0 0 1,0 0-1,0 0 1,0 0 0,0 0-1,1 0 1,-1 0-1,0 0 1,1 0 0,-1 0-1,1 1 1,-1-1-1,1 0 1,0 0 0,-1 1-1,1-1 1,0 0-1,0 1 1,0-1 0,0 0-1,0 0 1,0 1-1,1-1 1,-1 0 0,0 1-1,1 0 1,-1-1-36,1-1 1,-1 1 0,0-1-1,0 1 1,0 0 0,0-1-1,0 1 1,0-1-1,0 1 1,1-1 0,-1 1-1,-1-1 1,1 1 0,0 0-1,0-1 1,0 1-1,0-1 1,0 1 0,0-1-1,-1 1 1,1-1 0,0 1-1,0-1 1,-1 1-1,1-1 1,0 1 0,-1-1-1,1 0 1,-1 1 0,1-1-1,0 1 1,-1-1-1,1 0 1,-1 1 0,1-1-1,-2 0 1,-12 13 338,1 0-1,0 0 1,0 1-1,-14 21 1,22-28-320,-2-1 0,1 0 1,0 0-1,-1-1 1,0 0-1,-14 8 0,13-9-5,0 1-1,1 0 0,-1 1 0,1 0 1,-12 13-1,-18 33 1003,39-53-1023,1 0 0,-1-1 0,1 1 0,0 0 0,0 0 0,-1 1 0,1-1 0,0 0 0,4 1 0,16-4 10,-7 0-12,0-1-1,0 0 0,-1-1 1,0-1-1,0 0 0,-1-1 1,21-14-1,61-36-418,-107 68 402,0 0 0,0 2-1,1-1 1,0 1-1,1 1 1,1 0 0,0 0-1,1 0 1,-10 25-1,11-24 30,4-11-10,0 0 1,0-1 0,0 1 0,0 0 0,-1 0-1,1-1 1,-1 0 0,0 1 0,1-1 0,-4 2-1,3-2 6,0-1-1,1 1 1,-1 1-1,1-1 0,-1 0 1,1 0-1,0 1 1,-3 5-1,4-8-12,1 0-1,0 1 1,0-1-1,0 0 1,0 0 0,0 1-1,0-1 1,0 0-1,0 1 1,0-1 0,-1 0-1,1 0 1,0 1-1,0-1 1,1 0 0,-1 1-1,0-1 1,0 0-1,0 0 1,0 1 0,0-1-1,0 0 1,0 0-1,0 1 1,0-1-1,1 0 1,-1 0 0,0 1-1,0-1 1,0 0-1,1 0 1,-1 0 0,0 1-1,0-1 1,0 0-1,1 0 1,-1 0 0,0 0-1,0 1 1,1-1-1,-1 0 1,0 0 0,0 0-1,1 0 1,-1 0-1,0 0 1,1 0 0,-1 0-1,0 0 1,0 0-1,1 0 1,-1 0 0,0 0-1,1 0 1,-1 0-1,0 0 1,33-5 70,-25 3-65,0-1 0,-1 0 1,1 0-1,0 0 0,-1-1 0,0 0 1,11-8-1,-5-3-5,0-1-1,18-27 1,-19 25 119,0 2 0,18-20 0,-30 36-118,0 0 0,1 0-1,-1 0 1,0 0 0,1 0-1,-1 0 1,0 0-1,0 0 1,1 0 0,-1 0-1,0 0 1,1 0-1,-1 0 1,0 0 0,0 1-1,1-1 1,-1 0-1,0 0 1,1 0 0,-1 0-1,0 0 1,0 1-1,0-1 1,1 0 0,-1 0-1,0 0 1,0 1 0,0-1-1,1 0 1,-1 0-1,0 1 1,0-1 0,0 0-1,0 0 1,0 1-1,0-1 1,1 0 0,-1 1-1,0-1 1,0 0-1,0 0 1,0 1 0,0-1-1,0 1 1,4 14 19,-4-5-117,-1 0 0,0 1 1,0-1-1,-1 0 0,-1 0 1,1 0-1,-2 0 0,1 0 0,-1-1 1,-1 0-1,1 0 0,-2 0 1,1 0-1,-8 8 0,5-2-415,7-12 350,-1-1 0,1 1 0,0-1 0,-1 1 0,1-1 0,-1 0 0,0 0 0,1 0 0,-1 0 0,-3 2 0,-3 0-325</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9.033"/>
    </inkml:context>
    <inkml:brush xml:id="br0">
      <inkml:brushProperty name="width" value="0.1" units="cm"/>
      <inkml:brushProperty name="height" value="0.1" units="cm"/>
      <inkml:brushProperty name="color" value="#F6630D"/>
    </inkml:brush>
  </inkml:definitions>
  <inkml:trace contextRef="#ctx0" brushRef="#br0">158 1 5161,'6'83'7345,"-3"-61"-7088,-1 2-1,0-1 0,-2 0 1,-1 0-1,-7 44 0,7-61-195,-7 22 550,0-25-288,-2-18-152,-4-15-213,4 7-322,-1-1 0,-1 1 0,-1 1-1,-24-32 1,-1 8-116</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9.359"/>
    </inkml:context>
    <inkml:brush xml:id="br0">
      <inkml:brushProperty name="width" value="0.1" units="cm"/>
      <inkml:brushProperty name="height" value="0.1" units="cm"/>
      <inkml:brushProperty name="color" value="#F6630D"/>
    </inkml:brush>
  </inkml:definitions>
  <inkml:trace contextRef="#ctx0" brushRef="#br0">40 9 8450,'-39'-9'3080,"44"18"-2431,0-3-121,19 11 104,-2-4 56,-11-8-72,1 3-96,-6-8-320,-4 2-112,19 11-80,-1-5-80,-14-3-312,16 1-168,-19-7-304,7 9-152,18 2 664</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49.716"/>
    </inkml:context>
    <inkml:brush xml:id="br0">
      <inkml:brushProperty name="width" value="0.1" units="cm"/>
      <inkml:brushProperty name="height" value="0.1" units="cm"/>
      <inkml:brushProperty name="color" value="#F6630D"/>
    </inkml:brush>
  </inkml:definitions>
  <inkml:trace contextRef="#ctx0" brushRef="#br0">1 1 8578,'28'18'3361,"-4"-4"-2345,11 1-248,-7-3 64,-10-4-24,0 2 64,-13-9-279,6 1-121,-3 3-224,-9-8-136,12 26-240,-21-9-312,-8 11-577,9 10-247,-31-19 712</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53.281"/>
    </inkml:context>
    <inkml:brush xml:id="br0">
      <inkml:brushProperty name="width" value="0.1" units="cm"/>
      <inkml:brushProperty name="height" value="0.1" units="cm"/>
      <inkml:brushProperty name="color" value="#F6630D"/>
    </inkml:brush>
  </inkml:definitions>
  <inkml:trace contextRef="#ctx0" brushRef="#br0">36 116 7194,'-34'66'2224,"33"-66"-2204,1 0 1,0 0-1,0 1 0,0-1 1,0 0-1,0 1 1,0-1-1,-1 0 0,1 1 1,0-1-1,0 1 0,0-1 1,0 0-1,0 1 1,0-1-1,0 0 0,0 1 1,1-1-1,-1 0 0,0 1 1,0-1-1,0 0 1,0 1-1,0-1 0,0 0 1,1 1-1,-1-1 0,0 0 1,0 0-1,1 1 0,-1-1 1,0 0-1,0 0 1,1 1-1,-1-1 0,0 0 1,0 0-1,1 0 0,-1 1 1,0-1-1,1 0 1,-1 0-1,0 0 0,1 0 1,-1 0-1,1 0 0,-1 0 1,0 0-1,1 0 0,-1 0 1,0 0-1,1 0 1,-1 0-1,0 0 0,1 0 1,-1 0-1,1-1 0,24-3 145,-21 3-45,110-27 657,41-7-214,2 14-152,254-2-1,-268 21-183,254-36 0,-259 21-15,1 7 0,163 9 0,8-6 30,23 1-41,-226 10-94,-51-3-40,104 16-1,-140-13-34,1-2 0,-1 0 1,1-1-1,0-1 0,39-5 0,2 6 75,-48 0-65,-1 0-1,0-1 0,1-1 0,20-3 1,-34 4-39,1 0 0,-1 0 1,0 0-1,1 0 1,-1 0-1,1 0 0,-1 0 1,0 0-1,1 0 1,-1 0-1,0 0 0,1 0 1,-1 0-1,0-1 1,1 1-1,-1 0 0,0 0 1,1 0-1,-1 0 1,0-1-1,1 1 0,-1 0 1,0 0-1,1-1 1,-1 1-1,0 0 0,0-1 1,0 1-1,1 0 1,-1-1-1,0 1 0,0 0 1,0-1-1,0 1 1,0 0-1,1-1 0,-1 1 1,0-1-1,0 1 1,0 0-1,0-1 0,0 0 1,0 1-5,0 1 1,0-1-1,0 0 0,0 0 1,0 0-1,0 0 1,0 0-1,0 0 0,0 0 1,0 1-1,0-1 0,0 0 1,0 0-1,0 0 1,0 0-1,0 0 0,0 0 1,0 1-1,0-1 1,0 0-1,0 0 0,0 0 1,0 0-1,0 0 0,0 0 1,0 1-1,0-1 1,0 0-1,0 0 0,-1 0 1,1 0-1,0 0 1,0 0-1,0 0 0,0 0 1,0 0-1,0 0 0,0 1 1,0-1-1,-1 0 1,1 0-1,0 0 0,0 0 1,0 0-1,0 0 0,0 0 1,0 0-1,0 0 1,-1 0-1,1 0 0,0 0 1,0 0-1,0 0 1,0 0-1,0 0 0,0 0 1,-1 0-1,1 0 0,0 0 1,0 0-1,0-1 1,-1 2-30,0 0 1,0 0-1,0-1 0,0 1 1,0-1-1,0 1 1,0-1-1,0 1 1,0-1-1,0 1 0,0-1 1,0 0-1,0 0 1,0 0-1,0 1 1,0-1-1,0 0 1,-2-1-1,-2 2-159,-61 20-1245,2-8 1045</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53.628"/>
    </inkml:context>
    <inkml:brush xml:id="br0">
      <inkml:brushProperty name="width" value="0.1" units="cm"/>
      <inkml:brushProperty name="height" value="0.1" units="cm"/>
      <inkml:brushProperty name="color" value="#F6630D"/>
    </inkml:brush>
  </inkml:definitions>
  <inkml:trace contextRef="#ctx0" brushRef="#br0">6 1 8266,'-5'6'3027,"4"25"-3018,10 25 293,2 0 0,3 0 0,3-2 0,23 55 0,-27-74-164,-6-14-88,0-1-1,2 0 0,0 0 1,2 0-1,0-1 1,25 32-1,-33-48-76,0 0 1,1-1-1,-1 1 0,1-1 0,-1 1 1,1-1-1,0 0 0,0 0 0,0-1 1,0 1-1,0-1 0,0 0 0,0 0 1,0 0-1,0-1 0,1 1 1,-1-1-1,0 0 0,1 0 0,-1-1 1,0 1-1,0-1 0,0 0 0,1 0 1,-1-1-1,0 1 0,0-1 0,0 0 1,-1 0-1,1 0 0,0 0 0,-1-1 1,0 1-1,1-1 0,-1 0 0,3-3 1,14-24-246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56.156"/>
    </inkml:context>
    <inkml:brush xml:id="br0">
      <inkml:brushProperty name="width" value="0.1" units="cm"/>
      <inkml:brushProperty name="height" value="0.1" units="cm"/>
      <inkml:brushProperty name="color" value="#33CCFF"/>
    </inkml:brush>
  </inkml:definitions>
  <inkml:trace contextRef="#ctx0" brushRef="#br0">1 24 8098,'13'-12'2944,"3"2"-2456,-1 9 33,-2 2 31,0 12-72,-1 12-64,-2 13-248,-9-5-64,-6 6-64,-11-13-48,-2-1-120,18 23-120,-3-20-368,3 1 816,0-22-272</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53.966"/>
    </inkml:context>
    <inkml:brush xml:id="br0">
      <inkml:brushProperty name="width" value="0.1" units="cm"/>
      <inkml:brushProperty name="height" value="0.1" units="cm"/>
      <inkml:brushProperty name="color" value="#F6630D"/>
    </inkml:brush>
  </inkml:definitions>
  <inkml:trace contextRef="#ctx0" brushRef="#br0">339 9 7202,'2'-1'138,"0"0"0,0 0 1,1 0-1,-1 0 1,0 0-1,1 0 1,-1 1-1,0-1 0,1 1 1,-1 0-1,1-1 1,-1 1-1,0 0 0,1 1 1,-1-1-1,1 0 1,-1 1-1,5 0 1,-6 2-61,0 0 0,0 0 0,-1 0 0,1 0 1,-1 0-1,1 0 0,-1 0 0,0 1 0,0-1 1,-1 0-1,1 0 0,0 0 0,-1 0 0,0 0 1,0 0-1,-1 4 0,-4 29 276,2 1-1,0 52 1,5-63-185,-1 0 1,-2 0-1,0 0 1,-2 0-1,-1 0 1,-1-1-1,-11 29 1,15-51-149,0 1 1,0 0 0,-1-1 0,0 1-1,1-1 1,-1 0 0,-1 1 0,1-2 0,0 1-1,-1 0 1,1-1 0,-1 1 0,0-1-1,0 0 1,0 0 0,0-1 0,0 1-1,0-1 1,0 0 0,0 0 0,-1 0 0,1 0-1,0-1 1,-1 0 0,-7 0 0,-12-2-78,1 0 1,-1-2-1,-37-10 1,19 4-267,7 4-243,7 1 221</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54.297"/>
    </inkml:context>
    <inkml:brush xml:id="br0">
      <inkml:brushProperty name="width" value="0.1" units="cm"/>
      <inkml:brushProperty name="height" value="0.1" units="cm"/>
      <inkml:brushProperty name="color" value="#F6630D"/>
    </inkml:brush>
  </inkml:definitions>
  <inkml:trace contextRef="#ctx0" brushRef="#br0">0 1 9938,'39'46'3345,"-40"-45"-3209,2-1-64,14-10 8,5 15 8,11-1 0,4-3 0,4-6-48,9-4 0,-9-11-184,19 20-152,-8 1-464,-5 1-281,-32-7 625</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54.632"/>
    </inkml:context>
    <inkml:brush xml:id="br0">
      <inkml:brushProperty name="width" value="0.1" units="cm"/>
      <inkml:brushProperty name="height" value="0.1" units="cm"/>
      <inkml:brushProperty name="color" value="#F6630D"/>
    </inkml:brush>
  </inkml:definitions>
  <inkml:trace contextRef="#ctx0" brushRef="#br0">765 1 6513,'-91'135'3326,"75"-115"-2953,-1-1-1,-1 0 1,-40 32-1,-25 25 235,-16 43-199,57-67-308,-57 57 0,55-68-107,9-10-19,1 2 0,2 1 0,-46 62 0,68-83-94,1 0-759,9-13 835,0 0 0,0 0 1,0 1-1,0-1 1,0 0-1,0 0 1,0 0-1,0 1 0,0-1 1,0 0-1,0 0 1,0 0-1,1 0 0,-1 1 1,0-1-1,0 0 1,0 0-1,0 0 1,0 1-1,0-1 0,0 0 1,1 0-1,-1 0 1,0 0-1,0 0 0,0 0 1,0 1-1,1-1 1,-1 0-1,0 0 1,0 0-1,0 0 0,1 0 1,-1 0-1,0 0 1,0 0-1,0 0 0,1 0 1,-1 0-1,0 0 1,0 0-1,0 0 1,1 0-1,-1 0 0,0 0 1,0 0-1,0 0 1,1 0-1,-1 0 0,0 0 1,0 0-1,0 0 1,0-1-1,1 1 1,5-4-1152</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54.966"/>
    </inkml:context>
    <inkml:brush xml:id="br0">
      <inkml:brushProperty name="width" value="0.1" units="cm"/>
      <inkml:brushProperty name="height" value="0.1" units="cm"/>
      <inkml:brushProperty name="color" value="#F6630D"/>
    </inkml:brush>
  </inkml:definitions>
  <inkml:trace contextRef="#ctx0" brushRef="#br0">58 3 6585,'0'-1'62,"0"1"0,0 0 1,1 0-1,-1 0 0,0 0 0,0-1 0,0 1 0,0 0 0,1 0 0,-1 0 0,0 0 0,0 0 0,0 0 0,1 0 0,-1 0 0,0 0 0,0 0 0,0 0 0,1 0 0,-1 0 0,0 0 0,0 0 0,1 0 0,-1 0 0,0 0 0,0 0 1,0 0-1,1 0 0,-1 0 0,0 0 0,0 0 0,0 0 0,1 0 0,-1 0 0,0 1 0,0-1 0,0 0 0,1 0 0,-1 0 0,0 0 0,0 0 0,0 1 0,0-1 0,0 0 0,0 0 0,1 0 0,-1 1 0,0-1 0,0 0 0,0 0 1,0 1-1,5 19 760,-2 23-566,-6-14-55,-2 0 0,-1-1 0,-17 52 0,12-46 33,-12 63 1,21-107-218,1 0 1,1-1 0,0 1 0,2-16 0,3 9-1,1 0 0,1 0-1,0 1 1,2 0 0,0 0 0,0 1 0,2 1-1,-1-1 1,17-15 0,-19 22-7,1 2 1,-1-1-1,1 1 0,0 1 1,0-1-1,1 2 1,0-1-1,0 1 0,0 1 1,0 0-1,0 0 0,1 1 1,-1 0-1,12 0 0,-2 1-3,1 1-1,-1 0 1,1 2-1,-1 0 0,0 2 1,25 6-1,-41-8-4,1-1-1,-1 1 1,0 0 0,-1 0-1,1 0 1,0 0 0,-1 1-1,1-1 1,-1 1-1,0 0 1,1 0 0,-1 0-1,-1 1 1,1-1 0,0 1-1,-1-1 1,3 7 0,-4-8 7,0 0 1,0 1 0,0-1 0,-1 1 0,1-1 0,-1 1 0,1-1-1,-1 1 1,0-1 0,0 1 0,0 0 0,0-1 0,-1 1 0,1-1-1,-1 1 1,1-1 0,-1 1 0,0-1 0,0 0 0,0 1 0,0-1 0,0 0-1,-1 0 1,1 1 0,-1-1 0,0 0 0,1-1 0,-1 1 0,-2 2-1,-13 8 77,0-1 0,-1-1 0,-37 16 0,-10 6 45,49-22-90,-44 20 116,57-29-146,-1 0-1,0 0 1,1 0-1,-1 0 1,0-1-1,0 0 0,1 0 1,-1 0-1,0 0 1,0-1-1,1 1 1,-1-1-1,0 0 1,1 0-1,-7-3 1,9 4-16,0-1 1,0 0-1,-1 0 0,1 0 1,0 0-1,1 0 1,-1 0-1,0 0 1,0 0-1,0 0 1,1 0-1,-1 0 1,0-1-1,1 1 1,-1 0-1,1 0 1,0-1-1,-1 1 1,1 0-1,0-1 0,0 1 1,0-1-1,0 1 1,0 0-1,0-1 1,0 1-1,0 0 1,0-1-1,1 1 1,-1 0-1,1-1 1,-1 1-1,1 0 1,-1 0-1,1-1 1,0 1-1,-1 0 0,1 0 1,2-2-1,36-49-466,72-48-2454,-44 39 1839</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55.298"/>
    </inkml:context>
    <inkml:brush xml:id="br0">
      <inkml:brushProperty name="width" value="0.1" units="cm"/>
      <inkml:brushProperty name="height" value="0.1" units="cm"/>
      <inkml:brushProperty name="color" value="#F6630D"/>
    </inkml:brush>
  </inkml:definitions>
  <inkml:trace contextRef="#ctx0" brushRef="#br0">1 120 9506,'0'-2'3241,"0"1"-2985,11-6-120,9-3 0,47-9 40,-37 9 0,3-10-8,6 20-72,-6-15-40,-3 4-104,-4 8-96,-8-11-320,-5 8-232,-5 4 416</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55.633"/>
    </inkml:context>
    <inkml:brush xml:id="br0">
      <inkml:brushProperty name="width" value="0.1" units="cm"/>
      <inkml:brushProperty name="height" value="0.1" units="cm"/>
      <inkml:brushProperty name="color" value="#F6630D"/>
    </inkml:brush>
  </inkml:definitions>
  <inkml:trace contextRef="#ctx0" brushRef="#br0">147 0 6929,'-8'19'1457,"0"1"-1,-5 24 1,-12 88-69,13-62-689,-66 442 63,77-487-1146,1-25 362,0 1 1,-1-1-1,1 0 1,0 0-1,0 1 1,0-1-1,0 0 1,0 1-1,0-1 1,0 1-1,0-1 0,0 0 1,0 1-1,0-1 1,0 0-1,0 1 1,0-1-1,0 0 1,0 1-1,0-1 1,1 0-1,-1 1 1,0-1-1,0 0 1,0 0-1,0 1 1,1-1-1,-1 0 0,0 1 1,0-1-1,1 0 1,-1 0-1,0 0 1,1 1-1,-1-1 1,0 0-1,0 0 1,1 0-1,-1 0 1,0 1-1,1-1 1,-1 0-1,0 0 0,1 0 1,-1 0-1,0 0 1,1 0-1,-1 0 1,0 0-1,1 0 1,-1 0-1,1 0 1,-1 0-1,0 0 1,1-1-1,-1 1 1,0 0-1,0 0 1,1 0-1,8-15-391</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55.969"/>
    </inkml:context>
    <inkml:brush xml:id="br0">
      <inkml:brushProperty name="width" value="0.1" units="cm"/>
      <inkml:brushProperty name="height" value="0.1" units="cm"/>
      <inkml:brushProperty name="color" value="#F6630D"/>
    </inkml:brush>
  </inkml:definitions>
  <inkml:trace contextRef="#ctx0" brushRef="#br0">0 85 7009,'5'-11'2977,"5"3"-1273,1 1-1175,8 1-185,2-1-24,2 4-64,0-5-24,5 1-120,-4 5-16,3-3-88,-3-1-96,-1-1-152,-1-1-152,1 8-344,-10 0 1200,-8 3-472</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56.433"/>
    </inkml:context>
    <inkml:brush xml:id="br0">
      <inkml:brushProperty name="width" value="0.1" units="cm"/>
      <inkml:brushProperty name="height" value="0.1" units="cm"/>
      <inkml:brushProperty name="color" value="#F6630D"/>
    </inkml:brush>
  </inkml:definitions>
  <inkml:trace contextRef="#ctx0" brushRef="#br0">232 528 7090,'-13'9'371,"1"-2"96,0 1 1,1 0 0,0 1-1,0 0 1,1 1-1,0 0 1,1 1 0,-15 20-1,-79 129 807,98-139-1224,7-17-51,4-12-8,-3 3 9,1 0 0,-1 0 0,1 0 0,1 1-1,-1-1 1,1 1 0,0 0 0,-1 0 0,2 1 0,-1-1 0,0 1 0,1 0 0,0 1 0,-1-1 0,10-2 0,40-22 2,-51 24 0,-1 0-1,1 1 1,-1 0-1,1 0 1,0 0-1,0 0 1,0 1 0,0-1-1,0 1 1,0 0-1,0 0 1,0 0-1,0 1 1,1 0-1,-1 0 1,0 0 0,8 1-1,-12-1 2,1 1 1,-1 0-1,1 0 0,-1 0 1,0-1-1,1 1 0,-1 0 1,0 0-1,1 0 0,-1 0 1,0 0-1,0 0 1,0-1-1,0 1 0,0 0 1,0 0-1,0 0 0,0 0 1,0 0-1,-1 0 0,1 0 1,0-1-1,0 1 0,-1 0 1,1 0-1,-1 0 0,1 0 1,-1-1-1,1 1 0,-1 1 1,-18 31 40,17-30-39,-10 15-23,0-1 0,-1 0 0,-1-1 0,-1 0 0,0-1 0,-28 21 0,42-35 0,1-1 0,-1 1 0,0-1-1,0 1 1,0-1 0,0 1 0,0-1 0,0 0 0,0 1 0,1-1 0,-1 0 0,0 0 0,0 1 0,0-1-1,0 0 1,0 0 0,0 0 0,0 0 0,0-1 0,0 1 0,0 0 0,0 0 0,0 0 0,0-1 0,0 1-1,0-1 1,0 1 0,0-1 0,1 1 0,-1-1 0,0 1 0,0-1 0,0 0 0,1 1 0,-1-1 0,0 0 0,1 1-1,-1-1 1,1 0 0,-1 0 0,1 0 0,-1 0 0,1 0 0,0 0 0,-1 0 0,1 1 0,0-1 0,0 0-1,-1 0 1,1-2 0,-2-5-146,-1-1 0,2 0-1,-1 0 1,0-12-1,3-21-1229,1-1-1,16-78 0,-1 3-1451,-12 67 1816,16-150 844,17 2 6160,-36 190-5620,10-28 831,-3 30-536,2 20 52,14 48-244,-2 1 0,-4 1 0,22 126 0,-31-138-258,9 40 83,50 224 389,-50-244-563,4 0-1,39 85 1,-57-143-104,2 0-1,0-1 1,0 1 0,1-1 0,14 17 0,-21-28-7,-1-1 1,1 1 0,0 0-1,-1-1 1,1 1-1,0-1 1,0 1 0,-1-1-1,1 1 1,0-1 0,0 0-1,0 1 1,-1-1 0,1 0-1,0 1 1,0-1-1,0 0 1,0 0 0,0 0-1,0 0 1,0 0 0,0 0-1,-1 0 1,1 0 0,0 0-1,0-1 1,0 1-1,0 0 1,0 0 0,0-1-1,-1 1 1,1-1 0,0 1-1,0-1 1,0 1 0,-1-1-1,1 1 1,0-1-1,-1 0 1,1 1 0,-1-1-1,1 0 1,-1 0 0,1 1-1,-1-1 1,1 0 0,-1 0-1,1-1 1,2-3-59,0-1 1,0 0-1,0 0 1,-1 0-1,2-11 1,3-22-513,-3 0 0,-1-64 0,-2 62 251,-1-52-88</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56.780"/>
    </inkml:context>
    <inkml:brush xml:id="br0">
      <inkml:brushProperty name="width" value="0.1" units="cm"/>
      <inkml:brushProperty name="height" value="0.1" units="cm"/>
      <inkml:brushProperty name="color" value="#F6630D"/>
    </inkml:brush>
  </inkml:definitions>
  <inkml:trace contextRef="#ctx0" brushRef="#br0">404 42 6377,'-10'-13'350,"9"11"-196,-1 0 0,1 0 0,0 0 0,-1 0 0,0 0 0,1 0 0,-1 0 0,0 0 0,0 1 0,0-1 0,0 1 0,0 0 0,-1-1 0,1 1 0,-4-1 0,3 3-25,1 1 0,-1-1-1,1 1 1,-1 0 0,1 0-1,0 0 1,0 1 0,0-1-1,0 0 1,0 1 0,1-1 0,-1 1-1,1 0 1,0 0 0,-2 3-1,-8 14 183,1-1-1,1 1 1,1 1-1,0-1 1,-8 43-1,-5 3 112,5-21-187,3-1-36,-5 22 55,-38 89 1,50-141-240,-2 0-1,1-1 1,-17 21 0,21-30-58,-1 1 0,0-1 0,1 0 0,-2 0 0,1-1 0,0 1 0,-1-1 0,0 0 0,1 0 0,-1 0 0,-1-1 0,-7 4 0,12-6 13,0 0 0,0 0 0,0 0-1,0 0 1,0 0 0,0 0 0,0 0 0,0-1 0,1 1 0,-1 0 0,0 0 0,0-1 0,0 1 0,0 0 0,1-1 0,-1 1 0,0-1 0,0 1 0,1-1 0,-1 0 0,0 1 0,1-1 0,-1 0 0,1 1 0,-1-1 0,0 0 0,1 1 0,0-1 0,-1 0 0,1 0-1,-1 0 1,1 0 0,0 0 0,0 1 0,0-1 0,-1 0 0,1 0 0,0 0 0,0-2 0,-1 0-61,-5-32-335</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8:57.118"/>
    </inkml:context>
    <inkml:brush xml:id="br0">
      <inkml:brushProperty name="width" value="0.1" units="cm"/>
      <inkml:brushProperty name="height" value="0.1" units="cm"/>
      <inkml:brushProperty name="color" value="#F6630D"/>
    </inkml:brush>
  </inkml:definitions>
  <inkml:trace contextRef="#ctx0" brushRef="#br0">1 1 9330,'26'0'3241,"-9"20"-2873,-3 4 8,-9 7 64,-1 4-72,2 1-144,-6-6-136,2-1-584,-2-6-280,-2-8 448</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6:56.494"/>
    </inkml:context>
    <inkml:brush xml:id="br0">
      <inkml:brushProperty name="width" value="0.1" units="cm"/>
      <inkml:brushProperty name="height" value="0.1" units="cm"/>
      <inkml:brushProperty name="color" value="#33CCFF"/>
    </inkml:brush>
  </inkml:definitions>
  <inkml:trace contextRef="#ctx0" brushRef="#br0">407 86 7666,'4'-10'1122,"-1"7"-897,-1-1 0,0 1 0,0-1-1,0 0 1,-1 0 0,1 0-1,-1 0 1,0 0 0,0 0 0,-1 0-1,1 0 1,-1 0 0,0 0 0,0 0-1,-1-6 1,-3 2 604,2 16-143,4 19 26,3 17-59,-2-23-327,-1 0 1,-1 39-1,-5 216 712,1-22-850,-17 68-156,20-314-21,-1-1 1,0 1-1,0 0 0,-1-1 0,0 1 1,0-1-1,0 1 0,-1-1 1,-7 13-1,7-17 2,1 0 1,-1 0-1,1 0 1,-1 0-1,0-1 1,0 1-1,0-1 1,0 0-1,-1 1 1,1-1-1,-1-1 1,1 1-1,-1-1 1,0 1-1,1-1 1,-1 0-1,0 0 1,0-1-1,0 1 1,0-1-1,-7 0 0,-21-3-305,1-1-1,-1-2 0,1-1 0,0-1 0,1-1 1,-39-19-1,23 9-269</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15.761"/>
    </inkml:context>
    <inkml:brush xml:id="br0">
      <inkml:brushProperty name="width" value="0.1" units="cm"/>
      <inkml:brushProperty name="height" value="0.1" units="cm"/>
      <inkml:brushProperty name="color" value="#F6630D"/>
    </inkml:brush>
  </inkml:definitions>
  <inkml:trace contextRef="#ctx0" brushRef="#br0">330 75 6329,'91'-60'2058,"-74"46"-491,-28 19-553,4 4-899,-7 8 31,0 0 1,0-1 0,-31 25-1,-7 17 160,14-25-165,-61 72 1,29-29-129,8-21-511,50-53 327</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16.100"/>
    </inkml:context>
    <inkml:brush xml:id="br0">
      <inkml:brushProperty name="width" value="0.1" units="cm"/>
      <inkml:brushProperty name="height" value="0.1" units="cm"/>
      <inkml:brushProperty name="color" value="#F6630D"/>
    </inkml:brush>
  </inkml:definitions>
  <inkml:trace contextRef="#ctx0" brushRef="#br0">0 0 7114,'7'0'2648,"1"3"-1912,12 12-456,0 0 24,7 5 56,5 1 9,10 9-33,1-1-24,-5 1-96,-4 1-32,1-3-88,4 3-24,-11-13-128,8 2-104,-16-10-296,-4-7-201,4 7 417</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16.445"/>
    </inkml:context>
    <inkml:brush xml:id="br0">
      <inkml:brushProperty name="width" value="0.1" units="cm"/>
      <inkml:brushProperty name="height" value="0.1" units="cm"/>
      <inkml:brushProperty name="color" value="#F6630D"/>
    </inkml:brush>
  </inkml:definitions>
  <inkml:trace contextRef="#ctx0" brushRef="#br0">17 56 8882,'-6'7'1371,"-4"9"1090,11-15-2436,0 1 1,-1-1 0,2 0-1,-1 0 1,0 0-1,0 0 1,0 0-1,0 0 1,1 0-1,-1 0 1,1 0 0,-1-1-1,0 1 1,1 0-1,1 0 1,9 3 62,0 1 1,0-2 0,1 1-1,-1-2 1,1 1-1,-1-2 1,1 0 0,0 0-1,22-3 1,8-3 55,65-16 0,-27 4-94,278-48-795,-342 63-680,-30-5 1035</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16.787"/>
    </inkml:context>
    <inkml:brush xml:id="br0">
      <inkml:brushProperty name="width" value="0.1" units="cm"/>
      <inkml:brushProperty name="height" value="0.1" units="cm"/>
      <inkml:brushProperty name="color" value="#F6630D"/>
    </inkml:brush>
  </inkml:definitions>
  <inkml:trace contextRef="#ctx0" brushRef="#br0">439 1 7850,'-5'18'4901,"-23"33"-5015,19-34 532,-11 16-231,-1-1 0,-1-1 0,-52 54 0,44-53-141,2 2 0,-25 38 1,41-53-88,-10 13-122,1 1 0,2 2-1,1 0 1,2 0-1,1 2 1,-11 42-1,27-71-570,3-7 305</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17.359"/>
    </inkml:context>
    <inkml:brush xml:id="br0">
      <inkml:brushProperty name="width" value="0.1" units="cm"/>
      <inkml:brushProperty name="height" value="0.1" units="cm"/>
      <inkml:brushProperty name="color" value="#F6630D"/>
    </inkml:brush>
  </inkml:definitions>
  <inkml:trace contextRef="#ctx0" brushRef="#br0">51 47 6961,'6'0'3281,"-4"0"-3249,-1 1 1,1 0 0,0 0-1,-1 0 1,0 1 0,1-1-1,-1 0 1,0 0-1,1 1 1,-1-1 0,0 1-1,0-1 1,0 1 0,0-1-1,-1 1 1,1 0-1,0-1 1,-1 1 0,1 2-1,-2 9 68,-1 1-1,0-1 0,-7 22 0,-3 14-78,11-38-126,-1 0 0,0 0 0,-1-1 0,0 1 1,-1-1-1,0 0 0,-1 0 0,0 0 0,-11 16 1,7-17-160,12-18 205,0 1 78,1-1 0,0 1-1,0 0 1,11-14 0,-4 4 99,4-11 114,-13 24-183,0 0-1,1 0 1,-1 0 0,1 0 0,0 0 0,1 1 0,-1-1-1,1 1 1,0 0 0,0 0 0,0 0 0,0 1-1,1-1 1,5-2 0,29-11 129,0 2-1,1 2 1,42-9-1,-44 12-56,0 1-22,0 2 0,46-4 0,-79 10-90,1 1 0,0 0 0,0 0 0,-1 1-1,1-1 1,9 3 0,-14-2-8,0-1-1,0 0 1,0 1-1,0-1 1,0 1-1,0-1 1,0 1-1,0 0 1,-1-1-1,1 1 1,0 0-1,0 0 1,0 0-1,-1-1 1,1 1-1,0 0 1,-1 0-1,1 0 1,-1 0-1,1 0 1,-1 0 0,0 0-1,1 0 1,-1 0-1,0 0 1,0 1-1,1-1 1,-1 0-1,0 0 1,0 0-1,0 0 1,0 0-1,-1 0 1,1 0-1,0 0 1,0 1-1,-1-1 1,1 0-1,-1 1 1,-12 31 56,-2 0 0,-22 37 0,1-5-1,29-50-55,0-1-1,-2 0 1,0 0 0,0-1 0,-1 0 0,-1-1 0,-22 21-1,32-32 0,0 0 0,1-1 1,-1 1-1,0 0 0,0-1 0,0 1 0,0-1 0,0 1 0,-1-1 0,1 1 0,0-1 0,0 0 0,0 0 0,0 1 0,0-1 0,-1 0 1,1 0-1,0 0 0,0 0 0,0 0 0,0-1 0,0 1 0,-1 0 0,1-1 0,0 1 0,0 0 0,-1-2 0,-1 1-2,1-1 0,-1 0 0,1 0 0,0-1 0,0 1 0,0 0 0,0-1 0,0 1 0,1-1 0,-3-3 0,-3-9-18,1 0-1,1 0 0,-4-16 1,9 30 18,-6-28-26,1-1 0,2 0 0,1 0 0,2 0 0,0 0 0,7-45 0,-6 70 43,0-1-1,0 1 1,0-1-1,0 1 1,1 0 0,0 0-1,0-1 1,1 1-1,3-7 1,-3 22 27,0 1 0,-1-1 0,0 0 0,-1 1 0,0-1 0,-1 1 0,0-1 0,-1 0 0,0 1 0,-4 18 0,1-1 29,-10 71 146,4-33-74,-1 76 1,11-126-108,-1 1-1,0-1 1,-1 0 0,-1 1-1,0-1 1,-11 30 0,12-42-30,0 0 1,0 1 0,0-1 0,0 1-1,1 0 1,0-1 0,0 1 0,0 0-1,1 0 1,-1 0 0,1 0 0,0 0-1,1-1 1,-1 1 0,2 5 0,3-4-142,-4-10-322,8-15-301,16 2 453</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17.713"/>
    </inkml:context>
    <inkml:brush xml:id="br0">
      <inkml:brushProperty name="width" value="0.1" units="cm"/>
      <inkml:brushProperty name="height" value="0.1" units="cm"/>
      <inkml:brushProperty name="color" value="#F6630D"/>
    </inkml:brush>
  </inkml:definitions>
  <inkml:trace contextRef="#ctx0" brushRef="#br0">7 4 9194,'7'43'3257,"-20"-52"-2953,16 4-72,2 9-152,7-6-24,12 2 32,-2 5-56,2-13 0,6 1-8,4 7-88,-6-11-80,-3-2-296,-4 13-256,-9 0 431</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18.050"/>
    </inkml:context>
    <inkml:brush xml:id="br0">
      <inkml:brushProperty name="width" value="0.1" units="cm"/>
      <inkml:brushProperty name="height" value="0.1" units="cm"/>
      <inkml:brushProperty name="color" value="#F6630D"/>
    </inkml:brush>
  </inkml:definitions>
  <inkml:trace contextRef="#ctx0" brushRef="#br0">30 63 8482,'-27'9'2598,"27"-9"-2576,-1 0-1,1 0 0,0 0 1,0 1-1,0-1 0,0 0 1,0 0-1,0 0 1,-1 0-1,1 0 0,0 1 1,0-1-1,0 0 1,0 0-1,0 0 0,0 0 1,0 1-1,0-1 1,0 0-1,0 0 0,0 0 1,0 0-1,0 1 1,0-1-1,0 0 0,0 0 1,0 0-1,0 1 1,0-1-1,0 0 0,0 0 1,0 0-1,0 0 1,0 1-1,0-1 0,0 0 1,1 0-1,-1 0 1,0 0-1,0 0 0,0 1 1,0-1-1,0 0 1,0 0-1,1 0 0,-1 0 1,0 0-1,0 0 1,0 0-1,0 0 0,1 0 1,-1 1-1,0-1 0,0 0 1,0 0-1,0 0 1,1 0-1,-1 0 0,56 10 414,-8-5-333,0-2 0,0-3 0,0-1 0,-1-3 1,60-12-1,-67 9-79,57-2 0,10-2-416,-104 10 347,0 1 0,0 0 1,-1 0-1,1-1 0,0 0 1,0 1-1,-1-1 0,1 0 1,0 0-1,-1-1 0,1 1 1,-1 0-1,0-1 0,1 0 0,-1 1 1,0-1-1,0 0 0,0 0 1,0 0-1,0 0 0,-1-1 1,3-2-1,-2-11-111</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18.363"/>
    </inkml:context>
    <inkml:brush xml:id="br0">
      <inkml:brushProperty name="width" value="0.1" units="cm"/>
      <inkml:brushProperty name="height" value="0.1" units="cm"/>
      <inkml:brushProperty name="color" value="#F6630D"/>
    </inkml:brush>
  </inkml:definitions>
  <inkml:trace contextRef="#ctx0" brushRef="#br0">204 1 7009,'2'1'184,"-1"0"0,0-1-1,1 1 1,-1 1-1,0-1 1,1 0-1,-1 0 1,0 0-1,0 1 1,0-1-1,0 1 1,0-1-1,0 1 1,-1-1-1,1 1 1,0-1-1,-1 1 1,1 0-1,-1 2 1,6 37 408,-7 29-193,-2 0 0,-4-1 1,-3 0-1,-24 86 1,27-124-317,-14 58 78,-43 114 0,44-137-115,18-54-37,-2 1 0,0-1-1,0 0 1,-1 0 0,0-1 0,-12 18 0,15-25-33,-1 0 1,1-1 0,0 1 0,0 0-1,0 1 1,1-1 0,-1 0 0,1 0-1,0 1 1,1-1 0,-1 1 0,1-1-1,-1 7 1,5-8-437,-3-12-129,-8-14 257</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18.680"/>
    </inkml:context>
    <inkml:brush xml:id="br0">
      <inkml:brushProperty name="width" value="0.1" units="cm"/>
      <inkml:brushProperty name="height" value="0.1" units="cm"/>
      <inkml:brushProperty name="color" value="#F6630D"/>
    </inkml:brush>
  </inkml:definitions>
  <inkml:trace contextRef="#ctx0" brushRef="#br0">1 28 8562,'74'-28'3008,"-55"54"-2647,6 2 55,8 7 144,0-1-8,5 2 80,9 12-80,1-12-72,8 4 16,-7-19-152,13 4-88,-9-1-120,-19-14-71,1 8-57,-25-20-65,-4-2-471,1 4-312,-12-15 480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22.550"/>
    </inkml:context>
    <inkml:brush xml:id="br0">
      <inkml:brushProperty name="width" value="0.1" units="cm"/>
      <inkml:brushProperty name="height" value="0.1" units="cm"/>
      <inkml:brushProperty name="color" value="#F6630D"/>
    </inkml:brush>
  </inkml:definitions>
  <inkml:trace contextRef="#ctx0" brushRef="#br0">17 11 8050,'-1'-7'2872,"1"4"-2480,3 5 513,-3 4-705,2 20-64,-4 53-264,-5-31-160,-4 4 168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5.094"/>
    </inkml:context>
    <inkml:brush xml:id="br0">
      <inkml:brushProperty name="width" value="0.1" units="cm"/>
      <inkml:brushProperty name="height" value="0.1" units="cm"/>
      <inkml:brushProperty name="color" value="#E71224"/>
    </inkml:brush>
  </inkml:definitions>
  <inkml:trace contextRef="#ctx0" brushRef="#br0">79 71 5505,'-6'-68'1927,"6"68"-1900,0 0-1,0 0 1,0 0 0,0 0-1,1 0 1,-1 0-1,0 0 1,0 0 0,0 0-1,0 0 1,0 0-1,0 0 1,0 0-1,0 0 1,0 0 0,0 0-1,1 0 1,-1 0-1,0 0 1,0 0 0,0 0-1,0 0 1,0 0-1,0 0 1,0 0 0,0 0-1,0 0 1,0-1-1,0 1 1,0 0-1,1 0 1,-1 0 0,0 0-1,0 0 1,0 0-1,0 0 1,0 0 0,0 0-1,0 0 1,0 0-1,0 0 1,0-1-1,0 1 1,0 0 0,0 0-1,0 0 1,0 0-1,0 0 1,0 0 0,0 0-1,0 0 1,0 0-1,0-1 1,0 1 0,7 12 661,4 17-13,-7-7-313,0 0 0,-2 0 0,0 41 0,-2-41-245,1 1 0,0 0 0,8 35 1,-9-57-114,1 0 1,-1-1-1,0 1 0,0 0 1,0-1-1,0 1 1,1-1-1,-1 1 1,0 0-1,1-1 1,-1 1-1,0-1 0,1 1 1,-1-1-1,1 1 1,-1-1-1,1 1 1,-1-1-1,1 0 1,-1 1-1,1-1 0,-1 1 1,1-1-1,-1 0 1,1 0-1,0 1 1,-1-1-1,1 0 1,0 0-1,-1 0 1,1 0-1,-1 0 0,1 0 1,0 0-1,-1 0 1,1 0-1,0 0 1,-1 0-1,1 0 1,0 0-1,-1 0 0,1-1 1,0 1-1,-1 0 1,1 0-1,-1-1 1,1 1-1,-1-1 1,1 1-1,0-1 1,36-31 49,-18 15-21,1 3-222,0-1 0,-1-1 0,-1 0 0,0-2 0,25-32-1,-35 40-106</inkml:trace>
  <inkml:trace contextRef="#ctx0" brushRef="#br0" timeOffset="1">104 437 7074,'-5'18'2600,"0"-13"-2024,0 5-152,-3-2 80,-1 8-16,5 17-39,-5-3-57,4 2-152,2 0-80,-10-11-96,5 10-40,-4-11-32,-1 0 8,10 3-96,1-2-104,2-11-328,0 1-377,4-12 569</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7:19.094"/>
    </inkml:context>
    <inkml:brush xml:id="br0">
      <inkml:brushProperty name="width" value="0.1" units="cm"/>
      <inkml:brushProperty name="height" value="0.1" units="cm"/>
      <inkml:brushProperty name="color" value="#33CCFF"/>
    </inkml:brush>
  </inkml:definitions>
  <inkml:trace contextRef="#ctx0" brushRef="#br0">107 1 7138,'-57'104'2640,"56"-102"-2551,1 0 0,-1 0 0,0 0 0,0-1 0,0 1 0,0 0 0,-1-1 0,1 1 0,0-1 0,-1 1 0,1-1 0,-1 1 0,0-1 0,1 0 0,-1 0 0,0 0 0,0 0 0,1 0 0,-1 0 0,0-1 0,0 1 0,0 0 0,0-1 0,0 0 0,-4 1 0,6-1-76,-1 0-1,1 0 0,0 0 1,-1 0-1,1 0 1,0 0-1,0-1 0,-1 1 1,1 0-1,0 0 0,0 0 1,-1 0-1,1 0 0,0-1 1,0 1-1,0 0 1,-1 0-1,1 0 0,0-1 1,0 1-1,0 0 0,0 0 1,-1-1-1,1 1 1,0 0-1,0 0 0,0-1 1,0 1-1,0 0 0,0-1 1,0 1-1,0 0 0,0 0 1,0-1-1,0 1 1,0-1-1,0 1 9,1-1 1,-1 0-1,0 1 0,1-1 1,0 1-1,-1-1 1,1 1-1,-1-1 0,1 1 1,-1-1-1,1 1 0,0-1 1,-1 1-1,1 0 1,0-1-1,0 1 0,-1 0 1,1 0-1,0-1 0,0 1 1,0 0-1,84-11 100,-84 10-118,1 1 0,-1 0-1,0-1 1,0 1-1,1 0 1,-1-1 0,0 1-1,1 0 1,-1 0-1,0 0 1,0 0-1,1 0 1,-1 1 0,0-1-1,1 0 1,-1 1-1,0-1 1,2 1 0,-3 0-2,1-1 0,-1 1 0,1-1 1,-1 1-1,1 0 0,-1-1 1,1 1-1,-1 0 0,0 0 1,1-1-1,-1 1 0,0 0 0,0 0 1,1 0-1,-1-1 0,0 1 1,0 0-1,0 0 0,0 0 1,0-1-1,0 2 0,-2 7 3,0-1-1,0 1 1,0-1-1,-7 12 1,2 2-5,4-2 25,1 1 0,2 32 0,-2 28 75,-37 118 91,11-70-85,27-122-100,-1 0 0,1 0 0,1 0 0,-1 0 0,1 0 0,1 0 0,-1 0 0,1 0 0,0 0 1,1 0-1,0 0 0,0 0 0,0-1 0,1 1 0,0-1 0,7 12 0,-10-18-9,1 1-1,0-1 0,-1 0 0,1 1 0,0-1 1,-1 0-1,1 0 0,0 0 0,0 0 1,-1 0-1,1 0 0,0 0 0,-1 0 1,1 0-1,0 0 0,0 0 0,-1 0 0,1 0 1,0-1-1,-1 1 0,1 0 0,0 0 1,-1-1-1,1 1 0,-1-1 0,1 1 1,0 0-1,-1-1 0,1 1 0,-1-1 1,1 1-1,-1-1 0,0 0 0,2 0 0,13-19-222,10-48-600,-15 35 472,12-38-62</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23.014"/>
    </inkml:context>
    <inkml:brush xml:id="br0">
      <inkml:brushProperty name="width" value="0.1" units="cm"/>
      <inkml:brushProperty name="height" value="0.1" units="cm"/>
      <inkml:brushProperty name="color" value="#F6630D"/>
    </inkml:brush>
  </inkml:definitions>
  <inkml:trace contextRef="#ctx0" brushRef="#br0">0 117 7938,'0'0'105,"0"0"0,0 1 0,0-1 1,0 0-1,1 1 0,-1-1 0,0 0 1,2 3 1156,-2-3-1156,0 0-1,1 1 0,-1-1 0,0 0 1,1 0-1,-1 0 0,0 0 0,0 0 0,1 0 1,-1 0-1,0 0 0,1 0 0,-1 0 1,0 0-1,1 0 0,-1 0 0,16-6 297,-1-1-320,5-2-22,0 0 0,-1-2 0,-1 0 0,25-20 0,-37 26-48,0 1 0,0 0 0,1 0 0,-1 1 0,1 0 1,0 0-1,0 0 0,0 1 0,0 0 0,0 0 0,14-1 0,-17 3-7,0 0-1,0 0 1,-1 0-1,1 0 1,0 1-1,0 0 1,0-1-1,-1 1 1,1 1-1,0-1 1,-1 0-1,1 1 0,-1 0 1,1 0-1,-1 0 1,0 0-1,0 0 1,0 1-1,0 0 1,0-1-1,-1 1 1,1 0-1,-1 0 1,3 5-1,-3-4 1,0 0 0,0 1 0,-1-1 0,1 1 0,-1-1 0,0 1 0,-1-1 0,1 1 0,-1-1 0,0 1 0,0 0 0,0-1 0,0 1 0,-3 8 0,-2 6 4,0-1-1,-12 25 1,0 0 45,-1 16 159,-11 65 0,25-100-100,0 0 0,2 0-1,1 0 1,1 1 0,4 38 0,-4-60-87,0-1 1,0 0-1,1 0 1,-1 0-1,0 0 0,1 0 1,0 1-1,-1-1 1,1 0-1,0 0 1,0 0-1,0 0 1,0 0-1,0-1 1,0 1-1,1 0 1,-1 0-1,1-1 1,-1 1-1,4 2 0,-3-4 10,1-1-1,-1 1 0,0 0 1,0-1-1,0 0 0,0 1 1,0-1-1,0 0 0,0 0 0,0 0 1,0 0-1,0-1 0,0 1 1,0 0-1,-1-1 0,1 1 0,-1-1 1,1 0-1,1-2 0,145-160 265,-75 79-793,-72 85 486,16-19-558,0 0 1,-1-1-1,-1 0 1,-1-1-1,22-45 1,-14 7-374</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23.344"/>
    </inkml:context>
    <inkml:brush xml:id="br0">
      <inkml:brushProperty name="width" value="0.1" units="cm"/>
      <inkml:brushProperty name="height" value="0.1" units="cm"/>
      <inkml:brushProperty name="color" value="#F6630D"/>
    </inkml:brush>
  </inkml:definitions>
  <inkml:trace contextRef="#ctx0" brushRef="#br0">137 127 8570,'-131'29'3217,"126"-24"-2441,23 3-360,10-3 16,16 0-104,-16-18-16,8 0-120,-6-15-64,3 7-80,1 1-72,-14-11-272,6 19-152,-9-9-392,1 8-2649,-10 6 2521</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23.662"/>
    </inkml:context>
    <inkml:brush xml:id="br0">
      <inkml:brushProperty name="width" value="0.1" units="cm"/>
      <inkml:brushProperty name="height" value="0.1" units="cm"/>
      <inkml:brushProperty name="color" value="#F6630D"/>
    </inkml:brush>
  </inkml:definitions>
  <inkml:trace contextRef="#ctx0" brushRef="#br0">0 35 8162,'1'1'162,"0"0"-1,0 0 1,-1 1 0,1-1 0,0 0 0,0 0-1,0 0 1,0 0 0,1 0 0,-1 0 0,0 0-1,0 0 1,1 0 0,-1-1 0,0 1 0,1-1-1,-1 1 1,1-1 0,-1 1 0,3-1 0,31 10-555,-33-9 574,29 4-132,45 3 0,-2 0 37,32 4 179,-105-9-238,-1-1 0,1 1 0,-1 0 0,1-1 0,-1 1-1,0 0 1,0 0 0,0-1 0,0 1 0,0 0 0,0 0 0,-1-1 0,-1 4-1,1 2 81,-2 13 71,-1-1 0,-1 0 0,0 0 0,-2-1 1,-1 0-1,-13 26 0,18-39-126,1 1 0,-1 0 0,1 0 0,1 0 0,-1 0 1,1 0-1,1 0 0,-1 0 0,1 1 0,0-1 0,1 0 0,2 14 0,-2-20-48,-1 0-1,1-1 1,-1 1-1,1 0 1,-1 0 0,1-1-1,-1 1 1,1 0-1,0-1 1,-1 1-1,1-1 1,0 1-1,-1-1 1,1 1-1,0-1 1,0 1-1,0-1 1,0 0-1,-1 0 1,1 1 0,0-1-1,0 0 1,0 0-1,0 0 1,0 0-1,0 0 1,-1 0-1,1 0 1,0 0-1,0 0 1,0 0-1,0-1 1,0 1-1,0 0 1,-1-1 0,1 1-1,0 0 1,0-1-1,0 1 1,-1-1-1,1 1 1,0-1-1,-1 0 1,1 1-1,0-1 1,-1 0-1,1 1 1,0-2-1,29-34 20,-22 16-104,0 0-1,-2-1 1,0 0-1,-1 0 1,4-41-1,4-21-557,2 17 22,-6-1 285</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24"/>
    </inkml:context>
    <inkml:brush xml:id="br0">
      <inkml:brushProperty name="width" value="0.1" units="cm"/>
      <inkml:brushProperty name="height" value="0.1" units="cm"/>
      <inkml:brushProperty name="color" value="#F6630D"/>
    </inkml:brush>
  </inkml:definitions>
  <inkml:trace contextRef="#ctx0" brushRef="#br0">26 45 7730,'-3'-7'208,"-16"-30"2077,15 44-1417,5 25-470,17 208 1072,89 429-1,-104-651-1452,2-1 0,0 0-1,1-1 1,0 1 0,16 27-1,-22-44-15,0 1 1,0-1-1,0 1 0,1-1 0,-1 1 0,0-1 0,0 1 0,1-1 0,-1 1 0,0-1 0,1 0 0,-1 1 0,1-1 0,-1 1 0,0-1 0,1 0 0,-1 1 0,1-1 0,-1 0 0,1 0 0,-1 1 0,1-1 0,-1 0 0,1 0 0,-1 0 0,1 1 0,0-1 0,-1 0 0,1 0 1,-1 0-1,1 0 0,-1 0 0,1 0 0,-1 0 0,2-1 0,10-18 6,0-41-126,6-278-4553,-18 241 3212</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24.374"/>
    </inkml:context>
    <inkml:brush xml:id="br0">
      <inkml:brushProperty name="width" value="0.1" units="cm"/>
      <inkml:brushProperty name="height" value="0.1" units="cm"/>
      <inkml:brushProperty name="color" value="#F6630D"/>
    </inkml:brush>
  </inkml:definitions>
  <inkml:trace contextRef="#ctx0" brushRef="#br0">1 58 8170,'0'-8'2976,"3"11"-2424,-2 1 457,-1 2-889,9 29-40,15 44-272,-6-40-208,-4-16 264</inkml:trace>
  <inkml:trace contextRef="#ctx0" brushRef="#br0" timeOffset="1">524 1 8810,'86'6'3097,"-78"24"-2777,4 3-112,-6-10-272,-3 1-200,1-4-1465,-4-7 1185</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24.708"/>
    </inkml:context>
    <inkml:brush xml:id="br0">
      <inkml:brushProperty name="width" value="0.1" units="cm"/>
      <inkml:brushProperty name="height" value="0.1" units="cm"/>
      <inkml:brushProperty name="color" value="#F6630D"/>
    </inkml:brush>
  </inkml:definitions>
  <inkml:trace contextRef="#ctx0" brushRef="#br0">12 40 8850,'-12'3'3185,"17"-3"-2705,25 10-280,-1-10-120,17 8-32,7-9-16,-20-12-32,11 3-200,-6-2-176,-4 2-208,-4-4 303</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25.047"/>
    </inkml:context>
    <inkml:brush xml:id="br0">
      <inkml:brushProperty name="width" value="0.1" units="cm"/>
      <inkml:brushProperty name="height" value="0.1" units="cm"/>
      <inkml:brushProperty name="color" value="#F6630D"/>
    </inkml:brush>
  </inkml:definitions>
  <inkml:trace contextRef="#ctx0" brushRef="#br0">508 1 5801,'-5'112'2529,"-6"-89"-1161,-6 13-800,-3 0-24,-7 11-96,-1 9-24,-20-2-47,4 9-49,-12-11-96,-10-9-56,14 1-128,-1-9-32,15-15-280,14-6 3608,6-22-2575</inkml:trace>
  <inkml:trace contextRef="#ctx0" brushRef="#br0" timeOffset="1">81 334 8610,'179'-33'3080,"-136"60"-2663,-4-4 31,7 13 48,-16-15-40,4 2-80,2 0-24,0-3-168,14 3-48,-6-13-64,0-7-104,2-1-256,-21-12-128,-9 2-344,-11-4-448,-19 4 847</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25.364"/>
    </inkml:context>
    <inkml:brush xml:id="br0">
      <inkml:brushProperty name="width" value="0.1" units="cm"/>
      <inkml:brushProperty name="height" value="0.1" units="cm"/>
      <inkml:brushProperty name="color" value="#F6630D"/>
    </inkml:brush>
  </inkml:definitions>
  <inkml:trace contextRef="#ctx0" brushRef="#br0">43 1 8114,'3'14'2880,"0"0"-2504,4 4 49,-9-4 31,-1 3-8,-2 6 8,-2-3-104,2 8-136,1 6-64,-3-1-120,2 6-32,0-4-176,-1-12-104,2-15-344,1-8-248,3-15 583</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25.693"/>
    </inkml:context>
    <inkml:brush xml:id="br0">
      <inkml:brushProperty name="width" value="0.1" units="cm"/>
      <inkml:brushProperty name="height" value="0.1" units="cm"/>
      <inkml:brushProperty name="color" value="#F6630D"/>
    </inkml:brush>
  </inkml:definitions>
  <inkml:trace contextRef="#ctx0" brushRef="#br0">9 5 6481,'1'0'116,"0"-1"-1,0 1 1,0-1-1,0 1 1,0-1-1,0 1 0,0 0 1,0-1-1,0 1 1,1 0-1,-1 0 1,0 0-1,0 0 0,0 0 1,0 0-1,0 0 1,0 0-1,1 0 1,-1 0-1,0 1 1,0-1-1,0 1 0,0-1 1,0 0-1,0 1 1,0 0-1,0-1 1,0 1-1,0 0 0,-1-1 1,1 1-1,0 0 1,0 0-1,-1 0 1,1 0-1,0-1 0,-1 1 1,1 0-1,-1 0 1,1 0-1,-1 1 1,1-1-1,-1 0 1,0 0-1,0 0 0,1 0 1,-1 0-1,0 0 1,0 0-1,0 2 1,1 10 108,0 0 1,-1-1-1,-2 21 1,1-22 170,-24 240 544,8-94-1392,14-139-54,1-14 12,1-13 189,1-9 213</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26.068"/>
    </inkml:context>
    <inkml:brush xml:id="br0">
      <inkml:brushProperty name="width" value="0.1" units="cm"/>
      <inkml:brushProperty name="height" value="0.1" units="cm"/>
      <inkml:brushProperty name="color" value="#F6630D"/>
    </inkml:brush>
  </inkml:definitions>
  <inkml:trace contextRef="#ctx0" brushRef="#br0">21 0 7170,'7'9'4849,"0"15"-4481,-6-6 8,-2 12 16,2 8-32,-4-7-128,-7 2-64,-1-10-104,11 6-96,-9-3-232,6-4-136,10-6-296,-1-8 3224,9-8-1976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7:19.573"/>
    </inkml:context>
    <inkml:brush xml:id="br0">
      <inkml:brushProperty name="width" value="0.1" units="cm"/>
      <inkml:brushProperty name="height" value="0.1" units="cm"/>
      <inkml:brushProperty name="color" value="#33CCFF"/>
    </inkml:brush>
  </inkml:definitions>
  <inkml:trace contextRef="#ctx0" brushRef="#br0">2 223 7794,'-2'-58'2478,"3"57"-2445,-1 0 1,1 0 0,-1 0 0,1 0 0,-1 0 0,1 0 0,-1 0 0,1 0 0,0 1 0,0-1 0,-1 0 0,1 0 0,0 1 0,0-1 0,0 0 0,0 1-1,0-1 1,0 1 0,0-1 0,0 1 0,0-1 0,0 1 0,0 0 0,0 0 0,0-1 0,0 1 0,0 0 0,1 0 0,-1 0 0,0 0 0,0 0 0,0 1-1,0-1 1,0 0 0,0 0 0,0 1 0,0-1 0,2 1 0,2 0 135,24-5-47,0-1 0,-1-1-1,0-1 1,0-2 0,-1-1 0,36-18 0,33-11-79,26-1 28,-121 39-71,1 1 0,0-1 0,0 1 0,-1 0 0,1 0 0,0 0 1,-1 0-1,1 0 0,0 0 0,0 1 0,-1-1 0,1 1 0,0-1 0,-1 1 1,1-1-1,-1 1 0,1 0 0,0 0 0,-1 0 0,3 2 0,-1 0 1,0 0 0,0 0 0,0 1-1,-1-1 1,1 1 0,-1-1 0,0 1 0,3 5-1,1 9 7,0 0 0,-1 0 0,3 18-1,-8-32-4,28 228 97,-10-54-32,80 620 320,-95-769-338,0-15 0,-2 0 0,0 0-1,0 0 1,-1 0 0,-1 0 0,0 0 0,-1 0 0,-4 16 0,6-29-41,0-1 1,0 1-1,-1 0 0,1 0 0,0-1 1,0 1-1,-1 0 0,1-1 1,0 1-1,-1 0 0,1-1 0,-1 1 1,1 0-1,-1-1 0,1 1 1,-1-1-1,1 1 0,-1-1 0,0 1 1,1-1-1,-1 1 0,0-1 1,1 0-1,-1 1 0,0-1 0,1 0 1,-1 0-1,0 0 0,0 1 1,0-1-1,1 0 0,-1 0 0,-1 0 1,1-1 0,-1 0 0,0 0 1,0 0-1,0 0 0,1 0 1,-1 0-1,1 0 0,-1-1 0,1 1 1,-1 0-1,1-1 0,-2-2 1,-32-55-74,-1-20-330,21 42 236,-2 0 1,-38-59-1,-12 7 174</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26.417"/>
    </inkml:context>
    <inkml:brush xml:id="br0">
      <inkml:brushProperty name="width" value="0.1" units="cm"/>
      <inkml:brushProperty name="height" value="0.1" units="cm"/>
      <inkml:brushProperty name="color" value="#F6630D"/>
    </inkml:brush>
  </inkml:definitions>
  <inkml:trace contextRef="#ctx0" brushRef="#br0">214 0 8050,'11'101'4693,"-10"48"-3191,0-12-833,39 653 774,-37-759-1343,0-16 59,-1 0 0,-1 0-1,-1 1 1,0-1 0,-1 0-1,0 1 1,-1-1 0,-6 21-1,7-35-138,1 0 0,0 0 0,-1 0 0,1 0 0,-1 0 1,0 0-1,1 0 0,-1 0 0,0 0 0,0 0 0,1 0 0,-1-1 0,0 1 0,0 0 0,0 0 0,0-1 0,0 1 0,0-1 0,0 1 0,0-1 0,0 1 0,0-1 1,0 0-1,-1 1 0,1-1 0,0 0 0,0 0 0,0 0 0,0 0 0,-2 0 0,-2-1-80,1 0 1,0-1-1,-1 0 0,1 0 1,0 0-1,0 0 0,0 0 1,1-1-1,-8-5 0,-134-129-3370,104 102 2729</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29.293"/>
    </inkml:context>
    <inkml:brush xml:id="br0">
      <inkml:brushProperty name="width" value="0.1" units="cm"/>
      <inkml:brushProperty name="height" value="0.1" units="cm"/>
      <inkml:brushProperty name="color" value="#F6630D"/>
    </inkml:brush>
  </inkml:definitions>
  <inkml:trace contextRef="#ctx0" brushRef="#br0">0 234 9066,'81'-20'2705,"-68"17"-2253,-1-1 0,0 0 0,0-1 1,16-9-1,15-4-4,67-10 68,2 6-1,189-14 0,-288 35-494,1 0-90,-1-1-1,1 0 0,-1-1 1,0-1-1,0 0 1,17-8-1,-24 9-341,0 0 0,-1-1 0,1 0 1,-1 0-1,0 0 0,0 0 0,0-1 0,8-10 1,-7 11-555</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29.652"/>
    </inkml:context>
    <inkml:brush xml:id="br0">
      <inkml:brushProperty name="width" value="0.1" units="cm"/>
      <inkml:brushProperty name="height" value="0.1" units="cm"/>
      <inkml:brushProperty name="color" value="#F6630D"/>
    </inkml:brush>
  </inkml:definitions>
  <inkml:trace contextRef="#ctx0" brushRef="#br0">112 44 8642,'-47'-44'2560,"45"46"-1749,5 10-397,11 21-93,-9-21-84,136 292 1197,-136-293-1409,-1 0-1,0 1 0,0-1 1,-1 1-1,2 19 1,-5-28-20,1 1 1,-1-1 0,-1 1-1,1-1 1,0 0 0,-1 1-1,0-1 1,0 0 0,0 1-1,0-1 1,0 0 0,-1 0-1,1 0 1,-1 0 0,0 0-1,0 0 1,0 0 0,0-1-1,0 1 1,-1-1 0,1 1-1,-1-1 1,-4 3 0,-36 21-114,-47 22 1,53-29-418,12-9-138,6-9 231</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30.299"/>
    </inkml:context>
    <inkml:brush xml:id="br0">
      <inkml:brushProperty name="width" value="0.1" units="cm"/>
      <inkml:brushProperty name="height" value="0.1" units="cm"/>
      <inkml:brushProperty name="color" value="#F6630D"/>
    </inkml:brush>
  </inkml:definitions>
  <inkml:trace contextRef="#ctx0" brushRef="#br0">43 16 8066,'-12'-16'2269,"17"33"-1576,7 20-641,-8-15-2,0 0 0,-2 0 1,0 1-1,-3 37 1,1-48-3,-2 0 0,0 0 0,0 0 1,-1 0-1,-1-1 0,0 1 0,0-1 1,-1 0-1,0 0 0,-11 14 1,4-2 145,12-23-191,0 0 1,0 0-1,0 0 0,0 1 0,0-1 0,0 0 0,0 0 0,0 0 1,0 1-1,1-1 0,-1 0 0,0 0 0,0 0 0,0 0 1,0 1-1,0-1 0,0 0 0,0 0 0,0 0 0,0 0 0,1 1 1,-1-1-1,0 0 0,0 0 0,0 0 0,0 0 0,1 0 0,-1 0 1,0 0-1,0 1 0,0-1 0,0 0 0,1 0 0,-1 0 1,0 0-1,0 0 0,0 0 0,1 0 0,-1 0 0,0 0 0,0 0 1,0 0-1,1 0 0,-1 0 0,0 0 0,0 0 0,0 0 0,0 0 1,1-1-1,37-15 189,-26 10-167,54-23 10,1 2 0,109-26 0,-172 51-33,0 1 0,1 1-1,-1-1 1,0 0-1,0 1 1,0 0 0,0 0-1,0 0 1,1 1 0,-1-1-1,0 1 1,0 0-1,0 0 1,0 1 0,0-1-1,-1 1 1,1-1 0,5 5-1,-4-3 0,-1 1 1,0 0-1,0 0 0,0 1 0,-1-1 0,0 1 0,0 0 1,0 0-1,0 0 0,-1 0 0,1 0 0,1 6 0,0 8 12,1-1-1,-2 1 1,0 0-1,-2 0 1,0 0-1,-1 1 0,-2 19 1,-37 189 662,38-221-655,-2 17 103,-1 1 0,-1-1 0,-1-1 0,-14 37 0,18-55-93,-1 0 1,1 0-1,-1 0 1,-1 0-1,1 0 1,-1 0-1,1-1 1,-1 1-1,-1-1 0,1 0 1,-1-1-1,1 1 1,-1-1-1,0 0 1,0 0-1,0 0 0,-1-1 1,1 0-1,-1 0 1,1 0-1,-1 0 1,0-1-1,0 0 0,-6 0 1,0 0 19,0-1 0,1 0 0,-1 0 0,0-1 0,1-1 0,-1 0 0,-21-7 0,27 6-72,1 1 0,-1-1-1,1 0 1,0 0 0,0 0-1,0-1 1,0 0 0,1 0-1,-1 0 1,1-1 0,0 1-1,1-1 1,-1 0 0,1 0-1,0 0 1,0 0 0,-3-7-1,0-6-240,0 0 1,1-1-1,1 1 0,-2-23 0,1-33-156</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30.637"/>
    </inkml:context>
    <inkml:brush xml:id="br0">
      <inkml:brushProperty name="width" value="0.1" units="cm"/>
      <inkml:brushProperty name="height" value="0.1" units="cm"/>
      <inkml:brushProperty name="color" value="#F6630D"/>
    </inkml:brush>
  </inkml:definitions>
  <inkml:trace contextRef="#ctx0" brushRef="#br0">1 1 7746,'11'3'3064,"6"2"-1671,-14-9-1049,8 4-48,-2 2-24,1-5-104,14 26-40,-4-15-96,0 3-24,-1 11-144,-9-21-176,0 14 256,-7-3-56</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30.964"/>
    </inkml:context>
    <inkml:brush xml:id="br0">
      <inkml:brushProperty name="width" value="0.1" units="cm"/>
      <inkml:brushProperty name="height" value="0.1" units="cm"/>
      <inkml:brushProperty name="color" value="#F6630D"/>
    </inkml:brush>
  </inkml:definitions>
  <inkml:trace contextRef="#ctx0" brushRef="#br0">0 43 13819,'33'0'208,"11"-5"16,33 2 184,19-5-136,2-2-80,22 8-144,-10-2-200,-24 0-456,-17 3-248,-35-4 472</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32.415"/>
    </inkml:context>
    <inkml:brush xml:id="br0">
      <inkml:brushProperty name="width" value="0.1" units="cm"/>
      <inkml:brushProperty name="height" value="0.1" units="cm"/>
      <inkml:brushProperty name="color" value="#F6630D"/>
    </inkml:brush>
  </inkml:definitions>
  <inkml:trace contextRef="#ctx0" brushRef="#br0">52 111 4681,'-44'34'2558,"44"-34"-2482,0 0-1,0 0 1,0-1 0,1 1 0,-1 0 0,0 0-1,0-1 1,0 1 0,0 0 0,0-1 0,1 1-1,-1 0 1,0 0 0,0-1 0,0 1-1,0 0 1,0-1 0,0 1 0,0 0 0,0-1-1,0 1 1,0 0 0,0-1 0,0 1 0,-1 0-1,1-1 1,0 1 0,0 0 0,0 0-1,0-1 1,0 1 0,-1 0 0,1 0 0,0-1-1,0 1 1,0 0 0,-1 0 0,1-1 0,0 1-1,0 0 1,-1 0 0,1 0 0,0 0-1,-1-1 1,1 1 0,0 0 0,0 0 0,-1 0-1,1 0 1,0 0 0,-1 0 0,1 0 0,0 0-1,-1 0 1,1 0 0,0 0 0,-1 0-1,15 2-11,0 0 1,1-1-1,-1-1 0,1 0 0,-1-1 0,0-1 0,1 0 0,-1-1 0,0 0 0,0-1 0,-1-1 0,1 0 0,18-10 0,2-4-82,-11 6-70,-1 0 1,1 2 0,1 1 0,0 1 0,0 0 0,31-5 0,-43 14-1144,-3 4 553</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32.829"/>
    </inkml:context>
    <inkml:brush xml:id="br0">
      <inkml:brushProperty name="width" value="0.1" units="cm"/>
      <inkml:brushProperty name="height" value="0.1" units="cm"/>
      <inkml:brushProperty name="color" value="#F6630D"/>
    </inkml:brush>
  </inkml:definitions>
  <inkml:trace contextRef="#ctx0" brushRef="#br0">41 17 5385,'-41'-16'1825,"49"16"-1785,-1 5-24,-6-2-16,-2-3-64,-1 0-401</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33.831"/>
    </inkml:context>
    <inkml:brush xml:id="br0">
      <inkml:brushProperty name="width" value="0.1" units="cm"/>
      <inkml:brushProperty name="height" value="0.1" units="cm"/>
      <inkml:brushProperty name="color" value="#F6630D"/>
    </inkml:brush>
  </inkml:definitions>
  <inkml:trace contextRef="#ctx0" brushRef="#br0">38 0 6561,'-37'100'2441,"38"-98"-1849,3 8-208,5 4 40,-4 8-40,2 7 16,1 12-72,-5 2 1,-6 10-9,-5 1-64,-2 0-88,7 8-80,3-6-72,-2-10 16,2-15-152,-5-14-120,5-34-3009</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34.230"/>
    </inkml:context>
    <inkml:brush xml:id="br0">
      <inkml:brushProperty name="width" value="0.1" units="cm"/>
      <inkml:brushProperty name="height" value="0.1" units="cm"/>
      <inkml:brushProperty name="color" value="#F6630D"/>
    </inkml:brush>
  </inkml:definitions>
  <inkml:trace contextRef="#ctx0" brushRef="#br0">1 162 8074,'80'-7'2954,"-51"6"-2856,-1-1 0,1-1 0,-1-2 0,0-1 0,0-1-1,0-1 1,-1-2 0,28-13 0,-7-2 24,54-19 0,-80 34-29,-20 9-81,0-1 1,0 1-1,0 0 0,0 0 0,1 0 0,-1 0 1,0 1-1,1-1 0,-1 1 0,1-1 0,-1 1 1,4 0-1,-5 1-7,1 0 1,-1 0 0,0 0 0,0 0-1,0 0 1,0 0 0,0 0-1,0 1 1,0-1 0,0 0-1,-1 1 1,1-1 0,0 1 0,-1-1-1,1 1 1,-1-1 0,0 1-1,1-1 1,-1 1 0,0-1-1,0 1 1,0 0 0,0-1 0,0 1-1,0-1 1,-1 3 0,-1 25 87,-1 1 1,-1-1-1,-1 0 1,-2 0-1,-19 51 1,-10 47 24,10 52-81,22-130-50,-2-1 1,-3 1 0,-24 78 0,33-126-27,-1 1 1,1-1 0,-1 0 0,1 1 0,-1-1-1,0 0 1,0 0 0,0 1 0,1-1 0,-1 0 0,0 0-1,-1 0 1,1 0 0,0 0 0,0 0 0,0 0 0,0-1-1,-1 1 1,1 0 0,0-1 0,-1 1 0,1 0 0,-1-1-1,1 0 1,-1 1 0,1-1 0,0 0 0,-3 0 0,-8-6-254</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7:19.929"/>
    </inkml:context>
    <inkml:brush xml:id="br0">
      <inkml:brushProperty name="width" value="0.1" units="cm"/>
      <inkml:brushProperty name="height" value="0.1" units="cm"/>
      <inkml:brushProperty name="color" value="#33CCFF"/>
    </inkml:brush>
  </inkml:definitions>
  <inkml:trace contextRef="#ctx0" brushRef="#br0">1 43 6657,'0'-5'2809,"9"-5"-1153,13 4-1248,9 3-71,5-2 7,5 6-104,-1-1-24,6 0-80,-2 0-56,5-5-16,4 2-24,-7 0-80,0-1-72,-15 4-320,-16 2-152</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34.558"/>
    </inkml:context>
    <inkml:brush xml:id="br0">
      <inkml:brushProperty name="width" value="0.1" units="cm"/>
      <inkml:brushProperty name="height" value="0.1" units="cm"/>
      <inkml:brushProperty name="color" value="#F6630D"/>
    </inkml:brush>
  </inkml:definitions>
  <inkml:trace contextRef="#ctx0" brushRef="#br0">68 6 7746,'2'-5'2624,"6"14"-2496,-8 3-40,0 4-24,-3 2 16,-2 10-16,3 2-24,-6 4 0,3 3-24,-12-10-136,3 3-120,0-12-1600,5-6 1288</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34.893"/>
    </inkml:context>
    <inkml:brush xml:id="br0">
      <inkml:brushProperty name="width" value="0.1" units="cm"/>
      <inkml:brushProperty name="height" value="0.1" units="cm"/>
      <inkml:brushProperty name="color" value="#F6630D"/>
    </inkml:brush>
  </inkml:definitions>
  <inkml:trace contextRef="#ctx0" brushRef="#br0">51 1 4913,'-5'81'3944,"-17"38"-2187,0 8-907,21-119-748,1 1-1,0 0 1,0-1 0,1 1-1,2 14 1,-3-21-92,0 0-1,1 0 1,-1-1-1,1 1 1,-1 0-1,1-1 1,-1 1-1,1-1 1,0 1-1,0 0 1,0-1-1,0 0 1,0 1-1,0-1 1,0 1-1,1-1 1,-1 0-1,0 0 1,1 0-1,-1 0 1,1 0-1,-1 0 1,1 0-1,-1-1 1,1 1-1,0 0 1,-1-1-1,1 1 1,0-1-1,-1 0 1,1 1-1,0-1 1,0 0-1,2 0 1,7-4-190,0 0 0,0 0 0,-1-1 0,0 0 1,0 0-1,0-1 0,-1-1 0,1 0 0,-2 0 0,1-1 1,8-9-1,-11 3-531</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35.230"/>
    </inkml:context>
    <inkml:brush xml:id="br0">
      <inkml:brushProperty name="width" value="0.1" units="cm"/>
      <inkml:brushProperty name="height" value="0.1" units="cm"/>
      <inkml:brushProperty name="color" value="#F6630D"/>
    </inkml:brush>
  </inkml:definitions>
  <inkml:trace contextRef="#ctx0" brushRef="#br0">91 0 5129,'4'10'5241,"14"5"-5033,3-3-48,-5-8-16,16 15-32,-8-19-16,-2-2-128,4 12-144,-10-14 120</inkml:trace>
  <inkml:trace contextRef="#ctx0" brushRef="#br0" timeOffset="1">44 283 7538,'-25'10'2864,"17"-2"-2152,-2-6-288,20-2-87,23 0-113,9-9-96,6 1-48,0-13-64,-6-2-16,6-20-192,3-4-208,6-14 247</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35.560"/>
    </inkml:context>
    <inkml:brush xml:id="br0">
      <inkml:brushProperty name="width" value="0.1" units="cm"/>
      <inkml:brushProperty name="height" value="0.1" units="cm"/>
      <inkml:brushProperty name="color" value="#F6630D"/>
    </inkml:brush>
  </inkml:definitions>
  <inkml:trace contextRef="#ctx0" brushRef="#br0">556 1 9066,'-2'0'3081,"-2"3"-2929,-1 17-40,-13-4 64,-1 15 24,-10 7 32,1 8 16,-8 10-16,-4 11-16,-7 19-64,1 17-24,3 12-80,-18-15-24,19-13-72,-21-29-104,22-24-224,18-11-224,15-25 368</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35.904"/>
    </inkml:context>
    <inkml:brush xml:id="br0">
      <inkml:brushProperty name="width" value="0.1" units="cm"/>
      <inkml:brushProperty name="height" value="0.1" units="cm"/>
      <inkml:brushProperty name="color" value="#F6630D"/>
    </inkml:brush>
  </inkml:definitions>
  <inkml:trace contextRef="#ctx0" brushRef="#br0">0 1 8402,'12'0'2952,"-2"1"-2624,3 3-111,3 4-17,7 2-72,-3-9-64,6 13-40,-3-11-16,-6 0-208,-1 5-160,-6 2 215</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36.252"/>
    </inkml:context>
    <inkml:brush xml:id="br0">
      <inkml:brushProperty name="width" value="0.1" units="cm"/>
      <inkml:brushProperty name="height" value="0.1" units="cm"/>
      <inkml:brushProperty name="color" value="#F6630D"/>
    </inkml:brush>
  </inkml:definitions>
  <inkml:trace contextRef="#ctx0" brushRef="#br0">6 0 8818,'-5'0'3001,"8"2"-2865,12 5-72,-4-6-16,7 6-32,10-1 8,0-7-32,2-4-264,7 1-161,-7-7 233</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36.576"/>
    </inkml:context>
    <inkml:brush xml:id="br0">
      <inkml:brushProperty name="width" value="0.1" units="cm"/>
      <inkml:brushProperty name="height" value="0.1" units="cm"/>
      <inkml:brushProperty name="color" value="#F6630D"/>
    </inkml:brush>
  </inkml:definitions>
  <inkml:trace contextRef="#ctx0" brushRef="#br0">186 27 5489,'-43'54'1049,"21"-27"310,-1 0 1,-41 36 0,63-62-1299,-1 0 1,1 0 0,0 0-1,0 1 1,0-1-1,0 0 1,0 0-1,0 1 1,0-1-1,0 1 1,0-1-1,0 1 1,1 0 0,-1-1-1,1 1 1,-1-1-1,1 3 1,0-3-44,0 0 0,0 0 0,0 0 0,1-1-1,-1 1 1,0 0 0,1 0 0,-1-1 0,0 1 0,1 0 0,-1-1 0,1 1 0,-1 0 0,1-1 0,-1 1 0,1-1 0,0 1 0,-1-1 0,1 1 0,-1-1 0,1 1 0,0-1 0,0 0 0,-1 1 0,2-1 0,1 1-17,-1 0 0,1-1 1,-1 1-1,1-1 0,-1 0 1,1 0-1,0 0 0,-1 0 1,1 0-1,-1 0 1,1-1-1,-1 0 0,1 1 1,-1-1-1,1 0 0,-1 0 1,1 0-1,-1 0 0,0-1 1,0 1-1,4-4 0,14-13-316,-1-2 0,28-36 0,-41 47 211,0 1 0,0-1-1,-1 0 1,-1 0 0,1 0 0,-2-1 0,1 1 0,-1-1-1,0 0 1,1-15 0,-4 24 124,0 1 0,0-1 0,1 0 0,-1 1 0,0-1 0,0 0 0,0 1 0,0-1 0,0 0 0,0 1 0,-1-1 0,1 0 0,0 1 0,0-1 1,0 0-1,-1 1 0,1-1 0,0 1 0,-1-1 0,1 1 0,0-1 0,-1 0 0,1 1 0,-1-1 0,1 1 0,-2-1 0,2 1 12,-1 0 1,0 0-1,1 1 1,-1-1 0,1 0-1,-1 1 1,0-1-1,1 1 1,-1-1-1,1 1 1,-1-1 0,1 1-1,0-1 1,-1 1-1,1-1 1,-1 1-1,1-1 1,0 1-1,0 0 1,-1-1 0,1 1-1,0 0 1,0-1-1,0 1 1,-1 0-1,1-1 1,0 2-1,-29 136 502,-12 65-393,6-35-117,22-99-13,12-63 3,0 0 1,0 0-1,-1 0 1,0 0-1,0-1 0,-1 1 1,1-1-1,-1 1 1,0-1-1,-1 0 0,1 0 1,-1-1-1,0 1 1,0-1-1,-1 1 0,1-1 1,-1-1-1,0 1 1,-10 5-1,14-9 11,0 1 0,1-1-1,-1 0 1,0 0 0,0 0 0,1 1 0,-1-1 0,0 0-1,1 1 1,-1-1 0,1 1 0,-1-1 0,1 0 0,-1 1-1,0-1 1,1 1 0,0 0 0,-1-1 0,1 1-1,-1-1 1,1 1 0,0 0 0,-1-1 0,1 1 0,0 0-1,0-1 1,-1 1 0,1 0 0,0-1 0,0 3-1,20 4 472,42-8-30,-32-7-375,-1-2 1,36-16-1,-40 15-379,0 0-1,1 2 0,36-7 1,-33 8-100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37.104"/>
    </inkml:context>
    <inkml:brush xml:id="br0">
      <inkml:brushProperty name="width" value="0.1" units="cm"/>
      <inkml:brushProperty name="height" value="0.1" units="cm"/>
      <inkml:brushProperty name="color" value="#F6630D"/>
    </inkml:brush>
  </inkml:definitions>
  <inkml:trace contextRef="#ctx0" brushRef="#br0">114 59 7066,'-113'8'2976,"126"-8"-1231,-8-1-1497,26-1-56,36 10-32,-29-13-56,23 5-32,-12-3-48,-13-8 8,2 2 8,-8-2-64,1 4-128,0 2-120,-6-6 624,-4 1-344</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37.447"/>
    </inkml:context>
    <inkml:brush xml:id="br0">
      <inkml:brushProperty name="width" value="0.1" units="cm"/>
      <inkml:brushProperty name="height" value="0.1" units="cm"/>
      <inkml:brushProperty name="color" value="#F6630D"/>
    </inkml:brush>
  </inkml:definitions>
  <inkml:trace contextRef="#ctx0" brushRef="#br0">0 0 8226,'2'4'2832,"-1"0"-2672,11 1 72,1 2 57,2 3 31,-9-7 72,11 12-40,-4-5-112,-3 5-56,9 9-104,-7-1-40,-2-5-32,-10-1-16,-5-1-120,-2 0-88,2 16-296,2-3-192,3-9 447</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37.784"/>
    </inkml:context>
    <inkml:brush xml:id="br0">
      <inkml:brushProperty name="width" value="0.1" units="cm"/>
      <inkml:brushProperty name="height" value="0.1" units="cm"/>
      <inkml:brushProperty name="color" value="#F6630D"/>
    </inkml:brush>
  </inkml:definitions>
  <inkml:trace contextRef="#ctx0" brushRef="#br0">97 0 7194,'2'0'2832,"5"2"-1688,-3-2-7,-5 15-769,-4 26-8,-15 47-144,4-43-40,-4-3-104,4-4-136,2 5-368,3-7-504,4-6 567</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7:20.300"/>
    </inkml:context>
    <inkml:brush xml:id="br0">
      <inkml:brushProperty name="width" value="0.1" units="cm"/>
      <inkml:brushProperty name="height" value="0.1" units="cm"/>
      <inkml:brushProperty name="color" value="#33CCFF"/>
    </inkml:brush>
  </inkml:definitions>
  <inkml:trace contextRef="#ctx0" brushRef="#br0">37 0 6353,'-2'7'298,"0"-1"0,0 1 0,1-1 0,-1 1 0,1 0 0,1-1 0,-1 1 0,1 0 0,1 0 0,-1-1 0,1 1 0,0 0 0,3 10 0,4 43 326,-8-56-586,0 5-17,1-1 0,-1 1 0,-1-1 0,1 0 0,-2 1 0,1-1 0,-1 0 0,0 1 0,-1-1-1,0-1 1,-4 11 0,7-18-20,-1 0-1,1 0 0,0 1 1,0-1-1,0 0 1,0 0-1,-1 1 0,1-1 1,0 0-1,0 0 0,0 0 1,-1 0-1,1 0 0,0 1 1,0-1-1,-1 0 0,1 0 1,0 0-1,0 0 1,-1 0-1,1 0 0,0 0 1,0 0-1,-1 0 0,1 0 1,0 0-1,0 0 0,-1 0 1,1 0-1,0 0 0,0 0 1,-1 0-1,1 0 0,0 0 1,-1 0-1,1 0 1,0 0-1,0-1 0,0 1 1,-1 0-1,1 0 0,0 0 1,-1-1-1,-5-14 8,2-21 50,5 30-52,0-1 0,0 1 0,1-1 1,0 1-1,0 0 0,1 0 0,-1 0 0,1 0 1,1 0-1,-1 0 0,1 1 0,0 0 0,0 0 1,1 0-1,-1 0 0,1 0 0,0 1 0,0 0 1,1 0-1,-1 1 0,1-1 0,0 1 0,0 0 1,0 1-1,0 0 0,0-1 0,1 2 0,-1-1 1,1 1-1,-1 0 0,1 1 0,-1-1 0,1 1 1,-1 0-1,1 1 0,7 1 0,0 0-5,11 0 9,0 2 0,0 0 0,-1 2 0,32 11 0,-52-15-8,1-1-1,-1 1 1,0 0-1,0 0 1,0 1-1,0-1 1,0 1 0,-1 0-1,1-1 1,-1 2-1,0-1 1,0 0-1,0 1 1,0-1-1,0 1 1,-1 0-1,0 0 1,1 0-1,-2 0 1,1 1 0,0-1-1,-1 0 1,0 1-1,0-1 1,0 1-1,0-1 1,-1 1-1,0 0 1,0-1-1,-1 7 1,1-8 2,-1 1 0,0 0 0,0-1 0,-1 1-1,1 0 1,-1-1 0,1 1 0,-1-1 0,0 0 0,0 0 0,-1 0 0,1 0 0,-5 4 0,-43 31 129,15-13 31,-8 18 118,33-31-158,0-2-1,0 0 1,-1 0 0,-22 15-1,33-25-120,-1 0 1,1 0-1,0 0 0,0 0 1,0 0-1,-1 0 0,1 1 1,0-1-1,0 0 0,-1 0 1,1 0-1,0 0 0,0 0 1,-1 0-1,1 0 0,0 0 1,0 0-1,-1 0 1,1 0-1,0 0 0,0 0 1,-1 0-1,1 0 0,0 0 1,0 0-1,0 0 0,-1-1 1,1 1-1,0 0 0,0 0 1,-1 0-1,1 0 0,0 0 1,0 0-1,0-1 0,0 1 1,-1 0-1,1 0 0,0-1 1,2-12 57,7-2-139,1 1-1,0 1 1,1-1 0,1 2-1,0-1 1,1 2 0,0 0 0,17-12-1,31-26-448,1-9 195</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38.371"/>
    </inkml:context>
    <inkml:brush xml:id="br0">
      <inkml:brushProperty name="width" value="0.1" units="cm"/>
      <inkml:brushProperty name="height" value="0.1" units="cm"/>
      <inkml:brushProperty name="color" value="#F6630D"/>
    </inkml:brush>
  </inkml:definitions>
  <inkml:trace contextRef="#ctx0" brushRef="#br0">1 79 9010,'28'-16'3073,"8"-12"-2905,15 6 0,13 16-24,-5-1-32,-2 9-48,-11-1-32,3 6-88,-9 0-168,3 2-376,-6-2-1841,-19-2 1697</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38.720"/>
    </inkml:context>
    <inkml:brush xml:id="br0">
      <inkml:brushProperty name="width" value="0.1" units="cm"/>
      <inkml:brushProperty name="height" value="0.1" units="cm"/>
      <inkml:brushProperty name="color" value="#F6630D"/>
    </inkml:brush>
  </inkml:definitions>
  <inkml:trace contextRef="#ctx0" brushRef="#br0">28 1 7994,'3'8'2752,"6"8"-2464,-5 2 24,-4 4 97,2 7 23,-8 2-48,1 6-24,-4 9-72,4 9-88,5 8-104,-4 1-16,-1-7-48,-2-7 0,4-19-168,1 0-176,12-31-3961</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39.047"/>
    </inkml:context>
    <inkml:brush xml:id="br0">
      <inkml:brushProperty name="width" value="0.1" units="cm"/>
      <inkml:brushProperty name="height" value="0.1" units="cm"/>
      <inkml:brushProperty name="color" value="#F6630D"/>
    </inkml:brush>
  </inkml:definitions>
  <inkml:trace contextRef="#ctx0" brushRef="#br0">1 102 8546,'63'-18'3495,"6"-2"-3605,36-20 162,-41 23-14,-63 16-34,1 0 0,-1 1 0,1-1 0,0 0 1,-1 1-1,1-1 0,0 1 0,0-1 0,0 1 0,-1 0 0,1 0 0,0 0 0,0 0 0,0 0 0,-1 0 0,1 1 0,0-1 0,0 0 0,-1 1 0,1-1 0,0 1 0,-1 0 0,1 0 1,2 1-1,-2 0 9,0 0 1,-1 1 0,1-1-1,0 0 1,-1 1 0,0-1-1,0 1 1,0 0 0,0-1-1,0 1 1,0 0-1,-1 0 1,1-1 0,-1 5-1,1 13 79,-1 1 0,-1-1-1,-5 32 1,4-35-74,-52 566 609,42-465-771,16-104-3,-2-11-103,-3-7-299,-6-16 327</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39.376"/>
    </inkml:context>
    <inkml:brush xml:id="br0">
      <inkml:brushProperty name="width" value="0.1" units="cm"/>
      <inkml:brushProperty name="height" value="0.1" units="cm"/>
      <inkml:brushProperty name="color" value="#F6630D"/>
    </inkml:brush>
  </inkml:definitions>
  <inkml:trace contextRef="#ctx0" brushRef="#br0">102 6 7898,'-3'-2'2800,"-5"-1"-2408,6 3-128,1 0 24,-1 0-71,0 0-25,-3 31-16,5 66-64,0-40-8,-1 3-56,-24-16 8,4-5-32,4-6-56,3-15-200,17 2-152</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39.701"/>
    </inkml:context>
    <inkml:brush xml:id="br0">
      <inkml:brushProperty name="width" value="0.1" units="cm"/>
      <inkml:brushProperty name="height" value="0.1" units="cm"/>
      <inkml:brushProperty name="color" value="#F6630D"/>
    </inkml:brush>
  </inkml:definitions>
  <inkml:trace contextRef="#ctx0" brushRef="#br0">104 53 5713,'59'-50'2075,"-58"49"-2050,-1 1-1,1 0 0,-1-1 0,1 1 1,-1 0-1,1 0 0,-1 0 0,1 0 1,-1 0-1,1-1 0,-1 1 0,1 0 1,-1 0-1,1 0 0,0 0 0,-1 0 1,1 1-1,-1-1 0,1 0 0,-1 0 1,1 0-1,-1 0 0,1 1 0,-1-1 1,1 0-1,-1 0 0,1 1 0,-1-1 1,0 0-1,1 1 0,-1-1 0,1 0 1,-1 1-1,0-1 0,1 1 0,-1-1 1,0 1-1,0-1 0,1 1 0,-1-1 1,0 1-1,0-1 0,0 1 1,1-1-1,-1 1 0,0-1 0,0 1 1,0-1-1,0 1 0,0-1 0,0 1 1,0-1-1,0 1 0,0-1 0,-1 1 1,1 0-1,-4 42 398,2-33-276,2 10-26,1-16-83,-1 0 1,0 0-1,0 0 1,0 0-1,0 0 0,-1 0 1,1 0-1,-1 0 0,0 0 1,0-1-1,-3 7 1,-12 24 231,9-19-134,-1 0 1,-15 23 0,2-6 14,10-16-63,1-1-1,-2 0 0,-21 22 1,30-35-76,1 0 0,-1 1 0,1-1 1,0 1-1,0 0 0,0 0 0,0-1 1,1 1-1,-1 0 0,1 1 0,0-1 0,0 0 1,0 0-1,0 0 0,0 1 0,1-1 1,-1 1-1,1-1 0,0 6 0,1-5 6,0 1 0,0 0 0,0-1 0,1 1 0,-1-1 1,1 1-1,0-1 0,0 0 0,1 0 0,-1 0 0,1 0 0,0 0 0,0 0 0,4 3 0,-4-5-4,0 0 0,1-1 0,-1 1 0,0-1 0,0 0 1,1 0-1,-1 0 0,0 0 0,1 0 0,-1-1 0,1 1 0,-1-1 0,1 0 0,-1 0 0,1-1 1,-1 1-1,1-1 0,-1 1 0,4-2 0,19-1 30,-13 2-53,0 0 0,0-1-1,1 0 1,-1-1 0,0-1-1,-1 0 1,15-6 0,12 0-3038,-34 10 1995</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40.048"/>
    </inkml:context>
    <inkml:brush xml:id="br0">
      <inkml:brushProperty name="width" value="0.1" units="cm"/>
      <inkml:brushProperty name="height" value="0.1" units="cm"/>
      <inkml:brushProperty name="color" value="#F6630D"/>
    </inkml:brush>
  </inkml:definitions>
  <inkml:trace contextRef="#ctx0" brushRef="#br0">196 1 7017,'-11'3'2593,"16"0"-1969,28 9-360,-9-4-64,21 7-56,-21-12-96,-7-1-88,-1-2-720,-8-7-1840,12 19 1759</inkml:trace>
  <inkml:trace contextRef="#ctx0" brushRef="#br0" timeOffset="1">6 354 8570,'-5'8'3120,"15"2"-2583,18-9-337,14 1-88,13-15-96,2-3 32,22-1-208,-10-14-184,-7-2 216</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40.399"/>
    </inkml:context>
    <inkml:brush xml:id="br0">
      <inkml:brushProperty name="width" value="0.1" units="cm"/>
      <inkml:brushProperty name="height" value="0.1" units="cm"/>
      <inkml:brushProperty name="color" value="#F6630D"/>
    </inkml:brush>
  </inkml:definitions>
  <inkml:trace contextRef="#ctx0" brushRef="#br0">79 24 7034,'2'-23'4358,"-1"26"-3391,0 6-650,1 33 87,-2 0 1,-1 0-1,-3 1 1,-1-2-1,-12 49 1,-10 88-134,25-151-284,-3 42-619,-15 77-1,17-141-662,3-15 678,6-18 107</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40.793"/>
    </inkml:context>
    <inkml:brush xml:id="br0">
      <inkml:brushProperty name="width" value="0.1" units="cm"/>
      <inkml:brushProperty name="height" value="0.1" units="cm"/>
      <inkml:brushProperty name="color" value="#F6630D"/>
    </inkml:brush>
  </inkml:definitions>
  <inkml:trace contextRef="#ctx0" brushRef="#br0">1 199 9090,'59'-99'2618,"-56"94"-2565,0 1 1,0 0-1,0 0 0,0 0 1,1 0-1,0 1 0,-1-1 1,1 1-1,1 0 0,-1 0 1,0 0-1,1 1 0,-1 0 1,1 0-1,7-3 0,-2 3-52,1 0-1,0 0 0,0 1 0,20 1 0,-7 0 71,7-3 12,0-1 0,0-1-1,34-10 1,-54 12-31,-1 1 0,1 0 0,0 0 0,-1 1 0,1 1 0,18 0 0,-26 1-41,0-1 0,0 1-1,0 0 1,0-1 0,0 1-1,0 0 1,0 1 0,0-1-1,0 1 1,0-1 0,-1 1-1,1 0 1,-1 0 0,1 0-1,-1 0 1,0 0 0,0 1-1,0-1 1,0 0 0,0 1-1,0 0 1,-1 0 0,1-1-1,-1 1 1,0 0 0,0 0-1,1 6 1,2 17 39,-1 0 0,-2 0 0,0 0 0,-4 29 0,1 0 20,19 926 657,-15-938-704,0-11 19,-1-1 0,-5 48 0,2-77-122,-3-12-35,-6-24-189,6 17 86,-27-64-1751,-68-120 0,85 172 1198,-38-74-448</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41.155"/>
    </inkml:context>
    <inkml:brush xml:id="br0">
      <inkml:brushProperty name="width" value="0.1" units="cm"/>
      <inkml:brushProperty name="height" value="0.1" units="cm"/>
      <inkml:brushProperty name="color" value="#F6630D"/>
    </inkml:brush>
  </inkml:definitions>
  <inkml:trace contextRef="#ctx0" brushRef="#br0">25 94 4817,'-24'-29'2425,"32"16"-769,-16-9-384,8 8-456,21 14-160,5-2-111,9 5-41,6-1-112,3-2-56,-1-5-160,6 5-64,-6 0-64,-8-2-24,-4 2-160,-8-5-104,1 5-368,-11-6-160,-4 12 472</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41.509"/>
    </inkml:context>
    <inkml:brush xml:id="br0">
      <inkml:brushProperty name="width" value="0.1" units="cm"/>
      <inkml:brushProperty name="height" value="0.1" units="cm"/>
      <inkml:brushProperty name="color" value="#F6630D"/>
    </inkml:brush>
  </inkml:definitions>
  <inkml:trace contextRef="#ctx0" brushRef="#br0">139 1 8458,'-79'75'2396,"76"-72"-2352,1 0 1,-1 1-1,1-1 0,-1 1 0,1-1 0,0 1 1,0 0-1,0 0 0,1 0 0,0 0 0,0 0 0,0 1 1,0-1-1,0 0 0,1 0 0,0 5 0,0-6-27,0-1 0,0 1-1,-1-1 1,1 1 0,0-1 0,-1 1-1,1-1 1,-1 0 0,0 1 0,0-1-1,0 0 1,0 1 0,0-1 0,-1 0-1,1 0 1,-1 0 0,-1 2 0,1-1 23,0 0 0,0 0 0,1 0 0,-1 1 0,1-1 0,0 1 0,0-1 0,0 1 0,-1 5 0,1-5 71,1-11 26,1 6-134,0 0 0,0 0 0,0 0 0,0 0 0,0 0 0,0 0 0,0 0 0,1 0 1,-1 1-1,0-1 0,0 1 0,1-1 0,-1 1 0,0-1 0,3 1 0,2-3 4,13-4-1,0 0 0,1 1 1,0 1-1,25-4 1,24-3-24,-58 9-18,1 0 1,-1 1 0,0 0-1,1 1 1,0 0 0,-1 0-1,1 2 1,-1-1 0,1 1-1,13 4 1,-24-5 28,0 0-1,0 0 1,0 1 0,0-1-1,0 0 1,0 1-1,0-1 1,0 1 0,0-1-1,0 1 1,0 0 0,0-1-1,0 1 1,0 0 0,-1 0-1,1-1 1,0 1 0,0 0-1,-1 0 1,1 0 0,-1 0-1,1 0 1,-1 0 0,1 0-1,-1 0 1,1 2-1,-1-1 6,-1 0 0,1-1 0,-1 1 0,1-1 0,-1 1 0,1-1 0,-1 1 0,0-1-1,0 0 1,0 1 0,0-1 0,0 0 0,0 0 0,0 0 0,0 0 0,-2 2 0,-5 3 41,-1 0 1,1-1 0,-1 0 0,-17 8-1,-26 5 197,35-13-170,0 0 0,0 2 1,1 0-1,-30 18 1,39-18-162,21-11-37,8-3 197,13-2-51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7:20.748"/>
    </inkml:context>
    <inkml:brush xml:id="br0">
      <inkml:brushProperty name="width" value="0.1" units="cm"/>
      <inkml:brushProperty name="height" value="0.1" units="cm"/>
      <inkml:brushProperty name="color" value="#33CCFF"/>
    </inkml:brush>
  </inkml:definitions>
  <inkml:trace contextRef="#ctx0" brushRef="#br0">0 117 7594,'24'-98'2129,"-13"79"-1766,0 19-34,-9 2-289,-1-1 0,1 1-1,-1 0 1,0-1 0,1 1 0,-1 0 0,0 0 0,0 0-1,0 0 1,0 0 0,1 4 0,2 5 2,-3-8-30,1 0 1,-1 1-1,0-1 0,0 0 0,0 1 1,0 0-1,0-1 0,-1 1 1,0-1-1,1 1 0,-1-1 1,-1 1-1,1 0 0,0-1 0,-3 7 1,-8 31 292,1 0 0,2 1 1,-4 77-1,3-33-69,9-84-234,-3 52 61,2-51-72,1-1 0,1 1 0,-1 0-1,0-1 1,1 1 0,-1-1 0,1 1-1,0 0 1,0-1 0,0 0 0,0 1 0,0-1-1,0 0 1,1 1 0,-1-1 0,4 3-1,-4-5-8,-1 0-1,1 0 1,0 0-1,-1 0 1,1 0-1,0 0 1,-1 0-1,1-1 1,0 1-1,-1 0 1,1-1-1,0 1 0,-1 0 1,1-1-1,-1 1 1,1-1-1,-1 1 1,1 0-1,-1-1 1,1 1-1,-1-1 1,0 0-1,1 1 1,-1-1-1,1 1 1,-1-1-1,0 0 1,0 1-1,1-1 1,-1 0-1,0 1 0,0-1 1,0 0-1,0 1 1,0-1-1,0-1 1,7-30-208</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41.943"/>
    </inkml:context>
    <inkml:brush xml:id="br0">
      <inkml:brushProperty name="width" value="0.1" units="cm"/>
      <inkml:brushProperty name="height" value="0.1" units="cm"/>
      <inkml:brushProperty name="color" value="#F6630D"/>
    </inkml:brush>
  </inkml:definitions>
  <inkml:trace contextRef="#ctx0" brushRef="#br0">457 63 7402,'15'-29'859,"2"-5"1506,-46 65-1082,3 5-1236,1 1-1,-36 73 1,44-75-36,-2 0 0,-1-2 0,-1 0 0,-34 38 0,45-61-20,2-1-57,0 0 0,0 0 0,-1-1 0,0 0 0,-1 0 0,0-1 0,-15 8-1,25-15 52,0 0-1,0 0 0,0 0 0,0 1 0,0-1 1,0 0-1,0 0 0,0 0 0,0 0 1,1 0-1,-1 0 0,0 0 0,0 0 0,0 0 1,0 1-1,0-1 0,0 0 0,0 0 0,0 0 1,0 0-1,0 0 0,0 0 0,0 1 0,0-1 1,0 0-1,0 0 0,0 0 0,0 0 0,0 0 1,0 0-1,0 1 0,0-1 0,0 0 0,0 0 1,0 0-1,0 0 0,0 0 0,-1 0 0,1 0 1,0 0-1,0 1 0,0-1 0,0 0 0,0 0 1,0 0-1,0 0 0,0 0 0,0 0 0,-1 0 1,1 0-1,0 0 0,0 0 0,0 0 0,21 2-446,26-3 106,-39 0 353,0-1-1,1 0 1,-1-1-1,0 0 1,0 0-1,0 0 1,-1-1-1,11-7 0,-17 10 11,-1 1 0,0 0-1,0 0 1,0 0-1,1 0 1,-1 0 0,0 0-1,1 0 1,-1 0-1,0 0 1,0 0 0,1 0-1,-1 0 1,0 0-1,0 0 1,1 0 0,-1 0-1,0 0 1,0 0-1,1 0 1,-1 0-1,0 0 1,1 0 0,-1 0-1,0 0 1,0 1-1,0-1 1,1 0 0,-1 0-1,0 0 1,0 0-1,0 1 1,1-1 0,-1 0-1,0 0 1,0 0-1,0 1 1,0-1 0,0 0-1,1 0 1,-1 1-1,0-1 1,0 0 0,0 0-1,0 1 1,0-1-1,0 0 1,0 1-1,0-1 1,0 0 0,0 0-1,0 1 1,0-1-1,0 0 1,0 0 0,0 1-1,1 20 307,-3-5-189,-1 0 1,0 0-1,-1 0 0,-1-1 1,-1 1-1,0-1 1,-1-1-1,0 1 1,-16 22-1,-16 35 135,-63 129 151,70-142-339,25-46-157,0-1-1,0 1 1,1 0-1,-7 22 1,13-23-71</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42.276"/>
    </inkml:context>
    <inkml:brush xml:id="br0">
      <inkml:brushProperty name="width" value="0.1" units="cm"/>
      <inkml:brushProperty name="height" value="0.1" units="cm"/>
      <inkml:brushProperty name="color" value="#F6630D"/>
    </inkml:brush>
  </inkml:definitions>
  <inkml:trace contextRef="#ctx0" brushRef="#br0">207 5 8730,'7'-2'266,"0"1"1,0 0 0,1 1-1,-1-1 1,0 1 0,0 1-1,0-1 1,0 1 0,1 1-1,-1-1 1,-1 1-1,10 4 1,-7-3-284,-1 0 1,1 1-1,-1 0 0,0 0 0,0 1 1,0 0-1,0 0 0,12 13 0,-18-16 23,0 1-1,-1-1 0,1 0 1,-1 0-1,0 1 0,0-1 1,0 1-1,0-1 1,0 1-1,0 0 0,-1-1 1,1 1-1,-1 0 0,0-1 1,0 1-1,0 0 0,0-1 1,0 1-1,-1 0 1,1-1-1,-1 1 0,0 0 1,0-1-1,1 1 0,-2-1 1,1 1-1,-2 2 0,-4 7 50,-1 0-1,-1-1 1,1 0-1,-13 11 1,3-1 16,-75 105 134,-10 14-136,98-134-120,0 0-1,-1 0 1,0 0 0,-1-1-1,1 0 1,-1 0-1,0-1 1,0 1-1,0-1 1,-1-1-1,-13 5 1,20-8 43,0 1 0,0-1-1,0 0 1,0 0 0,0 0 0,0 0 0,-1 0 0,1 0 0,0 0-1,0 0 1,0 0 0,0 0 0,0-1 0,-1 1 0,1 0-1,-1-1 1,-18-16-102</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42.624"/>
    </inkml:context>
    <inkml:brush xml:id="br0">
      <inkml:brushProperty name="width" value="0.1" units="cm"/>
      <inkml:brushProperty name="height" value="0.1" units="cm"/>
      <inkml:brushProperty name="color" value="#F6630D"/>
    </inkml:brush>
  </inkml:definitions>
  <inkml:trace contextRef="#ctx0" brushRef="#br0">1 0 8186,'15'15'873,"0"1"0,-1 1 0,0 0 1,-2 1-1,20 36 0,42 107-154,-43-88-59,-15-38-626,0-2 0,2 0 0,2 0 0,1-2 0,1-1 0,2 0 0,0-2 0,45 39 0,-67-65-74,-1-1 0,0 1-1,1-1 1,-1 1 0,1-1 0,0 0 0,-1 1 0,1-1-1,0 0 1,0 0 0,0-1 0,0 1 0,0 0 0,0 0-1,0-1 1,0 1 0,0-1 0,0 0 0,0 0 0,0 0-1,0 0 1,0 0 0,0 0 0,0 0 0,0-1 0,0 1-1,0-1 1,0 1 0,0-1 0,0 0 0,0 0 0,0 0-1,2-1 1,15-20-85</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42.945"/>
    </inkml:context>
    <inkml:brush xml:id="br0">
      <inkml:brushProperty name="width" value="0.1" units="cm"/>
      <inkml:brushProperty name="height" value="0.1" units="cm"/>
      <inkml:brushProperty name="color" value="#F6630D"/>
    </inkml:brush>
  </inkml:definitions>
  <inkml:trace contextRef="#ctx0" brushRef="#br0">367 4 8698,'13'-3'3089,"2"21"-2569,-7-7-392,-2 11-72,-7-9-56,-2 3-208,3 12-120,0 0-633,0 2 633</inkml:trace>
  <inkml:trace contextRef="#ctx0" brushRef="#br0" timeOffset="1">1 288 9162,'0'-2'3161,"29"6"-2857,6 6-24,7-15-16,12 1-8,4-14-80,-19 4-96,-19 7-48,1 0-104,53-20-160,10 10-56,-26 1-256,-27 14-104,-16-1 415</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43.317"/>
    </inkml:context>
    <inkml:brush xml:id="br0">
      <inkml:brushProperty name="width" value="0.1" units="cm"/>
      <inkml:brushProperty name="height" value="0.1" units="cm"/>
      <inkml:brushProperty name="color" value="#F6630D"/>
    </inkml:brush>
  </inkml:definitions>
  <inkml:trace contextRef="#ctx0" brushRef="#br0">131 1 5081,'-38'158'6272,"-23"213"-3793,55-296-2072,5-52-397,-1 0 0,0 0 0,-2-1 1,-10 34-1,12-50-318,8-19-934,2-9 881</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43.684"/>
    </inkml:context>
    <inkml:brush xml:id="br0">
      <inkml:brushProperty name="width" value="0.1" units="cm"/>
      <inkml:brushProperty name="height" value="0.1" units="cm"/>
      <inkml:brushProperty name="color" value="#F6630D"/>
    </inkml:brush>
  </inkml:definitions>
  <inkml:trace contextRef="#ctx0" brushRef="#br0">0 1 8170,'7'10'3008,"3"19"-2295,-5-1-281,3 23-16,-3 2-8,-5 3 0,5 11-72,-5-13-104,-2 0-56,-1-13-112,-2-13-64,0-16-248,5-2-120,0-17-296,2-11-72,3-12-1961,1-16 1881</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44.034"/>
    </inkml:context>
    <inkml:brush xml:id="br0">
      <inkml:brushProperty name="width" value="0.1" units="cm"/>
      <inkml:brushProperty name="height" value="0.1" units="cm"/>
      <inkml:brushProperty name="color" value="#F6630D"/>
    </inkml:brush>
  </inkml:definitions>
  <inkml:trace contextRef="#ctx0" brushRef="#br0">265 0 7626,'1'12'2954,"-1"-11"-2909,0 0-1,0 1 0,0-1 0,0 0 0,0 0 1,0 0-1,0 0 0,0 0 0,-1 0 0,1 0 1,0 0-1,-1 0 0,1 0 0,-1 0 1,1 0-1,-1 0 0,1 0 0,-1-1 0,0 1 1,0 0-1,0 1 0,-2 3 27,0 1 1,0 0-1,1 0 1,0 1-1,0-1 0,1 0 1,0 1-1,0-1 0,0 0 1,1 1-1,0-1 0,1 10 1,-3 31 108,1-35-169,0 0 0,0 0 0,1 0-1,2 13 1,-1-21-46,-1 1 0,1-1-1,0 1 1,1-1 0,-1 0-1,1 1 1,-1-1 0,1 0-1,1 0 1,-1 0 0,0 0-1,5 5 1,-5-8-13,-1 0 0,0 0 1,0-1-1,1 1 0,-1 0 0,1 0 0,-1-1 1,1 1-1,-1-1 0,1 0 0,-1 1 0,1-1 0,-1 0 1,1 0-1,-1 0 0,1 0 0,-1 0 0,1 0 1,0 0-1,-1-1 0,1 1 0,-1 0 0,1-1 1,-1 1-1,0-1 0,3-1 0,31-21-2068,39-51-3198,-28 21 4678,-3 5 3686,-21 32-412,-14 17-1595,-10 13-572,-14 18-337,0-1 0,-3 0 1,0-1-1,-2-1 0,-1 0 0,-1-2 1,-1-1-1,-1-1 0,-2-1 0,0-1 1,-45 28-1,41-32 227,0 2 1,2 1-1,1 1 0,0 2 1,-41 48-1,69-73-344,0 0-1,0 0 0,0 1 1,-1-1-1,1 0 1,0 0-1,0 1 0,0-1 1,-1 0-1,1 0 0,0 1 1,0-1-1,0 0 1,0 0-1,0 1 0,0-1 1,0 0-1,0 1 0,0-1 1,0 0-1,0 1 0,0-1 1,0 0-1,0 1 1,0-1-1,0 0 0,0 0 1,0 1-1,0-1 0,0 0 1,0 1-1,1-1 1,-1 0-1,0 0 0,0 1 1,0-1-1,0 0 0,1 0 1,-1 1-1,0-1 1,0 0-1,1 0 0,-1 0 1,0 1-1,0-1 0,1 0 1,-1 0-1,0 0 1,1 0-1,-1 0 0,0 0 1,0 0-1,1 0 0,-1 1 1,0-1-1,1 0 1,-1 0-1,26 2 519,29-5 29,0-3 1,78-18 0,-36 6-270,-67 13-228,-7 2-32,-1-1 1,0-1 0,0 0 0,32-14 0,-42 15-45,1 0-196,-13 4 146,0 0 0,0-1-1,0 1 1,0 0 0,0 0-1,0-1 1,0 1 0,0 0-1,0-1 1,0 1 0,-1 0-1,1 0 1,0-1 0,0 1-1,0 0 1,0 0 0,0-1-1,0 1 1,-1 0 0,1 0-1,0-1 1,0 1 0,0 0-1,-1 0 1,1 0 0,0-1-1,0 1 1,0 0 0,-1 0-1,1 0 1,0 0 0,-1 0-1,1-1 1,0 1 0,0 0-1,-1 0 1,1 0 0,0 0-1,-1 0 1,1 0 0,0 0-1,-1 0 1</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09:44.549"/>
    </inkml:context>
    <inkml:brush xml:id="br0">
      <inkml:brushProperty name="width" value="0.1" units="cm"/>
      <inkml:brushProperty name="height" value="0.1" units="cm"/>
      <inkml:brushProperty name="color" value="#F6630D"/>
    </inkml:brush>
  </inkml:definitions>
  <inkml:trace contextRef="#ctx0" brushRef="#br0">60 1 13643,'-33'14'3953,"11"1"-5186,17-5-215,22-7 4265,14-8-2345</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25.933"/>
    </inkml:context>
    <inkml:brush xml:id="br0">
      <inkml:brushProperty name="width" value="0.1" units="cm"/>
      <inkml:brushProperty name="height" value="0.1" units="cm"/>
      <inkml:brushProperty name="color" value="#F6630D"/>
    </inkml:brush>
  </inkml:definitions>
  <inkml:trace contextRef="#ctx0" brushRef="#br0">12 30 8642,'-11'110'3065,"36"-111"-2641,2 2 88,16 1 80,-10-12-32,5-1-80,0 1-144,-6-7-120,1-4-48,-2 1-112,-3-3 8,-6 12-56,2 14-40,-14-3-288,-6-7-136,-8 1-360,-6-2-144,2 18 656</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26.261"/>
    </inkml:context>
    <inkml:brush xml:id="br0">
      <inkml:brushProperty name="width" value="0.1" units="cm"/>
      <inkml:brushProperty name="height" value="0.1" units="cm"/>
      <inkml:brushProperty name="color" value="#F6630D"/>
    </inkml:brush>
  </inkml:definitions>
  <inkml:trace contextRef="#ctx0" brushRef="#br0">527 1 5753,'-6'11'309,"-1"-1"172,1 1-1,0 0 0,1 0 0,1 0 1,-1 0-1,2 1 0,-1-1 0,2 1 1,-2 16-1,-3 20 269,-3-1-1,-21 69 1,26-103-684,-1 1 0,0-1 0,-1 0 0,-1-1 0,0 0 0,-16 20 0,-11 13 40,3 3-64,-3-2 0,-1-1 0,-56 53 0,-26 30-461,117-127 395,1-1 1,-1 0-1,1 0 1,-1 0-1,1 0 1,-1 0-1,1 0 1,-1 0-1,1-1 1,-1 1-1,1 0 0,-1 0 1,1 0-1,-1 0 1,1-1-1,-1 1 1,1 0-1,-1 0 1,1-1-1,0 1 1,-1 0-1,1-1 1,0 1-1,-1-1 1,1 1-1,0 0 0,-1-1 1,1 1-1,0-1 1,0 1-1,-1-1 1,1 1-1,0-1 1,0 1-1,0-1 1,0 1-1,0-1 1,-1 1-1,1-1 1,0 1-1,0-1 0,0 1 1,1-1-1,-1 1 1,0-1-1,0 1 1,0-2-1,1-23-321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7:21.138"/>
    </inkml:context>
    <inkml:brush xml:id="br0">
      <inkml:brushProperty name="width" value="0.1" units="cm"/>
      <inkml:brushProperty name="height" value="0.1" units="cm"/>
      <inkml:brushProperty name="color" value="#33CCFF"/>
    </inkml:brush>
  </inkml:definitions>
  <inkml:trace contextRef="#ctx0" brushRef="#br0">1 124 5569,'14'-14'615,"-11"11"-470,-1 0 0,1 0 1,0 0-1,0 0 1,0 1-1,0-1 0,0 1 1,0 0-1,1 0 0,-1 0 1,1 0-1,0 1 1,-1-1-1,1 1 0,0 0 1,0 0-1,0 0 1,0 1-1,0 0 0,0-1 1,4 2-1,-2-1-80,6 1 21,1 0 0,0 0 0,17-3 0,-27 2-82,1-1 1,0 0-1,0 0 0,-1 0 0,1 0 1,0-1-1,-1 1 0,1-1 1,-1 0-1,0 0 0,0 0 0,0 0 1,0-1-1,0 0 0,4-4 0,-3 3 24,1 0 0,-1 0 0,1 0 0,-1 1-1,1 0 1,0 0 0,1 0 0,-1 1 0,0-1-1,1 1 1,-1 0 0,1 1 0,0 0 0,-1 0-1,1 0 1,0 0 0,0 1 0,10 0 0,-7 0 131,-9 0-149,1 0 1,-1 0-1,1-1 0,0 1 1,-1 0-1,1 0 1,-1 0-1,1 1 0,0-1 1,-1 0-1,1 0 0,-1 0 1,1 0-1,-1 0 0,1 1 1,0-1-1,-1 0 0,1 0 1,-1 1-1,1-1 0,-1 0 1,0 1-1,1-1 0,-1 1 1,1-1-1,-1 1 0,0-1 1,1 1-1,-1-1 0,0 1 1,1-1-1,-1 1 1,0-1-1,0 1 0,0-1 1,1 1-1,-1-1 0,0 1 1,0 0-1,0-1 0,0 1 1,0-1-1,0 1 0,0 0 1,0-1-1,0 1 0,-1 0 1,8 56 372,0 76-1,-3-37-100,7 35-8,3 138-134,-14-259-232,-1-1 0,0 0 0,0 0-1,-1 1 1,-1-1 0,-3 11 0,2-16-219,-4-14 108</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26.696"/>
    </inkml:context>
    <inkml:brush xml:id="br0">
      <inkml:brushProperty name="width" value="0.1" units="cm"/>
      <inkml:brushProperty name="height" value="0.1" units="cm"/>
      <inkml:brushProperty name="color" value="#F6630D"/>
    </inkml:brush>
  </inkml:definitions>
  <inkml:trace contextRef="#ctx0" brushRef="#br0">0 1 5897,'5'10'4065,"-2"15"-3000,0-3-675,0-8-255,0 1 1,-1 0-1,0 0 0,-1-1 0,-1 1 0,0 0 1,-1 0-1,-1 0 0,-3 14 0,3-10-96,0-4-14,2-1-1,0 1 1,0-1-1,5 22 1,-3-20-12,-4-21-13,0-3 17,0 0 1,0-1 0,1 1-1,0 0 1,0 0 0,1-1-1,0 1 1,2-16 0,2 14-11,0 0-1,0 0 1,1 1 0,0-1 0,1 1 0,0 0-1,0 1 1,1 0 0,0 0 0,0 0 0,1 1-1,0 0 1,1 0 0,-1 1 0,1 0 0,0 1 0,1 0-1,-1 0 1,1 1 0,0 0 0,0 1 0,0 0-1,1 1 1,-1 0 0,1 0 0,-1 1 0,1 1-1,18 0 1,-28 0-6,-1 0 0,1 1-1,0-1 1,-1 0 0,1 0-1,0 0 1,-1 0 0,1 0-1,0 1 1,-1-1 0,1 0-1,-1 0 1,1 1 0,0-1-1,-1 1 1,1-1 0,-1 0-1,1 1 1,-1-1 0,1 1-1,-1-1 1,0 1 0,1 0 0,-1-1-1,0 1 1,1-1 0,-1 1-1,0 0 1,0-1 0,1 1-1,-1-1 1,0 1 0,0 0-1,0-1 1,0 1 0,0 0-1,0-1 1,0 1 0,0 0-1,0-1 1,0 1 0,0 0-1,0-1 1,-1 1 0,1 0 0,0-1-1,0 1 1,-1 0 0,1-1-1,-1 1 1,1-1 0,-1 1-1,-27 38 177,18-27-76,2 0-43,-4 8 32,-1-1 1,-1-1-1,-1 0 1,-1 0-1,0-2 0,-1 0 1,-26 18-1,12-5 75,27-24-195,8-11-118,0 0 0,0 0 0,-1 0 0,1-1 0,1-7-1,12-20-496,8-6 196</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27.027"/>
    </inkml:context>
    <inkml:brush xml:id="br0">
      <inkml:brushProperty name="width" value="0.1" units="cm"/>
      <inkml:brushProperty name="height" value="0.1" units="cm"/>
      <inkml:brushProperty name="color" value="#F6630D"/>
    </inkml:brush>
  </inkml:definitions>
  <inkml:trace contextRef="#ctx0" brushRef="#br0">0 201 9338,'87'-108'3185,"-61"101"-3065,6 10-16,-11-9-32,9 1-8,-2-7-8,1-1-16,12 8-32,-6-1-8,-7-1-264,-19-16-176,0 12 264</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27.363"/>
    </inkml:context>
    <inkml:brush xml:id="br0">
      <inkml:brushProperty name="width" value="0.1" units="cm"/>
      <inkml:brushProperty name="height" value="0.1" units="cm"/>
      <inkml:brushProperty name="color" value="#F6630D"/>
    </inkml:brush>
  </inkml:definitions>
  <inkml:trace contextRef="#ctx0" brushRef="#br0">165 28 7882,'-121'-17'2528,"97"9"-1455,31 7-910,-4 0 291,9 17 41,-10-11-461,0 0 1,-1 0 0,1 0 0,-1 0-1,0 0 1,0 1 0,-1-1-1,0 0 1,0 0 0,0 1 0,0-1-1,-1 0 1,0 0 0,0 1-1,0-1 1,-1 0 0,0 0 0,-3 5-1,-7 46 7,-5 27-140,7-41-694,24-38-2143,7-10 1935</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27.692"/>
    </inkml:context>
    <inkml:brush xml:id="br0">
      <inkml:brushProperty name="width" value="0.1" units="cm"/>
      <inkml:brushProperty name="height" value="0.1" units="cm"/>
      <inkml:brushProperty name="color" value="#F6630D"/>
    </inkml:brush>
  </inkml:definitions>
  <inkml:trace contextRef="#ctx0" brushRef="#br0">477 30 5529,'13'-15'2377,"-13"4"-1153,4 7-576,1 11-128,-5 8-64,6 11-104,-6 5 0,4 14-103,-4-6-81,-7 12-72,2-4-80,-20-4-232,6 16-201,-12-13 265</inkml:trace>
  <inkml:trace contextRef="#ctx0" brushRef="#br0" timeOffset="1">34 654 6137,'-33'7'5393,"128"-39"-2787,-44 13-2501,1 2 1,67-12-1,-88 25-113,-2 1-121,0-2 1,-1-1 0,1-1-1,38-15 1,-31 11-1457,-29 10 1147</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28.030"/>
    </inkml:context>
    <inkml:brush xml:id="br0">
      <inkml:brushProperty name="width" value="0.1" units="cm"/>
      <inkml:brushProperty name="height" value="0.1" units="cm"/>
      <inkml:brushProperty name="color" value="#F6630D"/>
    </inkml:brush>
  </inkml:definitions>
  <inkml:trace contextRef="#ctx0" brushRef="#br0">10 1 8266,'16'3'2896,"-16"-1"-2584,-13-2-88,17 8 49,-4 2 39,3 0 56,-3 3-24,-15 2-40,10 6-48,10 13-88,8 6-72,-1 1-64,-14-13-88,-6 3-288,-2-10-192,10-1 320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28.578"/>
    </inkml:context>
    <inkml:brush xml:id="br0">
      <inkml:brushProperty name="width" value="0.1" units="cm"/>
      <inkml:brushProperty name="height" value="0.1" units="cm"/>
      <inkml:brushProperty name="color" value="#F6630D"/>
    </inkml:brush>
  </inkml:definitions>
  <inkml:trace contextRef="#ctx0" brushRef="#br0">90 145 7914,'3'-2'311,"-1"-1"1,0 1 0,1-1-1,0 1 1,-1 0 0,1-1-1,0 1 1,0 1 0,0-1-1,6-2 1,1 1-114,0 0 1,1 1-1,0 0 0,15-1 0,-16 2-75,1 0-1,-1-1 0,0 0 0,13-4 0,-21 5-115,-1 0 0,1 1 0,0-1 0,0 1 0,0-1 0,0 1 0,0-1 0,0 1 0,0 0 0,0 0 0,0 0 0,-1 0 0,1 1 0,0-1 0,0 0 0,0 1 0,0-1 0,0 1 0,0 0 0,-1-1 0,1 1 0,0 0 0,-1 0 0,1 0 0,0 1 0,-1-1 0,1 0 0,-1 0 0,0 1 0,1-1 0,-1 1 0,0-1 0,0 1 0,0 0 0,0-1 0,0 1 0,0 0 0,-1 0 0,1 0 0,-1 0 0,1-1 0,-1 1 0,1 0 0,-1 3 0,2 8-4,0 1-1,-1-1 0,0 1 1,-3 25-1,0-16-72,0-1 0,-2 0 0,-1 0 0,-1 0-1,-1 0 1,0-1 0,-2 0 0,0-1 0,-2 0 0,-24 36 0,33-54 46,0 0-1,0 1 1,0-1-1,-1 0 1,1 0 0,0 0-1,-1 0 1,0-1-1,1 1 1,-1-1 0,0 1-1,0-1 1,0 0-1,0 0 1,0 0 0,0-1-1,0 1 1,0-1-1,0 0 1,0 1 0,0-1-1,-1-1 1,1 1-1,0 0 1,0-1 0,0 0-1,0 1 1,0-1-1,0 0 1,-5-3 0,1 0 15,0 1 0,0-1 0,1 0 0,0 0 1,-1-1-1,2 1 0,-1-1 0,0-1 0,1 1 1,0-1-1,0 0 0,-4-7 0,6 4-32,-1 0-1,1-1 1,1 1-1,0 0 1,0-1 0,1 1-1,0-1 1,1 0-1,0 1 1,0-1 0,1 1-1,3-15 1,0-47-477,-6 58 495,2-1 0,-1 1 0,1 0-1,1 0 1,1 0 0,-1 0 0,2 0 0,0 0 0,1 1 0,0-1 0,8-17 0,7-15 331,-12 24 28,-7 21-326,1 0 0,-1 0 0,0 0 0,0 1 0,0-1 0,0 0 0,0 0 0,0 0 0,0 0 0,0 0 0,0 0 0,0 0 0,0 0 0,1 0 0,-1 0 0,0 0 0,0 1 0,0-1-1,0 0 1,0 0 0,0 0 0,0 0 0,0 0 0,1 0 0,-1 0 0,0 0 0,0 0 0,0 0 0,0 0 0,0 0 0,0 0 0,0 0 0,1 0 0,-1 0 0,0 0 0,0-1 0,0 1 0,0 0 0,0 0 0,0 0 0,0 0 0,0 0 0,1 0 0,-1 0 0,0 0 0,0 0 0,0 0 0,0 0 0,0 0 0,0-1 0,0 1 0,0 0-1,0 0 1,4 18 66,2 4-16,-2 0 1,2 29-1,-6-43-59,0 0-1,0 0 1,-1 1-1,0-1 0,-1 0 1,0-1-1,0 1 1,0 0-1,-1 0 0,-5 8 1,-38 99-4,41-104 5,1 0 0,0 0 0,1 0 0,-4 22-1,-5 17 2,7-34 11,-11 35 90,15-48-49,1-1 0,-1 1 0,1 0 0,-1 0 0,1-1 0,0 1 0,0 0 0,0 0 0,0-1 0,1 1 0,-1 0 0,1 0 0,1 4 0,-1-6-27,1 0 0,-1 0 0,1 0 0,-1 0 0,1 0 0,-1 0 1,1 0-1,-1 0 0,1-1 0,0 1 0,-1-1 0,1 1 0,0-1 0,0 0 0,-1 0 0,1 1 0,0-1 0,0 0 0,0-1 0,-1 1 0,1 0 0,0 0 0,0-1 0,2 0 0,48-15 234,-45 14-219,84-36 97,-87 36-157,-1 0 0,1 0-1,-1-1 1,0 1 0,0-1 0,0 0-1,0 1 1,0-1 0,-1 0 0,1-1 0,-1 1-1,0 0 1,0-1 0,0 1 0,-1-1-1,1 0 1,-1 0 0,0 1 0,0-1 0,0 0-1,1-5 1,4-12 1975,2 11-860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28.908"/>
    </inkml:context>
    <inkml:brush xml:id="br0">
      <inkml:brushProperty name="width" value="0.1" units="cm"/>
      <inkml:brushProperty name="height" value="0.1" units="cm"/>
      <inkml:brushProperty name="color" value="#F6630D"/>
    </inkml:brush>
  </inkml:definitions>
  <inkml:trace contextRef="#ctx0" brushRef="#br0">292 0 7770,'-69'99'2444,"67"-96"-2368,0-1-1,1 1 1,-1 0 0,1 0-1,0 0 1,-1-1-1,1 1 1,1 0 0,-1 0-1,0 1 1,1-1 0,-1 0-1,1 0 1,0 0-1,0 0 1,0 0 0,1 0-1,-1 1 1,1-1-1,1 5 1,-1-6-39,-1-1-1,1 1 1,-1 0-1,1 0 1,-1-1-1,0 1 1,0 0 0,1 0-1,-1-1 1,0 1-1,-1 0 1,1 0-1,0 0 1,-1-1-1,1 1 1,-1 0 0,1-1-1,-1 1 1,0 0-1,1-1 1,-1 1-1,0-1 1,0 1-1,-2 1 1,-26 39 649,22-30-561,-1 1-1,-1-1 0,0-1 0,0 0 1,-1 0-1,-1-1 0,-16 14 0,11-15-78,11-7-41,1 1-1,-1-1 1,1 1 0,0 0-1,0 0 1,0 0 0,0 1-1,1-1 1,-1 1-1,1 0 1,-4 5 0,-5 7-438,12-16 412,0 0 1,0 0-1,0-1 1,0 1 0,1 0-1,-1 0 1,0 0-1,0 0 1,0-1 0,0 1-1,0 0 1,0 0-1,0 0 1,0 0 0,-1-1-1,1 1 1,0 0-1,0 0 1,0 0 0,0 0-1,0-1 1,0 1-1,0 0 1,0 0 0,0 0-1,0 0 1,-1 0-1,1-1 1,0 1 0,0 0-1,0 0 1,0 0-1,0 0 1,0 0 0,-1 0-1,1 0 1,0 0-1,0 0 1,0 0 0,0 0-1,-1-1 1,1 1-1,0 0 1,0 0 0,0 0-1,0 0 1,-1 0-1,1 0 1,0 0 0,0 0-1,0 1 1,-1-1-1,1 0 1,0 0 0,0 0-1,0 0 1,0 0-1,0 0 1,-1 0 0,1 0-1,0 0 1,0 0-1,0 1 1,0-1 0,0 0-1,0 0 1,-1 0-1,7-10-381</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29.247"/>
    </inkml:context>
    <inkml:brush xml:id="br0">
      <inkml:brushProperty name="width" value="0.1" units="cm"/>
      <inkml:brushProperty name="height" value="0.1" units="cm"/>
      <inkml:brushProperty name="color" value="#F6630D"/>
    </inkml:brush>
  </inkml:definitions>
  <inkml:trace contextRef="#ctx0" brushRef="#br0">82 409 6665,'132'-38'3057,"-108"56"-816,4 5-1849,-2-1 40,1-1-80,-1 9-8,-8-14-152,3 4-56,-2-9-96,-5-6-64,-2 2-296,-1-4-256,-11-13 352</inkml:trace>
  <inkml:trace contextRef="#ctx0" brushRef="#br0" timeOffset="1">0 40 9242,'23'0'3217,"-10"0"-2833,27 6-80,6 2 8,-4 1-24,13-6-144,-13-11-80,1-6-232,-9-2-184,1-2-2937,3 8 2337</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29.729"/>
    </inkml:context>
    <inkml:brush xml:id="br0">
      <inkml:brushProperty name="width" value="0.1" units="cm"/>
      <inkml:brushProperty name="height" value="0.1" units="cm"/>
      <inkml:brushProperty name="color" value="#F6630D"/>
    </inkml:brush>
  </inkml:definitions>
  <inkml:trace contextRef="#ctx0" brushRef="#br0">103 157 7666,'-102'25'3296,"125"-34"-1071,13-2-2129,-10 3-48,5-4 8,-6-3 0,8-1-24,-2-5-16,4 3-72,-7-9-72,-1 17-248,-5-6-184,-12-2 360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0.066"/>
    </inkml:context>
    <inkml:brush xml:id="br0">
      <inkml:brushProperty name="width" value="0.1" units="cm"/>
      <inkml:brushProperty name="height" value="0.1" units="cm"/>
      <inkml:brushProperty name="color" value="#F6630D"/>
    </inkml:brush>
  </inkml:definitions>
  <inkml:trace contextRef="#ctx0" brushRef="#br0">132 22 8858,'-109'-21'3857,"106"60"-2685,-7 67-179,4-52-996,3-1-1,3 81 1,6-82-2000,-5-63 1539</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7:21.472"/>
    </inkml:context>
    <inkml:brush xml:id="br0">
      <inkml:brushProperty name="width" value="0.1" units="cm"/>
      <inkml:brushProperty name="height" value="0.1" units="cm"/>
      <inkml:brushProperty name="color" value="#33CCFF"/>
    </inkml:brush>
  </inkml:definitions>
  <inkml:trace contextRef="#ctx0" brushRef="#br0">4 1 7338,'-3'0'2752,"11"3"-1936,3-1-552,3 1-40,5 0 8,14-3-39,0 4-33,3-4-80,-3 0-24,-8-2-144,1-1-120,-5 1-465,-6 1 409</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0.384"/>
    </inkml:context>
    <inkml:brush xml:id="br0">
      <inkml:brushProperty name="width" value="0.1" units="cm"/>
      <inkml:brushProperty name="height" value="0.1" units="cm"/>
      <inkml:brushProperty name="color" value="#F6630D"/>
    </inkml:brush>
  </inkml:definitions>
  <inkml:trace contextRef="#ctx0" brushRef="#br0">22 3 7834,'4'-2'2816,"4"27"-2352,-2 7-32,-6 8 49,0 9-25,0 10-64,2 2-24,0 10-136,-2 1-72,1 0-72,-6-6-56,4-5-16,1-6-16,-8-30-232,-1-10-120,-2-18-400,1-1 432</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0.714"/>
    </inkml:context>
    <inkml:brush xml:id="br0">
      <inkml:brushProperty name="width" value="0.1" units="cm"/>
      <inkml:brushProperty name="height" value="0.1" units="cm"/>
      <inkml:brushProperty name="color" value="#F6630D"/>
    </inkml:brush>
  </inkml:definitions>
  <inkml:trace contextRef="#ctx0" brushRef="#br0">91 108 7946,'-38'-107'2912,"44"107"-2224,8 2-463,4 7-73,-7 0-24,1 1-64,1 9 24,-2-7-200,2-1-160,-4-9-2417,-3-2 1889</inkml:trace>
  <inkml:trace contextRef="#ctx0" brushRef="#br0" timeOffset="1">89 111 8506,'-89'51'3000,"96"-51"-2679,3-3-33,3-1-64,8 4-8,6 7-32,-3-5-64,2-2-88,1-2-24,-9-5-168,0 2-128,-3 7 1192,-1 3-800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1.047"/>
    </inkml:context>
    <inkml:brush xml:id="br0">
      <inkml:brushProperty name="width" value="0.1" units="cm"/>
      <inkml:brushProperty name="height" value="0.1" units="cm"/>
      <inkml:brushProperty name="color" value="#F6630D"/>
    </inkml:brush>
  </inkml:definitions>
  <inkml:trace contextRef="#ctx0" brushRef="#br0">50 168 9066,'-38'0'3201,"26"-10"-2929,29 12-64,17-7 0,4-10 16,24 15 96,6-10 24,-4-2-72,8 8-72,-14-24-120,1 5-40,-8-4-48,1 9-112,-12 7-272,-4 9-168,-5 7-472,-23-15 608</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1.464"/>
    </inkml:context>
    <inkml:brush xml:id="br0">
      <inkml:brushProperty name="width" value="0.1" units="cm"/>
      <inkml:brushProperty name="height" value="0.1" units="cm"/>
      <inkml:brushProperty name="color" value="#F6630D"/>
    </inkml:brush>
  </inkml:definitions>
  <inkml:trace contextRef="#ctx0" brushRef="#br0">456 1 7602,'-145'97'2720,"134"-79"-2264,-6 0-152,-1 2 72,-1 9 49,2 7 23,-3-3-56,6 10-48,-9-7-104,-7-3-56,2 3-96,-19-11-48,20-4-224,3-3-128,9-6-472,15-6 448</inkml:trace>
  <inkml:trace contextRef="#ctx0" brushRef="#br0" timeOffset="1">328 251 7722,'29'-18'2880,"4"3"-2184,-5 2-376,7 16-31,-11-1-145,-12-11-24,2 9-128,-2 5-136,-7 0-281,5 13-279,-20-8 416</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1.815"/>
    </inkml:context>
    <inkml:brush xml:id="br0">
      <inkml:brushProperty name="width" value="0.1" units="cm"/>
      <inkml:brushProperty name="height" value="0.1" units="cm"/>
      <inkml:brushProperty name="color" value="#F6630D"/>
    </inkml:brush>
  </inkml:definitions>
  <inkml:trace contextRef="#ctx0" brushRef="#br0">34 105 8122,'-8'3'1428,"-12"6"564,20-9-1976,-1-1 1,1 2 0,0-1-1,0 0 1,0 0-1,-1 0 1,1 0-1,0 0 1,0 0-1,0 0 1,-1 0 0,1 0-1,0 0 1,0 0-1,0 0 1,-1 1-1,1-1 1,0 0 0,0 0-1,0 0 1,0 0-1,0 0 1,-1 1-1,1-1 1,0 0-1,0 0 1,0 0 0,0 1-1,0-1 1,0 0-1,0 0 1,0 0-1,0 1 1,0-1 0,0 0-1,0 0 1,0 0-1,0 1 1,0-1-1,0 0 1,0 0-1,0 0 1,0 1 0,0-1-1,0 0 1,0 0-1,0 0 1,0 1-1,0-1 1,0 0 0,0 0-1,1 0 1,-1 1-1,0-1 1,0 0-1,0 0 1,0 0 0,0 0-1,1 0 1,-1 1-1,0-1 1,0 0-1,1 0 64,11-2-21,-4 2-192,0-1 1,-1 0-1,1-1 0,0 0 1,-1 0-1,1-1 0,-1 0 1,1 0-1,-1 0 0,0-1 1,-1 0-1,1-1 0,-1 0 1,0 0-1,0 0 0,0 0 1,0-1-1,-1 0 0,0 0 1,6-12-1,-3 7-735,-7 10 695,0-1-1,-1 1 1,1 0 0,0-1-1,0 1 1,0-1 0,-1 1 0,1-1-1,-1 1 1,1-1 0,-1 1 0,0-1-1,1-2 1,-2 4 304,0 0-1,1 0 1,-1 0 0,0 0 0,1 0-1,-1 0 1,0 1 0,1-1-1,-1 0 1,0 0 0,1 1-1,-1-1 1,1 1 0,-1-1 0,1 0-1,-1 1 1,1-1 0,-1 1-1,1-1 1,-1 1 0,1 0-1,0-1 1,-1 2 0,-78 111 842,68-98-573,-1 0-1,-24 23 1,31-33-258,4-4-92,-1 0 1,1 0-1,0 0 1,0 0-1,0 0 0,0 1 1,0-1-1,0 0 1,0 1-1,0-1 1,0 1-1,0-1 1,1 1-1,-1-1 1,1 1-1,-1-1 1,1 1-1,0 0 1,-1 1-1,2-2-17,-1 0-1,1-1 0,-1 1 0,1 0 1,-1-1-1,1 1 0,0-1 0,-1 1 1,1-1-1,0 1 0,-1-1 0,1 1 1,0-1-1,0 0 0,-1 1 0,1-1 1,0 0-1,0 1 0,0-1 0,-1 0 1,1 0-1,0 0 0,0 0 1,0 0-1,1 0 0,7 0 96,0-1 0,1 1-1,-1-2 1,0 1 0,13-5 0,69-29 240,-64 24-379,-1 0 0,2 2 0,-1 1-1,1 1 1,32-4 0,-43 10-102,-8 2-107,-1-1-1,1-1 1,0 0 0,-1 0-1,1-1 1,-1 0-1,15-5 1,-22 6 200,-1 1 1,0-1 0,0 1-1,0-1 1,0 0-1,1 1 1,-1-1 0,0 1-1,0-1 1,0 0-1,0 1 1,0-1-1,-1 1 1,1-1 0,0 0-1,0 1 1,0-1-1,0 1 1,-1-1 0,1 1-1,0-1 1,0 1-1,-1-1 1,1 1 0,0-1-1,-1 0 1</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2.144"/>
    </inkml:context>
    <inkml:brush xml:id="br0">
      <inkml:brushProperty name="width" value="0.1" units="cm"/>
      <inkml:brushProperty name="height" value="0.1" units="cm"/>
      <inkml:brushProperty name="color" value="#F6630D"/>
    </inkml:brush>
  </inkml:definitions>
  <inkml:trace contextRef="#ctx0" brushRef="#br0">261 0 7138,'1'0'151,"0"0"0,0 0 0,0 0 0,0 0 0,-1 0 0,1 0 0,0 0 0,0 1 1,0-1-1,-1 0 0,1 0 0,0 1 0,0-1 0,0 0 0,-1 1 0,1-1 0,0 1 1,-1-1-1,1 1 0,0-1 0,-1 1 0,1-1 0,-1 1 0,1 0 0,-1-1 0,1 1 0,-1 0 1,1 0-1,-1-1 0,0 1 0,1 0 0,-1 0 0,0 1 0,11 28-263,-10-15 203,0-1 0,-1 1 0,-1 0 0,0-1 0,-4 18 0,-3 28 221,4 255 506,1-264-708,1 6 351,-13 67 0,15-123-432,0 1 1,0 0-1,-1-1 0,1 1 0,-1-1 1,1 1-1,-1 0 0,0-1 1,0 1-1,0-1 0,1 1 0,-1-1 1,0 0-1,-1 1 0,1-1 0,0 0 1,0 0-1,-1 0 0,1 0 0,0 0 1,-1 0-1,1 0 0,-1 0 0,1-1 1,-1 1-1,1 0 0,-1-1 0,0 1 1,1-1-1,-4 0 0,2 0-23,0 0-1,0 0 0,0-1 1,1 1-1,-1-1 0,0 0 0,1 0 1,-1 0-1,0 0 0,1 0 1,-1 0-1,1-1 0,0 0 1,-1 1-1,1-1 0,0 0 1,0 0-1,-2-2 0,-31-41-1144,2-1 0,-39-72-1,41 60 682</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2.484"/>
    </inkml:context>
    <inkml:brush xml:id="br0">
      <inkml:brushProperty name="width" value="0.1" units="cm"/>
      <inkml:brushProperty name="height" value="0.1" units="cm"/>
      <inkml:brushProperty name="color" value="#F6630D"/>
    </inkml:brush>
  </inkml:definitions>
  <inkml:trace contextRef="#ctx0" brushRef="#br0">100 1 8082,'6'0'539,"0"1"1,0 0 0,0 0 0,-1 1-1,1-1 1,10 6 0,60 35-255,-56-30 51,1 0-251,64 33 148,-84-44-232,-1 0-1,1-1 1,0 1 0,0 0 0,-1-1 0,1 1 0,0 0 0,-1 0 0,1 0-1,0-1 1,-1 1 0,1 0 0,-1 0 0,0 0 0,1 0 0,-1 0-1,0 0 1,0 0 0,1 0 0,-1 0 0,0 0 0,0 0 0,0 0-1,0 0 1,0 0 0,0 0 0,-1 0 0,1 0 0,0 0 0,0 0-1,-1 0 1,1 0 0,-1 0 0,0 1 0,-17 35 54,-12 7 52,-2-1-1,-2-2 0,-2-1 1,-1-2-1,-77 61 1,92-82 45,-15 16-559,37-33 398,0 1 1,0-1 0,0 0-1,0 0 1,0 0 0,0 1-1,0-1 1,1 0 0,-1 0-1,0 0 1,0 0 0,0 1-1,0-1 1,0 0 0,0 0-1,0 0 1,1 0 0,-1 0-1,0 0 1,0 1 0,0-1-1,0 0 1,1 0 0,-1 0-1,0 0 1,0 0 0,0 0-1,0 0 1,1 0 0,-1 0-1,0 0 1,0 0 0,0 0-1,1 0 1,-1 0 0,0 0-1,0 0 1,0 0 0,0 0-1,1 0 1,-1 0 0,0 0-1,0 0 1,0 0 0,1 0-1,-1 0 1,0 0 0,0-1-1,0 1 1,0 0 0,0 0-1,1 0 1,-1 0 0,0 0-1,0 0 1,0-1 0,0 1-1,37-14-538,24-15 19,9-13 205</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2.811"/>
    </inkml:context>
    <inkml:brush xml:id="br0">
      <inkml:brushProperty name="width" value="0.1" units="cm"/>
      <inkml:brushProperty name="height" value="0.1" units="cm"/>
      <inkml:brushProperty name="color" value="#F6630D"/>
    </inkml:brush>
  </inkml:definitions>
  <inkml:trace contextRef="#ctx0" brushRef="#br0">374 29 6697,'30'-17'1022,"-10"6"76,-43 31-557,-79 63 516,48-42-175,2 2 0,2 3 1,-60 71-1,104-110-682,1 1 0,0 1-1,1-1 1,-1 1-1,-2 11 1,6-18-175,1-1 1,1 0-1,-1 0 0,0 0 1,0 0-1,0 1 0,0-1 1,1 0-1,-1 0 0,1 0 1,-1 0-1,1 0 0,-1 0 1,1 0-1,0 0 0,-1 0 1,1 0-1,0 0 0,0 0 1,0 0-1,-1-1 0,1 1 1,0 0-1,0 0 0,0-1 1,0 1-1,0-1 0,1 1 1,-1-1-1,0 0 0,0 1 1,0-1-1,0 0 0,0 0 1,1 1-1,0-1 0,43 7 242,13-7-22,1-3 0,100-17 0,-12 0-930,-146 20 679,1 0-90,0 0 0,0 0 0,0 0 1,0 0-1,0-1 0,0 1 0,0 0 1,0-1-1,0 1 0,0-1 0,-1 0 1,1 0-1,0 0 0,0 0 0,0 0 1,-1 0-1,1 0 0,-1 0 0,1-1 1,-1 1-1,1-1 0,-1 1 0,0-1 1,0 0-1,0 1 0,2-5 0,3-21-409</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3.145"/>
    </inkml:context>
    <inkml:brush xml:id="br0">
      <inkml:brushProperty name="width" value="0.1" units="cm"/>
      <inkml:brushProperty name="height" value="0.1" units="cm"/>
      <inkml:brushProperty name="color" value="#F6630D"/>
    </inkml:brush>
  </inkml:definitions>
  <inkml:trace contextRef="#ctx0" brushRef="#br0">0 119 8858,'66'-16'3113,"-66"21"-2745,1-5-208,6-2-40,-7 0 8,0 1-24,34-14-24,42-18-56,-42 20-40,-17-3-280,3 4-184,1-1 288</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3.464"/>
    </inkml:context>
    <inkml:brush xml:id="br0">
      <inkml:brushProperty name="width" value="0.1" units="cm"/>
      <inkml:brushProperty name="height" value="0.1" units="cm"/>
      <inkml:brushProperty name="color" value="#F6630D"/>
    </inkml:brush>
  </inkml:definitions>
  <inkml:trace contextRef="#ctx0" brushRef="#br0">95 81 8842,'-57'-80'3338,"62"93"-3222,0 1 1,-1-1 0,-1 1-1,0 0 1,-1 0-1,0 0 1,-1 1-1,-1-1 1,-1 19 0,-8 34 75,4 1 0,5 114 1,2-106-175,-12 125 1,7-159-54,3-36 5,0 1 0,0-1 0,0 1-1,-1 0 1,0-1 0,0 1 0,0-1 0,-1 0 0,0 1 0,-1-1 0,1 0 0,-6 8 0,-2-6-219,5-11-202,7-20-412,5-10 526</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7:21.797"/>
    </inkml:context>
    <inkml:brush xml:id="br0">
      <inkml:brushProperty name="width" value="0.1" units="cm"/>
      <inkml:brushProperty name="height" value="0.1" units="cm"/>
      <inkml:brushProperty name="color" value="#33CCFF"/>
    </inkml:brush>
  </inkml:definitions>
  <inkml:trace contextRef="#ctx0" brushRef="#br0">16 75 7810,'-12'21'2904,"9"-6"-2152,6-3-463,15-4-121,-3-12-8,5-7-104,26 11 0,-4-7-40,9-7-64,7-4-168,-27-19-257,8-2 305</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3.796"/>
    </inkml:context>
    <inkml:brush xml:id="br0">
      <inkml:brushProperty name="width" value="0.1" units="cm"/>
      <inkml:brushProperty name="height" value="0.1" units="cm"/>
      <inkml:brushProperty name="color" value="#F6630D"/>
    </inkml:brush>
  </inkml:definitions>
  <inkml:trace contextRef="#ctx0" brushRef="#br0">344 86 4713,'-7'-43'2753,"-4"23"95,-8-3-1888,18 25-343,1 8-97,-17 8-80,4 15-8,-34-1-32,7 13-40,12 20-24,-11-4-8,19 10-128,-1-9-32,-5-22-96,3-8-192,4-17-384,8-7-256,9-11 416</inkml:trace>
  <inkml:trace contextRef="#ctx0" brushRef="#br0" timeOffset="1">322 163 8522,'31'21'3136,"-8"-3"-2487,-4-1-409,10 12 8,-8-9-136,6 3-16,-4-10-112,8 13-152,-6-19-416,6-2 360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4.313"/>
    </inkml:context>
    <inkml:brush xml:id="br0">
      <inkml:brushProperty name="width" value="0.1" units="cm"/>
      <inkml:brushProperty name="height" value="0.1" units="cm"/>
      <inkml:brushProperty name="color" value="#F6630D"/>
    </inkml:brush>
  </inkml:definitions>
  <inkml:trace contextRef="#ctx0" brushRef="#br0">1 22 9698,'0'0'106,"0"-1"-1,-1 0 1,1 0 0,0 1-1,0-1 1,0 0 0,0 0-1,1 1 1,-1-1-1,0 0 1,0 0 0,0 1-1,1-1 1,-1 0 0,0 1-1,1-1 1,-1 0 0,0 1-1,1-1 1,-1 0-1,1 1 1,-1-1 0,1 1-1,-1-1 1,1 1 0,-1-1-1,1 1 1,0-1 0,-1 1-1,1 0 1,1-1-1,29-1 815,39 20-1193,-64-16 482,-1-1-207,280 81-132,-248-70-61,-30-3 52,-21 2 51,-152 73 14,88-40 136,68-39-53,-8 4 64,0 2 1,-29 20 0,43-28-45,0 0-1,1 1 0,-1-1 0,1 1 1,0-1-1,0 1 0,0 0 0,0 0 1,1 0-1,-1 0 0,1 1 0,0-1 1,1 1-1,-1-1 0,1 1 1,0 0-1,-1 6 0,2-10-21,0 0-1,0 0 1,0 0-1,0 0 1,0 1-1,0-1 1,0 0-1,0 0 1,1 0 0,-1-1-1,0 1 1,1 0-1,-1 0 1,1 0-1,-1 0 1,1 0-1,-1 0 1,1 0 0,0-1-1,-1 1 1,1 0-1,0 0 1,0-1-1,-1 1 1,1-1-1,0 1 1,0-1 0,0 1-1,0-1 1,0 1-1,1-1 1,36 4 63,-17-4-33,138 30 21,21 3-76,-176-33 6,1 1-1,-1 0 1,0 0-1,1 1 1,-1 0-1,0-1 0,0 1 1,0 1-1,0-1 1,0 0-1,0 1 1,0 0-1,-1 0 1,0 0-1,0 0 0,1 1 1,-2-1-1,1 1 1,0 0-1,-1 0 1,0 0-1,0 0 0,0 0 1,0 0-1,-1 1 1,1-1-1,-1 1 1,0-1-1,0 6 1,2 11 9,0 1 0,-2-1 0,-1 0 0,-3 39 1,-2-31 56,-1 0 0,-1 0 0,-1-1 1,-2 0-1,-20 43 0,27-65-47,1-1 1,-1 1-1,0-1 1,-1 0-1,1 0 0,-1 0 1,0 0-1,0-1 0,0 1 1,-1-1-1,0 0 1,1 0-1,-1-1 0,-1 0 1,1 1-1,0-2 0,-1 1 1,0-1-1,-6 2 1,5-2-52,1-2 1,-1 1 0,1-1 0,-1 0-1,1 0 1,-1-1 0,1 1 0,-1-2-1,1 1 1,-1-1 0,1 0 0,0 0-1,0-1 1,0 1 0,0-1 0,0-1 0,-10-7-1,11 7-59,0 0-1,0-1 0,0 1 1,0-1-1,1 0 0,0-1 1,0 1-1,0-1 0,1 1 1,-5-10-1,-17-27-193</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4.661"/>
    </inkml:context>
    <inkml:brush xml:id="br0">
      <inkml:brushProperty name="width" value="0.1" units="cm"/>
      <inkml:brushProperty name="height" value="0.1" units="cm"/>
      <inkml:brushProperty name="color" value="#F6630D"/>
    </inkml:brush>
  </inkml:definitions>
  <inkml:trace contextRef="#ctx0" brushRef="#br0">190 101 8042,'23'-100'2944,"-15"121"-2352,-14-13-87,-8 17 23,-4-5-32,0 16-88,2 3-64,-1-3-200,-9-4-40,-2-8-88,8 11-96,-3-15-256,7 1-184,6-11-408,2-9 544</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4.996"/>
    </inkml:context>
    <inkml:brush xml:id="br0">
      <inkml:brushProperty name="width" value="0.1" units="cm"/>
      <inkml:brushProperty name="height" value="0.1" units="cm"/>
      <inkml:brushProperty name="color" value="#F6630D"/>
    </inkml:brush>
  </inkml:definitions>
  <inkml:trace contextRef="#ctx0" brushRef="#br0">208 0 6937,'10'10'2921,"-10"11"-1265,-4 2-1167,-7 12-1,-19-9 16,6 12-80,-9-5-72,-3-10-176,4 0-80,6-9-144,11 0-136,9-14-512,22 8 448</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5.351"/>
    </inkml:context>
    <inkml:brush xml:id="br0">
      <inkml:brushProperty name="width" value="0.1" units="cm"/>
      <inkml:brushProperty name="height" value="0.1" units="cm"/>
      <inkml:brushProperty name="color" value="#F6630D"/>
    </inkml:brush>
  </inkml:definitions>
  <inkml:trace contextRef="#ctx0" brushRef="#br0">0 32 10002,'4'0'3425,"7"-3"-3217,5 3-104,16 0-56,4 0 0,10 0-8,13 0-16,-8-3 0,-10-6-56,-10-1-184,-11 4-120,-10 6-320,-2 0-240,-2 13 583</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5.683"/>
    </inkml:context>
    <inkml:brush xml:id="br0">
      <inkml:brushProperty name="width" value="0.1" units="cm"/>
      <inkml:brushProperty name="height" value="0.1" units="cm"/>
      <inkml:brushProperty name="color" value="#F6630D"/>
    </inkml:brush>
  </inkml:definitions>
  <inkml:trace contextRef="#ctx0" brushRef="#br0">30 0 7866,'1'8'677,"1"0"0,0 0 1,1 0-1,0 0 1,0-1-1,5 10 1,11 30-355,-17-26-63,0 0 0,-1 0 0,-1 0 0,-1 1 0,-6 29 0,0 9-8,5-14-174,2-36-80,0 1-1,0 0 0,-1 0 1,-1-1-1,1 1 0,-2-1 0,0 1 1,0-1-1,-1 0 0,0 0 0,0 0 1,-9 13-1,6-14-118,-5 12-746,10-14 464</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6.013"/>
    </inkml:context>
    <inkml:brush xml:id="br0">
      <inkml:brushProperty name="width" value="0.1" units="cm"/>
      <inkml:brushProperty name="height" value="0.1" units="cm"/>
      <inkml:brushProperty name="color" value="#F6630D"/>
    </inkml:brush>
  </inkml:definitions>
  <inkml:trace contextRef="#ctx0" brushRef="#br0">0 78 9026,'61'-14'3225,"77"-25"-3167,-116 32 116,1 2-1,45-7 0,-67 12-161,1 0-1,-1 0 1,0 0-1,0 1 0,0-1 1,0 0-1,0 1 0,0-1 1,0 1-1,0-1 1,0 1-1,0 0 0,0-1 1,0 1-1,-1 0 1,1-1-1,0 1 0,0 0 1,-1 0-1,1 0 0,0 0 1,-1 0-1,1 0 1,-1 0-1,1 0 0,-1 0 1,0 0-1,1 0 0,-1 0 1,0 2-1,5 39 175,-4-39-162,2 85 210,-4-1 0,-3 1-1,-25 134 1,28-213-324,-1 0 1,0 1-1,-1-1 0,0 0 1,0-1-1,-1 1 0,0-1 1,-1 1-1,0-1 0,0 0 1,-8 9-1,0-11-661,-2-7 294</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6.345"/>
    </inkml:context>
    <inkml:brush xml:id="br0">
      <inkml:brushProperty name="width" value="0.1" units="cm"/>
      <inkml:brushProperty name="height" value="0.1" units="cm"/>
      <inkml:brushProperty name="color" value="#F6630D"/>
    </inkml:brush>
  </inkml:definitions>
  <inkml:trace contextRef="#ctx0" brushRef="#br0">35 0 8618,'8'5'3000,"-3"8"-2727,8 9-145,9 17 88,-24-8-8,-14 12 64,20 8-56,-4 6-112,-9-6-24,9 8-64,-20-9 0,3-8-72,11-1-104,-6-34-208,9 6-104,1-28-209,7-4-159,9-19 576</inkml:trace>
  <inkml:trace contextRef="#ctx0" brushRef="#br0" timeOffset="1">276 74 3737,'1'0'104,"-1"0"-1,1 1 1,-1-1 0,1 0 0,-1 0 0,1 1-1,-1-1 1,1 0 0,-1 1 0,0-1 0,1 0 0,-1 1-1,0-1 1,1 1 0,-1-1 0,0 1 0,1-1-1,-1 1 1,0-1 0,0 1 0,0-1 0,1 1-1,-1-1 1,0 1 0,0-1 0,0 1 0,0-1 0,0 1-1,0-1 1,0 1 0,0-1 0,0 1 0,0 0-1,-3 25 330,3-20 28,-3 10 35,-1 0 0,-1 1 0,0-1 0,-12 26 0,9-26-261,2 0-1,0 0 1,1 1 0,0 0-1,-3 23 1,7-31-169,1-1 1,-1 0-1,2 0 1,-1 0-1,1 0 0,0 0 1,0 0-1,1 0 1,5 15-1,-5-22-55,-1 0 1,0 0-1,1 0 0,-1 0 1,1 0-1,-1-1 0,1 1 1,-1 0-1,1-1 0,-1 1 1,1-1-1,0 0 0,-1 1 1,1-1-1,0 0 0,-1 0 1,1 0-1,0 0 0,-1 0 0,1 0 1,0-1-1,-1 1 0,3-2 1,35-12 45,6-21-45,-38 32-85,-1-1-1,0 0 1,0 0-1,0-1 1,0 1-1,-1-1 1,0-1-1,0 1 0,0-1 1,-1 0-1,7-11 1,4-4-562,-8 13 357</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6.692"/>
    </inkml:context>
    <inkml:brush xml:id="br0">
      <inkml:brushProperty name="width" value="0.1" units="cm"/>
      <inkml:brushProperty name="height" value="0.1" units="cm"/>
      <inkml:brushProperty name="color" value="#F6630D"/>
    </inkml:brush>
  </inkml:definitions>
  <inkml:trace contextRef="#ctx0" brushRef="#br0">119 43 11634,'19'-10'16,"-1"3"8,22-4-32,11 8-112,-10-6-432,-4 6 368</inkml:trace>
  <inkml:trace contextRef="#ctx0" brushRef="#br0" timeOffset="1">0 261 8594,'0'7'3040,"12"-7"-2623,1-7-193,16-3-160,-7-11-16,11-7-80,26-1-72,-2-4-184,7-3-169,-5 0 289</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7.129"/>
    </inkml:context>
    <inkml:brush xml:id="br0">
      <inkml:brushProperty name="width" value="0.1" units="cm"/>
      <inkml:brushProperty name="height" value="0.1" units="cm"/>
      <inkml:brushProperty name="color" value="#F6630D"/>
    </inkml:brush>
  </inkml:definitions>
  <inkml:trace contextRef="#ctx0" brushRef="#br0">228 0 7826,'-1'1'3598,"-4"9"-3101,-9 31-182,-28 63 0,33-88-262,0-1 0,-1 0 0,-1-1 0,0 0 0,-14 13 0,11-12-23,1 0-1,0 0 0,-13 24 1,15-21-18,-2 12 8,20-25-4,15-8 10,-10-1-4,0 0 0,-1-1-1,1-1 1,-1 1-1,-1-2 1,15-10-1,60-54 208,-54 43-118,52-46 316,-83 73-426,0 1 0,1 0 1,-1-1-1,0 1 0,1 0 0,-1 0 1,1-1-1,-1 1 0,1 0 0,-1 0 1,0 0-1,1 0 0,-1 0 0,1 0 1,-1 0-1,1-1 0,-1 1 0,1 0 1,-1 1-1,1-1 0,-1 0 0,1 0 1,-1 0-1,0 0 0,1 0 0,-1 0 1,1 0-1,-1 1 0,1-1 0,-1 0 1,0 0-1,1 1 0,-1-1 0,0 0 1,1 1-1,-1-1 0,0 0 0,1 1 1,-1-1-1,0 0 0,0 1 0,1-1 1,-1 1-1,0-1 0,0 1 0,0-1 1,1 0-1,-1 1 0,0-1 0,0 1 1,0-1-1,0 1 0,0-1 0,0 1 1,0-1-1,0 1 0,0-1 0,0 1 1,-1 0-1,3 31 5,-3-24-103,-1-1 1,1 0-1,-1 1 0,-1-1 0,0 0 0,1-1 0,-2 1 0,1 0 0,-1-1 0,0 0 1,-1 0-1,1 0 0,-1 0 0,0-1 0,-1 1 0,1-1 0,-1-1 0,0 1 0,-12 6 1,-13 1 32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7:22.145"/>
    </inkml:context>
    <inkml:brush xml:id="br0">
      <inkml:brushProperty name="width" value="0.1" units="cm"/>
      <inkml:brushProperty name="height" value="0.1" units="cm"/>
      <inkml:brushProperty name="color" value="#33CCFF"/>
    </inkml:brush>
  </inkml:definitions>
  <inkml:trace contextRef="#ctx0" brushRef="#br0">0 238 7226,'46'-124'2960,"-33"115"-1520,2 1-1071,5 0-25,1 1 0,4-2-32,9 7-64,7 0-128,4-4-48,6-1-40,-12-8-16,2-1-32,0 4-64,-8 6-264,5 4-144,-7 1-401,-10-3 521</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7.465"/>
    </inkml:context>
    <inkml:brush xml:id="br0">
      <inkml:brushProperty name="width" value="0.1" units="cm"/>
      <inkml:brushProperty name="height" value="0.1" units="cm"/>
      <inkml:brushProperty name="color" value="#F6630D"/>
    </inkml:brush>
  </inkml:definitions>
  <inkml:trace contextRef="#ctx0" brushRef="#br0">216 5 5993,'-97'59'2358,"92"-55"-2182,1 0 0,-1 0 0,1 0 0,0 1-1,0 0 1,1 0 0,-1 0 0,1 0 0,0 0 0,1 1 0,-1-1-1,-1 8 1,-7 12 201,-2-2-17,1 1 0,-11 32 0,20-49-354,1 0 0,0 0 0,1 0-1,0 0 1,0 1 0,0-1 0,1 0-1,0 1 1,0-1 0,1 0 0,0 1 0,4 12-1,30-69-806,-6 18 635,60-48 1,1-1 325,-69 61 10,40-29 0,-33 27 2,-13 4-117,-23 4-478,3 8 211,3-2-27</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7.919"/>
    </inkml:context>
    <inkml:brush xml:id="br0">
      <inkml:brushProperty name="width" value="0.1" units="cm"/>
      <inkml:brushProperty name="height" value="0.1" units="cm"/>
      <inkml:brushProperty name="color" value="#F6630D"/>
    </inkml:brush>
  </inkml:definitions>
  <inkml:trace contextRef="#ctx0" brushRef="#br0">495 1 8394,'-22'49'1051,"8"-17"-6,-15 51-1,24-72-953,0-1 0,-1 0 0,0 0-1,-1 0 1,0-1 0,0 0-1,-1 0 1,0-1 0,-1 0 0,0-1-1,0 0 1,-11 7 0,-42 39 239,28-12-249,27-30-68,-1-1-1,0 0 0,-1-1 0,0 1 0,-1-2 1,-12 10-1,16-15-8,-6 5 24,12-8-28,0 1 1,0-1 0,0 0 0,0 1-1,0-1 1,1 1 0,-1-1-1,0 0 1,0 1 0,0-1-1,1 0 1,-1 1 0,0-1 0,0 1-1,1-1 1,-1 0 0,0 0-1,1 1 1,-1-1 0,0 0-1,1 0 1,-1 1 0,0-1 0,1 0-1,-1 0 1,0 0 0,1 1-1,-1-1 1,1 0 0,-1 0 0,1 0-1,-1 0 1,0 0 0,1 0-1,-1 0 1,1 0 0,-1 0-1,1 0 1,-1 0 0,5 0 3,-1 1 1,1-1-1,-1 0 1,1 0-1,-1-1 1,1 1-1,-1-1 1,1 0-1,-1 0 0,0 0 1,6-3-1,46-23 23,-56 27-27,20-10 5,0 1 0,24-6 0,15-8 3,50-16 41,-107 38-49,0 0 0,-1 0 0,1 0 1,0 1-1,0-1 0,-1 1 0,1-1 0,0 1 1,0 0-1,0 0 0,0 0 0,-1 0 0,1 0 1,0 0-1,0 0 0,0 1 0,0-1 0,-1 0 0,1 1 1,0 0-1,0-1 0,-1 1 0,1 0 0,2 2 1,-3-2 2,0 0 0,0 0 0,0 0 0,-1 0 1,1 0-1,0 0 0,0 1 0,-1-1 0,1 0 1,-1 1-1,1-1 0,-1 0 0,0 1 0,1-1 1,-1 0-1,0 1 0,0-1 0,0 1 0,0-1 0,0 1 1,0-1-1,-1 0 0,1 1 0,0-1 0,-1 0 1,1 1-1,-1-1 0,1 0 0,-1 1 0,0-1 1,1 0-1,-1 0 0,-2 2 0,-34 43 326,-7 9 116,37-44-395,-1 0 1,0-1 0,0 0-1,-1-1 1,-1 1 0,0-2-1,0 1 1,-12 6 0,-97 53 75,54-33-89,20-7-71,34-20-66,0 0 1,0-1 0,-1 0-1,0-1 1,0-1-1,0 0 1,-1 0-1,1-1 1,-23 4-1,23-10-609,3-11 297</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38.249"/>
    </inkml:context>
    <inkml:brush xml:id="br0">
      <inkml:brushProperty name="width" value="0.1" units="cm"/>
      <inkml:brushProperty name="height" value="0.1" units="cm"/>
      <inkml:brushProperty name="color" value="#F6630D"/>
    </inkml:brush>
  </inkml:definitions>
  <inkml:trace contextRef="#ctx0" brushRef="#br0">1 86 9154,'124'-86'3257,"-101"104"-2705,27 5 16,-3 7 152,8 1 56,14 0 96,-20 2-71,13 0-265,-3 0-104,-11-5-312,8 1-80,-15-21-24,0 1 8,-10 1-272,-8 6-272,-15-6-673,-19-5-831</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43.511"/>
    </inkml:context>
    <inkml:brush xml:id="br0">
      <inkml:brushProperty name="width" value="0.1" units="cm"/>
      <inkml:brushProperty name="height" value="0.1" units="cm"/>
      <inkml:brushProperty name="color" value="#F6630D"/>
    </inkml:brush>
  </inkml:definitions>
  <inkml:trace contextRef="#ctx0" brushRef="#br0">2 198 7266,'-2'-4'5129,"12"-15"-4705,53-46 32,-19 44 8,10 5-8,17-2-184,1-2-104,10 7-104,-19-4-32,-11 14-192,-17 1-200,-17 9-392,6 3-248,-24-12 608</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43.967"/>
    </inkml:context>
    <inkml:brush xml:id="br0">
      <inkml:brushProperty name="width" value="0.1" units="cm"/>
      <inkml:brushProperty name="height" value="0.1" units="cm"/>
      <inkml:brushProperty name="color" value="#F6630D"/>
    </inkml:brush>
  </inkml:definitions>
  <inkml:trace contextRef="#ctx0" brushRef="#br0">434 10 7570,'-8'-9'3400,"8"27"-1449,-7 105-1256,-10 104-69,-4 58-343,4-27-160,16-244-120,0-1 0,-1 1 0,-1-1 0,0 0-1,0 1 1,-2-2 0,1 1 0,-2 0 0,0-1-1,-14 22 1,19-32-12,0-1 0,0 1-1,-1-1 1,1 0 0,0 0 0,-1 0-1,1 0 1,-1 0 0,0 0-1,1 0 1,-1 0 0,0 0 0,1-1-1,-1 1 1,0-1 0,0 1 0,0-1-1,1 0 1,-1 0 0,0 0-1,0 0 1,0 0 0,0 0 0,1 0-1,-1 0 1,0-1 0,0 1 0,0-1-1,1 0 1,-1 1 0,0-1 0,1 0-1,-1 0 1,1 0 0,-1 0-1,1 0 1,-3-2 0,-5-6-122,0 0-1,0 0 1,1-1-1,-11-15 1,9 11-8,-149-180-448,156 191 616,1 0-1,-1 0 1,1 0-1,0-1 1,0 1-1,1-1 1,-1 1-1,1-1 1,-1 1-1,0-7 1,2 9-6,0 0-1,0-1 1,1 1 0,-1 0-1,0 0 1,1-1 0,-1 1 0,1 0-1,-1 0 1,1-1 0,0 1-1,-1 0 1,1 0 0,0 0-1,0 0 1,0 0 0,0 0-1,0 0 1,0 0 0,0 1 0,0-1-1,0 0 1,0 1 0,1-1-1,-1 0 1,0 1 0,0-1-1,1 1 1,-1 0 0,0 0 0,0-1-1,1 1 1,-1 0 0,2 0-1,133-23 495,-72 13-709,115-32-1,-167 37 45,0 0 1,-1-1-1,0 0 0,0-1 0,0 0 0,-1-1 0,0 0 0,16-18 0,17-17-294</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44.482"/>
    </inkml:context>
    <inkml:brush xml:id="br0">
      <inkml:brushProperty name="width" value="0.1" units="cm"/>
      <inkml:brushProperty name="height" value="0.1" units="cm"/>
      <inkml:brushProperty name="color" value="#F6630D"/>
    </inkml:brush>
  </inkml:definitions>
  <inkml:trace contextRef="#ctx0" brushRef="#br0">34 87 8298,'16'-76'2407,"-15"75"-2382,-1 1-1,0-1 1,1 0 0,-1 1-1,1-1 1,-1 1 0,1-1-1,-1 0 1,1 1-1,-1-1 1,1 1 0,-1-1-1,1 1 1,0 0 0,-1-1-1,1 1 1,0 0 0,0-1-1,-1 1 1,1 0 0,0 0-1,-1-1 1,1 1 0,0 0-1,0 0 1,-1 0 0,1 0-1,0 0 1,0 0 0,0 0-1,0 1 1,26 7 174,-19-6-41,29 6 265,-19-5-339,0 0 0,-1 1-1,0 1 1,1 1 0,-2 0-1,31 17 1,-45-21-84,0 0 1,0 0-1,0 0 0,-1 0 1,1 0-1,-1 0 0,1 0 0,-1 1 1,0-1-1,0 1 0,0-1 1,0 1-1,0-1 0,-1 1 1,1-1-1,-1 1 0,0 0 1,1-1-1,-1 1 0,-1-1 0,1 1 1,0 0-1,0-1 0,-1 1 1,0-1-1,1 1 0,-1-1 1,0 1-1,0-1 0,-3 4 0,-4 12 4,-1 0 0,-1-1 0,-13 17 0,16-23 0,-7 11-1,-1 2-10,-31 36 0,41-55 2,0 1 0,0-1 1,0-1-1,-1 1 0,1-1 0,-1 0 0,0 0 0,-1 0 1,1-1-1,-1 0 0,-12 4 0,16-7 4,0 0 0,1 0 0,-1 0 0,1 0 1,-1-1-1,0 1 0,1-1 0,-1 0 0,1 1 0,0-1 0,-1 0 0,1-1 0,0 1 1,-1 0-1,1-1 0,0 1 0,0-1 0,0 1 0,0-1 0,0 0 0,1 0 0,-1 0 1,1 0-1,-1 0 0,1-1 0,-1 1 0,1 0 0,0-1 0,0 1 0,1 0 0,-2-4 0,-2-5-8,0 1 0,1-1 0,0-1 0,1 1-1,-2-23 1,5 17 8,0 0-1,1 1 1,1-1 0,0 0-1,1 1 1,1 0 0,1 0-1,0 0 1,10-17 0,-15 30 7,1 1 1,-1 0-1,1 0 1,-1 0-1,1 0 1,0 1-1,0-1 1,0 0-1,0 1 1,0-1-1,0 1 1,0 0-1,0 0 1,0 0-1,4-2 1,-5 3-1,0 0 0,0 0 0,0 0 1,0 0-1,0 1 0,0-1 1,0 0-1,0 0 0,0 1 1,0-1-1,0 0 0,0 1 1,-1-1-1,1 1 0,0-1 0,0 1 1,0 0-1,-1-1 0,1 1 1,0 0-1,-1-1 0,1 1 1,0 0-1,-1 0 0,1 0 0,-1 0 1,1-1-1,-1 1 0,0 0 1,1 0-1,-1 0 0,0 0 1,0 0-1,0 0 0,1 0 1,-1 0-1,0 0 0,0 0 0,-1 1 1,5 32 164,-2 0 0,-2 0 0,-6 55 0,-24 106 147,13-97-249,-47 295-956,64-384 277,7-22 264</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44.808"/>
    </inkml:context>
    <inkml:brush xml:id="br0">
      <inkml:brushProperty name="width" value="0.1" units="cm"/>
      <inkml:brushProperty name="height" value="0.1" units="cm"/>
      <inkml:brushProperty name="color" value="#F6630D"/>
    </inkml:brush>
  </inkml:definitions>
  <inkml:trace contextRef="#ctx0" brushRef="#br0">38 18 7986,'3'-2'148,"-1"0"0,1 0 1,0 1-1,0-1 0,0 1 0,0-1 1,0 1-1,0 0 0,0 0 1,0 0-1,0 1 0,0-1 0,1 1 1,-1 0-1,0 0 0,0 0 1,1 0-1,-1 1 0,0-1 0,0 1 1,0 0-1,1-1 0,-1 2 1,5 1-1,-2-1-95,-1 0 0,1-1 0,0 0 1,0 0-1,0 0 0,9-1 0,-8-1-5,1 1-1,-1 0 0,0 0 0,1 0 1,-1 1-1,0 0 0,0 0 1,0 1-1,1 0 0,-2 0 0,1 1 1,12 6-1,-19-8-31,0 1 0,0 0 0,0 0 0,0-1 0,-1 1 0,1 0 0,0-1 0,0 1 0,-1-1 0,0 1 0,1 0 0,-1-1-1,0 1 1,1-1 0,-1 1 0,0-1 0,0 0 0,-2 3 0,2-3-2,-13 17 135,0-1 0,-32 30 0,-10 10-30,6 12-50,-9 9-102,59-77 16,0 0 1,-1-1-1,1 1 1,0 0-1,-1-1 1,1 1-1,-1-1 0,1 1 1,-1-1-1,1 1 1,-1-1-1,1 1 1,-1-1-1,0 0 1,1 1-1,-1-1 0,0 0 1,1 1-1,-1-1 1,0 0-1,1 0 1,-1 0-1,0 1 0,1-1 1,-1 0-1,0 0 1,0 0-1,1 0 1,-2-1-1,1 0-28,0-1 0,0 1-1,1-1 1,-1 0 0,1 1-1,-1-1 1,1 0 0,-1 1-1,1-1 1,0 0 0,0 0 0,0 0-1,1-3 1,2-45-284</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45.145"/>
    </inkml:context>
    <inkml:brush xml:id="br0">
      <inkml:brushProperty name="width" value="0.1" units="cm"/>
      <inkml:brushProperty name="height" value="0.1" units="cm"/>
      <inkml:brushProperty name="color" value="#F6630D"/>
    </inkml:brush>
  </inkml:definitions>
  <inkml:trace contextRef="#ctx0" brushRef="#br0">0 66 7114,'39'-60'2871,"-39"59"-2826,0 1 0,0 0 1,1-1-1,-1 1 1,0 0-1,1-1 0,-1 1 1,0 0-1,1 0 0,-1-1 1,0 1-1,1 0 0,-1 0 1,0 0-1,1-1 0,-1 1 1,1 0-1,-1 0 0,1 0 1,-1 0-1,0 0 0,1 0 1,-1 0-1,1 0 0,-1 0 1,1 0-1,-1 0 0,0 0 1,1 0-1,-1 0 0,1 1 1,-1-1-1,0 0 0,1 0 1,-1 0-1,0 1 0,1-1 1,-1 0-1,0 0 0,1 1 1,11 16 399,-8-12-314,96 132 1714,95 170 0,-194-305-1842,39 62 78,-37-60-89,0 1 0,1-1 0,0 0 0,0 0 0,0-1 0,0 1 0,0-1 0,1 0 0,-1 0 0,8 3 0,-11-6-14,-1 0 0,1 0 0,0 1 0,0-1 0,0 0 0,0 0-1,0 0 1,0 0 0,0 0 0,0 0 0,0-1 0,0 1 0,0 0 0,-1 0 0,1-1 0,0 1-1,0 0 1,0-1 0,0 1 0,-1-1 0,1 1 0,0-1 0,0 1 0,-1-1 0,1 0 0,0 1 0,-1-1-1,1 0 1,-1 0 0,1 1 0,-1-1 0,1 0 0,-1 0 0,0 0 0,1-1 0,10-32-839,-6-19-95,3-31 417</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45.462"/>
    </inkml:context>
    <inkml:brush xml:id="br0">
      <inkml:brushProperty name="width" value="0.1" units="cm"/>
      <inkml:brushProperty name="height" value="0.1" units="cm"/>
      <inkml:brushProperty name="color" value="#F6630D"/>
    </inkml:brush>
  </inkml:definitions>
  <inkml:trace contextRef="#ctx0" brushRef="#br0">51 33 9354,'68'-32'3241,"-73"74"-2873,-3 9-88,-10 5-40,-7-3-24,5-3-96,1-10-64,9-2-264,5-2-152,-3-23-472,8 5-601,3-26 937</inkml:trace>
  <inkml:trace contextRef="#ctx0" brushRef="#br0" timeOffset="1">55 321 8154,'93'-122'2944,"-60"117"-2464,-10-13-191,5 12-209,8 6-24,-5-5-24,11 5 8,-23-15-120,9-1-104,-15-2 2096,0-2-1504</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45.797"/>
    </inkml:context>
    <inkml:brush xml:id="br0">
      <inkml:brushProperty name="width" value="0.1" units="cm"/>
      <inkml:brushProperty name="height" value="0.1" units="cm"/>
      <inkml:brushProperty name="color" value="#F6630D"/>
    </inkml:brush>
  </inkml:definitions>
  <inkml:trace contextRef="#ctx0" brushRef="#br0">170 20 7426,'-45'-19'2896,"36"52"-1848,15 8-463,-12 10-73,6 3-40,-10-3-120,-13-4-80,13 9-136,-10-13-64,15 4-272,-8-4-144,-3-10-464,-2 5 472</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7:22.474"/>
    </inkml:context>
    <inkml:brush xml:id="br0">
      <inkml:brushProperty name="width" value="0.1" units="cm"/>
      <inkml:brushProperty name="height" value="0.1" units="cm"/>
      <inkml:brushProperty name="color" value="#33CCFF"/>
    </inkml:brush>
  </inkml:definitions>
  <inkml:trace contextRef="#ctx0" brushRef="#br0">389 39 6593,'-1'-5'336,"-14"-24"1340,15 29-1650,0-1 1,-1 1 0,1 0-1,0-1 1,-1 1 0,1 0 0,0-1-1,0 1 1,-1 0 0,1 0-1,0-1 1,-1 1 0,1 0 0,-1 0-1,1 0 1,0 0 0,-1-1-1,1 1 1,-1 0 0,1 0 0,0 0-1,-1 0 1,1 0 0,-1 0-1,1 0 1,0 0 0,-1 0 0,1 0-1,-1 0 1,1 0 0,-1 1-1,1-1 1,0 0 0,-1 0 0,1 0-1,0 0 1,-1 1 0,1-1-1,0 0 1,-1 0 0,1 1 0,0-1-1,-1 0 1,1 1 0,0-1-1,0 0 1,-1 1 0,1-1 0,0 0-1,0 1 1,0-1 0,-1 1-1,1-1 1,0 0 0,0 1 0,0-1-1,0 1 1,0-1 0,0 0-1,0 1 1,0-1 0,0 1-1,0 0 1,-5 19 218,1 0 0,1 0 0,1 1 0,0-1 0,2 1 0,0-1 0,5 30 0,-1 39 249,-3 13-45,23 168 0,16 150-280,-34-359-163,1 30 21,-2-45 47,-4-42-57,0-1 0,0 1 0,-1-1 1,1 1-1,-1 0 0,0-1 0,0 1 0,0-1 1,0 1-1,-2 3 0,2-6-13,0-1-1,0 0 1,0 0 0,0 1 0,0-1-1,0 0 1,-1 0 0,1 0 0,0 1-1,0-1 1,0 0 0,0 0-1,-1 0 1,1 0 0,0 1 0,0-1-1,0 0 1,-1 0 0,1 0 0,0 0-1,0 0 1,0 0 0,-1 0-1,1 0 1,0 0 0,0 0 0,-1 0-1,1 0 1,0 0 0,0 0 0,-1 0-1,1 0 1,0 0 0,0 0-1,0 0 1,-1 0 0,1 0 0,0 0-1,-1 0 1,-14-9 32,-20-21-134,24 20 54,-13-13-138,1-1 1,1-1 0,1-1 0,-23-36 0,-63-125-362,17 26 787,77 146-60,11 13-56,0 0 1,0 0-1,0 0 0,1 0 0,-1 0 0,0-1 0,1 1 1,0-1-1,-1 1 0,1-1 0,-1-3 0,15 9 104,72 22-119,-69-19-223,-1 0 1,1-1 0,0-1 0,0-1-1,0 0 1,0-1 0,1 0-1,-1-1 1,1-1 0,16-2 0,14-15-282</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46.126"/>
    </inkml:context>
    <inkml:brush xml:id="br0">
      <inkml:brushProperty name="width" value="0.1" units="cm"/>
      <inkml:brushProperty name="height" value="0.1" units="cm"/>
      <inkml:brushProperty name="color" value="#F6630D"/>
    </inkml:brush>
  </inkml:definitions>
  <inkml:trace contextRef="#ctx0" brushRef="#br0">5 243 8954,'-5'0'3305,"27"0"-2537,1-8-368,31-7-32,-3-9 40,11-7 32,-1-4-72,1-4-144,2 8-72,17 14-120,-4 4-16,-16-3 0,-2 9-80,-35 0-256,1 7-160,-8 14-296,-8 0-104,-15-5 576</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46.479"/>
    </inkml:context>
    <inkml:brush xml:id="br0">
      <inkml:brushProperty name="width" value="0.1" units="cm"/>
      <inkml:brushProperty name="height" value="0.1" units="cm"/>
      <inkml:brushProperty name="color" value="#F6630D"/>
    </inkml:brush>
  </inkml:definitions>
  <inkml:trace contextRef="#ctx0" brushRef="#br0">164 1 8098,'-91'110'2602,"87"-107"-2533,2 1 0,-1 0 0,0 0 0,1 0 1,0 0-1,0 0 0,0 0 0,0 1 0,1-1 1,-1 1-1,1-1 0,0 1 0,1 0 0,-1-1 1,1 1-1,0 0 0,0-1 0,0 1 0,2 5 1,0 11 95,-3 21 232,-6 53 0,6-95-395,1 1 0,0-1 0,0 0 0,0 0 0,0 1 1,0-1-1,0 0 0,0 0 0,0 1 0,-1-1 0,1 0 0,0 0 1,0 0-1,0 1 0,0-1 0,-1 0 0,1 0 0,0 0 0,0 0 1,-1 0-1,1 1 0,0-1 0,0 0 0,0 0 0,-1 0 0,1 0 1,0 0-1,0 0 0,-1 0 0,1 0 0,0 0 0,-1 0 0,1 0 1,0 0-1,0 0 0,-1 0 0,1 0 0,0 0 0,0 0 0,-1 0 1,1 0-1,0-1 0,-16-8 90,14 8-71,1 1-1,0-1 0,0 0 1,0 0-1,0 0 0,0 0 0,0 0 1,1 0-1,-1 0 0,0 0 1,0 0-1,1 0 0,-1-1 0,1 1 1,-1 0-1,1 0 0,-1-1 0,1 1 1,0 0-1,0-1 0,-1 1 1,1 0-1,0-1 0,0 1 0,0-1 1,1-1-1,14-26 209,-9 17-189,0 1 1,0 0-1,1 0 1,10-12-1,-13 19-39,1 0 0,-1 0 0,1 1 0,-1-1 0,1 1 0,0 0-1,1 0 1,-1 1 0,0-1 0,1 1 0,-1 0 0,10-1 0,4-1-8,-1 2 1,0 0-1,1 1 1,-1 1 0,1 0-1,-1 2 1,23 4-1,-32-5-10,0 1-1,0 1 1,0-1 0,0 1-1,-1 1 1,1 0 0,-1 0-1,0 1 1,0-1 0,0 2-1,-1-1 1,0 1-1,0 0 1,0 1 0,-1 0-1,7 9 1,-12-15 16,-1-1 1,1 1-1,-1 0 0,1-1 0,-1 1 1,0 0-1,1-1 0,-1 1 1,0 0-1,0-1 0,1 1 0,-1 0 1,0-1-1,0 1 0,0 0 0,0 0 1,0-1-1,0 1 0,0 0 1,0 0-1,0-1 0,0 1 0,-1 0 1,1-1-1,0 1 0,0 0 1,-1-1-1,1 1 0,0 0 0,-1-1 1,0 2-1,-20 10-8,6-5 6,-54 51 61,52-43 35,-1 0 0,1-1 0,-2 0 0,-21 10 0,12-8 110,-24 11 148,50-26-323,-1 0-1,1 0 0,-1 0 0,1 0 0,-1 0 0,0 0 1,0-1-1,1 1 0,-1-1 0,0 0 0,0 0 1,1 0-1,-6-1 0,11 1-72,-1-1 1,0 0-1,0 1 1,1-1-1,-1 0 1,0 0-1,0-1 1,0 1-1,0 0 1,3-4-1,12-5-267,32-16-385,6-26 273</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46.835"/>
    </inkml:context>
    <inkml:brush xml:id="br0">
      <inkml:brushProperty name="width" value="0.1" units="cm"/>
      <inkml:brushProperty name="height" value="0.1" units="cm"/>
      <inkml:brushProperty name="color" value="#F6630D"/>
    </inkml:brush>
  </inkml:definitions>
  <inkml:trace contextRef="#ctx0" brushRef="#br0">13 133 8818,'-13'-107'3545,"49"101"-1825,7 1-1656,-14-3-8,27 16-24,-34-11 8,12 3-16,2 1-24,-31-11-224,8 7-144,2 8-368,-15-2-320,8 7 671</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47.173"/>
    </inkml:context>
    <inkml:brush xml:id="br0">
      <inkml:brushProperty name="width" value="0.1" units="cm"/>
      <inkml:brushProperty name="height" value="0.1" units="cm"/>
      <inkml:brushProperty name="color" value="#F6630D"/>
    </inkml:brush>
  </inkml:definitions>
  <inkml:trace contextRef="#ctx0" brushRef="#br0">4 0 7306,'0'3'575,"1"-1"0,-1 0 0,1 0 0,0 1 1,-1-1-1,1 0 0,0 0 0,0 0 0,0 0 1,3 4-1,7 14-280,-6-9-143,-2 0-1,1 0 1,-1 1-1,-1-1 1,0 1-1,-1-1 0,0 1 1,-1 19-1,0 52 165,1-62-348,0 0 0,-1 0 1,-2 0-1,0-1 0,-1 1 0,-1-1 0,-13 40 1,11-47-98,4-9 147,0 0 0,0 0 0,0 0 0,1 0 0,0 0 0,-1 0 0,2 0 1,-1 1-1,0-1 0,1 0 0,0 1 0,0-1 0,0 6 0,3-8 468</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47.511"/>
    </inkml:context>
    <inkml:brush xml:id="br0">
      <inkml:brushProperty name="width" value="0.1" units="cm"/>
      <inkml:brushProperty name="height" value="0.1" units="cm"/>
      <inkml:brushProperty name="color" value="#F6630D"/>
    </inkml:brush>
  </inkml:definitions>
  <inkml:trace contextRef="#ctx0" brushRef="#br0">1 104 7658,'3'-2'327,"0"-1"1,1 1 0,-1 0-1,1 0 1,-1 0 0,1 1-1,0-1 1,-1 1 0,6-2-1,4 1-242,1 0-1,0 1 0,17 1 0,11-2 310,-37 1-345,0-1 0,0 0 0,0 0 0,0 0 0,0 0 0,0-1 0,0 0 0,0 0 0,-1 0 0,0 0-1,0-1 1,5-5 0,-6 5-20,1 1 0,-1 0-1,0 0 1,1 0 0,0 0-1,0 0 1,-1 1 0,1 0-1,1 0 1,-1 0 0,0 0-1,0 1 1,1-1 0,-1 1-1,10-1 1,-3 2 46,4 3 163,-11 22 9,-18 105 416,5 472-222,-6-630-1893,7-12 1067</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47.871"/>
    </inkml:context>
    <inkml:brush xml:id="br0">
      <inkml:brushProperty name="width" value="0.1" units="cm"/>
      <inkml:brushProperty name="height" value="0.1" units="cm"/>
      <inkml:brushProperty name="color" value="#F6630D"/>
    </inkml:brush>
  </inkml:definitions>
  <inkml:trace contextRef="#ctx0" brushRef="#br0">9 0 8610,'15'5'3008,"6"4"-2607,9 10-145,-24-1 112,-17-5-8,11 25-16,-5-2-8,-2 0-152,-3 6-56,4 0-72,-9-7-24,-5 1-104,27 10-56,-15-22-192,6 3-64,10-11-168,-13-13-96,-1-19 432</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48.216"/>
    </inkml:context>
    <inkml:brush xml:id="br0">
      <inkml:brushProperty name="width" value="0.1" units="cm"/>
      <inkml:brushProperty name="height" value="0.1" units="cm"/>
      <inkml:brushProperty name="color" value="#F6630D"/>
    </inkml:brush>
  </inkml:definitions>
  <inkml:trace contextRef="#ctx0" brushRef="#br0">232 1 11018,'-2'37'627,"-10"59"0,5-46-435,6-44-165,0-1 0,-1 0 0,1 0 0,-1 0 0,0 0 0,-5 7 0,-7 22 139,11-12 17,0-1 1,0 43 0,3-63-179,0-1 1,0 1 0,0-1 0,1 1 0,-1-1 0,0 1 0,0-1 0,1 1 0,-1-1 0,0 1 0,1-1 0,-1 0 0,0 1 0,1-1 0,-1 1 0,1-1 0,-1 0 0,0 1 0,1-1 0,-1 0 0,1 0 0,-1 0 0,1 1 0,-1-1-1,1 0 1,-1 0 0,1 0 0,-1 0 0,1 0 0,0 0 0,-1 0 0,2 0 0,22 0-37,-18-1 44,-1 1-45,-1 0 0,1 0-1,-1-1 1,1 0 0,0 0 0,-1 0-1,1 0 1,-1-1 0,0 0 0,1 0-1,-1 0 1,0 0 0,0-1 0,0 1-1,-1-1 1,1 0 0,-1 0 0,1-1-1,-1 1 1,3-5 0,6-1 1617,-12 6-766</inkml:trace>
  <inkml:trace contextRef="#ctx0" brushRef="#br0" timeOffset="1">5 512 8058,'-5'11'3048,"19"-1"-2327,-18-7-225,9 2-176,17-2-48,-4-3-40,26 4-24,-8-8-104,2 1-112,1-3-296,-8 1-240,-1 5 304</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48.547"/>
    </inkml:context>
    <inkml:brush xml:id="br0">
      <inkml:brushProperty name="width" value="0.1" units="cm"/>
      <inkml:brushProperty name="height" value="0.1" units="cm"/>
      <inkml:brushProperty name="color" value="#F6630D"/>
    </inkml:brush>
  </inkml:definitions>
  <inkml:trace contextRef="#ctx0" brushRef="#br0">19 89 6825,'-13'15'3105,"8"-7"-1024,10 0-1777,15 7-80,-16-15-72,28 5 24,2-5-32,1-5-24,11-11-88,-5 1-128,-15-20-328,4-1-208,6 3 352</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48.880"/>
    </inkml:context>
    <inkml:brush xml:id="br0">
      <inkml:brushProperty name="width" value="0.1" units="cm"/>
      <inkml:brushProperty name="height" value="0.1" units="cm"/>
      <inkml:brushProperty name="color" value="#F6630D"/>
    </inkml:brush>
  </inkml:definitions>
  <inkml:trace contextRef="#ctx0" brushRef="#br0">213 0 9194,'0'12'3321,"-10"1"-2729,1 15-128,0 5 56,-14 6 32,1 10-56,-1 4-240,4 16-96,-8-4-136,8 0-104,4-5-472,-3-9-176,8-25-432,2-3 640</inkml:trace>
  <inkml:trace contextRef="#ctx0" brushRef="#br0" timeOffset="1">124 330 7386,'36'-16'3200,"-6"-1"-1423,14 11-1305,-11 3-16,-17-12-56,9 7 8,-9-1-96,6 1-96,7 15-120,-1-6-32,-15-4-208,10 11-136,-11-11-288,-12 0-208,-4-1 488</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49.217"/>
    </inkml:context>
    <inkml:brush xml:id="br0">
      <inkml:brushProperty name="width" value="0.1" units="cm"/>
      <inkml:brushProperty name="height" value="0.1" units="cm"/>
      <inkml:brushProperty name="color" value="#F6630D"/>
    </inkml:brush>
  </inkml:definitions>
  <inkml:trace contextRef="#ctx0" brushRef="#br0">193 0 6897,'-1'4'402,"-1"0"-1,1 0 1,0 0-1,0 0 1,0 0-1,0 0 0,1 0 1,-1 8-1,1-8-304,0 0-1,0 0 0,-1 0 1,1 0-1,-1 0 1,0 0-1,0 0 0,-1-1 1,1 1-1,-3 4 0,-26 41 386,17-28-191,0 0-1,-17 42 0,0 7 12,19-45-207,-17 53 0,23-61-70,2-9 8,1 1 0,0-1 0,0 1 0,0-1 0,1 1 0,1-1 0,-1 1 0,1 0 0,2 14 0,-1-22-15,0 0 1,0 1-1,0-1 0,0 0 1,0 0-1,0 0 1,0 0-1,0 0 1,1 0-1,-1-1 1,0 1-1,1 0 1,-1-1-1,0 1 1,1-1-1,-1 1 1,1-1-1,-1 0 1,1 1-1,2-1 0,31 3 138,-33-3-135,23 0 88,17 2 141,68-8 1,-97 4-223,0 0 1,0-1 0,0-1-1,-1 0 1,1 0-1,-1-1 1,0-1 0,0 0-1,15-11 1,-22 12-44,1 0 0,-1 0 0,0 0 0,-1 0 0,1-1 0,-1 0 0,0 0 1,-1 0-1,6-13 0,7-11-268,8-26-656,-16 34 563,8-11-56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5.430"/>
    </inkml:context>
    <inkml:brush xml:id="br0">
      <inkml:brushProperty name="width" value="0.1" units="cm"/>
      <inkml:brushProperty name="height" value="0.1" units="cm"/>
      <inkml:brushProperty name="color" value="#E71224"/>
    </inkml:brush>
  </inkml:definitions>
  <inkml:trace contextRef="#ctx0" brushRef="#br0">1 183 5665,'69'-125'2729,"-58"123"-473,1-19-1944,6 6-16,0 9-72,0-8-16,3 14-63,1 4-25,2 1-88,9 9 0,-13 1-144,-2 0-209,-10 0 225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7:23.013"/>
    </inkml:context>
    <inkml:brush xml:id="br0">
      <inkml:brushProperty name="width" value="0.1" units="cm"/>
      <inkml:brushProperty name="height" value="0.1" units="cm"/>
      <inkml:brushProperty name="color" value="#33CCFF"/>
    </inkml:brush>
  </inkml:definitions>
  <inkml:trace contextRef="#ctx0" brushRef="#br0">186 47 7746,'38'-45'2284,"-38"45"-2271,0 0 0,0 0 0,0 0 0,0 0 1,1-1-1,-1 1 0,0 0 0,0 0 0,0 0 0,0 0 0,1 0 0,-1 0 0,0 0 0,0 0 0,0 0 0,1 0 0,-1-1 0,0 1 1,0 0-1,0 0 0,1 0 0,-1 0 0,0 0 0,0 0 0,0 1 0,1-1 0,-1 0 0,0 0 0,0 0 0,0 0 0,1 0 0,-1 0 1,0 0-1,0 0 0,0 0 0,0 0 0,1 1 0,-1-1 0,0 0 0,0 0 0,0 0 0,0 0 0,0 1 0,1-1 0,-1 0 0,0 0 1,0 1-1,4 15 148,-2 16-118,-2-12 1,-1-1 0,-1 0 0,-1 0 0,-1 0 0,-1-1-1,0 1 1,-2-1 0,0 0 0,0 0 0,-2-1 0,0 0 0,-1-1-1,-1 0 1,0-1 0,-1 0 0,-26 24 0,6-10 119,21-20-1,0 1 1,1 0-1,0 0 0,-10 14 1,17-17 11,11-10-92,21-20-49,-23 17-33,34-31 6,-38 35-5,0 0-1,0 0 0,1 1 0,-1-1 1,0 1-1,1 0 0,-1 0 0,1 0 0,-1 0 1,1 0-1,0 0 0,-1 1 0,1-1 1,0 1-1,0 0 0,-1 0 0,1 0 1,4 0-1,-6 1 4,0 0 1,0 0 0,0 0-1,1 0 1,-1 0-1,0 0 1,0 0 0,-1 0-1,1 0 1,0 0 0,0 1-1,0-1 1,-1 0-1,1 1 1,-1-1 0,1 0-1,-1 1 1,0-1 0,1 1-1,-1-1 1,0 1-1,0-1 1,0 3 0,0 43 91,-1-32-62,-6 116 353,3-97-359,1 0 0,2 0 0,1 1 1,2-1-1,11 60 0,-4-77-406,0-23-222,3-31-294,-1-14 488</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49.613"/>
    </inkml:context>
    <inkml:brush xml:id="br0">
      <inkml:brushProperty name="width" value="0.1" units="cm"/>
      <inkml:brushProperty name="height" value="0.1" units="cm"/>
      <inkml:brushProperty name="color" value="#F6630D"/>
    </inkml:brush>
  </inkml:definitions>
  <inkml:trace contextRef="#ctx0" brushRef="#br0">209 105 7546,'0'0'88,"1"0"1,-1 0 0,0 1 0,0-1 0,1 0-1,-1 0 1,0 0 0,1 1 0,-1-1 0,0 0 0,1 0-1,-1 0 1,0 0 0,1 0 0,-1 0 0,0 0-1,1 0 1,-1 0 0,0 0 0,1 0 0,-1 0-1,0 0 1,1 0 0,-1 0 0,0 0 0,1 0-1,-1 0 1,0 0 0,1 0 0,-1-1 0,0 1-1,1 0 1,-1 0 0,0 0 0,1-1 0,-1 1 0,0 0-1,0 0 1,1-1 0,-1 1 0,0 0 0,0-1-1,0 1 1,0 0 0,1-1 0,-1 1 0,0-1-1,11-24 243,0 1-149,-8 22-147,1-1 0,-1 1 0,0 0 0,1 0-1,-1 0 1,1 1 0,0-1 0,0 1 0,-1 0 0,1 0-1,0 0 1,5 0 0,-5 1-10,0-1-1,0 0 0,0 0 1,0 0-1,0 0 1,0 0-1,0-1 1,0 0-1,-1 0 1,1 0-1,-1 0 1,7-6-1,-10 8-23,0-1 1,1 1-1,-1 0 0,0-1 0,0 1 1,1-1-1,-1 1 0,0 0 0,1-1 1,-1 1-1,0 0 0,1 0 0,-1-1 1,1 1-1,-1 0 0,0 0 0,1 0 1,-1-1-1,1 1 0,-1 0 0,0 0 1,1 0-1,-1 0 0,1 0 0,-1 0 1,1 0-1,-1 0 0,1 0 0,-1 0 1,1 0-1,-1 0 0,0 0 0,1 0 1,-1 1-1,1-1 0,-1 0 0,1 0 1,8 19 9,-3 30 38,-7-31 30,-1 1 1,-1-1-1,-6 22 0,3-19-6,2 0 0,-2 25 0,-38 496 318,42-460-351,2-39 102,-2 0 1,-12 63-1,14-103-112,-1 0 0,1 0 0,-1 0 0,0 0 0,0 0 0,0-1 0,-1 1 0,1 0 0,-1-1 0,1 1 0,-1-1 0,0 1 0,0-1 0,0 0 0,0 0 0,0 0 0,-1 0 0,1 0 0,-1 0 0,-4 2 0,4-3 3,-1 0 0,0 0 0,0-1 0,1 1 0,-1-1 0,0 0-1,0 0 1,0 0 0,0 0 0,1-1 0,-1 0 0,0 1 0,0-1 0,-3-2-1,-5-2-57,0 0 0,0-1 0,0 0-1,1-1 1,0-1 0,1 0 0,0 0-1,-10-10 1,12 9-172,-1-2-1,2 1 1,-1-1-1,1 0 1,1 0 0,0-1-1,1 1 1,0-2 0,0 1-1,-4-22 1,2-36-239</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49.949"/>
    </inkml:context>
    <inkml:brush xml:id="br0">
      <inkml:brushProperty name="width" value="0.1" units="cm"/>
      <inkml:brushProperty name="height" value="0.1" units="cm"/>
      <inkml:brushProperty name="color" value="#F6630D"/>
    </inkml:brush>
  </inkml:definitions>
  <inkml:trace contextRef="#ctx0" brushRef="#br0">1 6 8858,'0'-5'3057,"11"5"-2753,6 13-72,-9 0-8,5-6-24,5 6-56,-8-8-48,-8-4-232,4 17-144,-11-9 432,7 9-208</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50.283"/>
    </inkml:context>
    <inkml:brush xml:id="br0">
      <inkml:brushProperty name="width" value="0.1" units="cm"/>
      <inkml:brushProperty name="height" value="0.1" units="cm"/>
      <inkml:brushProperty name="color" value="#F6630D"/>
    </inkml:brush>
  </inkml:definitions>
  <inkml:trace contextRef="#ctx0" brushRef="#br0">0 112 7562,'31'-5'5075,"61"-13"-3130,55-11-1441,313-24 439,-406 52-918,-38 2-341,0-2 0,0 1 0,22-5 0,-38 5 291,1 0 0,-1-1 0,0 1 0,0 0-1,0 0 1,1 0 0,-1 0 0,0 0 0,0 0 0,0 0 0,1 0 0,-1 0 0,0 0 0,0 0 0,1 0 0,-1 0 0,0 0-1,0 1 1,0-1 0,1 0 0,-1 0 0,0 0 0,0 0 0,0 0 0,0 0 0,1 0 0,-1 1 0,0-1 0,0 0 0,0 0-1,0 0 1,0 0 0,1 1 0,-1-1 0,0 0 0,0 0 0,0 0 0,0 1 0,0-1 0,0 0 0,0 0 0,0 0 0,0 1-1,0-1 1,0 0 0,0 0 0,0 0 0,0 1 0,0-1 0,0 0 0,0 0 0,0 0 0,0 1 0,0-1 0,0 0 0,-7 12-1054,-2-6 671</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0:50.631"/>
    </inkml:context>
    <inkml:brush xml:id="br0">
      <inkml:brushProperty name="width" value="0.1" units="cm"/>
      <inkml:brushProperty name="height" value="0.1" units="cm"/>
      <inkml:brushProperty name="color" value="#F6630D"/>
    </inkml:brush>
  </inkml:definitions>
  <inkml:trace contextRef="#ctx0" brushRef="#br0">1 0 9882,'6'10'3425,"24"10"-3049,-19-2-56,4 5-72,3 0-40,-10-12-304,9 1-272,-4-12 240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14.234"/>
    </inkml:context>
    <inkml:brush xml:id="br0">
      <inkml:brushProperty name="width" value="0.1" units="cm"/>
      <inkml:brushProperty name="height" value="0.1" units="cm"/>
      <inkml:brushProperty name="color" value="#F6630D"/>
    </inkml:brush>
  </inkml:definitions>
  <inkml:trace contextRef="#ctx0" brushRef="#br0">32 20 7834,'-31'53'2496,"43"-53"-1855,0-1-1,0 0 1,21-5-1,-16 4-519,0 1 1,0 0-1,-1 2 0,1 0 1,0 1-1,-1 0 0,25 8 1,-15-4-3,49 4 0,-67-10-102,0 0 0,0 0 0,0 0 0,0-1 0,-1-1 0,1 1 0,0-1 0,-1-1 0,1 1 0,10-6 0,5-2-29,20-8 2,-42 17-69,0 0-1,1 1 0,-1-1 1,0 0-1,1 0 0,-1 0 1,0 0-1,0 0 0,0 0 1,0 0-1,0 0 0,0-1 0,0 1 1,0 0-1,0-1 0,0 1 1,-1-1-1,1 1 0,-1 0 1,1-1-1,0-2 0,-3-2-861,-4-5 435</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14.612"/>
    </inkml:context>
    <inkml:brush xml:id="br0">
      <inkml:brushProperty name="width" value="0.1" units="cm"/>
      <inkml:brushProperty name="height" value="0.1" units="cm"/>
      <inkml:brushProperty name="color" value="#F6630D"/>
    </inkml:brush>
  </inkml:definitions>
  <inkml:trace contextRef="#ctx0" brushRef="#br0">1 1 6657,'0'5'276,"-1"0"0,1-1 0,0 1 0,1 0 0,-1 0 0,1 0 0,0 0 0,0 0 0,0-1 0,0 1 0,1 0 0,0-1 0,3 6 0,-2-5-177,-1 1 1,0-1-1,0 1 1,0 0-1,0 0 0,-1 0 1,0 0-1,0 0 1,-1 0-1,0 11 0,-6 34 231,2 1 0,2-1 0,3 1 0,1-1 0,16 84 0,-16-130-306,-1 1 1,1-1-1,1 0 1,-1 1-1,1-1 1,0 0 0,0-1-1,0 1 1,0 0-1,1-1 1,0 0-1,0 0 1,0 0 0,1 0-1,-1-1 1,1 1-1,0-1 1,0-1-1,10 6 1,-11-7-14,0 1-1,-1 0 1,2-1 0,-1 0-1,0 0 1,0 0 0,0 0 0,0-1-1,1 0 1,-1 1 0,0-2-1,0 1 1,1 0 0,-1-1-1,0 0 1,0 0 0,0 0-1,0 0 1,0-1 0,0 0 0,0 0-1,0 0 1,-1 0 0,1 0-1,-1-1 1,0 1 0,5-6-1,0-2-2,0-1-1,-1 0 0,10-23 1,3-3-15,-11 19-197,0-1 0,-1 0 0,-2 0 0,0 0 0,0-1 0,-2 0 0,3-27 0,-6 7-240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14.965"/>
    </inkml:context>
    <inkml:brush xml:id="br0">
      <inkml:brushProperty name="width" value="0.1" units="cm"/>
      <inkml:brushProperty name="height" value="0.1" units="cm"/>
      <inkml:brushProperty name="color" value="#F6630D"/>
    </inkml:brush>
  </inkml:definitions>
  <inkml:trace contextRef="#ctx0" brushRef="#br0">9 76 8458,'-9'9'2920,"13"-9"-2664,6-5-15,22 3-17,0-3-24,4-2-48,33 7-64,-12-6-40,-1-4-40,3-1-264,-26-8-152,-5 0 216</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15.486"/>
    </inkml:context>
    <inkml:brush xml:id="br0">
      <inkml:brushProperty name="width" value="0.1" units="cm"/>
      <inkml:brushProperty name="height" value="0.1" units="cm"/>
      <inkml:brushProperty name="color" value="#F6630D"/>
    </inkml:brush>
  </inkml:definitions>
  <inkml:trace contextRef="#ctx0" brushRef="#br0">1 87 7674,'1'-2'244,"0"0"0,0 0 0,1 0 0,-1 0 0,1 1 0,0-1 0,-1 0 1,1 1-1,0-1 0,0 1 0,0 0 0,0 0 0,0 0 0,0 0 0,0 0 0,0 0 1,5-1-1,45-14 71,-24 11-200,2 1 0,47 0 0,-49 4-104,0-1 1,-1-2-1,35-7 0,9-5 23,-66 15-35,0-1 0,-1 1 0,1-1 1,0 1-1,-1 1 0,1-1 1,0 1-1,-1-1 0,1 1 0,0 1 1,-1-1-1,9 4 0,-12-3 1,1-1 0,-1 0 0,0 1-1,1 0 1,-1-1 0,0 1-1,0 0 1,0-1 0,0 1 0,0 0-1,0 0 1,-1 0 0,1 0-1,-1 0 1,1 0 0,-1 0 0,0 0-1,0 0 1,1 0 0,-2 0 0,1 0-1,0 0 1,0 0 0,-1 0-1,1 0 1,-1 2 0,-1 4 3,-1-1-1,1 1 1,-1-1 0,0 0 0,-7 10 0,-6 9-3,-2-1 1,0 0 0,-2-2 0,-1 0-1,0-1 1,-2-2 0,-1 0 0,-33 22-1,53-40 2,0 1 0,0-1-1,0 0 1,0 0 0,0-1-1,-1 1 1,1-1 0,0 0-1,-1 0 1,1-1 0,-10 1-1,12-1 0,0-1-1,1 1 1,-1-1 0,0 1-1,0-1 1,0 0-1,0 0 1,1 0-1,-1 0 1,0 0 0,1 0-1,-1-1 1,1 1-1,-1 0 1,1-1 0,0 1-1,0-1 1,0 0-1,0 1 1,0-1-1,0 0 1,0 0 0,0 1-1,0-1 1,1 0-1,-1 0 1,1 0 0,0 0-1,-1-3 1,-3-26-1,1 0 0,2 0 0,1 0 0,1 0 1,2 0-1,1 1 0,14-53 0,-18 83 0,0 0 1,0 0-1,0 0 0,0 1 1,1-1-1,-1 0 0,0 0 1,0 0-1,0 0 0,0 0 0,0 0 1,0 0-1,0 0 0,0 0 1,0 0-1,0 0 0,1 0 1,-1 0-1,0 0 0,0 0 1,0 0-1,0 0 0,0 0 1,0 0-1,0 0 0,0 0 0,0 0 1,1 0-1,-1 0 0,0 0 1,0 0-1,0 0 0,0 0 1,0 0-1,0 0 0,0 0 1,0 0-1,0 0 0,0 0 0,0-1 1,1 1-1,-1 0 0,0 0 1,0 0-1,0 0 0,0 0 1,0 0-1,0 0 0,0 0 1,0 0-1,0 0 0,0-1 0,0 1 1,0 0-1,0 0 0,0 0 1,0 0-1,0 0 0,0 0 1,0 0-1,0 0 0,0 0 1,0-1-1,4 14 21,3 25 18,-1 66 256,-10 143-1,-1-41-32,6-123-195,-4 209 500,-1-238-390,-2 1-1,-2-1 1,-20 69-1,12-88-51,6-25-288,9-10 130,1 0 1,-1 0-1,0-1 1,1 1-1,-1 0 1,1-1 0,-1 1-1,1-1 1,0 1-1,-1-1 1,1 1-1,-1-1 1,1 1-1,0-1 1,-1 1 0,1-1-1,0 1 1,0-1-1,-1 1 1,1-1-1,0 0 1,0 1 0,0-1-1,0 1 1,0-1-1,0 0 1,0 0-1,-1-14-689,5-6 295</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15.843"/>
    </inkml:context>
    <inkml:brush xml:id="br0">
      <inkml:brushProperty name="width" value="0.1" units="cm"/>
      <inkml:brushProperty name="height" value="0.1" units="cm"/>
      <inkml:brushProperty name="color" value="#F6630D"/>
    </inkml:brush>
  </inkml:definitions>
  <inkml:trace contextRef="#ctx0" brushRef="#br0">0 1 8842,'20'1'3233,"0"3"-2377,-2-3-760,-4 8-56,-2 9 0,-5-2-24,-3 2-96,10 12-288,-16-16-152,2 3 272</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16.177"/>
    </inkml:context>
    <inkml:brush xml:id="br0">
      <inkml:brushProperty name="width" value="0.1" units="cm"/>
      <inkml:brushProperty name="height" value="0.1" units="cm"/>
      <inkml:brushProperty name="color" value="#F6630D"/>
    </inkml:brush>
  </inkml:definitions>
  <inkml:trace contextRef="#ctx0" brushRef="#br0">0 230 8866,'2'-8'3137,"11"8"-2761,12-10-32,16 7 8,8-12 24,9-3 16,27 5-128,-9-15-32,2 5-120,-12 3-64,-23-4-48,-5 2-104,-15 6-288,-7 4-176,-9 1 504,6 4-104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7:23.411"/>
    </inkml:context>
    <inkml:brush xml:id="br0">
      <inkml:brushProperty name="width" value="0.1" units="cm"/>
      <inkml:brushProperty name="height" value="0.1" units="cm"/>
      <inkml:brushProperty name="color" value="#33CCFF"/>
    </inkml:brush>
  </inkml:definitions>
  <inkml:trace contextRef="#ctx0" brushRef="#br0">0 18 7754,'6'3'302,"-1"0"0,1-1 0,0 1 0,0-1 0,0 0 0,0-1 0,0 1 0,0-1 0,1-1 0,-1 1 0,13-1 0,76-12-313,-32 2 253,-53 10-219,30-3 23,-39 3-39,0 0-1,0 1 0,0-1 0,0 0 0,0-1 0,0 1 0,-1 0 1,1 0-1,0 0 0,0 0 0,0-1 0,0 1 0,-1 0 0,1-1 0,0 1 1,0-1-1,-1 1 0,1-1 0,0 1 0,-1-1 0,1 1 0,0-1 1,-1 0-1,1 1 0,-1-1 0,1 0 0,-1 1 0,1-1 0,0-1 1,8 34 713,-8-29-712,1 1 0,-1 0-1,0 0 1,0 0 0,0 0 0,0 1 0,-1-1 0,0 0-1,1 0 1,-2 0 0,1 0 0,0 1 0,-1-1 0,0 0-1,0 0 1,-2 4 0,-2 12 45,0-1-1,0 1 1,2-1-1,1 1 1,-1 36 0,15 104 47,-4-73-92,-7 94-349,3-164-473,-5-30-53,-8-8 423</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16.512"/>
    </inkml:context>
    <inkml:brush xml:id="br0">
      <inkml:brushProperty name="width" value="0.1" units="cm"/>
      <inkml:brushProperty name="height" value="0.1" units="cm"/>
      <inkml:brushProperty name="color" value="#F6630D"/>
    </inkml:brush>
  </inkml:definitions>
  <inkml:trace contextRef="#ctx0" brushRef="#br0">314 1 6673,'-6'18'1163,"1"1"0,1 0 0,1 1 0,-2 24-1,-8 45-385,-49 101 812,4-19-689,-67 334 386,92-363-1227,81-296-4005,-22 81 3309</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16.848"/>
    </inkml:context>
    <inkml:brush xml:id="br0">
      <inkml:brushProperty name="width" value="0.1" units="cm"/>
      <inkml:brushProperty name="height" value="0.1" units="cm"/>
      <inkml:brushProperty name="color" value="#F6630D"/>
    </inkml:brush>
  </inkml:definitions>
  <inkml:trace contextRef="#ctx0" brushRef="#br0">1 266 8874,'3'-28'3209,"15"17"-2649,23 4-80,-3-4-104,4 2-48,-9-2-72,-3-7-48,-1 0-120,8 3-8,4-1-80,1 6 0,-6-3-144,1-4-152,-16-11-256,-1 5-168,-14-8 440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17.162"/>
    </inkml:context>
    <inkml:brush xml:id="br0">
      <inkml:brushProperty name="width" value="0.1" units="cm"/>
      <inkml:brushProperty name="height" value="0.1" units="cm"/>
      <inkml:brushProperty name="color" value="#F6630D"/>
    </inkml:brush>
  </inkml:definitions>
  <inkml:trace contextRef="#ctx0" brushRef="#br0">24 70 8418,'-23'1'3529,"28"12"-2246,7 7-1037,-8-8-210,-1 0 1,0 0-1,0 1 0,-1-1 0,-1 1 0,0-1 0,-1 1 0,0 0 1,-1-1-1,-1 1 0,-3 15 0,-2 34-19,6-58-48,1-1 0,0 0 0,-1 1 0,2 0 0,-1-1 0,0 1-1,0-1 1,1 0 0,0 1 0,0-1 0,0 1 0,0-1 0,0 0 0,1 0 0,0 0 0,-1 0 0,1 0 0,0 0 0,3 3 0,-5-6 12,1 0 1,-1 1 0,0-1 0,1 0 0,-1 0 0,0 0 0,1 0 0,-1 0-1,1 1 1,-1-1 0,0 0 0,1 0 0,-1 0 0,1 0 0,-1 0 0,0 0-1,1 0 1,-1 0 0,0-1 0,1 1 0,-1 0 0,1 0 0,-1 0 0,0 0-1,1 0 1,-1-1 0,0 1 0,1 0 0,-1 0 0,0-1 0,0 1 0,1 0 0,-1 0-1,0-1 1,0 1 0,1 0 0,-1-1 0,0 1 0,0 0 0,0-1 0,1 1-1,-1 0 1,0-1 0,0 1 0,0-1 0,0 1 0,0 0 0,0-1 0,7-20-275,68-277-2237,-74 293 2512,1 1 1,-1-1-1,1 0 0,0 1 0,0-1 0,1 1 0,-1 0 0,1 0 0,0 0 0,0 0 0,1 0 0,-1 0 0,1 1 1,0 0-1,6-5 0,-9 7 16,-1 1 1,0 0 0,1 0-1,-1-1 1,0 1 0,1 0-1,-1 0 1,1-1 0,-1 1-1,0 0 1,1 0-1,-1 0 1,1 0 0,-1 0-1,0-1 1,1 1 0,-1 0-1,1 0 1,-1 0 0,1 0-1,-1 0 1,0 1 0,1-1-1,-1 0 1,1 0 0,-1 0-1,1 0 1,-1 0 0,0 0-1,1 1 1,-1-1-1,0 0 1,1 0 0,-1 1-1,0-1 1,1 0 0,0 1-1,6 19 56,-7 26 194,-6-19 31,-2 0-1,-1-1 1,-2 0-1,-19 36 1,-13 33 1182,45-90-1107,10-11-225,18-20-166,-6-2 32,28-31-3598,-45 53 2402</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17.514"/>
    </inkml:context>
    <inkml:brush xml:id="br0">
      <inkml:brushProperty name="width" value="0.1" units="cm"/>
      <inkml:brushProperty name="height" value="0.1" units="cm"/>
      <inkml:brushProperty name="color" value="#F6630D"/>
    </inkml:brush>
  </inkml:definitions>
  <inkml:trace contextRef="#ctx0" brushRef="#br0">89 1 7234,'-7'14'1431,"2"-3"-790,-1 0 1,2 1 0,-1-1-1,2 1 1,-4 15 0,7-26-626,1 0 0,-1 0 0,1 0 0,-1 0 0,1 0 0,-1 0 0,1 0 0,0 0 0,0-1 0,-1 1 0,1 0 0,0 0 0,0-1 0,0 1 0,0 0 0,0-1 0,0 1 0,0-1 0,0 1 0,0-1 0,0 0 0,0 1 1,0-1-1,0 0 0,0 0 0,0 0 0,1 0 0,-1 1 0,2-2 0,34 3 59,-31-3-67,0 0 1,-1 0-1,1-1 0,-1 0 1,1 0-1,7-5 0,26-8-9,-24 10-13,-14 4 8,-1 0 0,1 1 1,0-1-1,0 1 1,0-1-1,0 1 0,0 0 1,0-1-1,0 1 1,0 0-1,0 0 0,0 0 1,0-1-1,0 1 1,0 0-1,0 0 0,-1 0 1,1 1-1,0-1 0,0 0 1,0 0-1,0 1 1,0-1-1,1 1 0,-10 10-20,-6 29 21,0-3 8,-17 36 0,27-65-2,-1 0 0,0 1-1,0-2 1,-1 1 0,0 0-1,0-1 1,0 0-1,-1-1 1,-14 11 0,7-6-46,-25 13 21,37-23-10,1 0 1,0-1-1,0 0 1,0 1-1,-1-1 1,1 0-1,0 1 1,-1-1-1,1 0 1,0 0-1,0 0 0,-1 0 1,1 0-1,0 0 1,-1-1-1,1 1 1,0 0-1,0-1 1,-1 1-1,1-1 1,0 1-1,0-1 1,0 0-1,0 1 1,0-1-1,0 0 0,0 0 1,0 0-1,-2-1 1,-9-17-253</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17.860"/>
    </inkml:context>
    <inkml:brush xml:id="br0">
      <inkml:brushProperty name="width" value="0.1" units="cm"/>
      <inkml:brushProperty name="height" value="0.1" units="cm"/>
      <inkml:brushProperty name="color" value="#F6630D"/>
    </inkml:brush>
  </inkml:definitions>
  <inkml:trace contextRef="#ctx0" brushRef="#br0">0 1 6953,'35'37'4005,"7"29"-2696,0 1-689,-23-45-468,1 1 0,1-2 1,1-1-1,1-1 0,0 0 0,2-2 1,0-1-1,1-1 0,0-1 1,1-1-1,1-2 0,0 0 0,0-2 1,1-1-1,56 8 0,-78-16-168,1 1-1,-1-1 0,0 0 1,0 0-1,10-2 1,-15 2-32,-1 0 1,1 0-1,-1-1 1,1 1-1,-1-1 1,1 1 0,-1-1-1,0 1 1,1-1-1,-1 0 1,0 0 0,1 0-1,-1 0 1,0 0-1,0 0 1,0 0 0,0 0-1,0 0 1,0 0-1,0-1 1,0 1 0,0 0-1,0-1 1,-1 1-1,2-3 1,6-9-768,10 2 338</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18.198"/>
    </inkml:context>
    <inkml:brush xml:id="br0">
      <inkml:brushProperty name="width" value="0.1" units="cm"/>
      <inkml:brushProperty name="height" value="0.1" units="cm"/>
      <inkml:brushProperty name="color" value="#F6630D"/>
    </inkml:brush>
  </inkml:definitions>
  <inkml:trace contextRef="#ctx0" brushRef="#br0">10 34 8714,'-10'-27'2984,"18"21"-2799,7 6-97,11 11-24,-27 6-32,6 9 24,3-1 0,-5-2-40,20 6-8,-23-17-128,17 11-128,-12-15-377,-7-8 401</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0.061"/>
    </inkml:context>
    <inkml:brush xml:id="br0">
      <inkml:brushProperty name="width" value="0.1" units="cm"/>
      <inkml:brushProperty name="height" value="0.1" units="cm"/>
      <inkml:brushProperty name="color" value="#F6630D"/>
    </inkml:brush>
  </inkml:definitions>
  <inkml:trace contextRef="#ctx0" brushRef="#br0">0 297 7946,'10'-27'1036,"-7"16"-820,0 0-1,1 0 1,1 1-1,-1-1 1,1 1-1,1 0 1,0 1 0,1-1-1,-1 1 1,2 1-1,-1-1 1,1 1-1,13-10 1,0 5-88,0 2 0,1 1 0,0 0 0,1 2 0,33-8 1,117-14 131,-33 8-197,-134 20-58,0 1-1,1 1 0,-1-1 1,1 1-1,-1 0 1,11 1-1,-15 0-4,0-1 0,0 0 0,-1 1 0,1-1 0,-1 1 0,1-1 0,0 1 0,-1 0 0,1 0 0,-1 0 0,0 0 0,1 0 1,-1 0-1,0 0 0,1 0 0,-1 0 0,0 1 0,0-1 0,0 0 0,0 1 0,0-1 0,-1 1 0,1-1 0,0 1 0,-1 0 0,1-1 0,-1 1 0,1 2 0,-1-2 0,0-1 1,0 1-1,-1 0 0,1-1 1,-1 1-1,1 0 0,-1-1 1,0 1-1,0-1 0,1 1 1,-1-1-1,0 1 0,0-1 1,0 0-1,-1 1 0,1-1 1,0 0-1,0 0 0,-1 0 1,-1 2-1,-4 3 1,-6 7-1,-1 0 1,0-2-1,-1 1 0,-27 15 0,-16 11-110,44-27 60,-11 9-326,-1-1 1,0-1 0,-2-1-1,-55 24 1,31-25-79</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0.399"/>
    </inkml:context>
    <inkml:brush xml:id="br0">
      <inkml:brushProperty name="width" value="0.1" units="cm"/>
      <inkml:brushProperty name="height" value="0.1" units="cm"/>
      <inkml:brushProperty name="color" value="#F6630D"/>
    </inkml:brush>
  </inkml:definitions>
  <inkml:trace contextRef="#ctx0" brushRef="#br0">82 117 7322,'-82'-21'2744,"85"21"-2016,7 11-488,2 1-32,-6-2-32,8 9-24,-5-6-96,0-6 0,5-1-104,1-1-24,-2-14-104,4 7-80,-6-13-328,4-1-792,5-1 920</inkml:trace>
  <inkml:trace contextRef="#ctx0" brushRef="#br0" timeOffset="1">220 55 4129,'96'-55'1984,"-85"64"-559,-16-8-873,3 9-272,1 2-88,-14 2-296,10 6-472,-16-7 352</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0.726"/>
    </inkml:context>
    <inkml:brush xml:id="br0">
      <inkml:brushProperty name="width" value="0.1" units="cm"/>
      <inkml:brushProperty name="height" value="0.1" units="cm"/>
      <inkml:brushProperty name="color" value="#F6630D"/>
    </inkml:brush>
  </inkml:definitions>
  <inkml:trace contextRef="#ctx0" brushRef="#br0">15 74 6849,'-13'0'2577,"11"2"-1969,4 0-112,6-7-152,-8 3-56,0 0-64,10-4-32,20-7-72,40-27-39,-40 30-41,6 10-56,-8 0-201,-7 2-215,-9-4 256</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1.063"/>
    </inkml:context>
    <inkml:brush xml:id="br0">
      <inkml:brushProperty name="width" value="0.1" units="cm"/>
      <inkml:brushProperty name="height" value="0.1" units="cm"/>
      <inkml:brushProperty name="color" value="#F6630D"/>
    </inkml:brush>
  </inkml:definitions>
  <inkml:trace contextRef="#ctx0" brushRef="#br0">28 213 7426,'-18'11'2992,"9"2"-2008,12-3-511,0-5-97,9-5-184,2-5-24,9-6 8,12-4 16,11-3-56,1-8-40,3-2-72,-1 1-16,5 8-96,-1 12-88,-19-14-256,-1 8-144,-13-17-961,-12-1 1025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7:23.746"/>
    </inkml:context>
    <inkml:brush xml:id="br0">
      <inkml:brushProperty name="width" value="0.1" units="cm"/>
      <inkml:brushProperty name="height" value="0.1" units="cm"/>
      <inkml:brushProperty name="color" value="#33CCFF"/>
    </inkml:brush>
  </inkml:definitions>
  <inkml:trace contextRef="#ctx0" brushRef="#br0">8 12 7330,'-7'0'2888,"14"1"-1712,-1-2-872,14-1-31,1-3-9,5 3 8,4-1-16,11 3-88,8 3-40,-8-1-128,-5 5-104,-13-3-272,-4 0-224,-3 4 360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1.399"/>
    </inkml:context>
    <inkml:brush xml:id="br0">
      <inkml:brushProperty name="width" value="0.1" units="cm"/>
      <inkml:brushProperty name="height" value="0.1" units="cm"/>
      <inkml:brushProperty name="color" value="#F6630D"/>
    </inkml:brush>
  </inkml:definitions>
  <inkml:trace contextRef="#ctx0" brushRef="#br0">165 0 6401,'-1'4'242,"1"1"-1,0-1 1,0 0-1,0 0 1,0 1-1,1-1 1,0 0-1,0 0 1,0 0-1,2 7 1,3 9-22,-1 16-84,-2 0 1,0 1-1,-3 0 1,-1 0-1,-2-1 1,-1 1-1,-12 43 1,3-27-102,-3-2 1,-3 0 0,-1-1-1,-34 60 1,50-103-2,-3 4 93,1 1 0,1-1-1,-1 1 1,2 0 0,-4 15-1,8-27-108,0 1-1,-1-1 1,1 1-1,0-1 1,0 0-1,0 1 1,0-1-1,0 1 1,0-1-1,0 1 1,0-1-1,0 0 1,0 1-1,0-1 1,0 1-1,0-1 1,0 1-1,0-1 1,0 0-1,1 1 1,-1-1-1,0 1 1,0-1-1,0 0 1,1 1-1,-1-1 1,0 0-1,0 1 1,1-1-1,-1 0 0,0 1 1,1-1-1,-1 0 1,0 0-1,1 0 1,-1 1-1,1-1 1,-1 0-1,0 0 1,1 0-1,-1 0 1,1 1-1,-1-1 1,1 0-1,26-7 379,26-21-52,-52 27-301,224-115 426,-47 28-886,-155 71-643,-15 13 702</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1.725"/>
    </inkml:context>
    <inkml:brush xml:id="br0">
      <inkml:brushProperty name="width" value="0.1" units="cm"/>
      <inkml:brushProperty name="height" value="0.1" units="cm"/>
      <inkml:brushProperty name="color" value="#F6630D"/>
    </inkml:brush>
  </inkml:definitions>
  <inkml:trace contextRef="#ctx0" brushRef="#br0">10 71 7658,'-10'8'2872,"15"5"-2056,7-4-624,-12-3 1,1 2-49,4 7 0,-6-13 0,6 13-48,0-5-24,-7-4-32,7 25-8,-2 5-80,2 9-88,-3-1-256,-1-6-353,-1-27 473</inkml:trace>
  <inkml:trace contextRef="#ctx0" brushRef="#br0" timeOffset="1">193 5 6161,'4'-4'2689,"5"4"-985,2 8-1280,-1 2-56,1 3-48,1 6-15,-7-2-25,5 12-104,3 4-32,-2-2-64,-2-9-32,-4-14-40,1 4-80,-3-17-232,11 14-128,-5-17-169,3-8 345</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2.079"/>
    </inkml:context>
    <inkml:brush xml:id="br0">
      <inkml:brushProperty name="width" value="0.1" units="cm"/>
      <inkml:brushProperty name="height" value="0.1" units="cm"/>
      <inkml:brushProperty name="color" value="#F6630D"/>
    </inkml:brush>
  </inkml:definitions>
  <inkml:trace contextRef="#ctx0" brushRef="#br0">1 69 6089,'1'11'4816,"-1"3"-4484,14 33 414,-11-32-678,1 0 1,1 0-1,1 0 0,0 0 1,1-1-1,9 15 0,-16-29-92,1 1-1,0-1 0,0 1 1,0-1-1,0 1 0,0-1 1,0 0-1,0 1 0,0-1 1,1 0-1,-1 0 0,0 0 1,0 0-1,0 0 0,0 0 0,0 0 1,0 0-1,0 0 0,0-1 1,0 1-1,0 0 0,0-1 1,0 1-1,0 0 0,0-1 1,0 0-1,0 1 0,1-2 1,34-19-692,-32 17 530,3-2 19,0 0 0,-1 0 0,0-1 0,0 0 0,-1 0 1,0 0-1,0-1 0,-1 0 0,0 0 0,0 0 0,-1 0 1,0-1-1,3-10 0,-4 10 252,0 1 0,1-1-1,1 1 1,-1-1 0,1 1 0,1 0 0,-1 1-1,1-1 1,1 1 0,0 0 0,0 0 0,0 0 0,9-6-1,-15 13-47,0-1 0,1 1 0,-1 0 0,1 0 0,-1-1 0,1 1-1,-1 0 1,1 0 0,-1 0 0,1-1 0,-1 1 0,1 0 0,-1 0-1,1 0 1,-1 0 0,1 0 0,-1 0 0,1 0 0,-1 0 0,1 0-1,-1 1 1,1-1 0,-1 0 0,1 0 0,-1 0 0,1 0 0,-1 1-1,0-1 1,1 0 0,-1 1 0,1-1 0,-1 0 0,0 1-1,1-1 1,0 1 0,9 22 526,-2 29-156,-8-36-417,-1 1 0,-1-1 0,0 0 1,-1 0-1,-1-1 0,0 1 0,-2-1 0,1 1 0,-2-2 1,0 1-1,-1-1 0,0 0 0,-1 0 0,-1-1 0,-11 12 1,-15 17-184</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2.411"/>
    </inkml:context>
    <inkml:brush xml:id="br0">
      <inkml:brushProperty name="width" value="0.1" units="cm"/>
      <inkml:brushProperty name="height" value="0.1" units="cm"/>
      <inkml:brushProperty name="color" value="#F6630D"/>
    </inkml:brush>
  </inkml:definitions>
  <inkml:trace contextRef="#ctx0" brushRef="#br0">27 258 8274,'-20'10'3040,"14"-12"-2455,11 2-201,11-5-168,7-1-40,10-6-16,5-1 16,11 2-80,-3-7-48,5 6-104,1 1-144,-7 1-304,1 8-120,-33-9 335</inkml:trace>
  <inkml:trace contextRef="#ctx0" brushRef="#br0" timeOffset="1">346 73 8042,'-83'-73'2936,"80"78"-2416,8 28-127,-5-5-209,0-2-48,2 9-48,-9-17-16,7 21-48,0-6 0,-5-3-160,-5 4-144,-3-6-409,-5 2-1047,-8-6 1168</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2.768"/>
    </inkml:context>
    <inkml:brush xml:id="br0">
      <inkml:brushProperty name="width" value="0.1" units="cm"/>
      <inkml:brushProperty name="height" value="0.1" units="cm"/>
      <inkml:brushProperty name="color" value="#F6630D"/>
    </inkml:brush>
  </inkml:definitions>
  <inkml:trace contextRef="#ctx0" brushRef="#br0">121 86 6185,'-83'38'2632,"56"-30"-735,17-13-367,10 4-1483,0 0 0,0 1 0,0-1 1,0 0-1,0 0 0,0 0 0,0 0 1,1 0-1,-1 1 0,0-1 0,0 0 0,1 0 1,-1 0-1,1 1 0,-1-1 0,1 0 1,-1 1-1,1-1 0,0 0 0,-1 1 1,1-1-1,0 1 0,-1-1 0,1 1 0,0-1 1,1 0-1,6-3 45,0 1 1,1 0-1,0 0 0,-1 1 1,1 0-1,14-1 1,21-4 100,51-15-85,0 4 1,1 4-1,166-1 0,-207 19-381,-39-2-120,1-1 0,-1 0 0,29-3 0,-31-4-138,-11-5 238</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3.109"/>
    </inkml:context>
    <inkml:brush xml:id="br0">
      <inkml:brushProperty name="width" value="0.1" units="cm"/>
      <inkml:brushProperty name="height" value="0.1" units="cm"/>
      <inkml:brushProperty name="color" value="#F6630D"/>
    </inkml:brush>
  </inkml:definitions>
  <inkml:trace contextRef="#ctx0" brushRef="#br0">186 59 7866,'9'-10'697,"-1"1"0,2 0 0,-1 0 1,19-13-1,-34 61-621,2 1 0,1-1 0,3 61 0,21 122 296,-7-94-77,19 411 614,-33-517-747,-1 1 0,0-1 0,-2 1-1,0-1 1,-11 36 0,14-57-149,-1 0-1,1 0 1,0 1-1,-1-1 1,1 0-1,0 0 1,-1 0-1,1 0 1,-1 0 0,0 0-1,1 0 1,-1 0-1,0 0 1,0 0-1,0 0 1,0 0-1,1 0 1,-1-1-1,0 1 1,0 0 0,0-1-1,-1 1 1,1 0-1,0-1 1,0 0-1,0 1 1,0-1-1,0 0 1,-1 1 0,1-1-1,0 0 1,0 0-1,-1 0 1,1 0-1,0 0 1,0 0-1,0-1 1,-1 1-1,1 0 1,0-1 0,0 1-1,0 0 1,0-1-1,0 1 1,0-1-1,-1 0 1,1 1-1,1-1 1,-1 0 0,-1-1-1,-4-2-5,0-2 0,0 1 0,0 0 0,1-1-1,0 0 1,-4-7 0,-13-25-353,2 0-1,-27-75 1,13 27-573,-3 2-215,6 5 545</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3.445"/>
    </inkml:context>
    <inkml:brush xml:id="br0">
      <inkml:brushProperty name="width" value="0.1" units="cm"/>
      <inkml:brushProperty name="height" value="0.1" units="cm"/>
      <inkml:brushProperty name="color" value="#F6630D"/>
    </inkml:brush>
  </inkml:definitions>
  <inkml:trace contextRef="#ctx0" brushRef="#br0">210 103 8234,'-22'-85'2678,"22"85"-2654,0-1 0,0 0 1,0 1-1,0-1 1,0 1-1,0-1 0,0 0 1,0 1-1,0-1 0,0 0 1,0 1-1,1-1 0,-1 1 1,0-1-1,0 0 1,1 1-1,-1-1 0,0 1 1,1-1-1,-1 1 0,1-1 1,-1 1-1,1-1 1,-1 1-1,0 0 0,1-1 1,0 1-1,-1 0 0,1-1 1,-1 1-1,1 0 0,-1 0 1,1-1-1,0 1 1,-1 0-1,1 0 0,-1 0 1,1 0-1,0 0 0,-1 0 1,1 0-1,0 0 1,-1 0-1,1 0 0,1 1 1,29 7 211,-30-7-198,61 28 346,-44-19-279,1-1-1,1 0 1,31 8-1,-42-15-92,0 1-1,-1-1 1,1 2-1,-1-1 1,0 1-1,0 0 1,0 1-1,0 0 1,-1 0-1,9 9 1,-13-12-6,-1 0 0,0 1 0,0-1 0,0 1 0,-1 0 1,1-1-1,0 1 0,-1 0 0,0 0 0,0 0 0,0 0 0,0 0 0,0 0 0,-1 0 1,1 1-1,-1-1 0,0 0 0,0 0 0,0 0 0,0 1 0,0-1 0,-1 0 0,0 0 1,0 0-1,1 0 0,-2 0 0,1 0 0,0 0 0,-1 0 0,1 0 0,-1 0 0,-2 3 1,-149 254 640,79-127-529,55-102-106,-1-2 1,-1-1-1,-1-1 1,-2 0-1,-1-2 1,-1-1-1,0-1 1,-40 26-1,44-32-32,6-5-104,21-23-325,8-6 114,1 1-1,1 0 1,18-15 0,31-23-99</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3.803"/>
    </inkml:context>
    <inkml:brush xml:id="br0">
      <inkml:brushProperty name="width" value="0.1" units="cm"/>
      <inkml:brushProperty name="height" value="0.1" units="cm"/>
      <inkml:brushProperty name="color" value="#F6630D"/>
    </inkml:brush>
  </inkml:definitions>
  <inkml:trace contextRef="#ctx0" brushRef="#br0">333 1 7418,'-4'19'4385,"-6"39"-4221,4-41-61,0 0 1,-2-1-1,1 0 1,-2-1-1,0 1 0,-1-2 1,-1 1-1,0-1 1,-1-1-1,0 0 1,-1-1-1,-1 0 1,0-1-1,-21 13 1,16-10 220,1 0 0,1 2 1,0 0-1,1 1 0,1 0 0,-21 31 1,35-47-311,1 0 1,0 0 0,-1 0 0,1 0 0,-1 0-1,1 0 1,0 0 0,0 0 0,0 0-1,-1 0 1,1 0 0,0 0 0,0 0-1,0 0 1,1-1 0,-1 1 0,0 0-1,0 0 1,0 0 0,1 0 0,-1 0 0,0 0-1,1 0 1,-1 0 0,1 0 0,-1 0-1,1-1 1,0 1 0,-1 0 0,1 0-1,0-1 1,-1 1 0,1 0 0,0-1-1,0 1 1,0-1 0,0 1 0,1 0 0,44 19 197,-36-17-169,57 18 154,0-2 0,2-4 0,-1-3 0,75 4 0,-90-12-159,-1-4-1,1-1 1,-1-3-1,1-2 1,-1-2-1,53-16 1,-100 23-80,0 0-1,0-1 1,1 0 0,-1 0-1,0 0 1,0 0 0,-1-1-1,1 0 1,-1 0 0,1 0-1,-1 0 1,0-1 0,0 0 0,0 0-1,0 0 1,-1 0 0,0-1-1,0 1 1,0-1 0,0 0-1,-1 1 1,0-1 0,0 0-1,0-1 1,-1 1 0,1 0 0,-1-1-1,0-8 1,1-2-509,-1-1 0,-1 1 1,-4-28-1,-4 10-60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5.316"/>
    </inkml:context>
    <inkml:brush xml:id="br0">
      <inkml:brushProperty name="width" value="0.1" units="cm"/>
      <inkml:brushProperty name="height" value="0.1" units="cm"/>
      <inkml:brushProperty name="color" value="#F6630D"/>
    </inkml:brush>
  </inkml:definitions>
  <inkml:trace contextRef="#ctx0" brushRef="#br0">7 1 8282,'1'19'2928,"-1"11"-2552,7 9-167,1 14 127,-4 4 8,-3 9 8,2-2-32,-14-8-120,4-2-56,2-8-72,-3-8 0,20-2-96,-4-8-88,-1-17-272,1-4-144,-15-15 304</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5.715"/>
    </inkml:context>
    <inkml:brush xml:id="br0">
      <inkml:brushProperty name="width" value="0.1" units="cm"/>
      <inkml:brushProperty name="height" value="0.1" units="cm"/>
      <inkml:brushProperty name="color" value="#F6630D"/>
    </inkml:brush>
  </inkml:definitions>
  <inkml:trace contextRef="#ctx0" brushRef="#br0">1 102 8626,'4'-3'237,"1"-1"1,0 0-1,0 1 1,0 0-1,0 0 0,0 0 1,0 1-1,1 0 1,0 0-1,-1 0 1,1 1-1,0 0 0,0 0 1,10 0-1,-6-1-190,0 1 0,0-1 0,0-1 0,13-5-1,0-3 96,-11 4-82,1 0 0,0 2-1,0 0 1,0 0 0,23-4 0,-33 8-50,-1 1-1,0 0 1,1 0-1,-1 0 1,1 0-1,-1 0 1,0 1-1,1-1 0,-1 1 1,1-1-1,-1 1 1,0 0-1,0 0 1,0 0-1,1 0 1,-1 1-1,0-1 0,0 0 1,0 1-1,-1 0 1,1-1-1,0 1 1,-1 0-1,1 0 1,-1 0-1,1 0 0,-1 0 1,0 0-1,0 0 1,0 0-1,0 0 1,0 1-1,-1-1 1,1 0-1,-1 1 0,1-1 1,-1 1-1,0 4 1,3 21 99,-2 1 0,-1-1 0,-5 34 0,0 24 38,30 570 741,-1-397-579,-26-237-415,-11-43-540,-26-92-2349,19 35 1953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7:24.110"/>
    </inkml:context>
    <inkml:brush xml:id="br0">
      <inkml:brushProperty name="width" value="0.1" units="cm"/>
      <inkml:brushProperty name="height" value="0.1" units="cm"/>
      <inkml:brushProperty name="color" value="#33CCFF"/>
    </inkml:brush>
  </inkml:definitions>
  <inkml:trace contextRef="#ctx0" brushRef="#br0">9 927 8522,'-8'18'3016,"11"0"-2671,4-11-121,4-2-96,6-4-48,10-9-24,8-3-8,6-19-168,-2-11-128,4-6-569,-3 2 513</inkml:trace>
  <inkml:trace contextRef="#ctx0" brushRef="#br0" timeOffset="1">487 77 8282,'-10'-76'2976,"10"107"-2463,-3-3-17,-7 5 32,0 10 0,3 3-112,-2 3-96,5 2-160,1-5-72,1-10-152,6 3-128,1-7-376,0-9-280,3-10 512</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6.046"/>
    </inkml:context>
    <inkml:brush xml:id="br0">
      <inkml:brushProperty name="width" value="0.1" units="cm"/>
      <inkml:brushProperty name="height" value="0.1" units="cm"/>
      <inkml:brushProperty name="color" value="#F6630D"/>
    </inkml:brush>
  </inkml:definitions>
  <inkml:trace contextRef="#ctx0" brushRef="#br0">38 40 9394,'-37'-39'3193,"60"45"-3049,6 12-80,-6-13-32,12 13 0,-11-15-160,1-11-120,4 8-472,-7-6 423</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6.376"/>
    </inkml:context>
    <inkml:brush xml:id="br0">
      <inkml:brushProperty name="width" value="0.1" units="cm"/>
      <inkml:brushProperty name="height" value="0.1" units="cm"/>
      <inkml:brushProperty name="color" value="#F6630D"/>
    </inkml:brush>
  </inkml:definitions>
  <inkml:trace contextRef="#ctx0" brushRef="#br0">7 764 7298,'-6'0'3152,"15"2"-1119,10-4-1881,0-3-40,19 2-64,-7-7-48,-1-10-40,6 7-136,0-10-272,0-1 2728,2 7-1808</inkml:trace>
  <inkml:trace contextRef="#ctx0" brushRef="#br0" timeOffset="1">799 0 12603,'3'5'128,"-3"5"152,2-2 8,3 10-32,-2-3-32,3-3-128,4 1-144,-10-5-320,2-1-160,3 1 304</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6.730"/>
    </inkml:context>
    <inkml:brush xml:id="br0">
      <inkml:brushProperty name="width" value="0.1" units="cm"/>
      <inkml:brushProperty name="height" value="0.1" units="cm"/>
      <inkml:brushProperty name="color" value="#F6630D"/>
    </inkml:brush>
  </inkml:definitions>
  <inkml:trace contextRef="#ctx0" brushRef="#br0">0 117 7626,'2'0'3176,"21"2"-1511,8-7-1321,14 2 8,-1-5 32,-13-7 48,12 3-64,-10 1-88,-1-1-136,1 4-88,-6 3-184,-16-10-136,-1 6-408,-2-1-152,-3 5 488</inkml:trace>
  <inkml:trace contextRef="#ctx0" brushRef="#br0" timeOffset="1">314 30 8474,'-87'58'3112,"59"-48"-2455,18 9-345,15 13 24,-13-8-24,8 19 8,-8 9-80,-23-17-72,17 16-88,-14-13-120,19-1-408,-8 4-200,1-9 360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7.063"/>
    </inkml:context>
    <inkml:brush xml:id="br0">
      <inkml:brushProperty name="width" value="0.1" units="cm"/>
      <inkml:brushProperty name="height" value="0.1" units="cm"/>
      <inkml:brushProperty name="color" value="#F6630D"/>
    </inkml:brush>
  </inkml:definitions>
  <inkml:trace contextRef="#ctx0" brushRef="#br0">0 48 8250,'15'-7'3032,"5"7"-2367,-4-5-529,-1-5-40,-4 1-40,2-1-48,1 5-120,-5 3-280,3 9-377,-5-7 481</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7.418"/>
    </inkml:context>
    <inkml:brush xml:id="br0">
      <inkml:brushProperty name="width" value="0.1" units="cm"/>
      <inkml:brushProperty name="height" value="0.1" units="cm"/>
      <inkml:brushProperty name="color" value="#F6630D"/>
    </inkml:brush>
  </inkml:definitions>
  <inkml:trace contextRef="#ctx0" brushRef="#br0">286 0 7162,'-29'174'2736,"22"-143"-2000,-3-3-72,-1 8-87,-3-4-49,-5 7-104,7 4-72,-11-6-104,-5 0-48,7-5-104,1-5-24,-1-9-176,1-7-96,-1-11-240,9-1-168,1-14 1784,4-6-1040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7.766"/>
    </inkml:context>
    <inkml:brush xml:id="br0">
      <inkml:brushProperty name="width" value="0.1" units="cm"/>
      <inkml:brushProperty name="height" value="0.1" units="cm"/>
      <inkml:brushProperty name="color" value="#F6630D"/>
    </inkml:brush>
  </inkml:definitions>
  <inkml:trace contextRef="#ctx0" brushRef="#br0">0 111 7194,'16'-95'2660,"-16"94"-2612,0 0-1,0 1 1,0-1-1,1 0 1,-1 0-1,0 1 1,1-1-1,-1 0 0,0 1 1,1-1-1,-1 1 1,1-1-1,-1 0 1,1 1-1,-1-1 1,1 1-1,-1-1 1,1 1-1,0-1 1,-1 1-1,1 0 1,0-1-1,-1 1 1,1 0-1,0-1 1,0 1-1,-1 0 1,1 0-1,0 0 1,0 0-1,-1 0 1,1 0-1,0 0 1,0 0-1,-1 0 1,1 0-1,0 0 1,1 1-1,25 13 652,-21-11-556,33 24 489,-1 1 0,-1 1-1,-1 3 1,-2 0 0,46 56 0,-35-37-404,76 66 1,-118-114-232,0-1 0,1 1 0,-1-1 0,1 1 0,0-1 0,-1 0 0,1 0 0,0 0 0,0-1 0,0 0 0,0 1 0,1-2 0,4 2 0,-8-2-20,0 0 0,0 0 0,0 0 0,0-1 0,0 1 1,0 0-1,-1 0 0,1-1 0,0 1 0,0-1 0,0 1 0,0 0 0,-1-1 0,1 1 0,0-1 0,-1 0 0,1 1 0,0-1 0,-1 0 0,1 1 0,-1-1 0,1-1 1,0 0-88,0 0 0,0 0 0,-1-1 0,1 1 0,-1 0 1,1-1-1,-1 1 0,0 0 0,0-1 0,0 1 0,0-4 1,-4-21-850,2 0 460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8.112"/>
    </inkml:context>
    <inkml:brush xml:id="br0">
      <inkml:brushProperty name="width" value="0.1" units="cm"/>
      <inkml:brushProperty name="height" value="0.1" units="cm"/>
      <inkml:brushProperty name="color" value="#F6630D"/>
    </inkml:brush>
  </inkml:definitions>
  <inkml:trace contextRef="#ctx0" brushRef="#br0">191 50 9578,'98'-50'3361,"-99"62"-2897,7 9-440,-24 9-8,8 6 8,9 11 16,-27-9 32,6 11-24,8 17 8,-21-2-16,7 5-32,5-3-64,-10-17-32,1-16-104,10-3-40,6-24-176,6-6-96,8-13 328</inkml:trace>
  <inkml:trace contextRef="#ctx0" brushRef="#br0" timeOffset="1">248 302 7570,'5'30'2864,"-13"-4"-2048,5 14-343,-4 4 15,-3 10 16,20 7 24,-11-5-80,9 8-24,-8-10-160,-13-3-72,19 0-168,-3-8-120,7-19-248,2-7-240,-12-30 3288,-2-19-2183</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8.464"/>
    </inkml:context>
    <inkml:brush xml:id="br0">
      <inkml:brushProperty name="width" value="0.1" units="cm"/>
      <inkml:brushProperty name="height" value="0.1" units="cm"/>
      <inkml:brushProperty name="color" value="#F6630D"/>
    </inkml:brush>
  </inkml:definitions>
  <inkml:trace contextRef="#ctx0" brushRef="#br0">1 125 9770,'26'-14'3289,"9"7"-3225,-9-1-40,-3 1 8,5-1 0,-5-7-24,6 7 16,-2 0-144,-3-4-136,-1 6-296,-8-7-2377,-12-5 2113</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8.813"/>
    </inkml:context>
    <inkml:brush xml:id="br0">
      <inkml:brushProperty name="width" value="0.1" units="cm"/>
      <inkml:brushProperty name="height" value="0.1" units="cm"/>
      <inkml:brushProperty name="color" value="#F6630D"/>
    </inkml:brush>
  </inkml:definitions>
  <inkml:trace contextRef="#ctx0" brushRef="#br0">327 23 8466,'-44'-23'2756,"43"23"-2710,1 0-1,-1 0 1,0 1-1,1-1 1,-1 0-1,0 0 1,1 0-1,-1 1 1,0-1-1,1 0 1,-1 1-1,0-1 1,1 1-1,-1-1 0,1 0 1,-1 1-1,1-1 1,-1 1-1,1-1 1,-1 1-1,1 0 1,0-1-1,-1 1 1,1-1-1,0 1 1,-1 0-1,1-1 1,0 1-1,0 0 0,0 0 1,-1-1-1,1 1 1,0 0-1,0-1 1,0 1-1,0 0 1,0-1-1,1 1 1,-1 1-1,0 33 498,1-33-447,7 116 1360,8 201 77,-14-140-1450,36 252-1,-36-414-176,3 15-282,-3-29-20,-2-16-207,-20-245-2781,9 171 2941</inkml:trace>
  <inkml:trace contextRef="#ctx0" brushRef="#br0" timeOffset="1">281 325 6129,'-5'-19'3976,"-4"42"-959,1 1-2731,5-16-142,-26 67 1043,-23 91 0,51-165-1181,-33 124 539,29-111-525,0-1 0,-1 0 1,-1 0-1,0 0 1,-1-1-1,-15 20 1,8-13-76,-14 15-311,28-33 311,0 0 0,0 0 0,0 0 1,-1 0-1,1 0 0,0 0 0,-1 0 0,1 0 1,0 0-1,-1-1 0,1 1 0,-1-1 1,1 1-1,-1-1 0,1 1 0,-1-1 1,0 0-1,1 0 0,-3 0 0,1-7-869,3 5 823,-1-23-542</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9.141"/>
    </inkml:context>
    <inkml:brush xml:id="br0">
      <inkml:brushProperty name="width" value="0.1" units="cm"/>
      <inkml:brushProperty name="height" value="0.1" units="cm"/>
      <inkml:brushProperty name="color" value="#F6630D"/>
    </inkml:brush>
  </inkml:definitions>
  <inkml:trace contextRef="#ctx0" brushRef="#br0">75 64 8722,'85'-64'3489,"-64"74"-2001,4-5-920,0 3 120,13 33-40,-6-19-24,1-1-311,15 12-161,-17-33-96,2 6-88,-2 8-313,-23-21-255,10 17-488,-8-2-144,-31-8 776</inkml:trace>
  <inkml:trace contextRef="#ctx0" brushRef="#br0" timeOffset="1">16 330 8298,'-15'10'3553,"15"-5"-1665,6-3-1264,16-1-104,7 1-96,11-4-56,-4-11-72,10 5-184,-2-3-152,-6-4-552,11 13-248,-8 6 456</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7:24.534"/>
    </inkml:context>
    <inkml:brush xml:id="br0">
      <inkml:brushProperty name="width" value="0.1" units="cm"/>
      <inkml:brushProperty name="height" value="0.1" units="cm"/>
      <inkml:brushProperty name="color" value="#33CCFF"/>
    </inkml:brush>
  </inkml:definitions>
  <inkml:trace contextRef="#ctx0" brushRef="#br0">1 149 7122,'46'-87'2396,"-44"85"-2337,-1 0 0,0 0 0,1 1 0,0-1 0,-1 0 0,1 1 0,0 0 0,0-1 0,0 1 0,0 0 1,0 0-1,0 0 0,0 0 0,0 0 0,0 1 0,0-1 0,0 1 0,1-1 0,-1 1 0,0 0 0,0 0 0,1 0 0,-1 0 0,0 0 0,0 0 0,1 1 0,-1-1 0,0 1 0,3 1 0,13 0 209,-8-4-128,1 0 0,-1 0-1,0-1 1,0 0 0,16-8 0,-15 6-11,0 0 0,1 1 1,17-3-1,-27 7-114,1 0-1,-1 0 1,0 1-1,0-1 0,1 1 1,-1-1-1,0 1 1,0 0-1,0 0 1,1 0-1,-1 0 0,0 0 1,0 1-1,-1-1 1,1 1-1,0-1 0,0 1 1,-1-1-1,1 1 1,-1 0-1,1 0 1,-1 0-1,2 3 0,25 49 142,-20-31-134,-2 1 1,0 0-1,-2 0 1,-1 1-1,0 0 1,-2-1-1,-2 33 1,1 0-4,30 451 37,-28-494-49,1 56-6,-3-67 3,0-1-1,0 0 0,-1 1 1,1-1-1,0 0 0,-1 1 1,1-1-1,-1 0 0,0 0 1,0 1-1,0-1 0,0 0 1,0 0-1,-1 0 0,1 0 1,0 0-1,-1 0 0,0-1 1,1 1-1,-1 0 0,0-1 1,-3 3-1,3-4 7,1 0-1,-1 1 1,1-1 0,-1 0 0,1 0 0,-1 0-1,1 0 1,-1 0 0,1 0 0,-1 0-1,1-1 1,-1 1 0,1 0 0,0-1-1,-1 1 1,1-1 0,-1 0 0,1 1-1,0-1 1,-2-1 0,-24-21 105,25 21-102,-50-50 251,2-1 0,2-3 0,-66-102-1,78 88 661</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9.497"/>
    </inkml:context>
    <inkml:brush xml:id="br0">
      <inkml:brushProperty name="width" value="0.1" units="cm"/>
      <inkml:brushProperty name="height" value="0.1" units="cm"/>
      <inkml:brushProperty name="color" value="#F6630D"/>
    </inkml:brush>
  </inkml:definitions>
  <inkml:trace contextRef="#ctx0" brushRef="#br0">357 112 10378,'41'-112'3537,"-46"112"-3369,-3 8 16,-7 10 176,-6-1 40,-2 11 120,2 5-48,-4 9-136,-1 8-31,-9 2-153,-4 6-16,-1 9-104,-1 5-112,12-11-416,6-2-217,-15-46-463,30 0-72,8-18 824</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29.831"/>
    </inkml:context>
    <inkml:brush xml:id="br0">
      <inkml:brushProperty name="width" value="0.1" units="cm"/>
      <inkml:brushProperty name="height" value="0.1" units="cm"/>
      <inkml:brushProperty name="color" value="#F6630D"/>
    </inkml:brush>
  </inkml:definitions>
  <inkml:trace contextRef="#ctx0" brushRef="#br0">0 22 9162,'20'-13'3337,"5"4"-2737,6 9-80,0 2-72,-1 3-32,-1 2-56,1-2-104,-2 3-256,1 0-136,4 5-336,-20-10-144,-1 6-304,-4 2-945,-18-6 1313</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30.163"/>
    </inkml:context>
    <inkml:brush xml:id="br0">
      <inkml:brushProperty name="width" value="0.1" units="cm"/>
      <inkml:brushProperty name="height" value="0.1" units="cm"/>
      <inkml:brushProperty name="color" value="#F6630D"/>
    </inkml:brush>
  </inkml:definitions>
  <inkml:trace contextRef="#ctx0" brushRef="#br0">3 17 9266,'-1'3'3313,"7"-6"-2881,11-1-152,4-2 24,9 7 0,9 3 16,-1-4-56,0 0-168,-7-12-120,0 20-328,-8 2-136,-7-2-360,-9 10-168,-12 2 679</inkml:trace>
  <inkml:trace contextRef="#ctx0" brushRef="#br0" timeOffset="1">10 271 8610,'-10'5'3281,"15"6"-2425,11-7-480,1-11-112,14 6-120,0-13-32,5-2-32,1 0-8,-5-6-176,-2 6-136,-10 1-304,-1 2-160,-6 3 440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30.491"/>
    </inkml:context>
    <inkml:brush xml:id="br0">
      <inkml:brushProperty name="width" value="0.1" units="cm"/>
      <inkml:brushProperty name="height" value="0.1" units="cm"/>
      <inkml:brushProperty name="color" value="#F6630D"/>
    </inkml:brush>
  </inkml:definitions>
  <inkml:trace contextRef="#ctx0" brushRef="#br0">316 126 7114,'-29'-105'2583,"19"87"-1034,0 16-777,9 2-734,1 1 0,-1-1 0,0 1 0,0 0 0,0 0 0,1-1 0,-1 1 0,0 0 0,1 0 0,-1 0 0,1 0 0,-1 0 1,1 0-1,-1 0 0,1 0 0,0 0 0,-1 1 0,-1 24 282,1 0 0,1 1-1,4 32 1,1 28 302,-5-53-492,2-13-323,-2-1 0,0 0 0,-1 1 0,-2-1 1,0 0-1,0 0 0,-2 0 0,-1-1 0,-8 21 0,3-21-209</inkml:trace>
  <inkml:trace contextRef="#ctx0" brushRef="#br0" timeOffset="1">119 480 8722,'-118'-39'3177,"129"39"-2665,4 2-136,5 3-136,-9-2-56,6 5-24,-1-1-48,2-1-80,-1 1-96,-1-2-360,4-4-152,4-1 328</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30.833"/>
    </inkml:context>
    <inkml:brush xml:id="br0">
      <inkml:brushProperty name="width" value="0.1" units="cm"/>
      <inkml:brushProperty name="height" value="0.1" units="cm"/>
      <inkml:brushProperty name="color" value="#F6630D"/>
    </inkml:brush>
  </inkml:definitions>
  <inkml:trace contextRef="#ctx0" brushRef="#br0">324 0 6977,'-6'0'2945,"-1"7"-1393,6 4-1031,4 6-145,-3 4 8,-10-1-24,-8 0-8,-16-2-88,19 3-32,-2 2-96,7 2-64,-6-1-152,-10-4-136,-5 0-224,-6-6-104,1 0-264,0 2-281,10 7 729</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1:31.181"/>
    </inkml:context>
    <inkml:brush xml:id="br0">
      <inkml:brushProperty name="width" value="0.1" units="cm"/>
      <inkml:brushProperty name="height" value="0.1" units="cm"/>
      <inkml:brushProperty name="color" value="#F6630D"/>
    </inkml:brush>
  </inkml:definitions>
  <inkml:trace contextRef="#ctx0" brushRef="#br0">67 186 7378,'-54'26'2831,"54"-26"-2793,0 0 0,0 1 0,-1-1 0,1 0 1,0 0-1,0 0 0,0 1 0,-1-1 0,1 0 0,0 0 0,0 0 1,-1 0-1,1 0 0,0 1 0,0-1 0,-1 0 0,1 0 0,0 0 1,-1 0-1,1 0 0,0 0 0,0 0 0,-1 0 0,1 0 0,0 0 1,-1 0-1,1 0 0,0 0 0,0 0 0,-1-1 0,1 1 0,0 0 1,-1 0-1,1 0 0,0 0 0,0 0 0,0-1 0,-1 1 0,1 0 1,0 0-1,0 0 0,-1-1 0,1 1 0,0 0 0,0 0 0,0 0 0,0-1 1,0 1-1,-1 0 0,1-1 0,0 1 0,0 0 0,0 0 0,0-1 1,0 1-1,0 0 0,0-1 0,0 1 0,0 0 0,0 0 0,0-1 1,0 1-1,0 0 0,0-1 0,7-13 954,34 5 564,-10 4-809,71-32 957,-65 22-1153,41-10-1,76-7-101,2 7 0,169-5 0,-180 19-486,-99 9-430,-38 2-557,-31 2-355,-21-1-75,-14-2 651</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49.464"/>
    </inkml:context>
    <inkml:brush xml:id="br0">
      <inkml:brushProperty name="width" value="0.1" units="cm"/>
      <inkml:brushProperty name="height" value="0.1" units="cm"/>
      <inkml:brushProperty name="color" value="#F6630D"/>
    </inkml:brush>
  </inkml:definitions>
  <inkml:trace contextRef="#ctx0" brushRef="#br0">24 211 8794,'-23'-57'3129,"46"37"-2601,13 7-344,8 0-48,2 1 24,10 2-16,-7-4-32,4 0-56,-5 3-16,-11-7-8,3 8 8,-6 2-48,-6 0-88,-3 6-184,-9 2-152,-8 0-368</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49.795"/>
    </inkml:context>
    <inkml:brush xml:id="br0">
      <inkml:brushProperty name="width" value="0.1" units="cm"/>
      <inkml:brushProperty name="height" value="0.1" units="cm"/>
      <inkml:brushProperty name="color" value="#F6630D"/>
    </inkml:brush>
  </inkml:definitions>
  <inkml:trace contextRef="#ctx0" brushRef="#br0">26 25 7610,'-7'-18'2728,"5"12"-1359,4 14-1097,1 15 8,10 57-48,-11-42-64,6 8-48,-6 2-80,-4-4-48,2 10-40,-8-4-216,8 5-112,-13-14-2017,-10-3 1681</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0.130"/>
    </inkml:context>
    <inkml:brush xml:id="br0">
      <inkml:brushProperty name="width" value="0.1" units="cm"/>
      <inkml:brushProperty name="height" value="0.1" units="cm"/>
      <inkml:brushProperty name="color" value="#F6630D"/>
    </inkml:brush>
  </inkml:definitions>
  <inkml:trace contextRef="#ctx0" brushRef="#br0">0 311 8354,'34'-1'2226,"56"-9"1,92-30-1710,-99 20-135,8-1-273,159-59 0,-222 69-188,1 0 0,0 2 0,51-8 0,-60 14-317,1 0 0,-1-2 0,1 0 0,-2-1 0,1-1 0,-1-1 0,26-14 0,-41 19 268,-1 0 0,1 0 0,-1-1 1,0 1-1,0-1 0,0 1 1,2-5-1</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0.483"/>
    </inkml:context>
    <inkml:brush xml:id="br0">
      <inkml:brushProperty name="width" value="0.1" units="cm"/>
      <inkml:brushProperty name="height" value="0.1" units="cm"/>
      <inkml:brushProperty name="color" value="#F6630D"/>
    </inkml:brush>
  </inkml:definitions>
  <inkml:trace contextRef="#ctx0" brushRef="#br0">931 0 6385,'-116'14'2318,"113"-14"-2246,1 1 0,-1 0-1,0 0 1,0 0 0,0 0-1,1 0 1,-1 0-1,1 1 1,-1-1 0,1 1-1,-1 0 1,1 0 0,0-1-1,0 2 1,0-1 0,0 0-1,0 0 1,1 1 0,-1-1-1,-2 6 1,-5 6 60,-194 230 2150,156-194-2073,-3-2 0,-89 66 1,99-85-166,0 2 0,2 2 1,-60 68-1,40-48-82,19-18-804,36-35 524,9-7 124</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7:24.876"/>
    </inkml:context>
    <inkml:brush xml:id="br0">
      <inkml:brushProperty name="width" value="0.1" units="cm"/>
      <inkml:brushProperty name="height" value="0.1" units="cm"/>
      <inkml:brushProperty name="color" value="#33CCFF"/>
    </inkml:brush>
  </inkml:definitions>
  <inkml:trace contextRef="#ctx0" brushRef="#br0">1 22 7354,'38'-21'2992,"-11"37"-1503,3 10-1233,-5-6-88,-2 5-64,-2-9-312,-6-14-216,-9-4 263</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0.813"/>
    </inkml:context>
    <inkml:brush xml:id="br0">
      <inkml:brushProperty name="width" value="0.1" units="cm"/>
      <inkml:brushProperty name="height" value="0.1" units="cm"/>
      <inkml:brushProperty name="color" value="#F6630D"/>
    </inkml:brush>
  </inkml:definitions>
  <inkml:trace contextRef="#ctx0" brushRef="#br0">55 1 5657,'2'0'102,"-1"1"1,1 0-1,0 0 0,-1 1 0,1-1 0,-1 0 0,0 0 0,1 1 1,-1-1-1,0 1 0,0-1 0,0 1 0,0 0 0,0-1 1,0 1-1,-1 0 0,1-1 0,-1 1 0,1 0 0,-1 0 0,1 0 1,-1 0-1,0-1 0,0 1 0,0 0 0,0 0 0,0 0 1,0 0-1,-1 0 0,1 0 0,-1-1 0,0 3 0,-3 9-132,-1-1-1,0 1 1,-13 20 0,2-1 340,6-15-185,7-13-25,1-1 0,0 1 0,0-1 0,0 1 1,1 0-1,-1-1 0,1 1 0,-2 6 1,40-34 695,-15 6-733,1 0 1,0 2-1,2 1 1,-1 1 0,36-14-1,-7 13 43,79-13 0,-83 18-87,-45 10-18,-1-1-1,0 0 1,1 1 0,-1 0 0,0-1 0,1 1-1,-1 1 1,0-1 0,1 0 0,-1 1 0,0 0-1,0-1 1,1 1 0,-1 1 0,0-1 0,0 0 0,0 1-1,0-1 1,0 1 0,-1 0 0,1 0 0,2 3-1,-2-2 4,-1 0 0,0 1 0,1 0-1,-2-1 1,1 1 0,0 0 0,-1 0 0,1 0-1,-1 0 1,0 0 0,0 1 0,-1-1-1,0 0 1,1 0 0,-1 0 0,-1 8 0,0-3 21,-1-1 0,0 0 0,0 1 0,-1-1 0,0 0 0,0-1 0,-1 1 0,0 0 0,-6 8 0,-55 68 272,11-16-124,28-22-80,22-36-91,-2 1 0,1-1 0,-1-1 0,0 1 0,-1-1 0,0 0 0,-1-1 0,0 1 0,-12 9 0,18-17-24,0 0-1,1 0 1,-1 0-1,0-1 1,0 1 0,0 0-1,0-1 1,0 1-1,0-1 1,0 0-1,0 0 1,0 1 0,0-1-1,0-1 1,0 1-1,0 0 1,0 0 0,0-1-1,0 1 1,-2-2-1,-22-13-143</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1.148"/>
    </inkml:context>
    <inkml:brush xml:id="br0">
      <inkml:brushProperty name="width" value="0.1" units="cm"/>
      <inkml:brushProperty name="height" value="0.1" units="cm"/>
      <inkml:brushProperty name="color" value="#F6630D"/>
    </inkml:brush>
  </inkml:definitions>
  <inkml:trace contextRef="#ctx0" brushRef="#br0">1 76 9026,'23'-10'3113,"19"-1"-2817,21 4-24,-11-4 8,11 6-16,-1 1-48,-16-6-72,3 10-88,-14-8-136,-15-2-312,7 14 272</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1.548"/>
    </inkml:context>
    <inkml:brush xml:id="br0">
      <inkml:brushProperty name="width" value="0.1" units="cm"/>
      <inkml:brushProperty name="height" value="0.1" units="cm"/>
      <inkml:brushProperty name="color" value="#F6630D"/>
    </inkml:brush>
  </inkml:definitions>
  <inkml:trace contextRef="#ctx0" brushRef="#br0">19 155 9090,'-1'0'104,"0"-1"0,0 1 0,0-1-1,0 1 1,0 0 0,0-1 0,0 0 0,0 1 0,1-1 0,-1 1 0,0-1 0,0 0-1,1 0 1,-1 0 0,0 1 0,1-1 0,-1 0 0,1 0 0,-1 0 0,1 0-1,-1 0 1,1 0 0,-1 0 0,1 0 0,0-1 0,0 1-62,1 0 0,-1 0 0,1-1 0,-1 1 0,1 0 0,-1 0 0,1 0-1,0 0 1,0 0 0,0 0 0,-1 1 0,1-1 0,0 0 0,0 0 0,0 1 0,0-1 0,0 0 0,2 0 0,10-5-157,1 0 0,27-8 0,-28 10 337,102-27-172,-74 22-9,66-26 0,-102 33-36,1 0-1,0 0 1,0 0-1,0 1 0,0 0 1,0 0-1,10 0 1,-15 1-6,0 0 1,0 0-1,0 0 1,1 1-1,-1-1 1,0 0 0,0 1-1,0-1 1,0 0-1,0 1 1,0-1-1,0 1 1,0 0-1,0-1 1,0 1 0,0 0-1,0 0 1,0-1-1,0 1 1,0 0-1,-1 0 1,1 0-1,0 0 1,-1 0-1,1 0 1,-1 0 0,1 0-1,-1 0 1,1 1-1,-1-1 1,0 0-1,0 0 1,0 0-1,1 0 1,-1 1 0,0-1-1,0 0 1,0 0-1,-1 0 1,1 1-1,0-1 1,0 0-1,-1 0 1,1 0-1,-1 2 1,-12 39 6,-2-1 0,-2 0 0,-1-1-1,-35 56 1,9-16-56,30-55 11,0-1 0,-1 0 0,-21 23 0,31-40-160,-1-1 1,0 1-1,0-1 1,0-1-1,-1 1 0,0-1 1,0 0-1,0-1 1,0 0-1,-1 0 1,0 0-1,0-1 1,0 0-1,-13 2 1,7-4-521</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2.018"/>
    </inkml:context>
    <inkml:brush xml:id="br0">
      <inkml:brushProperty name="width" value="0.1" units="cm"/>
      <inkml:brushProperty name="height" value="0.1" units="cm"/>
      <inkml:brushProperty name="color" value="#F6630D"/>
    </inkml:brush>
  </inkml:definitions>
  <inkml:trace contextRef="#ctx0" brushRef="#br0">52 48 4025,'55'-48'2746,"-58"59"-2383,-1-1 0,2 1 0,-1 0 0,1 0 0,1 0 0,-1 18 0,2-15-176,-1 0-1,-1 0 0,-5 19 0,4-21-92,-1 0 1,0 0-1,-1-1 1,0 0 0,-1 0-1,0 0 1,-1-1-1,0 0 1,-16 18-1,22-28-84,0 1-1,1-1 0,-1 1 1,1-1-1,-1 1 1,0 0-1,1-1 0,-1 1 1,1-1-1,-1 1 0,1 0 1,0-1-1,-1 1 1,1 0-1,0 0 0,-1-1 1,1 1-1,0 0 0,0 0 1,0-1-1,0 1 1,-1 0-1,1 0 0,0 0 1,1-1-1,-1 1 0,0 0 1,0 0-1,0 0 1,0-1-1,1 1 0,-1 0 1,0 0-1,0-1 0,1 1 1,-1 0-1,1-1 0,-1 1 1,1 0-1,-1-1 1,1 1-1,-1-1 0,1 1 1,0-1-1,-1 1 0,1-1 1,0 1-1,-1-1 1,1 1-1,1-1 0,1 2 13,0-1 0,0 0-1,0-1 1,0 1 0,0 0-1,0-1 1,0 0 0,0 0-1,1 0 1,-1 0 0,0 0-1,0-1 1,0 1 0,5-2-1,4-2 23,-7 3-31,0 0 0,-1-1 0,1 1 1,-1-1-1,0 0 0,1-1 0,-1 1 1,7-6-1,36-27 101,-39 30-95,0-1 1,0 1-1,-1-2 0,9-7 1,-8 6-4,1 1 1,0 0 0,1 1 0,-1-1-1,1 2 1,0 0 0,0 0-1,1 0 1,0 2 0,22-6 0,-30 8-14,0 0 0,1 0 0,-1 1 0,1 0 0,-1-1 0,1 1 0,-1 1 0,1-1 0,-1 0 0,1 1 0,-1-1 0,1 1 0,-1 0 1,0 1-1,0-1 0,1 0 0,-1 1 0,0 0 0,0-1 0,0 1 0,4 4 0,-3-1 2,0-1-1,-1 1 1,1 0-1,-1 1 1,0-1-1,0 0 1,0 1-1,-1 0 1,0-1 0,0 1-1,1 10 1,0-2-2,-1 1 0,-1-1 1,0 1-1,-1 0 1,-1-1-1,0 1 0,-1 0 1,0-1-1,-8 25 1,-6-3 1,-37 59 1,22-42 7,22-39-51,-1 0 0,0-1 1,-1 0-1,-22 20 1,6-15 29</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2.364"/>
    </inkml:context>
    <inkml:brush xml:id="br0">
      <inkml:brushProperty name="width" value="0.1" units="cm"/>
      <inkml:brushProperty name="height" value="0.1" units="cm"/>
      <inkml:brushProperty name="color" value="#F6630D"/>
    </inkml:brush>
  </inkml:definitions>
  <inkml:trace contextRef="#ctx0" brushRef="#br0">0 259 9714,'7'-5'3297,"14"-8"-3129,14 6 64,9-8 64,-4-14 16,33 4-16,-7-13-80,20 2-136,9 10-136,-7 0-472,4 4-240,-21 6 424</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2.697"/>
    </inkml:context>
    <inkml:brush xml:id="br0">
      <inkml:brushProperty name="width" value="0.1" units="cm"/>
      <inkml:brushProperty name="height" value="0.1" units="cm"/>
      <inkml:brushProperty name="color" value="#F6630D"/>
    </inkml:brush>
  </inkml:definitions>
  <inkml:trace contextRef="#ctx0" brushRef="#br0">0 222 9250,'137'-90'3145,"-101"68"-2969,-7 4-104,9 8-48,-4 2 32,3-2-32,-3 1-16,-8-14-192,6 9-184,-13-4 216</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3.027"/>
    </inkml:context>
    <inkml:brush xml:id="br0">
      <inkml:brushProperty name="width" value="0.1" units="cm"/>
      <inkml:brushProperty name="height" value="0.1" units="cm"/>
      <inkml:brushProperty name="color" value="#F6630D"/>
    </inkml:brush>
  </inkml:definitions>
  <inkml:trace contextRef="#ctx0" brushRef="#br0">32 130 8506,'0'1'198,"0"0"0,0 1 1,0-1-1,0 0 0,0 0 1,1 1-1,-1-1 0,1 0 1,-1 0-1,1 0 0,-1 0 1,1 0-1,0 0 0,-1 0 0,1 0 1,0 0-1,1 2 0,10 17 36,-11-8-79,0 0 1,-1 0-1,0 1 0,-1-1 0,0 0 0,-1 0 1,-3 13-1,-6 54 44,-17 292-163,25-337-91,2-27-31,0 1 0,0-1 1,1 1-1,0-1 0,0 1 1,1 0-1,1 8 0,-1-16 25,0 1-1,-1-1 0,1 0 1,0 0-1,-1 0 0,1 0 1,0 0-1,-1 0 0,1 0 1,0 0-1,-1 0 0,1 0 1,0 0-1,-1-1 0,1 1 1,0 0-1,-1 0 0,1-1 1,0 1-1,-1 0 0,1-1 1,-1 1-1,1-1 0,-1 1 1,1-1-1,-1 1 0,1-1 1,0 0-1,19-25-537</inkml:trace>
  <inkml:trace contextRef="#ctx0" brushRef="#br0" timeOffset="1">212 18 7858,'0'-1'106,"0"1"0,0-1 1,0 0-1,0 0 0,1 0 1,-1 0-1,0 1 0,0-1 0,0 0 1,1 0-1,-1 1 0,1-1 1,-1 0-1,0 0 0,1 1 1,-1-1-1,1 0 0,0 1 1,-1-1-1,1 1 0,-1-1 0,2 0 1,8 12 1111,2 35-330,2 55-376,-5 2-1,-4-1 1,-13 165-1,2-200-516,4-35-210,-1-1 0,-1 1 0,-16 56 0,20-87 131,0-1 1,0 1-1,0 0 1,-1 0-1,1-1 1,0 1-1,-1 0 1,1 0-1,-1-1 1,1 1-1,0-1 1,-1 1-1,0 0 1,1-1-1,-1 1 1,1-1-1,-1 1 1,0-1-1,1 1 1,-1-1-1,0 0 1,1 1-1,-1-1 1,0 0-1,1 0 1,-1 1-1,0-1 1,0 0 0,0 0-1,1 0 1,-1 0-1,0 0 1,0 0-1,1 0 1,-1 0-1,0 0 1,0 0-1,1-1 1,-2 1-1,-8-5-1108</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3.368"/>
    </inkml:context>
    <inkml:brush xml:id="br0">
      <inkml:brushProperty name="width" value="0.1" units="cm"/>
      <inkml:brushProperty name="height" value="0.1" units="cm"/>
      <inkml:brushProperty name="color" value="#F6630D"/>
    </inkml:brush>
  </inkml:definitions>
  <inkml:trace contextRef="#ctx0" brushRef="#br0">25 61 8842,'-25'-60'3041,"32"70"-2849,-2-7-88,8 10 16,-6-5-24,1-3 8,-2-8-40,3 1-168,0 4-168,-5-4 160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3.701"/>
    </inkml:context>
    <inkml:brush xml:id="br0">
      <inkml:brushProperty name="width" value="0.1" units="cm"/>
      <inkml:brushProperty name="height" value="0.1" units="cm"/>
      <inkml:brushProperty name="color" value="#F6630D"/>
    </inkml:brush>
  </inkml:definitions>
  <inkml:trace contextRef="#ctx0" brushRef="#br0">513 0 8370,'-91'119'3032,"83"-124"-2423,16 5-377,15 5 8,-9-10 8,17 5 32,-18-10-32,-3-2-152,11 9-120,-11-2-456,1 3-1097,3 11 1041</inkml:trace>
  <inkml:trace contextRef="#ctx0" brushRef="#br0" timeOffset="1">0 368 9266,'4'5'3169,"20"-8"-2929,11-7 8,34-2 72,18-4 32,5-9-48,-2 1-64,-27-4-152,-13 8-32,-10 4-192,-11-2-152,4 9-352,-11-4-288,-9 10 568</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4.031"/>
    </inkml:context>
    <inkml:brush xml:id="br0">
      <inkml:brushProperty name="width" value="0.1" units="cm"/>
      <inkml:brushProperty name="height" value="0.1" units="cm"/>
      <inkml:brushProperty name="color" value="#F6630D"/>
    </inkml:brush>
  </inkml:definitions>
  <inkml:trace contextRef="#ctx0" brushRef="#br0">214 0 8154,'-47'56'2904,"43"-26"-2456,-7-12 9,4 15 31,-4-7-8,-11-1-40,13 12-40,-6-1-200,2 5-56,-9-19-176,3-7-152,-8-12-416,21 5 512,17-1-80</inkml:trace>
  <inkml:trace contextRef="#ctx0" brushRef="#br0" timeOffset="1">223 125 8354,'19'3'3064,"-2"-1"-2463,4 14-377,-1-1-8,-2 0-80,0 1-24,-3-14-48,-2-2-24,3-5-80,-3-8-152,0-5-1713,4 2 1353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9:02.692"/>
    </inkml:context>
    <inkml:brush xml:id="br0">
      <inkml:brushProperty name="width" value="0.35" units="cm"/>
      <inkml:brushProperty name="height" value="0.35" units="cm"/>
      <inkml:brushProperty name="color" value="#FF4E00"/>
      <inkml:brushProperty name="inkEffects" value="rainbow"/>
      <inkml:brushProperty name="anchorX" value="-11170.95898"/>
      <inkml:brushProperty name="anchorY" value="-2292.30713"/>
      <inkml:brushProperty name="scaleFactor" value="0.5"/>
    </inkml:brush>
  </inkml:definitions>
  <inkml:trace contextRef="#ctx0" brushRef="#br0">1348 1610 6017,'-9'-1'2353,"-11"0"-2204,-9 9 695,-7 14-492,-8 20-197,-5 23-7,-13 29-104,-14 30 7,-18 29-94,-15 28-61,-10 20-259,-4 14 47,0 4-14,5-5 103,10-17 279,16-24-7,22-36 194,22-37 26,30-50-22,19-44-115,8-12-5,33-47 23,27-51-74,28-47-41,23-38-8,19-34-15,15-22-8,4-10 10,-7-2-12,-12 13 3,-17 20 8,-17 31 26,-15 35 21,-17 40 6,-16 38 0,-20 38-26,-37 41-36,0 1 0,1-1 0,-1 1 0,0 0 0,1-1 0,-1 1 0,0-1 0,1 1 0,-1 0-1,0-1 1,1 1 0,-1 0 0,1-1 0,-1 1 0,1 0 0,-1 0 0,1-1 0,-1 1 0,1 0 0,-1 0 0,1 0 0,-1 0 0,1-1-1,-1 1 1,1 0 0,-1 0 0,1 0 0,-1 0 0,1 0 0,-1 1 0,1-1 0,-1 0 0,1 0 0,0 0 0,0 1 0,-8 29 25,-19 37-30,-21 36 17,-16 32 22,-13 33-34,-13 23 12,-16 19-4,-13 14-9,-10 2 2,-6-5 9,8-14 15,16-22 6,22-35 9,24-36-11,28-43 32,25-43-18,29-46 6,27-46-10,32-43-26,26-38-2,21-33-2,12-27-10,2-17 12,-1-9-14,-6 4 14,-9 13-5,-13 25 2,-18 30-9,-20 40 2,-22 40 18,-25 43 4,-20 33-13,-7 10 2,-20 39 22,-22 36-41,-19 34 12,-14 32-5,-10 25 10,-9 19-4,-14 13 2,-11 4 0,-11-3-9,-6-9 2,9-22 27,16-28 48,24-37 82,28-38-20,33-47-14,27-31-73,8-12-7,39-62-36,41-49 21,37-52-13,31-39 19,24-35-15,13-24-13,9-3-24,2 9-5,-8 28-1,-14 38 18,-22 50 32,-28 48-9,-116 98-16,2 0-1,1 1 1,29-14-1,-43 22-1,0 0 0,0 1 0,1 0 0,-1 0 0,0 0 0,1 0 0,-1 1 0,0-1 1,1 1-1,-1 0 0,1 0 0,-1 0 0,1 0 0,-1 0 0,5 2 0,-8-2 0,2 1 0,-1 0-1,0 0 1,0 0 0,0 0 0,0 0-1,0 0 1,0 0 0,0 0 0,-1 0-1,1 1 1,0-1 0,0 0-1,-1 1 1,1-1 0,-1 0 0,0 1-1,1-1 1,-1 0 0,0 1 0,0-1-1,1 1 1,-1-1 0,0 1 0,-1-1-1,1 0 1,0 1 0,0-1-1,-1 2 1,-1 8-7,-1 0-1,0 1 1,-1-1 0,0 0-1,-8 13 1,-58 98 10,-36 36-45,-33 34 24,-24 28 20,-14 13-6,-6 5 32,4-13 58,11-21-6,18-33 72,19-37-8,32-42-3,88-83-118,-2 1-1,1-1 0,-18 8 1,14-11 24,10-13-9,7 4-32,-1-1 1,2 0-1,-1 0 1,0 0-1,1 0 0,0 1 1,0-1-1,0 0 1,4-5-1,53-74-5,31-37 45,29-33-74,23-30 38,20-26-12,16-17-26,11 0 73,0 9-60,-9 28 21,-18 34-6,-32 43-28,-34 40 26,-90 68 3,0 0 1,1 0-1,-1 1 0,1 0 0,0 0 0,13-3 0,-19 5-1,0 1 0,-1 0 0,1 0 0,0 0 0,0 0 0,0-1 0,0 1 0,-1 1-1,1-1 1,0 0 0,0 0 0,0 0 0,0 0 0,-1 0 0,1 1 0,0-1 0,0 0-1,-1 1 1,1-1 0,0 1 0,0-1 0,-1 1 0,1-1 0,-1 1 0,1-1 0,0 1 0,-1 0-1,1-1 1,-1 1 0,1 0 0,-1-1 0,0 1 0,1 0 0,-1 0 0,0-1 0,1 1 0,-1 0-1,0 1 1,-1 5 0,1-1 1,-1 0-1,0 1 0,0-1 0,-1 0 0,1 0 0,-1 0 1,-4 7-1,-48 98-28,-39 50 26,-37 45-18,-29 30 15,-20 18-14,-6 3 23,4-9-6,20-21 2,27-31 9,34-44-12,37-48 23,38-62-6,38-61-8,48-65 22,44-63-34,52-57 19,45-47-6,29-38 1,17-20-10,4 0-15,-7 14-6,-20 32 19,-24 39-25,-39 53 36,-40 53-11,-111 109 2,1-1 0,0 1 0,1 1 0,17-10 0,-29 17 2,0 0 0,0 1-1,0-1 1,-1 0-1,1 1 1,0-1 0,0 1-1,0 0 1,0-1-1,0 1 1,0 0 0,0 0-1,0-1 1,0 1-1,0 0 1,0 0 0,0 0-1,0 0 1,0 0-1,0 0 1,0 1 0,0-1-1,0 0 1,0 0-1,-1 1 1,1-1 0,0 1-1,0-1 1,0 1-1,0-1 1,0 1 0,-1-1-1,1 1 1,0 0-1,0-1 1,-1 1 0,1 0-1,0 0 1,0 1-1,-1 1 2,0 2-1,1-1 0,-1 1 1,-1-1-1,1 1 0,-1-1 0,0 0 1,0 1-1,0-1 0,0 0 1,-1 0-1,-1 5 0,-12 24-6,-24 44 0,-59 79 9,-35 38 5,-37 41-1,-31 30-9,-25 16-6,-18 7 11,0-15-4,13-23 38,32-38 8,38-42-27,49-51 66,48-53-67,53-56-7,12-13-9,45-49 39,57-58-40,57-53 12,44-44-14,29-33 4,15-20 7,-1-3-2,-15 17 19,-20 34-23,-36 46-20,-38 51 14,-116 98-2,49-29 1,-69 45 4,1-1 0,-1 1 0,0 0 0,1-1 0,-1 1 0,1 0 0,-1 0 0,1 1 0,-1-1 0,1 1 1,0-1-1,-1 1 0,1 0 0,0 0 0,-1 0 0,1 0 0,3 1 0,-5 1 0,0-1-1,0 1 1,-1-1-1,1 1 1,0-1 0,-1 1-1,1-1 1,-1 1-1,1 0 1,-1-1 0,0 1-1,0-1 1,0 1-1,0 0 1,0-1-1,0 1 1,0 0 0,0-1-1,-1 1 1,1 0-1,0-1 1,-1 1 0,0-1-1,1 1 1,-3 2-1,-5 17-1,-2 0 0,-19 31 0,-67 97 3,-46 48 26,-42 35-35,-34 31 12,-23 9-4,-14-3-10,11-16 50,22-31 14,41-41-40,47-44 25,53-53-8,56-52 10,60-59-12,55-57-23,58-52 24,45-47-36,36-37 28,28-27-27,10-20 8,6-7 25,-9 9-36,-18 22 12,-33 40-4,-39 45-10,-49 51 13,-49 47-23,-60 49 19,-11 11-2,-36 36-16,-54 50 5,-48 44 16,-41 45-4,-27 34 2,-19 19 0,-9 9 0,4-8 0,13-18 28,27-27-36,35-33 21,46-48-6,47-51-9,52-49 12,12-13 0,50-53-15,55-59 8,51-51-3,40-47 9,34-37 7,24-20-11,12-5 5,-5 12-12,-20 22 13,-32 36-14,-40 40-14,-44 50-15,-45 53-7,-63 56 38,-12 14 1,-12 1-1,1 0 1,-1 0-1,0 0 0,0 0 0,-1 1 1,1-1-1,0 0 0,-1 0 0,1 1 1,-1-1-1,0 0 0,1 0 0,-1 0 1,0 0-1,0 0 0,-1 0 0,-1 3 1,-57 86 10,-47 47-14,-46 41-4,-42 37-17,-36 31 32,-21 19-11,-7 5-6,5-5 4,19-21-30,27-28 45,36-40 4,43-42 1,54-51 30,74-83-44,-1 1 1,1-1-1,-1 1 1,1 0-1,-1 0 1,1-1-1,0 1 1,-1 0-1,1 0 1,0 1-1,0-1 1,1 0-1,-1 0 1,0 0-1,0 4 1,5-7 2,-1 0 0,0 0 0,0 0 1,0-1-1,0 1 0,0-1 0,0 1 1,0-1-1,-1 0 0,1 0 0,3-3 0,86-70 8,51-54-2,43-50 1,43-44-2,33-36-19,17-20 6,5-5-3,-12 11-19,-22 24 15,-34 38 13,-41 44-13,-52 59 15,-114 100-5,2 0 0,0 0 0,0 1 0,16-8-1,-16 15 5,-14 15-1,-47 55-21,-55 56 35,-51 45-11,-43 49 4,-36 36 0,-25 16 0,-8 8-19,10-12 6,20-22-3,39-34-10,40-41 22,48-49 12,51-49-2,49-59 7,11-14-21,0 0 1,0 0-1,0 0 1,1 0 0,-1 0-1,0 0 1,0 0-1,0 0 1,0 0 0,0 0-1,0 0 1,0 0-1,0 0 1,0 0-1,0 0 1,0 0 0,0 0-1,0 0 1,0 0-1,1 0 1,-1 0-1,0 0 1,0 0 0,0 0-1,0 0 1,0 0-1,0 0 1,0 0-1,0 0 1,0 0 0,0 0-1,0 0 1,0 0-1,0 1 1,0-1-1,0 0 1,0 0 0,0 0-1,0 0 1,42-41 35,55-58-15,51-58 15,58-49-43,46-44-6,37-33 18,24-15-35,8-3 38,-1 13-12,-23 27-6,-32 35 13,-48 48-4,-53 50-9,-53 53 13,-106 72-5,-1 1 0,1-1 1,-1 1-1,1 0 0,0 0 0,0 0 0,0 1 1,0-1-1,0 1 0,9 0 0,-13 2 2,0-1 0,0 0 0,0 1 0,0-1 0,0 1-1,-1 0 1,1-1 0,0 1 0,0 0 0,0-1 0,-1 1 0,1 0 0,0 0 0,-1 0 0,1 0-1,-1 0 1,1-1 0,-1 1 0,0 0 0,1 0 0,-1 0 0,0 0 0,1 0 0,-1 0-1,0 0 1,0 0 0,0 1 0,0-1 0,0 0 0,0 0 0,0 0 0,0 0 0,-1 0 0,1 0-1,0 0 1,-1 0 0,0 1 0,-3 12-5,0-1-1,-1 1 0,-1-1 1,-10 18-1,-69 99-34,-48 42 12,-46 31 32,-32 29-9,-24 22 5,-14 6 9,-1-7-30,11-20 27,22-35 29,33-38-27,45-44 67,44-41-57,52-45 29,40-30-20,12-10 3,51-44-42,49-42 31,45-43-22,37-42 5,28-39-2,26-23-10,17-13-6,4 0-8,-12 15 48,-26 23-14,-41 38 6,-43 42 9,-47 52-58,-90 80 31,0 1 1,0-1 0,1 1-1,14-8 1,-21 14 1,-1-2 0,0 1-1,0 0 1,1 0 0,-1 0 0,0 0-1,0 0 1,1 0 0,-1 0 0,0 0-1,1 0 1,-1 0 0,0 0 0,0 0-1,1 0 1,-1 0 0,0 0 0,0 0-1,1 0 1,-1 0 0,0 0 0,0 1-1,1-1 1,-1 0 0,0 0 0,0 0-1,0 0 1,1 0 0,-1 1 0,0-1 0,0 0-1,0 0 1,1 0 0,-1 1 0,0-1-1,0 0 1,0 1 0,-2 15-8,-34 55 1,-50 47 7,-47 42-1,-52 34 1,-42 29-19,-24 23 43,-14 7-23,3-5 9,14-18 16,25-31-32,35-34 19,44-39-6,47-40 1,50-47 9,43-35-15,13-11 1,53-43 7,52-48-12,51-46 13,42-44-14,38-39 5,28-24 7,12-12-21,-4 0-3,-22 17 19,-32 25-6,-40 39 30,-41 46-27,-50 52 0,-51 52-46,-45 33 45,0-1 0,0 0 0,0 0 0,0 0 0,1 0 1,-1 0-1,0 0 0,0 0 0,0 0 0,0 0 0,0 0 0,1 0 0,-1 0 0,0 0 0,0 0 0,0 0 0,0 0 0,0 0 0,0 0 0,0 1 1,0-1-1,1 0 0,-1 0 0,0 0 0,0 0 0,0 0 0,0 0 0,0 0 0,0 0 0,0 1 0,0-1 0,0 0 0,0 0 0,0 0 0,0 0 0,0 0 1,0 0-1,0 1 0,0-1 0,0 0 0,0 0 0,0 0 0,0 0 0,0 0 0,0 0 0,0 1 0,0-1 0,0 0 0,0 0 0,0 0 0,0 0 1,0 0-1,0 0 0,0 1 0,0-1 0,0 0 0,0 0 0,-1 0 0,1 0 0,0 0 0,0 0 0,-12 20 0,-47 57-23,-54 50 27,-45 44 3,-47 35-10,-35 27 23,-17 18-25,-2 1 17,16-13-5,26-26-18,38-40 15,41-44-5,54-47 1,53-44 28,36-38-25,14-12 4,58-52-8,53-54 13,48-55-15,48-46-14,38-29-6,21-19 1,11-4 16,-11 13 14,-18 19 16,-33 38-21,-39 45-2,-48 49-9,-52 48-17,-69 49 29,-14 12-1,-13 0-4,1 1 0,-1 0 0,0-1 0,0 1 1,0-1-1,0 1 0,0 0 0,0-1 0,-1 0 0,1 1 1,-1-1-1,1 0 0,-1 0 0,0 0 0,-2 2 0,-79 87 4,-51 43-14,-42 39 5,-34 28 7,-20 15-12,-11 8 14,-1-7 14,16-14-22,29-25 8,38-31-3,51-43 0,52-47 9,50-48 2,15-12 3,49-42-11,58-54 8,49-45 6,38-38-21,32-31 25,18-19-45,14-8 14,4 2-6,-8 11 9,-23 24 7,-36 28-1,-46 39 19,-48 42-14,-51 51 6,-48 40-11,-12 13 0,-46 50 3,-53 53-30,-56 43 26,-46 37-18,-32 31-4,-25 17 20,-7 11 3,1 6 18,11-12-13,25-18 6,33-31-2,38-38-19,49-46 24,52-43-26,49-54 7,8-16 6,0 0 0,0 1 0,0-1 0,0 0 0,0 0-1,1 0 1,-1 1 0,0-1 0,0 0 0,0 0-1,0 0 1,0 0 0,0 1 0,0-1 0,0 0-1,0 0 1,0 0 0,1 0 0,-1 1 0,0-1 0,0 0-1,0 0 1,0 0 0,0 0 0,1 0 0,-1 0-1,0 0 1,0 0 0,0 1 0,0-1 0,1 0-1,-1 0 1,0 0 0,0 0 0,0 0 0,0 0 0,1 0-1,-1 0 1,0 0 0,0 0 0,0 0 0,1 0-1,-1 0 1,0 0 0,0 0 0,0 0 0,1-1-1,7-2 2,0 0 0,0-1-1,-1 0 1,1-1 0,7-6-1,97-71 7,45-53 9,44-48 8,38-34-1,27-27-27,22-16 8,5 3-4,-12 12 0,-31 32 0,-44 42-10,-53 52-34,-56 54-9,-70 56 23,-26 9 29,-1 0 0,0 0 0,1 0 0,-1-1 0,1 1 0,-1 0 0,1 0 0,-1 0 0,1 1 0,-1-1 0,0 0 0,1 0 0,-1 0 0,1 0-1,-1 0 1,1 0 0,-1 1 0,0-1 0,1 0 0,-1 0 0,0 1 0,1-1 0,-1 0 0,0 0 0,1 1 0,-1-1 0,0 0 0,1 1 0,-1-1 0,0 1-1,1 3-3,-1-1 0,-1 1 0,1 0 0,-1 0 0,1-1 0,-1 1-1,0-1 1,0 1 0,-1-1 0,1 1 0,-1-1 0,0 0 0,-3 6-1,-20 28-20,-30 37 0,-81 86-42,-59 40 24,-45 29 12,-33 27 35,-19 13 1,-2-1 31,8-9 2,24-27-17,31-31 25,45-39-54,50-40 16,60-47 2,74-75-9,1 1 1,0 0-1,-1 0 0,1 0 1,0 1-1,0-1 0,0 0 1,0 0-1,0 1 0,0-1 1,0 0-1,0 1 0,0-1 1,1 1-1,-1-1 0,0 1 1,1 0-1,0-1 0,-1 3 1,6-5 2,-1 0 0,1-1 0,-1 1 0,1-1 0,-1 0 0,0-1 0,0 1-1,5-4 1,95-62 37,57-52-30,44-45-9,42-47 2,28-38-13,22-18 13,11-7-4,-8 10 1,-25 19 0,-44 34 0,-50 40-10,-60 56 4,-58 56 7,-54 56-15,-15 14-1,-50 52 23,-60 55-12,-54 47-24,-49 35 17,-35 26 3,-21 17 8,-7 4-1,9-7 57,17-18-44,32-29 6,40-33 9,45-36-42,48-36 13,51-39 12,40-48-9,0 0-1,0 0 0,0 0 0,1 0 0,-1-1 0,0 1 0,0 0 0,1 0 0,-1 0 0,0 0 0,1 0 0,-1 0 1,0 0-1,1 0 0,-1 0 0,0 0 0,0 0 0,1 0 0,-1 0 0,0 0 0,1 1 0,-1-1 0,0 0 0,0 0 1,1 0-1,-1 0 0,0 0 0,0 1 0,1-1 0,-1 0 0,0 0 0,0 0 0,0 1 0,1-1 0,-1 0 0,0 0 1,0 1-1,0-1 0,0 0 0,1 0 0,-1 1 0,0-1 0,0 0 0,0 1 0,0-1 0,0 0 0,0 1 0,0-1 1,0 0-1,0 0 0,0 1 0,0-1 0,0 0 0,0 1 0,0-1 0,0 0 0,-1 0 0,1 1 0,0-1 0,0 0 1,0 1-1,0-1 0,-1 0 0,67-30 36,51-41-27,47-47-9,41-41 21,31-43-26,26-33 8,18-14 6,4-6-12,-14 12 5,-27 19-2,-42 34 0,-43 39-28,-51 54 26,-98 91 0,-1-1 0,1 0 0,0 1 0,14-7 0,-24 13 2,1-1 0,0 1 0,1 0 0,-1 0 0,0 0 0,0 0 0,0 0 0,1 0 0,-1 0 0,0 0 0,0-1 0,0 1 0,1 0 0,-1 0 0,0 0 0,0 0 0,1 0 0,-1 0 0,0 0 0,0 0 0,0 0 0,1 0 0,-1 0 0,0 1 0,0-1 0,0 0 0,1 0 0,-1 0 0,0 0 0,0 0 0,0 0 0,1 0 0,-1 1 0,0-1 0,0 0 0,0 0 0,0 0 0,1 0 0,-1 1 0,0-1 0,0 0 0,0 0 0,0 1 0,-5 15 1,-26 38 7,-22 21-11,-56 57 23,-60 63-6,-62 62-17,-28 26 24,-9 9-45,13-11 32,21-24-38,33-33 28,32-36 20,44-45-25,46-44 47,78-97-40,-2 1 0,0 1 0,1 0 0,0-1-1,-1 1 1,1 0 0,1 0 0,-1 0 0,-2 8 0,4-11 0,0-1 0,1 0 0,-1 0 0,0 0 0,0 1 0,0-1 0,0 0 0,0 0 0,0 0 0,1 1 0,-1-1 0,0 0 0,0 0 0,0 0 0,0 0 0,1 1 0,-1-1 0,0 0 0,0 0-1,0 0 1,1 0 0,-1 0 0,0 0 0,0 0 0,1 0 0,-1 0 0,0 0 0,0 0 0,0 0 0,1 0 0,-1 0 0,0 0 0,0 0 0,1 0 0,-1 0 0,0 0 0,0 0 0,1 0 0,-1 0 0,0 0 0,0-1 0,22-9-6,62-51 10,50-50-24,49-48 16,47-39 4,37-38 8,23-26-11,13-7 5,-6 2 26,-17 20-36,-24 26 30,-43 35-18,-43 41-4,-58 51 2,-58 52-12,-53 42 12,-14 14-1,-63 51-21,-58 51 16,-44 41-24,-36 34 25,-23 25-7,-15 14 2,-4 3 0,10-10 9,19-19 16,32-32 6,36-34-19,43-37-3,42-35 10,46-36-4,31-27-8,12-9 0,55-36 3,50-40-2,53-40 0,42-39 0,37-37 0,26-25 0,17-12 0,9-2 0,-13 13 18,-22 20-4,-42 30-8,-48 34 13,-54 44-23,-52 45-21,-57 45 17,-16 6 8,0 0-1,0 0 1,1 0 0,-1 0 0,0 0-1,0 0 1,0 0 0,0 0 0,0 0-1,1 0 1,-1 1 0,0-1 0,0 0 0,0 0-1,0 0 1,0 0 0,1 0 0,-1 0-1,0 0 1,0 0 0,0 1 0,0-1-1,0 0 1,0 0 0,0 0 0,0 0-1,1 0 1,-1 1 0,0-1 0,0 0 0,0 0-1,0 0 1,0 0 0,0 1 0,0-1-1,0 0 1,0 0 0,0 0 0,0 0-1,0 1 1,0-1 0,0 0 0,0 0-1,0 0 1,-1 0 0,1 1 0,0-1 0,0 0-1,0 0 1,0 0 0,-3 7-1,-1 1 0,-1-1 0,1 0 0,-11 13-1,-72 72-18,-51 38 15,-47 31 14,-37 23-13,-16 16-4,-5 8 30,10-5-29,19-14 0,28-26 10,34-32-32,41-36 18,42-36 12,52-40-3,51-42 20,53-45-14,50-44 24,46-43-25,41-35 26,38-23-7,23-15-17,5 1 24,-6 8-35,-25 22-28,-32 29 8,-44 41-34,-50 43 8,-120 76 46,2 0-1,29-12 1,-44 21 5,0-1 0,-1 0 0,1 1 0,0-1 0,0 0 0,0 1 0,0-1 0,0 0 1,0 1-1,-1-1 0,1 0 0,0 1 0,0-1 0,0 0 0,0 1 0,0-1 0,1 0 0,-1 1 0,0-1 0,0 0 0,0 1 0,0-1 0,0 0 0,0 1 0,1-1 0,-1 0 0,0 1 0,0-1 0,0 0 0,1 0 0,-1 1 1,0-1-1,0 0 0,1 0 0,-1 1 0,0-1 0,1 0 0,-1 0 0,0 0 0,0 0 0,1 1 0,-1-1 0,0 0 0,1 0 0,-1 0 0,1 0 0,-1 0 0,0 0 0,1 0 0,-1 0 0,0 0 0,1 0 0,-1 0 0,0 0 1,1 0-1,-1 0 0,0 0 0,1-1 0,0 1 0,-54 61-25,-55 43 1,-54 35 0,-43 29 29,-37 19 10,-27 11 0,-3 4 30,9-5 10,28-14-10,35-18 6,42-31-12,44-33-15,48-41-15,48-43 21,50-49-17,51-45 25,53-49-8,51-39-25,47-30 8,33-21-13,17-9-7,5 2-18,-12 13 24,-23 22-37,-37 37-8,-44 41 20,-56 45-45,-111 61 70,-1 1-1,2 1 0,-1-1 1,0 1-1,0 0 0,1 1 1,10-2-1,-17 3 2,0 1 1,0-1-1,0 0 0,1 0 0,-1 0 1,0 0-1,1 0 0,-1 0 0,0 0 0,0 1 1,1-1-1,-1 0 0,0 0 0,0 0 1,1 0-1,-1 1 0,0-1 0,0 0 1,0 0-1,0 1 0,1-1 0,-1 0 0,0 0 1,0 1-1,0-1 0,0 0 0,0 1 1,0-1-1,0 0 0,0 0 0,0 1 1,0-1-1,0 0 0,0 1 0,0-1 0,0 0 1,0 1-1,0-1 0,-10 22-25,-7 0 22,-35 36 0,-77 67-27,-54 36 9,-43 30 44,-35 19-31,-20 14 40,-3 9-11,16-7-6,29-14 4,44-29 7,44-36-30,50-42 18,46-38-6,45-50 1,13-9 1,0-9-5,1 1 0,-1-1 0,1 0 0,-1 0 0,1 0-1,-1 0 1,0-1 0,1 1 0,-1-1 0,4-2 0,87-61 13,54-47 10,55-48-22,46-41-4,36-21-9,20-11-17,4 6 32,-6 13-39,-28 22 40,-37 28-22,-54 41 17,-56 43-32,-123 78 31,1-2 0,1 1 0,-1 0 0,1 0 1,0 0-1,0 1 0,10-2 0,-17 4-2,1 0 0,-1 0 0,0 0 0,1 0-1,-1 0 1,0 0 0,0 0 0,1 0 0,-1 0 0,0 0 0,0 0 0,1 0-1,-1 1 1,0-1 0,0 0 0,1 0 0,-1 0 0,0 0 0,0 0 0,0 1-1,1-1 1,-1 0 0,0 0 0,0 0 0,0 1 0,0-1 0,1 0-1,-1 0 1,0 1 0,0-1 0,0 0 0,0 0 0,0 1 0,0-1 0,0 0-1,0 0 1,0 1 0,0-1 0,0 0 0,0 1 0,0-1 0,0 0-1,-9 21 0,-9 2 2,-35 36 0,-78 70 17,-53 39-23,-37 34-11,-28 26 3,-15 18-13,-5 0 22,4-9 3,23-26 18,32-34-3,47-39 11,48-38-12,57-43-14,50-44-1,14-10-3,57-32-1,64-45 7,58-48 26,50-44-17,38-44-2,27-28 11,15-13-42,-1-3 13,-19 14 3,-31 20-21,-46 33 35,-51 40-21,-60 49-2,-58 53 20,-46 44-4,-5 2 2,-12 13 3,-59 54-8,-64 51 23,-58 46-34,-51 34 19,-34 29 12,-21 21-13,-7 6 24,6-6-16,15-16-13,34-31-6,41-33 1,51-37-2,51-38 9,57-44 44,48-42-36,13-11 6,60-39-19,65-50 38,60-52-52,52-44 6,42-42 26,29-26-20,14-8 27,-2 3-18,-24 20-3,-35 27 21,-51 36-55,-59 41-2,-66 55 17,-66 56-35,-69 58 56,-66 55-35,-69 52 49,-60 43-23,-49 41 37,-33 33-20,-16 14 8,-2 3 16,16-12-14,31-22-4,48-32-17,53-36 4,62-45-3,58-45-10,60-62 12,9-19-2,0 0 0,0 0 0,0 1 0,0-1 0,0 0 0,0 0 0,0 1 0,0-1 0,0 0 0,0 0 0,0 0 0,0 1 0,0-1 0,1 0 1,-1 0-1,0 1 0,0-1 0,0 0 0,0 0 0,0 0 0,1 1 0,-1-1 0,0 0 0,0 0 0,0 0 0,0 0 0,1 0 0,-1 1 0,0-1 0,0 0 0,1 0 0,-1 0 0,0 0 0,0 0 0,1 0 0,-1 0 0,0 0 0,0 0 0,0 0 0,1 0 0,-1 0 0,0 0 0,0 0 0,1 0 0,7-2 0,0-1 0,-1 0 0,1 0-1,-1-1 1,1 0 0,8-6 0,120-77 28,65-55-17,57-49-13,46-42 14,28-31-14,14-16-16,-9 5 24,-21 19-28,-45 37 9,-66 54 15,-62 50-79,-76 59 52,-63 49 5,-19 15 5,-91 62 19,-80 57-19,-69 55 27,-56 47-16,-39 28 24,-23 16-16,-3 2 6,15-11 16,38-23 5,47-31 28,56-44-35,53-44 21,61-46-25,61-42-2,59-52 8,59-50-3,57-53-8,58-56 11,58-45-3,47-36-27,34-26-11,11-6 2,-5 12 16,-21 28 22,-40 45-14,-51 50-31,-70 55 0,-77 51-12,-69 44 17,-21 14-1,-77 42 3,-74 53 13,-63 45 6,-52 48 10,-35 36-20,-19 17 7,3 5-22,25-13 6,37-23 25,48-31-8,49-33-5,56-45 21,54-42-7,55-54-14,9-14 1,-1 0 0,1 0 0,0 0 0,0 0 0,0 0 0,0 0 0,0 1 0,0-1 0,0 0 0,0 0 0,0 0 0,0 0 0,0 0 0,0 0 0,0 0 0,0 1 0,0-1 0,0 0 0,1 0 0,-1 0 0,0 0 0,0 0 0,0 0-1,0 0 1,0 0 0,0 1 0,0-1 0,0 0 0,0 0 0,0 0 0,0 0 0,0 0 0,1 0 0,-1 0 0,0 0 0,0 0 0,0 0 0,0 0 0,0 0 0,0 0 0,0 0 0,0 0 0,1 0 0,-1 0 0,0 0 0,0 0 0,0 0 0,0 0 0,0 0 0,0 0 0,0 0 0,1 0 0,-1 0 0,0 0 0,0 0 0,0 0 0,0 0-1,0 0 1,0 0 0,0 0 0,0 0 0,1 0 0,-1 0 0,0 0 0,0 0 0,0-1 0,0 1 0,49-33 12,60-52 4,53-50-29,57-44 28,46-36-1,31-30-8,18-15 3,-6 5-20,-17 20 6,-37 38 6,-48 44-21,-63 51 16,-66 49-33,-68 48 16,-17 12-5,-65 48 37,-68 55-19,-61 52 17,-48 46-11,-36 30-6,-19 15 1,-1 0-1,22-16 0,35-20 9,49-35-11,47-38 3,54-44 36,50-48-38,44-47 13,12-12-4,48-46 19,57-57-15,60-53 14,55-47-12,47-39 3,32-28-20,12-8 6,0 5 6,-17 19-2,-37 33 10,-44 39-11,-64 49-16,-70 54-14,-73 66 28,-13 20 3,1 0 1,-1 0 0,0 0 0,0-1 0,0 1 0,0 0 0,0 0 0,0 0 0,0 0 0,0-1-1,0 1 1,0 0 0,0 0 0,0 0 0,0 0 0,0-1 0,0 1 0,0 0 0,0 0 0,0 0-1,0 0 1,0-1 0,0 1 0,0 0 0,0 0 0,0 0 0,0 0 0,-1 0 0,1-1 0,0 1-1,0 0 1,0 0 0,0 0 0,0 0 0,0 0 0,0 0 0,-1 0 0,1-1 0,0 1 0,0 0-1,0 0 1,0 0 0,-1 0 0,1 0 0,0 0 0,0 0 0,0 0 0,0 0 0,-1 0 0,1 0-1,0 0 1,0 0 0,0 0 0,0 0 0,-1 0 0,1 0 0,0 0 0,0 0 0,0 0 0,-1 0 0,-9 3 0,0 0 0,0 1 0,0 1 0,-18 10 0,-115 69 6,-62 46 10,-54 38-20,-43 31 7,-26 26-12,-12 12-7,11-5 29,22-13-46,36-32 42,39-36-22,49-39 25,49-36 30,56-37-44,60-32 24,14-9-3,43-31-28,55-43 14,56-45 4,46-45 7,42-42-10,35-28-6,11-15-8,2-1-46,-23 14 50,-35 22-26,-48 38 16,-53 43-13,-109 114 16,29-43 0,-37 42 3,-10 22 8,0 0 0,0 0 0,0-1-1,0 1 1,0 0 0,0-1 0,0 1 0,0 0 0,0 0-1,0-1 1,0 1 0,0 0 0,0-1 0,0 1 0,0 0-1,0 0 1,0-1 0,-1 1 0,1 0 0,0 0-1,0-1 1,0 1 0,0 0 0,-1 0 0,1-1 0,0 1-1,0 0 1,-1 0 0,1 0 0,0 0 0,0-1 0,-1 1-1,1 0 1,0 0 0,0 0 0,-1 0 0,1 0 0,0 0-1,-1 0 1,-5 1-4,0 1 0,0 0 0,0 0 0,0 0 0,0 0 0,0 1 0,1 0 0,-8 6 0,-109 67 3,-61 51-2,-53 39 2,-40 31 10,-24 25-12,-8 13-5,3 2-8,15-12 11,23-26 14,39-36-13,45-39-4,54-42 11,57-38 5,61-38-10,15-10 1,50-39 12,67-49-23,54-47 7,47-47 6,37-35-2,22-22 1,16-14-10,-5 3 22,-20 12 3,-37 28-19,-47 38 7,-56 46-3,-57 47 0,-61 62-9,-14 20 9,0 1 0,0 0-1,0 0 1,0-1 0,0 1 0,1 0-1,-1 0 1,0 0 0,0-1 0,0 1-1,0 0 1,0-1 0,0 1 0,0 0-1,0 0 1,0-1 0,0 1 0,0 0-1,0 0 1,0-1 0,0 1 0,0 0-1,0 0 1,0-1 0,0 1-1,0 0 1,0 0 0,-1-1 0,1 1-1,0 0 1,0 0 0,0-1 0,0 1-1,0 0 1,-1 0 0,1 0 0,0-1-1,-1 1 1,-3 1 0,0-1-1,-1 1 1,1 0 0,0 1-1,0-1 1,0 1 0,0 0-1,0 0 1,0 0 0,-4 3-1,-107 67-8,-60 45-9,-49 42 22,-31 32-6,-17 18 11,-2 8-12,12-8-5,19-16 11,37-29-23,43-31 25,53-42-7,58-45 2,51-42 17,15-11 3,63-45-3,60-52-1,52-44-8,46-42-8,32-37-17,24-18 22,9-10-17,-11 5 15,-27 17-4,-41 29-18,-46 36 24,-55 48-7,-53 51-17,-56 56 18,-14 14-2,-44 42 3,-60 61-1,-57 53 29,-54 41-8,-40 32-24,-26 18 17,-12 5-25,4-2-12,12-11 3,25-23 25,38-27-18,45-36 17,47-42-4,60-48 10,53-51-2,11-11-3,3-3 1,50-38 28,59-46-13,51-47-4,39-36-8,33-30 2,18-22-21,12-8 6,0 0-3,-19 19 9,-29 25-12,-46 42 5,-51 43 7,-61 47-12,-52 44 17,-15 12 0,-61 45-10,-62 48 15,-54 47-4,-40 41-9,-29 25 13,-16 20-14,-11 9 5,1-3-30,18-15 26,29-25 1,46-38 0,48-40 10,54-45-12,49-42 5,57-52-2,54-50 0,59-51 9,51-47 7,37-35-11,27-23-5,11-15-8,0-3 2,-13 12 7,-22 19 26,-39 38-17,-45 43-1,-57 50-28,-59 51 7,-65 60 5,-61 52-2,-56 53 10,-49 48-2,-40 34-18,-32 31 15,-18 20 13,-4 5-13,13-6 6,24-18-12,33-30-6,39-32 20,47-39-6,48-43 2,92-97 6,-1 2 0,0-1 0,1 1 1,0 0-1,-5 10 0,9-18-6,1 0 0,0 0 0,0 1 0,0-1 0,0 0 0,0 0 1,0 1-1,0-1 0,-1 0 0,1 0 0,0 1 0,0-1 0,0 0 0,0 1 0,0-1 0,0 0 0,0 0 0,0 1 0,1-1 0,-1 0 0,0 0 0,0 1 0,0-1 0,0 0 0,0 0 1,0 1-1,0-1 0,1 0 0,-1 0 0,0 1 0,0-1 0,0 0 0,0 0 0,1 0 0,-1 0 0,0 1 0,1-1 0,15-3 6,58-41 3,52-43-9,47-47-8,42-41 11,39-42-4,27-31 19,14-13-23,0 0 8,-21 20 15,-30 28-23,-48 40 27,-52 49-28,-64 58 9,-64 53-7,-14 12 1,-4 4 0,-49 42-3,-59 48-12,-59 46 13,-47 40-4,-42 39 1,-31 25 9,-13 12-2,-2 2-27,16-15 36,25-21-12,38-32 13,45-37-12,54-46 5,53-50-2,61-49 0,15-14 0,50-46 18,61-56-4,59-52-8,54-48 23,46-42-8,38-29-25,22-15 27,6-3-29,-10 12 9,-24 27 25,-36 37-45,-52 55 14,-61 57-5,-148 104 2,3 0 0,0-1 0,0 1 0,1 1 0,15-5 0,-27 9 6,0 1-1,0 0 1,1 0 0,-1 0 0,0 0 0,1 0-1,-1 0 1,0 0 0,1 0 0,-1 0 0,0 0 0,1 0-1,-1 0 1,0 0 0,1 0 0,-1 0 0,0 0-1,1 0 1,-1 0 0,0 0 0,1 0 0,-1 0-1,0 1 1,1-1 0,-1 0 0,0 0 0,1 0-1,-1 1 1,0-1 0,0 0 0,1 0 0,-1 1 0,0-1-1,0 0 1,0 1 0,0-1 0,1 0 0,-1 1-1,0-1 1,-8 22-11,-11 4-2,-40 42 1,-90 91 6,-64 53 5,-49 44-10,-35 33 14,-21 15-14,5 4 14,20-10 5,44-28-11,49-36 5,58-52-2,56-55 9,83-123-9,0 1 0,0 0-1,0 1 1,0-1 0,1 1 0,0 0-1,0-1 1,1 1 0,-2 9-1,3-15 2,0 0-1,0 0 0,0 1 0,0-1 0,0 0 0,0 1 0,0-1 0,0 0 0,0 1 0,1-1 0,-1 0 0,0 0 0,0 1 0,0-1 0,0 0 0,1 0 0,-1 1 0,0-1 0,0 0 0,1 0 0,-1 0 0,0 1 0,0-1 0,1 0 0,-1 0 0,0 0 0,1 0 0,-1 0 0,0 0 1,1 0-1,-1 1 0,0-1 0,1 0 0,-1 0 0,0 0 0,1 0 0,-1 0 0,1-1 0,23-8 0,7-11-5,38-31 0,99-82-1,68-60 7,62-49 16,52-43 6,34-26-19,13-8 16,-6 9-24,-32 29 7,-45 40-31,-61 56-20,-67 63 4,-173 114 42,3-1 0,0 1-1,0 1 1,27-9 0,-42 15 1,1 1 0,-1 0 0,0-1 0,0 1 0,0 0 1,0 0-1,1 0 0,-1 0 0,0 0 0,0 0 0,0 0 0,0 1 0,0-1 0,1 0 0,-1 0 0,0 1 0,0-1 0,1 1 0,-1 0 1,-1 0-1,0-1 1,1 1-1,-1 0 1,1 0-1,-1-1 1,0 1-1,0 0 1,1 0-1,-1-1 1,0 1-1,0 0 0,0 0 1,0 0-1,0-1 1,0 1-1,0 0 1,0 0-1,0 0 1,0-1-1,0 1 1,-1 0-1,0 1 0,-4 10 1,-1 0-1,-1 0 0,0 0 1,-1-1-1,-14 17 0,-109 118 0,-67 46 0,-57 35 1,-40 28 28,-16 14-8,3-3 13,20-13-2,34-30 1,39-31-19,52-40-3,53-36-10,101-107-2,0 2 0,0 1 1,1 0-1,-8 13 0,16-25 3,0 1-1,-1-1 0,1 0 0,0 1 0,-1-1 0,1 1 0,0-1 0,-1 1 0,1-1 0,0 1 0,-1-1 0,1 1 0,0 0 0,0-1 0,0 1 0,0-1 0,0 1 0,0-1 0,0 1 0,0 0 0,0-1 1,0 1-1,0-1 0,0 1 0,0 0 0,0-1 0,0 1 0,1-1 0,-1 1 0,0-1 0,0 1 0,1-1 0,-1 1 0,0-1 0,1 1 0,-1-1 0,0 1 0,1-1 0,-1 0 0,1 1 0,-1-1 0,1 1 1,-1-1-1,1 0 0,-1 0 0,1 1 0,-1-1 0,1 0 0,-1 0 0,1 0 0,-1 1 0,1-1 0,0 0 0,-1 0 0,1 0 0,0 0 0,9-2-1,-1 0-1,0 0 1,0-1-1,-1 0 1,1-1-1,10-5 0,112-63 33,61-52-12,58-46-23,47-46 36,42-37-49,19-17 23,7-2 2,-10 15-10,-28 26 3,-44 40-10,-58 47-45,-176 117 10,60-27 0,-103 51 38,1 0 0,-1 1 0,1 0 0,-1 0 0,1 0 0,0 1 0,0 0 0,-1 0 0,1 0 0,0 1 0,11 1 0,-18-1 4,1 1 0,0-1-1,0 0 1,0 1 0,0-1-1,0 1 1,0-1 0,0 1 0,-1 0-1,1-1 1,0 1 0,0 0 0,-1 0-1,1-1 1,0 1 0,-1 0-1,1 0 1,-1 0 0,1 0 0,-1 0-1,1 1 1,0 1-2,-1-1-1,1 1 0,-1-1 1,0 1-1,0 0 1,0-1-1,-1 1 1,1-1-1,-1 1 1,-1 4-1,-4 9-8,-1 1 0,-1-1 0,-1 0 0,-20 28 0,-106 117-26,-66 43 22,-52 38-13,-38 21 36,-17 3 27,0-6 22,20-27 81,35-32-39,51-45 46,53-47-20,65-55-22,67-47-62,17-7-39,-1 0 1,1 0-1,0 0 1,0 0-1,0 0 1,0 0-1,0 0 1,0 0-1,-1 0 1,1 0-1,0 0 1,0 0-1,0 0 1,0 0-1,0 0 1,0 0-1,-1 0 1,1-1-1,0 1 1,0 0-1,0 0 1,0 0-1,0 0 1,0 0-1,0 0 1,0 0-1,0-1 1,0 1-1,0 0 1,0 0-1,-1 0 1,1 0-1,0 0 1,0 0-1,0-1 1,0 1-1,0 0 1,0 0-1,0 0 1,0 0-1,0 0 1,0 0-1,0-1 1,1 1-1,-1 0 1,0 0-1,0 0 1,0 0-1,0 0 1,0 0-1,0-1 1,0 1-1,0 0 1,0 0-1,0 0 1,0 0-1,0 0 1,1 0-1,-1 0 1,0 0-1,0 0 1,0-1-1,0 1 1,56-50 11,70-53 4,64-51-16,55-44 1,44-42 8,33-23-11,14-6 22,-3 9-26,-24 26-38,-38 32-36,-50 48-49,-55 49-19,-151 97 122,1-1 1,1 1 0,34-11-1,-26 18-36,-24 1 60,-1 0 0,1 0 0,-1 0 0,1 1 0,-1-1 0,1 0 0,-1 1 0,1-1 0,-1 0 0,0 1 1,1-1-1,-1 1 0,0-1 0,1 1 0,-1-1 0,0 1 0,1-1 0,-1 1 0,0-1 0,0 1 0,0-1 0,1 1 0,-1-1 0,0 1 1,0-1-1,0 1 0,0-1 0,0 2 0,-2 3-2,0 2 0,0-1 1,-1 0-1,0 0 0,0-1 0,0 1 1,-1-1-1,1 1 0,-8 7 0,-88 99-26,-63 41 20,-55 31 18,-40 25 44,-22 14-1,6-3 50,19-13 8,39-29-37,45-36-6,58-41-55,102-90-10,-1 0 1,1 0-1,-12 18 0,21-29 0,1 0-1,0 1 0,-1-1 1,1 0-1,0 1 0,-1-1 1,1 1-1,0-1 0,-1 0 1,1 1-1,0-1 0,0 1 1,-1-1-1,1 1 0,0-1 1,0 1-1,0-1 0,0 1 1,0-1-1,0 1 1,0-1-1,0 1 0,0-1 1,0 1-1,0-1 0,0 1 1,0-1-1,0 1 0,0-1 1,0 1-1,0-1 0,1 1 1,-1-1-1,0 0 0,0 1 1,1-1-1,-1 1 0,0-1 1,1 0-1,-1 1 1,0-1-1,1 1 0,-1-1 1,0 0-1,1 0 0,-1 1 1,1-1-1,-1 0 0,1 0 1,-1 1-1,1-1 0,-1 0 1,1 0-1,-1 0 0,1 0 1,-1 0-1,1 0 0,-1 0 1,1 0-1,0 0 1,8-1 2,0 0 1,0-1 0,0-1 0,-1 1-1,16-7 1,103-56 0,58-42-2,49-43-66,37-36 8,24-20 2,4-9 6,-13 10 27,-27 22-17,-49 33 26,-55 38-16,-71 48 6,-68 48 18,-17 16 4,1 0 0,0 0 0,0 0 0,0 0 0,0 0 0,0 0 0,0 0 0,0 0 0,0 0 0,-1 0 0,1 0 0,0 0 0,0 0 0,0 0 0,0 0 0,0 0 0,0 0 0,0 0 0,0 0 0,0 0 0,0 0 0,-1 0 0,1 0 0,0 0 0,0 0 0,0 0 0,0 0 0,0 0-1,0-1 1,0 1 0,0 0 0,0 0 0,0 0 0,0 0 0,0 0 0,0 0 0,0 0 0,0 0 0,0 0 0,0 0 0,0-1 0,0 1 0,0 0 0,0 0 0,0 0 0,0 0 0,0 0 0,0 0 0,0 0 0,0 0 0,0-1 0,0 1 0,0 0 0,0 0 0,0 0 0,0 0 0,0 0-1,0 0 1,-62 32-1,-65 53 28,-61 47 2,-50 47 11,-37 37-20,-25 23 16,-2 9 23,12-3-7,31-19-33,39-23 10,47-33-33,50-38-1,110-115 9,-1 1 0,-21 36 0,33-54-4,1 2 1,0-1-1,0 0 1,0 1-1,1-1 1,-1 1-1,0-1 1,1 1 0,-1-1-1,0 1 1,1-1-1,0 1 1,-1-1-1,1 1 1,0 0 0,0-1-1,0 1 1,0 0-1,0-1 1,0 1-1,1-1 1,-1 1 0,0 0-1,1-1 1,1 4-1,1-5 2,-1 0-1,1 0 0,0 1 1,-1-1-1,1 0 0,0 0 1,0-1-1,-1 1 0,1 0 1,0-1-1,-1 0 0,1 0 1,0 0-1,-1 0 0,1 0 1,-1 0-1,4-3 0,29-12 11,36-26-1,86-65 4,50-42 2,41-34-20,30-26-3,17-17-10,0-3 10,-15 11-3,-26 22-18,-43 37-22,-49 42-14,-61 51 11,-99 64 49,0 0 0,1 0 0,0 1-1,-1-1 1,1 1 0,0-1 0,0 1-1,0 0 1,0 0 0,0 0 0,5 0 0,-11 5 2,1 0 0,0-1 1,-1 1-1,1-1 1,-1 0-1,0 0 1,0 0-1,0 0 1,-4 3-1,-88 77-3,-62 47-7,-51 39 14,-43 28 15,-31 17 23,-14 10 32,5-1-25,24-10 30,35-19-37,47-31-17,45-36 4,51-41-4,49-38-28,39-41 21,12-11-2,49-34 5,54-48-5,48-43 11,50-41-31,40-34 9,23-19-4,13-11 0,-9 8 0,-20 19 0,-36 32 0,-44 37-28,-54 47-1,-60 50 26,-58 41-1,-16 12 5,-55 47-2,-61 49 10,-52 40-11,-46 31-6,-36 20 10,-24 9-12,-7 0 22,18-8 40,32-15-30,44-27 32,47-33-46,51-37 22,48-37 12,44-42-29,12-9 2,44-31 9,55-46-18,52-41-4,54-43-10,42-34 10,33-22-3,19-16 1,4 0 9,-7 12-21,-24 21 16,-34 30-33,-49 39-28,-54 43 6,-65 45-5,-63 38 32,-16 11 1,-60 44 11,-67 41-9,-58 43-4,-42 35 2,-34 25 46,-20 16-5,-11 6 42,1-4 10,22-11-1,33-18-25,49-29-1,49-35-11,54-39-18,52-41 14,36-40-28,-1 2 1,0-1-1,0 0 0,0 0 0,0 0 0,0 0 0,0 0 0,0 0 0,0 0 0,0 0 0,0 1 0,0-1 1,0 0-1,0 0 0,0 0 0,0 0 0,0 0 0,0 0 0,0 0 0,0 0 0,0 1 0,0-1 0,0 0 1,0 0-1,0 0 0,0 0 0,0 0 0,0 0 0,0 0 0,0 0 0,1 0 0,-1 0 0,0 0 0,0 1 1,0-1-1,0 0 0,0 0 0,0 0 0,0 0 0,0 0 0,0 0 0,1 0 0,-1 0 0,0 0 0,0 0 1,0 0-1,0 0 0,0 0 0,0 0 0,0 0 0,0 0 0,1 0 0,-1 0 0,0 0 0,0 0 0,0 0 1,0 0-1,0 0 0,0 0 0,0-1 0,0 1 0,0 0 0,1 0 0,-1 0 0,0 0 0,0 0 0,0 0 1,0 0-1,18-10 7,61-42-9,61-46 14,55-41-14,42-35 3,32-25 8,13-17-11,2-5-6,-7 10 1,-17 17-38,-33 30 19,-39 34-35,-53 43-19,-56 45 23,-65 39 22,-16 12 3,-50 42-4,-67 42 48,-57 35-21,-44 30 29,-35 23 2,-22 15 1,-11 8 48,5-5-5,20-11 24,38-21-24,48-26-38,53-37 2,55-37-14,58-51-3,11-16-12,0 0-1,0 1 0,0-1 0,0 0 1,0 0-1,0 0 0,0 0 0,0 1 1,0-1-1,0 0 0,0 0 0,0 0 1,0 0-1,0 1 0,0-1 0,0 0 1,0 0-1,0 0 0,0 0 0,0 1 1,0-1-1,0 0 0,0 0 0,0 0 1,0 0-1,0 0 0,0 1 0,1-1 1,-1 0-1,0 0 0,0 0 0,0 0 1,0 0-1,0 0 0,0 1 0,1-1 1,-1 0-1,0 0 0,0 0 0,0 0 1,0 0-1,0 0 0,1 0 0,-1 0 1,0 0-1,0 0 0,0 0 0,0 0 1,1 0-1,-1 0 0,0 0 0,7-2 6,0 0 0,-1 0 0,1-1 0,-1 0 0,1 0 0,6-5 0,106-61 3,60-40 2,47-39-21,35-29-14,18-21 3,11-11-3,-3 3 0,-12 12 9,-30 21-11,-39 26 12,-51 37-22,-52 37 7,-59 45 16,-44 28 12,0 0 1,0 0 0,0 0 0,0 0-1,0 1 1,0-1 0,0 0 0,0 0-1,0 0 1,0 0 0,0 0-1,0 0 1,0 0 0,0 0 0,0 0-1,0 0 1,0 0 0,0 1 0,0-1-1,0 0 1,0 0 0,0 0-1,0 0 1,0 0 0,0 0 0,0 0-1,0 0 1,0 0 0,0 0 0,0 0-1,0 0 1,0 0 0,0 1 0,0-1-1,0 0 1,0 0 0,1 0-1,-1 0 1,0 0 0,0 0 0,0 0-1,0 0 1,0 0 0,0 0 0,0 0-1,0 0 1,0 0 0,0 0 0,0 0-1,0 0 1,0 0 0,1 0-1,-1 0 1,0 0 0,0 0 0,-13 15-13,-56 46 9,-55 37-26,-49 33 28,-38 22-18,-21 16 33,-7 6 28,5-5 3,16-11 12,28-20-29,34-23 0,46-28-11,52-33 10,51-43-19,14-7 0,1-7-4,1 0 1,-1-1-1,0 0 1,15-7-1,85-46 4,43-34-7,35-32 1,28-25-48,21-17-14,8-5-55,-11 7-203,-23 16-49,-37 24 3229,-43 26-3141</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4.499"/>
    </inkml:context>
    <inkml:brush xml:id="br0">
      <inkml:brushProperty name="width" value="0.1" units="cm"/>
      <inkml:brushProperty name="height" value="0.1" units="cm"/>
      <inkml:brushProperty name="color" value="#F6630D"/>
    </inkml:brush>
  </inkml:definitions>
  <inkml:trace contextRef="#ctx0" brushRef="#br0">161 22 8498,'-1'-1'122,"1"1"1,0-1 0,0 0-1,0 1 1,0-1-1,-1 1 1,1-1-1,0 0 1,0 1-1,0-1 1,0 1 0,1-1-1,-1 0 1,0 1-1,0-1 1,0 1-1,0-1 1,1 0 0,-1 1-1,0-1 1,0 1-1,1-1 1,-1 1-1,0-1 1,1 1-1,-1-1 1,1 0 0,-8-3 25,4 3-74,4 10 490,-1-7-580,-1-1 0,1 1 0,-1-1 0,1 1 0,-1 0 0,0-1 0,0 1 0,1-1 0,-1 0-1,0 1 1,0-1 0,0 0 0,-1 1 0,-1 1 0,-5 7-159,-22 39-1053,20-34 331,0 0 0,2 1 0,-9 19 0,7-11-295,7-18 1386,0 0 0,1 0 1,-1 0-1,2 0 0,-1 1 0,0-1 0,1 1 0,0-1 0,1 1 1,0-1-1,0 11 0,4 48 625,-4 0 1,-2 0-1,-3 0 0,-19 96 1,23-153-810,0-1 0,1 0 0,0 1 0,0-1 0,3 13 0,33-50 469,-6 8-282,81-67 259,-98 77-438,-1 0 1,-1-1 0,-1 0 0,0-1-1,0 0 1,11-24 0,-8 9-17,-2 5-101,1 1 0,24-38 0,7-3-841,-34 37 632</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4.830"/>
    </inkml:context>
    <inkml:brush xml:id="br0">
      <inkml:brushProperty name="width" value="0.1" units="cm"/>
      <inkml:brushProperty name="height" value="0.1" units="cm"/>
      <inkml:brushProperty name="color" value="#F6630D"/>
    </inkml:brush>
  </inkml:definitions>
  <inkml:trace contextRef="#ctx0" brushRef="#br0">46 1 8946,'5'33'3121,"5"4"-2697,0 6 32,-12 2-56,-9 0 24,11 24-136,0-1-64,3 7-96,-5-6-24,-6-11-48,6 9-8,-1-14-32,-4-9 8,-1-16-48,-2-13-144,-4-24-368,7-4-216,7-18 432</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5.161"/>
    </inkml:context>
    <inkml:brush xml:id="br0">
      <inkml:brushProperty name="width" value="0.1" units="cm"/>
      <inkml:brushProperty name="height" value="0.1" units="cm"/>
      <inkml:brushProperty name="color" value="#F6630D"/>
    </inkml:brush>
  </inkml:definitions>
  <inkml:trace contextRef="#ctx0" brushRef="#br0">0 1 9698,'3'0'3337,"-1"10"-3009,-4 1-264,4 16-24,1 12-16,1-3-48,7 12-216,-9-15-232,3 1 288</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5.513"/>
    </inkml:context>
    <inkml:brush xml:id="br0">
      <inkml:brushProperty name="width" value="0.1" units="cm"/>
      <inkml:brushProperty name="height" value="0.1" units="cm"/>
      <inkml:brushProperty name="color" value="#F6630D"/>
    </inkml:brush>
  </inkml:definitions>
  <inkml:trace contextRef="#ctx0" brushRef="#br0">8 101 9170,'-8'11'3201,"18"-12"-2857,10-7-16,29-7-16,10-2 80,28 3 0,0-4-80,-11 6-136,-12-3-88,-23 5-48,3 10-56,-14 0-184,-4-1-120,0 4-232,-11-6-88,-10 4-184,-5 9 512</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5.908"/>
    </inkml:context>
    <inkml:brush xml:id="br0">
      <inkml:brushProperty name="width" value="0.1" units="cm"/>
      <inkml:brushProperty name="height" value="0.1" units="cm"/>
      <inkml:brushProperty name="color" value="#F6630D"/>
    </inkml:brush>
  </inkml:definitions>
  <inkml:trace contextRef="#ctx0" brushRef="#br0">0 39 8482,'3'3'266,"0"1"1,0 0-1,0-1 1,-1 2-1,1-1 1,-1 0-1,0 0 1,-1 1-1,1-1 1,-1 1-1,2 6 1,-3-10-265,0 1 1,0 0-1,1-1 1,-1 1-1,0-1 1,1 1-1,-1-1 0,1 1 1,0-1-1,-1 1 1,1-1-1,0 1 1,0-1-1,0 0 1,0 1-1,0-1 0,2 2 1,-2-2-4,-1 1 0,1-1 1,-1 1-1,1-1 0,-1 1 1,0 0-1,0-1 0,0 1 1,1-1-1,-2 1 0,1-1 1,0 1-1,0 0 0,0-1 1,-1 1-1,1-1 0,-1 1 0,1-1 1,-1 1-1,0-1 0,0 0 1,1 1-1,-1-1 0,0 0 1,0 1-1,0-1 0,0 0 1,-1 0-1,1 0 0,0 0 1,0 0-1,-3 1 0,4-2 0,0 0 0,-1 0 0,1 0 0,-1 0 0,1 0-1,0 0 1,-1 0 0,1 0 0,-1 0 0,1 0 0,0 0 0,-1 0 0,1 0 0,-1 0-1,1 0 1,0-1 0,-1 1 0,1 0 0,0 0 0,-1 0 0,1-1 0,0 1 0,-1 0-1,1 0 1,0-1 0,-1 1 0,1 0 0,0-1 0,0 1 0,0 0 0,-1-1-1,1 1 1,0-1 0,0 1 0,0 0 0,0-1 0,0 1 0,-1 0 0,1-1 0,0 1-1,0-1 1,0 1 0,0-1 0,0 1 0,0 0 0,0-1 0,1 1 0,-1-1 0,0 1-1,0 0 1,0-1 0,0 1 0,0 0 0,1-1 0,7-22 34,1 10 7,-8 9-28,1 1 0,0 0 0,0 0 1,0 0-1,1 0 0,-1 1 0,1-1 1,-1 1-1,1-1 0,0 1 0,0 0 0,0 0 1,5-3-1,42-26 107,-39 23-104,0 1 0,1 0 0,-1 1-1,1 0 1,18-6 0,21 10-15,-32 2-81,-18 0 74,-1 0 0,1 0 1,-1 0-1,0 0 0,1 0 0,-1 0 1,1 0-1,-1 0 0,1 0 1,-1 0-1,1 1 0,-1-1 1,0 0-1,1 0 0,-1 0 1,1 1-1,-1-1 0,0 0 1,1 0-1,-1 1 0,0-1 0,1 0 1,-1 0-1,0 1 0,0-1 1,1 0-1,-1 1 0,0-1 1,0 1-1,1-1 0,-1 0 1,0 1-1,0-1 0,0 2 0,-4 16-123,-19 14 29,11-23 137,0 1-1,1 1 0,0 0 1,0 0-1,1 1 1,1 0-1,0 1 0,0 0 1,2 1-1,-9 19 1,16-33-20,0 1 0,0-1 0,-1 1 0,1 0 0,0-1 0,0 1 1,0-1-1,-1 1 0,1-1 0,0 1 0,0-1 0,-1 1 1,1-1-1,-1 1 0,1-1 0,0 1 0,-1-1 0,1 1 0,-1-1 1,1 0-1,-1 1 0,1-1 0,-1 0 0,1 1 0,-1-1 1,0 0-1,1 0 0,-1 0 0,1 1 0,-1-1 0,0 0 0,1 0 1,-1 0-1,0-1 5,1 1 1,0 0 0,0-1 0,-1 1-1,1 0 1,0-1 0,0 1-1,0-1 1,0 1 0,0-1-1,0 1 1,-1-1 0,1 1-1,0 0 1,0-1 0,0 1-1,1-1 1,-1 1 0,0-1-1,0 1 1,0 0 0,0-1 0,0 1-1,0-1 1,1 1 0,-1-1-1,0 1 1,0 0 0,1-1-1,-1 1 1,0 0 0,0-1-1,1 1 1,-1 0 0,1-1-1,-1 1 1,0 0 0,1 0-1,-1 0 1,0-1 0,1 1 0,0 0-1,1-2-10,7-7 0,0 1 1,1 0-1,0 0 1,0 1-1,0 1 1,1 0-1,0 0 1,0 1-1,13-4 1,-20 7-151,0 0 0,0 0 0,-1 0 0,1-1 0,-1 1 0,1-1 0,-1 0 0,0 0 0,0 0 0,0 0 0,-1-1 0,1 1 0,-1-1 0,0 0 0,0 0 0,0 0 0,0 0 0,0 0 1,-1 0-1,1-4 0,0 2-835</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6.232"/>
    </inkml:context>
    <inkml:brush xml:id="br0">
      <inkml:brushProperty name="width" value="0.1" units="cm"/>
      <inkml:brushProperty name="height" value="0.1" units="cm"/>
      <inkml:brushProperty name="color" value="#F6630D"/>
    </inkml:brush>
  </inkml:definitions>
  <inkml:trace contextRef="#ctx0" brushRef="#br0">104 0 8346,'-91'117'2864,"91"-109"-2576,-4-1 41,-1 6 31,3 5 16,0-3-128,4 8-72,0-5-136,-1-3-80,3 3-224,-8 0-128,6 0-1697,-9-5 1457</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6.560"/>
    </inkml:context>
    <inkml:brush xml:id="br0">
      <inkml:brushProperty name="width" value="0.1" units="cm"/>
      <inkml:brushProperty name="height" value="0.1" units="cm"/>
      <inkml:brushProperty name="color" value="#F6630D"/>
    </inkml:brush>
  </inkml:definitions>
  <inkml:trace contextRef="#ctx0" brushRef="#br0">0 180 7026,'33'-34'2555,"-26"25"-2359,1 1 1,0 0-1,0 0 0,1 1 1,0 0-1,0 0 1,1 1-1,0 0 0,0 1 1,15-6-1,84-20 720,-68 15-678,-38 14-229,1 0 0,0 0-1,0 0 1,0 0 0,0 1 0,0-1-1,0 1 1,0 0 0,1 0 0,-1 1-1,0-1 1,1 1 0,-1 0 0,0 0-1,1 1 1,-1-1 0,0 1 0,5 1-1,-9-2-7,1 1 0,-1-1 0,1 1 0,-1-1 0,0 1 0,1 0-1,-1-1 1,0 1 0,1-1 0,-1 1 0,0 0 0,0-1-1,0 1 1,0 0 0,1-1 0,-1 1 0,0 0 0,0-1 0,0 1-1,0 0 1,-1-1 0,1 1 0,0 0 0,0-1 0,0 1-1,-1 1 1,-7 23 20,4-16-15,-1 4-63,-2 1 0,0-1 1,0 0-1,-1 0 0,-1-1 1,0 0-1,-1 0 0,0-1 1,0-1-1,-20 16 0,15-13-127,-48 58-2440,32-34 1651</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6.966"/>
    </inkml:context>
    <inkml:brush xml:id="br0">
      <inkml:brushProperty name="width" value="0.1" units="cm"/>
      <inkml:brushProperty name="height" value="0.1" units="cm"/>
      <inkml:brushProperty name="color" value="#F6630D"/>
    </inkml:brush>
  </inkml:definitions>
  <inkml:trace contextRef="#ctx0" brushRef="#br0">138 1 4393,'-10'9'650,"-12"14"234,21-22-782,1 0 0,-1-1 0,1 1 0,-1 0 0,1 0 0,-1 0 0,1 0 0,0 0 0,-1 0 0,1 0-1,0 0 1,0 1 0,0-1 0,-1 0 0,1 0 0,0 0 0,1 0 0,-1 0 0,0 0 0,0 0 0,0 0-1,1 0 1,-1 0 0,1 2 0,2 2 41,-1 0 0,0 1 0,0-1 0,0 1 0,0 0 0,-1-1 0,0 1 0,0 0 0,-1 0 0,0 0 0,0-1 0,-1 11 0,-2 1 33,-1 1 0,-11 29 0,-2 10-65,17-57-111,-2 10 3,0 0 0,-1 0-1,0 0 1,-7 13-1,9-22-1,1 0-1,-1 0 0,1 0 0,-1 0 0,0 0 0,0 0 1,1 0-1,-1 0 0,0 0 0,0 0 0,0 0 0,0 0 0,0-1 1,0 1-1,0 0 0,0-1 0,0 1 0,0-1 0,-1 0 1,1 1-1,0-1 0,0 0 0,0 1 0,-1-1 0,1 0 0,0 0 1,0 0-1,-1 0 0,1 0 0,0 0 0,0-1 0,0 1 1,-1 0-1,1-1 0,0 1 0,0 0 0,0-1 0,0 1 0,0-1 1,0 0-1,0 1 0,-2-3 0,2 2 0,-1 0 0,1 0 0,0-1 0,0 1 0,0 0 1,1-1-1,-1 1 0,0 0 0,0-1 0,1 1 0,-1-1 0,1 1 0,-1-1 0,1 0 0,0 1 0,0-1 1,-1 1-1,1-1 0,0 0 0,0 1 0,1-1 0,-1 0 0,1-1 0,10-39 12,-9 37-7,6-22 14,-7 22-1,0 0 0,1 0-1,-1 0 1,1 0-1,0 0 1,1 1 0,-1-1-1,1 1 1,0-1 0,0 1-1,0 0 1,0 0-1,1 0 1,6-5 0,55-46 339,-39 32-241,1 1 0,32-21 0,-51 39-109,0 0 0,0 0 0,0 1 0,15-5 0,-20 8-7,0-1 0,0 0 0,-1 1 0,1-1 0,0 1 0,0 0 0,0 0 0,-1 0 0,1 0 0,0 1 0,0-1 0,0 1 0,-1 0 0,1-1 0,0 1 0,-1 0 0,1 1 0,3 1 0,-5-1-1,1-1 1,-1 1-1,0 0 1,0 0-1,0 0 0,0 0 1,0 0-1,0 0 1,-1 0-1,1 0 0,-1 0 1,1 0-1,-1 0 1,0 0-1,0 1 0,0-1 1,0 0-1,0 0 1,0 0-1,-1 0 0,1 0 1,-1 0-1,0 3 1,-20 52 16,16-45-13,-5 9-12,3-5 135,0 1 1,0 0-1,-5 23 0,11-38-94,1 0 0,-1 0 0,1 1 0,-1-1 0,1 0 0,0 0 0,-1 0 0,1 1 0,0-1 0,1 0 0,-1 0 0,0 0 0,0 0 0,1 1 0,0-1 0,-1 0 0,1 0 0,0 0 0,0 0 0,0 0 0,0 0 0,0 0 0,1-1 0,-1 1 0,0 0 0,1-1 0,-1 1 0,1-1 0,0 1 0,0-1 0,-1 0 1,1 0-1,0 0 0,4 2 0,-3-2-1,0-1 1,1 0 0,-1 1 0,0-1 0,1-1 0,-1 1 0,0 0-1,1-1 1,-1 0 0,0 1 0,0-1 0,0-1 0,0 1 0,0 0-1,0-1 1,0 1 0,0-1 0,0 0 0,3-4 0,9-6 45,-1-1 0,17-19 0,-5 4-33,162-123-1451,-143 118 991</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7.416"/>
    </inkml:context>
    <inkml:brush xml:id="br0">
      <inkml:brushProperty name="width" value="0.1" units="cm"/>
      <inkml:brushProperty name="height" value="0.1" units="cm"/>
      <inkml:brushProperty name="color" value="#F6630D"/>
    </inkml:brush>
  </inkml:definitions>
  <inkml:trace contextRef="#ctx0" brushRef="#br0">0 77 8754,'0'0'3113,"20"0"-2665,8-2-312,13-1-56,8-4 32,12-4 104,11-1 0,9 1-24,6 1-56,-15 6-104,-11 4-56,-28 0-224,-18-5-168,-9 2-1473,-4-5 1281</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7.749"/>
    </inkml:context>
    <inkml:brush xml:id="br0">
      <inkml:brushProperty name="width" value="0.1" units="cm"/>
      <inkml:brushProperty name="height" value="0.1" units="cm"/>
      <inkml:brushProperty name="color" value="#F6630D"/>
    </inkml:brush>
  </inkml:definitions>
  <inkml:trace contextRef="#ctx0" brushRef="#br0">77 27 8674,'-62'-26'2976,"70"29"-2727,-1 0-41,-7 5 8,0 4 24,14 11-24,-5-3 16,12 9-144,-13-2-16,-8-3-48,0 11-24,-19-4 0,19 13-48,-17-4-136,9 2-128,-4-10-344,-6-14-1873,10-14 1777</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9:13.004"/>
    </inkml:context>
    <inkml:brush xml:id="br0">
      <inkml:brushProperty name="width" value="0.35" units="cm"/>
      <inkml:brushProperty name="height" value="0.35" units="cm"/>
      <inkml:brushProperty name="color" value="#AE198D"/>
      <inkml:brushProperty name="inkEffects" value="galaxy"/>
      <inkml:brushProperty name="anchorX" value="-22272.75391"/>
      <inkml:brushProperty name="anchorY" value="-3595.09839"/>
      <inkml:brushProperty name="scaleFactor" value="0.5"/>
    </inkml:brush>
  </inkml:definitions>
  <inkml:trace contextRef="#ctx0" brushRef="#br0">1639 892 6369,'0'0'0,"3"-19"2337,6-29-2129,3-12 487,4-8-363,3 2-56,-1 8-144,0 12-32,-5 17-87,-9 18-13,-14 23-22,-18 23 19,-18 33-8,-19 31-6,-24 29-7,-20 22 20,-22 16-7,-16 10-6,-10 6 2,-4 0-1,-1-13 84,3-16 14,13-24 66,20-24 42,28-29 32,28-31 6,68-45-214,0 2-1,0-1 1,-1 0 0,1 0 0,-1 0 0,1 0-1,-1 0 1,1-1 0,-1 1 0,1-1 0,-1 0-1,1 0 1,-5 0 0,7 0-9,-1-1-1,0 1 1,1-1 0,-1 1-1,1-1 1,-1 1 0,1-1-1,-1 0 1,1 1 0,-1-1-1,1 0 1,-1 1 0,1-1-1,0 0 1,0 1 0,-1-1-1,1 0 1,0 0 0,0 1-1,0-1 1,0 0 0,0 0-1,0 0 1,0 1 0,0-1-1,0 0 1,0 0 0,0 1-1,0-1 1,1 0 0,-1 0-1,0 1 1,1-3 0,6-8 6,-2 0 0,1 0 1,13-18-1,58-71 44,42-36-22,39-32-18,31-28-6,26-20-9,21-10 2,11-2-12,-6 14 13,-14 22-4,-33 32-18,-37 39 6,-42 47-32,-107 70 41,0 0-1,0 1 1,0-1-1,0 2 1,0-1-1,0 1 1,12-2-1,-18 3 4,-1 1 0,0 0 0,0 0-1,1 0 1,-1 0 0,0 0 0,1 0-1,-1 1 1,0-1 0,0 0 0,1 1-1,-1-1 1,0 0 0,0 1 0,0 0-1,1-1 1,-1 1 0,0 0 0,0-1-1,0 1 1,0 0 0,0 0 0,0 0-1,-1 0 1,1 0 0,0 0 0,0 0-1,-1 0 1,1 0 0,0 0 0,0 3-1,0-1-2,0 1 0,0 1 0,-1-1 0,0 1 0,0-1 0,0 0 0,0 1 0,-1-1-1,0 1 1,0-1 0,-2 8 0,-5 11-8,-1 0-1,-17 30 1,-56 79-11,-41 29 6,-40 22 9,-37 17 8,-25 10 26,-11 6 4,-4 1 28,11-10 13,17-15-1,28-25-26,37-30-11,44-40-8,47-43 1,51-47-23,12-11-1,48-43 18,57-58 4,53-49-29,44-43 9,41-37-23,27-21-22,14-11 14,-3 2 3,-17 15 8,-31 34 8,-36 40-1,-48 53 19,-130 104-16,56-31-1,-81 48 7,1 0 0,0 0 0,0-1 1,0 1-1,0 0 0,0 0 0,0 1 0,1-1 1,-1 0-1,0 1 0,1-1 0,-1 1 0,0 0 1,1 0-1,-1 0 0,1 0 0,-1 0 0,0 1 0,1-1 1,3 2-1,-5-1-1,0 0 1,0 1 0,-1-1-1,1 1 1,-1 0-1,1-1 1,-1 1 0,0 0-1,0-1 1,1 1-1,-1 0 1,-1 0 0,1-1-1,0 1 1,0 0-1,0 0 1,-1-1-1,1 1 1,-1 0 0,0-1-1,1 1 1,-1-1-1,0 1 1,0-1 0,-1 3-1,-11 21-7,-2 0-1,-17 24 1,-73 95 15,-48 39 7,-39 32-19,-36 19 36,-28 10-30,-9 6 19,4-7 32,21-17 19,30-26 25,40-39-23,42-41-28,55-48-38,52-48-2,56-56-3,55-55-2,53-57 37,53-48-20,44-36-19,32-28 6,16-9-4,-2 2-28,-18 19 36,-29 33-22,-45 45 8,-47 50-30,-57 55 26,-66 51-9,-23 10 18,-1 0 1,0 0-1,1 0 1,-1-1-1,0 1 1,1 0-1,-1 0 1,0 0-1,1 0 0,-1 0 1,0 0-1,1 0 1,-1 0-1,1 0 1,-1 0-1,0 1 1,1-1-1,-1 0 1,0 0-1,1 0 0,-1 0 1,0 0-1,0 1 1,1-1-1,-1 0 1,0 0-1,1 1 1,-1-1-1,0 0 1,0 0-1,0 1 0,1-1 1,-3 6 1,1-2-1,0 0 1,-1 1 0,1-1 0,-1 0-1,0 0 1,-1 0 0,1 0-1,-1 0 1,-5 6 0,-74 95 12,-53 49 19,-48 39-12,-36 26-13,-29 13-6,-14 3 47,1-7-5,23-20 22,33-26 25,46-37-25,48-41-28,50-49 18,49-46-54,13-12-2,44-43 6,53-51-3,58-47-12,49-35 13,35-33-4,31-21-27,8-8-20,-2 1 22,-10 15-36,-24 26 66,-37 38-20,-42 42-2,-61 51 4,-100 65 10,0 1 1,1 0-1,-1 0 1,1 0-1,0 0 1,0 0-1,-1 1 1,1 0-1,5-1 1,-11 5 4,0 0-1,1 0 1,-1 0 0,0-1-1,0 1 1,0-1 0,0 1-1,0-1 1,-1 1 0,1-1-1,-5 2 1,-88 82-25,-60 48 39,-46 40-21,-36 34 26,-23 20-16,-10 9 15,-1 1 5,19-13-11,26-20 33,43-31-10,45-37-6,51-48-15,51-56 4,60-58-13,61-61-6,66-57 11,59-49-14,52-46 14,42-33-4,28-20 1,15-6 0,-13 19-10,-26 29 4,-49 47 7,-55 52-12,-62 60-5,-133 84 7,0 1 0,0 0 0,1 1 1,-1 0-1,1 1 0,14-4 0,-23 7 1,-1 0 0,1 0 0,0 0 0,-1 0 0,1 0 0,0 0 0,0 0 0,-1 0 0,1 0 0,0 0 0,-1 0 0,1 1 0,0-1 0,-1 0 0,1 0 0,0 1 0,-1-1 0,1 0 0,-1 1 0,1-1 0,0 1 0,-1-1 0,1 1 0,-1-1 0,1 1 0,-1-1 0,0 1 0,1 0 0,-1-1 0,0 1 0,1-1 0,-1 1 0,0 0 1,1-1-1,-1 1 0,0 0 0,0 0 0,0-1 0,0 1 0,0 0 0,0-1 0,0 1 0,0 0 0,0 0 0,0-1 0,0 1 0,0 0 0,-1-1 0,1 1 0,0 0 0,0-1 0,-1 1 0,0 1 0,-2 8 0,-1 0 0,-1 1-1,-1 0 1,1-1 0,-11 14 0,-85 107 0,-56 47 9,-55 38-12,-46 33-5,-28 16 20,-17 7-6,6-3 30,18-15-18,34-26-11,45-36 4,56-47 15,56-49 24,86-96-50,0 2 1,-1 1 0,1-1-1,0 1 1,0 0-1,0-1 1,0 1 0,1 0-1,-1 0 1,-2 6-1,9-11 2,0 0-1,0 0 1,-1-1-1,0 1 1,1-1-1,-1 0 1,6-6-1,98-84 18,60-61-23,56-48 16,47-39 4,34-25-29,18-10 9,0 6 5,-17 18 7,-31 34-1,-39 39 1,-54 50-10,-56 49-6,-123 78 10,2-1-1,0 0 0,1 0 0,-1 1 0,0 0 1,1 0-1,-1 0 0,1 1 0,8-1 0,-14 1-1,1 1 0,-1 0 0,0 1 0,1-1 0,-1 0-1,0 0 1,0 0 0,1 0 0,-1 0 0,0 0-1,0 1 1,1-1 0,-1 0 0,0 0 0,0 0 0,1 0-1,-1 1 1,0-1 0,0 0 0,0 0 0,0 1-1,1-1 1,-1 0 0,0 0 0,0 1 0,0-1 0,0 0-1,0 1 1,0-1 0,0 0 0,0 0 0,0 1 0,0-1-1,0 0 1,0 1 0,0-1 0,0 0 0,0 1-1,0-1 1,0 0 0,-11 23-6,-11 9 3,-31 30 1,-91 87-25,-70 52 34,-58 45 7,-47 29-10,-29 20-4,-3 3 11,13-13 5,29-32-1,43-39 38,56-52-48,57-49 7,67-52 7,67-47-14,76-57 23,67-56-6,65-60-26,56-55-2,46-37 9,33-25-23,16-7 25,-2 10-7,-22 22 2,-33 33-10,-46 47 4,-50 48-2,-65 52 9,-117 67-1,0 1 0,0 1 0,1-1-1,0 1 1,0 0 0,-1 0 0,13-2 0,-19 5 0,1 0 0,1-1 0,-1 0 0,0 0 0,0 0 0,0 0 0,1 1 0,-1-1 0,0 0 0,0 0 0,0 1 0,0-1 0,0 0 0,1 0 0,-1 1 0,0-1 0,0 0 0,0 0 0,0 1 0,0-1 0,0 0 0,0 1 0,0-1 0,0 0 0,0 0 0,0 1 0,0-1 0,0 0 0,0 1 0,0-1 0,-1 0 0,1 0 0,0 1 0,0-1 0,0 0 0,0 0 0,0 1 0,-1-1 0,1 0 0,0 1 0,-18 23 0,-68 66 0,-72 51 0,-60 50 9,-52 34 7,-38 25-29,-16 17 27,-2-1-8,23-13-8,35-28 32,51-45-29,58-46 0,66-53 1,92-79-3,-1-1 0,0 0 0,1 0 0,-1 0 0,0 1 0,1-1 0,0 1-1,-1-1 1,1 1 0,0 0 0,0-1 0,-1 1 0,1 0 0,1 0 0,-1 0 0,0 0 0,0 3 0,51-34-3,71-59-5,72-65 19,63-55 5,52-43 0,42-33-9,22-11 4,5 3-2,-13 21 0,-32 35-10,-50 48 4,-62 49-30,-70 60 17,-142 75 7,-1 0-1,1 1 1,0 0-1,0 0 1,1 1-1,-1 0 1,14-2-1,-23 5 5,1-1 0,1 0 0,-1 0 0,0 0 0,1 0-1,-1 0 1,0 0 0,1 0 0,-1 0 0,0 0 0,1 0 0,-1 1 0,0-1 0,1 0-1,-1 0 1,0 0 0,0 1 0,1-1 0,-1 0 0,0 0 0,0 1 0,1-1-1,-1 0 1,0 0 0,0 1 0,0-1 0,0 0 0,1 1 0,-1-1 0,0 0 0,0 1-1,0-1 1,0 0 0,0 1 0,0-1 0,0 0 0,0 1 0,0-1 0,0 0 0,0 1-1,-12 23-5,-10 1-8,-46 41 0,-108 80 20,-78 51-10,-72 47 13,-49 36-12,-30 25 5,-7 8-21,23-13 52,40-28-15,60-46 24,68-48-23,77-59-11,80-59 40,64-60-48,0 0 0,0 0 0,0 0 0,0 0 0,0 0 0,-1 0 0,1 0 0,0 0 0,0 0 0,0 0 0,0 0 0,0 0 0,-1 0 0,1 0 0,0 0 0,0 1-1,0-1 1,0 0 0,0 0 0,0 0 0,0 0 0,0 0 0,-1 0 0,1 0 0,0 1 0,0-1 0,0 0 0,0 0 0,0 0 0,0 0 0,0 0 0,0 1 0,0-1 0,0 0 0,0 0 0,0 0 0,0 0 0,0 0 0,0 1 0,0-1 0,0 0 0,0 0-1,0 0 1,0 0 0,0 0 0,0 1 0,0-1 0,0 0 0,0 0 0,0 0 0,1 0 0,-1 0 0,0 0 0,0 1 0,0-1 0,0 0 0,0 0 0,0 0 0,0 0 0,1 0 0,-1 0 0,0 0 0,0 0 0,0 0 0,0 0 0,0 0 0,0 0 0,1 0 0,-1 1-1,21-11 1,80-58 42,86-69-42,80-68-7,71-60-8,60-47-9,44-29 30,16-8-10,-9 11 4,-31 28 0,-56 46-19,-66 55-32,-81 64-1,-82 64 7,-102 67 28,-31 14 17,1 0 0,-1 0 0,0-1-1,0 1 1,0 0 0,1 0 0,-1 0-1,0 0 1,0 0 0,0 0-1,1-1 1,-1 1 0,0 0 0,0 0-1,0 0 1,1 0 0,-1 0 0,0 0-1,0 0 1,1 0 0,-1 0-1,0 0 1,0 0 0,1 0 0,-1 0-1,0 0 1,0 0 0,1 1 0,-1-1-1,0 0 1,0 0 0,0 0 0,1 0-1,-1 0 1,0 0 0,0 1-1,0-1 1,0 0 0,1 0 0,-1 0-1,0 0 1,0 1 0,0-1 0,0 0-1,0 0 1,0 0 0,1 1-1,-1-1 1,0 0 0,0 0 0,0 1-1,-4 5 0,0 1 1,-1-1-1,0 1 0,-1-1 0,1-1 0,-13 11 0,-123 108-11,-86 60 4,-77 54 0,-64 44-10,-44 28 60,-19 19-37,6-3 32,29-17 2,51-35-19,60-46 35,75-54-30,74-58-18,84-63 5,52-53-12,0 0 0,0 0 0,0 0 0,1-1 0,-1 1 0,0 0 0,0 0 0,0 0 0,0 0 0,0 0 0,0 0 0,0 0 0,1 0 0,-1 0 0,0 0 0,0 0 0,0 0 0,0 0 0,0 0 0,0 0 0,0 0 0,1 0 0,-1 0 0,0 0 0,0 0 0,0 0 0,0 0 0,0 0 0,0 0 0,0 0 0,1 1 0,-1-1 0,0 0 0,0 0 0,0 0 0,0 0 0,0 0 0,0 0 0,0 0 0,0 0 0,0 0 0,0 0 0,0 1 0,0-1 0,1 0 0,-1 0 0,0 0 0,0 0 0,0 0 0,0 0-1,0 1 1,0-1 0,0 0 0,0 0 0,0 0 0,0 0 0,0 0 0,0 0 0,0 1 0,24-15-1,94-69-7,88-68 30,81-68-20,72-54 17,56-40-23,29-23-21,10 3 5,-13 13-32,-43 40 26,-53 46-36,-75 61-46,-80 63-7,-180 104 92,3-1 1,0 1-1,0 1 0,1 0 1,19-4-1,-33 8 22,0 1 0,1 0-1,-1 0 1,1 0 0,-1 0 0,0 0 0,1 0 0,-1 0-1,1 0 1,-1 0 0,1 0 0,-1 0 0,0 0-1,1 0 1,-1 0 0,1 0 0,-1 0 0,1 0 0,-1 0-1,0 1 1,1-1 0,-1 0 0,0 0 0,1 1 0,-1-1-1,0 0 1,1 0 0,-1 1 0,0-1 0,1 0-1,-1 1 1,0-1 0,0 1 0,1-1 0,-1 0 0,0 1-1,-10 22-41,-12 5 11,-49 44-1,-115 89 1,-87 54 32,-70 48 23,-54 31 62,-33 24 32,-5 3 6,15-9 4,43-29-18,58-43-50,79-52 13,77-59-74,86-68 10,71-53-15,20-16-3,88-67 15,90-67-7,85-68 30,68-58-27,51-38 10,28-22-3,5 10-28,-16 21-20,-45 46-34,-56 54-11,-79 61-56,-82 61 3,-113 62 76,-37 13 60,0-1 0,-1 1-1,1 0 1,-1 0 0,1 0 0,0-1-1,-1 1 1,1 0 0,-1 0-1,1 0 1,0 0 0,-1 0-1,1 0 1,-1 0 0,1 1 0,0-1-1,-1 0 1,1 0 0,-1 0-1,1 1 1,0-1 0,-1 0 0,1 0-1,-1 1 1,1-1 0,0 1-1,-1 0 1,0 0 1,0 0-1,0 0 0,0 0 0,0 0 0,0 0 0,0 0 0,-1 0 0,1 0 0,0 0 0,-1-1 0,1 1 0,-1 0 1,1 0-1,-1 0 0,1 0 0,-1-1 0,0 2 0,-29 32-27,-103 78-15,-85 49 64,-73 47 15,-57 29 38,-35 28 50,-17 15-21,8-4 58,24-14-80,49-34-2,60-42-30,74-49-52,73-48 12,88-65-8,20-12 0,7-11 0,0-1 0,1-1 0,-1 1 0,1-1 0,-1 1 0,1-1 0,-1 0 0,0 0 0,0-1 0,1 1 0,-1 0 0,5-5 0,126-67 18,74-54-32,68-58-9,65-45-17,42-31-63,28-19 17,4 0-38,-16 13 8,-36 31-4,-51 42 9,-72 53-68,-80 54 39,-153 82 121,2 0-1,1 1 0,0 0 0,17-5 1,-31 17-41,-24 15 8,-96 64 69,-78 47-25,-67 42 117,-51 29 38,-34 22 70,-15 16-11,5 0-9,23-7-41,43-26-64,51-36-4,69-44-80,72-46 0,85-63-5,21-21-3,-1 1 0,1-1 0,0 0 0,0 0 0,0 0 0,-1 0 0,1 0 0,0 1 0,0-1 0,0 0 0,0 0 0,-1 0 0,1 1 0,0-1 0,0 0 0,0 0 0,0 1 0,0-1 0,0 0 0,0 0 0,0 1 0,-1-1 0,1 0 0,0 0 0,0 1 0,0-1 0,0 0 0,0 0 0,0 1 0,0-1 0,1 0 0,-1 0 0,0 1 0,0-1 0,0 0 0,0 0 0,0 0 0,0 1 0,0-1 0,0 0 0,1 0 0,-1 1 0,0-1 0,6-2-1,0 1-1,1-1 1,-1 0 0,0-1 0,0 1 0,0-1 0,7-5-1,123-73 14,73-55 3,64-54-19,50-37 7,41-31-13,27-16-15,11-2 22,-1 6-17,-20 21-60,-31 27-38,-53 37-78,-57 40-12,-78 49 52,-81 52 17,-74 43 105,-22 14 11,-81 50 12,-86 54 87,-75 44 39,-58 34 53,-40 25 1,-14 10-13,2 2-21,25-9-33,40-17-11,59-32-84,65-36 21,146-111-20,-38 41 0,68-67-8,0 1 0,0 0 1,0 0-1,0 0 0,0 0 1,1 0-1,-1 0 0,1 0 1,-1 1-1,1-1 0,0 1 1,0-1-1,0 1 0,0-1 1,0 1-1,1 0 0,-1-1 1,1 1-1,-1 3 0,2-6 1,0 1-1,-1-1 1,1 1-1,0-1 1,-1 1-1,1-1 1,0 1-1,-1-1 0,1 1 1,0-1-1,0 0 1,-1 0-1,1 1 1,0-1-1,0 0 1,0 0-1,-1 0 0,1 0 1,0 0-1,0 0 1,1 0-1,35-6 9,6-8-2,48-22 1,113-66-20,61-41-20,56-43 32,39-30-12,29-19-34,10-12-7,-11 7-66,-22 16-2,-48 32-4,-58 40-69,-78 52 38,-85 54-14,-85 46 120,-24 14 6,-80 53 14,-89 54 98,-76 44 26,-62 34 78,-44 27 23,-27 14 0,-8 5-14,13 2-78,25-5 2,46-19-53,55-25 20,70-40-37,155-127-32,-42 48 1,56-48 9,20-31-13,-1 1 1,1 0-1,0-1 0,-1 1 1,1-1-1,0 1 0,0-1 1,0 1-1,-1 0 0,1-1 1,0 1-1,0 0 0,0-1 1,0 1-1,0-1 0,0 1 0,0 0 1,1-1-1,-1 1 0,0 0 1,0-1-1,0 1 0,1-1 1,-1 1-1,0-1 0,0 1 1,1 0-1,0 0 0,4-1 0,0 0 0,0 1-1,-1-1 1,1 0 0,0-1-1,0 1 1,-1-1 0,1 0 0,0 0-1,-1 0 1,1-1 0,-1 0-1,9-4 1,152-75 3,81-65 16,75-50-34,49-37-8,38-25 11,17-8-52,-12 8 15,-20 24-26,-50 41-60,-59 46-21,-81 54-36,-90 48 43,-94 42 94,-19 4 54,0-1 0,0 0 0,1 1 0,-1-1 0,0 0-1,0 0 1,0 1 0,0-1 0,0 0 0,0 1 0,0-1 0,0 0 0,0 0 0,0 1 0,0-1-1,0 0 1,-1 1 0,1-1 0,0 0 0,0 0 0,0 1 0,0-1 0,0 0 0,0 0 0,-1 1-1,1-1 1,0 0 0,0 0 0,0 1 0,-1-1 0,1 0 0,0 0 0,0 0 0,-1 0 0,1 1-1,0-1 1,0 0 0,-1 0 0,1 0 0,-1 0 0,-80 58-56,-90 47 95,-76 41 26,-62 37 76,-43 25 23,-22 15 18,-3 12-27,21-2-46,37-11 12,52-22-92,60-32 5,74-46-15,125-115-17,0 2 0,0-1 1,1 1-1,0 1 0,-11 19 1,18-30-2,0 1 0,0 0 0,0 1 0,0-1 0,-1 0 0,1 1 1,0-1-1,0 1 0,0-1 0,0 0 0,0 1 0,0-1 0,0 1 1,0-1-1,0 0 0,0 1 0,0-1 0,0 0 0,0 1 0,0-1 1,0 1-1,0-1 0,1 0 0,-1 1 0,0-1 0,0 0 0,0 1 1,1-1-1,-1 0 0,0 1 0,0-1 0,1 0 0,-1 1 0,0-1 1,0 0-1,1 1 0,23-4 4,1-6-8,-1-2 1,33-19-1,130-84 8,71-54-5,63-39 1,50-30 9,34-14-58,12-1-2,-10 14-105,-31 22-20,-56 41-85,-64 41-30,-78 47-17,-76 46 55,-84 38 186,-18 3 66,0 0 0,0 0 0,1 0 0,-1 0 0,0 1 0,0-1 0,0 0 0,0 0 0,0 0 0,0 1 0,0-1 0,0 0 0,0 0 0,0 0 0,0 1 1,0-1-1,0 0 0,0 0 0,0 1 0,0-1 0,0 0 0,0 0 0,0 0 0,0 1 0,0-1 0,0 0 0,0 0 0,0 0 0,0 1 0,0-1 0,-1 0 0,1 0 0,0 0 0,0 0 0,0 1 0,0-1 0,0 0 0,-1 0 0,1 0 0,0 0 0,0 0 0,0 0 0,-1 1 0,1-1 0,0 0 0,0 0 0,-1 0 0,-72 49-66,-94 46 186,-83 38 33,-73 39 80,-55 29 18,-30 18 11,-7 13-45,14 0-13,34-9-46,55-20-93,60-30 23,74-44-99,79-46 24,81-64-8,18-19-4,0 0 0,0 1 0,0-1 0,-1 0 1,1 0-1,0 0 0,0 0 0,0 0 0,0 0 0,0 0 0,0 0 0,0 1 0,0-1 0,-1 0 0,1 0 0,0 0 0,0 0 1,0 0-1,0 0 0,0 1 0,0-1 0,0 0 0,0 0 0,0 0 0,0 0 0,0 0 0,0 1 0,0-1 0,0 0 0,0 0 0,0 0 1,0 0-1,0 0 0,0 1 0,0-1 0,0 0 0,0 0 0,0 0 0,1 0 0,-1 0 0,0 1 0,0-1 0,0 0 0,0 0 0,0 0 1,0 0-1,0 0 0,0 0 0,1 0 0,-1 0 0,0 0 0,0 1 0,0-1 0,0 0 0,0 0 0,0 0 0,1 0 0,-1 0 1,0 0-1,0 0 0,0 0 0,0 0 0,0 0 0,1 0 0,-1 0 0,0 0 0,0 0 0,11-4-2,-1 0-1,1-1 1,-1 0 0,12-8-1,127-78 17,77-54 10,70-43-31,60-29 11,44-22-97,19-7-30,-2 5 3,-25 16-55,-53 36 42,-64 39 3,-75 46-56,-79 44 46,-84 46 58,-80 46 2,-88 47 127,-79 42 14,-67 35 117,-55 25-8,-27 16 77,-9 7-16,14-3-84,35-12-11,57-25-68,67-27-34,161-112-28,-48 47-1,80-70-4,-1 1-1,0-1 1,0 1 0,1 0-1,-1 0 1,1 0 0,0 0 0,0 0-1,0 0 1,0 1 0,0-1-1,1 1 1,0-1 0,0 1-1,0 0 1,-1 4 0,4-8-1,-2 0 0,0 1 0,1 0 0,-1-1 0,1 1 0,-1 0 0,1-1 0,-1 1 0,1 0 0,0-1 0,-1 1 0,1-1 0,0 1 0,-1-1 0,1 0 0,0 1 0,0-1 0,0 0 0,-1 1 0,1-1 0,0 0 0,0 0 0,1 1 0,37-1-1,-4-7 6,71-22 0,116-55-54,67-43-20,54-36-101,36-30 6,17-16-28,2-7 49,-28 7 22,-39 17 61,-61 33 15,-69 39 1,-82 43 41,-116 76-1,0-1 0,0 0 0,0 0 0,0 0 1,-1 0-1,1 0 0,0-1 0,-1 1 0,0-1 0,1 1 0,-1-1 0,2-4 0,-8 7 9,0 0-1,0 1 1,0-1-1,0 1 1,0 0-1,0 0 1,0 0-1,0 0 1,0 1-1,-6 3 1,-117 57 33,-75 43 73,-61 38 21,-45 31-48,-29 20 37,-6 10-21,13 4-13,31-10-6,38-19-18,57-26-52,56-30-15,125-103 7,-37 44-1,59-64-2,0 1 0,-1 1 0,1-1 0,0 0 0,0 1 0,0-1 0,0 1 0,0-1 0,0 1 0,0 0 0,0-1 0,0 1-1,1 0 1,-1 0 0,1-1 0,-1 1 0,1 0 0,0 0 0,-1 0 0,1 0 0,0 0 0,0-1 0,1 5 0,2-6 1,-1 1 0,1 0 0,-1-1 0,1 1 0,0-1 0,-1 0 0,1 0 0,-1 0 0,1 0 0,0 0 0,-1 0 0,1 0 0,-1-1 0,1 0 0,-1 1 0,1-1 0,-1 0 0,4-2 0,30-10 5,42-22 1,101-57-10,56-39 6,52-32-3,41-26 9,28-16 7,13-7-38,-2 3-45,-16 14-36,-41 27-50,-51 31 27,-71 40-3,-71 37 46,-86 41 54,-80 37-12,-85 38 83,-73 34 8,-56 31 104,-41 22-6,-22 13 28,-6 7-11,15 0-80,32-6 14,50-15-94,56-23 4,59-30-6,105-77-3,0 0 0,-19 24 0,26-20 4,8-16-4,0 1 1,0-1-1,0 0 0,0 1 0,0-1 0,1 0 0,-1 1 0,0-1 1,0 0-1,0 1 0,0-1 0,0 0 0,1 1 0,-1-1 0,0 0 1,0 0-1,0 1 0,1-1 0,-1 0 0,0 0 0,0 1 1,1-1-1,-1 0 0,0 0 0,1 0 0,-1 0 0,0 1 0,1-1 1,-1 0-1,0 0 0,1 0 0,0 0 0,5 0 0,0 0 0,0-1-1,1 1 1,-1-1 0,0-1-1,0 1 1,11-5 0,113-45-18,64-37 14,54-32 4,46-27 8,32-20 8,19-13-29,2-7-47,-13 7-7,-32 18-67,-42 25-4,-55 35-13,-62 37 1,-72 39 72,-63 27 37,-17 10 12,-68 35 35,-69 34-16,-63 32 75,-49 25 19,-32 20 8,-15 9 49,4 2-58,14-2-18,31-9 14,39-14-64,53-25 17,54-27-8,106-88-26,-2 2 1,1 1-1,0-1 0,0 1 1,1 0-1,0 0 0,-6 11 1,10-17 1,0 1 0,-1 0 0,1-1 0,0 1 0,0 0 0,0-1 0,0 1 1,0 0-1,0-1 0,0 1 0,1 0 0,-1-1 0,0 1 0,0 0 0,0-1 1,1 1-1,-1-1 0,0 1 0,1-1 0,-1 1 0,0 0 0,1-1 0,-1 1 1,1-1-1,-1 1 0,1-1 0,-1 0 0,1 1 0,-1-1 0,1 1 0,-1-1 1,1 0-1,0 0 0,-1 1 0,1-1 0,-1 0 0,1 0 0,0 0 1,-1 0-1,1 1 0,0-1 0,-1 0 0,1 0 0,0 0 0,-1-1 0,1 1 1,0 0-1,-1 0 0,1 0 0,0 0 0,0-1 0,15-2 0,-1 0 0,0-1-1,-1 0 1,15-6 0,122-53 19,59-36 3,49-30-27,40-24 0,27-19-39,6-7-10,-11 0 10,-35 19-15,-46 29 14,-65 38-32,-71 38-1,-80 42 9,-76 40 14,-72 41 43,-61 37-1,-48 26 60,-35 19-15,-15 6 73,2 3-37,22-4-4,32-6-25,39-17-14,41-24 11,45-26-52,47-29 24,48-38-9,11-8 1,1-7 0,-1 0 0,1 0 0,-1 0 0,0-1 0,1 0 0,-1 0 0,0 0 0,0 0 0,5-3 0,97-42 28,55-35-17,60-32 15,51-27-31,40-22-19,27-14-15,9-6-64,-5 3-2,-32 21-42,-42 26 18,-65 37-18,-68 35 5,-82 40 82,-80 35-15,-85 40 112,-74 36 10,-62 33 69,-43 24 24,-28 16-20,-14 6 11,9 3-41,23-5-35,47-17-20,53-21-9,61-31-28,57-32 6,81-66-3,0 0 0,-1 0 1,1 0-1,0 1 0,-1-1 0,1 0 1,0 1-1,0-1 0,0 0 1,0 1-1,0-1 0,0 1 0,0 0 1,1-1-1,-1 1 0,0 0 0,1 0 1,-1-1-1,1 1 0,0 0 1,0 2-1,1-4-1,1 1 1,0 0-1,-1-1 1,1 1-1,0-1 1,0 1-1,0-1 1,0 0-1,0 0 1,-1 0-1,1 0 1,0 0-1,0 0 1,0 0-1,0-1 1,0 1-1,-1-1 1,1 1-1,0-1 1,2-1-1,103-39 8,67-39 2,60-36-12,50-31-6,37-22-45,23-15 12,2-5-17,-12 5-34,-37 21 0,-50 28 7,-61 37-107,-65 38 96,-71 40 13,-52 25 24,-17 10 4,-79 48 95,-72 39-44,-64 31 66,-48 22 72,-29 14-9,-12 5 10,4 0 10,19-7-40,40-18-43,49-23 0,58-31-60,60-31-5,92-63 4,-1 0-1,1 0 1,-1 0 0,0 0-1,1 0 1,-1 0 0,1 1-1,0-1 1,-1 1 0,1-1-1,0 1 1,0-1 0,0 1-1,0 0 1,0 0 0,0-1-1,0 1 1,0 0 0,0 2-1,3-3 1,1 0-1,-1 0 0,0-1 1,1 0-1,-1 1 0,0-1 1,0 0-1,1 0 0,-1 0 1,0 0-1,1 0 0,-1-1 1,0 1-1,1-1 0,-1 0 0,4-1 1,113-40 16,68-38-2,62-37-18,48-31-32,33-23-29,17-15-4,-12-3-12,-27 9 2,-52 25 44,-60 33 6,-72 40-36,-69 40 60,-56 42 4,1 0-1,1 0 1,-1 0-1,0 0 1,0 0-1,0 0 1,0 0-1,0 0 1,0 0-1,0 0 1,1 0-1,-1 0 0,0 0 1,0 0-1,0-1 1,0 1-1,0 0 1,0 0-1,0 0 1,0 0-1,0 0 1,0 0-1,0 0 1,0-1-1,1 1 0,-1 0 1,0 0-1,0 0 1,0 0-1,0 0 1,0 0-1,0 0 1,0-1-1,0 1 1,0 0-1,0 0 1,0 0-1,0 0 1,-1 0-1,1 0 0,0-1 1,0 1-1,0 0 1,0 0-1,0 0 1,0 0-1,0 0 1,0 0-1,0 0 1,0 0-1,0-1 1,0 1-1,-1 0 1,1 0-1,0 0 0,0 0 1,0 0-1,0 0 1,0 0-1,0 0 1,0 0-1,-1 0 1,1 0-1,0 0 1,0 0-1,0 0 1,0 0-1,-19 5-32,-72 34 21,-69 40 29,-59 33 2,-45 24 69,-30 13-36,-13 8 43,1 4-2,15-2-26,25-9 9,43-20-70,46-25 1,56-30 14,58-27-17,57-37 6,15-7-1,63-21 15,70-39-11,63-37-4,61-34-9,49-29-18,37-21-33,19-14-1,-2-2-2,-22 7-12,-43 23 13,-53 29 24,-73 37-54,-78 39 27,-83 45 36,-17 13 19,0 0 1,-1 0 0,1 1 0,0-1-1,0 0 1,0 0 0,0 0 0,0 0-1,0 0 1,0 0 0,0 0-1,-1 0 1,1 0 0,0 0 0,0 0-1,0 0 1,0 0 0,0 0 0,0 0-1,0 0 1,-1 0 0,1 0-1,0 0 1,0 0 0,0 0 0,0 0-1,0 0 1,0 0 0,0-1-1,-1 1 1,1 0 0,0 0 0,0 0-1,0 0 1,0 0 0,0 0 0,0 0-1,0 0 1,0 0 0,0 0-1,0-1 1,0 1 0,0 0 0,0 0-1,0 0 1,-1 0 0,1 0 0,0 0-1,0 0 1,0 0 0,0-1-1,0 1 1,0 0 0,0 0 0,0 0-1,0 0 1,0 0 0,1 0 0,-1 0-1,0-1 1,0 1 0,-68 23-54,-81 40 64,-67 38 19,-55 31 54,-42 23-2,-23 12 34,-7 5-17,13-1-30,26-4 10,40-16-25,47-20-31,56-29-2,58-29-3,100-71-17,0 1-1,-1 0 1,1 0 0,-1 0 0,1 0-1,0 0 1,1 1 0,-1-1 0,0 1-1,-3 7 1,7-11 1,-1 0-1,0 1 1,0-1-1,0 0 0,0 1 1,0-1-1,0 0 1,0 1-1,0-1 1,0 1-1,0-1 1,0 0-1,1 1 1,-1-1-1,0 0 1,0 0-1,0 1 0,1-1 1,-1 0-1,0 1 1,0-1-1,1 0 1,-1 0-1,0 0 1,0 1-1,1-1 1,-1 0-1,0 0 1,1 0-1,-1 0 0,0 1 1,1-1-1,0 0 1,22 1 14,5-7-10,48-15 1,93-43-8,60-38 5,53-31-31,40-27-29,26-18-22,9-9-44,-13 0 10,-34 17 11,-44 26 14,-65 34-2,-68 38 2,-78 38 18,-55 33 70,0 1-1,0 0 0,0 0 0,0 0 1,0 0-1,-1 0 0,1 0 1,0 0-1,0 0 0,0 0 0,0 0 1,0 0-1,0 0 0,0 0 0,0 0 1,0 0-1,0 0 0,0 0 0,0 0 1,-1 0-1,1 0 0,0-1 1,0 1-1,0 0 0,0 0 0,0 0 1,0 0-1,0 0 0,0 0 0,0 0 1,0 0-1,0 0 0,0 0 1,0 0-1,0-1 0,0 1 0,0 0 1,0 0-1,0 0 0,0 0 0,0 0 1,0 0-1,0 0 0,0 0 1,0 0-1,0 0 0,0-1 0,0 1 1,0 0-1,0 0 0,0 0 0,1 0 1,-22 6-36,-76 33 48,-66 33-6,-55 32 82,-41 24 38,-27 11-16,-9 6 40,13-4-76,24-4-23,38-10 13,42-11-56,47-20 24,110-79-24,1 2-1,-20 22 1,38-39-8,-1 1-1,1 0 1,-1 0 0,1 1-1,0-1 1,0 0 0,0 1 0,0 0-1,1-1 1,-1 1 0,1 0-1,0 0 1,0 4 0,0-8 0,1 1 1,0 0-1,1 0 0,-1 0 1,0 0-1,1 0 1,-1 0-1,0 0 0,1 0 1,-1 0-1,1 0 1,-1 0-1,1 0 0,0 0 1,-1 0-1,1 0 1,0-1-1,0 1 0,-1 0 1,1-1-1,0 1 0,0 0 1,0-1-1,0 1 1,0-1-1,0 0 0,0 1 1,0-1-1,0 0 1,0 1-1,0-1 0,0 0 1,2 0-1,10-1 0,-2 1-1,0-1 1,1 0-1,-1-1 1,17-4 0,113-42 1,63-35-20,55-27-32,46-26-47,29-18 0,12-12-32,0-3-13,-24 12 48,-37 20-53,-57 29 74,-64 29-22,-68 31 36,-64 29 20,-66 25 14,-62 24 46,-58 21 46,-45 23 18,-29 21 56,-13 18-12,-1 7-2,11-1-15,19-10-52,27-12 3,39-17-51,42-17-7,94-56-3,0 1-1,-1 0 1,-12 14 0,23-22-1,0 0 0,-1 0 0,1 1 0,-1-1 0,1 0 0,-1 1 0,1-1 0,-1 1 0,1-1 0,-1 1 0,1-1 0,0 1 0,-1-1 0,1 1 0,0-1 0,-1 1 0,1 0 0,0-1 0,0 1 0,0-1 0,0 1 0,-1 0 0,1-1 0,0 1 0,0 0 0,0-1 0,0 1 0,0 0 0,1-1 0,-1 1 0,0-1 0,0 1 0,0 0 0,0-1 0,1 1 0,-1-1 0,0 1 0,1-1 0,-1 1 0,0-1 0,1 1 0,0 0 0,4 0 0,0 0 0,0 0 0,0-1 0,-1 0 0,1 1 0,0-1 0,0-1 0,0 1 0,4-2 0,98-20-10,54-24 22,48-24-25,39-28 8,32-23 6,10-18-58,-6-9 26,-29 9-10,-39 16 19,-51 24-14,-53 29 15,-59 32-14,-47 29 12,-14 9-3,-50 21 18,-53 23 5,-49 23 29,-44 20-6,-28 21 50,-13 14-22,4 5 0,21-3 11,32-15-23,37-17-21,46-23-5,43-23 0,62-45-10,-1-1 0,0 1 1,0-1-1,0 1 0,1-1 1,-1 1-1,0-1 0,0 1 0,1 0 1,-1 0-1,1-1 0,-1 1 1,1 0-1,-1 0 0,1 0 0,-1 0 1,1-1-1,-1 1 0,1 0 1,0 0-1,0 0 0,-1 0 0,1 0 1,0 0-1,0 0 0,0 0 1,0 1-1,2 0 2,0-2 0,-1 1 0,1-1 0,0 1 0,0-1 0,0 1 1,0-1-1,0 0 0,-1 0 0,1 0 0,0 0 0,0 0 0,0-1 0,0 1 1,0-1-1,2 0 0,80-21 26,49-25-34,53-29 12,42-28-44,28-21 12,10-11 12,-14 5-23,-28 14-11,-44 26 3,-50 26-31,-59 32 36,-57 26 20,-15 8 6,-45 22 8,-57 27 12,-55 27 37,-49 26 29,-37 19 4,-20 12-25,-1 2 18,12-3-16,27-5-61,30-8 46,42-14-46,41-19 12,103-78 0,-2 2 1,1 1 0,-14 18-1,24-30-3,0 0 0,1 1 0,-1 0-1,0 0 1,0 0 0,1 0-1,-1-1 1,1 1 0,-1 0 0,1 0-1,-1 0 1,1 0 0,-1 0-1,1 0 1,0 1 0,0-1 0,-1 0-1,1 0 1,0 0 0,0 0-1,0 0 1,0 0 0,0 0-1,1 0 1,-1 0 0,0 0 0,0 1-1,1-1 1,-1 0 0,1 0-1,0 1 1,2-2 0,1 1 0,-1 0 0,0 0 0,0-1 0,0 0-1,0 0 1,0 0 0,1 0 0,-1 0 0,0 0 0,0-1 0,0 0 0,0 1 0,4-3-1,95-31 8,53-32-8,43-26 2,42-21-12,31-17 22,13-13-16,0-4-13,-21 5-24,-28 17-5,-46 23 9,-52 30-4,-66 29 19,-60 33 8,-17 7 2,-56 22-22,-63 32 4,-57 33 35,-52 26-10,-36 20 70,-20 10 0,-1 5-5,13 0-4,29-5-45,34-10 21,45-20-37,49-22 46,107-77-32,0 1 0,-22 24 0,35-35-9,1-1 0,-1 1 0,0 0 0,0-1 0,1 1 0,-1 0 1,0-1-1,1 1 0,-1 0 0,1 0 0,-1 0 0,1 0 0,-1-1 0,1 1 1,0 0-1,0 0 0,-1 0 0,1 0 0,0 0 0,0 0 0,0 0 0,0 0 0,0 0 1,0 0-1,0 0 0,0 0 0,0 0 0,0 0 0,1 0 0,-1 0 0,0-1 0,1 1 1,-1 0-1,1 0 0,0 1 0,2-1 2,1 0 0,-1-1 0,1 1 1,-1-1-1,0 1 0,1-1 0,-1 0 0,1 0 1,-1-1-1,1 1 0,-1-1 0,1 0 0,3-1 1,100-32-20,56-34 24,44-31-8,45-21-8,30-16 2,9-11-29,-6-3 8,-31 5-4,-42 14 0,-56 27-10,-60 29 13,-94 74 28,1-1-1,-1 0 0,0 0 1,1 0-1,-1 0 1,0-1-1,0 1 0,0-1 1,0 1-1,-1-1 1,1 0-1,-1 0 0,0 0 1,2-3-1,-3 6 2,0 0 0,0-1 0,0 1 0,0 0 0,0-1 0,0 1 0,0 0 0,0 0 0,-1-1 0,1 1 0,0 0 0,0 0 0,0-1 0,-1 1 0,1 0 0,0 0 0,0-1 0,-1 1 0,1 0 0,0 0 0,0 0 0,-1 0 0,1 0 0,0-1 0,0 1 0,-1 0 0,1 0 0,0 0 0,-1 0 0,1 0 0,0 0 0,-1 0 0,1 0 0,-1 0 0,-22 3 3,-75 33-7,-58 33 4,-55 28 28,-46 17-18,-25 10 36,-13 5-20,8 4 8,19 3-40,33-5-44,41-9-130,54-15 620,119-90-465,0 2 0,-25 31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8.087"/>
    </inkml:context>
    <inkml:brush xml:id="br0">
      <inkml:brushProperty name="width" value="0.1" units="cm"/>
      <inkml:brushProperty name="height" value="0.1" units="cm"/>
      <inkml:brushProperty name="color" value="#F6630D"/>
    </inkml:brush>
  </inkml:definitions>
  <inkml:trace contextRef="#ctx0" brushRef="#br0">139 1 7770,'1'1'2776,"-1"6"-2400,0 22 24,-3 4 25,-7 7 31,10 10-32,4 6-168,-13-8-96,-4 8-88,2 1-40,-16 1-112,19 14-104,-11-15-352,-3-2-273,1-13 489</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8.485"/>
    </inkml:context>
    <inkml:brush xml:id="br0">
      <inkml:brushProperty name="width" value="0.1" units="cm"/>
      <inkml:brushProperty name="height" value="0.1" units="cm"/>
      <inkml:brushProperty name="color" value="#F6630D"/>
    </inkml:brush>
  </inkml:definitions>
  <inkml:trace contextRef="#ctx0" brushRef="#br0">54 180 8786,'-54'-18'3017,"61"29"-2745,9 16 56,-8-9 0,5 10-32,-4-10-80,-4 3-128,-5 7-80,-2 1-16,-8 6-176,-1-2-112,4 3-384,-1-7-1945,4-7 1849</inkml:trace>
  <inkml:trace contextRef="#ctx0" brushRef="#br0" timeOffset="1">319 9 7466,'24'-3'2760,"-14"-2"-2184,-5 5-288,10 13 56,-20 0 17,5 12-1,7 22-56,-6 6-80,-1 14-136,5 4-8,-26-15-80,-1-2 0,4-6-16,5-7-32,5-15-144,8-13-128,8-13-24,-8-16 160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8.811"/>
    </inkml:context>
    <inkml:brush xml:id="br0">
      <inkml:brushProperty name="width" value="0.1" units="cm"/>
      <inkml:brushProperty name="height" value="0.1" units="cm"/>
      <inkml:brushProperty name="color" value="#F6630D"/>
    </inkml:brush>
  </inkml:definitions>
  <inkml:trace contextRef="#ctx0" brushRef="#br0">101 1 6201,'-2'19'927,"0"0"0,-1 0-1,-9 31 1,0 3-414,9-43-415,0 1 0,-1-1-1,1 0 1,-2-1 0,0 1 0,-8 12 0,9-16-44,0-1 1,0 0 0,1 1-1,0 0 1,0 0-1,1 0 1,-1 0-1,1 0 1,1 1-1,-1-1 1,1 1-1,0-1 1,1 1 0,-1-1-1,1 1 1,2 12-1,4 11 520,23-52 383,-15 13-922,-4 3-13,-1-1 1,0 0-1,0 0 0,-1 0 0,0-1 0,0-1 0,6-8 0,24-36 13,-8 14-808,33-61 0,-55 89-1123,-3 6 849</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9.144"/>
    </inkml:context>
    <inkml:brush xml:id="br0">
      <inkml:brushProperty name="width" value="0.1" units="cm"/>
      <inkml:brushProperty name="height" value="0.1" units="cm"/>
      <inkml:brushProperty name="color" value="#F6630D"/>
    </inkml:brush>
  </inkml:definitions>
  <inkml:trace contextRef="#ctx0" brushRef="#br0">521 1 8314,'-31'88'3096,"48"-81"-2375,2-2-537,-6 1 24,5 12-96,-6-16 16,-4 8-48,-1-10-64,-2 8-192,-4 2-176,-2-2 216</inkml:trace>
  <inkml:trace contextRef="#ctx0" brushRef="#br0" timeOffset="1">4 334 8618,'-3'5'3032,"3"-3"-2647,8 11-113,-2 6 104,-1 1 8,2 10 8,-5-2-72,3-4-208,-5 1-64,-5-10-208,-4-1-152,1-4-360,0 2 392</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9.481"/>
    </inkml:context>
    <inkml:brush xml:id="br0">
      <inkml:brushProperty name="width" value="0.1" units="cm"/>
      <inkml:brushProperty name="height" value="0.1" units="cm"/>
      <inkml:brushProperty name="color" value="#F6630D"/>
    </inkml:brush>
  </inkml:definitions>
  <inkml:trace contextRef="#ctx0" brushRef="#br0">0 55 8794,'10'-5'492,"0"0"0,0 1 1,0 0-1,1 1 0,-1 0 0,20-3 0,17-5-70,-22 6-118,1 1-1,0 2 1,44 0-1,-69 2-302,-1 0 0,1 0-1,0 0 1,-1-1 0,1 1 0,-1 0 0,1 0-1,0 1 1,-1-1 0,1 0 0,0 0 0,-1 0-1,1 0 1,-1 0 0,1 1 0,0-1 0,-1 0-1,1 1 1,-1-1 0,1 0 0,-1 1 0,1-1-1,-1 0 1,1 1 0,-1-1 0,1 1 0,-1-1 0,0 1-1,1-1 1,-1 1 0,0 0 0,1-1 0,-1 1-1,0-1 1,0 1 0,0 0 0,1 0 0,-2 1-3,1 1 1,0-1-1,-1 0 1,0 0-1,1 1 1,-1-1-1,0 0 1,0 0-1,-1 0 1,-1 4-1,-46 52-298,43-52 182,-8 9-563,-1 0 1,0-1-1,-35 24 1,11-15-99</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19:59.823"/>
    </inkml:context>
    <inkml:brush xml:id="br0">
      <inkml:brushProperty name="width" value="0.1" units="cm"/>
      <inkml:brushProperty name="height" value="0.1" units="cm"/>
      <inkml:brushProperty name="color" value="#F6630D"/>
    </inkml:brush>
  </inkml:definitions>
  <inkml:trace contextRef="#ctx0" brushRef="#br0">7 37 6025,'-1'-36'5754,"-4"46"-5418,15 9-64,-10 1 0,9 13-72,-5-10-40,2 3-112,-6-4-56,-8-9-160,10 3-184,-2-8 208</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0.169"/>
    </inkml:context>
    <inkml:brush xml:id="br0">
      <inkml:brushProperty name="width" value="0.1" units="cm"/>
      <inkml:brushProperty name="height" value="0.1" units="cm"/>
      <inkml:brushProperty name="color" value="#F6630D"/>
    </inkml:brush>
  </inkml:definitions>
  <inkml:trace contextRef="#ctx0" brushRef="#br0">533 65 7106,'107'-64'2712,"-111"64"-1920,11 5-328,-10-2-32,1-3-71,0 0-97,1 0-56,-1 0-152,-9 26-24,-19 48-184,14-48-184,-1-1 224</inkml:trace>
  <inkml:trace contextRef="#ctx0" brushRef="#br0" timeOffset="1">1 362 8026,'1'-1'209,"0"0"0,-1-1 0,1 1 0,0 0 0,1 0 0,-1 0 0,0 0 0,0 0 0,0 0 0,1 1 0,-1-1 0,0 0 0,1 0 0,-1 1 0,0-1 0,1 1 0,-1 0 0,1-1 0,-1 1 0,1 0 0,-1 0 0,3 0 1,49-1-21,-25 1 264,22-4 79,58-14-1,-13 2-73,84-10 233,128-16-93,-290 39-629,1 0-1,-1-1 1,0-1-1,0 0 1,0-1 0,30-17-1,-48 23-7,1 0 0,0 0 0,0 0 0,0 0 0,0 0 0,0 0 0,0 0 0,0 0 0,0 0 0,-1 0 0,1-2-506,0 2 506,0 0 0,-1 0 0,1 0 0,0 0 0,0 0 0,0 0 0,0 0 0,0-1 0,0 1 0,0 0 0,1 0 0,-19-2-742,-14-3 245</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0.796"/>
    </inkml:context>
    <inkml:brush xml:id="br0">
      <inkml:brushProperty name="width" value="0.1" units="cm"/>
      <inkml:brushProperty name="height" value="0.1" units="cm"/>
      <inkml:brushProperty name="color" value="#F6630D"/>
    </inkml:brush>
  </inkml:definitions>
  <inkml:trace contextRef="#ctx0" brushRef="#br0">318 2 7450,'-2'-2'2560,"0"2"-2352,1 0 0,-11 38 56,-21 50-8,9-27 8,-12-3-32,6 12-88,-4-4-15,-7-13-73,13 6 8,-2-22-32,10 5 8,6-13-72,4-8-177,10-6 145</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1.144"/>
    </inkml:context>
    <inkml:brush xml:id="br0">
      <inkml:brushProperty name="width" value="0.1" units="cm"/>
      <inkml:brushProperty name="height" value="0.1" units="cm"/>
      <inkml:brushProperty name="color" value="#F6630D"/>
    </inkml:brush>
  </inkml:definitions>
  <inkml:trace contextRef="#ctx0" brushRef="#br0">0 74 8634,'15'-25'2992,"8"4"-2751,20 21 15,-11-18-96,14 18-8,-4-3-48,-3-2-48,0 5-8,-1-2-72,-3 12-304,-14-12 24,-14 9 120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1.485"/>
    </inkml:context>
    <inkml:brush xml:id="br0">
      <inkml:brushProperty name="width" value="0.1" units="cm"/>
      <inkml:brushProperty name="height" value="0.1" units="cm"/>
      <inkml:brushProperty name="color" value="#F6630D"/>
    </inkml:brush>
  </inkml:definitions>
  <inkml:trace contextRef="#ctx0" brushRef="#br0">1 85 8666,'0'3'3024,"10"-8"-2775,9-3-33,26 1-152,-4-9-16,11-2-16,8 5-24,-8 3-80,4 10-168,-23-10 160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9:19.512"/>
    </inkml:context>
    <inkml:brush xml:id="br0">
      <inkml:brushProperty name="width" value="0.35" units="cm"/>
      <inkml:brushProperty name="height" value="0.35" units="cm"/>
      <inkml:brushProperty name="color" value="#AE198D"/>
      <inkml:brushProperty name="inkEffects" value="galaxy"/>
      <inkml:brushProperty name="anchorX" value="-31831.59766"/>
      <inkml:brushProperty name="anchorY" value="-6000.90381"/>
      <inkml:brushProperty name="scaleFactor" value="0.5"/>
    </inkml:brush>
  </inkml:definitions>
  <inkml:trace contextRef="#ctx0" brushRef="#br0">2850 693 5545,'6'4'2185,"2"0"-1840,-2-1 377,-1-1-632,-1 0 32,-3-1-62,-2-2-22,-5 3 29,-18 8 21,-9 4 5,-13 9 2,-13 8-8,-19 11-45,-17 15 22,-21 13-18,-16 14-6,-13 10 104,-5 2-3,2-3 119,10-6-18,16-12 22,20-11-48,24-15-42,22-13 38,24-16-53,24-17 43,27-16-108,30-16-24,37-18-26,35-17-47,40-19 10,30-18-26,17-11-32,9-2 18,-12 7-27,-15 16-12,-29 20-26,-30 23-22,-39 21-5,-42 20 17,-50 7 107,0 0-1,0 0 1,1 0-1,-1 0 1,0 0 0,1 0-1,-1 0 1,0 0-1,1 0 1,-1 0 0,0 0-1,1 0 1,-1 0-1,0 0 1,0 1 0,1-1-1,-1 0 1,0 0 0,1 0-1,-1 0 1,0 1-1,0-1 1,1 0 0,-1 0-1,0 1 1,0-1-1,0 0 1,1 0 0,-1 1-1,0-1 1,0 0-1,0 0 1,0 1 0,0-1-1,0 0 1,1 1-1,-1-1 1,0 0 0,0 1-1,0-1 1,0 0-1,0 1 1,0-1 0,0 0-1,0 1 1,0-1-1,-1 0 1,1 1 0,0-1-1,0 0 1,0 0-1,0 1 1,0-1 0,0 0-1,-1 1 1,1-1-1,0 0 1,0 0 0,0 1-1,-1-1 1,1 0-1,-37 31-43,-38 19 28,-31 17 5,-32 14 68,-27 11 1,-25 5 79,-16-1 19,-2-5-29,9-8 24,24-9-35,31-10-10,37-15-36,39-14-1,41-20-40,45-20 10,51-21-44,50-21 12,54-22-34,38-21-20,30-18-43,21-12-28,-1-1-70,-8 7 6,-28 17-17,-41 22 11,-52 24-5,-56 25 21,-64 22 126,-16 7 9,-49 19-16,-58 23 185,-51 21 38,-41 20 115,-35 15-20,-26 7-11,-15 3-31,3-2-58,17-4-14,29-4-21,31-9-45,38-13 11,38-18-17,44-21-24,44-22-4,50-26-19,48-25-34,53-28 37,48-24-42,49-21 21,41-19-34,21-11-85,10-4 24,-13 7-108,-25 16 46,-39 24 28,-46 25-48,-63 27 55,-64 26-26,-68 25 74,-63 23 54,-59 27 63,-51 26 36,-45 22 63,-32 18 6,-18 15 14,-7 8-10,6 7-33,12-1-28,29-11-50,38-21-18,49-26-28,51-29-15,62-29 30,52-30-15,15-7 5,61-22 10,65-35 10,60-37-21,54-34-21,46-29 5,34-22-32,20-11-86,6-2 24,-15 13-136,-25 22 45,-45 30-48,-52 32-10,-69 34 67,-74 32-12,-66 25 163,-20 8 12,-69 24-20,-74 30 156,-61 25 10,-52 26 111,-39 22-13,-21 15-7,-9 13-3,11 6-93,17-1-12,33-9-49,42-19-30,51-28-33,56-31 15,66-33-8,56-34-8,15-9 0,66-26 12,65-41-4,65-38 1,54-39 0,46-31-10,35-20-15,17-10-90,5 2-22,-19 17-47,-31 24-12,-52 32-1,-60 35-31,-76 39 73,-80 37 5,-83 35 96,-73 27 70,-72 25 126,-56 23 12,-49 22 102,-33 19-21,-18 13-25,-2 7-7,14 2-84,23-1 2,38-10-118,45-15 38,55-26-56,58-26 13,105-76-5,0 2 0,-1-1 0,1 1 0,0 0 1,0 1-1,0-1 0,-3 8 0,7-13-1,1 0 0,0 0 0,0 1-1,-1-1 1,1 0 0,0 1 0,0-1 0,0 0-1,0 1 1,0-1 0,0 0 0,0 1 0,0-1 0,0 1-1,0-1 1,0 0 0,0 1 0,0-1 0,0 0-1,0 1 1,0-1 0,0 0 0,0 1 0,1-1-1,-1 0 1,0 1 0,0-1 0,0 0 0,1 1 0,-1-1-1,0 0 1,17 3-6,2-7 7,-1-1 1,33-12-1,97-49-2,58-38 1,50-37 0,41-25 0,29-18-47,13-4-70,0 4-11,-23 17-79,-33 21 46,-52 29-38,-58 33 10,-77 39 43,-76 36 72,-20 9 71,0 0 1,0 1-1,0-1 0,0 0 0,0 0 1,0 0-1,0 0 0,0 0 0,0 0 1,0 0-1,0 0 0,0 0 0,0 0 1,0 0-1,0 0 0,0 0 0,0 0 1,0 1-1,0-1 0,0 0 0,0 0 1,0 0-1,0 0 0,-58 30-33,-74 32 20,-66 30 114,-55 28 20,-47 25 78,-29 20 4,-16 15-4,-5 6-4,12 1-64,22-8-10,42-19-58,51-24-7,60-29-30,56-29-5,102-74-18,-2 1 0,2 1 0,-1-1 0,1 1 0,-1 0-1,-5 9 1,11-15 0,0 1 0,0-1 0,0 1 0,-1-1 0,1 1-1,0-1 1,0 1 0,0-1 0,0 1 0,0-1 0,0 1 0,0-1 0,0 1-1,0-1 1,0 1 0,0-1 0,0 1 0,0-1 0,0 1 0,1-1 0,-1 1 0,0-1-1,0 1 1,1-1 0,-1 1 0,0-1 0,0 0 0,1 1 0,-1-1 0,0 1 0,1-1-1,-1 0 1,1 1 0,-1-1 0,1 0 0,-1 0 0,0 1 0,1-1 0,-1 0-1,1 0 1,-1 0 0,1 1 0,-1-1 0,1 0 0,-1 0 0,1 0 0,-1 0 0,1 0-1,-1 0 1,1 0 0,0 0 0,-1 0 0,1-1 0,-1 1 0,1 0 0,0 0-1,15-1 2,-2-1 0,1 0-1,22-7 1,112-33-12,62-35 23,52-31-16,42-33-97,26-30-10,11-16-69,-6-7-24,-28 8 95,-45 20-14,-60 32 74,-63 37-26,-72 39 13,-60 44 60,-8 14 2,-1-1 0,1 1 0,0 0 0,0-1 0,0 1 0,0 0 1,-1 0-1,1-1 0,0 1 0,0 0 0,0 0 0,-1-1 0,1 1 0,0 0 0,-1 0 0,1 0 0,0 0 0,0-1 1,-1 1-1,1 0 0,0 0 0,-1 0 0,1 0 0,0 0 0,-1 0 0,1 0 0,0 0 0,-1 0 0,1 0 1,0 0-1,-1 0 0,1 0 0,-1 0 0,-12 3 5,0 0 0,0 0 0,-23 10 0,-109 49 98,-65 34 27,-52 30 28,-39 22-12,-21 17-2,-4 6 2,9-1-58,29-15 6,37-24-4,51-29-39,53-29 1,54-29-40,53-25-19,60-27 12,60-28-15,66-36 22,61-34 12,52-38-22,43-31 0,30-18-85,17-10-5,-6 7-79,-20 16-1,-43 27 13,-51 29 2,-66 34 28,-69 35 39,-75 42 49,-19 13 36,0 0 1,0 0-1,0 0 1,0 0-1,-1 0 1,1 0-1,0 0 1,0-1-1,0 1 1,0 0-1,0 0 1,0 0-1,0 0 1,0 0-1,0 0 1,0 0 0,0 0-1,0 0 1,0 0-1,0-1 1,0 1-1,0 0 1,0 0-1,0 0 1,0 0-1,0 0 1,0 0-1,0 0 1,0 0-1,0-1 1,0 1-1,0 0 1,0 0-1,0 0 1,0 0 0,0 0-1,0 0 1,0 0-1,0 0 1,0 0-1,0 0 1,0-1-1,0 1 1,0 0-1,0 0 1,0 0-1,1 0 1,-1 0-1,0 0 1,0 0-1,0 0 1,0 0-1,0 0 1,0 0-1,0 0 1,0 0 0,0 0-1,1 0 1,-1 0-1,0 0 1,-50 14-12,-68 29 44,-64 23 38,-54 22 70,-44 22-5,-32 17 54,-13 12-39,1 2-5,11-3-45,34-10-17,41-13-27,54-18-43,58-20 19,58-30-37,55-36 9,13-11-4,0 0 0,0 0 0,0 0 0,0 0 0,0 1 0,0-1 0,0 0 0,-1 0 0,1 0 0,0 0 0,0 0 0,0 0 0,0 0 0,0 0 0,0 0 0,0 0 0,0 1 0,0-1 0,0 0 0,0 0 0,0 0 0,0 0 0,0 0 0,0 0 0,0 0 0,0 0 0,0 1 0,0-1 0,0 0 0,0 0 0,0 0 0,0 0 0,0 0 0,0 0 0,0 0 0,0 0 0,1 0 0,-1 1 0,0-1 0,0 0 0,0 0 0,0 0 0,0 0 0,0 0 0,0 0 0,0 0 0,0 0 0,0 0 0,0 0 0,1 0 0,-1 0 0,0 0 0,0 0 0,0 0 0,0 0 0,0 0 0,0 0 0,0 0 0,0 0 0,1 0 0,-1 0 0,0 0 0,0 0 0,0 0 0,0 0 0,0 0 0,52-20 9,59-35-2,60-34 1,49-29-9,42-25-7,29-18-8,18-5-18,4 1-14,-18 12-91,-31 17 6,-51 23-18,-55 27-27,-65 36 99,-62 36-21,-71 36 48,-66 32 47,-69 26 54,-56 20 27,-40 20 36,-27 15 32,-9 10-33,2 1 22,20-10-25,33-14-21,48-22-23,54-22-15,62-26-45,85-51-3,1 0-1,0 0 0,0 0 1,0 1-1,0-1 0,0 1 1,0-1-1,0 1 1,0 0-1,1 0 0,-1 0 1,1 0-1,-2 2 1,6-4-1,-1 0 1,1 0 0,0 1 0,-1-2-1,1 1 1,-1 0 0,1 0 0,-1-1-1,1 1 1,-1-1 0,1 0 0,-1 0-1,3-1 1,98-32 15,60-32-1,51-30-8,43-27-7,30-23-18,21-12-60,10-8 6,-10 2-91,-20 8-5,-40 17-23,-45 25 2,-58 33 15,-61 34 5,-66 38 123,-16 9 24,-3 1 5,-42 30-73,-66 36 101,-59 29 32,-57 20 71,-46 15 6,-31 13 52,-13 10-20,-2 5-37,9 2 30,27-8-77,31-11-16,52-19-8,53-22-30,61-32-13,82-69-1,0 1 0,1 1 1,-1-1-1,0 0 0,1 1 0,-1 0 0,1-1 0,0 1 0,-1 0 1,1 0-1,0-1 0,0 1 0,0 0 0,0 0 0,1 0 1,-1 0-1,0 4 0,3-6 0,1 0 1,-1 1-1,0-1 1,1 0-1,-1 0 1,0 0-1,0 0 1,1 0-1,-1 0 1,0-1 0,1 1-1,-1-1 1,0 0-1,0 1 1,0-1-1,0 0 1,3-2-1,104-43 16,64-40-1,53-31-9,46-29-71,34-19 1,21-9-117,5-2 29,-19 7-63,-35 12 4,-53 25 34,-58 28-12,-68 41 51,-65 45-22,-74 41 149,-64 36 25,-68 26 141,-56 16 53,-41 15 24,-30 11-24,-9 9-7,4 4-8,18-6-93,30-10-2,44-20-72,50-20-22,56-26 20,58-24-29,47-28 8,16-7-3,60-21-10,63-33-6,52-32 20,46-30 3,32-23-10,23-12-42,14-6-35,-10 0-68,-21 6-4,-45 14 23,-50 22 17,-63 30 24,-105 79 67,-1-2 0,0 0 1,15-18-1,-24 16 10,-15 9 6,-2 6-3,0 0 0,-29 13 0,-100 43 75,-57 28 5,-43 18 78,-29 12 2,-14 11-32,-2 9 23,8 3-74,19-4-7,37-15-2,41-22-14,53-26-24,53-26-22,79-48 0,-1 0 0,0 1 0,0-1 0,0 0 1,0 1-1,0-1 0,0 1 0,0 0 0,0-1 0,0 1 1,1 0-1,-1 0 0,0-1 0,0 1 0,1 0 0,-1 0 1,0 0-1,1 0 0,-1 0 0,1 0 0,-1 0 0,1 0 0,-1 0 1,1 1-1,39-11 0,66-34 9,56-34 16,50-30-31,43-23 0,30-19-56,24-13-14,3-6-75,-9 0-29,-31 17 12,-42 23-19,-56 32 5,-58 33 26,-63 35 10,-49 26 93,-16 8 6,-62 35 95,-60 32-10,-59 30 144,-45 20-23,-32 14 25,-19 7-11,-2 6-42,9 3 2,19-5-106,30-10 46,42-22-57,44-25-5,56-29 9,88-59-18,0 0-1,0 0 1,1 0 0,-1 1-1,0-1 1,1 1 0,0-1-1,-4 7 1,7-10-2,0 0 0,0 1-1,0-1 1,0 0 0,0 0 0,0 0 0,0 1 0,0-1 0,0 0 0,0 0-1,0 1 1,0-1 0,0 0 0,0 0 0,0 0 0,1 1 0,-1-1 0,0 0-1,0 0 1,0 0 0,0 1 0,0-1 0,0 0 0,0 0 0,1 0 0,-1 0-1,0 1 1,0-1 0,0 0 0,1 0 0,-1 0 0,0 0 0,0 0 0,0 0-1,1 1 1,-1-1 0,0 0 0,0 0 0,0 0 0,1 0 0,19-1-7,63-21-16,57-35 39,48-34-13,45-28 23,30-24 5,26-16-112,11-8-14,-7-1-68,-19 7-25,-41 20-8,-46 29 54,-58 33-9,-59 34-4,-58 36 128,-16 8 6,-51 24-39,-64 33 140,-57 30 59,-50 22 10,-33 17 18,-21 8-10,-5 5-33,8 4 38,20-2-33,36-12-74,42-16 39,52-25-82,54-27-16,60-42 10,14-7-5,3-10-2,-1 0 1,1 0-1,-1 0 0,0-1 0,1 1 1,-1-1-1,1 0 0,-1 0 0,0 0 0,1-1 1,-1 1-1,0-1 0,4-1 0,106-30 4,56-33 5,54-29-11,46-22 5,38-14-30,24-10-30,8-3-30,-7-2-41,-27 10-67,-35 17 43,-54 29-57,-60 30 16,-145 56 168,3-1 1,-1 1 0,1 0 0,18-1 0,-32 3 23,0 1 0,1 0 0,-1 0 1,1 0-1,-1 0 0,1 0 0,-1-1 0,1 1 0,-1 0 0,1 0 0,-1 0 0,1 1 0,-1-1 0,1 0 1,-1 0-1,1 0 0,-1 0 0,1 0 0,-1 1 0,0-1 0,1 0 0,-1 0 0,1 1 0,-1-1 0,1 0 1,-1 1-1,0-1 0,1 0 0,-1 1 0,0-1 0,1 0 0,-1 1 0,0-1 0,0 1 0,0-1 0,1 1 0,-1-1 1,0 1-1,0-1 0,0 1 0,0-1 0,0 0 0,0 1 0,0-1 0,0 1 0,0-1 0,0 1 0,0-1 1,0 1-1,0-1 0,0 1 0,0-1 0,0 1 0,0-1 0,-1 1 0,1-1 0,0 1 0,0-1 0,-1 0 1,1 1-1,0-1 0,-1 1 0,1-1 0,0 0 0,-1 1 0,0-1 0,-8 11 4,-1-1-1,0-1 1,-1 0 0,-13 10-1,-106 69 75,-59 20 111,-46 14-20,-36 10 73,-22 8-54,-4 5-36,9 2 10,24-8-64,30-12-12,42-19-10,43-23-19,57-25-43,89-58-8,-1 0-1,1 1 1,-1-1-1,1 1 1,0 0-1,0 0 1,0 1 0,-5 6-1,15-6-10,16-6-1,68-24 6,64-34 3,62-33-12,57-31 33,46-25-20,37-17-104,22-9 20,4 0-152,-13 7-28,-37 19-47,-57 28-6,-68 36-22,-72 39 78,-133 46 250,0-1-1,0 0 1,0 0-1,0 0 1,0 0-1,1 1 1,-1 0-1,0-1 1,1 1-1,-1 0 1,0 1-1,0-1 1,1 0-1,-1 1 1,0 0-1,4 1 1,-6-2 6,-1 1-1,0-1 1,1 1 0,-1-1 0,0 0 0,1 1 0,-1-1-1,0 1 1,0-1 0,0 1 0,0 0 0,0-1 0,1 1 0,-1-1-1,0 1 1,0-1 0,0 1 0,0-1 0,-1 1 0,1-1-1,0 1 1,0-1 0,0 1 0,0 0 0,0-1 0,-1 1 0,1 0-1,-17 24-65,-7-5 85,1 1 0,-27 16 0,-119 70 55,-67 19 184,-51 13 6,-37 10 59,-19 7 3,-2 1-90,10-4 10,33-12-83,45-15-47,56-20-38,57-21-24,58-29-55,55-30 12,34-26-9,-2 0 1,1 0-1,0 0 0,0 0 1,0 0-1,0 0 1,0 0-1,-1-1 1,1 1-1,0-1 0,0 1 1,-1-1-1,1 0 1,0 0-1,2-2 0,89-35 4,71-35 14,61-32-3,56-29-8,45-23-52,27-11-70,12-2-31,-11 5-73,-28 11-13,-51 20-22,-58 28 11,-74 40 32,-132 62 179,0-1 0,1 1 0,-1 0 0,14-2-1,-26 7 34,2-2-1,-1 1 1,0 0-1,0 0 1,0 0-1,0 0 1,0 0-1,1 0 1,-1 0-1,0 0 1,0 0-1,0 0 1,0 0-1,1 0 1,-1 0-1,0 0 1,0 0-1,0 0 1,0 0-1,0 0 1,1 0-1,-1 1 1,0-1-1,0 0 1,0 0-1,0 0 1,0 0-1,1 0 1,-1 0-1,0 0 1,0 0-1,0 1 1,0-1-1,0 0 1,0 0-1,0 0 1,0 0-1,0 0 1,0 1-1,1-1 1,-1 0-1,0 0 1,0 0-1,0 0 1,0 0-1,0 1 1,0-1-1,0 0 1,0 0-1,0 0 1,0 0-1,0 1 1,0-1-1,0 0 1,-1 0-1,1 0 1,0 0-1,0 0 1,0 1-1,0-1 1,0 0-1,-16 17-13,-76 43 23,-79 31 154,-68 23 32,-56 21 41,-42 16 27,-23 14-50,-8 10-1,14 3-48,29-2-55,47-9-6,51-18-32,59-29-61,57-31-3,102-82-6,-1 1-1,2 1 1,-16 19 0,24-29-1,1 1 0,-1 0 0,0 0 0,1 0 0,-1 0 0,0 0 0,1 0 0,-1 0 0,1 0 0,-1 0 0,0 0 0,1 0 0,-1 0 0,0 0 0,1 0 0,-1 0 0,1 0 0,-1 0 0,0 1 0,1-1 0,-1 0 0,0 0 0,1 0 0,-1 0 0,0 1 0,0-1 0,1 0 0,-1 0 0,0 1 0,0-1 0,1 0 0,-1 1 0,0-1 0,0 0 0,0 1 0,1-1 0,-1 0 0,0 1 0,0-1 0,0 0 0,0 1 0,0-1 0,0 1 0,0-1 0,0 0 0,0 1 0,0-1 0,0 0 0,0 1 0,0-1 0,0 1 0,0-1 0,0 0 0,0 1 0,-1-1 0,1 0 0,0 1 0,0-1 0,0 0 0,-1 1 0,1-1 0,0 0 0,0 0 0,-1 1 0,1-1 0,0 0 0,0 0 0,-1 1 0,0-1 0,16-4 4,-1 0 1,-1-1 0,18-9 0,106-55-2,67-41 26,59-36-36,51-27 30,40-19-29,20-4-103,6 6-37,-20 18-62,-33 26-18,-60 32 16,-66 37 1,-164 64 118,48-10 1,-55 18 11,-29 5 77,-1 0 0,0 0 0,1 0-1,-1 0 1,1 0 0,-1 0 0,0 0 0,1 0 0,-1 0 0,0 0 0,1 0-1,-1 0 1,0 0 0,1 0 0,-1 0 0,0 0 0,1 1 0,-1-1 0,0 0 0,1 0-1,-1 0 1,0 1 0,1-1 0,-1 0 0,0 0 0,0 1 0,0-1 0,1 0-1,-1 1 1,0-1 0,0 0 0,0 0 0,1 1 0,-5 3 4,2-1 0,-2 1-1,1-1 1,0 1 0,-1-1 0,1 0 0,-1-1-1,0 1 1,0-1 0,-7 4 0,-113 60 29,-78 30 186,-63 27 14,-51 22-10,-32 18 51,-14 11-69,2 3-7,26-4-37,39-10-59,56-23-43,60-27-2,61-33-43,57-30-10,54-38 1,14-8-3,55-22 0,73-42 0,67-38 28,65-41-36,51-33 12,36-18-23,22-11-59,-3 8-60,-19 19-43,-46 32-51,-58 35 26,-72 38-12,-78 36 67,-81 30 96,-19 3 55,0 0-1,0 0 1,0 0-1,0 0 0,1 0 1,-1 0-1,0 0 1,0 0-1,0 0 1,0 0-1,0 0 0,0 0 1,0 1-1,0-1 1,0 0-1,1 0 1,-1 0-1,0 0 0,0 0 1,0 0-1,0 0 1,0 0-1,0 1 1,0-1-1,0 0 0,0 0 1,0 0-1,0 0 1,0 0-1,0 0 1,0 1-1,0-1 0,0 0 1,0 0-1,0 0 1,0 0-1,0 0 1,0 0-1,0 1 0,0-1 1,0 0-1,0 0 1,-1 0-1,1 0 1,0 0-1,0 0 0,0 0 1,0 0-1,0 1 1,0-1-1,0 0 1,0 0-1,0 0 0,-1 0 1,1 0-1,0 0 1,0 0-1,0 0 1,0 0-1,0 0 0,0 0 1,-1 0-1,1 0 1,0 0-1,0 0 1,0 0-1,0 0 0,0 0 1,-1 0-1,-59 34-68,-82 33 140,-73 31 30,-60 27 48,-46 22 34,-27 17 33,-9 11-24,8 2-8,24-6-16,46-19-90,52-26-5,62-31-61,59-29-7,99-62-6,1 1 0,0-1 0,-1 1 0,2 0 0,-8 8 0,13-12 0,0-1 1,0 0 0,0 0 0,-1 0 0,1 0 0,0 1-1,0-1 1,0 0 0,0 0 0,0 0 0,0 0 0,0 1 0,0-1-1,0 0 1,0 0 0,0 0 0,0 1 0,0-1 0,0 0-1,0 0 1,0 0 0,0 1 0,0-1 0,0 0 0,0 0-1,0 0 1,0 1 0,0-1 0,0 0 0,0 0 0,0 0 0,0 0-1,0 1 1,1-1 0,-1 0 0,0 0 0,0 0 0,0 0-1,0 0 1,0 1 0,1-1 0,-1 0 0,0 0 0,17 1-9,67-26 13,68-36 2,65-39 1,52-36 1,49-34-9,32-23-26,16-9-86,1 3-34,-23 19-25,-38 27-28,-57 35 50,-63 36-26,-78 38 28,-80 33 22,-79 33 78,-75 26 45,-71 29 96,-57 25 55,-46 26 40,-32 20 7,-14 16-43,-5 12-32,13 2-21,25-4-8,44-18-11,51-25-27,57-29-12,57-30-17,57-30-25,46-42 1,1 1 0,0-1 0,0 0 0,-1 0 0,1 1 0,0-1 0,0 0 0,0 1 0,-1-1 1,1 0-1,0 1 0,0-1 0,0 0 0,0 1 0,0-1 0,0 0 0,0 1 0,0-1 0,0 0 0,0 1 0,0-1 0,0 0 0,0 1 0,0-1 0,0 0 0,0 1 0,0-1 1,0 0-1,0 1 0,0-1 0,0 0 0,1 1 0,-1-1 0,0 0 0,0 1 0,0-1 0,1 0 0,-1 0 0,0 1 0,0-1 0,1 0 0,-1 0 0,0 0 0,1 1 1,-1-1-1,0 0 0,1 0 0,-1 0 0,0 0 0,1 0 0,-1 0 0,0 1 0,1-1 0,-1 0 0,0 0 0,1 0 0,-1 0 0,0 0 0,1 0 0,-1-1 0,0 1 0,1 0 1,-1 0-1,0 0 0,1 0 0,-1 0 0,0 0 0,1-1 0,-1 1 0,74-20 0,63-35 0,66-39 0,56-37 0,49-36 0,39-26 0,20-12-93,4-2-30,-16 16-62,-35 27-18,-54 36 64,-60 36-4,-81 39 33,-80 33 31,-84 33 31,-79 29 51,-74 31 129,-61 29-4,-51 29 68,-34 24-40,-18 19-12,-2 15-24,16 1-24,31-7 4,51-23-41,57-28-18,63-34-25,60-33-15,65-46 2,15-18-3,0-1 0,0 0 0,0 0 0,0 1 0,-1-1 0,1 0 0,0 1 0,0-1 0,0 0 0,0 1 0,0-1 0,0 0 0,0 1 0,0-1 0,0 0 0,0 0 0,0 1 0,0-1 0,0 0 0,0 1 0,0-1 0,0 0 0,0 1 0,0-1 0,0 0 0,1 1 0,-1-1 0,0 0 0,0 1 0,0-1 0,1 0 0,-1 0 0,0 1 0,4 0 0,-1-1 0,1 1 0,-1-1 0,1 0 0,-1 0 0,1 0 0,-1 0 0,1 0 0,-1-1 0,1 0 0,-1 0 0,6-2 0,114-38 0,67-41 9,63-39-11,49-35 3,39-31-1,22-18-47,5-3-98,-6 9 6,-32 24-47,-40 31 7,-61 38 60,-67 36-9,-84 39 53,-69 28 37,-21 9 8,-73 28 38,-74 29 38,-67 31 50,-52 27 38,-39 23 42,-25 16-6,-5 12 15,7 5-39,22-3-54,35-12-34,50-24-23,56-28-18,60-30-17,108-74 3,0 1-1,0 1 0,1 0 1,-11 13-1,19-21-2,0 0 0,-1 1 0,1-1 0,0 0 0,-1 1 0,1-1 0,0 0 0,0 1 0,-1-1 0,1 1 0,0-1 0,0 1 0,0-1 0,0 1 0,0-1 0,-1 1 0,1-1 0,0 1-1,0-1 1,0 1 0,0-1 0,0 1 0,1-1 0,-1 0 0,0 1 0,0-1 0,0 1 0,0-1 0,0 1 0,1-1 0,-1 1 0,0-1 0,0 0 0,1 1 0,-1-1 0,0 1 0,1-1 0,-1 0 0,0 1 0,1-1-1,-1 0 1,1 1 0,-1-1 0,0 0 0,1 0 0,-1 0 0,1 1 0,-1-1 0,1 0 0,-1 0 0,1 0 0,-1 0 0,1 0 0,-1 0 0,1 0 0,-1 0 0,1 0 0,-1 0 0,1 0 0,0 0 0,11 0 2,0-1 0,0 0 0,-1-1 0,18-4 0,116-41 24,57-36-24,56-36 0,46-34-1,32-25-38,21-15-65,2-3-67,-12 6-34,-34 23-8,-43 28 6,-62 36 52,-65 34 22,-82 37 35,-60 28 69,-19 9 9,-78 26 92,-71 26 9,-64 30 120,-50 24 1,-35 24-11,-19 18-9,2 12-25,12 9-23,25-3-61,33-11 5,46-25-54,51-30-15,60-31 20,99-69-29,-1 0 0,1 1 1,0 1-1,-10 11 1,18-17-3,-1-1 0,0 0 0,-1 0 0,1 1 0,0-1 0,0 0 0,0 0 0,0 1 0,0-1 0,0 0 0,0 0 0,0 1 0,0-1 0,0 0 0,0 1 0,0-1 0,0 0 0,0 0 0,0 1 0,0-1 0,0 0 0,0 0 0,0 1 0,0-1 0,0 0 0,1 0 0,-1 1 0,0-1 0,0 0 0,0 0 0,0 0 0,0 1 0,1-1 0,-1 0 0,0 0 0,0 0 0,1 0 0,-1 1 0,19 0-2,70-20 5,62-39 6,58-35-2,52-38 1,42-34-9,34-23-7,23-13-46,7-1-71,-5 9-20,-21 16-86,-35 19 38,-51 28 56,-62 30-64,-76 42 126,-80 42-7,-88 40 71,-83 34 60,-73 27 82,-62 21 12,-48 23 33,-33 18 15,-13 16-11,1 13-23,23 5-12,30-3-17,45-11-62,49-22-22,61-32-27,57-33-16,95-79 0,0 2 0,-1-1 0,1 0 0,-1 1 0,1 0 0,0-1-1,0 1 1,0 0 0,0 0 0,0 0 0,1 1 0,-1-1 0,0 5-1,2-7 1,0-1-1,0 0 1,0 1-1,0-1 0,0 1 1,0-1-1,1 0 0,-1 1 1,0-1-1,0 0 1,1 1-1,-1-1 0,0 0 1,0 1-1,1-1 0,-1 0 1,0 1-1,1-1 1,-1 0-1,0 0 0,1 0 1,-1 1-1,1-1 0,-1 0 1,0 0-1,1 0 1,-1 0-1,1 0 0,0 0 1,24 0 13,1-7-7,-2 0 0,26-12 0,109-52-2,56-39-3,51-34-20,42-26 14,33-18-42,15-6-54,-5 3 4,-20 17-72,-38 24 54,-55 30 18,-63 33 4,-83 41 50,-76 37 20,-22 11 8,-69 25 16,-76 30-7,-64 26 42,-51 22-1,-37 23 50,-23 17 6,-1 14 10,10 7 10,29 2-29,35-6 0,46-16-49,49-24-24,57-30 3,97-88-13,0 1 0,-1 0 0,1 0-1,0 1 1,1-1 0,-1 1 0,1 0 0,0 0 0,-2 7 0,5-13 0,0 1 0,0 0 0,0 0 0,0-1 0,0 1 0,0 0 0,0 0 0,0 0 0,0 0 0,0 0 0,1 0 0,-1-1 0,0 1 0,0 0 0,1 0 0,-1 0 0,1-1 0,-1 1 0,1 0 0,-1-1 0,1 1 0,-1 0 0,1-1 0,0 1 0,-1 0 0,1-1 1,0 1-1,-1-1 0,1 1 0,0-1 0,0 0 0,0 1 0,-1-1 0,1 0 0,0 0 0,0 1 0,0-1 0,0 0 0,0 0 0,-1 0 0,1 0 0,0 0 0,1 0 0,8-1 0,0 1 0,0-1 0,1-1 0,-1 0 0,0 0 0,10-4 0,121-52 0,50-38 19,51-37-25,41-31 0,31-18-48,19-10-52,-1 5-8,-11 17-3,-35 25 6,-45 27 26,-62 34-7,-71 32 23,-79 35 50,-77 33-22,-76 30 66,-59 25-8,-53 27 34,-39 23-7,-27 21 51,-19 17-14,3 13 7,15 6 0,30-4-9,37-11-26,45-28-21,47-30-15,56-34-17,86-68 0,-1-1-1,1 0 1,-1 1-1,1-1 1,0 1-1,-1-1 1,1 1-1,0 0 1,1 0-1,-1 0 1,0 0-1,-1 5 1,4-8 0,-1 0 0,0 0 0,0 1 0,0-1 1,0 0-1,0 0 0,0 1 0,0-1 0,0 0 0,1 1 1,-1-1-1,0 0 0,0 0 0,0 1 0,1-1 0,-1 0 1,0 0-1,0 0 0,0 1 0,1-1 0,-1 0 1,0 0-1,1 0 0,-1 0 0,0 0 0,0 1 0,1-1 1,-1 0-1,0 0 0,1 0 0,-1 0 0,0 0 0,1 0 1,22-2 5,60-28-10,56-38 5,44-33-1,46-26-112,34-15-71,14-4-275,0 5-167,-21 14 465,-56 29-14347</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2.181"/>
    </inkml:context>
    <inkml:brush xml:id="br0">
      <inkml:brushProperty name="width" value="0.1" units="cm"/>
      <inkml:brushProperty name="height" value="0.1" units="cm"/>
      <inkml:brushProperty name="color" value="#F6630D"/>
    </inkml:brush>
  </inkml:definitions>
  <inkml:trace contextRef="#ctx0" brushRef="#br0">321 7 8234,'-1'2'2864,"-14"-7"-2624,21 5-176,-6-2-16,0 0-24</inkml:trace>
  <inkml:trace contextRef="#ctx0" brushRef="#br0" timeOffset="1">111 53 5537,'-105'74'2601,"103"-64"-529,1-14-1728,-1 11-16,5 9-64,-3 2-72,8 20-56,-4-16-80,2 9-48,1-8-184,-6-8 112,1-4-24</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4.082"/>
    </inkml:context>
    <inkml:brush xml:id="br0">
      <inkml:brushProperty name="width" value="0.1" units="cm"/>
      <inkml:brushProperty name="height" value="0.1" units="cm"/>
      <inkml:brushProperty name="color" value="#F6630D"/>
    </inkml:brush>
  </inkml:definitions>
  <inkml:trace contextRef="#ctx0" brushRef="#br0">110 49 4265,'-109'73'6111,"143"-99"-5801,-26 19-279,0 0 0,0 1 0,0 0 0,1 1 0,0 0 1,14-6-1,27-2 3,0 1 1,1 3 0,56-4-1,-105 13-32,0-1-1,1 1 0,-1 0 0,0 0 1,0 0-1,1 0 0,-1 0 1,0 0-1,0 1 0,1-1 0,-1 1 1,0-1-1,0 1 0,0 0 1,0 0-1,0 0 0,0 0 0,0 0 1,0 0-1,0 1 0,0-1 0,-1 0 1,1 1-1,0 0 0,-1-1 1,1 1-1,-1 0 0,0 0 0,0 0 1,0 0-1,0 0 0,0 0 1,0 0-1,0 0 0,-1 0 0,2 5 1,-1 6 0,0 0 0,-1 0 0,-1 1 0,0-1 0,-4 19 0,-1 16 21,-9 237 652,14-277-641,1-1-1,1 1 1,0 0 0,0 0 0,0-1 0,1 1 0,0 0-1,0-1 1,1 0 0,0 1 0,5 7 0,-6-12-26,0-1-1,-1 0 1,1 0 0,0 0 0,0 0 0,0 0 0,0 0-1,0-1 1,1 1 0,-1-1 0,0 1 0,1-1 0,-1 0-1,1 0 1,0 0 0,-1 0 0,1 0 0,0-1 0,-1 1 0,1-1-1,0 0 1,0 0 0,0 0 0,-1 0 0,1 0 0,0-1-1,0 1 1,-1-1 0,1 0 0,-1 1 0,1-1 0,0-1-1,-1 1 1,1 0 0,3-3 0,20-11 13,-1-1-1,0-2 1,-1 0-1,-1-1 1,-1-2-1,25-29 1,-2-3-21,59-92 0,-64 93-129,-31 42-296,-1 0-1,0 0 1,-1-1 0,0 0 0,9-19-1,-16 17-395</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4.414"/>
    </inkml:context>
    <inkml:brush xml:id="br0">
      <inkml:brushProperty name="width" value="0.1" units="cm"/>
      <inkml:brushProperty name="height" value="0.1" units="cm"/>
      <inkml:brushProperty name="color" value="#F6630D"/>
    </inkml:brush>
  </inkml:definitions>
  <inkml:trace contextRef="#ctx0" brushRef="#br0">7 9 6905,'-6'-7'2593,"9"6"-2049,7 1-208,-7 4 40,-1 6-384,6 17-64,8 33-1080,-12-40 824</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4.747"/>
    </inkml:context>
    <inkml:brush xml:id="br0">
      <inkml:brushProperty name="width" value="0.1" units="cm"/>
      <inkml:brushProperty name="height" value="0.1" units="cm"/>
      <inkml:brushProperty name="color" value="#F6630D"/>
    </inkml:brush>
  </inkml:definitions>
  <inkml:trace contextRef="#ctx0" brushRef="#br0">84 1 7050,'-84'56'2472,"89"-37"-2248,-1 19 0,-3 2-144,1 1 0,-2 1-32,-2-9-40,2 7-144,-3-14-504,6 10 432</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5.084"/>
    </inkml:context>
    <inkml:brush xml:id="br0">
      <inkml:brushProperty name="width" value="0.1" units="cm"/>
      <inkml:brushProperty name="height" value="0.1" units="cm"/>
      <inkml:brushProperty name="color" value="#F6630D"/>
    </inkml:brush>
  </inkml:definitions>
  <inkml:trace contextRef="#ctx0" brushRef="#br0">1 359 4905,'91'-161'2075,"-83"149"-1872,0 1-1,0 0 1,1 1-1,1 0 1,0 0 0,0 1-1,1 0 1,0 1-1,1 0 1,0 1-1,0 0 1,13-5 0,24-14 157,-36 19-312,0 0-1,0 1 0,1 0 1,0 2-1,0-1 1,0 2-1,0 0 0,1 0 1,-1 1-1,30 1 1,-43 1-47,0 1 1,0 0 0,-1-1-1,1 1 1,0 0 0,0-1-1,0 1 1,-1 0 0,1 0 0,0-1-1,-1 1 1,1 0 0,-1 0-1,1 0 1,-1 0 0,1 0-1,-1 0 1,0 0 0,0 0 0,1 0-1,-1 0 1,0 0 0,0 0-1,0 0 1,0 0 0,0 0-1,0 0 1,0 0 0,0 0-1,-1 0 1,1 0 0,0 0 0,-1 2-1,-8 38 18,3-21-381,-1-1 1,-1-1 0,-1 1-1,-1-1 1,0-1 0,-1 0 0,-1 0-1,0-1 1,-1-1 0,-25 22-1,30-31 148,-1-1-1,-1 0 0,1 0 0,-11 3 1,19-8 203</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5.451"/>
    </inkml:context>
    <inkml:brush xml:id="br0">
      <inkml:brushProperty name="width" value="0.1" units="cm"/>
      <inkml:brushProperty name="height" value="0.1" units="cm"/>
      <inkml:brushProperty name="color" value="#F6630D"/>
    </inkml:brush>
  </inkml:definitions>
  <inkml:trace contextRef="#ctx0" brushRef="#br0">1 66 2833,'0'-2'59,"0"1"0,0-1 0,0 1 0,0 0 0,0-1 0,0 1 0,1-1 0,-1 1 0,1 0 0,-1-1 0,1 1 0,0 0 0,-1 0 0,1-1 0,0 1 0,0 0 0,0 0 0,0 0 0,0 0 0,0 0 1,1-1-1,0 2-5,-1 0 0,1 0 0,0 0 0,-1 1 0,1-1 0,-1 0 0,1 1 0,-1-1 1,1 1-1,-1 0 0,1-1 0,-1 1 0,0 0 0,1 0 0,-1 0 0,0 0 0,0 0 0,1 0 1,-1 0-1,1 3 0,0-2 82,0 1 0,-1 0 0,1 0 0,-1 0 0,0 0 0,0 0 0,0 1-1,0-1 1,0 0 0,-1 0 0,1 1 0,-1-1 0,0 0 0,0 1 0,0-1 0,-2 5 0,3 23 465,8 12-15,-5-23-236,0-1 0,0 28 0,-3-39-244,-2-1-1,1 0 1,-1 1 0,0-1-1,-1 0 1,0 0 0,0 0-1,0 0 1,-1 0 0,-4 8-1,6-15-85,1 1 0,-1 0 1,1 0-1,-1 0 0,1 0 0,0 0 0,-1 0 0,1 0 0,0 0 0,0 0 0,0 0 0,0 0 0,0 0 0,0 0 0,0 0 0,0 0 0,0 0 0,0 0 1,0 0-1,1 0 0,-1 0 0,0 0 0,1 0 0,-1 0 0,1 0 0,-1 0 0,1 0 0,0 1 0,1 0 6,1-1 0,-1 1 0,0 0 0,1-1 0,-1 1-1,1-1 1,-1 0 0,1 0 0,-1 0 0,6 2 0,1-1 3,0-1 1,0 1 0,1-1-1,-1-1 1,0 0-1,15-1 1,-15-2-57,1 0-1,-1 0 1,0-1 0,0 0 0,0-1 0,0 0-1,-1 0 1,1-1 0,-1 0 0,-1 0-1,1-1 1,-1 0 0,-1 0 0,1-1 0,-1 0-1,9-16 1,1-1-184</inkml:trace>
  <inkml:trace contextRef="#ctx0" brushRef="#br0" timeOffset="1">260 76 6585,'-74'-69'2577,"68"62"-1721,4 10-600,2 9 24,5 26-104,-10-9 24,0 16 24,-8-3-32,-3 1-48,6 9-40,10 3-56,-17-8-8,-1-7-40,5-7-64,-13-14-312,14-4-664,-6-10 680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5.779"/>
    </inkml:context>
    <inkml:brush xml:id="br0">
      <inkml:brushProperty name="width" value="0.1" units="cm"/>
      <inkml:brushProperty name="height" value="0.1" units="cm"/>
      <inkml:brushProperty name="color" value="#F6630D"/>
    </inkml:brush>
  </inkml:definitions>
  <inkml:trace contextRef="#ctx0" brushRef="#br0">1 159 6841,'5'-27'2817,"23"-2"-1297,19 7-1320,11-12-80,17 22-8,-4-11-112,0 15-104,1 8-1520,-6-3 1168</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6.111"/>
    </inkml:context>
    <inkml:brush xml:id="br0">
      <inkml:brushProperty name="width" value="0.1" units="cm"/>
      <inkml:brushProperty name="height" value="0.1" units="cm"/>
      <inkml:brushProperty name="color" value="#F6630D"/>
    </inkml:brush>
  </inkml:definitions>
  <inkml:trace contextRef="#ctx0" brushRef="#br0">2 143 8458,'-1'-14'2960,"20"14"-2728,6-10-7,13 2-169,9 6-16,-6-19-16,12 19 0,-5-24 8,-6-1-64,4 19-224,-5-10 167,-18 12-15</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6.462"/>
    </inkml:context>
    <inkml:brush xml:id="br0">
      <inkml:brushProperty name="width" value="0.1" units="cm"/>
      <inkml:brushProperty name="height" value="0.1" units="cm"/>
      <inkml:brushProperty name="color" value="#F6630D"/>
    </inkml:brush>
  </inkml:definitions>
  <inkml:trace contextRef="#ctx0" brushRef="#br0">25 1 7666,'-5'11'2680,"0"2"-2432,5 4-48,0 2 48,-3 8-40,3 11 32,-2-7-48,6 25-87,-3-6 7,-2-10-64,1 9-24,-7-9 16,4-3-24,-1 1-16,4-8-56,4-9-265,-4-14 57,1-14 112</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6.798"/>
    </inkml:context>
    <inkml:brush xml:id="br0">
      <inkml:brushProperty name="width" value="0.1" units="cm"/>
      <inkml:brushProperty name="height" value="0.1" units="cm"/>
      <inkml:brushProperty name="color" value="#F6630D"/>
    </inkml:brush>
  </inkml:definitions>
  <inkml:trace contextRef="#ctx0" brushRef="#br0">229 38 6529,'44'-36'3412,"-44"36"-3393,1 0 0,-1-1 0,1 1 1,-1 0-1,0 0 0,1 0 0,-1 0 0,1 0 1,-1 0-1,0 0 0,1 0 0,-1 0 0,1 0 1,-1 0-1,1 0 0,-1 0 0,0 0 0,1 0 0,-1 0 1,1 0-1,-1 0 0,0 0 0,1 1 0,-1-1 1,0 0-1,1 0 0,-1 1 0,0-1 0,1 0 1,-1 0-1,0 1 0,1-1 0,-1 0 0,0 1 1,0-1-1,1 0 0,-1 1 0,0-1 0,0 1 1,0-1-1,0 0 0,1 1 0,-1-1 0,0 1 1,0-1-1,0 0 0,0 1 0,0-1 0,0 1 0,0-1 1,0 1-1,0-1 0,0 0 0,-1 1 0,1 0 1,2 33 176,-2-27-79,-11 94 423,7 160-42,2-199-548,-2-1 0,-2 0 0,-3-1 0,-25 88 0,30-133-298,2-13 133</inkml:trace>
  <inkml:trace contextRef="#ctx0" brushRef="#br0" timeOffset="1">7 537 7426,'-6'0'2704,"11"3"-2208,9 4-232,19 7-136,-8-4-48,8 5-40,3-5-16,-21-8-136,14 4 16,-19-1 40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9:43.530"/>
    </inkml:context>
    <inkml:brush xml:id="br0">
      <inkml:brushProperty name="width" value="0.35" units="cm"/>
      <inkml:brushProperty name="height" value="0.35" units="cm"/>
      <inkml:brushProperty name="color" value="#DA0C07"/>
      <inkml:brushProperty name="inkEffects" value="lava"/>
      <inkml:brushProperty name="anchorX" value="-34479.78125"/>
      <inkml:brushProperty name="anchorY" value="-7768.18066"/>
      <inkml:brushProperty name="scaleFactor" value="0.5"/>
    </inkml:brush>
  </inkml:definitions>
  <inkml:trace contextRef="#ctx0" brushRef="#br0">1443 1190 5369,'3'-7'2121,"2"-7"-1961,-1 8 466,-4 12-560,-9 25 8,-11 28 22,-24 32 6,-25 31-11,-28 29-59,-26 22-2,-17 15-50,-11 7 30,-3-5 174,5-10 42,17-21 141,21-25-8,27-33 14,26-34-15,28-38-80,25-29-143,7-10-16,25-42-14,33-38-38,35-36-19,35-34-15,36-26-28,27-24 7,21-17 6,15-5-22,1 6 34,-5 16-38,-14 31-16,-25 35-33,-33 41-106,-118 82 105,46-20-1,-73 36 37,0 2 1,1-1-1,0 1 1,0 1-1,19-4 1,-28 5 18,1 1 0,0 0 0,-1 0 1,1 0-1,0-1 0,0 1 0,0 0 1,-1 0-1,1 0 0,0 0 0,0 0 0,0 1 1,-1-1-1,1 0 0,0 0 0,0 0 1,-1 1-1,1-1 0,0 0 0,0 1 1,-1-1-1,1 1 0,0-1 0,-1 1 0,1-1 1,-1 1-1,1-1 0,-1 1 0,1-1 1,-1 1-1,1 0 0,-1-1 0,1 1 1,-1 0-1,0 0 0,1-1 0,-1 1 1,0 0-1,1 1 0,-3 3 1,1-1 0,0 1 0,-1-1 0,1 1 0,-1-1 0,0 1 0,-1-1 0,1 0 1,-1 0-1,-3 4 0,-65 81-25,-44 38 18,-37 36 18,-37 32 6,-30 23-19,-25 16 81,-17 5 4,0-9 97,12-16-5,33-29 36,41-35 14,48-44-39,48-44-5,59-52-136,19-10-42,1 0-1,0 0 1,0 0 0,0 0 0,0 1 0,-1-1-1,1 0 1,0 0 0,0 0 0,0 0-1,-1 0 1,1 0 0,0 0 0,0 0-1,-1 0 1,1 0 0,0 0 0,0 0 0,0 0-1,-1 0 1,1 0 0,0 0 0,0 0-1,0 0 1,-1 0 0,1-1 0,0 1-1,0 0 1,0 0 0,-1 0 0,1 0-1,0 0 1,0 0 0,0-1 0,0 1 0,0 0-1,-1 0 1,1 0 0,0 0 0,0-1-1,0 1 1,0 0 0,1-5 4,1 1 0,-1-1 1,1 1-1,0 0 0,0 0 0,1 0 0,-1 0 0,6-7 1,73-89 14,59-54-19,59-48 30,46-45-30,41-34-9,27-20 21,16-5-63,2 11-29,-18 28-106,-35 38-31,-50 53-1,-53 57-7,-156 107 185,2 0-1,1 1 0,30-11 1,-50 21 33,0 0 0,1 0 0,-1 0 0,0 0 0,0 1 0,0-1 0,0 1 0,1-1 0,-1 1 0,0 0 0,0 0 0,1 0 0,-1 0 0,0 0 0,0 1 0,1-1 0,-1 1 0,0-1 0,0 1 0,0 0 0,0 0 0,0 0 0,0 0 0,3 2 0,-3-1 2,-1 1 0,0 0 0,0 0 0,-1 0 0,1-1 0,0 1-1,-1 0 1,0 0 0,0 0 0,0 0 0,0 0 0,0 0 0,0 0-1,-1 0 1,1 0 0,-1 0 0,0-1 0,0 1 0,-2 5 0,-6 14-10,-1 2 0,-26 41 0,-74 93 22,-51 35 20,-51 34 47,-39 30 9,-31 13 20,-17 6 35,2-8 38,9-20 49,31-32-10,42-36-30,55-52-63,64-49-68,71-63-25,68-59-28,72-65 11,58-60-6,61-54 19,46-46 5,38-28 9,23-15-39,4 5-25,-11 21-13,-35 39-84,-42 48 2,-60 63-62,-168 116 128,3 1 0,39-16 0,-34 26-2,-36 8 53,0 0-1,0 0 1,0 0 0,0 0 0,0 0-1,0 0 1,0 1 0,0-1 0,0 0 0,0 0-1,0 1 1,0-1 0,0 1 0,0-1-1,-1 1 1,1-1 0,0 1 0,0-1 0,-1 1-1,1 0 1,1 1 0,-1 0-2,0 1 0,0 0 1,-1 1-1,0-1 0,1 0 0,-1 0 1,-1 0-1,1 0 0,0 1 0,-1-1 1,1 0-1,-1 0 0,0 0 1,0 0-1,0 0 0,-1 0 0,1 0 1,-1 0-1,-2 3 0,-14 28-7,-42 59-1,-75 86-10,-52 43 32,-44 39-15,-40 25 72,-26 14-20,-12 3 18,1-11 44,20-22-11,28-29 52,46-43-50,53-45 8,60-56-49,59-56-44,70-65 18,64-64-38,68-62 37,61-61-22,55-51-2,40-42 20,26-23-34,13-2-9,-17 21 2,-25 37-59,-52 55-12,-61 60-38,-75 73 26,-91 66 59,-33 17 36,-1-1 0,1 1-1,-1 0 1,1 0 0,-1-1 0,1 1 0,-1 0 0,1 0 0,0 0-1,-1 0 1,1 0 0,-1 0 0,1 0 0,-1 0 0,1 0 0,-1 0-1,1 0 1,0 0 0,-1 0 0,1 1 0,-1-1 0,1 0 0,-1 0-1,1 1 1,-1-1 0,1 0 0,0 1 0,-3 3-2,1 0 0,-1 0 0,1 1 0,-1-1 0,0-1-1,0 1 1,0 0 0,0 0 0,-1-1 0,1 0 0,-1 1 0,-6 5 0,-98 109 4,-74 61 2,-62 55 4,-51 47 19,-39 36-32,-25 23 28,-11 13 20,7-7 59,18-21 14,45-44 1,53-56-6,75-69-80,81-67 12,77-77-20,22-17-1,74-64-38,82-85 26,72-74-10,69-65 1,49-53 9,36-32-12,15-13 23,-12 17-6,-26 35-8,-49 62-6,-59 70-45,-78 80-35,-171 119 66,2 0 0,0 0 1,1 2-1,0 0 0,22-7 0,-37 13 13,2 0 0,-1-1 0,1 1-1,0 0 1,-1 0 0,1 0 0,-1 0-1,1 0 1,0 0 0,-1 0 0,1 0 0,-1 0-1,1 0 1,0 0 0,-1 0 0,1 1-1,-1-1 1,1 0 0,-1 0 0,1 1-1,-1-1 1,1 0 0,-1 1 0,1-1-1,-1 0 1,1 1 0,-1-1 0,1 1-1,-1-1 1,1 1 0,-1 1-2,0 0 1,0-1-1,0 1 1,0-1-1,0 1 0,0 0 1,0-1-1,-1 1 1,1-1-1,0 1 0,-1-1 1,0 1-1,1-1 1,-2 3-1,-10 16-3,-2 1-1,0-1 1,-21 22 0,-115 128 3,-65 59-12,-54 41 27,-40 31-25,-25 12 8,-6-3 34,12-12-20,25-25 37,40-39 46,48-45-22,62-63 2,133-110-44,-47 28-1,54-42-27,17-18-7,11-9 12,32-39 0,93-98 32,68-65-10,62-60 5,50-47-10,35-27-52,19-8-5,-5 16-86,-17 35-17,-46 53 18,-55 62-85,-81 77 80,-160 119 105,1-1 1,1 1 0,-1 1 0,1 0 0,19-7 0,-33 13 18,3 0 1,-1 0-1,0 0 0,0 0 0,0-1 1,1 1-1,-1 0 0,0 0 1,0 0-1,1 0 0,-1 0 1,0 0-1,0 0 0,0 0 0,1 0 1,-1 0-1,0 0 0,0 0 1,1 0-1,-1 0 0,0 0 1,0 0-1,1 0 0,-1 0 0,0 0 1,0 1-1,0-1 0,1 0 1,-1 0-1,0 0 0,0 0 1,0 0-1,0 1 0,1-1 1,-1 0-1,0 0 0,0 0 0,0 0 1,0 1-1,0-1 0,0 0 1,1 0-1,-1 1 0,0-1 1,0 0-1,0 0 0,0 0 0,0 1 1,0-1-1,0 0 0,0 0 1,0 1-1,0-1 0,0 0 1,0 0-1,0 1 0,-16 24-30,-82 76 18,-80 62 16,-68 48 1,-57 47 13,-40 31-2,-24 23 10,-10 7 7,17-16 45,29-28 54,47-53 44,60-56-17,72-65-35,142-95-111,0 0-1,0 0 1,-1-1-1,1-1 1,-19 6-1,30-11-10,-1 1-1,-1 0 1,1 0 0,0 0-1,-1 0 1,1 0-1,0 0 1,-1 0-1,1 0 1,0 0-1,-1 0 1,1 0-1,0 0 1,-1 0-1,1 0 1,0 0 0,0-1-1,-1 1 1,1 0-1,0 0 1,-1 0-1,1 0 1,0-1-1,0 1 1,-1 0-1,1 0 1,0-1-1,0 1 1,0 0 0,0 0-1,-1-1 1,1 1-1,0 0 1,0-1-1,0 1 1,0 0-1,0-1 1,0 1-1,0 0 1,0 0-1,0-1 1,0 1 0,0-1-1,10-24 11,8-4 8,38-42 1,94-101-16,66-62 8,57-52-4,46-39-10,29-17 4,12-3-12,-13 25-52,-28 36-14,-52 55-75,-62 63-10,-77 76 25,-94 72 51,-34 18 82,1 0 1,-1 0-1,0-1 1,1 1-1,-1 0 1,1 0 0,-1 0-1,1 0 1,-1 0-1,1-1 1,-1 1-1,0 0 1,1 0-1,-1 0 1,1 0-1,-1 0 1,1 0-1,-1 1 1,1-1-1,-1 0 1,1 0-1,-1 0 1,0 0-1,1 0 1,-1 1-1,1-1 1,-1 0-1,0 0 1,1 1-1,-1-1 1,1 0-1,-1 1 1,-2 5-4,0-1 0,0 0 0,0 0 1,-1 0-1,0 0 0,0 0 0,0 0 0,0-1 1,-1 1-1,-7 6 0,-104 120-41,-80 65 19,-65 55 30,-50 43 22,-34 28 5,-11 9 58,4-11 3,28-31 22,39-42-12,59-57 15,60-56-23,67-61-49,72-57-11,16-16-8,13-5-23,-1-1 0,1 2 1,0-1-1,0 0 0,0 1 1,1-1-1,7-6 0,82-91-7,63-57 20,56-51-18,51-44 6,39-33-2,22-10 0,7 6 0,-22 28-66,-32 41 1,-52 54-107,-60 56 17,-148 100 128,3 1-1,32-15 1,-37 23-25,-18 15 14,-63 60 30,-75 54-9,-67 59 17,-59 53 17,-46 39 25,-33 29 12,-12 8 9,5-3 28,22-20-7,40-35-6,57-48 32,64-55-66,79-70 29,74-67-64,16-14-4,5-5-3,68-59 19,77-71 15,73-65-44,60-58 32,50-44-29,36-32 17,21-9-15,4 8 14,-21 32-14,-32 46-14,-55 58 13,-59 65-24,-200 118 27,4 0 1,0 2-1,33-10 0,-60 20-1,0 1 0,1-1-1,-1 1 1,0 0-1,1 1 1,-1-1 0,1 1-1,-1-1 1,1 1-1,0 0 1,-1 0 0,1 1-1,-1-1 1,1 1-1,-1 0 1,0 0 0,1 0-1,-1 0 1,5 3-1,-8-4 4,1 1-1,-1 0 0,1 0 0,-1 0 0,1 0 0,-1 0 0,1 0 0,-1 1 1,1-1-1,-1 0 0,0 0 0,0 0 0,0 0 0,0 0 0,0 1 1,0-1-1,0 0 0,0 0 0,-1 3 0,-14 35 0,-2-13-11,-1 0 1,-39 41-1,-103 105-1,-61 51 41,-47 37-58,-33 24 38,-18 9 7,5-10-2,29-28 30,44-38 1,58-54 2,60-53 10,64-65-2,58-45-55,1 0 0,0 0 1,0 1-1,0-1 0,0 0 1,0 0-1,0 0 0,0 0 1,0 0-1,-1 0 0,1 0 1,0 1-1,0-1 0,0 0 1,0 0-1,0 0 0,0 0 1,-1 0-1,1 0 0,0 0 1,0 0-1,0 0 0,0 0 1,-1 0-1,1 0 0,0 0 1,0 0-1,0 0 0,0 0 1,0 0-1,-1 0 0,1 0 1,0 0-1,0 0 0,0 0 1,0 0-1,0 0 0,-1 0 1,1 0-1,0-1 0,0 1 1,0 0-1,0 0 0,0 0 1,0 0-1,-1 0 0,1 0 1,0 0-1,0-1 0,0 1 0,0 0 1,0 0-1,0 0 0,0 0 1,0 0-1,0-1 0,0 1 1,0 0-1,8-17 18,63-70-3,70-68-14,70-64 20,66-56-7,58-43-8,41-28-6,22-7 2,4 12-21,-23 31 6,-40 46-13,-57 62-62,-66 63 18,-186 121 46,3 0 1,37-14-1,-34 22-18,-36 10 41,1 0 0,0 0-1,-1 0 1,1 0 0,-1 0-1,1 0 1,0 0-1,-1 0 1,1 0 0,-1 0-1,1 0 1,0 1 0,-1-1-1,1 0 1,-1 0 0,1 0-1,-1 1 1,1-1-1,-1 0 1,1 1 0,-1-1-1,1 1 1,-1-1 0,1 0-1,-1 1 1,0-1-1,1 1 1,-1-1 0,1 1-1,-2 4-1,0 0 0,0-1-1,0 1 1,0-1-1,-1 0 1,0 0 0,1 1-1,-2-1 1,1 0 0,0 0-1,-1-1 1,0 1-1,0-1 1,-3 5 0,-101 114-1,-73 55-31,-62 45 14,-53 35 43,-41 30-50,-25 15 92,-7 4-17,11-14-2,29-27 51,55-47-33,71-58 12,91-78-3,91-73-49,20-9-23,0 0 1,0 0-1,0 0 1,0-1-1,-1 1 1,1 0-1,0 0 0,0-1 1,0 1-1,0 0 1,0 0-1,0-1 1,0 1-1,0 0 1,0 0-1,0-1 1,0 1-1,0 0 0,0-1 1,0 1-1,0 0 1,0 0-1,0-1 1,0 1-1,0 0 1,0 0-1,0-1 1,1 1-1,-1 0 0,0 0 1,0-1-1,0 1 1,0 0-1,1 0 1,-1 0-1,0-1 1,0 1-1,0 0 1,1 0-1,-1 0 1,0 0-1,0 0 0,1-1 1,-1 1-1,1 0 1,86-92 4,90-83 10,81-74-17,70-55 13,43-34 5,25-13-1,0 15-9,-24 28-6,-43 54-45,-54 59 12,-73 71-73,-181 111 85,2 2-1,0 0 0,38-10 1,-60 20 18,1 1-1,1-1 1,-1 1 0,1-1 0,-1 1 0,1 0-1,-1 0 1,1 0 0,-1 1 0,5 0 0,-6-1 2,-1 0-1,1 1 1,0-1 0,-1 0 0,1 1 0,-1-1 0,1 1 0,-1-1-1,1 1 1,-1-1 0,1 1 0,-1-1 0,1 1 0,-1-1 0,0 1 0,1-1-1,-1 1 1,0 0 0,1-1 0,-1 1 0,0 0 0,0-1 0,0 1-1,1 0 1,-1-1 0,0 1 0,0 0 0,0 1 0,-2 5-10,0 1 1,-1 0 0,0-1-1,0 1 1,-1-1-1,0 0 1,0 0 0,0 0-1,-10 10 1,-112 130-36,-75 58 12,-71 49-2,-56 39 41,-43 25 27,-25 7-43,0-8 101,16-25-21,47-40 10,55-46 47,75-62-59,78-64 10,95-68-61,30-12-16,0 0 1,0 1-1,0-1 0,0 0 0,-1 0 0,1 0 1,0 0-1,0 0 0,-1 0 0,1 0 0,0 0 1,0 0-1,0 0 0,-1 0 0,1 0 0,0 0 1,0 0-1,-1 0 0,1 0 0,0 0 0,0 0 1,-1 0-1,1 0 0,0 0 0,0 0 0,0 0 1,-1 0-1,1 0 0,0 0 0,0-1 0,0 1 1,-1 0-1,1 0 0,0 0 0,0 0 0,0-1 1,0 1-1,0 0 0,-1 0 0,1 0 0,0 0 1,0-1-1,0 1 0,0 0 0,0 0 1,0-1-1,0 1 0,0 0 0,0 0 0,0 0 1,0-1-1,0 1 0,0-1 0,3-6 2,1 0-1,1 0 1,0 0-1,0 0 1,0 0-1,13-11 1,117-114 0,75-65 0,70-58 7,61-45 16,39-29-22,25-12 17,1 11-43,-24 26-25,-42 48 24,-54 57-57,-76 68 44,-182 115 23,1 1-1,44-16 1,-73 31 12,3-1 0,-1 0 0,0 1 0,1-1 0,-1 1 0,1 0 1,-1 0-1,0 0 0,1 0 0,4 1 0,-7-1 1,0 0 1,1 0-1,-1 0 0,1 1 1,-1-1-1,1 0 1,-1 1-1,1-1 1,-1 0-1,0 1 0,1-1 1,-1 0-1,0 1 1,1-1-1,-1 1 1,0-1-1,0 1 0,0-1 1,1 1-1,-1-1 1,0 1-1,0-1 1,0 1-1,0-1 0,0 1 1,0-1-1,0 1 1,0-1-1,0 1 1,0-1-1,0 1 0,0-1 1,0 1-1,0 0 1,-4 9-3,-1-1 0,0 1 1,0-1-1,-1 0 0,0 0 1,-1 0-1,-10 10 0,-123 131-42,-77 60 45,-68 47-32,-50 37 29,-36 22 2,-14 6 9,8-7 27,21-23 21,46-39-14,51-45-30,74-62 19,79-66-8,87-69-20,16-12-1,7-5-2,67-60 48,83-75-41,74-64 3,71-59 9,49-43-42,43-28 13,20-12 3,0 15 7,-17 25 17,-43 50-3,-57 61-26,-80 70-48,-193 113 48,3 2 0,0 0 0,32-9 0,-56 21 11,1-2 0,1 1 0,-1 0 0,0-1 1,1 1-1,-1 0 0,1 0 0,-1 0 0,0 0 0,1 0 1,-1 1-1,1-1 0,-1 0 0,0 1 0,1-1 0,-1 1 1,2 0-1,-3 0 0,1-1 1,-1 1-1,1 0 1,-1-1-1,0 1 1,1 0-1,-1 0 1,0 0-1,0-1 1,1 1-1,-1 0 1,0 0-1,0 0 1,0-1-1,0 1 1,0 0-1,0 0 1,0 0-1,0 0 1,-1-1-1,1 1 1,0 0-1,0 0 1,-1 0-1,0 1 1,-6 11-6,-2 1 0,0 0 0,0-1 0,-2 0 0,-15 16 0,-136 139 11,-80 61-10,-68 52-5,-50 38 4,-33 20-21,-13 6 34,14-16 7,27-30 9,51-46 0,58-53 1,75-64 9,77-63 7,86-65-30,17-8-10,1 0 0,0 0 1,0 0-1,0 0 0,0 0 0,-1 0 0,1-1 0,0 1 1,0 0-1,0 0 0,0 0 0,0 0 0,0 0 1,0-1-1,0 1 0,-1 0 0,1 0 0,0 0 0,0-1 1,0 1-1,0 0 0,0 0 0,0 0 0,0 0 0,0-1 1,0 1-1,0 0 0,0 0 0,0 0 0,0-1 0,0 1 1,0 0-1,0 0 0,1 0 0,-1-1 0,0 1 1,0 0-1,0 0 0,0 0 0,0 0 0,0 0 0,0-1 1,1 1-1,-1 0 0,0 0 0,0 0 0,0 0 0,0 0 1,0 0-1,1 0 0,-1-1 0,0 1 0,0 0 0,0 0 1,1 0-1,-1 0 0,0 0 0,68-68 8,79-72 3,74-65-3,67-56 9,51-45-12,44-25 14,21-11-23,1 12 7,-16 28-3,-46 47-47,-59 59-14,-82 70 10,-184 114 39,3 1 0,0 1 0,29-10 0,-51 20 11,2 0 1,0 0-1,-1-1 0,1 1 0,0 0 1,-1 0-1,1 0 0,-1 0 1,1 0-1,0 0 0,-1 0 0,1 0 1,0 0-1,-1 0 0,1 0 0,0 0 1,-1 0-1,1 0 0,-1 1 1,1-1-1,0 0 0,-1 0 0,1 1 1,-1-1-1,1 0 0,-1 1 1,1-1-1,0 1 0,-1 1 0,0-1 0,0 0 0,0 1 0,0-1-1,0 0 1,0 1 0,-1-1 0,1 0 0,0 0 0,-1 1 0,1-1 0,-1 0 0,0 0-1,1 0 1,-1 0 0,-1 2 0,-15 19 0,-2 0-1,-33 32 1,-128 117-40,-79 57 22,-66 49 22,-46 35-26,-29 18 47,-11 7-13,16-16 33,30-25 10,52-48 18,63-54-12,81-63-22,79-65 24,80-60-62,22-17-2,72-62 18,80-68 1,71-63-40,64-53 22,52-45 1,42-28-1,25-13 10,0 6-12,-15 25-5,-48 44-36,-62 55 10,-83 72 22,-187 127 2,3-1 0,49-20 0,-75 35 11,2 0-1,-1-1 0,1 1 0,-1-1 0,1 1 0,0 0 1,-1-1-1,1 1 0,-1 0 0,1 0 0,0 0 0,-1 1 0,1-1 1,2 1-1,-3-1 0,-1 1 0,0-1 0,1 1 0,-1-1 0,1 1 0,-1-1 0,0 1 1,1-1-1,-1 1 0,0-1 0,0 1 0,0-1 0,1 1 0,-1 0 0,0-1 0,0 1 0,0-1 1,0 1-1,0 0 0,0-1 0,0 1 0,0-1 0,0 1 0,0 0 0,0-1 0,-1 1 0,1-1 0,0 1 1,0 0-1,-1 0 0,-6 12-1,0 0 0,-1 0 1,-1-1-1,0 1 0,-15 13 1,-130 135-19,-76 54 15,-64 45-52,-48 32 33,-27 9 7,-11 1 16,13-16 44,26-23-1,44-34-15,50-40-12,65-51 3,69-50-13,80-62 32,75-60-38,83-61 2,70-63 9,71-53-4,56-45-9,46-35 13,35-14 5,7 1-29,-9 17 18,-44 38-6,-62 43-37,-79 65 30,-184 123 5,1 0 0,38-15 0,-36 26-11,-35 7 14,1 0-1,0 0 1,-1 0-1,1 0 1,-1 0 0,1 1-1,-1-1 1,1 0-1,0 0 1,-1 0-1,1 1 1,-1-1 0,1 0-1,-1 0 1,1 1-1,-1-1 1,1 0-1,-1 1 1,0-1 0,1 1-1,-1-1 1,1 1-1,-1-1 1,0 1 0,0-1-1,1 1 1,-1-1-1,0 1 1,0-1-1,1 1 1,-1-1 0,0 2-1,0 2 2,-1 1-1,0 1 1,0-1-1,-1 0 1,0 1-1,0-1 1,0 0-1,0 0 1,-1-1-1,0 1 1,0 0-1,-7 6 1,-103 124 4,-72 45-17,-59 41-12,-43 30 12,-28 9-24,-14-2 25,1-15 30,14-22-27,35-30 29,43-29-7,54-39 11,53-38 7,57-49 8,55-35-21,15-13 1,7 3-21,0 0 0,1 0-1,0 0 1,0 1 0,8-9 0,88-91-2,68-46 6,59-39-23,54-39 25,43-29 11,26-11-30,11 1-18,-17 17-80,-30 27 20,-55 37-12,-64 45 18,-73 57 89,-119 85-9,1-1 1,-1 0-1,1 1 0,0-1 0,0 1 1,11-3-1,-18 8 5,0 1 0,-1-1 1,1 0-1,0 1 0,0-1 0,-1 0 0,1 0 1,-1 0-1,0 0 0,0 0 0,1-1 0,-1 1 1,0 0-1,-4 2 0,-94 84 2,-73 51-3,-60 41-26,-52 38 36,-37 29-40,-19 9 49,-8 1 32,16-16 2,31-24 13,51-31-20,61-35 7,67-47-3,65-51 0,58-48-50,18-13-4,71-48-5,79-58 7,73-50-15,71-52 42,62-45-22,48-29 37,29-20-20,6 5-2,-18 19 2,-48 41-30,-64 55-20,-94 66 13,-202 108-3,68-23 0,-100 39 21,2 0 1,0-1-1,0 1 0,0 0 1,0 0-1,1-1 0,-1 1 1,0 0-1,0 0 0,0 0 1,0 0-1,0 0 0,1 1 1,-1-1-1,0 0 0,0 0 0,0 1 1,2 0-1,-3 0 1,0-1-1,0 1 0,0 0 1,1 0-1,-1 0 1,0-1-1,0 1 0,-1 0 1,1 0-1,0-1 1,0 1-1,0 0 1,0 0-1,-1-1 0,1 1 1,0 0-1,-1 0 1,1-1-1,0 1 1,-1 0-1,1-1 0,-1 1 1,1-1-1,-1 1 1,0 0-1,-16 17 2,-2 1 1,-38 30-1,-137 105-34,-82 54 41,-65 38-12,-44 29-24,-22 6 36,-4-10-3,25-26 67,35-37 1,58-43 14,62-43-38,73-44-6,74-39-47,73-36 11,19-10-7,69-37 18,79-52-32,77-48 19,74-56-6,59-45 10,51-37-21,35-20-31,3 2-57,-17 15-5,-52 42 5,-73 49-15,-93 62 79,-96 64-4,-103 60 35,-21 8 5,0 0 0,1 0 0,-1 0 0,0 1 0,0-1 0,0 0 0,0 0 0,0 0 0,0 1 0,0-1 0,1 0-1,-1 0 1,0 0 0,0 1 0,0-1 0,0 0 0,0 0 0,0 0 0,0 1 0,0-1 0,0 0 0,0 0 0,-1 1 0,1-1 0,0 0 0,0 0 0,0 0 0,0 1 0,0-1 0,0 0 0,0 0 0,0 0 0,-1 1 0,1-1 0,0 0 0,0 0 0,0 0 0,0 0 0,-1 0 0,1 1 0,0-1 0,0 0 0,0 0 0,-1 0 0,1 0 0,0 0 0,0 0 0,0 0 0,-1 0 0,1 0 0,0 0 0,0 0 0,0 0 0,-1 0 0,-82 69-3,-96 59 30,-83 53-35,-69 41 12,-51 26-4,-27 19 9,-5 4 54,20-14-15,36-24-2,52-41 22,58-43-25,69-46-11,68-43-7,80-41-18,73-43-6,76-47 10,72-46 5,70-52-1,57-42 10,54-32-21,37-22-3,14-3-18,-5 10-24,-36 28-61,-53 41 44,-77 52 0,-81 54-10,-162 78 70,1 1 0,1 0 0,0 1-1,0 0 1,0 0 0,12-1-1,-21 4-1,-1 0-1,0 0 0,1 0 1,-1 0-1,0 0 0,1 0 1,-1 0-1,0 0 0,0 0 1,1 0-1,-1 0 0,0 0 0,0 0 1,1 0-1,-1 1 0,0-1 1,0 0-1,1 0 0,-1 0 1,0 0-1,0 1 0,0-1 1,1 0-1,-1 0 0,0 0 0,0 1 1,0-1-1,0 0 0,1 0 1,-1 1-1,0-1 0,0 0 1,0 0-1,0 1 0,0-1 1,0 0-1,0 0 0,0 1 1,0-1-1,0 0 0,0 1 0,0-1 1,0 0-1,0 0 0,0 1 1,0-1-1,-15 23-24,-14 5 32,-41 32-1,-113 76-12,-76 47-4,-61 32 22,-44 24-16,-22 17-4,-3-3 30,19-11 18,38-27 5,48-37 2,58-43-9,62-40-24,74-40 15,71-41-14,19-14-15,0 0 1,0 0-1,0 0 0,0 0 0,1 0 1,-1 0-1,0 0 0,0 0 1,0 0-1,0 0 0,0 1 0,0-1 1,0 0-1,0 0 0,0 0 1,0 0-1,0 0 0,0 0 0,0 0 1,0 0-1,0 0 0,1 0 1,-1 1-1,0-1 0,0 0 0,0 0 1,0 0-1,0 0 0,0 0 0,0 0 1,0 0-1,0 0 0,0 0 1,0 1-1,0-1 0,0 0 0,-1 0 1,1 0-1,0 0 0,0 0 1,0 0-1,0 0 0,0 0 0,0 0 1,0 0-1,0 1 0,0-1 1,0 0-1,0 0 0,0 0 0,0 0 1,0 0-1,-1 0 0,1 0 0,0 0 1,0 0-1,0 0 0,0 0 1,0 0-1,0 0 0,58-24 31,73-45-9,77-50-15,69-50-6,68-46 1,57-32-2,32-23 0,19-6 0,-12 13-10,-37 23-34,-59 47-56,-76 50 23,-94 59 6,-165 78 62,1 1 0,1 0-1,0 1 1,19-4 0,-31 8 9,0 1 0,1-1 0,-1 0 0,0 0 0,0 0 0,0 0-1,0 0 1,1 0 0,-1 0 0,0 0 0,0 1 0,0-1 0,0 0 0,1 0 0,-1 0 0,0 0 0,0 1 0,0-1 0,0 0 0,0 0 0,0 0 0,0 0 0,0 1 0,1-1 0,-1 0 0,0 0 0,0 0 0,0 1 0,0-1 0,0 0 0,0 0 0,0 1 0,0-1 0,0 0 0,0 0-1,0 0 1,-1 1 0,1-1 0,0 0 0,0 0 0,0 0 0,0 1 0,0-1 0,0 0 0,0 0 0,0 0 0,-1 0 0,1 1 0,0-1 0,0 0 0,0 0 0,0 0 0,-1 0 0,1 0 0,0 0 0,0 0 0,0 1 0,-1-1 0,-24 25 6,-96 65-42,-94 54 16,-78 46 14,-62 32-14,-43 23 15,-18 14 42,0 0-39,24-14 42,38-24-12,61-38-24,63-39 17,71-44 40,64-42-49,68-42 8,67-40 16,73-48-53,77-46 44,73-48-15,63-45-6,54-27 13,30-17-32,9-4-19,-11 13-6,-40 25-28,-54 37 15,-75 52 3,-81 59-1,-117 60 29,-40 13 19,0-1 0,0 1 0,0 0 1,0 0-1,0 0 0,-1 0 0,1 0 0,0 0 0,0 0 0,0 0 1,0 0-1,0 0 0,0 0 0,0 0 0,-1 1 0,1-1 0,0 0 0,0 1 1,0-1-1,0 1 0,0 0 0,0-1 0,-1 0 1,0 1-1,0-1 0,0 1 1,1 0-1,-1-1 0,0 1 1,0 0-1,0 0 0,0-1 1,0 1-1,-1 0 1,1-1-1,0 1 0,0 0 1,0-1-1,0 1 0,-1-1 1,1 1-1,0 0 0,-1-1 1,1 1-1,0-1 0,-1 1 1,0 0-1,-26 31-14,-98 70 19,-85 46-37,-74 36 31,-59 29 1,-40 28 0,-26 12 10,0 1 54,17-7-62,42-24 59,55-28-8,66-40-7,66-42 23,72-55-44,70-49-2,22-9-22,-1 0 0,0 0 0,0 0 1,0 0-1,0 0 0,0 0 0,0 0 1,0 0-1,0 0 0,0-1 0,0 1 1,0 0-1,0 0 0,0 0 0,0 0 1,0 0-1,0 0 0,0 0 0,0-1 1,0 1-1,0 0 0,0 0 0,0 0 0,0 0 1,0 0-1,0 0 0,0 0 0,0-1 1,0 1-1,0 0 0,0 0 0,0 0 1,0 0-1,0 0 0,0 0 0,0 0 1,0 0-1,0 0 0,0-1 0,-1 1 1,1 0-1,0 0 0,0 0 0,0 0 1,0 0-1,0 0 0,0 0 0,0 0 0,0 0 1,-1 0-1,1 0 0,0 0 0,0 0 1,0 0-1,0 0 0,0 0 0,0 0 1,0 0-1,-1 0 0,1 0 0,0 0 1,0 0-1,0 0 0,0 0 0,0 0 1,0 0-1,54-48 4,72-53 8,80-50 14,71-42-14,64-40-4,54-24-17,23-6-43,5 5 1,-24 23 15,-43 31 3,-64 41 18,-68 48-13,-88 57-22,-100 49 34,-35 9 15,-1 0 1,1 0-1,-1 0 0,1 0 1,-1 0-1,1 0 0,0 0 1,-1 0-1,1 0 0,-1 0 1,1 0-1,-1 0 1,1 0-1,-1 0 0,1 0 1,-1 1-1,1-1 0,-1 0 1,1 0-1,-1 1 0,1-1 1,-1 0-1,1 1 0,-1-1 1,0 0-1,1 1 0,-1-1 1,1 1-1,-2 2 1,0 1 0,-1-1-1,1 0 1,-1 0 0,0 1 0,0-1-1,0 0 1,0-1 0,0 1 0,-1 0-1,1-1 1,-1 1 0,0-1 0,1 0-1,-4 3 1,-111 84 15,-78 42 6,-68 32-8,-61 35-14,-46 31-15,-28 15 31,-10 9-21,11-6 8,22-14 26,44-26-8,49-31 50,63-45 16,68-47-30,82-53 12,69-31-68,0 0 0,0 0 0,0 0 0,0 0 1,-1 0-1,1 0 0,0 0 0,0 1 0,0-1 0,0 0 1,0 0-1,-1 0 0,1 0 0,0 0 0,0 0 0,0 0 0,0 0 1,0 0-1,-1 0 0,1 0 0,0 0 0,0 0 0,0 0 1,0 0-1,0 0 0,-1-1 0,1 1 0,0 0 0,0 0 1,0 0-1,0 0 0,0 0 0,0 0 0,-1 0 0,1 0 1,0 0-1,0-1 0,0 1 0,0 0 0,0 0 0,0 0 0,0 0 1,0 0-1,0 0 0,0-1 0,-1 1 0,1 0 0,0 0 1,0 0-1,0 0 0,0 0 0,0-1 0,0 1 0,0 0 1,0 0-1,0 0 0,0 0 0,0 0 0,0-1 0,1 1 0,-1 0 1,0 0-1,0 0 0,0 0 0,15-18 7,81-55 33,78-46-19,75-48 5,67-38-12,56-39-24,45-26-4,15-3-56,-4 11 32,-38 33-50,-60 42 4,-79 50 54,-84 51-28,-93 53 40,-68 31 13,-7 5 2,-16 10 1,-83 50-18,-81 46 6,-75 45 44,-64 47-12,-54 32-4,-33 23 13,-14 12-51,3-4 43,30-17 31,42-27 10,60-43 20,67-48-30,78-50-9,83-50-8,61-36-15,21-14-2,82-58-3,82-53-13,73-51 3,66-39-3,58-32 9,41-20-49,16-4-41,-8 13-29,-30 23 4,-57 37 40,-65 41 25,-83 52 42,-83 55-45,-94 49 51,-23 8-7,1 0 0,0 0 0,0 0 0,0 0 0,0 0 0,0 0 0,-1 0 1,1 0-1,0 0 0,0 0 0,0 1 0,0-1 0,0 0 0,0 0 0,0 0 0,0 0 0,-1 0 0,1 0 0,0 0 0,0 0 0,0 1 0,0-1 0,0 0 0,0 0 1,0 0-1,0 0 0,0 0 0,0 0 0,0 1 0,0-1 0,0 0 0,0 0 0,0 0 0,0 0 0,0 0 0,0 1 0,0-1 0,0 0 0,0 0 0,0 0 1,0 0-1,0 0 0,0 0 0,0 1 0,0-1 0,0 0 0,0 0 0,0 0 0,0 0 0,1 0 0,-1 0 0,0 0 0,0 1 0,0-1 0,0 0 0,0 0 0,0 0 1,0 0-1,1 0 0,-1 0 0,0 0 0,0 0 0,0 0 0,0 0 0,1 0 0,-70 49-43,-93 54 35,-84 44 8,-76 49-2,-61 43 2,-40 28 18,-17 24-23,0 2 17,18-8 13,38-21 6,45-36 37,66-48-9,73-52 5,89-64-10,89-54-42,20-11-7,5-4-2,73-58-1,85-61 2,85-58 5,74-51 16,63-36-3,46-27-26,26-7-142,-1 11-7,-30 29-64,-48 39 46,-78 50 94,-83 53 19,-94 56 32,-95 52 10,-22 11 10,-6 4 0,-72 43 0,-95 53-32,-96 54 47,-83 55 14,-65 40-13,-47 33 17,-27 19 33,-7 4 9,23-9 1,43-22 48,74-40-50,82-45-10,91-65 30,86-65-59,84-56 6,22-17-5,77-69-14,90-64-5,86-53-19,76-49-7,63-34 19,44-23-44,19-7-42,-16 18-65,-37 33-14,-64 55-22,-79 57 86,-96 60 29,-100 57 24,-72 36 48,-7 4-2,-23 15 13,-97 63-36,-87 60 54,-73 53-14,-57 36 5,-40 26 9,-24 12 26,-5-3-17,14-17 54,32-28 32,54-43-6,67-46 34,80-53-74,149-72-60,-1-2 0,1 0-1,-24 5 1,39-12-22,0 2 1,-1-1-1,1 0 1,0 0-1,0 0 1,-1 0-1,1 0 0,0 0 1,-1 0-1,1 0 1,0 0-1,-1 0 0,1 0 1,0 0-1,-1 0 1,1 0-1,0 0 0,-1 0 1,1 0-1,0-1 1,0 1-1,-1 0 0,1 0 1,0 0-1,0 0 1,-1-1-1,1 1 0,0 0 1,0 0-1,-1-1 1,1 1-1,0 0 0,0 0 1,0-1-1,0 1 1,-1 0-1,1 0 1,0-1-1,0 1 0,0-1 1,11-18 9,11-3-14,42-33 1,105-71 30,74-46-15,64-38 13,49-30-58,28-20-86,8-6-34,-18 16-55,-39 29 17,-65 47 55,-75 55 11,-94 66 75,-87 51 20,-22 15 12,-85 62 13,-89 58 1,-79 47 49,-63 33-11,-43 24 62,-28 11-16,-5-4 8,12-7 0,31-17-28,41-22-2,56-31 9,56-36 5,74-47-48,73-51 43,57-33-67,0 0 0,0 0 0,0 0 0,0-1 0,0 1 0,1 0 0,-1 0 0,0 0 0,0 0 0,0 0 0,0 0 0,0 0 0,0 0 0,0 0 1,0 0-1,0-1 0,0 1 0,0 0 0,0 0 0,0 0 0,0 0 0,0 0 0,0 0 0,0 0 0,0 0 0,0 0 0,0-1 0,0 1 0,0 0 0,0 0 0,0 0 0,0 0 1,0 0-1,0 0 0,0 0 0,0 0 0,0 0 0,0 0 0,-1-1 0,1 1 0,0 0 0,20-17 3,75-60 1,77-55 8,69-47-24,64-47-3,50-33 10,31-20-23,10-11-59,-16 15 7,-36 27-34,-67 44 52,-73 52 40,-86 58-1,-92 70 22,-21 14 3,-16 14-8,2 0 0,0-1 0,0 2 0,-17 9 0,-124 73-5,-79 56 50,-64 45-15,-51 30 36,-33 24-46,-17 9 6,-1 1 7,21-6-14,29-11 70,45-24-67,72-44 13,69-44 34,59-40-78,98-81 20,-1 0 0,0 1-1,0-1 1,1 1 0,-1-1-1,1 1 1,0 0 0,0 0-1,0 0 1,0 1 0,-2 4-1,7-9-2,0 2 0,-1-1 0,1 0 0,-1 0 0,0 0-1,1-1 1,-1 1 0,0 0 0,1-1 0,-1 0 0,0 0 0,0 1-1,1-1 1,-1 0 0,0-1 0,0 1 0,2-2 0,129-74-18,79-61 34,81-56-40,63-51 10,60-34 42,47-27-12,24-7-13,11 10-4,-14 23 10,-34 37-14,-58 48 5,-68 47 16,-86 58-42,-207 78 18,1 3-1,54-9 0,-50 18 18,-35 0-10,-1 0-1,1 0 1,0 0-1,-1 1 1,1-1-1,-1 0 0,1 0 1,0 0-1,-1 1 1,1-1-1,-1 0 1,1 1-1,-1-1 0,1 1 1,-1-1-1,1 0 1,-1 1-1,0-1 1,1 1-1,-1-1 0,1 1 1,-1 0-1,0-1 1,0 1-1,1-1 1,-1 1-1,0-1 1,0 1-1,0 1 0,-1 1 0,0 1-1,-1 0 0,0 1 1,0-2-1,0 1 1,-1 0-1,1 0 0,-1-1 1,0 1-1,0-1 1,0 0-1,-1 0 0,1 0 1,-7 4-1,-126 95 32,-79 38-21,-66 39-30,-50 32 0,-29 17 26,-10 4-20,18-12 73,36-26-20,56-36 9,61-38 28,79-47-83,75-44 44,86-48-43,81-52 0,84-53 37,74-53-22,70-48-10,58-30 22,28-16-54,9 1-31,-20 23-31,-44 33-51,-64 51-18,-73 56 37,-218 97 103,4 0 1,-1 1-1,40-6 0,-26 15 0,-42 0 23,0 0 1,0 0-1,0 1 0,1-1 1,-1 0-1,0 1 1,0-1-1,0 1 0,0 0 1,0-1-1,0 1 1,0 0-1,-1-1 0,1 1 1,0 0-1,0 0 0,0 0 1,-1 0-1,1 0 1,0 1-1,0-2 0,-1 2 1,1-1 0,-1 1-1,0-1 1,0 1-1,0-1 1,0 1-1,0-1 1,0 1-1,0-1 1,-1 0 0,1 1-1,0-1 1,-1 1-1,1-1 1,-2 3-1,-24 35 6,4-14-7,-3 0 0,-38 29 0,-127 86 2,-68 27 18,-56 28 5,-45 23-10,-21 12 107,-6 3-49,17-11 57,35-22-13,57-34-79,67-35 24,80-47-40,124-80-17,0 1 0,-1-1 0,1 1 0,0 1 0,-10 10 0,28-16 11,22-11-1,101-53-18,93-55 18,81-53 12,69-48-31,50-32 38,25-12-50,4 6-40,-29 30-46,-48 39-30,-75 55 4,-86 58 22,-208 72 103,2 0 0,1 1 1,0 0-1,-1 1 1,1 1-1,23 0 1,-37 0 3,1 0 0,0 1 1,0 0-1,-1 0 0,1 0 0,0 0 1,0 0-1,-1 0 0,1 0 1,0 1-1,0-1 0,-1 0 1,1 0-1,0 1 0,-1-1 1,1 0-1,0 1 0,-1-1 1,1 0-1,0 1 0,-1-1 0,1 1 1,-1-1-1,1 1 0,-1 0 1,1-1-1,-1 1 0,1-1 1,-1 1-1,1 0 0,-1-1 1,0 1-1,0 0 0,1 0 1,-1-1-1,0 1 0,0 0 0,0 0 1,0-1-1,0 1 0,0 0 1,0 0-1,0-1 0,0 1 1,0 0-1,0 0 0,0-1 1,0 1-1,-1 0 0,1-1 1,0 1-1,-1 0 0,1 0 0,0-1 1,-1 1-1,1-1 0,-1 1 1,1 0-1,-1-1 0,1 1 1,-2 0-1,-9 10 5,-1 1 1,-1-1 0,0 0-1,-27 17 1,-138 83-16,-79 33 4,-62 30 10,-43 27 42,-28 14 26,-4 3 14,16-6 38,37-25-74,53-30 25,70-41 8,77-41-70,91-48 40,87-48-52,94-58 14,81-51-6,79-56 0,62-42 9,48-23-2,39-8-18,3 10-69,-15 21 0,-47 32-24,-64 38-16,-82 49 49,-82 47 3,-149 61 56,0-1 0,0 1 0,0-1 0,0 1-1,1 0 1,-1 0 0,1 0 0,-1 1 0,1 0-1,-1 0 1,1 0 0,-1 0 0,7 2 0,-10-3 3,-1 2 0,1-1 1,-1 0-1,0 1 0,1-1 0,-1 0 1,0 1-1,0-1 0,1 0 1,-1 1-1,0-1 0,0 0 1,0 1-1,0-1 0,1 1 1,-1-1-1,0 0 0,0 1 0,0-1 1,0 1-1,0-1 0,0 1 1,0-1-1,0 1 0,0-1 1,0 0-1,0 1 0,0-1 0,-1 1 1,1-1-1,0 0 0,0 1 1,-1 0-1,-16 25-22,-7-5 26,-50 38 1,-101 58-3,-71 33-4,-62 24 5,-49 25-21,-31 18 15,-9 3 32,10-5 65,35-21-6,50-33 8,61-40 1,69-41-38,84-42-7,73-34-29,20-10-3,71-44-24,76-44 2,76-44 6,64-40 5,56-24-11,39-12 5,18 5-58,0 16-68,-28 27 34,-42 33-63,-62 36 62,-66 36 9,-176 53 63,68-7 0,-96 13 19,0 1-1,1 1 1,-1 0-1,0-1 1,0 1-1,0 0 0,0 1 1,1-1-1,-1 0 1,0 1-1,0 0 1,0 0-1,0 0 1,0 0-1,0 0 0,4 3 1,-7-4-1,0 0 1,1 1-1,-1-1 0,0 1 1,0-1-1,1 1 0,-1-1 1,0 1-1,0-1 0,0 1 1,0 0-1,0-1 0,0 1 1,0-1-1,0 1 0,0-1 1,0 1-1,0-1 0,0 1 1,0 0-1,0-1 0,-1 1 1,1-1-1,0 1 0,0-1 1,-1 1-1,-18 21-13,-1-7 10,-1 0 0,-31 16 0,-117 60 5,-69 29-13,-64 33 34,-50 32-10,-31 24 22,-16 15 5,10 4-19,21-8 63,47-23-47,55-32 16,75-48 14,83-55 5,90-55-58,21-14-2,74-54 18,98-61-3,84-51-30,80-48 17,62-31-6,31-10-18,14 3-22,-11 21-23,-31 27-43,-49 33 38,-60 36-25,-76 46 26,-176 79 41,55-14 0,-61 26 12,-37 5 7,1-1 0,-1 1 0,1 0 0,0 0 0,-1 0 0,1 0 0,0 1 0,-1-1 0,1 0 0,-1 0 0,1 0 0,0 0 0,-1 1 0,1-1 0,-1 0 0,1 0 0,-1 1 0,1-1 0,-1 1 0,1-1 0,-1 0 0,1 1 0,-1-1 0,1 1 0,-1-1 0,1 2 0,0-3 0,-1 2-1,0 0 1,0 0 0,0 0 0,0 0-1,-1 0 1,1-1 0,0 1 0,0 0-1,0 0 1,-1 0 0,1 0 0,0-1-1,-1 1 1,1 0 0,-1 0 0,1-1-1,-1 1 1,0 1 0,-26 26 1,-10 0-6,-41 26-1,-113 54 9,-67 27-4,-55 22-27,-46 24 73,-26 20-13,-8 11-12,8 3 35,30-8-49,45-19 53,62-32-54,68-37 17,78-49 50,83-53-83,19-17 11,0 0 0,0 0 0,0 0-1,1 0 1,-1 0 0,0 0 0,0 0 0,0 0 0,0 0 0,0 0-1,0 0 1,0 0 0,0 0 0,0 0 0,0 1 0,1-1-1,-1 0 1,0 0 0,0 0 0,0 0 0,0 0 0,0 0 0,0 0-1,0 0 1,0 0 0,0 0 0,0 1 0,0-1 0,0 0 0,0 0-1,0 0 1,0 0 0,0 0 0,0 0 0,0 0 0,0 0 0,0 1-1,0-1 1,0 0 0,0 0 0,0 0 0,0 0 0,0 0-1,0 0 1,0 0 0,0 0 0,0 0 0,-1 1 0,1-1 0,0 0-1,0 0 1,0 0 0,0 0 0,77-44 67,93-62-18,96-66-60,81-56 21,66-39-1,50-27-12,29-2 42,8 9-31,-24 30-45,-46 42-25,-75 53-62,-83 53 4,-92 50-6,-168 54 103,0 2 0,-1 1 0,1 0 0,0 1 0,23-1 0,-35 1 22,1 1 0,-1 0 0,1 0 0,-1 0 0,1 0 0,0 0 0,-1 1-1,1-1 1,-1 0 0,1 0 0,-1 0 0,1 0 0,-1 1 0,1-1 0,-1 0 0,0 1-1,1-1 1,-1 0 0,1 1 0,-1-1 0,0 0 0,1 1 0,-1-1 0,1 1 0,-1-1 0,0 1-1,0-1 1,1 1 0,-10 17-27,-5-6 12,-1 0 0,0-1 0,-23 14 0,-133 73 32,-79 34 10,-79 37 20,-64 33 0,-48 28-17,-33 30 24,-14 17 21,6 8 31,28 0-53,41-15 37,67-30-49,71-40-5,92-63 18,91-68-35,86-65 6,23-17-2,92-69-3,98-76 17,88-59-24,86-54-3,67-35 19,42-18-25,20-3 8,-11 22-22,-31 33-22,-59 54-51,-70 57-26,-90 60-24,-210 86 87,1 3-1,43-8 1,-38 17-15,-44 3 59,1 0 0,-1 0-1,0 1 1,0-1 0,1 0 0,-1 1-1,0-1 1,0 0 0,0 1 0,1-1-1,-1 1 1,0 0 0,0-1 0,0 1-1,0 0 1,0 0 0,0 0 0,1 1-1,-1-2 3,-1 1 1,1 0-1,-1 0 0,1 0 0,-1 0 0,0 0 0,0 0 0,0 0 0,1 0 1,-1 0-1,0 0 0,0 0 0,0 0 0,0 0 0,-1 0 0,1 0 1,0 0-1,0 0 0,-1 0 0,1-1 0,-1 2 0,-21 33-8,-2-11 3,-1-1 1,-41 29-1,-134 82 2,-81 30 68,-67 23-55,-46 22 86,-30 21-24,-9 11 18,8 1 7,29-11-39,43-22 3,67-38-21,75-44 13,95-54-43,92-57 5,21-13-10,6-4 0,77-46 21,91-63-21,87-63 16,80-56-5,60-34-37,49-22 12,25-2 3,0 14-12,-29 28-33,-50 42-37,-74 51-67,-80 50-4,-84 50 23,-148 49 127,-1 1 1,1 1 0,-1-1 0,1 1 0,0 1-1,-1-1 1,1 1 0,-1 0 0,11 2 0,-16-2 8,0 0 0,-1 0 0,1 0 0,-1 1 0,1-1 0,-1 0 1,1 0-1,-1 1 0,1-1 0,-1 0 0,0 1 0,1-1 0,-1 1 1,0-1-1,1 0 0,-1 1 0,0-1 0,1 1 0,-1-1 0,0 1 1,0-1-1,0 1 0,0-1 0,1 1 0,-1-1 0,0 1 0,0-1 1,0 1-1,0 0 0,-10 23-12,-1-9 12,-2 0 1,0 0-1,-21 17 0,-108 81 13,-63 30-8,-60 28 15,-47 20-42,-41 20 22,-26 19 10,-9 6 53,0 0 32,24-12-4,31-20-4,48-30-24,58-33 6,71-49-14,74-51-15,84-42-39,-2 1 1,-1 0-1,1 1 0,0-1 0,0 0 1,0 0-1,0 0 0,-1 0 0,1 0 1,0 0-1,0 1 0,0-1 1,-1 0-1,1 0 0,0 0 0,0 0 1,0 0-1,-1 0 0,1 0 1,0 0-1,0 0 0,0 0 0,-1 0 1,1 0-1,0 0 0,0 0 0,-1 0 1,1 0-1,0 0 0,0 0 1,0 0-1,-1 0 0,1-1 0,0 1 1,0 0-1,0 0 0,0 0 0,-1 0 1,1 0-1,0-1 0,0 1 1,0 0-1,0 0 0,0 0 0,-1 0 1,1-1-1,0 1 0,0 0 0,0 0 1,0-1-1,13-15 10,72-65-11,87-61 14,76-54-6,62-47 10,54-25-2,34-15-18,20 3-4,-3 21-9,-27 29-36,-54 46-37,-68 49-11,-82 53-20,-165 73 102,0 2 1,1 1-1,25-5 0,-45 11 17,1 0-1,0 0 0,0-1 0,0 1 0,0 0 1,0 0-1,0 0 0,0 1 0,0-1 1,0 0-1,0 0 0,0 0 0,0 1 0,0-1 1,0 0-1,0 1 0,-1-1 0,2 1 1,-1 0 0,-1 0 0,0-1 0,0 1 0,0-1 0,1 1 0,-1 0 0,0-1 0,0 1 0,0 0 0,0-1 0,0 1 0,0-1 0,0 1 0,-1 0 0,1-1 0,0 1 0,0-1 0,0 1 0,-1 0 0,1-1 0,0 1 0,-1-1 0,1 1 1,0-1-1,-1 2 0,-8 9-6,-1 0 1,0 0-1,-1-1 1,-17 13 0,-124 86-12,-72 35 18,-69 33 35,-59 26-18,-43 31 9,-35 25-30,-19 17 45,2 13 23,19-6 13,38-10-27,60-27 0,67-37-19,79-52-6,77-57-9,84-76-2,21-16-1,59-49-28,92-72 50,82-69-7,86-62-35,73-46 22,49-34-8,38-11-18,13 3 34,-12 23-30,-38 37-65,-59 45 0,-87 60-80,-91 60 28,-185 97 100,3 0 0,37-11 0,-58 20 23,0 1 0,0 0 1,0 0-1,1-1 0,-1 1 1,0 0-1,0 0 0,0 0 0,1 0 1,-1 0-1,0 0 0,0 0 0,1-1 1,-1 1-1,0 0 0,0 0 1,1 0-1,-1 0 0,0 0 0,0 0 1,1 0-1,-1 0 0,0 0 0,0 0 1,1 0-1,-1 0 0,0 1 1,0-1-1,1 0 0,-1 0 0,0 0 1,0 0-1,1 0 0,-1 0 0,0 1 1,0-1-1,0 0 0,1 0 1,-1 0-1,0 1 0,0-1 0,0 0 1,0 0-1,0 0 0,1 1 1,-1-1-1,0 0 0,0 0 0,0 1 1,-16 17-25,-97 56 39,-94 45 12,-88 39-36,-70 29 16,-53 32 3,-35 26-12,-17 12 33,1 6-1,16-1-8,25-12 42,43-17-59,49-25 37,63-39-21,64-39 6,72-47 35,69-45-48,63-39 5,18-11-6,66-52-16,72-50-2,68-48 9,66-45 24,52-39 2,47-34-36,36-17 22,12-2-18,-3 10 5,-26 29 7,-44 32-2,-65 46-37,-70 49 2,-87 59 16,-134 72 10,0 0-1,0 0 0,0 1 1,0-1-1,0 1 0,1-1 1,-1 1-1,0 0 0,1 0 1,-1 1-1,1-1 0,-1 1 1,6 0-1,-11 3 4,0 0-1,-1 1 1,1-1 0,-1 1-1,0-1 1,0 0 0,0 0-1,-1 0 1,1-1 0,-1 1-1,-3 1 1,-117 80-6,-82 38 5,-54 26 0,-6 0 18,13-9-32,-75 43 19,-71 47 3,-71 52-20,-11 15 35,18-6-30,38-20 0,62-35 38,67-41-50,72-46 7,67-44 63,61-45-67,90-55 18,2-2 0,-1 1 0,1-1 0,-1 0 0,1 0 0,-1 0 0,-6 0 0,9-5 18,12-11 4,49-35-45,54-36 39,57-34-3,58-36-19,50-36 7,51-29-13,37-24 13,24-18-14,13-4 14,-14 11-4,-21 25-18,-38 39 24,-50 43-17,-61 46 6,-67 42-12,-140 54 17,1 1 0,1 1-1,19-2 1,-26 7 4,-20 9 3,-76 35-10,-74 36 6,-72 37-2,-62 42-19,-53 42 52,-44 32-34,-32 34 2,-17 19 19,0 11-44,12 5 23,29-16 1,40-24-1,51-45 29,58-51 10,69-55 37,68-52-8,85-49-40,19-13-1,12-1-24,1 1 0,-1-1 0,1 0 0,0 1 0,1-1 0,-1 0-1,0 1 1,1 0 0,-1-1 0,1 1 0,0 0 0,0 0 0,0 0 0,0 0 0,4-3 0,89-85 6,59-42-24,58-41 32,47-30-22,41-23-2,33-19 2,21-6-21,10-1-4,-6 9-18,-14 15-6,-39 26 29,-45 31-1,-64 40 30,-64 43-35,-72 49-7,-56 35 26,-17 13-2,-72 41 19,-67 36-9,-61 34 33,-51 31-36,-42 22 2,-32 19 0,-23 15-21,-13 9 34,-4 12-11,6 12 4,15 0-19,27-5 6,43-20 15,50-29-4,59-39 2,58-40 18,61-49-23,50-45 21,16-12-1,56-41 14,64-53-54,69-55 45,64-52-35,59-42 0,53-33 38,35-23-40,27-10 22,5-2-25,-12 11-31,-33 28 9,-49 38-16,-72 53 32,-78 54-1,-91 58 30,-86 53-12,-18 13 7,-5 3-1,-78 42-13,-86 53 2,-78 55-12,-61 47 22,-46 31-6,-28 22 2,-10 9 18,3-4 42,23-10-20,31-17-9,48-32 41,52-34-51,63-46 45,65-46-24,71-51-39,66-45 12,71-45-17,62-41 4,58-37-2,51-31 9,42-30-12,34-20 23,22-14-16,12-7-22,-4 8 15,-13 17-34,-36 31 46,-45 36-33,-62 43 20,-64 41-5,-67 40 10,-68 30 6,-23 4 1,0 0 0,0 0 0,0 0 0,1 0 0,-1 0 0,0 0 0,0 0 0,0 0 0,1 0 0,-1 0 0,0 0 0,0 0 0,0 0 0,0 1 0,1-1 0,-1 0 0,0 0 0,0 0 0,0 0 0,0 0 0,1 0 0,-1 0 0,0 1 0,0-1 0,0 0 1,0 0-1,0 0 0,1 0 0,-1 1 0,0-1 0,0 0 0,0 0 0,0 0 0,0 1 0,0-1 0,0 0 0,0 0 0,0 0 0,0 1 0,0-1 0,0 0 0,0 0 0,0 0 0,0 1 0,0-1 0,-5 5-1,1 0-1,0 0 1,0 0 0,-1-1-1,0 0 1,0 0 0,-6 4-1,-96 67 14,-66 34-16,-58 31 6,-47 31 35,-38 21-29,-22 18 11,-10 11-13,14-2 22,31-7-34,52-21 10,58-29 52,66-44-54,114-106 8,1 1 0,0 1 0,-11 19 0,24-34-9,-1 0-1,1 1 0,-1 0 1,1 0-1,-1 0 0,1 0 0,-1-1 1,0 1-1,1 0 0,-1 0 1,1 0-1,-1 0 0,1 0 1,-1 0-1,1 0 0,-1 1 1,0-1-1,1 0 0,-1 0 0,1 0 1,-1 0-1,1 0 0,-1 1 1,0-1-1,1 0 0,-1 0 1,0 1-1,1-1 0,-1 0 1,0 1-1,1-1 0,-1 0 0,0 1 1,1-1-1,-1 0 0,0 1 1,0-1-1,0 1 0,1-1 1,-1 0-1,0 1 0,0-1 1,0 1-1,0-1 0,0 1 0,0-1 1,0 1-1,0-1 0,0 0 1,0 1-1,0-1 0,0 1 1,0-1-1,0 1 0,0-1 1,0 1-1,-1-1 0,1 0 0,0 1 1,0-1-1,-1 1 0,1-1 1,0 0-1,-1 1 0,19-8 0,-1-1-1,0 0 0,18-12 1,137-84-6,77-58 18,79-53 22,70-44-44,52-31 16,35-15-34,11 2 26,-16 16-8,-44 35-8,-56 40-43,-81 56 12,-81 58-17,-200 91 57,1 0 1,1 1-1,0 0 0,33-3 0,-49 8 8,-1 1 0,0-1-1,0 2 1,0-1-1,0 0 1,0 1 0,0-1-1,-1 1 1,6 2 0,-7-3 0,0 1 1,0-1-1,0 1 1,0-1 0,0 1-1,0 0 1,-1 0-1,1-1 1,0 1 0,-1 0-1,1 0 1,0 0-1,-1 0 1,1 0-1,-1 0 1,1-1 0,-1 1-1,0 1 1,1-1-1,-1 0 1,0 1 0,-1 2-2,1 1 0,-1 1 0,-1-1 0,1 0 0,-1 0 0,0 0 0,0 0 0,-1 0 0,1 0 0,-1-1 0,0 1 0,0-1 0,-7 7 0,-15 17-3,-2 2 0,-31 24 0,-126 91 16,-61 23-17,-49 20 26,-34 20 3,-19 10-19,-7 4 7,13-5 25,25-14-8,43-22-15,49-26 43,61-32-41,62-37-15,98-84 4,0 0 0,-1 1 0,1 0 0,0 1 0,0-1 0,1 1 1,-1-1-1,1 1 0,-5 7 0,16-8-2,16-13 4,80-49 3,66-52 1,66-47-2,56-42-10,46-33-24,31-16 24,11-1-27,-5 12 36,-23 22-11,-36 29 4,-45 33 0,-48 36-38,-56 39 40,-55 36-80,-109 41 78,-1 1-1,1 0 0,0 0 1,0 0-1,0 0 0,0 1 1,0 0-1,0 0 0,0 0 1,0 0-1,7 1 0,-9-1 0,-2 1-1,1-1 1,-1 1 0,1 0-1,-1-1 1,1 1 0,-1-1-1,1 1 1,-1 0-1,0-1 1,1 1 0,-1 0-1,0-1 1,1 1-1,-1 0 1,0 0 0,0-1-1,0 1 1,0 0-1,0 0 1,0-1 0,0 1-1,0 0 1,0 0-1,0-1 1,0 1 0,0 0-1,-1 0 1,1-1-1,0 1 1,0 0 0,-1-1-1,1 1 1,-1 0-1,1-1 1,0 1 0,-1-1-1,1 1 1,-1 0-1,0-1 1,0 1 0,-7 9 4,-1 0 0,0 0 0,-19 16 0,-73 51-21,-45 15 21,-41 10 14,-42 18-22,-37 18 26,-25 19-26,-19 22 8,-2 13 15,7 8 14,23-5-30,33-18 28,52-32-27,62-39-2,126-99 3,-1 2 0,0 1 0,0 0 0,-9 13 0,20-23-4,-1 0 0,-1 0 0,1 0 0,0 1-1,0-1 1,0 0 0,0 0 0,-1 1 0,1-1-1,0 0 1,0 1 0,0-1 0,0 0 0,0 1-1,0-1 1,0 0 0,0 1 0,0-1 0,0 0-1,0 0 1,0 1 0,0-1 0,0 0 0,0 1 0,0-1-1,0 0 1,0 1 0,0-1 0,0 0 0,1 1-1,-1-1 1,0 0 0,0 0 0,0 1 0,1-1-1,-1 0 1,0 0 0,0 0 0,1 1 0,20-2-7,9-12 5,48-25 0,104-68 12,71-59-4,61-48 30,45-27-18,35-17-11,16 1-6,-2 12 1,-24 24-21,-39 33-13,-62 44 3,-65 45-31,-73 46 36,-136 48 16,-1 2 0,1-1 0,-1 2 0,1-1 0,0 2 0,-1-1 0,12 1 0,-19 0 7,-1 0 1,1 0 0,0 0-1,-1 0 1,1 0 0,0 1 0,0-1-1,-1 0 1,1 0 0,0 1-1,-1-1 1,1 0 0,-1 1 0,1-1-1,0 1 1,-1-1 0,1 1-1,-1-1 1,1 1 0,-1-1-1,0 1 1,1 0 0,-1-1 0,1 1-1,-1-1 1,0 1 0,0 0-1,1 0 1,-1-1 0,0 1 0,0 0-1,0-1 1,0 1 0,0 0-1,0 0 1,0-1 0,0 1-1,0 0 1,0-1 0,0 1 0,0 0-1,0 0 1,-1-1 0,1 1-1,0 0 1,0-1 0,-1 1 0,1 0-1,-1 0 1,-3 7-4,-2 0 0,1 0-1,-1 0 1,0 0 0,-1-1 0,-8 8 0,-95 77 8,-57 21 10,-48 15 0,-40 9-17,-33 12 6,-23 12 6,-16 12 16,-6 15 25,5 7-25,13 2 10,29-7-41,34-18 12,53-31-6,59-36 0,126-93 6,-2 2 0,-20 21 0,38-35-6,-2 0 0,0 0 0,1-1 1,-1 1-1,1 0 0,-1 0 0,0 0 0,1 0 0,-1 0 0,1 0 0,-1 0 0,0 0 0,1 1 0,-1-1 0,1 0 0,-1 0 0,0 0 0,1 0 1,-1 0-1,1 1 0,-1-1 0,0 0 0,1 0 0,-1 1 0,0-1 0,0 0 0,1 1 0,-1-1 0,0 0 0,0 1 0,1-1 0,-1 0 0,0 1 0,0-1 1,0 0-1,1 1 0,-1-1 0,0 1 0,0-1 0,0 0 0,0 1 0,0-1 0,0 1 0,0-1 0,0 0 0,0 1 0,0-1 0,0 1 0,0-1 1,0 0-1,0 1 0,-1-1 0,1 1 0,0-1 0,0 0 0,0 1 0,-1-1 0,1 0 0,0 1 0,0-1 0,-1 1 0,21-10 0,-1 1 0,30-17 0,116-72 20,73-56-6,61-52 20,58-32-32,38-21 10,21-7-23,4 9 15,-23 20-5,-34 32-18,-58 44-4,-62 46 1,-69 46-12,-151 59 27,1 1 0,32-5 0,-30 12-15,-26 1 21,0 0 1,1 0-1,-1 0 1,0 0-1,1 0 0,-1 0 1,0 0-1,1 1 0,-1-1 1,0 0-1,1 0 1,-1 0-1,0 0 0,0 1 1,1-1-1,-1 0 1,0 0-1,0 1 0,1-1 1,-1 0-1,0 0 1,0 1-1,0-1 0,0 0 1,1 1-1,-1-1 0,0 0 1,0 0-1,0 1 1,0-1-1,0 0 0,0 1 1,0-1-1,0 0 1,0 1-1,0 2-2,-1 0-1,0 0 1,-1-1 0,0 1-1,1 0 1,-1 0 0,0-1-1,0 1 1,-1-1 0,1 0-1,0 1 1,-1-1 0,-3 2-1,-86 65 14,-53 27-18,-55 20 17,-46 14-2,-39 16 1,-30 12-10,-24 16 13,-16 17-4,-5 13-9,0 8 4,16 6-2,20-1-10,30-7 13,38-14-4,52-28 19,57-37-23,73-55 45,64-61-29,11-15-11,-1 1 0,0-1 1,0 0-1,0 0 0,0 0 1,0 1-1,0-1 0,1 0 1,-1 0-1,0 0 0,0 0 1,0 0-1,0 1 0,1-1 1,-1 0-1,0 0 0,0 0 1,0 0-1,1 0 0,-1 0 1,0 0-1,0 0 0,0 0 1,1 0-1,-1 0 0,0 0 1,0 0-1,1 0 0,-1 0 1,0 0-1,0 0 0,0 0 1,1 0-1,-1 0 0,0 0 1,0 0-1,0 0 0,1 0 1,-1 0-1,0 0 0,0-1 1,0 1-1,1 0 0,-1 0 1,0 0-1,0 0 0,0-1 1,85-47 21,76-62 13,80-59-42,72-49 3,60-45-2,51-28-12,35-11 32,13 1-10,-8 23-6,-26 28 22,-51 43-72,-59 47-16,-71 51-17,-74 43-38,-166 60 106,2 1 0,-1 1 0,31-4 0,-27 10-12,-21-1 28,-1-1 1,0 0-1,1 0 1,-1 1-1,0-1 1,0 0-1,1 0 0,-1 1 1,0-1-1,0 0 1,0 1-1,1-1 1,-1 0-1,0 1 1,0-1-1,0 0 0,0 1 1,0-1-1,0 0 1,1 1-1,-1-1 1,0 1-1,0-1 1,0 0-1,0 1 0,0-1 1,-1 0-1,1 1 1,0-1-1,0 1 1,0-1-1,0 0 1,0 1-1,0-1 0,-1 1 1,-3 5-4,0 0-1,-1-1 1,0 1 0,0-1-1,0 0 1,-1 0 0,-10 8-1,-101 70-20,-65 27 28,-55 18-17,-52 12 26,-44 11 22,-33 12 12,-24 12 9,-7 16 37,3 11-28,15 7-8,29-1-7,40-14-37,47-21-9,65-34 9,66-39-5,124-95-8,-1 3 1,0 0 0,0 1 0,-7 9-1,16-18 1,0 0 0,0 0 1,0 0-1,-1 0 0,1 0 0,0 0 0,0 1 0,0-1 0,0 0 0,0 0 0,0 0 0,0 0 0,0 0 0,0 0 1,0 1-1,0-1 0,0 0 0,0 0 0,0 0 0,0 0 0,0 0 0,0 0 0,0 1 0,0-1 0,0 0 0,0 0 1,0 0-1,0 0 0,0 0 0,0 0 0,0 1 0,0-1 0,0 0 0,0 0 0,1 0 0,-1 0 0,0 0 0,0 0 0,0 0 1,0 1-1,0-1 0,0 0 0,0 0 0,0 0 0,1 0 0,-1 0 0,0 0 0,0 0 0,0 0 0,0 0 0,0 0 1,0 0-1,1 0 0,-1 0 0,0 0 0,0 0 0,0 0 0,0 0 0,0 0 0,1 0 0,-1 0 0,0 0 0,0 0 1,0 0-1,0 0 0,0 0 0,0 0 0,1 0 0,23-9 5,82-54-8,75-54 23,75-53-16,60-47 34,57-31-48,40-18 16,20-5-6,2 8 0,-19 22-10,-31 30-24,-53 43-13,-58 46-45,-73 46 1,-168 64 39,61-11 0,-61 20 23,-32 3 28,0 0 0,-1 0 0,1 0 0,0 0 0,-1 0 0,1 0 0,-1 0 0,1 0 0,0 0-1,-1 1 1,1-1 0,-1 0 0,1 0 0,-1 1 0,1-1 0,-1 0 0,1 1 0,-1-1 0,1 1 0,-1-1 0,1 0-1,-1 1 1,0-1 0,1 2 0,0 0-3,-2 0 0,1 0 0,-1 1 0,1-1 0,-1 0 0,0 0 0,0 0 0,0 0 0,0 0 0,-1 0 0,1 0 0,-1 0 0,1 0 0,-1 0 0,1-1 0,-1 1 0,0-1 0,0 1 0,-4 1 0,-92 75 27,-65 29-56,-62 26 49,-53 19 6,-49 18-10,-36 17 24,-26 23-44,-14 19 14,-4 10-6,7 10 0,21-2 28,27-8-18,43-19-2,51-28 2,65-46 7,66-46 16,80-60-3,75-58 11,84-62-2,74-57-18,69-54 15,58-39-24,44-30 16,30-19-33,10 5 9,-2 15-32,-18 34-39,-28 37 10,-45 42-63,-54 38 53,-65 41-28,-153 56 52,57-9 0,-85 18 38,0 1 0,0 0 1,0 1-1,0 0 0,0-1 1,0 1-1,0 0 1,0 1-1,0-1 0,0 1 1,0 0-1,6 2 0,-9-4 4,0 2 0,-1 0-1,1-1 1,-1 1 0,1-1-1,-1 1 1,1 0 0,-1-1-1,0 1 1,1 0 0,-1-1-1,0 1 1,0 0 0,1-1-1,-1 1 1,0 0 0,0 0-1,0-1 1,0 1 0,0 0-1,0 0 1,0-1 0,0 1-1,0 0 1,-1 0 0,1-1-1,0 1 1,0 0 0,-1-1-1,1 1 1,0 0 0,-1-1-1,1 1 1,0 0 0,-1-1-1,1 1 1,-1-1 0,1 1-1,-1-1 1,0 1 0,1-1-1,-1 1 1,0-1 0,-8 8-1,-1 0 0,0 0-1,0 0 1,-14 7 0,-93 46-11,-53 15 13,-40 17 26,-34 21-15,-26 18 16,-22 20 33,-16 16-28,-1 12 39,2 7-11,19-2-15,25-7 15,36-16-33,42-19-10,56-33 2,59-40-22,61-54 14,9-16-11,0 0 1,0 0-1,0 0 0,0 1 0,0-1 0,0 0 1,0 0-1,0 0 0,0 1 0,0-1 0,0 0 1,0 0-1,0 0 0,0 1 0,0-1 0,1 0 1,-1 0-1,0 0 0,0 0 0,0 0 0,0 1 1,0-1-1,0 0 0,1 0 0,-1 0 0,0 0 1,0 0-1,0 0 0,0 1 0,1-1 0,-1 0 1,0 0-1,0 0 0,0 0 0,0 0 0,1 0 1,-1 0-1,0 0 0,0 0 0,0 0 0,1 0 1,-1 0-1,0 0 0,0 0 0,0 0 0,1 0 1,-1 0-1,0 0 0,0-1 0,10-2 14,-1 0 0,0-1 0,0 0 0,16-10 0,105-66 23,60-47 4,61-44 1,52-38-12,44-30-6,35-13-8,17-7-8,2 3-8,-18 16-8,-31 23 11,-49 36-4,-55 41-9,-67 45-6,-69 42 2,-111 51 13,1 1 1,0 0-1,1 0 1,-1-1-1,0 2 1,1-1-1,-1 0 1,1 0-1,-1 1 1,1-1-1,-1 1 1,1 0-1,3 0 1,-39 28-19,-67 42 42,-61 33-22,-57 30 18,-50 25 5,-43 22-20,-32 17 25,-23 21-35,-12 12-18,4 6 4,10 1 5,30-11-12,33-14 61,45-24-18,50-28-20,60-41 8,58-42-14,71-59 8,15-12-2,51-33 5,66-51 16,64-47-22,66-41 36,55-34-30,57-34 19,40-25-15,27-9-5,12-5 2,-4 11-30,-14 19-2,-34 27 9,-40 35-32,-61 44-1,-63 42-28,-80 40-41,-80 36 38,-60 18 84,0 1 0,0 1 0,-1-1 0,1 0 0,0 0 0,0 0 0,0 0 0,0 0 1,0 0-1,0 0 0,0 0 0,0 0 0,0 0 0,0 0 0,0 0 0,0 0 0,0 0 1,0 0-1,-1 1 0,1-1 0,0 0 0,0 0 0,0 0 0,0 0 0,0 0 0,0 0 1,0 0-1,0 0 0,0 0 0,0 1 0,0-1 0,0 0 0,0 0 0,0 0 1,0 0-1,0 0 0,0 0 0,0 0 0,0 0 0,0 0 0,1 0 0,-1 1 0,0-1 1,-23 11-33,-78 35 13,-67 34 16,-55 26 0,-52 26 13,-40 19-12,-37 19 5,-28 17 7,-15 22 16,-3 17-3,11 6 11,27 1-12,43-17 23,46-27-6,60-38-26,61-42 17,75-56-6,64-45-20,18-14-1,68-48 37,71-53-11,73-48 22,61-42-14,56-35-13,40-16 22,22-6-54,7 6 6,-13 19 6,-26 21-42,-46 34 41,-54 36-33,-65 43-65,-67 40 47,-129 52 38,1 0 0,1 1 0,-1 0 0,1 1 0,-1-1 1,1 1-1,7 0 0,-14 1 11,0 0-1,1 0 1,-1 0-1,0 0 1,0 0 0,0 0-1,0 0 1,1 0 0,-1 0-1,0 0 1,0 0-1,0 0 1,0 1 0,0-1-1,1 0 1,-1 0 0,0 0-1,0 0 1,0 0-1,0 0 1,0 1 0,0-1-1,0 0 1,0 0 0,0 0-1,1 0 1,-1 1 0,0-1-1,0 0 1,0 0-1,0 0 1,0 0 0,0 1-1,0-1 1,0 0 0,0 0-1,0 0 1,0 0-1,0 1 1,0-1 0,-1 0-1,1 0 1,0 0 0,0 0-1,0 0 1,0 1-1,0-1 1,0 0 0,0 0-1,0 0 1,0 0 0,-1 0-1,1 1 1,-16 15-20,-68 46 41,-60 29-34,-56 24 44,-46 16-11,-39 15-24,-29 14-2,-16 14 9,-7 14-23,3 7 25,9 2 2,26-7 0,34-16 29,47-28-8,49-30-34,54-34 12,52-33 12,52-38-17,14-9 2,41-21 7,56-39 7,58-36-21,60-36 25,49-34 2,46-25-28,34-15 9,19-3 5,10 6-12,-5 15 33,-21 15-10,-32 19-34,-37 22-26,-52 28-60,-52 32 23,-67 35-22,-108 34 95,0 0 1,0 1-1,0-1 0,0 0 0,0 1 0,0 0 1,0-1-1,1 1 0,-1 0 0,0 0 0,0 0 1,0 0-1,0 1 0,1-1 0,-1 1 0,0-1 1,0 1-1,0 0 0,3 1 0,-6 0 2,0 0 0,0 0-1,1 0 1,-1 0 0,0 0 0,0 0-1,0 0 1,0 0 0,0 0 0,-1-1-1,1 1 1,0 0 0,-1-1-1,1 1 1,-1-1 0,0 0 0,1 1-1,-1-1 1,-3 2 0,-90 60-23,-58 23 6,-50 13 11,-45 19 36,-38 20-37,-33 23 50,-29 27-24,-21 21-19,-12 16-4,2 13 9,15 6-4,28-8 1,38-13 28,47-32-36,52-41 40,69-48 25,74-50 3,56-53-59,1 1-1,-1 0 1,0 0 0,0 0 0,0 0 0,0 0 0,0 0-1,0 0 1,0 0 0,0 0 0,0 0 0,0 0-1,0 0 1,0 0 0,1 1 0,-1-1 0,0 0-1,0 0 1,0 0 0,0 0 0,0 0 0,0 0-1,0 0 1,0 0 0,0 0 0,0 1 0,0-1-1,0 0 1,0 0 0,0 0 0,0 0 0,0 0-1,0 0 1,0 0 0,0 0 0,0 0 0,0 1-1,0-1 1,0 0 0,0 0 0,-1 0 0,1 0-1,0 0 1,0 0 0,0 0 0,0 0 0,0 0-1,0 1 1,20-12 41,77-54 26,77-56-32,70-55-18,70-43 2,59-36 14,51-26-51,26-9 25,13 4-37,-5 19-29,-27 31-20,-37 34-54,-62 46-35,-69 45-13,-82 51 17,-170 56 148,-1 1-1,1 1 1,0 0-1,0 1 1,0 0-1,0 1 1,14 1-1,-24-2 14,0 1 1,0 0-1,-1 0 0,1 0 0,0 0 1,0 1-1,0-1 0,0 0 0,0 0 0,-1 1 1,1-1-1,0 1 0,0-1 0,0 1 1,-1-1-1,1 1 0,0-1 0,-1 1 1,1 0-1,0-1 0,-1 1 0,1 0 1,-1-1-1,1 1 0,-1 0 0,0 0 1,1 0-1,-1-1 0,0 1 0,1 0 0,-1 0 1,0 0-1,0 0 0,0 0 0,0 0 1,0 0-1,0-1 0,0 1 0,0 0 1,0 0-1,0 0 0,0 0 0,-1 0 1,1 0-1,0-1 0,-1 1 0,1 0 1,0 0-1,-2 1 0,-3 5-9,-1 2 0,0-1 0,-1 0 1,0 0-1,-1-1 0,-15 14 0,-117 72 11,-65 19 0,-56 18 43,-43 18 19,-33 19-20,-20 20-20,-13 14 6,-5 10-22,2 7-5,9 1 19,24-7-16,35-9 5,48-25 46,50-32-42,58-40 71,58-41 27,63-45-34,58-45 16,61-47-61,54-42-31,62-40 6,55-32 2,55-26 7,50-20-1,30-13 10,26-2-21,7 9-3,-2 14-37,-21 23-65,-32 22-3,-49 28-52,-59 31 1,-65 35-13,-62 34 20,-128 47 125,0 1-1,1 0 1,-1 1-1,18-2 1,-28 3 20,-1 1 0,0 0 0,0-1 1,0 1-1,-1 0 0,1 0 1,0 0-1,0 0 0,0 0 0,0 0 1,-1 0-1,1 0 0,0 1 0,0-1 1,0 0-1,0 0 0,-1 1 0,1-1 1,0 0-1,0 1 0,-1-1 0,1 1 1,0-1-1,-1 1 0,1-1 1,0 1-1,-1 0 0,1-1 0,-1 1 1,1 0-1,-1-1 0,1 1 0,-1 0 1,0-1-1,1 1 0,-1 0 0,0 0 1,1 1-1,-1 1 0,-1 0 0,0 0-1,0 0 1,0 0 0,-1 1 0,1-1 0,-1 0 0,0-1-1,0 1 1,1 0 0,-2 0 0,-3 3 0,-61 59-17,-49 15 17,-48 11 10,-48 10 65,-40 12-36,-36 18 24,-27 20-34,-20 25-18,-16 22 14,-7 13-8,0 10 21,10-1 41,18-8-1,37-17 3,46-24 2,59-37 0,62-41-9,72-49 21,53-41-68,17-12 0,76-50 28,71-44-49,62-44 2,54-34 15,47-25-25,32-18 17,23-9-6,9 4-7,-6 16 2,-14 23-47,-31 35-25,-40 35 4,-58 37-42,-59 31 1,-144 42 62,45-3 0,-75 11 31,0 1-1,0 0 1,0 1-1,0 0 1,0 0-1,8 2 1,-14-2 14,-2 0 1,1 0-1,-1 0 0,1 0 1,-1 0-1,0 0 0,1 0 0,-1 0 1,1 0-1,-1 0 0,1 0 1,-1 1-1,1-1 0,-1 0 0,1 0 1,-1 1-1,0-1 0,1 0 1,-1 0-1,0 1 0,1-1 1,-1 0-1,0 1 0,1-1 0,-1 1 1,0-1-1,0 1 0,1-1 1,-1 0-1,0 1 0,0-1 0,0 1 1,0-1-1,1 1 0,-1-1 1,0 1-1,0-1 0,0 1 1,0-1-1,0 1 0,0-1 0,0 1 1,-1-1-1,1 1 0,0-1 1,0 0-1,0 1 0,0-1 1,-1 1-1,1-1 0,0 1 0,-1 0 1,-2 3-6,0 0 0,-1 0 0,0-1 0,0 1 0,-1-1 0,1 1 0,-8 3 0,-76 42 11,-44 19-30,-46 20 11,-36 20 8,-33 20 6,-25 17-2,-20 19 21,-17 12 13,-4 12-12,-2 4 24,11 0-35,16-2 2,27-14 26,32-20-9,48-32 70,49-36-20,63-40 1,57-39-33,15-10-1,59-38-24,65-43 11,66-41-7,60-36-29,51-28 8,42-20-4,29-17-18,25-7-24,2 4-78,-5 12-17,-20 25-95,-31 32-7,-40 33-79,-44 33-31,-56 30-239,-54 25-292,-57 24 48,-91 11 767,-1 2-1,0 0 1,0 0 0,1 0-1,-1 0 1,0 0 0,0 1-1,0-1 1,0 1 0,0 0-1,5 2 1,-7 4-214,-13 4 34,-49 16 99,-45 9 110,-39 11 92,-37 16 228,-30 19 32,-34 21 93,-28 20-32,-24 20-48,-16 19-11,-11 15 7,-4 12-43,8 7 2,17 0-78,35-5-54,36-14-17,46-29-50,50-33 29,55-42 15,79-71-118,1 0 1,-1 1-1,1-1 0,-1 1 1,1-1-1,0 1 0,0 0 0,0 0 1,0 0-1,-1 4 0,5-8-4,0 1 0,0 0 0,0-1 0,0 1 0,0 0 0,-1-1 0,1 0 0,0 1 0,0-1 0,0 0 0,-1 0 0,1 0 0,-1 0 0,1 0 0,0 0 0,1-2 0,80-57 86,56-41-21,56-36-5,55-31-11,48-22 1,41-17-29,28-9-29,15 2 6,2 8-61,-14 19-96,-29 22-32,-38 32-75,-42 31 5,-55 31-18,-52 28 38,-61 23 36,-90 18 184,0 2 0,0-1 1,-1 1-1,1-1 0,0 1 0,0 0 1,0 0-1,-1 0 0,1 1 1,5 0-1,-9 0 12,1 0 0,-1 0 0,0 0 0,0 0 0,1 0 0,-1 0 0,0-1 0,0 1 1,0 0-1,0 0 0,0-1 0,-1 1 0,1-1 0,0 1 0,0-1 0,0 1 0,0-1 0,-1 0 0,-1 1 0,-73 26-44,-48 13 48,-39 15-7,-34 18 70,-27 19 19,-28 17 27,-22 15 16,-16 19-11,-13 15-51,-7 15 34,-6 13-33,3 7-56,10 3 24,21-3 26,28-8-18,33-21 100,35-28 20,42-33 65,46-37 15,56-40-72,42-26-165,0 0 6,0-1 53,0 1-59,14-10 67,56-39-8,53-36-35,51-36 3,51-28 2,47-27-32,41-19 48,39-13-25,25-8-1,16-1-8,7 5-36,-7 13-112,-12 17-17,-24 26-117,-35 25 17,-47 28-5,-53 23 44,-54 22 99,-50 20-16,-51 17 79,-43 16 20,-41 15 55,-32 15 26,-38 13 45,-33 11-28,-41 19-24,-41 17 7,-32 24-14,-33 21-17,-28 23-14,-24 22-6,-19 15-1,-11 15-10,-6 8 58,2 4 20,7 1 8,21-2 48,30-13-12,35-16-2,45-26 30,43-30 10,54-42 26,56-49-5,55-40-105,16-14-4,53-51 33,66-53-59,67-43-6,63-34-5,60-30-30,53-19 18,38-10-17,29-7-33,13 2-9,-1 14-66,-14 19-21,-29 30-64,-34 31 32,-49 34-80,-49 31 12,-58 32-26,-59 29-23,-140 35 228,1 1 1,0 0-1,21 1 0,-39 2 48,1-1-1,-1 1 0,0 0 1,1 0-1,-1 0 0,1 0 1,-1 0-1,0 0 0,1 0 1,-1 0-1,0 1 0,1-1 1,-1 1-1,0-1 0,0 1 1,1-1-1,-1 1 0,0 0 1,0-1-1,0 1 0,0 0 1,0 0-1,0 0 0,0 0 1,0 0-1,0 0 0,1 1 1,-2 0-2,-1 0 1,0 0 0,1 0 0,-1-1 0,0 1-1,0 0 1,0 0 0,0 0 0,0-1 0,-1 1-1,1 0 1,0-1 0,-1 1 0,1-1 0,-1 0-1,0 1 1,1-1 0,-1 0 0,-2 1 0,-74 46-46,-50 13 32,-45 9-3,-43 19 54,-40 19-33,-33 25 32,-28 24-28,-27 22 56,-18 16-17,-13 21 44,-7 16-19,1 7 26,11 7 12,20-8 53,33-15 43,49-26 30,54-34 6,59-43 12,55-43-39,53-48-81,41-31-64,13-11-16,48-47-32,53-39 40,60-37-47,56-30 2,54-23 17,44-20-35,35-13 11,28-4-13,16-2 12,13 4-51,-6 12-23,-10 14-42,-18 22-49,-26 25 1,-26 28-80,-29 27 1,-37 22-137,-37 19-48,-46 15-60,-46 12 52,-48 12 137,-46 11 92,-53 12 191,-49 12-3,-56 14 159,-48 14 11,-42 22 64,-37 23-47,-35 28-29,-29 26-28,-25 27-16,-19 22 1,-11 19 25,-5 16 20,4 6 15,12 1 26,22-4-33,25-9-35,27-19 48,30-24-9,34-35 49,39-37 26,44-37 23,45-33-48,86-37-193,-1 0 1,0-1-1,0 0 1,0 0-1,0 0 0,0-1 1,0 1-1,0-1 1,0 1-1,-4-1 1,7-1-10,0 0 0,0 0 0,0 0 0,1 1 0,-1-1 0,0 0 0,0 0 0,0 0 0,1 0 0,-1 1 0,0-1 0,1 0 0,-1 0 0,1 1 0,-1-1 0,1 0 0,-1 1 0,1-1 0,0 0 0,-1 1 0,1-1 0,0 1 0,-1-1 0,1 1 0,0-1 0,0 1 0,-1 0 0,2-1 0,65-52 2,50-32 36,47-34-57,41-30 22,44-28 1,41-21-2,38-20 30,38-13-17,35-10-12,21-8-6,19 1 10,8 5-14,-5 11-89,-12 17-3,-20 18-126,-27 16-35,-35 19 29,-34 22 21,-45 25 76,-45 23 85,-53 26-8,-51 21 11,-54 20 12,-51 18-32,-53 14 38,-47 11-12,-46 12 42,-38 10 7,-29 16 28,-25 17-5,-25 19-14,-24 19 14,-27 15-15,-25 16 4,-25 15 27,-23 16-17,-21 23 34,-16 17-18,-9 13 53,-1 12-33,3 4 39,11-1 9,17 1-20,21-5 7,33-13-48,39-19-6,53-30-2,50-37 17,56-40 60,48-37-26,47-38 3,34-24-50,12-9-2,41-41-42,47-36 28,52-37-14,53-36-19,51-28 15,45-18 13,41-17-22,30-8-20,28-2 14,17-2-25,10 3 25,9 7-7,3 13 2,5 13 0,-8 16-19,-9 14-13,-19 9-81,-22 10-8,-29 14 7,-33 17-17,-46 18 116,-51 18-14,-56 18 20,-53 16-19,-51 19 6,-60 29 21,-1 1-1,0-1 0,1 1 0,-1-1 1,0 1-1,0-1 0,0 1 0,-1-1 1,1 0-1,0 0 0,0 1 0,0-1 1,0 0-1,-1 0 0,1 0 0,0 0 1,-1 0-1,2-2 0,-27 6-29,-42 14 27,-35 15-8,-12 5 14,-3 1-4,-47 21-7,-56 26 2,-56 31-1,-35 18 10,-23 15-13,-15 14 4,-12 13-19,-8 17 23,-6 19-8,-3 12 13,1 8 6,6 4-11,9-2-5,21-9 11,27-12 33,33-21 37,35-25-17,39-29 37,37-28-9,46-33-24,41-31 18,79-44-73,1 0 0,-1 0 1,0-1-1,0 1 0,0-1 1,0 0-1,-8 2 0,8-8 19,10-8-5,42-31 13,40-24 11,38-25-51,34-24 15,37-24 11,39-19-14,37-19 6,34-15 35,33-10-48,24-7-2,23-5 9,13 2-5,10 7 1,1 8 9,-1 12-30,-5 11-38,-16 11-65,-20 13-23,-35 18-46,-40 21-2,-52 24 80,-51 21-6,-51 21 90,-48 18-21,-45 19 3,-39 10 35,-11 4 0,-32 14-21,-36 13 22,-41 17 13,-42 20-12,-47 24 15,-43 21-14,-42 17-14,-34 15-6,-31 17 19,-25 13-25,-23 21 45,-17 19 14,-8 13-11,-7 16 25,0 5 3,8 1 9,18 1 36,24-5 0,38-16 12,41-22 26,50-37 22,54-40-13,61-45 53,61-44-52,64-39-85,16-11-10,50-42 42,64-46-51,61-40 11,59-38-26,54-27 24,52-24-45,38-17 23,31-5-8,16-1 1,10 4 0,7 11-10,-10 15-24,-14 18-22,-26 25-24,-33 21 4,-37 20-14,-36 17 13,-45 18 5,-44 19 17,-51 22 15,-51 20 7,-49 20 18,-41 17-4,-13 4 2,-37 18-15,-40 20 20,-41 16-25,-34 14-2,-29 8 28,-25 7-27,-24 10 46,-26 15-14,-25 15-3,-20 18 2,-18 17-1,-14 14-9,-10 10 30,-6 7-27,-1 0 8,4-2 8,9-4-13,12-8 4,26-14 9,32-19 6,40-21 26,41-21 22,43-26 6,40-23-37,47-29 12,47-22-29,11-7-1,33-26 9,42-23-8,47-29 30,42-27-38,50-26 21,46-21-16,43-21-5,40-16 30,30-13-48,26-12 16,20-4-6,12 1-19,3 9 6,-4 13 15,-14 13-23,-19 13-39,-31 14-27,-35 13-42,-46 21-30,-50 21 23,-50 23-1,-50 22 55,-50 21 14,-46 18 10,-36 16 28,-11 4 2,-39 13-37,-45 16 30,-38 17-9,-46 24 32,-45 24-8,-38 22 23,-38 20 4,-31 20 9,-28 18 8,-25 27-11,-25 26-14,-13 17 22,-6 15-26,0 7 26,9-3 30,19-6-27,25-11 29,42-24 39,46-26-20,56-39 103,53-44 18,61-51-9,113-60-172,0-1-1,0 1 1,0-1-1,0 1 1,-1-1-1,1 0 1,0-1-1,-1 1 1,1-1-1,0 1 1,-1-1-1,1 0 1,-1 0-1,1 0 1,-5-1-1,8 0-9,-1 1 0,1-1 0,-1 1 0,1 0 0,0-1 0,-1 1 0,1-1 0,-1 1-1,1-1 1,0 1 0,0-1 0,-1 1 0,1-1 0,0 0 0,0 1 0,0-1 0,0 1 0,-1-1 0,1 0 0,0 1 0,0-1 0,0 1-1,0-1 1,0 0 0,1 0 0,9-27 40,3 7-28,1 0 1,25-27-1,93-88 18,67-39-33,66-32 5,63-28-14,56-16 13,36-8 24,28-2 2,13 7-8,-6 19-61,-17 24-20,-29 34-64,-37 31-5,-50 33-14,-48 26 38,-58 23 25,-55 21 13,-56 19 10,-50 18-1,-55 6 58,0 0-1,0 0 0,0 0 0,-1 1 0,1-1 0,0 0 0,0 0 0,0 0 1,0 1-1,0-1 0,0 0 0,-1 0 0,1 1 0,0-1 0,0 0 0,0 0 1,0 0-1,0 1 0,0-1 0,0 0 0,0 0 0,0 1 0,0-1 0,0 0 1,0 0-1,1 1 0,-1-1 0,0 0 0,0 0 0,0 1 0,0-1 0,0 0 1,0 0-1,0 0 0,1 1 0,-1-1 0,0 0 0,0 0 0,0 0 0,0 0 1,1 1-1,-1-1 0,0 0 0,0 0 0,1 0 0,-1 0 0,0 0 0,0 0 1,0 0-1,1 0 0,-1 0 0,0 1 0,0-1 0,1 0 0,-1 0 0,0 0 1,0 0-1,1 0 0,-1-1 0,0 1 0,0 0 0,1 0 0,-1 0 0,-38 23-45,-44 12 24,-37 8 4,-36 8 28,-33 9-6,-37 19 23,-33 22-24,-34 26 7,-27 28-11,-28 24-26,-19 20 26,-17 20 0,-8 14 27,3 4 4,10 4 0,28-5 21,36-14 4,53-24 18,58-32 15,62-44 53,57-48-41,59-56-2,55-52 10,62-52-99,61-47 29,65-38 4,63-31-32,61-27 28,47-17-8,38-11-26,22-7-2,7 8 0,-7 15-12,-20 26-24,-28 30-13,-40 34-45,-41 34 29,-52 29-30,-49 26 17,-53 25-15,-52 20-14,-104 15 86,0 1 1,1 1 0,-1 0-1,14 3 1,-23-4 15,-1 1 1,1 0 0,0 0 0,-1-1-1,1 1 1,0 1 0,-1-1 0,1 0-1,-1 0 1,1 0 0,0 0 0,-1 0-1,1 0 1,-1 1 0,1-1 0,0 0-1,-1 1 1,1-1 0,-1 0 0,1 1-1,-1-1 1,1 0 0,-1 1 0,1-1-1,-1 1 1,0-1 0,1 1 0,-1-1-1,0 1 1,1-1 0,-1 1 0,0 0-1,0-1 1,1 1 0,-1-1 0,0 1-1,0 0 1,0 0 0,-1 0-3,0 1 0,-1 0 1,1 0-1,-1 0 0,0 0 0,0-1 1,1 1-1,-1-1 0,0 1 1,0-1-1,-1 0 0,-3 2 0,-60 26-44,-40 7 36,-34 6-18,-30 8 36,-23 11-9,-27 21 4,-25 22-9,-29 24 12,-27 25-14,-26 23 4,-23 14 9,-13 19 15,-7 10-4,5 5 3,17 2-18,28-11 32,35-19 18,51-32 62,55-37 59,68-51-21,68-53-14,78-52-78,72-45-36,66-43 4,60-32 1,54-25 16,39-17-22,38-10-20,26-5 5,14 1-70,10 4-74,-7 14-76,-15 14-43,-33 22-43,-38 26 51,-57 29 8,-60 27 27,-71 28 108,-68 21 19,-58 17 85,-16 5 14,-49 11 24,-46 12 74,-34 9-15,-21 6 49,-11 3-30,5 3-27,12 1-20,19-1-71,21 1 1146</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7.134"/>
    </inkml:context>
    <inkml:brush xml:id="br0">
      <inkml:brushProperty name="width" value="0.1" units="cm"/>
      <inkml:brushProperty name="height" value="0.1" units="cm"/>
      <inkml:brushProperty name="color" value="#F6630D"/>
    </inkml:brush>
  </inkml:definitions>
  <inkml:trace contextRef="#ctx0" brushRef="#br0">1 11 7970,'0'0'2824,"3"-7"-2528,15 7-48,12 0-176,6 5-24,1-3-16,16-1-24,-20-4-248,-4-4-688,-9 6 632</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7.467"/>
    </inkml:context>
    <inkml:brush xml:id="br0">
      <inkml:brushProperty name="width" value="0.1" units="cm"/>
      <inkml:brushProperty name="height" value="0.1" units="cm"/>
      <inkml:brushProperty name="color" value="#F6630D"/>
    </inkml:brush>
  </inkml:definitions>
  <inkml:trace contextRef="#ctx0" brushRef="#br0">22 166 8386,'-6'0'2976,"15"11"-2664,11-14-63,11-2-81,25 4-88,0-16 16,33-3-80,-1-3 24,3-8 0,4 7-64,-19 4-216,-4 7-193,-26 1-1919,-15 4 1624</inkml:trace>
  <inkml:trace contextRef="#ctx0" brushRef="#br0" timeOffset="1">425 95 7354,'-4'10'2600,"4"3"-2344,-13-3 16,-12 3-16,7 4 24,-11 6 48,6 0 16,-13 10-63,-5 8-73,-5 8-88,3 17-72,2 1-24,3-3 24,10-5-40,9-15-24,7-17-376,4-14-1313,8-12 1185</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7.796"/>
    </inkml:context>
    <inkml:brush xml:id="br0">
      <inkml:brushProperty name="width" value="0.1" units="cm"/>
      <inkml:brushProperty name="height" value="0.1" units="cm"/>
      <inkml:brushProperty name="color" value="#F6630D"/>
    </inkml:brush>
  </inkml:definitions>
  <inkml:trace contextRef="#ctx0" brushRef="#br0">177 27 7506,'47'-13'2608,"3"0"-2400,2 13-80,1 5-128,-20 3-1016,-12 5-1128,-16-3 1335</inkml:trace>
  <inkml:trace contextRef="#ctx0" brushRef="#br0" timeOffset="1">6 273 7978,'-5'8'2832,"16"7"-2520,8-15-72,-1 2-192,14-2-40,6-12-104,3 9-112,10-2-2064,-21-18 1632</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8.132"/>
    </inkml:context>
    <inkml:brush xml:id="br0">
      <inkml:brushProperty name="width" value="0.1" units="cm"/>
      <inkml:brushProperty name="height" value="0.1" units="cm"/>
      <inkml:brushProperty name="color" value="#F6630D"/>
    </inkml:brush>
  </inkml:definitions>
  <inkml:trace contextRef="#ctx0" brushRef="#br0">199 42 5361,'-37'-39'2429,"37"38"-2385,0 1-1,-1 0 1,1 0 0,0 0 0,-1-1 0,1 1 0,0 0 0,-1 0 0,1 0-1,0 0 1,-1 0 0,1 0 0,0 0 0,-1 0 0,1 0 0,-1 0-1,1 0 1,0 0 0,-1 0 0,1 0 0,0 0 0,-1 0 0,1 0 0,0 0-1,-1 0 1,1 1 0,0-1 0,-1 0 0,1 0 0,0 0 0,-1 1 0,1-1-1,0 0 1,0 0 0,-1 1 0,1-1 0,-1 1 0,-5 19 519,4 28-418,8-3-119,-3-27-52,-1 1 0,0 0-1,-2 28 1,0-42-40,-1 0 1,1 0-1,-1 0 0,-1 0 1,1 0-1,-1 0 1,1 0-1,-1-1 1,-1 1-1,1-1 1,-1 1-1,0-1 1,0 0-1,0 0 1,0 0-1,-1 0 0,-7 6 1,5-5 32,-1 0 0,0 0 0,-1-1 0,1 0 0,-1 0 0,0-1 0,0 1 0,-13 2 0,-8 0 1282,29-6-1231,1 0 1,-1 0-1,0 0 1,0 0-1,0 0 1,0 0-1,0 0 1,0 0-1,1 0 0,-1 0 1,0 0-1,0 0 1,0 0-1,0 0 1,0 0-1,0 0 1,1 0-1,-1 0 1,0 0-1,0 0 1,0 0-1,0 0 1,0 0-1,0 0 0,0 0 1,1 0-1,-1 0 1,0 0-1,0 0 1,0 0-1,0 1 1,0-1-1,0 0 1,0 0-1,0 0 1,0 0-1,0 0 1,0 0-1,0 0 1,0 1-1,0-1 0,1 0 1,-1 0-1,0 0 1,0 0-1,0 0 1,0 0-1,0 1 1,0-1-1,0 0 1,0 0-1,0 0 1,-1 0-1,1 0 1,0 0-1,0 0 0,0 1 1,0-1-1,0 0 1,0 0-1,0 0 1,0 0-1,49 1 928,-29-5-819,0 0 1,0-2 0,30-12 0,33-9 3,-69 24-151,36-9 104,57-5-1,-93 15-142,0 1 0,0 1 0,0 0-1,0 1 1,0 1 0,0 0 0,0 0-1,-1 2 1,18 6 0,-11-2-539,-7-6 226</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8.468"/>
    </inkml:context>
    <inkml:brush xml:id="br0">
      <inkml:brushProperty name="width" value="0.1" units="cm"/>
      <inkml:brushProperty name="height" value="0.1" units="cm"/>
      <inkml:brushProperty name="color" value="#F6630D"/>
    </inkml:brush>
  </inkml:definitions>
  <inkml:trace contextRef="#ctx0" brushRef="#br0">1 97 8762,'41'-97'3065,"-40"122"-2817,-1 8-56,5 14-104,-3 4-32,-2-6-48,5-1 16,-4-8-112,1-11-160,1-11 168</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8.796"/>
    </inkml:context>
    <inkml:brush xml:id="br0">
      <inkml:brushProperty name="width" value="0.1" units="cm"/>
      <inkml:brushProperty name="height" value="0.1" units="cm"/>
      <inkml:brushProperty name="color" value="#F6630D"/>
    </inkml:brush>
  </inkml:definitions>
  <inkml:trace contextRef="#ctx0" brushRef="#br0">1 172 8466,'48'-95'2495,"-45"93"-2456,-1-1 0,1 1 1,-1-1-1,1 1 0,0 0 0,0 0 1,0 0-1,1 0 0,-1 1 0,0-1 1,1 1-1,-1 0 0,0 0 0,1 0 1,0 0-1,-1 1 0,1-1 0,-1 1 0,1 0 1,0 0-1,-1 0 0,1 1 0,5 1 1,4-1 66,27-1 123,0-1 0,0-1 0,57-12 0,73-10 196,-103 16-360,-66 8-64,0 0 0,-1-1 0,1 1 0,0 0 0,-1 0 1,1-1-1,0 1 0,-1 0 0,1 0 0,0 0 0,-1 0 0,1 0 0,0 0 0,0 0 0,-1 0 1,1 0-1,0 0 0,-1 0 0,1 1 0,0-1 0,-1 0 0,1 0 0,0 1 0,-1-1 1,1 0-1,-1 1 0,1-1 0,0 1 0,-1-1 0,1 0 0,-1 1 0,1 0 0,-1-1 1,0 1-1,1-1 0,-1 1 0,1-1 0,-1 1 0,0 0 0,0-1 0,1 1 0,-1 0 0,0-1 1,0 1-1,0 0 0,0-1 0,0 1 0,0 0 0,0 0 0,0-1 0,0 1 0,0 0 1,0-1-1,0 1 0,0 0 0,0-1 0,-1 1 0,1 0 0,-1 0 0,-26 46 20,19-35-27,-17 27-185,-2-1 0,-59 66 0,66-83-144,-1-2 0,0 0 1,-1-2-1,-1 0 0,-1-2 0,-27 14 1,-6-7-244</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9.131"/>
    </inkml:context>
    <inkml:brush xml:id="br0">
      <inkml:brushProperty name="width" value="0.1" units="cm"/>
      <inkml:brushProperty name="height" value="0.1" units="cm"/>
      <inkml:brushProperty name="color" value="#F6630D"/>
    </inkml:brush>
  </inkml:definitions>
  <inkml:trace contextRef="#ctx0" brushRef="#br0">33 85 8202,'-32'-84'2880,"40"86"-2592,0 11-128,-3 0-16,3 11-63,0 9 7,-6-13-72,8 10-8,-10-14-120,0 2-121,-2 15-1799,-8-23 1432</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9.461"/>
    </inkml:context>
    <inkml:brush xml:id="br0">
      <inkml:brushProperty name="width" value="0.1" units="cm"/>
      <inkml:brushProperty name="height" value="0.1" units="cm"/>
      <inkml:brushProperty name="color" value="#F6630D"/>
    </inkml:brush>
  </inkml:definitions>
  <inkml:trace contextRef="#ctx0" brushRef="#br0">369 0 6641,'1'11'490,"1"-1"0,-2 0-1,1 1 1,-1-1-1,-2 12 1,0-10-477,0 1-1,0-1 1,-2 0 0,1 0 0,-2 0-1,1-1 1,-1 1 0,-1-1 0,0 0-1,-1-1 1,0 1 0,-10 9 0,-5 3-40,9-6 50,-2-2-1,0 0 0,-1-1 0,0 0 0,-1-2 0,0 0 0,-34 18 0,67-37 887,91-32 623,-91 34-1855,0 1-1,1 0 0,-1 1 1,1 1-1,29 0 0,-24 5-340</inkml:trace>
  <inkml:trace contextRef="#ctx0" brushRef="#br0" timeOffset="1">11 549 7762,'-10'8'3760,"12"-11"-3463,24-2-113,0-3-88,12-15-40,14 6-32,3-7-8,7 1 0,4 4-24,-12 1-40,3 9-248,-2 2-177,-29 4 281</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09.817"/>
    </inkml:context>
    <inkml:brush xml:id="br0">
      <inkml:brushProperty name="width" value="0.1" units="cm"/>
      <inkml:brushProperty name="height" value="0.1" units="cm"/>
      <inkml:brushProperty name="color" value="#F6630D"/>
    </inkml:brush>
  </inkml:definitions>
  <inkml:trace contextRef="#ctx0" brushRef="#br0">229 50 5585,'-12'-18'372,"10"14"-109,1 1 0,-1 0-1,0 0 1,0 0 0,-1 0-1,1 0 1,-1 1 0,-4-5 0,7 7-233,-1 0 0,1 0 0,0 0 0,-1 0 0,1 0 0,0 0 0,0 0 0,-1 0 0,1 0 0,0 0 0,-1 0 0,1 1 0,0-1 0,0 0 0,-1 0 0,1 0 0,0 0 0,0 0 0,-1 1 0,1-1 0,0 0 0,0 0 0,0 1 0,-1-1 0,1 0 0,0 0 0,0 1 0,0-1 0,0 0 0,-1 0 0,1 1 0,0-1 0,0 0 0,0 1 0,0-1 0,-5 29 382,2 8-385,-2 0 0,-1 0 0,-2-1 0,-1 0-1,-2 0 1,-28 61 0,36-91-13,-5 12 72,-1 0 0,-1 0-1,0-1 1,-1 0-1,-1-1 1,-20 20 0,32-36-69,0 1 1,0-1-1,-1 0 0,1 0 1,0 0-1,0 0 1,0 0-1,-1 1 1,1-1-1,0 0 1,0 0-1,0 0 1,0 1-1,-1-1 1,1 0-1,0 0 1,0 0-1,0 1 1,0-1-1,0 0 0,0 0 1,0 1-1,0-1 1,0 0-1,0 0 1,-1 1-1,1-1 1,0 0-1,0 1 1,1-1-1,-1 0 1,0 0-1,0 1 1,0-1-1,0 0 1,0 0-1,0 1 1,0-1-1,0 0 0,0 0 1,1 0-1,-1 1 1,0-1-1,0 0 1,0 0-1,1 1 1,15 3 417,24-8-95,54-43 118,-67 31-415,1 2-1,36-13 0,66-7-49,-57 17-310,-56 12-19,-14-2 130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10.149"/>
    </inkml:context>
    <inkml:brush xml:id="br0">
      <inkml:brushProperty name="width" value="0.1" units="cm"/>
      <inkml:brushProperty name="height" value="0.1" units="cm"/>
      <inkml:brushProperty name="color" value="#F6630D"/>
    </inkml:brush>
  </inkml:definitions>
  <inkml:trace contextRef="#ctx0" brushRef="#br0">3 28 8202,'0'-8'2840,"-3"-7"-2560,5 10 24,9 12-7,-1 4-1,3 21-72,0 0-64,-13-10-80,0 9-16,0-1-24,-8-4 0,6 13-24,11 2-80,-16-19-280,14 6 1344,3-10-848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5.776"/>
    </inkml:context>
    <inkml:brush xml:id="br0">
      <inkml:brushProperty name="width" value="0.1" units="cm"/>
      <inkml:brushProperty name="height" value="0.1" units="cm"/>
      <inkml:brushProperty name="color" value="#E71224"/>
    </inkml:brush>
  </inkml:definitions>
  <inkml:trace contextRef="#ctx0" brushRef="#br0">2 67 7818,'-1'1'2768,"6"-9"-2288,9 5-360,13-4 72,2-1 32,4-2-23,7 2 31,2 3-120,-6 2-24,14 3-40,-8-5-40,-7-2-112,8 4-152,-20 3-593,-28 0 553</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0:01.892"/>
    </inkml:context>
    <inkml:brush xml:id="br0">
      <inkml:brushProperty name="width" value="0.35" units="cm"/>
      <inkml:brushProperty name="height" value="0.35" units="cm"/>
      <inkml:brushProperty name="color" value="#0B868D"/>
      <inkml:brushProperty name="inkEffects" value="ocean"/>
      <inkml:brushProperty name="anchorX" value="-48423.45313"/>
      <inkml:brushProperty name="anchorY" value="-9281.94141"/>
      <inkml:brushProperty name="scaleFactor" value="0.5"/>
    </inkml:brush>
  </inkml:definitions>
  <inkml:trace contextRef="#ctx0" brushRef="#br0">1336 2013 4465,'-2'-8'1920,"-1"-13"-1250,0-8 161,0-6-609,3-4 28,0 2-196,2 5 13,1 8-54,1 12-10,-2 15 46,-3 18-15,-8 19 62,-10 18 12,-19 17-37,-22 15 23,-27 18-44,-26 18-26,-21 14 24,-12 7-39,-4-4-8,2-15-7,14-22 148,17-24 41,28-29 156,28-28-34,60-25-298,0 0 0,0 1 0,0-1 0,0 0 0,0 0-1,0 1 1,0-1 0,0 0 0,0 0 0,-1 0 0,1 0 0,0 0-1,0-1 1,0 1 0,0 0 0,0 0 0,0-1 0,0 1 0,0-1 0,0 1-1,0-1 1,0 1 0,0-1 0,0 1 0,-1-3 0,2 2 1,-1-1 0,1 0 0,0 0 0,0 0 1,0 1-1,0-1 0,0 0 0,0 0 0,1 0 0,-1 0 1,1 1-1,-1-1 0,1 0 0,0 0 0,-1 1 0,1-1 0,2-2 1,47-68 25,41-35 13,47-33-14,37-30-19,31-23 32,21-13-28,9-7 8,2 2 8,-5 16-88,-12 20-20,-21 28-102,-24 30-25,-36 35-75,-37 34 15,-100 46 243,2 0 0,0 1 0,0 0 1,-1-1-1,1 1 0,0 1 0,0-1 0,0 1 0,10 0 0,-15 0 15,1 0 0,0 1-1,-1-1 1,1 0 0,0 1-1,-1-1 1,1 0 0,0 1-1,-1-1 1,1 1 0,-1-1-1,1 1 1,-1-1 0,1 1-1,-1 0 1,1-1 0,-1 1-1,1-1 1,-1 1 0,0 0-1,0 0 1,1-1 0,-1 1-1,0 0 1,0-1 0,0 1-1,1 0 1,-1 0 0,0-1-1,0 1 1,0 0 0,0 0-1,-1-1 1,1 1 0,0 0-1,0 0 1,0-1 0,-1 1-1,1 0 1,0 0 0,-1 0-1,-3 8-6,0-1 0,-1 0 0,0 0-1,0 0 1,-10 11 0,-67 69-38,-42 28 23,-33 21-21,-26 19 102,-19 15-1,-13 9 5,-7 6 51,1-1 61,6-6-6,22-19 56,28-28-3,37-34-71,40-35-6,50-35-48,35-28-57,13-8-9,48-40 13,49-37-15,40-35-9,34-26 0,25-21-19,16-12-42,8-4-74,4 5-38,-9 22-80,-16 26-12,-28 34 5,-35 33-6,-124 54 194,2 2 1,34-7-1,-54 12 43,1 1-1,0 0 1,0 1 0,0 0 0,0 0-1,0 0 1,0 0 0,0 1 0,10 2-1,-15-2 11,1-1 0,0 1 0,-1-1 0,1 1 0,0 0 0,0-1 0,-1 1 0,1 0 0,0-1 0,-1 1 0,1 0 0,-1 0 0,1 0 0,-1 0 0,1 0 0,-1 0 0,0 0 0,1 0 0,-1 0 0,0 0 0,0 0-1,0 0 1,0 0 0,0 0 0,0 0 0,0 0 0,0 0 0,0 0 0,0 0 0,-1 0 0,1-1 0,0 1 0,-1 0 0,1 0 0,-1 2 0,-4 6-5,1 0 0,-1-1 0,-1 1-1,1-1 1,-13 13 0,-74 78 9,-46 28 66,-37 26 69,-28 21 52,-24 15 3,-13 11-2,-4 6 50,2-3-24,19-14 9,25-20-29,38-35-38,40-39-29,54-48-52,52-42-42,14-12-10,44-45 17,58-45-46,52-44 48,42-34-36,38-27 10,22-21-2,17-5-130,9 4-1,-14 19-138,-23 29 22,-43 42 59,-46 40-4,-54 42 117,-97 49 49,0 1 1,0 0-1,0 0 0,0 1 0,0-1 0,0 1 1,0 1-1,9-2 0,-6 10 9,-13 9 5,-3-5 3,-1 0 0,0-1 0,-13 14 0,-77 71 93,-48 30 32,-44 26 25,-34 23-29,-29 20-6,-18 17-28,-8 12-3,1 1 8,21-13-23,30-21 6,44-38-20,47-38-5,51-42-28,52-39 17,40-34-36,12-10 0,60-45-2,59-49 2,50-46-11,45-41 2,34-27-10,20-14 2,9 0-57,-10 17-58,-24 24-16,-40 37-20,-48 42 38,-55 47 61,-113 62 53,0 1 1,0 0-1,1 0 1,-1 0-1,0 0 0,1 1 1,0 0-1,-1 0 1,10 0-1,-15 0 6,1 1 0,-1 0 0,1 0 0,-1 0 0,0 0 0,1 0 0,-1 1 0,1-1 0,-1 0 0,0 0 0,1 0 0,-1 1 0,1-1 0,-1 0 0,0 0 0,1 1 0,-1-1 0,0 0 0,0 0-1,1 1 1,-1-1 0,0 1 0,0-1 0,1 0 0,-1 1 0,0-1 0,0 0 0,0 1 0,1 0 0,-6 18 6,-2-10-4,-1 2 1,0 0-1,0-1 0,-12 10 0,-85 69 77,-49 22 2,-39 24 14,-29 21 18,-25 24-60,-13 20 19,-6 7 11,2-1-6,23-19 22,31-30-24,47-38 7,51-39-39,64-43-18,47-34-4,15-10-4,65-49-5,60-46 6,50-47 8,41-39-32,32-26 10,20-14-22,15-5-42,0 5 1,-16 16-22,-24 23-15,-40 35 21,-43 37 39,-52 41 8,-52 38 20,-56 34 1,-13 10 3,-35 34 6,-49 39 6,-37 27 26,-12 5 13,1-2-20,-50 33 35,-48 32-38,-46 32 31,-2 6-10,18-13-15,33-22 32,50-37-10,50-42 5,62-49-39,53-42 0,16-13-6,48-41 2,52-43-15,49-42 4,40-32-3,39-26-10,32-17 13,15-6 5,5 2-29,-13 17-1,-24 24-10,-36 38-8,-42 38 20,-51 40 3,-112 51 14,1 0 1,0 0-1,-1 1 1,1 1-1,0-1 1,14 0-1,-22 2 4,1 0-1,0 0 0,-1 0 0,1 0 0,-1 0 0,1 1 0,0-1 0,-1 0 0,1 0 0,-1 0 0,1 1 0,0-1 0,-1 0 0,1 1 0,-1-1 0,1 0 0,-1 1 0,1-1 0,-1 1 1,0-1-1,1 1 0,-1-1 0,1 1 0,-1-1 0,0 1 0,1-1 0,-1 1 0,0 0 0,0-1 0,0 1 0,1-1 0,-1 1 0,0 0 0,0-1 0,0 1 0,0 0 0,0-1 0,0 1 1,0-1-1,0 1 0,0 0 0,-1-1 0,1 1 0,0 0 0,0-1 0,0 1 0,-1-1 0,1 1 0,0-1 0,-1 2 0,-3 7 4,-1 0 1,0-1-1,-1 1 0,1-1 0,-11 11 0,-76 78-12,-42 27 12,-40 23 6,-32 17-4,-30 12 12,-22 9-4,-4 5 3,6-2 8,22-12 16,29-16 34,37-31-36,37-32 13,51-41-23,78-55-27,0 0 0,0 1 0,0-1 0,0 1 0,0-1 0,0 0 0,0 0-1,-1 0 1,1-1 0,0 1 0,-1 0 0,-3 0 0,7-4 0,0 1 0,0 0 0,0-1 0,0 1 0,0 0 0,1 0 0,-1 0 0,1 0 0,-1 0 0,1 0 0,0 1 0,3-3 0,64-66-6,50-38 8,46-35-4,47-27-28,41-20-39,24-10-46,16-3-10,-4 5-49,-14 14 66,-28 26 34,-37 31-17,-45 39 66,-48 36-26,-110 49 45,0 0 0,1 1-1,0 0 1,-1 0 0,1 0 0,12 1 0,-20 0 4,1 1 0,-1 0-1,1 0 1,-1 0 0,1 0 0,-1 0 0,1 0 0,0 0 0,-1 0 0,1 0 0,-1 0 0,1 1-1,-1-1 1,1 0 0,-1 0 0,1 1 0,-1-1 0,0 0 0,1 0 0,-1 1 0,1-1 0,-1 0-1,0 1 1,1-1 0,-1 1 0,1-1 0,-1 1 0,0-1 0,0 1 0,1-1 0,-1 1-1,0-1 1,0 1 0,0-1 0,0 1 0,1-1 0,-1 1 0,0-1 0,0 1 0,0-1 0,0 1-1,0-1 1,0 1 0,0-1 0,-1 1 0,1-1 0,0 1 0,0-1 0,0 1 0,0-1 0,-1 1-1,1 0 1,-5 7 0,0-1-1,0 1 1,0-1 0,-1-1-1,-11 12 1,-75 64-2,-46 25 12,-34 15 24,-31 8 41,-18 8 0,-12 6 31,-5 1-6,11-5-33,19-13 1,34-21-12,38-25-36,46-27 10,49-28 12,41-26-37,12-8 0,52-32 33,55-37-27,48-30-20,39-27-33,33-17 26,20-13-113,11-9 22,5 1-40,-9 8-39,-23 22 83,-34 25-9,-46 30 52,-49 30 17,-48 29-1,-50 24 37,-12 6 2,-38 21 4,-48 25 8,-54 30 27,-46 27 22,-35 24-22,-24 19 27,-14 11 48,-3 6-13,5 1 27,12-6-6,26-17-81,34-24-4,42-29 6,48-30-26,57-33 16,56-33 13,62-41-41,54-39 4,50-35 26,43-30-38,33-25 30,25-15 1,15-8-38,-2 3 3,-20 17-40,-31 23-9,-43 32 37,-53 36-32,-48 31 57,-45 30-6,-49 24 3,-12 8 2,-33 23 0,-46 25-9,-45 22-7,-43 27 29,-38 22 19,-29 17 24,-14 12-13,1-1 7,14-7-12,23-10 32,27-17-10,37-20-24,37-23 17,47-27-62,61-47 8,-1-1 1,0 1-1,0-1 1,0 1-1,0-1 1,1 1 0,-1 0-1,0-1 1,0 1-1,1 0 1,-1 0-1,0 0 1,1 0 0,-1-1-1,1 1 1,-1 0-1,1 0 1,0 0-1,-1 0 1,1 0 0,0 0-1,0 0 1,-1 0-1,1 2 1,3-3 0,-1 0-1,0 0 1,1 0 0,-1 0-1,0 0 1,1 0 0,-1-1-1,0 0 1,1 1 0,-1-1-1,0 0 1,4-2 0,70-32 0,40-26 36,36-22-9,35-21-23,32-19-2,23-18-10,11-11-8,-2-3 20,-13 8-16,-21 17 15,-27 19-4,-35 24 1,-38 24 9,-45 27-30,-46 25-10,-52 25 30,-48 24-2,-46 24 11,-44 27 17,-40 28-22,-37 25-2,-26 17 19,-9 10-25,3 0 26,15-3-17,26-13 15,31-19-4,44-29-18,45-29-4,50-33-9,50-32 18,14-9 0,42-23-4,50-35 11,51-34-2,44-29 29,42-29-27,34-22 10,17-15-59,9-8-22,-10 7-6,-16 13-12,-28 21 48,-36 24 4,-47 30 20,-45 29-12,-51 34 34,-47 29-19,-13 7 4,-42 28-7,-50 29 2,-50 28 7,-46 29-2,-42 29 19,-38 24 14,-23 23-21,-9 13 17,4 3-24,15-6-3,26-20 29,34-26-20,46-35 45,45-34-3,51-34-25,47-30-10,53-29-8,52-26-27,49-31 15,42-31 3,41-29-11,31-24 14,30-20-4,21-12-37,3-3-16,-7 6 2,-26 22-23,-31 28 62,-44 34 9,-50 32 0,-57 32 4,-58 24-9,-14 8-1,-43 23-3,-49 28-13,-50 30 60,-44 28-9,-42 24-4,-33 18 23,-18 14-16,-7 8-4,6 0-8,14-4 30,21-14-20,28-18 17,35-21-4,35-25-46,41-27 4,40-26 6,43-27-14,40-26 14,42-26 33,39-22-47,38-23 45,31-21-33,29-19-28,21-17-10,17-8 9,16-2-5,3 1 10,-6 4 7,-19 8-11,-26 9-5,-36 20 20,-36 21-16,-43 26 24,-42 28-16,-41 29 27,-10 7 0,-37 27-13,-48 34 8,-48 29-2,-50 25-10,-43 20 13,-25 18 5,-17 12-11,0 6 23,7 2 12,17-7-12,23-8 15,35-16 5,38-18-48,44-27 52,47-29-55,62-72 11,-1 2 1,0 0-1,0 0 0,0 0 0,1 0 0,-1 0 1,0 0-1,0 1 0,1-1 0,-1 0 0,1 0 1,-1 0-1,1 1 0,-1-1 0,1 0 1,0 1-1,0-1 0,-1 0 0,1 1 0,0-1 1,0 0-1,1 1 0,-1-1 0,0 1 0,1 1 1,1-3 0,0 1 1,0-1-1,0 0 1,0 0-1,1 1 1,-1-2-1,0 1 1,0 0 0,0 0-1,0-1 1,0 1-1,1-1 1,-1 1-1,0-1 1,0 0-1,0 0 1,3-2 0,92-47-1,49-40 19,45-36-24,39-30-21,29-21 14,27-12-6,10-1-37,-2 4 2,-17 13-30,-32 13-4,-36 24 46,-39 27 4,-44 30 20,-45 28-12,-53 31 52,-49 29-33,-47 33 11,-44 30 8,-43 27-4,-39 23 12,-39 20 6,-28 18-1,-12 14-18,-4 10-4,9 4 19,17-3 3,28-11 0,35-17 19,44-31-23,45-32-11,50-36-7,42-43 1,13-9-2,3-9 0,-2 2 0,0-2 0,1 1 0,-1-1 0,-1 0 0,8-5 0,99-57 9,55-43-2,52-40-9,47-32 4,37-21-30,26-12-11,13-2-26,-7 6 14,-15 14-25,-27 20-3,-33 26 0,-43 32 37,-48 33-12,-53 30 44,-58 27-12,-52 23 19,-15 6 0,-51 20 3,-59 28-11,-49 30 14,-41 27 5,-35 23 17,-20 15 24,-15 9-14,-2 3 44,12-4-31,26-14 20,36-20 4,46-25-29,45-27 18,45-25-53,41-25-4,42-27-1,44-28 15,47-31-23,46-29 26,44-24-26,32-20 8,25-14 25,15-10-55,6-2 8,1 6-3,-10 16 16,-19 17 5,-29 21-10,-35 19-5,-40 22-26,-40 19 24,-40 21 10,-38 21 7,-42 23-19,-44 24-3,-50 25 28,-52 27-18,-50 29 16,-41 24-14,-35 23-5,-24 17 11,-13 9 33,-1 4 0,20-6 3,28-13-9,39-18-6,43-20 11,47-29-4,49-31-27,59-41-2,42-36 4,15-11-2,53-39 5,54-41-2,54-41 1,52-32 0,47-26 0,33-18 0,23-8-28,7 3-39,-2 14-47,-15 24 1,-32 32-6,-42 34 46,-52 34-4,-53 29 13,-120 36 51,-1 1 1,30-2-1,-46 5 12,0 1 0,-1-1 0,1 1 0,-1 0 0,1 0-1,-1 0 1,1 0 0,0 0 0,-1 1 0,1-1 0,-1 0 0,1 1-1,-1-1 1,1 1 0,-1-1 0,1 1 0,-1 0 0,0-1-1,1 1 1,-1 0 0,2 2 0,-3-2 1,0 1-1,0-1 1,-1 1 0,1-1-1,0 1 1,-1-1 0,1 1-1,0-1 1,-1 0 0,0 1-1,1-1 1,-1 0 0,0 1-1,0-1 1,0 0-1,0 0 1,0 0 0,0 0-1,0 0 1,0 0 0,0 0-1,-2 1 1,-66 53-1,-56 29 46,-55 28 16,-51 27-1,-43 21-14,-31 17 14,-19 11-24,-5 5 6,9 0 26,31-8 11,40-13-11,50-21-51,49-26 25,49-33-30,44-33-22,57-59 11,-1 0-1,0 1 0,0-1 0,1 1 1,-1 0-1,0-1 0,0 1 0,1 0 0,-1-1 1,1 1-1,-1 0 0,1 0 0,-1 0 0,1-1 1,-1 1-1,1 0 0,0 0 0,0 0 1,-1 0-1,1 0 0,0 0 0,0 0 0,0 0 1,0 1-1,29-19-2,49-44-26,46-40 46,58-39 12,50-33-39,43-24 33,33-19-48,18-8-24,9 0 24,-11 12-48,-22 18 51,-42 32-35,-45 34 20,-53 37 13,-51 35-4,-53 33 31,-58 23-4,0 0 0,0 0 0,0 1 0,-1-1 0,1 0 0,0 0 0,0 0 0,0 1 0,0-1 0,0 0 0,0 0-1,0 1 1,0-1 0,0 0 0,0 0 0,0 0 0,0 1 0,1-1 0,-1 0 0,0 0 0,0 1 0,0-1 0,0 0 0,0 0-1,0 0 1,0 1 0,1-1 0,-1 0 0,0 0 0,0 0 0,0 0 0,0 0 0,1 1 0,-1-1 0,0 0 0,0 0 0,0 0-1,1 0 1,-1 0 0,0 0 0,0 0 0,1 0 0,-1 0 0,0 0 0,0 0 0,0 0 0,1 0 0,-1 0 0,0 0 0,1 0-1,-49 36 1,-51 28 0,-54 31 10,-50 27-4,-42 24 21,-30 19 13,-19 14-49,-6 10 43,0 3-14,12-2-14,29-12 42,36-15-23,51-22-1,48-27 1,52-34-10,68-77-14,1 0 0,0 1 0,0 0 0,1-1 0,0 1-1,0 0 1,0 1 0,-3 7 0,6-13-1,-1 1 0,0 1 1,0-1-1,0 0 0,0 0 0,0 1 0,0-1 0,0 0 0,1 0 0,-1 0 1,0 1-1,0-1 0,0 0 0,0 0 0,0 0 0,1 0 0,-1 1 1,0-1-1,0 0 0,0 0 0,1 0 0,-1 0 0,0 0 0,0 1 1,0-1-1,1 0 0,-1 0 0,0 0 0,0 0 0,1 0 0,-1 0 0,0 0 1,0 0-1,0 0 0,1 0 0,-1 0 0,0 0 0,0 0 0,1 0 0,19-7 4,61-37-5,61-45 12,57-37-14,50-33 14,43-25-14,32-18-14,23-12-25,12-2-12,4 2 28,-10 12-66,-12 17 30,-28 20-40,-37 24 1,-50 28 8,-54 31 5,-59 34 36,-106 45 41,0 0 1,0 0 0,0 1 0,0 1 0,12-2-1,-20 3 11,1 0 0,0 0 0,1 0-1,-1 0 1,0 0 0,0 0-1,0 0 1,0 0 0,0 0 0,1 0-1,-1 0 1,0 0 0,0 1 0,0-1-1,0 0 1,0 0 0,1 0-1,-1 0 1,0 0 0,0 0 0,0 0-1,0 0 1,0 1 0,0-1 0,0 0-1,0 0 1,0 0 0,0 0-1,0 0 1,1 1 0,-1-1 0,0 0-1,0 0 1,0 0 0,0 0 0,0 0-1,0 1 1,0-1 0,0 0-1,0 0 1,0 0 0,0 0 0,-1 1-1,1-1 1,0 0 0,0 0 0,0 0-1,0 0 1,0 0 0,0 1-1,0-1 1,0 0 0,0 0 0,-1 0-1,-12 15-12,-64 41 5,-67 30 6,-60 28 19,-48 26 71,-36 20-9,-23 14 17,-13 7-30,3 0 10,14-4-32,27-12 8,31-14 6,39-27-41,38-26 40,49-31-22,49-26 6,58-27-29,53-26-1,53-33-20,48-31 3,43-29 17,43-25 13,39-19-12,29-15 15,20-9-33,8-3-18,1 8-14,-10 11-18,-25 17 2,-33 16-11,-48 21 58,-48 20-35,-55 28 12,-52 29 26,-47 27-8,-14 7 3,-55 36-6,-66 34 18,-61 33 22,-57 31-5,-45 25 14,-36 23 6,-22 17-2,-10 7 2,1 7 0,19-6-9,27-9 12,38-18 14,48-24 6,57-34-38,57-38-15,64-50 11,50-38-14,16-12 1,67-47-2,60-45 13,65-42-32,54-33 18,47-26 12,38-17-50,23-6-22,13 0-42,-3 9-2,-15 14 24,-30 21 47,-37 23-2,-48 26 4,-46 26 21,-54 33-6,-56 31-6,-70 35 19,-15 7 0,-9 3-2,-1-1 0,0 0-1,1 0 1,-1 0 0,0-1-1,0 1 1,-1-1 0,-4 4-1,-85 55 1,-57 29 0,-56 30 28,-48 25 11,-36 21 8,-23 13 18,-8 6 15,1 2-31,11-5 30,22-8-65,35-20 27,42-27-48,50-30 22,51-33 38,54-32-49,47-28 23,14-9-4,51-32-6,56-37-18,60-34 5,50-28 5,43-21-12,34-15-23,23-10-22,13-3-43,-3 4 0,-10 12 43,-24 13-5,-28 16 41,-36 20 0,-40 22-35,-52 29 3,-50 32-12,-70 33 51,-14 7 2,-12 0 0,1 1 0,0-1 0,0 0 0,0-1 1,-1 1-1,1 0 0,-1-1 0,1 1 0,-1-1 0,-6 4 0,-90 62 8,-63 28-27,-60 32 27,-50 26 2,-41 21 18,-29 17 6,-13 6 9,-1 2-2,12-8 12,23-13 6,39-24-2,49-29 12,58-33-13,58-33-42,63-35 21,50-24-30,15-10 0,62-35 18,64-34-5,61-35-9,47-27-15,45-25-6,33-18-27,23-11-50,15-5 30,1 4-13,-13 7 31,-15 12 39,-23 16 0,-34 22 3,-38 26-7,-50 29 12,-52 25-14,-55 28 14,-54 23 5,-63 28-11,-60 29-5,-66 30 20,-56 28-16,-50 30 24,-39 25-16,-28 19 15,-15 15-5,1 5-16,10-1 51,27-6-16,36-12 26,47-26-15,53-30-41,63-39 2,64-41-13,49-48 8,-1 2 0,0-1 0,0 0 1,0 0-1,0 0 0,0 0 0,0 0 0,0 0 0,-1 0 0,1 0 0,0 1 0,0-1 0,0 0 1,0 0-1,0 0 0,0 0 0,0 0 0,0 1 0,0-1 0,0 0 0,0 0 0,0 0 0,0 0 0,0 0 1,0 1-1,0-1 0,0 0 0,0 0 0,0 0 0,0 0 0,0 0 0,0 0 0,0 1 0,1-1 1,-1 0-1,0 0 0,0 0 0,0 0 0,0 0 0,0 0 0,0 0 0,0 1 0,0-1 0,0 0 0,1 0 1,-1 0-1,0 0 0,0 0 0,0 0 0,0 0 0,0 0 0,1 0 0,-1 0 0,0 0 0,0 0 1,0 0-1,0 0 0,0 0 0,1 0 0,-1 0 0,0 0 0,0 0 0,21-6 6,70-45 18,73-47-12,61-41-13,56-36 4,45-27 6,31-18 16,24-13-31,5 5-37,-6 11-47,-25 26-18,-35 32-28,-52 39 23,-54 40 0,-65 35 18,-137 40 82,2 2 0,-1 1 0,26-2 0,-39 4 13,-1 0-1,1 0 1,0 1 0,-1-1-1,1 0 1,0 0-1,-1 1 1,1-1 0,0 0-1,0 1 1,-1-1 0,1 0-1,0 1 1,0-1 0,-1 0-1,1 1 1,0-1-1,0 0 1,0 1 0,0-1-1,0 1 1,0-1 0,0 1-1,0-1 1,-1 0-1,1 1 1,1-1 0,-1 1-1,0-1 1,0 0 0,0 1-1,0-1 1,0 1 0,0-1-1,0 0 1,0 1-1,1-1 1,-1 1 0,0-1-1,0 0 1,1 1 0,-1-1-1,0 0 1,0 0 0,1 1-1,-1-1 1,0 0-1,1 0 1,-1 1 0,0-1-1,1 0 1,-1 0 0,1 0-1,-1 1 1,0-1-1,1 0 1,-1 0 0,1 0-1,-1 0 1,0 0 0,1 0-1,-1 0 1,1 0 0,-1 0-1,0 0 1,1 0-1,-1 0 1,1 0 0,-10 8-3,-1 1 0,0-1 1,-21 13-1,-99 56 39,-61 29-11,-59 27 54,-48 24-23,-36 19 9,-22 12 27,-7 7-36,7 2 22,28-4-17,39-9-42,49-21 11,52-28-24,57-39 14,56-38 23,60-43-45,55-42 44,57-42-52,50-34-12,57-27 30,46-23-31,40-16 28,28-11-7,19-6-55,12 4-11,-9 10-56,-16 12 31,-32 18 14,-36 21 14,-42 26 73,-46 25-47,-53 28 47,-58 26-12,-53 19-13,-14 7-3,-55 30 40,-60 29 0,-52 25 20,-53 24 16,-45 23-31,-34 18 30,-22 13-19,-3 5 24,5-3 31,23-6-27,32-11 1,47-16-27,53-20-41,61-32 10,105-83-12,1 0 0,-1 2 1,1-1-1,1 1 0,-9 12 1,16-21 4,-1 1 0,-1 0 0,1 1 0,0-1 0,0 0 0,0 1 0,-1-1 0,1 0 0,0 1 0,0-1 0,0 0 0,0 1 0,0-1 0,0 0 0,0 1 0,0-1 0,0 1 0,0-1 0,0 0 0,0 1 0,0-1 0,0 0 0,0 1 0,0-1 0,0 1 0,1-1 0,-1 0 0,0 1 0,0-1 0,0 0 0,1 1 0,16 0-2,1-7 5,-1-1-1,31-14 1,104-53 31,58-35-34,52-28 21,40-21-25,28-13-3,17-5-37,-2 10 9,-11 18-14,-31 23-44,-37 25 39,-51 26-14,-54 21 14,-59 25 43,-56 20-12,-47 11 24,-14 6 1,-55 22 5,-53 17 18,-46 17 24,-42 23-33,-36 23 3,-31 18-11,-15 15-8,-4 6 39,7 0-22,18-2-10,25-4 22,38-13-26,42-19 17,52-26 13,51-31-22,54-43-5,10-12-6,0 1 0,0-1 0,0 0 0,0 0 0,0 0 0,0 0 1,0 0-1,0 0 0,0 1 0,0-1 0,0 0 0,0 0 0,0 0 0,0 0 0,0 0 0,0 1 0,0-1 0,0 0 0,0 0 0,0 0 0,0 0 0,0 0 0,0 1 0,0-1 1,1 0-1,-1 0 0,0 0 0,0 0 0,0 0 0,0 0 0,0 0 0,0 0 0,0 1 0,0-1 0,1 0 0,-1 0 0,0 0 0,0 0 0,0 0 0,0 0 0,0 0 0,1 0 0,-1 0 1,0 0-1,0 0 0,0 0 0,0 0 0,0 0 0,1 0 0,-1 0 0,0 0 0,0 0 0,0 0 0,0 0 0,55-21 19,60-42-33,54-34 20,51-33 30,46-24-38,36-20 33,27-11-28,15-2-2,1 5-37,-7 13-19,-15 14-6,-34 21-20,-41 21 3,-53 26 54,-56 24-16,-57 26 18,-56 24 6,-65 28 26,-62 27-15,-68 30 62,-60 27 11,-50 29-28,-40 27 50,-25 18-44,-13 13-4,10 1 0,19-6-20,37-14 23,43-17-35,54-29 38,56-32-3,69-40-36,60-40 0,17-9-6,55-33-12,61-34 4,54-27 6,50-21 26,44-19 11,31-14-28,22-10-9,9-2-36,1 5-10,-7 10 9,-23 14 13,-34 16-3,-50 23 11,-51 26-40,-57 30 22,-108 34 31,1 1 0,-1-1 1,1 1-1,-1 0 0,1 1 1,0 0-1,10 0 0,-16 0 2,1 0 0,-1 0 0,0 0-1,0 0 1,1 0 0,-1 0-1,0 1 1,0-1 0,1 0-1,-1 0 1,0 0 0,0 0-1,0 1 1,1-1 0,-1 0-1,0 0 1,0 0 0,0 1-1,1-1 1,-1 0 0,0 0-1,0 1 1,0-1 0,0 0-1,0 0 1,0 1 0,0-1-1,0 0 1,1 0 0,-1 1-1,0-1 1,0 0 0,0 0-1,0 1 1,0-1 0,-1 1-1,-8 14-7,-55 33 20,-65 22 2,-59 19-9,-54 18 23,-37 20-16,-25 16-13,-10 11 4,-2 5 15,8 0-4,26-3 20,33-4-14,48-15-22,49-19-13,55-30 20,88-80-5,1 1-1,1 0 1,-1 0-1,-7 13 1,16-23 0,-2 2 0,1-1 0,0 0 0,-1 1 0,1-1 0,0 0 1,0 1-1,-1-1 0,1 1 0,0-1 0,0 0 0,0 1 1,-1-1-1,1 1 0,0-1 0,0 1 0,0-1 0,0 1 0,0-1 1,0 1-1,0-1 0,0 1 0,0-1 0,0 0 0,0 1 1,0-1-1,0 1 0,1-1 0,-1 1 0,0-1 0,0 1 0,0-1 1,1 0-1,-1 1 0,0-1 0,1 0 0,-1 1 0,0-1 1,0 0-1,1 1 0,-1-1 0,1 0 0,-1 1 0,0-1 1,1 0-1,-1 0 0,1 0 0,-1 1 0,1-1 0,-1 0 0,0 0 1,1 0-1,-1 0 0,1 0 0,-1 0 0,1 0 0,-1 0 1,1 0-1,0 0 0,9-2 6,-1 0-1,0-1 1,0 1 0,0-2 0,11-5 0,109-53 3,62-34 0,53-27-9,44-20-26,32-16 6,20-8-4,5-3-19,-9 8-23,-27 18-40,-35 24-20,-49 30 2,-54 29 15,-67 29 22,-102 31 82,1 0 1,-1 0-1,0 0 0,1 1 0,0-1 0,-1 1 0,1 0 0,-1-1 0,1 1 0,-1 0 0,1 0 0,3 1 0,-37 18-7,-63 21-2,-59 21 42,-53 22 28,-46 21 22,-30 19 17,-21 12-2,-5 3-25,3 4-10,11 0-9,29-4-18,35-10 31,48-20-38,50-24 3,58-31-11,59-40-7,15-8 0,50-25-12,66-37 6,60-33 6,50-24 7,46-19-1,32-13 10,24-10-21,13-5-12,1 8-35,-11 13-20,-24 23-62,-32 23 14,-50 26-27,-55 25 32,-66 26 37,-78 17 39,-17 6 9,-12-4 23,1 1 0,-1 0 0,0-1 0,1 0 0,-1 0 0,0 0 0,0 0-1,-1 0 1,1 0 0,0-1 0,-6 2 0,-102 42 22,-67 21 52,-56 24-11,-47 24 26,-32 19-24,-17 11-11,-8 6 30,8 3-28,13 3 18,26-7-33,35-12-10,49-25-17,52-29-16,65-31 3,89-52-3,0 0 0,0 1 1,-1 0-1,1-1 1,0 1-1,-1 0 1,1-1-1,0 1 1,0 0-1,-1 0 1,1 0-1,0 0 1,0 0-1,0 0 1,0 1-1,0-1 0,1 0 1,-1 0-1,-1 2 1,53-22 15,72-38 17,65-37-22,54-30-2,50-22 10,36-17-14,25-9 5,14-3-21,-4 8-41,-13 18-17,-26 25 19,-36 28-37,-49 30 21,-56 26-8,-67 25 2,-114 14 70,2 0-1,-1 1 0,0 0 0,1-1 0,-1 2 0,1-1 0,-1 0 0,0 1 0,1-1 1,-1 1-1,7 2 0,-15 5 8,-18 5 10,-76 21 10,-66 16 42,-49 21 1,-44 20-44,-28 21 5,-20 12 24,-10 5-18,14-3 35,23-4-1,39-8-54,42-11 17,52-18-36,51-22-2,59-31 9,36-32-3,0 0 0,0 0 0,-1 0 0,1 0 0,0 0 0,0 0 0,0 0 0,0 0 0,0 0 0,0 1 0,0-1 0,0 0 0,0 0 0,0 0 0,0 0 0,0 0-1,0 0 1,0 0 0,0 1 0,0-1 0,0 0 0,0 0 0,0 0 0,0 0 0,0 0 0,0 0 0,0 0 0,0 1 0,0-1 0,0 0 0,0 0 0,1 0 0,-1 0 0,0 0 0,0 0 0,0 0 0,0 0 0,0 0 0,0 1 0,0-1 0,0 0 0,0 0 0,0 0 0,1 0 0,-1 0 0,0 0 0,0 0 0,0 0 0,0 0 0,0 0 0,0 0 0,0 0 0,1 0 0,-1 0 0,0 0 0,0 0 0,0 0 0,0 0 0,0 0 0,17-4 0,65-31 18,58-30 5,63-26-19,55-23 25,47-19-35,36-14-46,20-2-72,6 6-31,-11 18-92,-23 20 30,-39 24-129,-42 23 34,-54 20 31,-53 19 23,-65 15 184,-65 7 42,-15-3 32,0 0 1,1 0-1,-1 0 0,0 0 0,0 1 0,0-1 0,0 0 0,0 0 0,0 0 0,0 0 0,0 0 0,1 0 0,-1 1 0,0-1 0,0 0 0,0 0 0,0 0 0,0 0 0,0 1 0,0-1 0,0 0 0,0 0 0,0 0 0,0 0 0,0 0 0,0 1 0,0-1 1,0 0-1,0 0 0,0 0 0,0 0 0,0 0 0,0 1 0,-1-1 0,1 0 0,0 0 0,0 0 0,0 0 0,0 0 0,0 0 0,0 1 0,0-1 0,0 0 0,-1 0 0,1 0 0,0 0 0,0 0 0,0 0 0,0 0 0,-1 0 0,-50 22 139,-61 11 12,-59 13 113,-52 17-32,-46 21-20,-37 20 0,-21 15-12,-6 6-8,5-2-73,17-8-18,37-9-27,43-14-26,56-17-6,57-19-28,64-25 6,51-25-21,14-7-1,64-21 33,63-25-11,56-24-24,48-21-2,39-21-28,31-17-32,17-6-39,3 2-11,-8 14-30,-21 18 25,-29 19 37,-33 18-1,-44 16 59,-46 11-23,-51 13 48,-51 12-3,-47 12 2,-14 4 2,-54 15 19,-57 19 22,-52 18 14,-48 25-30,-41 24 58,-33 21-8,-21 14-34,-7 2 50,9-6-17,22-12 25,31-12-5,47-17-26,51-18-30,61-24-11,61-26 28,49-23-53,16-8 2,71-26 8,69-26-2,61-23-2,58-23 18,42-19-23,33-15-48,18-6-62,1 5-24,-6 13 10,-31 19 10,-38 21 15,-57 20-3,-60 20 31,-65 18 30,-63 16 20,-55 11 32,-16 5 8,-66 14 40,-71 17 80,-58 16-46,-49 23 20,-38 22-41,-23 21-8,-14 14 0,6 3-22,22-4 15,39-14-33,48-16 27,58-23-18,57-24-13,61-29 4,43-23-24,15-7-1,65-25-1,63-25 1,64-21-2,56-23 18,45-19-32,37-15 10,19-6-42,9 2-16,-7 11-26,-21 13-34,-36 18-39,-41 17 45,-57 21 10,-60 21 45,-69 23 65,-66 14-19,-17 6 10,-59 22 64,-65 17 7,-64 17 21,-57 18 26,-46 21-60,-32 21 28,-20 13-29,-1 7 7,10-2 15,19-7-4,41-11 2,46-14-38,63-25 2,68-26-30,79-43-3,20-15-3,0 0 0,0 0 0,0 0 0,0 0 0,-1 0 0,1 0 0,0 0 0,0 0 0,0 1 0,0-1 0,0 0 0,-1 0 0,1 0 0,0 0 0,0 0 0,0 0 0,0 0 0,0 1 0,0-1 0,0 0 0,0 0 0,-1 0 0,1 0 0,0 0 0,0 1 0,0-1 0,0 0 0,0 0 0,0 0 0,0 0 0,0 1 0,0-1 0,0 0 0,0 0 0,0 0 0,0 0 0,0 1 0,0-1 0,0 0 0,0 0 0,0 0-1,1 0 1,-1 1 0,0-1 0,0 0 0,0 0 0,0 0 0,0 0 0,0 0 0,0 1 0,0-1 0,1 0 0,-1 0 0,8-1 7,1 0-1,-1-1 1,-1 0-1,1 0 1,10-5-1,123-44-17,72-29 17,64-29 31,52-21-66,35-14 2,22-9-49,1 9-101,-16 15 6,-29 24 8,-40 25 30,-52 24 75,-58 22-8,-69 19 55,-119 14 8,1 1 0,1-1 1,-1 1-1,0 0 0,1 1 0,-1-1 0,8 3 0,-18 3 30,-18 5 5,-78 20 71,-65 21-9,-52 21 11,-43 23-11,-33 22-15,-18 12-6,-7 3 19,17-5-34,30-9 19,47-15-6,53-17-46,62-23 32,102-60-55,-1 2 0,2 0-1,-1 0 1,-10 10-1,19-17 0,-2 1-1,1 1 0,0-1 0,0 0 0,0 0 1,0 0-1,-1 0 0,1 0 0,0 1 0,0-1 1,0 0-1,0 0 0,0 0 0,0 1 0,0-1 1,0 0-1,0 0 0,0 0 0,-1 1 0,1-1 1,0 0-1,0 0 0,0 0 0,0 1 0,0-1 1,0 0-1,0 0 0,1 0 0,-1 1 0,0-1 1,0 0-1,0 0 0,0 0 0,0 1 0,0-1 1,0 0-1,0 0 0,0 0 0,1 0 1,-1 1-1,0-1 0,0 0 0,0 0 0,16 0 3,65-22 35,68-29-38,63-23 2,51-22-47,41-17-72,20-14-49,8-9-67,-5 6 21,-21 11 14,-37 19 41,-48 21 37,-56 22 68,-57 19 13,-59 21 106,-43 13-32,-15 6 18,-52 13 92,-51 14 19,-52 17-56,-42 18 2,-28 22-50,-14 20 1,-3 12 25,4 6-48,13-3-3,21-6-10,34-14-9,38-18 48,53-24-61,50-28 20,40-32-23,-3 2 0,1-1 0,0 0 0,0 0 0,0 0 0,0 0 0,0 0 0,0 0-1,0 1 1,0-1 0,0 0 0,0 0 0,0 0 0,0 0 0,0 0 0,0 0 0,0 0 0,0 1 0,0-1 0,1 0 0,-1 0 0,0 0 0,0 0 0,0 0 0,0 0 0,0 0 0,0 1 0,0-1 0,0 0 0,0 0 0,0 0 0,0 0 0,1 0 0,-1 0 0,0 0 0,0 0 0,0 0 0,0 0 0,0 0 0,0 0 0,1 0 0,-1 0 0,0 0 0,0 0 0,0 1 0,0-1 0,0 0 0,0-1 0,1 1 0,-1 0 0,0 0 0,0 0 0,0 0 0,0 0 0,0 0 0,0 0 0,1 0 0,18-4-2,67-25-14,55-27 21,47-23-7,37-22 39,27-19-10,21-12-23,10-4-30,-7 10-86,-18 16 3,-36 22-27,-41 22 12,-48 23 32,-51 20 9,-52 19 84,-49 15-11,-53 16 92,-49 14 6,-50 22 23,-47 22-11,-35 22-41,-24 18 2,-14 9-13,-2 6 30,7 1-20,17-4-11,36-13 4,43-20-41,58-32 30,65-32-10,61-36-27,17-9-2,67-35 39,70-36-31,55-29 10,52-22-22,33-15-13,23-7-63,8-1-2,-18 15-70,-32 22-11,-53 29-2,-59 29-5,-66 30 104,-68 21 32,-17 7 18,-44 21 71,-59 22 33,-59 21 28,-44 17-1,-30 14-15,-18 6-22,-7 2-14,3 1 2,9 0-41,15 2-7,28-5 0,32-10 6,44-18-12,47-22-5,77-54-7,-1 0 0,-1 1 0,1 0 0,-1 0 0,1 0 1,0 0-1,0 0 0,-1 0 0,1 1 0,0-1 0,0 0 0,0 1 0,0-1 0,0 0 0,1 1 0,-1-1 0,-1 3 0,38-16 4,64-35-5,52-32 2,55-25-12,43-20 13,35-17-32,26-9-10,4-1-101,-7 8-39,-25 19 5,-32 22-29,-42 26 80,-43 25 4,-53 23 87,-50 18 18,-52 11 35,-13 4 10,-37 11 63,-42 10 13,-32 9 2,-32 13-34,-25 14-8,-24 18-28,-20 15-5,-7 11 9,-1 5-14,15-5 33,25-6-10,34-12-15,36-13-22,39-19 5,39-23-42,35-34 22,-1 1 0,1 0 1,-1 0-1,0 0 0,0 0 0,0-1 0,1 1 0,-1 0 0,0 0 0,0 0 1,1 0-1,-1 0 0,0 0 0,0 0 0,1 0 0,-1 0 0,0 0 0,0 0 1,1 0-1,-1 0 0,0 0 0,0 0 0,0 0 0,1 0 0,-1 0 0,0 0 1,0 0-1,1 1 0,-1-1 0,0 0 0,0 0 0,0 0 0,1 0 0,-1 0 1,0 1-1,0-1 0,0 0 0,0 0 0,1 0 0,-1 1 0,0-1 0,0 0 1,0 0-1,0 0 0,0 1 0,0-1 0,0 0 0,0 0 0,0 1 0,1-1 1,-1 0-1,0 0 0,0 1 0,0-1 0,0 0 0,-1 0 0,1 1 0,0-1 1,0 0-1,0 0 0,0 1 0,0-1 0,0 0 0,0 1 0,54-21 16,50-27-21,49-24 8,45-25 34,30-19-29,16-12 20,1-3-43,-14 13-71,-21 17 27,-36 25-5,-37 22 36,-49 22 28,-48 19-5,-38 12 13,-12 4 2,-39 14 4,-35 14 11,-23 15 7,-23 20-1,-20 21-18,-20 17 6,-18 13-41,-9 9 21,-1 5-8,11 4 1,20 1 28,31-9-27,33-17 10,37-30 15,36-34-42,31-40 39,10-10-3,43-32 17,43-39-27,40-28 0,36-23 0,26-17-2,13-12 0,5-5 18,-10 5-4,-14 15-17,-24 25-22,-28 27-23,-37 30 4,-44 27-14,-33 19 22,-23 11 22,-8 4 4,-37 19 12,-41 21 3,-48 29 20,-32 22-13,-31 21 6,-26 13-12,-16 8-6,-6 8 11,10 3-14,21 1 5,34-12-2,36-19 9,45-29 7,43-32-20,43-43 11,12-10-2,35-23-8,48-42 5,45-37 7,50-32 26,42-26-17,30-19 17,19-11-4,2 0-65,-10 9 10,-21 18-34,-34 25-13,-44 29 48,-46 33-43,-54 36 42,-52 30 12,-13 9 6,-40 25 6,-50 26-2,-41 24 2,-32 23-10,-28 23 13,-20 18 14,-18 14 15,-15 9-2,0 5-45,8 2-5,27-8 27,34-15-21,44-30 36,46-33-20,50-44 26,35-43-28,1 1 0,-1 0 1,0 0-1,0 0 0,0 0 0,0 0 0,0 0 0,0 0 0,0 0 1,0 0-1,0 0 0,0 0 0,1 0 0,-1 0 0,0 0 0,0 0 1,0 0-1,0 0 0,0 0 0,0 0 0,0 0 0,0 0 0,0 0 1,0 1-1,0-1 0,1 0 0,-1 0 0,0 0 0,0 0 0,0 0 1,0 0-1,0 0 0,0 0 0,0 0 0,0 0 0,0 0 0,0 1 1,0-1-1,0 0 0,0 0 0,0 0 0,0 0 0,0 0 0,0 0 0,0 0 1,0 0-1,0 0 0,0 0 0,0 1 0,0-1 0,0 0 0,0 0 1,0 0-1,0 0 0,0 0 0,0 0 0,0 0 0,0 0 0,0 0 1,-1 0-1,1 0 0,0 1 0,0-1 0,0 0 0,0 0 0,0 0 1,14-8 11,60-51 21,56-48-21,59-47-12,47-39 12,39-28-15,25-22 5,15-7-2,4 1 9,-15 13-40,-24 19-6,-39 28 9,-45 29-33,-49 35 83,-46 34-15,-49 41-11,-41 39 7,-12 11-3,-32 24 0,-39 29-10,-40 24 13,-37 20-14,-38 24 14,-31 23-4,-20 29 1,-14 24 0,-7 20 0,-4 18 0,-3 13 0,7 5 0,17 4 0,23-3 9,33-20 7,37-27 8,40-43-11,38-51 14,42-61-14,28-49 1,10-16-1,39-59 10,41-58-37,44-52 21,47-40-8,41-39 10,31-24 7,26-16 8,12-7-29,5 13 9,-3 21-4,-22 34 0,-29 40-19,-46 46 24,-48 44-17,-53 50 15,-91 58-5,0 0 1,0 1 0,-1-1-1,1 1 1,0 0-1,0 0 1,0 0-1,0 0 1,0 0 0,0 1-1,0-1 1,0 1-1,5 0 1,-4 7-4,-13 12-3,-45 42 10,-50 32-14,-46 29 15,-43 29-14,-30 28 5,-28 29 7,-21 19 16,-17 23-13,-12 14-4,6 8-8,10 6-17,23-12 4,29-17 6,37-36 16,41-44-3,57-53 30,92-108-24,-1 1 0,0 0 0,1 1 0,-7 14 0,13-25-4,0 1 0,0 0 0,0 0 0,0 0 0,0 0 0,0 1 0,0-1 1,0 0-1,0 0 0,0 0 0,0 0 0,-1 0 0,1 1 0,0-1 0,0 0 1,0 0-1,0 0 0,0 0 0,0 1 0,0-1 0,0 0 0,0 0 0,0 0 1,1 0-1,-1 0 0,0 1 0,0-1 0,0 0 0,0 0 0,0 0 0,0 0 1,0 0-1,0 1 0,0-1 0,0 0 0,0 0 0,1 0 0,-1 0 0,0 0 1,0 0-1,0 0 0,0 0 0,0 0 0,0 1 0,1-1 0,-1 0 0,0 0 1,0 0-1,0 0 0,0 0 0,1 0 0,-1 0 0,0 0 0,0 0 0,0 0 1,0 0-1,0 0 0,1 0 0,-1 0 0,0 0 0,20-11 7,62-58 29,62-70-25,53-61 17,54-55-33,44-43 18,38-31-6,26-18-27,10 8 26,-2 18-36,-28 40 28,-39 46 1,-59 55 0,-60 54-27,-149 106 8,50-25 1,-79 43 16,-1 0 0,0 1 0,0 0 1,1 0-1,-1 0 0,0 0 0,1 0 0,-1 0 1,1 1-1,-1-1 0,1 1 0,-1 0 0,1-1 1,-1 1-1,1 0 0,-1 1 0,1-1 0,-1 0 1,4 1-1,-6-1 2,1 0 0,-1 1 0,0-1 0,1 1 0,-1-1 0,0 0 0,1 1 0,-1-1 0,0 1 0,0-1 1,0 1-1,0-1 0,0 1 0,1-1 0,-1 1 0,0-1 0,0 1 0,0 0 0,0-1 0,0 1 0,-1-1 0,1 1 0,0-1 0,0 1 0,0-1 0,-1 1 1,-12 25-28,-2-5 9,-37 39 0,-73 58-23,-52 33 48,-49 32-3,-34 30 13,-29 19 8,-16 18-29,-9 12 18,-4 5-6,19 3 1,25-3-10,43-20 4,47-29-21,55-49 15,50-59 4,58-73 8,57-73 8,65-81 17,65-72-41,65-66 14,58-53 3,51-36 7,33-22 17,15 8-13,-7 21-13,-33 46-90,-50 53-41,-66 65-107,-68 68 33,-156 99 168,1 1 0,0 0 1,1 1-1,0 0 0,-1 0 0,22-4 1,-30 6 26,-1 2 1,1 0-1,-1 0 0,1 0 1,-1 0-1,1 0 1,-1 0-1,1 0 0,-1 0 1,1 0-1,0 0 1,-1 0-1,1 1 0,-1-1 1,1 0-1,-1 0 1,1 0-1,-1 1 1,1-1-1,-1 0 0,1 1 1,-1-1-1,0 0 1,1 1-1,-1-1 0,1 0 1,-1 1-1,1 0 1,-5 20-67,-6-6 49,0 1 1,-2-1 0,-20 22-1,-100 92-81,-61 42 33,-51 39 12,-36 30 53,-24 23 15,-12 18 56,-3 6 7,4 2 30,16-3 5,31-18 0,39-25-26,50-42 36,51-50 16,53-58 6,51-61-9,59-68-51,57-67-42,68-67-20,61-57-19,56-51 2,43-41 15,33-25-14,17-15 6,-1 8-49,-12 18-52,-36 38 13,-42 44-20,-59 58 41,-64 61-3,-75 72 2,-68 54 43,-18 17 2,-58 57-23,-64 51 32,-59 46-17,-51 37 16,-43 39-5,-28 31-7,-18 24 21,-5 16-7,5 2 31,14-7 20,33-25 6,46-36 28,59-56-15,65-64-12,75-81 32,74-79-39,81-84-7,70-72 2,64-64-50,49-48 14,35-31 2,20-13-2,0 15 19,-13 28-32,-34 48-74,-45 53-18,-59 62-94,-162 111 102,52-22 0,-94 47 79,1 2-1,0-1 1,1 1 0,-1 0-1,1 0 1,-1 0-1,1 1 1,0 0 0,0 0-1,9 0 1,-14 0 9,-1 1 0,0 0 1,1 0-1,-1 0 0,0 0 0,1 0 1,-1 0-1,0 0 0,1 1 0,-1-1 1,0 0-1,1 0 0,-1 0 0,0 1 1,1-1-1,-1 0 0,0 0 0,0 1 1,1-1-1,-1 0 0,0 0 0,0 1 1,0-1-1,0 0 0,1 1 1,-1-1-1,0 0 0,0 1 0,0-1 1,0 0-1,0 1 0,0-1 0,0 0 1,0 1-1,0-1 0,0 1 0,-10 22-51,-5-3 40,-1 0-1,-23 21 0,-90 86-7,-53 41 18,-40 41 28,-38 32 42,-24 24-10,-10 21-2,-2 9-7,12 9-8,17-3-8,28-18 1,34-28-10,42-46 21,43-52-16,52-59 43,66-96-67,1 1 1,-1-1-1,1 0 1,-1 0-1,1 1 1,0-1 0,-1 1-1,1-1 1,1 1-1,-1-1 1,0 1-1,1 0 1,-1-1-1,1 5 1,3-9-2,0 1 0,0 0 0,0 0 0,-1 0 0,1-1 0,0 1 0,-1-1 0,1 0 0,-1 0 0,0 0 0,1 0 0,-1 0 0,2-3 1,91-87 57,51-71-53,45-63-4,42-59 27,35-46-49,31-34 44,19-20-5,14-3-54,-4 11 45,-19 35-54,-26 45 16,-47 65 31,-52 68-57,-149 135 59,48-31-1,-49 42-17,-33 18 11,0 0 0,-1-1 0,1 1-1,0 0 1,-1 0 0,1 0 0,0-1 0,0 1-1,-1 0 1,1 0 0,0 0 0,-1 0 0,1 0-1,0 0 1,-1 1 0,1-1 0,0 0 0,0 0-1,-1 0 1,1 1 0,0-1 0,-1 0 0,1 1-1,0 0 1,-2-1 0,2 1 0,-1 0 0,0 0 0,0-1 1,0 1-1,0 0 0,0 0 0,0 0 0,0 0 0,0 0 0,0 0 0,0 0 0,0 0 0,-1 0 0,1-1 1,0 1-1,-1 0 0,1 0 0,-1 1 0,-20 34 1,-71 81-3,-60 59 2,-52 43 0,-42 43 0,-33 33 10,-24 24-13,-7 16-5,5 2 1,16-5-10,25-24 30,31-30 1,44-47 10,45-50 8,50-57-20,46-53-12,42-57 16,13-15-1,41-44-14,48-60 28,42-59 11,39-50-49,31-40 25,32-31-19,24-18-5,10-12-8,-3 3 20,-15 20-6,-21 31-8,-30 48 32,-31 48-48,-42 53 16,-42 47-25,-88 62 29,0 1-1,1 0 1,0 1 0,0-1-1,1 0 1,-1 1 0,0 0-1,0 0 1,1 0 0,-1 0-1,4 0 1,-4 5-15,-12 12-5,-45 42-33,-40 34 22,-34 34 4,-27 33 18,-26 34 34,-21 26-9,-19 24 6,-8 19-18,3 7 23,14 2-17,24-13 33,28-22 1,33-37-28,33-42 48,39-56-15,37-58-14,22-45-15,9-15-3,37-61-13,32-56 6,34-47-4,36-40 0,34-33 28,27-19-8,16-11-24,2 2 26,-9 15-46,-18 27-5,-24 38 9,-31 47-146,-33 47-42,-43 47 555,-42 42-449,-28 16-134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10.477"/>
    </inkml:context>
    <inkml:brush xml:id="br0">
      <inkml:brushProperty name="width" value="0.1" units="cm"/>
      <inkml:brushProperty name="height" value="0.1" units="cm"/>
      <inkml:brushProperty name="color" value="#F6630D"/>
    </inkml:brush>
  </inkml:definitions>
  <inkml:trace contextRef="#ctx0" brushRef="#br0">0 10 7498,'12'-8'2832,"1"6"-2184,5 14-264,-3 1-7,-4 8-129,-3 1-80,-6 7-72,5 3-56,-6 2-32,1-3 8,-2-11-272,-5-5 208,-2-12-40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20:10.832"/>
    </inkml:context>
    <inkml:brush xml:id="br0">
      <inkml:brushProperty name="width" value="0.1" units="cm"/>
      <inkml:brushProperty name="height" value="0.1" units="cm"/>
      <inkml:brushProperty name="color" value="#F6630D"/>
    </inkml:brush>
  </inkml:definitions>
  <inkml:trace contextRef="#ctx0" brushRef="#br0">0 237 7090,'128'-96'2552,"-113"96"-2184,-2 7-80,1 4-144,-5-2-40,6 14-40,-5-10-8,-10-2-64,0 4-136,0-7 104</inkml:trace>
  <inkml:trace contextRef="#ctx0" brushRef="#br0" timeOffset="1">562 0 8410,'10'7'2984,"3"17"-2559,0 1-33,-6 5 88,-4 2-24,2 11-72,0 6-48,-7-9-216,4 1-40,-2-10-256,-3-5-96,-1-4-480,-4-11 448</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35:09.628"/>
    </inkml:context>
    <inkml:brush xml:id="br0">
      <inkml:brushProperty name="width" value="0.1" units="cm"/>
      <inkml:brushProperty name="height" value="0.1" units="cm"/>
      <inkml:brushProperty name="color" value="#F6630D"/>
    </inkml:brush>
  </inkml:definitions>
  <inkml:trace contextRef="#ctx0" brushRef="#br0">0 76 13043,'193'5'344,"90"7"-8,-213-9-250,118-10 1,-147 4-89,-11 3 19,0 1-1,33 5 1,-20-1 1,-8 1-8,-1 1 1,1 1-1,-1 3 1,33 14-1,-25-9 5,65 16-1,-85-29-11,-1 0-1,33-1 1,-7 0 0,-9-2 4,0-1 1,0-2 0,-1-2 0,49-12-1,-40 7 24,0 3-1,50-3 0,-65 10-4,12 0 49,1-2 0,-1-1 0,0-3-1,45-11 1,-35 5 88,1 2 1,100-5-1,15-2 102,-125 10-198,1-1 46,85-4 0,239-1 373,-131 1-174,-157-1-136,-65 9-157,-1 1-1,1 1 1,0 0 0,18 0-1,-24 6-88,-20 3-477,-25 3-746,10-14 732</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35:10.171"/>
    </inkml:context>
    <inkml:brush xml:id="br0">
      <inkml:brushProperty name="width" value="0.1" units="cm"/>
      <inkml:brushProperty name="height" value="0.1" units="cm"/>
      <inkml:brushProperty name="color" value="#F6630D"/>
    </inkml:brush>
  </inkml:definitions>
  <inkml:trace contextRef="#ctx0" brushRef="#br0">132 13 6553,'-2'-2'108,"1"1"0,-1-1 0,0 1 0,0 0 0,-1 0 0,1 0 0,0 0 0,0 0-1,0 1 1,-1-1 0,1 1 0,0-1 0,-1 1 0,1 0 0,0 0 0,-1 0 0,-2 1-1,3 1-51,0 1-1,1 0 0,-1 0 0,1 0 0,-1 0 0,1 0 1,0 0-1,0 0 0,0 0 0,0 1 0,1-1 0,-1 6 1,-7 50 561,3 1 1,2 61-1,-1 16-121,-3-48-240,-35 160 0,38-218-700,6-42 297</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35:10.645"/>
    </inkml:context>
    <inkml:brush xml:id="br0">
      <inkml:brushProperty name="width" value="0.1" units="cm"/>
      <inkml:brushProperty name="height" value="0.1" units="cm"/>
      <inkml:brushProperty name="color" value="#F6630D"/>
    </inkml:brush>
  </inkml:definitions>
  <inkml:trace contextRef="#ctx0" brushRef="#br0">0 157 8050,'93'-70'2307,"-87"67"-2264,-1 1 0,1-1 0,0 1 1,0 0-1,0 1 0,0-1 0,0 1 0,0 0 1,0 1-1,0-1 0,1 1 0,-1 0 0,0 1 1,9 1-1,7 0 36,45-3 119,0-3 0,0-3 0,-1-3 0,96-27 1,-144 32-186,0 2 1,1 0 0,-1 1-1,1 1 1,-1 0 0,1 2-1,-1 0 1,1 1 0,-1 0-1,0 2 1,22 7 0,-37-10-8,0 1 0,1 0 1,-1-1-1,0 2 1,-1-1-1,1 0 1,0 0-1,-1 1 0,1-1 1,-1 1-1,0 0 1,0 0-1,0 0 1,0 0-1,0 0 0,-1 0 1,1 1-1,-1-1 1,0 0-1,0 1 1,1 6-1,1 7 16,-1 1 0,-1 0-1,-1 20 1,0-10 12,0 84 83,-2-63-38,9 87 0,-6-126-69,5 28 47,-2 0 0,-1 0 0,-3 0 0,-3 38 0,1-55-30,-2-1-4,2 0-1,0 0 1,1 0-1,1 0 0,1 0 1,1 1-1,6 30 1,7 10 79,-15-60-114,0 0 0,1 0 1,-1 0-1,0 0 0,0 0 0,0 0 1,0 0-1,0 0 0,0 0 0,0 0 1,-1 0-1,1 0 0,0-1 0,0 1 0,-1 0 1,1 0-1,-1 0 0,1 0 0,0 0 1,-2 1-1,1-2-38,0 0 0,-1 0 0,1-1 0,0 1 0,0 0 0,-1-1 0,1 1 0,0-1 0,0 1 0,0-1 0,0 1 0,0-1 0,0 0 0,0 1 0,0-1 0,0 0 0,0 0 0,0 0 0,0 0 0,1 0 0,-1 0 0,-1-1 0,-17-21-1495,-2-13 717</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35:10.962"/>
    </inkml:context>
    <inkml:brush xml:id="br0">
      <inkml:brushProperty name="width" value="0.1" units="cm"/>
      <inkml:brushProperty name="height" value="0.1" units="cm"/>
      <inkml:brushProperty name="color" value="#F6630D"/>
    </inkml:brush>
  </inkml:definitions>
  <inkml:trace contextRef="#ctx0" brushRef="#br0">1 29 7850,'8'0'2704,"-6"-5"-2400,19 0-152,20 7 32,-10-2 48,2-2 32,7 2-63,-12-3-33,-1-2-72,3 5-32,-4-2-64,-1 2-96,-9 0-288,-7-2-433,-8-4 505</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35:11.299"/>
    </inkml:context>
    <inkml:brush xml:id="br0">
      <inkml:brushProperty name="width" value="0.1" units="cm"/>
      <inkml:brushProperty name="height" value="0.1" units="cm"/>
      <inkml:brushProperty name="color" value="#F6630D"/>
    </inkml:brush>
  </inkml:definitions>
  <inkml:trace contextRef="#ctx0" brushRef="#br0">83 30 7162,'-43'-29'2496,"41"43"-2200,1-2 32,-3 19-8,-6-5-8,7 10-72,2 10-72,-3-14-64,3-4-24,-3 0-80,4 3-120,-5-10-1264,0 0 992</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35:11.734"/>
    </inkml:context>
    <inkml:brush xml:id="br0">
      <inkml:brushProperty name="width" value="0.1" units="cm"/>
      <inkml:brushProperty name="height" value="0.1" units="cm"/>
      <inkml:brushProperty name="color" value="#F6630D"/>
    </inkml:brush>
  </inkml:definitions>
  <inkml:trace contextRef="#ctx0" brushRef="#br0">149 1 6417,'-56'90'1978,"51"-83"-1875,1 1-1,1-1 0,0 1 1,0 0-1,0 0 1,1 0-1,0 0 0,1 0 1,-1 15-1,1-18-81,1 1 0,-1-1 0,1 0 0,-1 1 0,-1-1 0,1 0 0,-1 0 0,0 0 0,0 0 0,0 0 0,-1 0-1,-4 6 1,6-10-13,-1 1-1,1-1 0,0 1 1,0-1-1,0 1 0,0-1 0,0 1 1,0 0-1,1 0 0,-1-1 0,1 1 1,-1 0-1,1 0 0,0 0 1,-1-1-1,1 1 0,0 0 0,0 0 1,0 0-1,1 0 0,-1 0 1,0-1-1,1 1 0,-1 0 0,1 0 1,-1 0-1,1-1 0,0 1 0,2 2 1,6 27 95,-9-31-101,0 0-1,0 0 1,-1 0 0,1 0 0,0 1 0,0-1-1,-1 0 1,1 0 0,0 0 0,-1 0 0,1 0-1,0 0 1,0 0 0,-1 0 0,1 0 0,0 0 0,-1 0-1,1 0 1,0 0 0,0-1 0,-1 1 0,1 0-1,0 0 1,-1 0 0,1 0 0,0 0 0,0-1-1,0 1 1,-1 0 0,1 0 0,0 0 0,0-1-1,-1 1 1,1 0 0,0 0 0,0 0 0,0-1-1,0 1 1,0 0 0,0-1 0,-1 1 0,1 0 0,-13-13 34,10 9-23,1 1-1,0-1 0,-1 1 0,1-1 0,1 0 0,-1 0 0,0 0 0,1 0 0,0 0 0,0 0 0,0-7 0,0 9-1,1 0 0,0 0-1,0 0 1,1 0 0,-1 0-1,0 0 1,1 0 0,-1 0-1,1 0 1,-1 0-1,1 0 1,0 0 0,0 1-1,0-1 1,0 0 0,0 0-1,0 1 1,1-1 0,-1 1-1,1-1 1,-1 1-1,1-1 1,-1 1 0,1 0-1,0 0 1,-1 0 0,1 0-1,4-2 1,37-11 139,-32 11-127,-1 0-1,1-1 0,-1 0 1,0 0-1,0-2 0,15-9 1,-13 7-16,0 1 1,0 0 0,1 0-1,0 2 1,0-1 0,0 2 0,1-1-1,23-3 1,-19 2 12,3-1 18,-20 8-37,0-1 0,-1 1 0,1-1 1,-1 1-1,1-1 0,-1 1 0,1-1 0,-1 1 0,1-1 0,-1 1 0,1 0 0,-1-1 0,0 1 0,1 0 0,-1-1 0,0 1 0,0 0 0,1 0 0,-1-1 0,0 1 0,0 0 0,0 0 1,0-1-1,0 1 0,0 0 0,0 0 0,0-1 0,0 1 0,-1 0 0,1-1 0,-1 2 0,-2 13 4,-2 0-1,0-1 1,0 0-1,-2 0 1,1-1-1,-2 0 1,-13 19 0,1 1 19,-9 6 57,24-34-13,0 0 1,1 1-1,-1-1 1,1 1-1,1 0 0,-1 1 1,1-1-1,0 0 1,0 1-1,1 0 0,-3 11 1,9-15 247,5-9-160,12-14-82,-17 16-52,17-17-176,2 2 0,44-30-1,-51 36-429,-4-3 245</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35:12.064"/>
    </inkml:context>
    <inkml:brush xml:id="br0">
      <inkml:brushProperty name="width" value="0.1" units="cm"/>
      <inkml:brushProperty name="height" value="0.1" units="cm"/>
      <inkml:brushProperty name="color" value="#F6630D"/>
    </inkml:brush>
  </inkml:definitions>
  <inkml:trace contextRef="#ctx0" brushRef="#br0">20 84 8146,'-19'0'3064,"25"2"-2311,25 3-425,1-7-48,20 0-120,-14-11 0,13-5-56,6 8-56,7-5-136,17 4-192,-1-9 176</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35:12.404"/>
    </inkml:context>
    <inkml:brush xml:id="br0">
      <inkml:brushProperty name="width" value="0.1" units="cm"/>
      <inkml:brushProperty name="height" value="0.1" units="cm"/>
      <inkml:brushProperty name="color" value="#F6630D"/>
    </inkml:brush>
  </inkml:definitions>
  <inkml:trace contextRef="#ctx0" brushRef="#br0">7 118 9754,'-7'1'3313,"17"-9"-3193,15 0-64,16 4 8,-5-4-16,13 5-40,18 3 16,4-8-24,9 6-8,-7-6-80,-24-9-136,-11 3-352,-12-6-345,-13 2 577</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0:15.404"/>
    </inkml:context>
    <inkml:brush xml:id="br0">
      <inkml:brushProperty name="width" value="0.35" units="cm"/>
      <inkml:brushProperty name="height" value="0.35" units="cm"/>
      <inkml:brushProperty name="color" value="#EEB3A6"/>
      <inkml:brushProperty name="inkEffects" value="rosegold"/>
      <inkml:brushProperty name="anchorX" value="-64486.69922"/>
      <inkml:brushProperty name="anchorY" value="-9202.20703"/>
      <inkml:brushProperty name="scaleFactor" value="0.5"/>
    </inkml:brush>
  </inkml:definitions>
  <inkml:trace contextRef="#ctx0" brushRef="#br0">546 682 3745,'-11'0'1640,"-19"2"-1148,-11 2 328,-9 3-285,-4 4-227,1 6-8,7 7-317,6 12 85,8 17-64,7 21 63,3 34 18,1 34-12,1 47 55,-1 39-52,1 33 55,2 24 12,2 4-12,3-10 6,5-30-85,4-41-4,4-48-32,3-50-33,4-53-3,-3-46 5,0-13-2,6-42-33,2-47 52,0-44-64,0-32-7,0-24 38,-2-14-51,-3-5 33,-3-1 37,-3 8-57,-2 11 29,-2 17-28,0 22-12,0 25 3,0 27-22,1 29-274,0 26 30,0 28-26,2 28 39,1 36 323,0 40-14,0 47 64,0 46-1,-1 38 81,0 28-40,0 11 16,1-3 15,3-21-98,2-32 67,3-42-24,2-46 33,1-48 76,-12-63-163,0 0 0,0-1 0,0 1 0,0 0 1,0-1-1,0 1 0,0 0 0,0-1 0,0 1 0,1 0 1,-1-1-1,0 1 0,0-1 0,1 1 0,-1 0 0,0-1 1,1 1-1,-1-1 0,1 1 0,-1-1 0,1 1 1,-1-1-1,1 0 0,-1 1 0,1-1 0,-1 0 0,1 1 1,-1-1-1,1 0 0,-1 1 0,1-1 0,0 0 0,1 0 1,-1-3 7,1 1 1,-1-1 0,1 0 0,-1 0 0,0 1 0,0-1-1,0 0 1,0 0 0,-1 0 0,1-4 0,13-77 112,1-48-132,1-46 15,2-37-70,-1-29-43,-1-20-39,-1-2-4,-1 14 90,-1 27 37,-3 37 97,-3 42-29,-2 42-20,-1 38 0,-5 38 7,-2 34 24,-5 43-17,-5 44 73,-4 54-11,-3 54-12,-2 48 53,0 39-62,-2 22 1,2 7 8,0-14-42,1-30 2,2-50 16,3-56-35,4-67-17,5-67 4,7-76-51,7-72-33,5-68-21,6-61 19,4-49 10,4-36 16,3-18 44,4 2-10,3 25 24,2 37-23,-3 52 36,-4 54-58,-7 61 8,-6 58 25,-19 58-6,2 1 1,-1-1 0,0 0 0,0 0-1,0 1 1,0-1 0,0 0-1,0 0 1,1 0 0,-1 0-1,0 1 1,0-1 0,0 0-1,0 0 1,1 0 0,-1 0-1,0 0 1,0 0 0,0 0-1,1 1 1,-1-1 0,0 0-1,0 0 1,0 0 0,1 0 0,-1 0-1,0 0 1,0 0 0,1 0-1,-1 0 1,0 0 0,0 0-1,0 0 1,1 0 0,-1 0-1,0 0 1,0-1 0,1 1-1,-1 0 1,0 0 0,0 0-1,0 0 1,0 0 0,1 0-1,-1 0 1,0-1 0,0 1-1,1 0 1,-3 57 72,-9 61-7,-10 61 109,-7 61-77,-4 56 48,0 42 6,0 24-106,4 0 14,5-18-28,6-46-25,7-55 14,8-69-25,9-67 16,-1-83 0,-6-24-12,0 1 1,0-1-1,0 0 0,0 1 1,1-1-1,-1 0 1,0 1-1,0-1 1,0 0-1,1 1 0,-1-1 1,0 0-1,0 0 1,0 1-1,1-1 1,-1 0-1,0 0 1,1 1-1,-1-1 0,0 0 1,1 0-1,-1 0 1,0 0-1,0 0 1,1 1-1,-1-1 0,1 0 1,-1 0-1,0 0 1,1 0-1,0 0 1,1-2-1,0 0 0,1 0 0,-1-1 0,0 1 1,0-1-1,-1 1 0,1-1 0,0 0 0,-1 1 1,0-1-1,1 0 0,-1 0 0,1-5 0,32-110 11,9-68-12,5-62-7,1-48 10,-2-32-22,-7-15 16,-6 11-14,-8 28 22,-9 50 2,-7 55 20,-7 62 4,-8 59 1,0 63-15,-2 14 0,4 6-11,1 0-1,-1 0 1,1 0-1,0 0 1,0 0-1,-2 11 1,-23 96 27,-9 65 9,-6 63 26,-4 51-16,-1 35 25,4 18-26,9-5-10,9-22-6,12-44-20,14-53-4,1-175-1,12 63 0,-13-100-9,1 1-1,0-1 1,1 1-1,-1 0 1,2-1-1,-1 0 1,10 16-1,-12-25 2,0 2-1,0 0 0,-1 0 1,1 0-1,0 0 0,0 0 1,0 0-1,1-1 0,-1 1 1,0 0-1,0-1 0,0 1 1,1-1-1,-1 1 0,0-1 1,0 0-1,1 1 0,-1-1 1,0 0-1,1 0 0,-1 0 1,0 0-1,0 0 0,1 0 1,-1 0-1,0-1 0,1 1 1,-1 0-1,0-1 0,0 1 1,1-1-1,-1 1 0,0-1 0,0 0 1,0 1-1,1-2 0,5-5 0,0 1 0,-1-1-1,0 0 1,0-1 0,0 1-1,-1-1 1,8-16 0,7-22-9,22-64 0,24-120 5,-2-67-33,-5-51 28,-6-30-10,-9-9-25,-9 21 36,-10 40-12,-10 59 23,-8 65 31,-10 71 21,3 122-46,0 1-1,-1-1 1,0 0 0,-1 1-1,-3-10 1,-2 12 15,-3 17-1,-11 60 26,-6 74-38,-5 72 10,-6 79 23,-7 70-36,-5 53 22,-3 27-8,4-12 2,6-39-9,16-76 21,17-88-16,10-208-21,1 2 1,1 0-1,6 31 0,4-30 10,-11-26-9,-1 1 0,1-1 0,-1 1 0,1-1 0,-1 0 1,1 0-1,-1 1 0,1-1 0,-1 0 0,1 0 0,0 0 0,-1 0 1,1 1-1,-1-1 0,1 0 0,0 0 0,-1 0 0,1 0 1,-1 0-1,1-1 0,0 1 0,-1 0 0,1 0 0,-1 0 1,1 0-1,-1-1 0,1 1 0,-1 0 0,1 0 0,0-1 1,4-6-4,1 0 1,-1 0-1,0 0 1,-1-1 0,1 1-1,-1-1 1,-1 0 0,5-14-1,47-157-46,3-94 34,1-76-31,-2-57 17,-3-32 33,-4-3-18,-6 20 16,-8 49-3,-9 63 1,-10 77 0,-9 74 0,-9 79 0,-3 66-4,-1 19-1,-11 64-2,-6 74 8,-3 77-2,-2 70 20,0 64 13,1 46-21,4 19 7,6-6 8,6-39-13,8-57 14,8-81-23,9-85 16,-15-150-21,0 1 1,0 0 0,1 0 0,-1 0-1,1 0 1,0 0 0,0 1 0,0-1 0,0-1-1,0 1 1,1 0 0,-1 0 0,1 0-1,0-1 1,0 1 0,0-1 0,4 4 0,-6-5-1,1-1 1,-1 0 0,1 0 0,0 0 0,-1 0 0,1 0 0,-1 0 0,1-1 0,0 1 0,-1 0 0,1 0 0,-1 0 0,1-1 0,0 1 0,-1 0-1,1-1 1,-1 1 0,1 0 0,-1-1 0,1 1 0,-1-1 0,0 1 0,1-1 0,-1 1 0,1-2 0,16-29-5,-3-7-40,11-53-1,17-115-41,4-64-43,-1-46 26,-6-24 17,-5-6 4,-10 26 11,-6 42-10,-6 62 87,-7 65-44,-5 69 37,-3 66-9,3 16 11,0 0-1,0 0 1,0 0 0,0 0 0,0 0 0,0 0 0,0 0 0,0 0-1,0 1 1,0-1 0,0 0 0,0 0 0,0 0 0,0 0 0,0 0-1,0 0 1,0 0 0,0 0 0,0 0 0,0 0 0,0 0 0,0 0-1,-1 0 1,1 0 0,0 1 0,0-1 0,0 0 0,0 0 0,0 0-1,0 0 1,0 0 0,0 0 0,0 0 0,0 0 0,0 0 0,-1 0-1,1 0 1,0 0 0,0 0 0,0 0 0,0 0 0,0 0 0,0 0 0,0 0-1,0 0 1,0 0 0,0 0 0,0 0 0,-1-1 0,1 1 0,0 0-1,0 0 1,0 0 0,0 0 0,0 0 0,0 0 0,0 0 0,0 0-1,0 0 1,0 0 0,0 0 0,0 0 0,0-1 0,-12 58-24,-5 69 20,-6 72 12,-5 62 16,-4 52-3,0 38-6,1 15 21,2-2-7,7-34 22,7-53-6,8-71-34,11-77 10,1-98-74,-5-30 51,0 0 0,0 1 0,0-1 0,0 1 0,0-1 0,0 0 0,0 1 0,1-1 0,-1 0 0,0 1 0,0-1 0,0 0 0,0 1 0,1-1 0,-1 0 0,0 1 0,0-1 0,1 0 0,-1 1 0,0-1 0,1 0 0,-1 0 0,0 0 0,1 1 0,-1-1 0,0 0 0,1 0 0,-1 0 0,1 0 0,0 1 0,1-4-9,1 0 0,-1 1 0,0-1 0,0 0 1,0-1-1,0 1 0,0 0 0,-1 0 0,0-1 0,1 1 0,-1-1 0,1-6 0,36-131-263,15-84-8,13-81 66,8-65-18,0-43 111,-7-20-37,-12 10 8,-12 33 20,-12 58 68,-11 67 0,-9 74 248,-9 69-29,-5 66 61,-1 51-109,-1 16 6,-8 54-77,-6 57 27,-8 65-38,-8 62 30,-14 64 17,-10 56 52,-9 37-3,-2 16-13,4-16 7,10-39-68,13-67-10,15-78-1,15-90-41,12-127 5,0-1 1,1 0-1,0 1 1,0-1-1,0 1 1,0-1-1,0 1 1,0-1-1,1 1 1,1 4-1,14-58-93,12-89 17,12-80-95,9-67 42,3-51 1,3-32-22,-2-12 74,-6 5-40,-9 25 52,-12 33 5,-12 45 1,-14 41 123,-9 63 50,7 150-86,-1-2 0,-1 1 1,-8-23-1,12 41-24,-1 1 0,1-1 0,-1 0 0,1 0 0,-1 0 1,0 1-1,0-1 0,1 0 0,-1 1 0,-1-1 0,1 1 0,0-1 0,0 1 0,0-1 0,-1 1 0,1 0 0,-1 0 0,1 0 0,-1-1 1,0 2-1,1-1 0,-1 0 0,0 0 0,-1 0 0,0 2-3,1 0 0,-1 0 1,1 1-1,-1-1 0,1 0 1,0 1-1,0 0 0,0-1 1,0 1-1,0 0 0,0 0 1,0 0-1,0 0 0,1 0 1,-1 0-1,1 1 0,-1-1 1,-1 5-1,-10 18 14,1 0 1,-10 32-1,-30 123 55,-2 69-20,4 60 62,7 46-26,11 28 19,10 2-3,12-25-64,12-44-10,12-68-132,-8-194 3,15 66 0,-19-113 62,0 1-1,0 0 0,1 0 1,0 0-1,1 0 0,-1-1 1,2 1-1,-1-1 0,10 12 1,-13-18 26,0 0 0,0 1 0,1-1 1,-1 0-1,1 0 0,-1 0 1,1 0-1,-1-1 0,1 1 0,0 0 1,-1-1-1,1 1 0,0-1 1,0 1-1,0-1 0,-1 0 0,1 0 1,0 0-1,0 0 0,0 0 1,-1 0-1,1 0 0,0-1 0,0 1 1,-1-1-1,1 1 0,0-1 1,-1 0-1,1 0 0,0 1 0,2-3 1,3-3-35,0-1 0,0 1 0,0-2-1,0 1 1,-1-1 0,0 1 0,-1-2 0,7-12 0,9-20-114,28-73 0,16-109-59,-6-58-42,-11-38-98,-10-19-5,-10 7 143,-9 31 110,-8 52 434,-6 59 125,-6 64 73,-4 60-90,2 55-284,-1 16-29,-5 50 42,-1 66-42,-1 64 3,-1 64 18,0 53-7,-1 34-33,2 17 10,1-10-42,2-29-18,6-54 3,6-66-41,5-82-65,-2-88 2,-7-25 50,0 0 1,0 0 0,0 1-1,0-1 1,0 0-1,0 0 1,0 0-1,0 1 1,0-1-1,0 0 1,0 0-1,1 0 1,-1 1-1,0-1 1,0 0-1,0 0 1,0 0-1,0 0 1,1 1 0,-1-1-1,0 0 1,0 0-1,0 0 1,0 0-1,1 0 1,-1 0-1,0 0 1,0 1-1,0-1 1,1 0-1,-1 0 1,0 0-1,0 0 1,1 0 0,-1 0-1,0 0 1,0 0-1,0 0 1,1 0-1,-1 0 1,0 0-1,0-1 1,0 1-1,1 0 1,-1 0-1,0 0 1,3-8-27,0 2 1,0-1 0,-1 0-1,0 0 1,-1 0-1,2-13 1,15-125-153,1-73-3,0-60 54,-2-40-90,-2-23 48,-3 2 31,-4 20 64,-4 42 200,-3 51 24,-4 56 150,-2 53-2,-1 50-44,0 44-36,-1 43-141,2 44-41,-1 52 1,2 51-11,0 53 47,1 41-33,3 26 22,3 11 23,2-13-26,3-24 10,2-45-22,2-51-69,0-60-84,1-56 19,-7-49 7,0-14-5,7-62-27,0-65 0,0-62 18,-2-56-3,0-46-34,-2-25 38,-1-9-32,-2 18 75,-1 30 35,-4 47 49,-1 52 66,-4 55 119,-1 50 0,0 51-54,2 35-83,1 13-12,-3 54-78,1 51 13,1 61 22,1 53 23,1 51-5,2 39 61,1 21-16,4 2-20,-1-16-20,2-30-24,0-49-33,-1-52-22,-1-61-25,-1-60-43,-3-64 23,0-15-12,-1-50-52,1-67 34,-2-63 15,3-61 83,2-49-57,4-33 13,3-10 6,4 17-22,3 38 35,1 56 26,-2 58-53,-2 61 19,-2 53-17,-13 53 58,0 0-1,0 0 0,0 0 1,0 0-1,0 0 0,0 1 1,1-1-1,-1 0 0,0 0 1,0 0-1,0 0 0,0 0 1,1 0-1,-1 1 0,0-1 1,0 0-1,0 0 0,0 0 1,1 0-1,-1 0 0,0 0 1,0 0-1,0 0 0,1 0 0,-1 0 1,0 0-1,0 0 0,0 0 1,1 0-1,-1 0 0,0 0 1,0 0-1,0 0 0,1 0 1,-1 0-1,0 0 0,0-1 1,0 1-1,1 0 0,-1 0 1,0 0-1,0 0 0,0 0 1,0-1-1,0 1 0,1 0 1,-1 0-1,0 0 0,0 0 0,0-1 1,0 1-1,0 0 0,7 45-13,-1 54 50,-2 51 16,1 55 37,-3 49-6,-3 37 5,-3 23 19,-1 3-15,-1-11 5,2-39-66,1-49-66,5-71-78,3-76-5,-4-72 117,-1 1 0,0 0 0,-1 0 0,1 0 0,0 0 0,0 1 0,0-1 0,0 0 0,0 0 0,0 0 0,0 0 0,0 0 0,0 0 0,0 1 0,0-1 0,1 0-1,-1 0 1,0 0 0,0 0 0,0 0 0,0 0 0,0 1 0,0-1 0,0 0 0,0 0 0,0 0 0,0 0 0,0 0 0,0 0 0,1 0 0,-1 0 0,0 0 0,0 0 0,0 1 0,0-1 0,0 0 0,0 0 0,0 0-1,1 0 1,-1 0 0,0 0 0,0 0 0,0 0 0,0 0 0,0 0 0,0 0 0,1 0 0,-1 0 0,0 0 0,0 0 0,0 0 0,0 0 0,0 0 0,1 0 0,-1 0 0,0 0 0,0-1 0,0 1 0,0 0 0,0 0-1,0 0 1,0 0 0,0 0 0,1 0 0,-1 0 0,0 0 0,7-20-73,13-80 17,7-84 1,7-71 41,4-55-62,0-37 11,-3-4-51,-6 14-44,-7 40 65,-9 48 41,-8 58 167,-9 55 71,-2 53 77,-1 47-83,4 35-122,-1 12-20,-2 40 3,1 48-14,2 51-5,1 59 25,1 57 20,1 53 5,-2 39 21,0 17 4,-2-1-27,0-34-19,0-48 13,2-67-221,1-69 16,1-75-36,1-66 78,0-19-5,1-61 90,2-71-30,1-67-37,0-53 38,0-42 16,0-25-6,-4-11 13,-1 6-12,-2 25 5,-3 38-21,0 53 43,-1 53-23,-1 54-47,2 48-14,3 46 61,0 11-2,1 34-6,3 53 115,2 52 27,3 58 29,0 50 9,1 39-35,-1 26 20,0 2-35,3-12 9,0-35-41,2-45-9,1-57-74,0-57-9,-13-104 24,1 1 0,0 0-1,0 0 1,0 0 0,1 0 0,0 0 0,2 5 0,2-11-18,0-17-4,4-70 31,-1-63-8,-1-61 7,-2-49 1,-2-38-56,-4-22 25,-3-1-47,-3 13 1,-4 33 45,-2 36 14,-2 46 110,-1 42 84,0 44 143,2 39-30,5 40-80,6 29-130,1 10-22,3 48-37,5 51 4,2 62 15,3 62 17,1 56-13,2 44 25,-1 20-7,0-3-16,1-27 16,2-43-35,0-60-27,2-62 6,-2-67-33,-18-90 28,1 0 0,0 1 0,0-1 0,0 0 0,1 0 0,-1 0 0,0 0 0,0 0 0,1 1 0,-1-1 0,1 0 0,-1 0-1,1 0 1,-1 0 0,1 0 0,0 0 0,-1 0 0,1-1 0,0 1 0,0 0 0,0 0 0,0 0 0,-1-1 0,1 1 0,2 0 0,-1-4-3,-1 0 1,1 0 0,-1 0-1,0 0 1,0 0-1,0 0 1,0 0-1,0 0 1,-1-1-1,0 1 1,1-4-1,7-98-9,-4-61-14,-2-53-25,-3-45 54,0-34-37,-2-17 4,-2-3 18,0 18-44,-1 27 32,1 39-48,1 42 13,2 46 32,1 44-47,2 48 71,1 44-22,0 12 7,5 44 8,2 53 19,4 64 32,3 64 22,4 60-3,2 50 13,3 28-30,3 5-38,3-21-354,1-39 60,-1-61-219,0-65 7,-5-77 341,-26-105 147,1 0-1,-1 0 1,1 0-1,-1 0 0,1 0 1,-1 0-1,1 0 1,0-1-1,0 1 0,0 0 1,0-1-1,0 1 1,0 0-1,1-1 1,-1 0-1,0 1 0,1-1 1,-1 0-1,1 1 1,2 0-1,-3-5 4,1 1 0,0 0-1,-1 0 1,0-1 0,1 1 0,-1 0 0,0-1-1,0 1 1,0 0 0,0-1 0,0 0 0,-1 1-1,1-1 1,-1 1 0,0-1 0,0-4 0,14-114-154,-5-75 37,-4-65 3,0-51 143,-4-35-21,-1-12-31,-4 6 44,-3 30 97,-3 38 56,0 51 206,-1 53-39,-1 53 18,1 45-14,3 41-201,5 34-51,1 10-33,2 35 5,4 42-37,5 50 52,5 50-2,1 45 1,2 39 40,1 21-47,0 4 15,0-20-61,-2-36-40,-3-47-20,-1-48 19,-6-48-10,-1-41 22,-4-41-7,0-10 2,-2-36-20,-2-52-20,0-52-4,3-54-104,3-43-55,7-21-10,3-5-62,3 18 97,0 26 70,-3 34 12,-3 35 99,-5 37 34,-2 35 15,-2 32 32,-2 32-25,2 39 47,1 38-51,2 49 35,-1 50 8,1 50 7,-2 46 0,0 28 38,-2 11-29,1-13-64,0-27 19,2-42-58,1-44-33,0-49-86,1-50 28,-1-53 3,-1-50 25,1-57 78,1-54-58,1-56-23,2-50-20,1-37 1,2-27-191,-1-7 138,0 4-33,-1 22 101,-3 38 274,-1 50 97,-2 55 106,-2 56 11,-1 53-111,-2 60-103,-1 62-42,-1 68-49,-1 63 24,-3 57-60,0 45-11,-2 33-8,-3 16 17,-3-4-16,-2-24 5,-1-46-29,1-52-1,0-67-21,2-63-4,15-103-2,1 0 0,0 1 0,0-1 0,0 1 0,0 0 0,-1-1 0,1 1 0,-1 0 0,1-1 0,-1 1 1,0-1-1,0 1 0,1-1 0,-1 0 0,0 1 0,0-1 0,0 0 0,-1 1 0,1-1 0,-2 2 0,1-4-2,1-1 0,-1 1 0,1-1 0,0 1 0,0-1 0,-1 0 0,1 1 0,1-1-1,-1 0 1,0 0 0,0 0 0,1 0 0,-1 0 0,1 0 0,-1 0 0,1 0 0,0-3 0,-15-95-6,-2-60-30,-2-54 18,-3-48 4,-4-37-10,-1-21 31,-2-2-9,2 16-24,1 36-11,1 46 11,2 55 98,3 53 27,3 54 18,17 60-113,0 2-1,0-1 1,0 1 0,0-1 0,0 1 0,0-1 0,0 1-1,-1-1 1,1 1 0,0 0 0,0-1 0,0 1-1,0-1 1,-1 1 0,1-1 0,0 1 0,0-1 0,-1 1-1,1 0 1,0-1 0,-1 1 0,1 0 0,-1-1-1,1 1 1,0 0 0,-1-1 0,1 1 0,-1 0 0,1 0-1,-1 0 1,1-1 0,-1 1 0,1 0 0,-1 0-1,1 0 1,-1 0 0,1 0 0,-1 0 0,1 0 0,-1 0-1,1 0 1,-1 0 0,0 0 0,-1 5-3,0-1 0,1 0-1,-1 1 1,1-1 0,0 0 0,0 1 0,-1 8 0,-7 85-13,1 66 22,1 59 7,3 52 26,0 37-5,2 13-5,3-6 2,3-28-19,4-38-5,2-51-9,0-55-17,-1-60-15,-9-86 30,0 0 0,0 0 1,0 1-1,0-1 1,0 0-1,0 0 1,0 1-1,0-1 1,1 0-1,-1 1 1,1-1-1,-1 0 0,1 0 1,-1 0-1,1 0 1,0 1-1,-1-1 1,3 2-1,4-45-39,-2-63-16,4-67 3,2-60 17,9-47 3,8-31 20,7-8 14,7 10-31,-1 28-36,-2 38 38,-9 47-34,-8 51 38,-10 56-2,-10 55-54,-6 62 82,-8 57-63,-5 63 66,-4 58 18,-3 57-12,1 47 35,4 34 19,5 20-23,6-4 1,5-18-1,8-40-113,5-52-43,7-68-181,-13-156 215,0 0 0,11 31-1,-3-33-16,-12-25 95,1 1-1,-1-1 1,0 1-1,1-1 1,-1 0 0,0 1-1,1-1 1,-1 0 0,1 1-1,-1-1 1,1 0-1,-1 1 1,1-1 0,-1 0-1,1 0 1,-1 0 0,1 1-1,-1-1 1,1 0 0,-1 0-1,1 0 1,-1 0-1,1 0 1,0 0 0,-1 0-1,1 0 1,2-2-6,-1 0 0,0 0-1,1 0 1,-1-1 0,0 1 0,0-1 0,0 1 0,-1-1-1,1 0 1,-1 0 0,0 1 0,1-1 0,-1 0 0,0 0-1,1-6 1,9-32 3,6-46-1,13-112-56,0-65-105,-1-48-31,-3-29-139,-3-7 20,-4 20 152,-2 33 6,-4 44 241,-3 47-30,-2 48 6,-2 44 47,-2 49-51,-1 45 35,-2 51 27,-1 52-8,-3 62 51,0 66-12,-3 69-32,-1 65 21,-1 52-36,0 33 37,-1 9 7,3-17-21,1-55-38,1-71-45,3-98-47,2-102 8,1-88-8,0-26-1,5-84 3,3-91 16,3-71-14,3-61 14,1-41-12,1-25 3,3-10-1,-1 11-19,1 23 25,0 34-65,-2 39 47,-3 45-7,-2 46 2,-3 53 76,-4 48 53,-3 46 45,-4 44-5,-3 49 17,-3 47-58,-3 48-48,1 42 38,0 37-73,1 30 20,5 27-8,3 13-18,3-5 42,3-15-51,1-34 16,-1-38-14,0-41-7,-2-41 20,-1-42-53,-1-41 6,-2-45-32,1-43-2,0-52 26,2-52-28,2-57 29,2-50-9,4-37 12,1-23-77,2 2 14,2 19 19,1 45 0,0 54 58,-3 63 13,-5 62 0,-5 65 4,-7 62 37,-6 68-10,-4 59 5,-1 60 9,0 50-30,2 43 28,6 34-10,5 16-16,7 0-31,5-23-114,3-34 29,2-57-54,3-59 1,0-69 72,-19-120 66,0 1-1,1-1 1,1 0 0,-1 0 0,1 0 0,4 9 0,-6-16 9,-1 0 0,0 1 0,0-1 1,1 0-1,-1 1 0,0-1 0,0 0 0,1 0 0,-1 0 0,0 1 1,1-1-1,-1 0 0,0 0 0,0 0 0,1 1 0,-1-1 0,0 0 1,1 0-1,-1 0 0,1 0 0,-1 0 0,0 0 0,1 0 0,-1 0 1,0 0-1,1 0 0,-1 0 0,0 0 0,1 0 0,-1 0 1,1-1-1,9-12-21,-4-2 16,-1 0 0,-1 0 1,3-17-1,18-107-97,3-52-39,0-47-30,1-34 48,-1-25-10,-4-10 42,-3 12 84,-5 27-12,-4 44 198,-4 48-6,-3 49 78,-3 43-39,-1 38-86,-2 33-39,1 37-62,0 37 18,0 50-20,0 52 22,2 53-7,0 44 22,0 30 3,1 13-46,0-8-134,-1-22-77,0-40-344,0-46 76,0-57 102,1-57 12,-2-60 342,0-16 34,0-49-85,0-63-120,0-56 31,-1-54-74,0-42 3,2-32 257,1-20-11,2 1 112,3 12 29,-1 30-27,0 36 23,0 44-62,-3 45 17,-1 48-83,-1 44 3,-2 50-34,-1 11-5,-3 39 48,-1 54 4,-2 57 1,0 62 67,-1 61-56,0 55 58,-1 41-16,0 19-173,1-1-51,0-27-136,1-44-3,2-66 34,2-69 49,3-74 44,1-69 2,0-71 80,2-67-1,-1-67-41,-1-55-59,-2-52-32,-1-33 68,-3-24 114,-3-9 157,-2 9 144,-1 22-62,0 35-131,1 37-61,2 46-22,-2 42 11,-1 47 169,0 46-104,5 45-75,1 12-15,-5 38 3,1 52-76,3 50 52,2 51 7,4 46 43,3 34 66,4 19-52,4-4-34,3-21-28,1-36-118,0-40 2,-1-47 27,-4-49-5,-3-55 59,-5-39 22,-1-13 10,-2-50-38,-4-44 28,-5-47-54,-4-43-12,-3-41 19,-3-29 10,1-10 100,-1 7 48,1 30 87,2 40-7,1 49-8,1 47-105,5 55-65,6 43-28,2 12-20,3 52-20,9 56 14,5 54 66,5 48 30,0 33 91,-2 17-11,-5-3-111,-2-18 37,-2-30-140,-2-38 26,0-45 14,-2-46-1,-2-53 30,-2-48 2,-1-49 30,0-47-45,-1-45-87,0-40 14,2-34-21,0-18 30,2 0 120,-1 16-4,1 33 112,-1 41 41,-1 45-32,-1 42-58,-2 47-85,-2 47-28,-3 57 36,-2 59 29,-3 59 67,-1 48-5,-1 35-20,-2 18 27,2 0 38,2-13-48,6-29 64,6-41-65,5-51 1,2-55-29,2-62-51,-4-45 3,0-15-8,8-57-44,3-54 21,3-48 9,3-40 15,1-30-40,1-23-61,2-18 34,2-11-25,3 7-13,2 17 97,6 29-113,4 35 9,5 39-23,2 39-64,-40 103 129,1 2 0,18-25 0,-24 37 30,1 0 0,-1 1 0,2 1 0,-1-1 0,12-9 0,-16 16 28,-1-2 0,1 1 1,0 0-1,0 0 1,0 0-1,0 0 1,0 0-1,1 1 0,-1-1 1,0 1-1,0-1 1,0 1-1,1 0 1,-1 0-1,0 0 1,0 0-1,4 0 0,-3 2 6,-1-1 0,0 0 0,1 0 0,-1 1 0,0-1-1,0 1 1,0-1 0,0 1 0,0 0 0,0 0 0,0 0-1,-1 0 1,1 0 0,-1 0 0,3 5 0,1 7 10,0-1 0,-1 0 0,0 0 0,3 19 0,5 108 84,-12 61 107,-10 55-47,-8 46-32,-3 31 2,0 10 98,3-4-12,5-23-205,8-35-2,7-54-366,9-60 54,-9-144 256,1 1 0,8 26 0,-12-48 53,2-1 0,-1 0 1,0 1-1,0-1 0,0 0 1,0 1-1,1-1 0,-1 0 1,1 0-1,-1 0 0,1 1 1,-1-1-1,1 0 0,0 0 1,-1 0-1,1 0 0,0 0 1,0 0-1,0 0 0,0 0 1,0 0-1,0-1 0,0 1 1,0 0-1,0-1 0,0 1 1,3 0-1,-2-3 6,0 1 1,0-1-1,0 0 0,0 0 0,-1-1 1,1 1-1,-1 0 0,1 0 0,-1-1 1,0 1-1,0-1 0,0 1 0,0-1 1,0 0-1,0-3 0,23-101-77,-1-60-49,-2-50-224,-6-40 327,-9-29 0,-11-19 157,-13-7 318,-13 8-152,-7 17 61,-4 29 11,1 33-109,4 37-52,5 40-19,6 40-60,5 35 40,4 33-53,16 40-116,1-1 0,0 1 0,0-1 1,0 1-1,-1-1 0,1 1 0,0 0 1,0-1-1,-1 1 0,1 0 0,0-1 1,-1 1-1,1 0 0,0-1 1,-1 1-1,1 0 0,-1 0 0,1-1 1,0 1-1,-1 0 0,1 0 0,-1 0 1,1 0-1,-1-1 0,1 1 0,-1 0 1,1 0-1,0 0 0,-1 0 0,1 0 1,-1 0-1,1 0 0,-1 0 1,1 0-1,-1 1 0,1-1 0,-1 0 1,-1 3-1,0 0 1,1-1 0,-1 1 0,1-1-1,0 1 1,0-1 0,0 1-1,0 0 1,-1 5 0,-11 62-19,1 49 19,0 52-41,4 56 46,5 53 42,7 43-132,7 27-126,8 5-483,9-12-156,8-31-1068,6-43 1574,-6-70-5362</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35:12.733"/>
    </inkml:context>
    <inkml:brush xml:id="br0">
      <inkml:brushProperty name="width" value="0.1" units="cm"/>
      <inkml:brushProperty name="height" value="0.1" units="cm"/>
      <inkml:brushProperty name="color" value="#F6630D"/>
    </inkml:brush>
  </inkml:definitions>
  <inkml:trace contextRef="#ctx0" brushRef="#br0">746 39 6185,'-71'-36'1797,"70"36"-1780,0-1 0,0 1 0,0-1 1,0 1-1,0 0 0,0 0 0,0 0 0,-1-1 1,1 1-1,0 0 0,0 0 0,0 1 1,0-1-1,0 0 0,0 0 0,-1 0 0,1 1 1,0-1-1,0 1 0,0-1 0,0 1 1,0-1-1,0 1 0,0-1 0,0 1 0,1 0 1,-1 0-1,0-1 0,0 1 0,0 0 1,1 0-1,-1 0 0,0 0 0,1 0 0,-1 0 1,0 2-1,-15 50 265,7-22 24,4-23-230,-1 0 0,0-1-1,0 1 1,-1-1-1,0-1 1,-11 9 0,-8 8 74,-12 15 0,1 2 0,1 1 0,3 2 0,1 1-1,-36 70 1,6 5 94,-126 216 298,184-330-563,0 0 1,0 1-1,0 0 0,1 0 1,-1 0-1,2 0 0,-1 1 1,1-1-1,0 1 1,0-1-1,0 1 0,1 0 1,0-1-1,0 11 0,2-17 14,-1 0 0,0-1-1,0 1 1,0 0 0,0 0-1,0 0 1,0 0 0,0 0-1,0 0 1,0 0 0,0 0-1,0 0 1,1 0-1,-1 0 1,0 0 0,0 0-1,0 0 1,0 0 0,0 0-1,0 0 1,0 0 0,0 0-1,1 0 1,-1 0 0,0 0-1,0 0 1,0 0-1,0 0 1,0 0 0,0 0-1,0 0 1,0 0 0,1 0-1,-1 0 1,0 0 0,0 0-1,0 0 1,0 0 0,0 0-1,0 0 1,0 0-1,0 1 1,0-1 0,0 0-1,0 0 1,0 0 0,0 0-1,1 0 1,-1 0 0,0 0-1,0 0 1,0 0 0,0 1-1,0-1 1,0 0 0,0 0-1,0 0 1,0 0-1,0 0 1,0 0 0,0 0-1,0 0 1,0 1 0,0-1-1,0 0 1,10-16-280</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35:13.061"/>
    </inkml:context>
    <inkml:brush xml:id="br0">
      <inkml:brushProperty name="width" value="0.1" units="cm"/>
      <inkml:brushProperty name="height" value="0.1" units="cm"/>
      <inkml:brushProperty name="color" value="#F6630D"/>
    </inkml:brush>
  </inkml:definitions>
  <inkml:trace contextRef="#ctx0" brushRef="#br0">99 1 5633,'3'6'2617,"-4"13"-545,1 13-1736,-7 9-16,2 20 16,-3 16-40,-12-9-15,5 1-81,-1-4-16,1-12-40,12 4-64,-4-17-24,2-12-104,5-17-328,0-16-321,5-23 417</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35:13.420"/>
    </inkml:context>
    <inkml:brush xml:id="br0">
      <inkml:brushProperty name="width" value="0.1" units="cm"/>
      <inkml:brushProperty name="height" value="0.1" units="cm"/>
      <inkml:brushProperty name="color" value="#F6630D"/>
    </inkml:brush>
  </inkml:definitions>
  <inkml:trace contextRef="#ctx0" brushRef="#br0">0 53 8106,'132'-44'2286,"-124"42"-2238,-1 0 0,1 0 0,0 1 0,0 0 0,0 1 0,0 0 0,0 0 0,0 1 0,0 0 0,0 0 0,10 3 0,18 2-8,6-4-11,-27-3-10,0 2 1,0 0 0,-1 1-1,1 0 1,14 5-1,-27-5-14,-1 0-1,1 0 1,-1 1-1,1-1 0,-1 1 1,0-1-1,0 1 1,-1 0-1,1-1 0,0 1 1,-1 0-1,0-1 1,1 1-1,-1 0 0,0 0 1,0 0-1,-1 3 1,1 4 5,1 52 125,-2 1 1,-4-1-1,-13 73 1,6-63 227,-2 140 0,14-196-331,2 4 59,-2 0-1,0 0 1,-1-1-1,-1 1 1,-1-1-1,-10 35 0,13-54-87,0 1-1,0-1 1,0 1-1,0 0 1,-1-1-1,1 1 1,0-1-1,0 1 1,0-1-1,-1 1 0,1-1 1,0 0-1,-1 1 1,1-1-1,0 1 1,-1-1-1,1 0 1,-1 1-1,1-1 0,-1 0 1,1 1-1,-1-1 1,1 0-1,-1 0 1,1 1-1,-1-1 1,1 0-1,-1 0 0,1 0 1,-1 0-1,1 0 1,-2 0-1,-14-12 7,-13-32-131,26 39 82,-75-132-1480,31 73 1121</inkml:trace>
  <inkml:trace contextRef="#ctx0" brushRef="#br0" timeOffset="1">18 357 6305,'-1'-82'2881,"12"80"-729,14 4-1976,14 3-88,-8-4-16,19 6 9,2 3-17,-24-22-56,0-7-8,-10 0-273,-5-2-351,10 23 408</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35:13.753"/>
    </inkml:context>
    <inkml:brush xml:id="br0">
      <inkml:brushProperty name="width" value="0.1" units="cm"/>
      <inkml:brushProperty name="height" value="0.1" units="cm"/>
      <inkml:brushProperty name="color" value="#F6630D"/>
    </inkml:brush>
  </inkml:definitions>
  <inkml:trace contextRef="#ctx0" brushRef="#br0">2 153 8266,'-2'8'2912,"12"-4"-2624,26-3-112,4-4-87,-6-15-57,6-10-32,1-3-48,-3-10-385,4-3 305</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35:14.102"/>
    </inkml:context>
    <inkml:brush xml:id="br0">
      <inkml:brushProperty name="width" value="0.1" units="cm"/>
      <inkml:brushProperty name="height" value="0.1" units="cm"/>
      <inkml:brushProperty name="color" value="#F6630D"/>
    </inkml:brush>
  </inkml:definitions>
  <inkml:trace contextRef="#ctx0" brushRef="#br0">442 19 8098,'2'-1'58,"2"-1"196,0-1 1,0 1-1,1 0 1,-1 0 0,0 1-1,1-1 1,-1 1 0,1 0-1,6 0 1,-11 1-227,1 0 0,-1 0 0,0 1-1,1-1 1,-1 0 0,1 0 0,-1 1 0,0-1 0,1 0 0,-1 1 0,0-1 0,1 0-1,-1 1 1,0-1 0,0 0 0,1 1 0,-1-1 0,0 1 0,0-1 0,0 1 0,0-1-1,0 1 1,1-1 0,-1 0 0,0 1 0,0-1 0,0 1 0,0-1 0,0 1 0,0-1-1,0 1 1,-1-1 0,1 1 0,-11 37 299,5-26-287,0 0 0,0-1 0,-2 0 0,1 0 0,-1 0 0,-1-1 0,0 0 0,0-1-1,-18 14 1,-9 3 4,-60 34-1,-13 8-21,91-55-10,0 1-1,1 0 1,0 2-1,1 0 1,1 0-1,0 2 1,-22 34-1,39-50-8,7-6 4,12-12-6,-12 4 8,1 1-1,1 0 1,0 1 0,0 0 0,1 0-1,0 1 1,1 1 0,0 0-1,0 1 1,1 0 0,-1 1 0,2 1-1,-1 0 1,20-4 0,-32 9-6,-1 0 1,0 0 0,0-1 0,0 1 0,1 0-1,-1 0 1,0 1 0,0-1 0,1 0-1,-1 0 1,0 0 0,0 1 0,0-1-1,0 1 1,1-1 0,-1 1 0,0-1-1,0 1 1,0 0 0,0-1 0,0 1 0,0 0-1,0 0 1,-1 0 0,1-1 0,0 1-1,0 0 1,-1 0 0,1 1 0,0-1-1,-1 0 1,1 0 0,-1 0 0,0 0-1,1 0 1,-1 1 0,0-1 0,0 0-1,1 0 1,-1 0 0,0 1 0,0-1 0,-1 2-1,0 8 52,0 0 0,-1 0 0,0 0 0,-5 13 0,1-2 17,-7 34 52,-2 0 0,-4-1 0,-30 65 0,40-100-102,4-12-15,0 1-1,1-1 1,0 1 0,1 1-1,0-1 1,0 0-1,1 1 1,0-1 0,1 1-1,0 0 1,0 13-1,8-8-151,2-23-340,7-27-358,-5-10 475</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35:14.448"/>
    </inkml:context>
    <inkml:brush xml:id="br0">
      <inkml:brushProperty name="width" value="0.1" units="cm"/>
      <inkml:brushProperty name="height" value="0.1" units="cm"/>
      <inkml:brushProperty name="color" value="#F6630D"/>
    </inkml:brush>
  </inkml:definitions>
  <inkml:trace contextRef="#ctx0" brushRef="#br0">0 34 8474,'40'4'3195,"51"-1"-2804,-86-3-357,-1-1 0,0 0 0,1 0 1,-1-1-1,0 1 0,0-1 0,0 0 0,7-4 1,12-5 181,-7 5-93,-14 5-105,0 0 1,1 0-1,-1 0 1,0 0-1,1 0 0,-1 1 1,0-1-1,1 1 1,-1 0-1,1 0 0,-1 0 1,5 0-1,-6 1-14,0 0-1,1 1 1,-1-1-1,0 0 1,0 1-1,0-1 1,0 0-1,0 1 0,0-1 1,0 1-1,-1 0 1,1-1-1,0 1 1,-1 0-1,1-1 1,-1 1-1,0 0 1,0 0-1,0-1 1,1 1-1,-2 0 1,1 0-1,0 2 0,0 49 106,-3-1 0,-8 55-1,-3 22 24,-10 355-181,21-475-356,0-21-21,0-8 102</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35:14.778"/>
    </inkml:context>
    <inkml:brush xml:id="br0">
      <inkml:brushProperty name="width" value="0.1" units="cm"/>
      <inkml:brushProperty name="height" value="0.1" units="cm"/>
      <inkml:brushProperty name="color" value="#F6630D"/>
    </inkml:brush>
  </inkml:definitions>
  <inkml:trace contextRef="#ctx0" brushRef="#br0">1 38 6833,'11'0'2929,"-7"-6"-1057,27 3-1719,3-2 39,2 0 24,2 1-8,-10-5-56,11 5-48,-20 3-56,4 2-32,-5 12-264,-9-1-184,-4 4 256</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35:15.132"/>
    </inkml:context>
    <inkml:brush xml:id="br0">
      <inkml:brushProperty name="width" value="0.1" units="cm"/>
      <inkml:brushProperty name="height" value="0.1" units="cm"/>
      <inkml:brushProperty name="color" value="#F6630D"/>
    </inkml:brush>
  </inkml:definitions>
  <inkml:trace contextRef="#ctx0" brushRef="#br0">11 1039 9098,'-10'13'3169,"13"-3"-2881,5 3-112,15-5-112,-16-16-8,14-4-40,14-2 16,-14-22-160,9 3-184,-6-21 216</inkml:trace>
  <inkml:trace contextRef="#ctx0" brushRef="#br0" timeOffset="1">507 1 8770,'-7'13'3097,"-1"15"-2641,-10 3 40,-5 14 64,7 9-8,4 8-152,-1 9-104,1-7-192,1-5-80,-1-3-328,4-10-184,2-10 3169,1-13-2209</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4:35:15.565"/>
    </inkml:context>
    <inkml:brush xml:id="br0">
      <inkml:brushProperty name="width" value="0.1" units="cm"/>
      <inkml:brushProperty name="height" value="0.1" units="cm"/>
      <inkml:brushProperty name="color" value="#F6630D"/>
    </inkml:brush>
  </inkml:definitions>
  <inkml:trace contextRef="#ctx0" brushRef="#br0">0 201 8482,'75'-107'2490,"-71"102"-2431,0 1 1,0 0 0,1 0-1,-1 1 1,1-1 0,0 1 0,0 0-1,0 0 1,0 1 0,1-1-1,-1 1 1,1 0 0,0 1-1,5-2 1,13-3 122,1-5 19,-11 5-60,-1 0 0,2 1 0,26-6 0,-39 10-130,0 1 0,0 0-1,0-1 1,1 1 0,-1 0-1,0 0 1,0 0 0,1 0 0,-1 0-1,0 1 1,0-1 0,1 1 0,-1-1-1,0 1 1,0 0 0,0 0-1,0 0 1,0 0 0,0 0 0,0 0-1,0 1 1,-1-1 0,1 1 0,0-1-1,-1 1 1,1 0 0,-1-1 0,1 1-1,-1 0 1,0 0 0,2 4-1,-3-5-4,1 1 0,-1 0 0,0-1 0,0 1-1,0 0 1,0 0 0,0-1 0,0 1-1,0 0 1,0-1 0,-1 1 0,1 0-1,-2 2 1,-2 14 38,4-10-26,0 0 1,1-1 0,0 1-1,0-1 1,1 1 0,3 9 0,3 14 39,-3-4-3,-2 1 0,0-1 0,-2 1 0,-1-1 0,-5 49 1,-16 195 154,20-246-194,10 177 121,-4-146 9,-2 1 1,-6 75-1,3-131-141,0-1 0,0 0-1,1 1 1,-1-1-1,0 1 1,0-1-1,0 1 1,0-1-1,-1 1 1,1-1 0,0 0-1,0 1 1,0-1-1,0 1 1,0-1-1,0 0 1,-1 1-1,1-1 1,0 1 0,0-1-1,-1 0 1,1 1-1,0-1 1,-1 0-1,1 1 1,0-1 0,-1 0-1,1 0 1,0 1-1,-1-1 1,1 0-1,0 0 1,-1 0-1,1 1 1,-1-1 0,-10-13 83,-205-493-1733,214 502 1656,0 1 1,1-1-1,-1 1 0,1-1 0,0 0 1,0 1-1,0-1 0,0 0 1,1 0-1,-1 1 0,1-1 0,0 0 1,1-4-1,-1 6 26,1 1 0,0-1-1,0 1 1,0-1 0,0 1 0,0 0 0,0 0 0,1-1-1,-1 1 1,0 0 0,1 0 0,-1 0 0,1 0 0,-1 0-1,1 1 1,-1-1 0,1 0 0,-1 1 0,1-1 0,0 1-1,-1-1 1,1 1 0,0 0 0,-1 0 0,1 0 0,2 0-1,23-1 361,1 1 0,-1 1 0,30 5 0,22 1-2163,-60-3 1191</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07.885"/>
    </inkml:context>
    <inkml:brush xml:id="br0">
      <inkml:brushProperty name="width" value="0.1" units="cm"/>
      <inkml:brushProperty name="height" value="0.1" units="cm"/>
      <inkml:brushProperty name="color" value="#F6630D"/>
    </inkml:brush>
  </inkml:definitions>
  <inkml:trace contextRef="#ctx0" brushRef="#br0">48 94 8602,'-42'-66'2534,"41"65"-2514,1 1 0,0-1 1,-1 1-1,1-1 0,0 1 0,-1-1 1,1 1-1,0-1 0,-1 1 1,1-1-1,0 1 0,0-1 1,-1 1-1,1-1 0,0 0 0,0 1 1,0-1-1,0 1 0,0-1 1,0 0-1,0 1 0,0-1 0,0 1 1,0-1-1,0 0 0,1 1 1,-1-1-1,0 1 0,0-1 0,0 1 1,1-1-1,-1 1 0,0-1 1,1 1-1,-1-1 0,1 1 0,-1-1 1,0 1-1,1-1 0,-1 1 1,1 0-1,-1-1 0,1 1 1,-1 0-1,1-1 0,-1 1 0,2 0 1,26-3-106,-23 3 172,15-1-35,1 1 0,-1 1-1,38 6 1,-51-6-67,1 0 0,-1 1 0,1 0-1,-1 1 1,0-1 0,0 1 0,0 1 0,0-1-1,-1 1 1,0 0 0,1 1 0,-1-1 0,6 8 0,-11-11 3,0 0 1,0 0 0,0 0 0,-1 0 0,1 1 0,0-1 0,-1 0-1,1 0 1,-1 0 0,0 1 0,1-1 0,-1 0 0,0 0 0,0 1-1,0-1 1,0 0 0,0 1 0,0-1 0,0 0 0,0 0-1,0 1 1,0-1 0,-1 0 0,0 3 0,-21 25-40,5-7 37,6-5 20,0 0 0,-1-2 0,-20 21 0,-13 16 14,44-50-11,-1 1 0,1 0 0,-1-1 1,1 1-1,0 0 0,0 0 1,0 0-1,1 0 0,-1 0 0,0 4 1,1-4 0,0-1 1,-1 1 0,1-1 0,-1 1-1,1-1 1,-1 1 0,0-1-1,0 1 1,-1-1 0,0 2 0,2-3-8,-1 0 1,1 0 0,0 0 0,0 0 0,0 0 0,0 0 0,0 0 0,0 0 0,0 0-1,0 0 1,0 0 0,0 0 0,1 0 0,-1 0 0,0 0 0,1 0 0,-1 0-1,1 0 1,-1 0 0,1-1 0,-1 1 0,1 0 0,0 1 0,23 28 61,-9-12-50,-10-11-10,1 0 0,-1 1 0,-1 0 0,0 0 0,0 0 1,0 1-1,-1-1 0,0 1 0,-1-1 0,0 1 0,0 0 0,-1 0 0,0 0 1,-1 0-1,0 0 0,0 0 0,-3 17 0,0-6 4,2-6-3,0 0 1,-1 1-1,-1-1 0,-1 0 0,0 0 1,0-1-1,-2 1 0,1-1 1,-12 19-1,16-31 1,0 0 0,1 0 1,-1 0-1,1 0 0,-1 1 0,1-1 0,-1 0 0,1 0 1,0 0-1,0 1 0,-1-1 0,1 0 0,0 0 0,0 0 1,0 1-1,0-1 0,1 0 0,-1 0 0,0 0 1,1 2-1,-1-2-3,0-1 0,0 0 0,1 1 0,-1-1 0,0 1 0,0-1 0,1 0 0,-1 1 0,0-1 0,1 0 0,-1 1 0,0-1 0,1 0 1,-1 1-1,0-1 0,1 0 0,-1 0 0,1 1 0,-1-1 0,1 0 0,-1 0 0,0 0 0,1 0 0,-1 0 0,1 1 0,-1-1 0,1 0 0,-1 0 0,1 0 0,-1 0 0,1-1 1,-1 1-1,1 0 0,-1 0 0,0 0 0,1 0 0,-1 0 0,1 0 0,-1-1 0,1 1 0,-1 0 0,0 0 0,1-1 0,-1 1 0,0 0 0,1-1 0,53-54 165,-21 20-135,-16 15-162,-1 0 0,-1-2 0,14-23 0,-18 28-208,-2-9-283,-5 0 252</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0:15.630"/>
    </inkml:context>
    <inkml:brush xml:id="br0">
      <inkml:brushProperty name="width" value="0.35" units="cm"/>
      <inkml:brushProperty name="height" value="0.35" units="cm"/>
      <inkml:brushProperty name="color" value="#EEB3A6"/>
      <inkml:brushProperty name="inkEffects" value="rosegold"/>
      <inkml:brushProperty name="anchorX" value="-69030.53906"/>
      <inkml:brushProperty name="anchorY" value="-13253.50879"/>
      <inkml:brushProperty name="scaleFactor" value="0.5"/>
    </inkml:brush>
  </inkml:definitions>
  <inkml:trace contextRef="#ctx0" brushRef="#br0">13 185 1648,'0'0'0,"-1"-23"793,-1-25-291,0-3-178,0 7-69,0 25-158,0 37 75,0 52-202,3 53 44,2 59 92,4 54-34,5 48 268,5 41-371,4 28 169,-1-56-5284</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08.264"/>
    </inkml:context>
    <inkml:brush xml:id="br0">
      <inkml:brushProperty name="width" value="0.1" units="cm"/>
      <inkml:brushProperty name="height" value="0.1" units="cm"/>
      <inkml:brushProperty name="color" value="#F6630D"/>
    </inkml:brush>
  </inkml:definitions>
  <inkml:trace contextRef="#ctx0" brushRef="#br0">27 0 6121,'-2'1'165,"0"1"0,0-1 1,0 0-1,1 1 0,-1-1 0,1 1 0,-1 0 0,1-1 0,-1 1 0,1 0 0,0 0 0,0 0 0,0 0 0,0 0 0,0 0 0,0 0 1,0 0-1,1 0 0,-1 0 0,1 0 0,0 1 0,-1-1 0,1 0 0,0 0 0,0 1 0,1-1 0,-1 0 0,0 0 0,2 3 1,0 8-150,2 0 0,0 0 1,10 20-1,-9-20 311,-4-11-315,2 3 9,-1-1-1,1 1 1,-1 0 0,0 0 0,-1 0 0,1 0 0,-1 0 0,0 1-1,-1-1 1,1 0 0,-1 0 0,0 1 0,0-1 0,-1 0 0,1 0-1,-1 1 1,-2 5 0,1-5 4,0 0 1,1 0-1,0 1 0,0-1 0,0 1 0,1-1 1,0 0-1,0 1 0,1-1 0,0 1 0,0-1 1,0 0-1,1 1 0,0-1 0,0 0 0,1 0 0,5 11 1,-7-16-16,0 1 11,0-1 0,1 1 0,-1-1 0,1 1 0,-1-1 0,1 0 0,-1 0 0,1 0 0,0 1 0,0-1 0,0-1 0,-1 1 0,1 0 0,0 0 0,0-1 0,0 1 0,0-1 0,0 0 0,0 1 0,0-1 0,0 0 0,1 0 0,-1-1 0,0 1 0,0 0 0,0 0 0,0-1 0,0 0 0,2 0 0,1 0-3,0-1-1,0 1 0,-1-1 0,1 1 0,0-2 0,-1 1 1,1 0-1,-1-1 0,0 0 0,0 0 0,4-4 0,98-107 3,3-4-1116,-71 67 726</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08.594"/>
    </inkml:context>
    <inkml:brush xml:id="br0">
      <inkml:brushProperty name="width" value="0.1" units="cm"/>
      <inkml:brushProperty name="height" value="0.1" units="cm"/>
      <inkml:brushProperty name="color" value="#F6630D"/>
    </inkml:brush>
  </inkml:definitions>
  <inkml:trace contextRef="#ctx0" brushRef="#br0">17 0 8490,'-2'9'3000,"1"5"-2623,-13 5-49,16 7 24,3 3-56,-5-7-16,5 2-168,-3-7-120,-1-1-320,7 4-216,-4-2 320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08.952"/>
    </inkml:context>
    <inkml:brush xml:id="br0">
      <inkml:brushProperty name="width" value="0.1" units="cm"/>
      <inkml:brushProperty name="height" value="0.1" units="cm"/>
      <inkml:brushProperty name="color" value="#F6630D"/>
    </inkml:brush>
  </inkml:definitions>
  <inkml:trace contextRef="#ctx0" brushRef="#br0">12 126 8482,'-11'0'3064,"17"8"-2567,11 2-249,12-7-40,12 5 24,9-14 56,10-4-8,-4-10-112,-8-3-72,-7 3-120,-10-6-104,-3 11-248,5 5-144,-13-1-1177,-9-2 1121</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09.292"/>
    </inkml:context>
    <inkml:brush xml:id="br0">
      <inkml:brushProperty name="width" value="0.1" units="cm"/>
      <inkml:brushProperty name="height" value="0.1" units="cm"/>
      <inkml:brushProperty name="color" value="#F6630D"/>
    </inkml:brush>
  </inkml:definitions>
  <inkml:trace contextRef="#ctx0" brushRef="#br0">235 1 5017,'-118'52'2343,"117"-52"-2275,0 1 0,-1 0 0,1 0 0,0-1 0,0 1 0,-1 0 0,1 0 0,0 0 0,0 0 0,0 0 0,0 0 0,1 1-1,-1-1 1,0 0 0,0 0 0,1 1 0,-1-1 0,0 0 0,1 1 0,0-1 0,-1 0 0,1 1 0,0-1 0,0 1 0,-1-1 0,1 1 0,0-1 0,1 1 0,-1-1 0,0 1-1,0-1 1,1 0 0,-1 1 0,0-1 0,1 1 0,0-1 0,-1 0 0,1 0 0,0 1 0,-1-1 0,1 0 0,0 0 0,0 0 0,0 0 0,0 0 0,2 2 0,0 1-12,2 34 712,-4-32-726,0 0 0,0 1 0,-1-1 0,0 0 0,0 0 0,-1 0 0,1 1 0,-1-1 0,-1 0 0,1 0-1,-1 0 1,-2 6 0,-5 6 5,0 0 0,-17 24-1,16-27-14,1 1-1,-14 29 0,19-30-26,3-13-4,1 0-1,-1 0 1,1 0 0,-1 0-1,0 0 1,0 0-1,0 0 1,0 0 0,0-1-1,0 1 1,-3 3-1,-2 5 0,17-9 34,28-12 92,-33 9-92,5-2 15,0 0 0,0-1-1,0-1 1,-1 0 0,1 0 0,-1-1 0,15-14 0,4-6 175,25-33-1,-3 4 59,26-2 35,-58 44-235,-19 14-78,0 0 0,1 0-1,-1 0 1,0 0 0,0 0-1,1 0 1,-1 0-1,0 0 1,1 0 0,-1 0-1,0 0 1,1 0-1,-1 0 1,0 0 0,0 0-1,1 0 1,-1 0 0,0 0-1,1 0 1,-1 0-1,0 1 1,0-1 0,1 0-1,-1 0 1,0 0 0,0 0-1,1 1 1,-1-1-1,0 0 1,0 0 0,0 1-1,1-1 1,-1 0-1,0 1 1,0 1 8,1 0 0,-1 0 1,0 0-1,0 0 0,-1 0 0,1 0 0,0 0 1,0 0-1,-1 0 0,0 0 0,1 0 0,-1 0 1,0 0-1,0-1 0,0 1 0,-2 3 0,-12 25 8,1 0-1,1 1 0,-9 33 0,8-21-124,11-37 49,0 1 1,0-1-1,0 0 0,-1 0 0,1 0 0,-2-1 0,1 1 0,0-1 1,-1 0-1,0 0 0,-1-1 0,-7 6 0,-6 3-544,-1-2-1,-30 13 1,37-18 181,-17 1-1152,-2-3 710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09.645"/>
    </inkml:context>
    <inkml:brush xml:id="br0">
      <inkml:brushProperty name="width" value="0.1" units="cm"/>
      <inkml:brushProperty name="height" value="0.1" units="cm"/>
      <inkml:brushProperty name="color" value="#F6630D"/>
    </inkml:brush>
  </inkml:definitions>
  <inkml:trace contextRef="#ctx0" brushRef="#br0">114 101 5065,'10'-6'5118,"-8"14"-2909,-16 27-1732,6-21-431,4-9-31,1 0 0,0 0 0,1 0 0,-1 1 0,1-1-1,0 1 1,1 0 0,-1-1 0,1 1 0,-1 8 0,1-8-12,0-1 0,0 1 1,-1-1-1,0 0 0,-1 0 1,1 0-1,-1 0 0,0 0 0,0 0 1,0-1-1,-1 1 0,1-1 1,-1 0-1,0 0 0,0 0 1,-1-1-1,1 1 0,-6 2 0,-5 10-10,14-15-9,1-1 1,0 1-1,0-1 0,0 1 1,0-1-1,0 1 0,0-1 0,0 1 1,0-1-1,0 1 0,0-1 1,0 0-1,0 1 0,0-1 0,0 1 1,0-1-1,1 1 0,-1-1 1,0 1-1,0-1 0,1 0 0,-1 1 1,0-1-1,0 0 0,1 1 1,0 0-1,0 0-40,1 0 1,0-1 0,-1 1-1,1 0 1,0-1 0,0 1-1,0-1 1,-1 1 0,1-1-1,0 0 1,0 0 0,0 0-1,0 0 1,0 0 0,0 0-1,-1 0 1,1-1 0,4 0-1,24-15-580,-4-14 304</inkml:trace>
  <inkml:trace contextRef="#ctx0" brushRef="#br0" timeOffset="1">336 11 6721,'1'0'216,"0"0"-1,0 0 0,0 0 0,0-1 0,0 1 1,0 0-1,0-1 0,0 1 0,0-1 0,0 1 1,0-1-1,0 1 0,0-1 0,0 0 0,0 0 1,0 0-1,4-1 688,-4 16-465,-2 8-306,-2-1 1,0 1-1,-1-1 0,-1 0 0,-9 24 1,10-31-144,-19 90-817,23-104 757,0 1 0,0-1 0,0 1 1,0-1-1,0 1 0,0-1 0,-1 0 1,1 1-1,0-1 0,0 1 0,-1-1 0,1 0 1,0 1-1,0-1 0,-1 0 0,1 1 0,0-1 1,-1 0-1,1 1 0,-1-1 0,1 0 0,0 0 1,-1 1-1,1-1 0,-1 0 0,1 0 1,-1 0-1,1 0 0,0 0 0,-1 1 0,1-1 1,-1 0-1,1 0 0,-1 0 0,1 0 0,-2-1 1,6-3-849</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09.981"/>
    </inkml:context>
    <inkml:brush xml:id="br0">
      <inkml:brushProperty name="width" value="0.1" units="cm"/>
      <inkml:brushProperty name="height" value="0.1" units="cm"/>
      <inkml:brushProperty name="color" value="#F6630D"/>
    </inkml:brush>
  </inkml:definitions>
  <inkml:trace contextRef="#ctx0" brushRef="#br0">0 17 6113,'1'0'169,"0"1"0,0-1 0,0 0 0,0 1 0,0-1 0,0 1 0,0-1 0,0 1 0,-1-1 0,1 1 0,0 0 0,0-1 0,-1 1 0,1 0 0,0-1 0,-1 1 0,1 0 0,-1 0 0,1 0 0,-1 0 0,1 0 0,-1 0 0,1 1 0,9 28 248,-8-23-55,7 31 422,6 52 1,-6-29-366,-9-59-408,0-1 0,0 1 0,0 0 0,1-1 0,-1 1 0,1 0 1,-1-1-1,1 1 0,0 0 0,0-1 0,-1 1 0,1-1 0,0 0 0,0 1 0,0-1 0,1 0 0,1 3 0,-2-4-7,0 0 1,0 0-1,0 1 0,-1-1 0,1 0 0,0 0 0,0 0 1,0 0-1,0 0 0,0 0 0,0 0 0,0-1 1,0 1-1,-1 0 0,1 0 0,0-1 0,0 1 0,0 0 1,-1-1-1,1 1 0,0-1 0,0 1 0,1-2 0,5-5 2,1 0 0,-1-1-1,-1 0 1,10-13 0,-12 15-10,21-26-264,1 1 1,2 1-1,1 2 0,49-37 0,-30 24-51</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0.318"/>
    </inkml:context>
    <inkml:brush xml:id="br0">
      <inkml:brushProperty name="width" value="0.1" units="cm"/>
      <inkml:brushProperty name="height" value="0.1" units="cm"/>
      <inkml:brushProperty name="color" value="#F6630D"/>
    </inkml:brush>
  </inkml:definitions>
  <inkml:trace contextRef="#ctx0" brushRef="#br0">55 1 8754,'-12'38'3545,"10"26"-3019,1-18-99,-7 247 894,1-21-879,7-222-409,1-40-53,0 1 0,-1 0 1,0-1-1,-1 1 0,-1 0 0,1-1 0,-2 0 1,-4 15-1,-2-66-1575,8 4 681,-1-3 380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0.656"/>
    </inkml:context>
    <inkml:brush xml:id="br0">
      <inkml:brushProperty name="width" value="0.1" units="cm"/>
      <inkml:brushProperty name="height" value="0.1" units="cm"/>
      <inkml:brushProperty name="color" value="#F6630D"/>
    </inkml:brush>
  </inkml:definitions>
  <inkml:trace contextRef="#ctx0" brushRef="#br0">27 1 7978,'7'10'5094,"19"13"-5206,-15-13 403,0-1-250,1 2 13,1-1 0,0-1-1,0 0 1,24 12-1,-18-10-20,0 0-1,-1 2 1,0 0-1,30 31 1,-47-43-33,0 0 1,0 1 0,0-1-1,-1 0 1,1 0-1,0 1 1,-1-1-1,1 0 1,-1 1-1,0-1 1,1 1 0,-1-1-1,0 1 1,0-1-1,0 0 1,0 1-1,0-1 1,0 1-1,0-1 1,0 1 0,-1-1-1,1 0 1,0 1-1,-2 2 1,-22 32 106,14-21-24,2-4-40,2-1-5,0-1-1,-1 0 1,0-1 0,-1 0 0,-10 10-1,-24 18 74,28-23-82,0-1 0,-1 0 0,-19 11 0,-49 24-810,90-53 511,1 0 1,1 1-1,-1-1 1,1 2 0,0-1-1,10-3 1,36-19-1438,-7-8 908</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1.010"/>
    </inkml:context>
    <inkml:brush xml:id="br0">
      <inkml:brushProperty name="width" value="0.1" units="cm"/>
      <inkml:brushProperty name="height" value="0.1" units="cm"/>
      <inkml:brushProperty name="color" value="#F6630D"/>
    </inkml:brush>
  </inkml:definitions>
  <inkml:trace contextRef="#ctx0" brushRef="#br0">336 0 7858,'-13'11'820,"-1"0"1,-1-1 0,1 0 0,-29 13-1,-24 15-217,46-23-306,1 2-1,0 0 1,1 0-1,-20 26 1,34-36-186,-1 0 0,1 0 1,0 0-1,1 1 0,0 0 0,0 0 0,0 0 1,1 1-1,1-1 0,-1 1 0,1-1 0,1 1 0,-1 0 1,2 0-1,-1 15 0,2-19-79,1-1 0,-1 1 0,1 0 0,0-1 0,0 1 0,0-1 0,1 0 0,0 0 0,-1 0 0,1 0 0,1 0 0,-1-1 0,0 1 0,1-1 0,0 0 0,0 0 0,0 0 0,0-1 0,0 1 0,1-1 0,6 2 0,4 3-10,1-1-1,0 0 0,0-2 1,27 5-1,-26-7-295,0 0 0,0-1 0,0 0 1,0-2-1,1 0 0,-1-1 0,0 0 0,0-2 1,0 0-1,-1-1 0,0 0 0,17-9 0,0-9-408</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1.340"/>
    </inkml:context>
    <inkml:brush xml:id="br0">
      <inkml:brushProperty name="width" value="0.1" units="cm"/>
      <inkml:brushProperty name="height" value="0.1" units="cm"/>
      <inkml:brushProperty name="color" value="#F6630D"/>
    </inkml:brush>
  </inkml:definitions>
  <inkml:trace contextRef="#ctx0" brushRef="#br0">0 35 9346,'0'0'103,"0"-1"0,0 0 1,0 1-1,0-1 0,1 0 0,-1 1 1,0-1-1,0 0 0,0 1 0,1-1 1,-1 0-1,0 1 0,1-1 0,-1 1 1,0-1-1,1 1 0,-1-1 0,1 1 1,-1-1-1,1 1 0,-1-1 0,1 1 1,-1 0-1,1-1 0,-1 1 0,2-1 1,24-6 907,44 4-1199,-45 3 594,20-5-165,-36 3-184,0 1 0,1 0 0,-1 1 0,1-1 1,16 3-1,-21-1-46,-1 1-1,0-1 1,0 1 0,0 0 0,0 0-1,-1 0 1,1 0 0,0 0 0,-1 1-1,0 0 1,1 0 0,-1 0 0,0 0-1,0 0 1,-1 1 0,5 5 0,-4-3-11,1 1 1,-1-1-1,0 1 1,-1 0-1,1 0 1,-2 0-1,1 0 1,-1 0-1,0 0 1,0 0-1,0 1 1,-1-1-1,-1 0 1,1 0-1,-1 1 1,0-1-1,-1 0 1,-3 12-1,1-9-176,0 1 0,0-1 0,-1-1-1,0 1 1,-1-1 0,0 0 0,-1 0-1,1 0 1,-2-1 0,1 0-1,-1-1 1,-11 9 0,-6-4-230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0:15.884"/>
    </inkml:context>
    <inkml:brush xml:id="br0">
      <inkml:brushProperty name="width" value="0.35" units="cm"/>
      <inkml:brushProperty name="height" value="0.35" units="cm"/>
      <inkml:brushProperty name="color" value="#EEB3A6"/>
      <inkml:brushProperty name="inkEffects" value="rosegold"/>
      <inkml:brushProperty name="anchorX" value="-70368.77344"/>
      <inkml:brushProperty name="anchorY" value="-16226.3877"/>
      <inkml:brushProperty name="scaleFactor" value="0.5"/>
    </inkml:brush>
  </inkml:definitions>
  <inkml:trace contextRef="#ctx0" brushRef="#br0">55 183 2296,'0'0'0,"-5"-20"1121,-4-19-300,-2-7-63,1 4-477,1 12-81,3 25-423,2 32-50,3 48 224,4 51 22,3 65 274,7 60 97,7 57-249,9 44-133,11 19 77,-4-61-6561</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1.678"/>
    </inkml:context>
    <inkml:brush xml:id="br0">
      <inkml:brushProperty name="width" value="0.1" units="cm"/>
      <inkml:brushProperty name="height" value="0.1" units="cm"/>
      <inkml:brushProperty name="color" value="#F6630D"/>
    </inkml:brush>
  </inkml:definitions>
  <inkml:trace contextRef="#ctx0" brushRef="#br0">88 63 6953,'-26'-62'2809,"23"79"-2629,0-1-1,0 1 0,-2-1 1,-9 24-1,-9 34 324,20-58-357,1-11-82,1 0 0,0 0 1,0 0-1,0 0 0,0 0 0,1 0 0,0 1 0,0-1 0,0 0 0,1 0 0,2 10 0,-2-14-52,-1 0 0,0-1 0,1 1 0,-1-1-1,1 1 1,-1-1 0,1 0 0,0 1 0,-1-1 0,1 1-1,-1-1 1,1 0 0,0 1 0,-1-1 0,1 0 0,0 0-1,-1 0 1,1 1 0,0-1 0,0 0 0,-1 0 0,1 0 0,0 0-1,-1 0 1,1 0 0,0-1 0,0 1 0,-1 0 0,1 0-1,0 0 1,-1-1 0,1 1 0,-1 0 0,1-1 0,0 1-1,-1 0 1,1-1 0,-1 1 0,2-1 0,26-21 177,-25 18-152,23-19 23,30-35-1,-50 52-211,-1-1-1,0 0 1,0 0 0,0 0 0,-1-1-1,1 1 1,-2-1 0,1 0 0,-2 0 0,1-1-1,1-8 1,-4 1-163</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2.024"/>
    </inkml:context>
    <inkml:brush xml:id="br0">
      <inkml:brushProperty name="width" value="0.1" units="cm"/>
      <inkml:brushProperty name="height" value="0.1" units="cm"/>
      <inkml:brushProperty name="color" value="#F6630D"/>
    </inkml:brush>
  </inkml:definitions>
  <inkml:trace contextRef="#ctx0" brushRef="#br0">159 1 6769,'-4'10'4641,"6"-4"-3968,-4-6-313,1 0 16,-1 15-16,2 18-120,0 47-64,-8-39-96,-4 7-32,-14-5-32,6 4 0,2 4-104,-8-16-96,19 4-240,-14-23-160,8-14 368</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2.360"/>
    </inkml:context>
    <inkml:brush xml:id="br0">
      <inkml:brushProperty name="width" value="0.1" units="cm"/>
      <inkml:brushProperty name="height" value="0.1" units="cm"/>
      <inkml:brushProperty name="color" value="#F6630D"/>
    </inkml:brush>
  </inkml:definitions>
  <inkml:trace contextRef="#ctx0" brushRef="#br0">0 1 8618,'12'4'721,"0"1"1,-1 1-1,0 0 1,0 0-1,-1 1 1,19 16-1,-16-12-519,1 0 1,0-1-1,19 9 1,-12-9-14,1-1 0,0 0 0,1-2 1,-1 0-1,1-2 0,0 0 0,1-2 1,42 1-1,193 8-271,-202-16-518,-32-4-10,-24 7 578,-1 1 1,1 0 0,-1-1 0,0 1-1,1 0 1,-1-1 0,0 1 0,1 0-1,-1-1 1,0 1 0,1 0-1,-1-1 1,0 1 0,0-1 0,1 1-1,-1-1 1,0 1 0,0-1 0,0 1-1,0-1 1,1 1 0,-1-1 0,0 1-1,0-1 1,0 1 0,0-1-1,0 1 1,0-1 0,-1 1 0,1-1-1,0 1 1,0-1 0,-1 0 0,0 0 48,0-1 1,0 1-1,-1 0 0,1 0 1,-1 0-1,1 0 1,-1 0-1,0 0 1,1 0-1,-1 0 1,0 0-1,0 1 0,0-1 1,1 1-1,-4-1 1,0 0 165,-27-6 300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2.693"/>
    </inkml:context>
    <inkml:brush xml:id="br0">
      <inkml:brushProperty name="width" value="0.1" units="cm"/>
      <inkml:brushProperty name="height" value="0.1" units="cm"/>
      <inkml:brushProperty name="color" value="#F6630D"/>
    </inkml:brush>
  </inkml:definitions>
  <inkml:trace contextRef="#ctx0" brushRef="#br0">28 0 8682,'-6'39'3358,"6"-36"-3366,1 0 0,-1 0-1,0-1 1,0 1 0,0 0 0,-1 0 0,1-1 0,-1 1 0,1 0 0,-1-1 0,0 1 0,0-1 0,0 1 0,-1-1 0,1 1 0,-3 3 0,3-6 13,1 1 1,-1-1-1,0 1 1,1 0-1,-1 0 1,1-1-1,-1 1 1,1 0-1,-1 0 1,1 0-1,-1-1 1,1 1-1,0 0 1,-1 0-1,1 0 1,0 0-1,0 0 1,0 0-1,0 0 1,0 1-1,-1-2 8,1 0 0,0 1-1,0-1 1,0 0 0,0 1 0,0-1 0,0 0-1,-1 0 1,1 1 0,0-1 0,0 0-1,0 1 1,0-1 0,0 0 0,0 1 0,0-1-1,0 0 1,0 1 0,0-1 0,0 0-1,1 0 1,-1 1 0,0-1 0,0 0 0,0 1-1,0-1 1,0 0 0,1 0 0,-1 1-1,0-1 1,0 0 0,0 0 0,1 1 0,-1-1-1,0 0 1,0 0 0,1 0 0,-1 1-1,0-1 1,0 0 0,1 0 0,-1 0-1,0 0 1,1 0 0,-1 0 0,0 0 0,1 0-1,-1 0 1,0 0 0,0 0 0,1 0-1,-1 0 1,0 0 0,1 0 0,-1 0 0,0 0-1,1 0 1,-1 0 0,0 0 0,1 0-1,5-4 17,0 1-1,0 0 1,0 0 0,0 0-1,1 1 1,-1 0-1,9-1 1,37-14 29,-42 13-57,0 0 1,0 0-1,0 1 0,1 0 1,19-2-1,-26 5-18,0-1 1,0 1-1,1 1 0,-1-1 1,0 1-1,0-1 1,0 1-1,0 0 0,0 0 1,0 1-1,0-1 0,0 1 1,-1 0-1,1 0 1,-1 0-1,1 1 0,-1-1 1,5 5-1,-8-7 11,1 1-1,-1-1 1,1 1 0,-1-1-1,1 1 1,-1-1 0,0 1-1,1-1 1,-1 1 0,0-1-1,1 1 1,-1-1 0,0 1-1,0 0 1,1-1 0,-1 1-1,0 0 1,0-1 0,0 1-1,0 0 1,0-1 0,0 1-1,0-1 1,0 1 0,0 0-1,0-1 1,0 1 0,-1 0-1,1-1 1,0 1-1,0-1 1,-1 1 0,1 0-1,0-1 1,-1 1 0,1-1-1,0 1 1,-1-1 0,1 1-1,-1-1 1,1 1 0,-1-1-1,1 0 1,-1 1 0,1-1-1,-2 1 1,-35 16 40,17-9-18,-137 85 232,135-89 89,19-7-147,13-3-106,25-10-335,0-2 1,-1 0 0,-1-3-1,43-33 1,-65 42 238</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3.060"/>
    </inkml:context>
    <inkml:brush xml:id="br0">
      <inkml:brushProperty name="width" value="0.1" units="cm"/>
      <inkml:brushProperty name="height" value="0.1" units="cm"/>
      <inkml:brushProperty name="color" value="#F6630D"/>
    </inkml:brush>
  </inkml:definitions>
  <inkml:trace contextRef="#ctx0" brushRef="#br0">108 22 7898,'-49'-21'2359,"48"21"-2341,1-1 1,-1 1-1,1 1 1,-1-1-1,1 0 1,0 0-1,-1 0 1,1 0-1,-1 0 1,1 0-1,0 0 1,-1 0-1,1 1 1,-1-1-1,1 0 1,0 0-1,-1 1 1,1-1-1,0 0 1,-1 1-1,1-1 1,0 0-1,0 1 1,-1-1-1,1 0 1,0 1 0,0-1-1,-1 0 1,1 1-1,0-1 1,0 1-1,0-1 1,0 0-1,0 1 1,0-1-1,0 1 1,0-1-1,0 1 1,0-1-1,0 0 1,0 1-1,0 0 1,1 22 60,0-19 9,-3 60 298,-2-1 1,-3 0-1,-22 87 1,27-141-381,1-4 14,-1 1 0,1-1 0,0 1 0,1 0 0,0-1 0,0 1 0,0 0 0,0-1 0,2 9 0,-1-13-17,-1-1 0,0 0 0,0 0 0,0 0 0,0 1 0,0-1-1,1 0 1,-1 0 0,0 0 0,0 1 0,1-1 0,-1 0 0,0 0 0,0 0 0,1 0 0,-1 1 0,0-1-1,0 0 1,1 0 0,-1 0 0,0 0 0,0 0 0,1 0 0,-1 0 0,0 0 0,1 0 0,-1 0 0,0 0-1,0 0 1,1 0 0,-1 0 0,0 0 0,1 0 0,-1-1 0,0 1 0,0 0 0,1 0 0,-1 0 0,0 0 0,0 0-1,1-1 1,-1 1 0,0 0 0,0-1 0,12-10 42,-11 9-32,174-170 452,-167 165-422,0 0 1,0 1-1,1-1 1,0 2 0,0-1-1,1 1 1,-1 1-1,1-1 1,0 2 0,0-1-1,1 2 1,-1-1-1,1 1 1,-1 1-1,20-1 1,-29 2-34,0 0 0,0 0 0,0 1 0,0-1 0,-1 0 0,1 1 0,0-1 0,0 0 0,0 1 0,0-1 0,-1 1 0,1-1 0,0 1 0,-1 0 1,1-1-1,0 1 0,-1 0 0,1-1 0,0 1 0,-1 0 0,1 0 0,-1-1 0,0 1 0,1 0 0,-1 0 0,0 0 0,1 0 0,-1 0 0,0-1 0,0 1 0,0 0 0,0 0 0,0 0 0,0 0 0,0 0 0,0 0 0,0 0 0,0 0 0,0 0 0,-1 0 0,1 1 0,-16 49 99,9-30-85,6-16-29,-1 0 1,1 0-1,-1 0 1,0-1-1,-1 1 1,1 0-1,-4 3 1,-12 25-318,-2-5-1564,30-31 1488</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3.644"/>
    </inkml:context>
    <inkml:brush xml:id="br0">
      <inkml:brushProperty name="width" value="0.1" units="cm"/>
      <inkml:brushProperty name="height" value="0.1" units="cm"/>
      <inkml:brushProperty name="color" value="#F6630D"/>
    </inkml:brush>
  </inkml:definitions>
  <inkml:trace contextRef="#ctx0" brushRef="#br0">284 0 8098,'-2'1'345,"0"-1"1,0 1 0,0 0 0,0 0-1,0 0 1,0 0 0,0 0 0,0 0-1,1 0 1,-1 1 0,1-1-1,-1 0 1,-2 4 0,-20 39-625,17-28 625,-5 4-321,-2-1 0,0 0-1,-21 22 1,-18 23-44,40-44 18,7-10 7,0-1-1,0 0 1,-1 0 0,0-1-1,0 1 1,-1-2 0,-9 9-1,-1-5-26,17-10 5,3-1 0,27-20 51,26-10 138,-49 26-146,-1 0 0,1 0 0,0 1 1,0 0-1,0 0 0,9-2 0,-14 4-21,0 1 0,0-1 1,1 1-1,-1 0 0,0 0 1,0 0-1,0-1 0,1 1 1,-1 0-1,0 0 0,0 1 1,1-1-1,-1 0 0,0 0 1,0 1-1,0-1 0,0 0 0,1 1 1,-1-1-1,0 1 0,0 0 1,0-1-1,0 1 0,0 0 1,0-1-1,0 1 0,-1 0 1,1 0-1,0 0 0,0 0 1,0 0-1,-1 0 0,1 0 1,-1 0-1,1 0 0,-1 0 0,1 1 1,-1-1-1,0 0 0,1 0 1,-1 0-1,0 1 0,0-1 1,0 0-1,0 2 0,1 44 70,-2 0 1,-2 0-1,-13 69 0,4-34-63,8-62-71,0 20-576,12-49-629,3-6 843</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4.059"/>
    </inkml:context>
    <inkml:brush xml:id="br0">
      <inkml:brushProperty name="width" value="0.1" units="cm"/>
      <inkml:brushProperty name="height" value="0.1" units="cm"/>
      <inkml:brushProperty name="color" value="#F6630D"/>
    </inkml:brush>
  </inkml:definitions>
  <inkml:trace contextRef="#ctx0" brushRef="#br0">0 75 8154,'144'-23'2335,"-93"24"-1759,-30 0-468,16-5 136,-14 2 26,-1-1 0,1-1 0,27-8 0,-35 8-157,-10 2-61,0 1-1,1-1 0,-1 0 1,0 0-1,0 0 1,0-1-1,5-3 0,-10 5-46,1 1-1,-1 0 0,1-1 1,0 1-1,-1-1 0,1 1 1,0 0-1,0 0 0,-1-1 0,1 1 1,0 0-1,0 0 0,-1 0 1,1 0-1,0 0 0,0 0 1,-1 0-1,1 0 0,0 0 1,0 0-1,-1 0 0,1 1 0,0-1 1,0 0-1,-1 0 0,1 1 1,0-1-1,-1 0 0,1 1 1,0-1-1,-1 1 0,1-1 0,-1 1 1,1-1-1,-1 1 0,1 0 1,-1-1-1,1 1 0,-1-1 1,1 1-1,-1 0 0,0 0 0,0-1 1,1 1-1,-1 0 0,0-1 1,0 1-1,0 0 0,1 1 1,8 42 134,-3 247 299,-7-227-417,-15 118-185,7-99-767,9-83 903,0 1 1,0-1-1,0 1 0,0-1 1,0 0-1,0 1 1,0-1-1,0 1 0,0-1 1,0 1-1,0-1 0,0 0 1,0 1-1,0-1 0,0 0 1,-1 1-1,1-1 1,0 1-1,0-1 0,0 0 1,-1 1-1,1-1 0,0 0 1,0 1-1,-1-1 0,1 0 1,0 0-1,-1 1 1,1-1-1,0 0 0,-1 0 1,1 0-1,0 1 0,-1-1 1,1 0-1,0 0 0,-1 0 1,1 0-1,-1 0 0,-4-6-260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4.399"/>
    </inkml:context>
    <inkml:brush xml:id="br0">
      <inkml:brushProperty name="width" value="0.1" units="cm"/>
      <inkml:brushProperty name="height" value="0.1" units="cm"/>
      <inkml:brushProperty name="color" value="#F6630D"/>
    </inkml:brush>
  </inkml:definitions>
  <inkml:trace contextRef="#ctx0" brushRef="#br0">32 68 8386,'-31'-43'3088,"50"38"-2311,18 4-489,4-4 104,-5-2 0,20 9-56,-22-7-80,-3 2-176,5 3-24,-16 0-128,2 5-112,-3 5-264,-6-1-208,-6 1 416</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4.748"/>
    </inkml:context>
    <inkml:brush xml:id="br0">
      <inkml:brushProperty name="width" value="0.1" units="cm"/>
      <inkml:brushProperty name="height" value="0.1" units="cm"/>
      <inkml:brushProperty name="color" value="#F6630D"/>
    </inkml:brush>
  </inkml:definitions>
  <inkml:trace contextRef="#ctx0" brushRef="#br0">31 48 7434,'-23'8'3328,"15"0"-1271,10-1-1505,19-4-280,17-1-64,21-6-48,13-2-32,10-1-72,-11-4-48,-17-6-256,-13 1-200,-13 1 280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5.077"/>
    </inkml:context>
    <inkml:brush xml:id="br0">
      <inkml:brushProperty name="width" value="0.1" units="cm"/>
      <inkml:brushProperty name="height" value="0.1" units="cm"/>
      <inkml:brushProperty name="color" value="#F6630D"/>
    </inkml:brush>
  </inkml:definitions>
  <inkml:trace contextRef="#ctx0" brushRef="#br0">86 0 7914,'-86'13'4753,"99"-4"-4433,-13-1-272,-1 0-64,1-3-216</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0:16.154"/>
    </inkml:context>
    <inkml:brush xml:id="br0">
      <inkml:brushProperty name="width" value="0.35" units="cm"/>
      <inkml:brushProperty name="height" value="0.35" units="cm"/>
      <inkml:brushProperty name="color" value="#EEB3A6"/>
      <inkml:brushProperty name="inkEffects" value="rosegold"/>
      <inkml:brushProperty name="anchorX" value="-71730.76563"/>
      <inkml:brushProperty name="anchorY" value="-19325.95898"/>
      <inkml:brushProperty name="scaleFactor" value="0.5"/>
    </inkml:brush>
  </inkml:definitions>
  <inkml:trace contextRef="#ctx0" brushRef="#br0">155 3035 336,'0'0'0,"0"-25"280,1-44 19,-1-46 302,-2-51-57,-2-49 37,-2-41-53,0-27-246,1-15 21,2 0-108,-1 14-2,2 26 13,-1 33 10,-1 41 230,-1 39 49,-2 41 188,-3 36-94,-1 33-423,11 34-165,0 1 1,0-1-1,0 1 0,-1 0 1,1-1-1,0 1 0,0 0 1,0-1-1,-1 1 0,1 0 1,0 0-1,-1-1 1,1 1-1,0 0 0,0 0 1,-1-1-1,1 1 0,0 0 1,-1 0-1,1 0 0,0 0 1,-1 0-1,1-1 1,-1 1-1,1 0 0,0 0 1,-1 0-1,1 0 0,0 0 1,-1 0-1,1 0 1,-1 0-1,1 0 0,0 1 1,-1-1-1,1 0 0,0 0 1,-1 0-1,1 0 0,0 0 1,-1 1-1,-14 29-205,0 38 32,1 52 180,3 54 40,3 55 169,2 44 42,5 31-352,5 14-299,7-3-1101,6-18 70,2-39 910,-2-64-3129</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5.432"/>
    </inkml:context>
    <inkml:brush xml:id="br0">
      <inkml:brushProperty name="width" value="0.1" units="cm"/>
      <inkml:brushProperty name="height" value="0.1" units="cm"/>
      <inkml:brushProperty name="color" value="#F6630D"/>
    </inkml:brush>
  </inkml:definitions>
  <inkml:trace contextRef="#ctx0" brushRef="#br0">100 0 8650,'-1'3'3032,"-3"4"-2679,3 8-249,-3 8-72,1 8-8,-8 5 16,1 4-32,2 14 32,-5-5 0,3 7-40,-2-2-8,2-6-216,4-4-144,-1-13 247</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5.829"/>
    </inkml:context>
    <inkml:brush xml:id="br0">
      <inkml:brushProperty name="width" value="0.1" units="cm"/>
      <inkml:brushProperty name="height" value="0.1" units="cm"/>
      <inkml:brushProperty name="color" value="#F6630D"/>
    </inkml:brush>
  </inkml:definitions>
  <inkml:trace contextRef="#ctx0" brushRef="#br0">0 13 8090,'6'-3'440,"0"1"0,0 0 1,0 1-1,0-1 1,0 1-1,9 0 0,75 2-565,-60 0 462,-16-1-253,-1 1 0,0 0 1,0 1-1,21 6 0,-32-8-73,0 1 0,1 0-1,-1-1 1,0 1-1,0 0 1,0 0 0,0 0-1,0 0 1,0 1 0,0-1-1,0 0 1,0 1-1,0-1 1,-1 1 0,1 0-1,-1 0 1,1-1 0,-1 1-1,0 0 1,1 0-1,-1 0 1,0 1 0,-1-1-1,1 0 1,0 0 0,0 0-1,-1 1 1,0-1 0,1 0-1,-1 1 1,0-1-1,0 0 1,0 1 0,-1 3-1,-5 23 98,-1-1-1,-1 0 1,-1-1-1,-24 49 1,23-58-71,2 1 1,0 0-1,1 0 1,1 1-1,-6 29 1,-5 101 151,9-65-87,-23 473-664,34-551-8,1-16 157,0-28 121</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6.175"/>
    </inkml:context>
    <inkml:brush xml:id="br0">
      <inkml:brushProperty name="width" value="0.1" units="cm"/>
      <inkml:brushProperty name="height" value="0.1" units="cm"/>
      <inkml:brushProperty name="color" value="#F6630D"/>
    </inkml:brush>
  </inkml:definitions>
  <inkml:trace contextRef="#ctx0" brushRef="#br0">22 68 8722,'-22'-64'3161,"29"71"-2513,3-1-568,13 4-40,0-5 0,6-10 8,16 7 0,-4-5-192,1-6-128,-2 6 1048,-19-10-696</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6.496"/>
    </inkml:context>
    <inkml:brush xml:id="br0">
      <inkml:brushProperty name="width" value="0.1" units="cm"/>
      <inkml:brushProperty name="height" value="0.1" units="cm"/>
      <inkml:brushProperty name="color" value="#F6630D"/>
    </inkml:brush>
  </inkml:definitions>
  <inkml:trace contextRef="#ctx0" brushRef="#br0">12 573 9266,'-11'7'3185,"12"-2"-3001,11 3-88,9 2-48,9-2 8,7-13-32,11-10-88,26-3-320,-8-18-288,14-2 423</inkml:trace>
  <inkml:trace contextRef="#ctx0" brushRef="#br0" timeOffset="1">597 81 8082,'5'-4'3040,"14"1"-2087,4 1-801,7-6-56,1-3 32,0-2-8,7 8-24,0 3-56,-4 0-16,-2 1-200,-4-6-88,-10-3-537,-17-3 473</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6.826"/>
    </inkml:context>
    <inkml:brush xml:id="br0">
      <inkml:brushProperty name="width" value="0.1" units="cm"/>
      <inkml:brushProperty name="height" value="0.1" units="cm"/>
      <inkml:brushProperty name="color" value="#F6630D"/>
    </inkml:brush>
  </inkml:definitions>
  <inkml:trace contextRef="#ctx0" brushRef="#br0">3 1 6041,'-3'10'6335,"16"28"-5674,-7-27-653,-1-5-13,-1 1 0,-1 0 0,1 0 0,-1 0 0,0 0 0,-1 0 0,1 1 0,-2 0 0,1-1 0,-1 1 0,0 0 0,0 10 0,-1-3-275,-1 0 1,-1-1-1,0 1 0,0-1 1,-2 1-1,-6 19 0,3-21-60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7.167"/>
    </inkml:context>
    <inkml:brush xml:id="br0">
      <inkml:brushProperty name="width" value="0.1" units="cm"/>
      <inkml:brushProperty name="height" value="0.1" units="cm"/>
      <inkml:brushProperty name="color" value="#F6630D"/>
    </inkml:brush>
  </inkml:definitions>
  <inkml:trace contextRef="#ctx0" brushRef="#br0">128 14 7514,'2'-5'2728,"-2"-3"-2248,3 14 761,-3-1-857,0 15-40,-8 44-152,-3-39-48,-1 4-88,-4-4-40,1 4-32,0 1-80,-1-4-136,9 7-112,-4-8-288,-1-4 568,2 0-41</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7.511"/>
    </inkml:context>
    <inkml:brush xml:id="br0">
      <inkml:brushProperty name="width" value="0.1" units="cm"/>
      <inkml:brushProperty name="height" value="0.1" units="cm"/>
      <inkml:brushProperty name="color" value="#F6630D"/>
    </inkml:brush>
  </inkml:definitions>
  <inkml:trace contextRef="#ctx0" brushRef="#br0">49 21 8146,'-36'41'2856,"36"-34"-2520,0 3-40,2 14 17,-4-4-41,2 10-64,0-1-64,-5-7-152,5 9-104,-3-15-288,-2-6-297,5 0 449</inkml:trace>
  <inkml:trace contextRef="#ctx0" brushRef="#br0" timeOffset="1">85 72 7770,'57'-63'2204,"-55"62"-2181,-1 0-1,1 0 1,-1 0-1,1 0 1,-1 1-1,1-1 1,0 0-1,0 1 1,-1-1-1,1 1 1,0 0-1,0 0 1,0-1-1,-1 1 1,1 0-1,0 0 1,0 1-1,0-1 1,-1 0-1,1 1 1,0-1-1,0 1 1,-1-1-1,1 1 1,0 0-1,-1 0 1,1 0-1,-1 0 1,1 0-1,-1 0 1,0 0-1,1 0 1,-1 1-1,0-1 1,2 3-1,7 3 199,-7-5-201,0-1-1,0 1 1,0 0-1,-1-1 1,1 1-1,0 1 1,-1-1-1,1 0 1,-1 1-1,0-1 1,0 1-1,0-1 1,0 1-1,0 0 1,-1 0-1,1 0 1,-1 0-1,0 0 1,0 0-1,0 1 1,0-1-1,-1 0 1,1 0-1,-1 1 1,0-1-1,0 0 1,0 1-1,0-1 1,0 0-1,-1 1 1,0-1-1,0 0 1,0 0-1,0 1 1,0-1-1,0 0 1,-1 0-1,1 0 1,-4 3-1,-18 41 14,21-39-38,-1-1-1,0 0 0,-1 0 0,1-1 0,-1 1 0,-1-1 0,1 0 0,-1 0 0,0 0 1,0 0-1,-9 6 0,10-9-59,0 0 0,1 1 0,-1-1 1,0 1-1,1-1 0,0 1 0,-4 6 0,1-1-78,-12 10-93</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7.848"/>
    </inkml:context>
    <inkml:brush xml:id="br0">
      <inkml:brushProperty name="width" value="0.1" units="cm"/>
      <inkml:brushProperty name="height" value="0.1" units="cm"/>
      <inkml:brushProperty name="color" value="#F6630D"/>
    </inkml:brush>
  </inkml:definitions>
  <inkml:trace contextRef="#ctx0" brushRef="#br0">33 38 7418,'-33'-37'2728,"48"43"-2152,-2 1-288,2-9-32,-2-5-56,-3 9-56,3-4-47,5 12-130,-8-6-111,5 2-440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8.200"/>
    </inkml:context>
    <inkml:brush xml:id="br0">
      <inkml:brushProperty name="width" value="0.1" units="cm"/>
      <inkml:brushProperty name="height" value="0.1" units="cm"/>
      <inkml:brushProperty name="color" value="#F6630D"/>
    </inkml:brush>
  </inkml:definitions>
  <inkml:trace contextRef="#ctx0" brushRef="#br0">258 1 6369,'-70'44'2689,"78"-36"-1241,7-3-1240,-4-13-72,3 5-112,0-1-24,-2-4-160,4 13-216,-6-3 248</inkml:trace>
  <inkml:trace contextRef="#ctx0" brushRef="#br0" timeOffset="1">1 236 8130,'3'4'3048,"12"8"-2055,11-7-905,-5-7-32,15 2-16,-6-8 0,5-5 16,-4-2-64,-2 0-144,-1-3-128,5 8-1929,-7-1 1577</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8.529"/>
    </inkml:context>
    <inkml:brush xml:id="br0">
      <inkml:brushProperty name="width" value="0.1" units="cm"/>
      <inkml:brushProperty name="height" value="0.1" units="cm"/>
      <inkml:brushProperty name="color" value="#F6630D"/>
    </inkml:brush>
  </inkml:definitions>
  <inkml:trace contextRef="#ctx0" brushRef="#br0">115 4 7290,'-1'-2'853,"0"2"-711,1 0 0,0 0 0,-1 0 1,1 0-1,-1-1 0,1 1 0,0 0 0,-1 0 1,1 0-1,0 0 0,-1 0 0,1 0 0,-1 0 1,1 0-1,0 0 0,-1 0 0,1 0 0,-1 0 1,1 0-1,0 0 0,-1 0 0,1 1 0,-3 0 996,3 0-996,-13 18 1382,-5 30-2363,16-42 1384,-22 64-212,19-53-664,-1 1 1,-1-1 0,-10 21 0,16-39 297,1 0-1,0 0 1,0 0 0,0 0 0,0 0-1,-1 1 1,1-1 0,0 0 0,0 0 0,0 0-1,-1 0 1,1 0 0,0 0 0,0 0-1,0 0 1,-1 0 0,1 0 0,0 0 0,0 0-1,-1 0 1,1 0 0,0 0 0,0 0-1,0 0 1,-1 0 0,1 0 0,0 0 0,0 0-1,0 0 1,-1 0 0,1 0 0,0 0 0,0-1-1,0 1 1,-1 0 0,1 0 0,0 0-1,0 0 1,0-1 0,0 1 0,0 0 0,-1 0-1,1-1 1,-1-7-350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0:16.614"/>
    </inkml:context>
    <inkml:brush xml:id="br0">
      <inkml:brushProperty name="width" value="0.35" units="cm"/>
      <inkml:brushProperty name="height" value="0.35" units="cm"/>
      <inkml:brushProperty name="color" value="#EEB3A6"/>
      <inkml:brushProperty name="inkEffects" value="rosegold"/>
      <inkml:brushProperty name="anchorX" value="-70375.26563"/>
      <inkml:brushProperty name="anchorY" value="-17603.65234"/>
      <inkml:brushProperty name="scaleFactor" value="0.5"/>
    </inkml:brush>
  </inkml:definitions>
  <inkml:trace contextRef="#ctx0" brushRef="#br0">29 1916 1016,'0'0'0,"0"-45"480,0-64-65,-1-38-47,-1-26 187,-1-7-4,-1 16 9,0 28-57,0 37-206,1 38-66,1 45-194,-1 49 2,2 60 19,-1 65 4,2 65 335,1 58 1,2 45-241,1 26-108,2 1-466,1-22-49,1-47 108,-1-58 79,0-69 54,1-68 26,-5-72 112,-3-17 85,0 0 1,0 0 0,0 0-1,0 0 1,0 0-1,0 0 1,0 0 0,0-1-1,0 1 1,0 0-1,0 0 1,0 0-1,0 0 1,0 0 0,0 0-1,0 0 1,0 0-1,1 0 1,-1 0-1,0 0 1,0 0 0,0 0-1,0 0 1,0 0-1,0 0 1,0-1 0,0 1-1,0 0 1,0 0-1,0 0 1,0 0-1,1 0 1,-1 0 0,0 0-1,0 0 1,0 0-1,0 0 1,0 0-1,0 0 1,0 0 0,0 0-1,0 0 1,0 0-1,0 1 1,1-1 0,-1 0-1,0 0 1,0 0-1,0 0 1,0 0-1,0 0 1,0 0 0,0 0-1,0 0 1,0 0-1,0 0 1,6-53-124,1-75 8,-3-68-63,1-64 218,-1-50-38,-1-35 347,0-19 134,0 1-8,-1 13 170,0 33-76,-1 38-35,-2 47-70,-1 46-80,0 48-31,-1 41 28,1 38-109,0 31-99,1 26-185,0 8-38,-1 32-146,-1 43 63,-1 44 45,-1 53 150,-1 53 1,3 46 32,2 35-130,4 14-558,4-2-324,3-22 649,0-66-7390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8.864"/>
    </inkml:context>
    <inkml:brush xml:id="br0">
      <inkml:brushProperty name="width" value="0.1" units="cm"/>
      <inkml:brushProperty name="height" value="0.1" units="cm"/>
      <inkml:brushProperty name="color" value="#F6630D"/>
    </inkml:brush>
  </inkml:definitions>
  <inkml:trace contextRef="#ctx0" brushRef="#br0">0 1 5601,'79'11'2849,"-56"7"-241,5 7-2080,-3-4-191,-9-4-17,4 2-16,-5-6-40,3 2-136,1-8-32,-7-7-80,-4-4-32,10 8-176,-10-3-144,4-1 200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9.199"/>
    </inkml:context>
    <inkml:brush xml:id="br0">
      <inkml:brushProperty name="width" value="0.1" units="cm"/>
      <inkml:brushProperty name="height" value="0.1" units="cm"/>
      <inkml:brushProperty name="color" value="#F6630D"/>
    </inkml:brush>
  </inkml:definitions>
  <inkml:trace contextRef="#ctx0" brushRef="#br0">0 59 8570,'15'-7'674,"0"1"-1,1 0 1,-1 1 0,33-6 0,8-3-142,-45 11-456,0 1 1,0 0-1,0 0 1,0 2-1,0-1 1,14 2-1,-22-1-66,1 1 0,-1-1 0,0 1 0,0 0 0,1-1 0,-1 2 0,0-1 0,0 0 0,0 1 0,-1-1 0,5 4 0,-6-4-6,1 0 0,-1 0 0,0 1 0,0-1 0,0 1 0,0-1 0,0 1 0,-1-1-1,1 1 1,0-1 0,-1 1 0,1 0 0,-1-1 0,1 1 0,-1 0 0,0-1 0,0 1 0,0 0 0,0 0 0,0-1-1,0 1 1,0 0 0,-1 1 0,-2 9-3,0-1 0,-1 0 1,0 0-1,0 0 0,-2 0 0,1-1 0,-14 19 0,-56 62-615,62-77 383,1 2-151,9-13 72,0 1 1,0 0-1,0-1 0,0 0 1,-1 1-1,1-1 0,-7 4 1,-12-1-678</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9.524"/>
    </inkml:context>
    <inkml:brush xml:id="br0">
      <inkml:brushProperty name="width" value="0.1" units="cm"/>
      <inkml:brushProperty name="height" value="0.1" units="cm"/>
      <inkml:brushProperty name="color" value="#F6630D"/>
    </inkml:brush>
  </inkml:definitions>
  <inkml:trace contextRef="#ctx0" brushRef="#br0">1 102 4217,'17'-23'1703,"-17"22"-1671,0 1 1,0 0-1,0 0 0,1 0 1,-1 0-1,0 0 1,0 0-1,0 0 0,0 0 1,1 0-1,-1 0 1,0 0-1,0 0 0,1 0 1,-1 0-1,0 0 1,0 0-1,0 0 0,1 0 1,-1 0-1,0 0 1,0 0-1,0 0 0,0 0 1,1 0-1,-1 0 1,0 0-1,0 0 0,0 1 1,1-1-1,-1 0 0,0 0 1,0 0-1,0 0 1,0 0-1,0 1 0,0-1 1,1 0-1,-1 0 1,0 0-1,0 0 0,0 1 1,0-1-1,0 0 1,0 0-1,0 0 0,0 1 1,0-1-1,0 0 1,0 0-1,0 0 0,0 1 1,0-1-1,0 52 2040,-1-29-2383,-6 74-623,8-103 1019,1 0 0,-1-1 0,1 1 0,0 0 0,1 0 0,-1 0 0,1 0 0,0 0 0,1 1 0,-1 0 0,8-8 0,11-22 705,12-8-14,-31 40-783,1 0 1,0-1 0,-1 0 0,0 1 0,0-1 0,0 0 0,0-1 0,0 1-1,-1 0 1,0-1 0,0 1 0,0-1 0,-1 0 0,1 0 0,-1 1-1,0-1 1,-1 0 0,1-6 0,-4 1-462,-2 9 205</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19.860"/>
    </inkml:context>
    <inkml:brush xml:id="br0">
      <inkml:brushProperty name="width" value="0.1" units="cm"/>
      <inkml:brushProperty name="height" value="0.1" units="cm"/>
      <inkml:brushProperty name="color" value="#F6630D"/>
    </inkml:brush>
  </inkml:definitions>
  <inkml:trace contextRef="#ctx0" brushRef="#br0">147 0 7826,'-3'9'2848,"-14"-1"-2224,9 8-328,10 17 57,-2 6 31,0 1 0,-5 7-96,-7-1-80,-14-16-112,13 4-56,5 1-40,-5-4-56,3-3-192,6-2-144,-12-24-649,3-7 649</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0.198"/>
    </inkml:context>
    <inkml:brush xml:id="br0">
      <inkml:brushProperty name="width" value="0.1" units="cm"/>
      <inkml:brushProperty name="height" value="0.1" units="cm"/>
      <inkml:brushProperty name="color" value="#F6630D"/>
    </inkml:brush>
  </inkml:definitions>
  <inkml:trace contextRef="#ctx0" brushRef="#br0">0 89 6089,'21'-23'1451,"39"-34"-1,-58 56-1347,0 0-1,0 0 1,0 0 0,0 0 0,0 0-1,1 0 1,-1 1 0,0-1 0,0 1-1,0 0 1,1-1 0,-1 1-1,0 0 1,0 0 0,1 1 0,-1-1-1,0 0 1,0 1 0,0-1 0,0 1-1,1 0 1,-1 0 0,0 0-1,0 0 1,0 0 0,0 0 0,1 2-1,9 2 67,90 42 683,52 18-87,-82-38-587,-52-18-155,2 0 1,-1-2 0,1 0-1,0-2 1,0 0 0,1-1-1,43 1 1,-63-5-67,-1 0 1,0 0-1,0 0 0,1-1 1,-1 1-1,0-1 1,0 1-1,0-1 0,0 0 1,1 1-1,-1-1 0,0 0 1,0 0-1,0-1 1,-1 1-1,1 0 0,0-1 1,0 1-1,-1-1 0,1 1 1,-1-1-1,1 0 1,-1 0-1,0 0 0,0 0 1,0 0-1,0 0 0,0 0 1,0 0-1,0 0 1,-1 0-1,1 0 0,-1 0 1,1-1-1,-1 1 0,0 0 1,0 0-1,0-1 0,0 1 1,-1 0-1,1 0 1,0-1-1,-1 1 0,0 0 1,1 0-1,-1 0 0,0 0 1,0 0-1,0 0 1,0 0-1,-1 0 0,1 0 1,0 0-1,-1 1 0,-2-3 1,-11-7-356</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0.540"/>
    </inkml:context>
    <inkml:brush xml:id="br0">
      <inkml:brushProperty name="width" value="0.1" units="cm"/>
      <inkml:brushProperty name="height" value="0.1" units="cm"/>
      <inkml:brushProperty name="color" value="#F6630D"/>
    </inkml:brush>
  </inkml:definitions>
  <inkml:trace contextRef="#ctx0" brushRef="#br0">3 47 7410,'-1'43'3744,"0"9"-3992,1-52 250,0 0-1,0 1 0,0-1 0,1 0 1,-1 0-1,0 1 0,0-1 0,0 0 1,0 0-1,1 1 0,-1-1 0,0 0 1,0 0-1,0 0 0,1 0 0,-1 1 1,0-1-1,0 0 0,1 0 0,-1 0 1,0 0-1,0 0 0,1 0 0,-1 0 1,0 0-1,1 1 0,-1-1 1,0 0-1,0 0 0,1 0 0,-1-1 1,0 1-1,1 0 0,-1 0 0,0 0 1,0 0-1,1 0 0,-1 0 0,0 0 1,1 0-1,-1 0 0,0-1 0,0 1 1,0 0-1,1 0 0,-1 0 0,0-1 1,0 1-1,0 0 0,1 0 0,-1 0 1,0-1-1,0 1 0,0-1 0,20-15 86,-13 10-32,27-21 49,-14 11 56,1 0-1,1 2 1,23-13-1,-39 24-134,1 0 0,-1 0-1,0 1 1,1 0 0,0 0 0,-1 1-1,1 0 1,0 0 0,0 0 0,0 1-1,0 0 1,-1 0 0,1 1 0,0 0-1,0 0 1,10 3 0,42 21-109,-55-23 74,0-1 0,0 1 0,-1 0-1,1 0 1,-1 1 0,0-1 0,0 1 0,1 0 0,-2-1 0,1 1 0,0 1 0,4 5 0,-8-8 5,1 0 0,0-1 1,0 1-1,-1 0 0,1 0 0,0 0 0,-1 0 0,1 0 0,-1 0 0,1-1 1,-1 1-1,0 0 0,1-1 0,-1 1 0,0 0 0,1-1 0,-1 1 0,0 0 0,0-1 1,0 1-1,1-1 0,-1 0 0,-1 1 0,-25 13-17,24-13 20,-13 5-7,0 0 0,-1-2 1,0 0-1,-31 4 0,26-6 68,0 2-1,-33 10 1,26-4 105,-29 10 445,41-13-147,17-7-454,0 1 1,0-1 0,0 0 0,0 0 0,0 0 0,0 0 0,0 0 0,0 0 0,0 0-1,0 0 1,1 0 0,-1 0 0,0 0 0,0 0 0,0 0 0,0 1 0,0-1-1,0 0 1,0 0 0,0 0 0,0 0 0,0 0 0,0 0 0,0 0 0,0 0-1,0 0 1,0 1 0,0-1 0,0 0 0,0 0 0,0 0 0,0 0 0,0 0 0,0 0-1,0 0 1,0 0 0,0 1 0,0-1 0,0 0 0,0 0 0,0 0 0,0 0-1,-1 0 1,1 0 0,0 0 0,0 0 0,0 0 0,0 0 0,0 0 0,0 0 0,0 1-1,0-1 1,0 0 0,0 0 0,-1 0 0,1 0 0,0 0 0,0 0 0,0 0-1,0 0 1,0 0 0,0 0 0,0 0 0,6 1-17,1 1-1,0-1 1,-1-1 0,1 1-1,0-1 1,0 0 0,0-1-1,-1 1 1,1-1 0,0-1-1,-1 1 1,1-1 0,-1 0 0,1-1-1,-1 0 1,6-3 0,34-10-558,1-2-916,-36 9 1078</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0.980"/>
    </inkml:context>
    <inkml:brush xml:id="br0">
      <inkml:brushProperty name="width" value="0.1" units="cm"/>
      <inkml:brushProperty name="height" value="0.1" units="cm"/>
      <inkml:brushProperty name="color" value="#F6630D"/>
    </inkml:brush>
  </inkml:definitions>
  <inkml:trace contextRef="#ctx0" brushRef="#br0">139 11 6841,'-20'-10'1391,"10"12"-424,10 0-870,-1 1-1,0-1 1,1 1 0,0-1 0,-1 1-1,1 0 1,0-1 0,0 1 0,1-1 0,-1 4-1,0 42 466,-11-4-210,-1 1-1,-21 47 1,20-58-272,2-4 4,4-14 24,1 1 0,-6 27 0,11-44-104,1 1-1,0-1 1,0 0 0,0 1 0,0-1-1,0 0 1,0 1 0,0-1-1,0 1 1,0-1 0,0 0 0,0 1-1,0-1 1,0 0 0,0 1-1,0-1 1,0 0 0,1 1 0,-1-1-1,0 0 1,0 0 0,0 1-1,0-1 1,1 0 0,-1 1-1,0-1 1,0 0 0,1 0 0,-1 1-1,0-1 1,0 0 0,1 0-1,-1 0 1,0 1 0,1-1 0,-1 0-1,0 0 1,1 0 0,-1 0-1,0 0 1,1 0 0,-1 0 0,0 0-1,1 0 1,-1 0 0,0 0-1,1 0 1,-1 0 0,0 0 0,1 0-1,-1 0 1,0 0 0,1 0-1,-1 0 1,0 0 0,1-1 0,-1 1-1,0 0 1,1 0 0,-1-1-1,26-12 139,-20 10-109,61-29 99,1 3 0,115-32-1,-140 44-28,-37 14-51,1 0 1,-1 0-1,1 1 1,-1 0-1,11-1 1,-16 2-41,-1 1 0,0 0 1,1 0-1,-1 0 1,1 0-1,-1 0 0,0 0 1,1 0-1,-1 0 1,0 1-1,1-1 0,-1 0 1,0 0-1,1 0 1,-1 0-1,1 0 0,-1 1 1,0-1-1,1 0 1,-1 0-1,0 0 0,0 1 1,1-1-1,-1 0 1,0 0-1,0 1 0,1-1 1,-1 0-1,0 1 1,0-1-1,0 0 0,1 1 1,-1-1-1,0 0 1,0 1-1,0-1 0,0 1 1,0-1-1,0 0 1,0 1-1,0-1 0,0 1 1,0-1-1,0 1 1,-4 25 369,2-20-429,0 8 74,1-10-20,1 0 1,-1 1-1,0-1 0,-1 0 0,1 0 1,-1 0-1,1 0 0,-1 0 0,-1 0 1,1-1-1,0 1 0,-5 4 0,7-6-22,-1-1-1,0 1 1,1-1-1,0 1 1,-1 0-1,1 0 1,0-1-1,0 1 0,0 0 1,0-1-1,0 1 1,0 0-1,0-1 1,1 1-1,-1 0 0,1-1 1,-1 1-1,1 0 1,-1-1-1,1 1 1,0-1-1,0 1 0,2 2 1,-2-2-103,0 0 1,0-1-1,0 1 0,1 0 1,-1 0-1,1-1 1,-1 1-1,1 0 0,-1-1 1,1 0-1,0 1 0,0-1 1,0 0-1,0 0 1,0 0-1,0 0 0,0 0 1,0-1-1,4 2 1,14-5-336</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1.563"/>
    </inkml:context>
    <inkml:brush xml:id="br0">
      <inkml:brushProperty name="width" value="0.1" units="cm"/>
      <inkml:brushProperty name="height" value="0.1" units="cm"/>
      <inkml:brushProperty name="color" value="#F6630D"/>
    </inkml:brush>
  </inkml:definitions>
  <inkml:trace contextRef="#ctx0" brushRef="#br0">90 59 7346,'6'-13'641,"13"-23"484,-13 26-338,-2 12 500,-3 14-1255,1 1 0,-2 0 0,0 0 0,-1 0 0,-1 0 0,0-1 0,-2 1 0,0-1 0,0 0-1,-2 0 1,0 0 0,-9 18 0,11-29-28,1-1-1,-1 1 1,0-1 0,0 0-1,0 0 1,-9 6-1,10-8 4,0 0 0,0 0 0,0 0-1,1 1 1,-1-1 0,0 1 0,1 0-1,0 0 1,0 0 0,0 0 0,0 0-1,0 0 1,0 0 0,1 1 0,-1-1-1,1 1 1,-1 4 0,-2 6 50,2-22 86,1 7-136,1 1 1,0-1-1,0 0 0,0 1 0,0-1 0,0 1 1,0-1-1,0 0 0,0 1 0,0-1 0,0 0 1,0 1-1,0-1 0,1 0 0,-1 1 0,0-1 1,0 1-1,1-1 0,-1 1 0,0-1 0,1 1 1,-1-1-1,0 1 0,1-1 0,-1 1 0,1-1 1,-1 1-1,1-1 0,-1 1 0,1 0 0,-1-1 1,1 1-1,-1 0 0,1 0 0,0-1 0,-1 1 1,1 0-1,-1 0 0,1 0 0,0 0 0,0 0 1,16 6 94,-13-4-80,0 0 0,1-1 0,-1 1 0,0-1 0,1 0 0,-1 0-1,1 0 1,-1-1 0,7 1 0,-10-2-14,0 1 0,0 0 1,1 0-1,-1-1 0,0 1 0,0 0 0,0 0 0,0 0 1,0 0-1,0 1 0,0-1 0,1 0 0,-1 0 1,0 1-1,0-1 0,0 0 0,0 1 0,0-1 0,0 1 1,0 0-1,0-1 0,0 1 0,-1 0 0,1-1 0,1 2 1,0 0 5,-1 1 0,1-1 1,-1 1-1,1-1 0,-1 1 0,0 0 1,0-1-1,0 1 0,1 5 1,-1-2 21,0 0 1,-1 0 0,1 1 0,-1-1 0,0 0-1,-1 0 1,0 1 0,-2 9 0,-13 32 232,-12 58-1,18-65-709,10-41 474,0 0 0,0 0 0,0 0 1,0 0-1,0 0 0,0 0 0,0 0 1,0 0-1,0-1 0,0 1 0,0 0 0,0 0 1,1 0-1,-1 0 0,0 0 0,0 0 0,0 0 1,0 0-1,0-1 0,0 1 0,0 0 1,0 0-1,0 0 0,0 0 0,0 0 0,0 0 1,0 0-1,-1-1 0,1 1 0,0 0 0,0 0 1,0 0-1,0 0 0,0 0 0,0 0 0,0 0 1,0 0-1,0 0 0,0 0 0,0-1 1,0 1-1,0 0 0,-1 0 0,1 0 0,0 0 1,0 0-1,0 0 0,0 0 0,0 0 0,0 0 1,0 0-1,0 0 0,-1 0 0,1 0 1,0 0-1,0 0 0,0 0 0,0 0 0,0 0 1,0 0-1,-1 0 0,4-7 1029</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1.942"/>
    </inkml:context>
    <inkml:brush xml:id="br0">
      <inkml:brushProperty name="width" value="0.1" units="cm"/>
      <inkml:brushProperty name="height" value="0.1" units="cm"/>
      <inkml:brushProperty name="color" value="#F6630D"/>
    </inkml:brush>
  </inkml:definitions>
  <inkml:trace contextRef="#ctx0" brushRef="#br0">0 124 5649,'107'-78'2626,"-105"76"-2460,1 0 0,0 0 0,1 1 0,-1-1 0,0 1 0,0-1 0,1 1 1,-1 0-1,1 0 0,-1 1 0,1-1 0,-1 1 0,7-1 0,7-1 88,7-5 46,1 1 0,38-4 0,-54 8-217,-1 1-1,1 1 1,-1 0 0,1 0-1,-1 1 1,0-1-1,1 2 1,-1-1 0,0 2-1,1-1 1,11 6-1,-18-6-50,0 0 0,1 0 0,-1 0 0,0 1 0,0-1 0,-1 1 0,1-1 0,-1 1 0,1 0 0,-1 0 0,0 0 0,0-1 0,0 1 0,0 0 0,0 1-1,-1-1 1,1 0 0,-1 0 0,0 0 0,0 5 0,-7 69 308,6-69-301,-12 100 318,-11 67-10,20-153-384,-2-1 0,0 0 1,-1 0-1,-1-1 1,-19 34-1,25-51-30,-17 26-117,19-29 136,-1 1 0,1 0 1,-1 0-1,0 0 1,1 0-1,-1-1 0,0 1 1,0 0-1,0-1 1,1 1-1,-1-1 1,0 1-1,0-1 0,0 1 1,0-1-1,0 0 1,0 1-1,0-1 0,0 0 1,0 0-1,0 0 1,0 1-1,0-1 0,0 0 1,0 0-1,-2-1 1,1-5-1743,2-5 783</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2.275"/>
    </inkml:context>
    <inkml:brush xml:id="br0">
      <inkml:brushProperty name="width" value="0.1" units="cm"/>
      <inkml:brushProperty name="height" value="0.1" units="cm"/>
      <inkml:brushProperty name="color" value="#F6630D"/>
    </inkml:brush>
  </inkml:definitions>
  <inkml:trace contextRef="#ctx0" brushRef="#br0">51 51 8554,'-51'-41'2920,"68"33"-2784,14 11-72,5 1-7,7 1-1,-2-1-16,-8-5-40,-10-4-281,-9-7 1402,11 19-905</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0:20.576"/>
    </inkml:context>
    <inkml:brush xml:id="br0">
      <inkml:brushProperty name="width" value="0.35" units="cm"/>
      <inkml:brushProperty name="height" value="0.35" units="cm"/>
      <inkml:brushProperty name="color" value="#EEB3A6"/>
      <inkml:brushProperty name="inkEffects" value="rosegold"/>
      <inkml:brushProperty name="anchorX" value="-71705.23438"/>
      <inkml:brushProperty name="anchorY" value="-19394.91602"/>
      <inkml:brushProperty name="scaleFactor" value="0.5"/>
    </inkml:brush>
  </inkml:definitions>
  <inkml:trace contextRef="#ctx0" brushRef="#br0">72 2182 2425,'0'0'0,"1"-14"968,-1-27-738,0-25 221,1-25-52,-1-21 13,1-16 47,0-11-47,1-3-48,0 3-43,0 11-2,0 17 23,-2 24 46,-1 26-31,-1 27-192,-2 27-83,-1 31-158,-2 33 37,0 36 48,0 34 27,0 32 35,0 26-32,1 17 41,0 9 25,0-3 12,1-9-18,2-21-29,0-26-49,2-35 76,0-35 77,1-35 16,0-33 52,0-35-112,-1-33-28,-1-32-62,0-24 0,2-19-7,1-13-1,3-11 19,1-8-43,3-8 22,0-5-26,2 2 26,1 4 0,-1 16-8,-1 17 22,-2 26 2,-3 25 57,-1 26 41,-3 22 2,-1 20-52,0 18-19,-1 23-72,-1 27-22,0 39 10,1 41 1,0 48-2,-1 42 40,0 35-21,2 23 36,1 8-18,2-5-22,3-22-2,1-31-39,2-40-9,0-42-1,-1-43-39,-1-37-46,0-34-8,-6-34 137,0 0 0,0 0 0,1 0-1,-1 0 1,0 0 0,0-1 0,0 1-1,0 0 1,0 0 0,0 0-1,0 0 1,0 0 0,1 0 0,-1 0-1,0 0 1,0 0 0,0 0 0,0 0-1,0 0 1,1 0 0,-1 0-1,0 0 1,0 0 0,0 0 0,0 0-1,0 0 1,0 0 0,1 0-1,-1 0 1,0 0 0,0 0 0,0 0-1,0 0 1,0 0 0,0 0 0,1 0-1,-1 0 1,0 0 0,0 0-1,0 0 1,0 0 0,0 1 0,0-1-1,0 0 1,0 0 0,1 0 0,-1 0-1,0 0 1,0 0 0,0 0-1,0 1 1,0-1 0,0 0 0,0 0-1,0 0 1,0 0 0,0 1-1,7-35-115,0-34 79,2-35-49,1-33 20,3-26 15,2-20-25,2-13 9,3-9 16,5-6-53,5-3-2,5-3-85,6 2-35,3 8-155,1 12 47,-1 17 124,-5 20 71,-4 23 250,-7 25 7,-8 26 149,-8 25 19,-6 22 53,-6 16-55,1 20-280,-1 0 0,0 0 0,0 0 0,0 0 0,0 0 1,0-1-1,0 1 0,0 0 0,0 0 0,0 0 0,0 0 0,0 0 0,0 0 0,0 0 0,0 0 0,0-1 0,0 1 0,-1 0 0,1 0 0,0 0 0,0 0 0,0 0 0,0 0 0,0 0 0,0 0 0,0 0 0,0 0 0,0 0 0,0 0 1,0-1-1,-1 1 0,1 0 0,0 0 0,0 0 0,0 0 0,0 0 0,0 0 0,0 0 0,0 0 0,0 0 0,-1 0 0,1 0 0,0 0 0,0 0 0,0 0 0,0 0 0,0 0 0,0 0 0,0 0 0,0 0 0,-1 0 0,1 0 0,0 1 0,0-1 1,0 0-1,0 0 0,0 0 0,0 0 0,0 0 0,0 0 0,0 0 0,0 0 0,-1 0 0,1 0 0,0 1 0,-7 12 25,-4 22-75,-1 25 24,-4 36 28,-4 42 36,1 50 12,-2 44-8,1 30 5,1 20 8,1-5 17,2-15 32,2-30-26,1-36 2,2-39-20,-2-40-4,0-36 36,-2-32 36,14-47-124,1-1 1,0 0-1,-1 0 0,0 1 1,1-1-1,-1 0 1,0 0-1,1 0 0,-1 0 1,0 0-1,0 0 0,0-1 1,0 1-1,0 0 1,0 0-1,0-1 0,0 1 1,-2 0-1,3 0-2,-1-1 0,0 0 0,1 0 0,-1 0 0,0 0 0,1 0 1,-1 0-1,0 0 0,0-1 0,1 1 0,-1 0 0,0 0 0,1-1 0,-1 1 0,0 0 0,1-1 0,-1 1 0,1 0 0,-1-1 0,1 1 0,-1-1 0,1 1 0,-1-1 0,1 1 0,-1-1 1,0 0-1,-16-35 36,0-27 0,1-26-43,2-21 8,3-18 14,3-13-24,5-4 7,4-4 8,9-2-13,7 0 4,7 4-1,7 7 19,2 13-24,1 14 26,-4 13-26,-4 12 26,-5 15-26,-6 12 7,-7 14-11,-5 10 2,-4 12 9,-3 10-4,1 11-35,0 12 10,2 20-14,2 22 2,2 28 27,2 30 11,1 27 8,2 21 18,3 12 6,2 3-10,2-8-24,3-11-2,-1-19-30,-2-19-2,-2-24 17,-3-23 3,-3-23 37,-3-22 9,-2-20-11,-1-6 3,1-22 8,-1-28-33,2-27 9,2-30-14,4-32 21,4-31-16,5-28-23,5-20 17,4-8-36,4 5 1,5 20 8,1 29-5,-1 33 30,-5 36 11,-4 33 8,-8 29 37,-7 24 9,-12 20-53,0 1 0,0 0 0,0 0 0,1 0 0,-1 0 0,0 0 0,0 0 0,0 0 0,0-1-1,0 1 1,0 0 0,0 0 0,0 0 0,0 0 0,0 0 0,0 0 0,1 0 0,-1 0 0,0 0 0,0-1 0,0 1 0,0 0 0,0 0 0,0 0 0,0 0 0,1 0 0,-1 0 0,0 0 0,0 0 0,0 0 0,0 0 0,0 0 0,0 0 0,1 0 0,-1 0-1,0 0 1,0 0 0,0 0 0,0 0 0,0 0 0,0 0 0,1 0 0,-1 1 0,0-1 0,0 0 0,0 0 0,0 0 0,0 0 0,0 0 0,0 0 0,0 0 0,0 0 0,1 0 0,-1 0 0,0 1 0,0-1 0,0 0 0,0 0 0,0 0 0,0 0-1,0 0 1,0 0 0,0 0 0,0 1 0,0-1 0,0 0 0,0 0 0,-2 17 7,-7 20-71,-6 22 36,-3 31 51,-2 35 21,-1 40 36,2 39-15,2 27-29,3 16 19,3-2-37,1-13 10,2-23-13,0-27-7,0-33 20,1-33-35,2-33 77,0-29 4,1-30-44,1-23-4,1-8-6,-4-35-26,0-36-53,1-34 59,3-30-32,2-24 28,3-18-7,2-12-34,3-6 20,0 4 1,2 12-2,-1 20 30,-1 25-8,-1 32 32,-2 28 2,-3 28-28,-1 22 29,-1 20-66,-1 19 29,1 26 7,-1 29 6,2 40 55,0 46-32,0 43 31,-2 35-45,-2 26 13,-3 11-14,-3-2-7,-3-13 20,-1-27-25,-1-32 17,-1-40 4,1-37-11,1-41 60,1-39-26,7-34-48,-1-11-6,-2-47 54,3-55-114,5-48 51,7-46-9,7-41-29,6-34 48,7-26-16,6-13 16,6 1-13,5 18 23,3 29-16,0 41 15,-3 46-23,-8 50 25,-7 47-8,-10 42-6,-13 39 11,-3 9-1,0 31 7,-7 34 17,-3 38 52,-2 35-50,1 36 46,-1 36-31,2 32-20,0 24 6,-1 9-32,-1-1 18,-3-17-8,-4-25 2,-2-35 28,-3-40-45,-2-43 42,1-40-3,21-70-33,-1-1 1,1 0 0,-1 0 0,0 0-1,1 0 1,-1 0 0,-1 0-1,1 0 1,0-1 0,-4 4-1,6-6 3,-1 1-1,0-1 0,1 1 0,-1-1 0,0 0 0,1 1 1,-1-1-1,0 0 0,0 0 0,1 0 0,-1 1 0,0-1 1,0 0-1,1 0 0,-1 0 0,0 0 0,0 0 0,1 0 1,-1-1-1,0 1 0,0 0 0,1 0 0,-1 0 0,0-1 1,0 1-1,1 0 0,-1-1 0,0 1 0,1-1 0,-1 1 1,0-2-1,-3-3-13,1 1-1,0 0 1,0-1 0,0 0 0,0 0 0,1 1 0,-2-8-1,-23-76-114,0-46-2,-3-43 33,0-37 26,-1-32 50,-1-20-19,5-7 29,3 9-16,7 20 5,5 36 46,3 37-4,1 44 22,0 40-4,-5 37-34,13 49-4,0 0 1,-1 0-1,1 0 1,0 0-1,-1 0 0,1 1 1,-1-1-1,1 0 1,-1 0-1,1 0 1,-1 1-1,0-1 0,1 0 1,-1 1-1,0-1 1,0 1-1,1-1 0,-1 1 1,0-1-1,0 1 1,0-1-1,0 1 0,1 0 1,-3-1-1,1 1 0,1 1 0,-1-1 0,1 1-1,-1-1 1,1 1 0,-1-1 0,1 1-1,0 0 1,-1 0 0,1 0-1,0 0 1,0 0 0,0 0 0,-1 0-1,1 0 1,-1 2 0,-30 41-40,-4 34 59,-3 35-8,0 41 60,3 43-4,3 38-33,6 29 22,4 13-46,3-3 22,4-21-37,3-33 29,4-46 9,1-47 7,3-51-38,2-49 3,3-53-96,2-50-68,2-50 51,-1-46-34,0-38 83,0-30 33,-1-18-5,-1-5 36,0 10-17,0 19 34,1 32 19,-1 36-4,1 39 51,-1 37-23,-1 35 9,-1 35-19,0 35-24,-1 29 16,0 35-17,0 34 23,-1 37 3,0 38-10,0 31-33,-3 17 0,-2 2-12,-2-16 20,-1-31-7,0-38 22,0-45 4,1-41-29,2-44 1,7-22-12,1-2 0,-1 1 0,1 0 0,-1-1 0,1 1 0,-1-1 0,1 1 0,0 0 0,-1-1 0,1 1 0,0-1 0,-1 1 0,1-1 1,0 1-1,0-1 0,-1 0 0,1 1 0,0-1 0,0 1 0,0-1 0,0 1 0,0-1 0,0 0 0,0 1 0,0-1 0,0 1 0,0-1 0,0 0 0,-4-56-139,2-42 39,3-42-77,2-39 37,4-34 52,3-21-7,4-11 53,4-4-2,4 9 31,4 15 4,4 30 0,0 36-7,4 46-7,-31 103 21,2 0 1,0 1-1,0-1 0,10-14 1,-14 24 2,0 0 1,0 0 0,0 0-1,0 0 1,0 0 0,0 0 0,0 0-1,0 0 1,0 0 0,0 0 0,1 0-1,-1 1 1,0-1 0,1 0 0,-1 1-1,0-1 1,1 1 0,-1-1 0,1 1-1,-1 0 1,0 0 0,1 0 0,-1 0-1,1 0 1,-1 0 0,2 0 0,0 2 0,0-1 1,-1 1 0,1 0 0,-1 0 0,1 0 0,-1 0 0,0 0 0,0 0 0,0 0 0,0 1 0,0-1 0,0 1 0,-1 0 0,3 5 0,4 10 23,-1 0 1,10 37-1,12 84 40,-4 46-11,-4 33-14,-3 27-26,-1 19 25,0 1-28,1-10 26,0-28-26,1-33 7,3-38 8,0-38-50,1-37-14,-3-35-35,-19-45 71,-1 0-1,0-1 1,1 1-1,-1 0 1,1-1 0,-1 1-1,1 0 1,-1-1-1,1 1 1,-1-1 0,1 1-1,0-1 1,-1 1 0,1-1-1,0 1 1,-1-1-1,1 0 1,0 1 0,0-1-1,0 0 1,-1 0 0,1 1-1,0-1 1,0 0-1,0 0 1,-1 0 0,2 0-1,-1 0 1,1-1 0,-1 0 0,0 1 1,0-1-1,0 0 0,0 0 0,0 0 0,0 0 0,0 0 0,0 0 0,0 0 0,-1 0 0,1 0 0,0 0 0,-1-1 0,1 1 0,0-3 1,14-52-63,-1-40-8,0-45-91,0-47-23,4-40-83,4-30 17,6-14-12,11 1 56,5 20 124,7 30 43,-4 45 63,-8 45 30,-9 48 64,-15 45-4,-12 35-44,-4 12 2,-10 39 72,-11 40-8,-10 35 22,-3 38 21,-2 33-42,-1 37-33,4 32-37,3 19-4,4 13-4,4-7-10,5-15 2,3-32-29,5-37 36,4-46-30,3-46-20,3-44-3,4-44-30,3-46-49,4-47 12,4-51-167,4-47 9,4-43-13,5-33 14,3-23 115,4-9-3,3 8 56,-2 23-1,-4 40 33,-3 45 40,-6 48 37,-5 43-7,-4 39 82,-14 28-130,1 1 1,-1 0 0,0 0 0,0-1-1,0 1 1,0 0 0,1 0 0,-1 0 0,0 0-1,0 0 1,1 0 0,-1 0 0,0 0-1,0 0 1,0 0 0,1 0 0,-1 0-1,0 0 1,0 0 0,1 0 0,-1 0-1,0 0 1,0 0 0,0 0 0,1 0 0,-1 0-1,0 0 1,0 0 0,0 0 0,1 0-1,-1 1 1,0-1 0,0 0 0,0 0-1,1 0 1,-1 0 0,0 1 0,0-1-1,0 0 1,0 0 0,0 0 0,0 0-1,1 1 1,-1-1 0,0 0 0,0 0 0,0 1-1,0-1 1,0 0 0,0 0 0,0 0-1,0 1 1,0-1 0,0 0 0,0 0-1,0 1 1,0-1 0,0 0 0,0 0-1,0 0 1,0 1 0,4 43 202,-2 39 4,-2 46-15,2 46-18,-1 41-88,1 33-15,0 26-31,-1 10 13,0-3-26,2-15-12,1-31 12,1-38-24,1-47-22,3-44 6,-1-52-22,-2-46 3,0-12-5,6-49-153,-1-58-62,1-61-505,1-55 2,-1-51 11,-1-39 34,1-24 529,-1-4 60,0 15 177,-1 31 68,-1 45 205,-3 47 27,-2 53 223,-2 51-59,-2 45-220,-1 38-88,0 41-242,-2 36 49,1 40 67,-1 41 54,0 41 19,-1 41-43,-1 37-19,0 26-6,1 18-31,0 1-49,3-13-44,0-25-20,2-40-28,1-43 60,-1-48 17,0-45-39,-1-42 15,0-39 11,0-10 0,-1-36-175,1-42-75,-1-50-895,3-45-402,1-49-486,2-44 435,1-35 927,3-26 474,2-7 722,4 8-181,3 29 158,1 41-56,-1 56-96,-2 57-86,-4 55-189,-4 49 70,-5 40 49,-1 11 25,2 45 352,-2 47 352,0 46-55,0 46-109,1 44-214,1 39-302,2 26-11,3 14-113,2-2-24,2-17-170,1-26-32,1-42-86,0-45-6,-1-52-184,-2-48 123,-1-51-37,-6-35 112,-1-11-6,2-53-675,0-48 784,-2 2-6878</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2.607"/>
    </inkml:context>
    <inkml:brush xml:id="br0">
      <inkml:brushProperty name="width" value="0.1" units="cm"/>
      <inkml:brushProperty name="height" value="0.1" units="cm"/>
      <inkml:brushProperty name="color" value="#F6630D"/>
    </inkml:brush>
  </inkml:definitions>
  <inkml:trace contextRef="#ctx0" brushRef="#br0">81 1 10002,'-80'112'3489,"94"-106"-3129,9-4-304,14-2-48,0-5 0,21-2-72,-7-6-96,6-2-352,6 5-200,-21-4 432</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2.942"/>
    </inkml:context>
    <inkml:brush xml:id="br0">
      <inkml:brushProperty name="width" value="0.1" units="cm"/>
      <inkml:brushProperty name="height" value="0.1" units="cm"/>
      <inkml:brushProperty name="color" value="#F6630D"/>
    </inkml:brush>
  </inkml:definitions>
  <inkml:trace contextRef="#ctx0" brushRef="#br0">132 88 7794,'16'-87'3440,"-6"98"-1159,-20-3-2057,2 4-200,21 13-48,-13-11-168,5 6-96,10 1-312,-15-9-264,0 1 575</inkml:trace>
  <inkml:trace contextRef="#ctx0" brushRef="#br0" timeOffset="1">22 352 7482,'-7'15'2888,"-8"-10"-1904,24 11-784,-5 4-176,15-2-24,15 15-152,-29-15-160,16 8 208</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3.280"/>
    </inkml:context>
    <inkml:brush xml:id="br0">
      <inkml:brushProperty name="width" value="0.1" units="cm"/>
      <inkml:brushProperty name="height" value="0.1" units="cm"/>
      <inkml:brushProperty name="color" value="#F6630D"/>
    </inkml:brush>
  </inkml:definitions>
  <inkml:trace contextRef="#ctx0" brushRef="#br0">18 357 7434,'-10'3'3272,"6"-3"-1399,0-7-1345,14-8-304,15 2-88,11-10-56,13-1-32,9-12-144,-11-12-136,1-10-288,-5-6-216,-14-8 464</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3.611"/>
    </inkml:context>
    <inkml:brush xml:id="br0">
      <inkml:brushProperty name="width" value="0.1" units="cm"/>
      <inkml:brushProperty name="height" value="0.1" units="cm"/>
      <inkml:brushProperty name="color" value="#F6630D"/>
    </inkml:brush>
  </inkml:definitions>
  <inkml:trace contextRef="#ctx0" brushRef="#br0">180 7 5825,'-2'-7'2817,"2"15"-617,-2-4-1720,1-4-128,-1 0-39,1 19-65,-9 50-56,6-44-208,-5-7-184,-10-8-449,8 1 417</inkml:trace>
  <inkml:trace contextRef="#ctx0" brushRef="#br0" timeOffset="1">45 197 8026,'-36'61'2920,"36"-43"-2336,3 12-287,-1 4 23,-7-6-56,2 6-32,-1-2-128,3-9-112,2-4-256,-2-17-152,2-2 136,1-3 71</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3.947"/>
    </inkml:context>
    <inkml:brush xml:id="br0">
      <inkml:brushProperty name="width" value="0.1" units="cm"/>
      <inkml:brushProperty name="height" value="0.1" units="cm"/>
      <inkml:brushProperty name="color" value="#F6630D"/>
    </inkml:brush>
  </inkml:definitions>
  <inkml:trace contextRef="#ctx0" brushRef="#br0">141 102 8626,'21'-15'1359,"1"0"0,43-21 0,-20 11-813,-42 23-523,1 1 0,-1-1-1,0 1 1,1 0 0,-1 0-1,1 0 1,0 0 0,-1 1-1,1 0 1,0-1 0,-1 1-1,1 0 1,-1 1 0,1-1-1,0 1 1,-1-1 0,1 1-1,-1 0 1,1 1 0,3 1-1,-6-3-19,0 1-1,0 0 1,0-1-1,0 1 1,0 0-1,0-1 0,-1 1 1,1 0-1,0 0 1,0 0-1,-1 0 1,1 0-1,-1 0 0,1 0 1,-1 0-1,1 0 1,-1 0-1,0 0 0,1 0 1,-1 0-1,0 0 1,0 0-1,0 0 1,1 2-1,-2 0-6,0-1-1,0 0 1,0 1 0,0-1-1,0 0 1,0 1 0,0-1-1,-1 0 1,1 0 0,-1 0-1,1 0 1,-1 0 0,0-1-1,0 1 1,0 0 0,-2 1-1,-26 20-186,10-8-268,0 1 0,-22 24 0,-8 4-1252,27-26 1256</inkml:trace>
  <inkml:trace contextRef="#ctx0" brushRef="#br0" timeOffset="1">156 214 6033,'-3'0'3609,"0"0"-2993,-2 5-208,-2 18-80,-52 31-120,48-24-56,-12-9-96,6 19-32,7 5-16,-5-17-32,15 4-192,-3-26 272</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4.276"/>
    </inkml:context>
    <inkml:brush xml:id="br0">
      <inkml:brushProperty name="width" value="0.1" units="cm"/>
      <inkml:brushProperty name="height" value="0.1" units="cm"/>
      <inkml:brushProperty name="color" value="#F6630D"/>
    </inkml:brush>
  </inkml:definitions>
  <inkml:trace contextRef="#ctx0" brushRef="#br0">0 150 7322,'117'-117'2952,"-104"106"-1832,-1 8-695,2 1-273,0 2-72,-3 0-104,-8-8-96,4 3-425,9 3-1767,-7 1 1616</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4.612"/>
    </inkml:context>
    <inkml:brush xml:id="br0">
      <inkml:brushProperty name="width" value="0.1" units="cm"/>
      <inkml:brushProperty name="height" value="0.1" units="cm"/>
      <inkml:brushProperty name="color" value="#F6630D"/>
    </inkml:brush>
  </inkml:definitions>
  <inkml:trace contextRef="#ctx0" brushRef="#br0">329 1 8362,'-41'125'2952,"36"-104"-2535,-2-16 15,-4 15 56,-6-11 24,3 11-80,-1 6-80,-13-3-168,10 20-48,-9 0-80,-5-2-32,7-3-24,-8-10-88,8-10-232,7-4-152,9-14 2152,5-5-1408</inkml:trace>
  <inkml:trace contextRef="#ctx0" brushRef="#br0" timeOffset="1">253 278 8410,'22'12'3096,"5"-4"-2487,3-3-305,0-5-32,-7-5 0,19 7 32,-10-7-32,13 8-128,-2 0-72,-8-1-112,11 11-112,-27-8-304,3 10-152,-37-15 368</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5.027"/>
    </inkml:context>
    <inkml:brush xml:id="br0">
      <inkml:brushProperty name="width" value="0.1" units="cm"/>
      <inkml:brushProperty name="height" value="0.1" units="cm"/>
      <inkml:brushProperty name="color" value="#F6630D"/>
    </inkml:brush>
  </inkml:definitions>
  <inkml:trace contextRef="#ctx0" brushRef="#br0">186 0 8154,'-80'44'2327,"74"-41"-2232,0 1 0,1-1 0,0 1 0,0 0 0,0 1 0,0-1 1,-8 11-1,-6 5 63,8-6-43,-6 6-12,17-20-93,0 0-1,0 0 1,0 0 0,0-1 0,0 1 0,1 0-1,-1 0 1,0-1 0,0 1 0,0 0-1,0 0 1,0 0 0,0-1 0,-1 1-1,1 0 1,0 0 0,0 0 0,0-1 0,0 1-1,0 0 1,0 0 0,0-1 0,0 1-1,0 0 1,-1 0 0,1 0 0,0 0-1,0-1 1,0 1 0,0 0 0,0 0 0,-1 0-1,1 0 1,0 0 0,0 0 0,0-1-1,-1 1 1,1 0 0,0 0 0,0 0-1,0 0 1,-1 0 0,1 0 0,0 0 0,0 0-1,-1 0 1,1 0 0,0 0 0,0 0-1,0 0 1,-1 0 0,1 0 0,0 0-1,0 0 1,-1 0 0,1 0 0,0 1 0,0-1-1,0 0 1,-1 0 0,1 0 0,0 0-1,0 0 1,0 1 0,-1-1 0,27-19 127,-16 12-128,-2-2 2,2 2-1,-1-1 1,1 1 0,0 1-1,1 0 1,0 0-1,0 1 1,0 0-1,0 1 1,1 1 0,-1 0-1,24-4 1,41 8-5,-76-1-7,0 1 0,1-1-1,-1 0 1,0 0 0,1 0 0,-1 0-1,0 0 1,0 0 0,1 1-1,-1-1 1,0 0 0,0 0 0,1 0-1,-1 1 1,0-1 0,0 0 0,1 0-1,-1 1 1,0-1 0,0 0-1,0 0 1,0 1 0,0-1 0,1 0-1,-1 0 1,0 1 0,0-1-1,0 0 1,0 1 0,0-1 0,0 0-1,0 1 1,0-1 0,0 0-1,0 1 1,0-1 0,0 0 0,0 1-1,0-1 1,0 0 0,-1 0-1,1 1 1,0-1 0,0 1-1,-8 18-29,4-11 27,2-2 19,-1-1-1,1 0 1,-1 0 0,0-1 0,0 1-1,0 0 1,-1-1 0,0 0-1,1 0 1,-2 0 0,1 0 0,-8 4-1,-64 40 435,61-40-317,-4 2 29,14-9-135,0 1 1,0 0 0,0 1 0,1 0 0,-1-1 0,1 1 0,-1 1-1,1-1 1,0 1 0,0-1 0,1 1 0,-5 5 0,8-9-30,0 1 1,0-1 0,0 0-1,0 0 1,-1 1 0,1-1-1,0 0 1,0 0 0,0 1-1,0-1 1,0 0-1,0 0 1,0 1 0,0-1-1,0 0 1,0 0 0,0 1-1,0-1 1,0 0 0,0 1-1,0-1 1,1 0 0,-1 0-1,0 0 1,0 1 0,0-1-1,0 0 1,0 0 0,1 1-1,-1-1 1,0 0 0,0 0-1,0 0 1,0 1 0,1-1-1,-1 0 1,0 0 0,0 0-1,1 0 1,-1 0 0,0 0-1,0 0 1,1 1-1,15-4-203,16-11-274,-3-10 8,3-12 219</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5.358"/>
    </inkml:context>
    <inkml:brush xml:id="br0">
      <inkml:brushProperty name="width" value="0.1" units="cm"/>
      <inkml:brushProperty name="height" value="0.1" units="cm"/>
      <inkml:brushProperty name="color" value="#F6630D"/>
    </inkml:brush>
  </inkml:definitions>
  <inkml:trace contextRef="#ctx0" brushRef="#br0">119 107 8506,'35'-107'3000,"-42"132"-2575,-9-5-129,6 19-24,-7 6-32,-4 1-112,3 9-112,-7-15-232,2-2-184,7-7 248</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5.694"/>
    </inkml:context>
    <inkml:brush xml:id="br0">
      <inkml:brushProperty name="width" value="0.1" units="cm"/>
      <inkml:brushProperty name="height" value="0.1" units="cm"/>
      <inkml:brushProperty name="color" value="#F6630D"/>
    </inkml:brush>
  </inkml:definitions>
  <inkml:trace contextRef="#ctx0" brushRef="#br0">0 0 8490,'23'4'2928,"0"1"-2583,7 4-321,-7 5-8,-5-1 8,-5-5 32,-13 0-40,25 12-16,-20 0-56,-17-1-80,-4 12-97,-27-4-119,-5-1 232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0:21.193"/>
    </inkml:context>
    <inkml:brush xml:id="br0">
      <inkml:brushProperty name="width" value="0.35" units="cm"/>
      <inkml:brushProperty name="height" value="0.35" units="cm"/>
      <inkml:brushProperty name="color" value="#EEB3A6"/>
      <inkml:brushProperty name="inkEffects" value="rosegold"/>
      <inkml:brushProperty name="anchorX" value="-74510.75"/>
      <inkml:brushProperty name="anchorY" value="-21453.2832"/>
      <inkml:brushProperty name="scaleFactor" value="0.5"/>
    </inkml:brush>
  </inkml:definitions>
  <inkml:trace contextRef="#ctx0" brushRef="#br0">173 1 2665,'-2'5'1200,"-3"8"-784,-4 14 373,-2 15-42,-3 22-39,-1 30-125,0 35 29,-2 37-84,0 35-262,2 24 14,0 18-136,2 6 33,4-3-65,1-10-13,2-21-232,5-22-69,2-29 5,3-31 0,-1-35 162,0-32-27,-3-33-102,0-28 49,-1-8-27,0-26-441,-1-31 80,2-34-357,3-33 210,5-30 60,7-25-50,7-20 513,8-13-114,7-8 388,7 2 41,2 10 46,0 15 0,-4 25-96,-5 24 10,-4 31-112,-5 26 8,-5 26-37,-3 21-32,-4 17-31,-4 14-14,-3 9 29,-1 11 54,0 14 173,0 18 67,2 28 275,0 32-73,1 37 42,-1 34-38,1 26-120,-4 17 41,-1 6-152,-2-3-45,-1-10-145,-1-17-24,-1-25-165,-1-29 10,0-34 31,-1-30 58,0-27 116,1-24-26,-1-18-101,1-6-14,1-16-175,3-17-102,3-13-35,4-12-173,6-7-219,4-3 638,-2 12-6179</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6.048"/>
    </inkml:context>
    <inkml:brush xml:id="br0">
      <inkml:brushProperty name="width" value="0.1" units="cm"/>
      <inkml:brushProperty name="height" value="0.1" units="cm"/>
      <inkml:brushProperty name="color" value="#F6630D"/>
    </inkml:brush>
  </inkml:definitions>
  <inkml:trace contextRef="#ctx0" brushRef="#br0">92 1 7530,'-25'6'924,"-7"2"143,28-3-445,12 0 208,-5-3-789,-1-1 0,0 0 0,1 1 0,-1-1 0,0 1 0,0-1-1,0 1 1,-1 0 0,1 0 0,0 0 0,-1 0 0,1 0 0,-1 0 0,1 1 0,-1-1 0,0 0 0,0 1 0,0-1 0,0 1-1,-1-1 1,1 1 0,-1-1 0,1 1 0,-1-1 0,0 1 0,0 0 0,-1 3 0,0 9 152,-1 0 0,0 0 0,-8 24 0,4-14-159,-12 48 193,7-31-250,2 0 0,-5 71 0,15-97-792,-1-16 769,1 0 0,-1 0 0,0 0 0,0 0 0,1 0 0,-1 0-1,0 0 1,0 0 0,1 0 0,-1 0 0,0 0 0,0 0 0,1 0 0,-1 0 0,0 0-1,0 0 1,1 0 0,-1 0 0,0-1 0,0 1 0,0 0 0,1 0 0,-1 0 0,0 0-1,0 0 1,0-1 0,1 1 0,-1 0 0,0 0 0,0 0 0,0-1 0,0 1 0,0 0-1,0 0 1,1-1 0,-1 1 0,0 0 0,0 0 0,0-1 0,0 1 0,0 0 0,0 0-1,0-1 1,0 1 0,0 0 0,0 0 0,0-1 0,0 1 0,5-17-993</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6.395"/>
    </inkml:context>
    <inkml:brush xml:id="br0">
      <inkml:brushProperty name="width" value="0.1" units="cm"/>
      <inkml:brushProperty name="height" value="0.1" units="cm"/>
      <inkml:brushProperty name="color" value="#F6630D"/>
    </inkml:brush>
  </inkml:definitions>
  <inkml:trace contextRef="#ctx0" brushRef="#br0">0 78 8058,'82'-33'2354,"-79"32"-2300,0 0 0,1 0 0,-1 0 0,0 1 0,1-1 0,-1 1 0,1 0 0,-1 0 0,0 0 0,1 1 0,-1-1 1,5 2-1,8 0-29,119-27 199,-118 24-180,-12 1-8,0 0 0,0 0 0,-1 0 0,1-1 0,0 1 0,-1-1-1,1 0 1,0-1 0,-1 1 0,1-1 0,-1 0 0,0 0 0,7-5 0,-11 7-30,1 0 1,-1 0 0,0 0 0,1 1 0,-1-1 0,0 0 0,1 0 0,-1 0 0,0 0-1,1 0 1,-1 0 0,0 0 0,0 0 0,1 1 0,-1-1 0,0 0 0,1 0 0,-1 0-1,0 1 1,0-1 0,0 0 0,1 0 0,-1 1 0,0-1 0,0 0 0,0 1 0,1-1-1,-1 0 1,0 1 0,0-1 0,0 0 0,0 1 0,0-1 0,0 0 0,0 1 0,0-1-1,0 0 1,0 1 0,0-1 0,5 21 94,-4-12-67,0 2 14,1 1 0,-2-1 1,1 0-1,-2 0 0,1 1 0,-1-1 1,-4 12-1,1 3 33,0-1-1,2 0 1,0 1 0,3 28 0,-1-21-17,-5 56 0,0-15-16,4-51 39,-1 0 1,-4 24 0,5-44-69,0-1 1,1 1 0,-1-1 0,0 0 0,-1 0 0,1 1-1,0-1 1,-1 0 0,1 0 0,-1 0 0,1 0 0,-1-1-1,0 1 1,0 0 0,0-1 0,0 1 0,0-1 0,0 0-1,0 0 1,-1 0 0,1 0 0,0 0 0,-1 0-1,1 0 1,-1-1 0,1 1 0,0-1 0,-1 0 0,1 0-1,-1 0 1,1 0 0,-1 0 0,-3-1 0,0 0-24,0 1-1,-1-2 1,1 1 0,0-1 0,0 0 0,0 0 0,0 0 0,1-1-1,-1 0 1,1 0 0,-1-1 0,-6-5 0,-74-76-1225,56 49 931</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6.727"/>
    </inkml:context>
    <inkml:brush xml:id="br0">
      <inkml:brushProperty name="width" value="0.1" units="cm"/>
      <inkml:brushProperty name="height" value="0.1" units="cm"/>
      <inkml:brushProperty name="color" value="#F6630D"/>
    </inkml:brush>
  </inkml:definitions>
  <inkml:trace contextRef="#ctx0" brushRef="#br0">79 1 7554,'14'3'2952,"0"4"-1920,14 9-751,-1-9-137,-9-7-16,6 0-24,-2-4-40,10 6-200,10 5-176,-6-1 183</inkml:trace>
  <inkml:trace contextRef="#ctx0" brushRef="#br0" timeOffset="1">12 180 8330,'-11'0'3425,"27"6"-3217,5-6-88,11 2 48,14-2 8,-2-5-24,13-1-56,-14-9-48,5 3-168,-20-1-160,-18 0 1768,16 10-1216</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7.076"/>
    </inkml:context>
    <inkml:brush xml:id="br0">
      <inkml:brushProperty name="width" value="0.1" units="cm"/>
      <inkml:brushProperty name="height" value="0.1" units="cm"/>
      <inkml:brushProperty name="color" value="#F6630D"/>
    </inkml:brush>
  </inkml:definitions>
  <inkml:trace contextRef="#ctx0" brushRef="#br0">136 44 7602,'0'0'58,"-31"-31"1470,17 20-720,14 11-785,0 0 0,0 0 0,0 0 0,-1 0 1,1 0-1,0-1 0,0 1 0,0 0 0,0 0 1,0 0-1,0 0 0,-1 0 0,1 0 0,0 0 1,0 0-1,0 0 0,0 0 0,0 0 0,-1 0 0,1 0 1,0 0-1,0 0 0,0 0 0,0 0 0,0 0 1,-1 0-1,1 0 0,0 0 0,0 0 0,0 0 1,0 0-1,0 0 0,-1 0 0,1 0 0,0 0 1,0 0-1,0 0 0,0 1 0,0-1 0,0 0 1,0 0-1,-1 0 0,1 0 0,0 0 0,0 0 0,0 0 1,0 1-1,0-1 0,0 0 0,0 0 0,0 0 1,0 0-1,0 0 0,0 1 0,0-1 0,-1 4 101,1-1-1,-1 1 1,0 0-1,0-1 0,-1 1 1,1 0-1,-1-1 1,1 0-1,-1 1 0,-4 4 1,4-5-49,0-1 0,0 1 0,0 0 0,1 0 0,0-1 0,-1 1-1,1 0 1,0 0 0,0 0 0,1 0 0,-1 1 0,0-1 0,1 0 0,0 6 0,2 11 148,0-10-168,-1-1-1,0 1 1,0 0-1,-1 0 0,0 0 1,-1 0-1,0-1 1,-1 1-1,0 0 0,-3 11 1,1-10-30,0 0-1,1 1 1,1 0 0,-2 15 0,3-18-214,0-1 1,0 1 0,-1-1-1,0 1 1,0-1 0,-1 0 0,0 0-1,-1 0 1,-5 10 0,8-17-176</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7.593"/>
    </inkml:context>
    <inkml:brush xml:id="br0">
      <inkml:brushProperty name="width" value="0.1" units="cm"/>
      <inkml:brushProperty name="height" value="0.1" units="cm"/>
      <inkml:brushProperty name="color" value="#F6630D"/>
    </inkml:brush>
  </inkml:definitions>
  <inkml:trace contextRef="#ctx0" brushRef="#br0">6 34 9186,'5'-2'316,"1"-1"-1,0 1 1,-1 0 0,1 0-1,0 1 1,0-1 0,0 1-1,0 1 1,11-1 0,27-5-308,-42 5-1,5-1 19,0 0-1,0 0 1,1 1-1,-1-1 0,0 1 1,0 1-1,10 0 1,-15 0-24,0 1 0,-1-1 0,1 1 0,0 0 1,0 0-1,0 0 0,-1 0 0,1 0 0,0 0 1,-1 0-1,1 1 0,-1-1 0,1 0 0,-1 1 1,0-1-1,0 1 0,0 0 0,0-1 0,0 1 1,0 0-1,0 0 0,0 0 0,0 0 0,-1-1 1,1 1-1,-1 0 0,0 0 0,0 0 0,1 0 1,-1 0-1,0 3 0,0 9 20,0 0 0,0 0 1,-1 0-1,-1 0 0,0 0 0,-1-1 0,-1 1 0,0 0 0,0-1 1,-2 0-1,0 0 0,0-1 0,-1 1 0,0-1 0,-1-1 0,-1 0 1,-12 14-1,20-24-26,0 0 1,0 0 0,1 0-1,-1 0 1,0 0 0,0 0-1,0-1 1,0 1 0,0 0-1,0-1 1,0 1 0,-1-1-1,1 1 1,0-1-1,0 1 1,0-1 0,-1 0-1,-1 1 1,2-2-11,-1 1 0,1-1-1,0 0 1,0 1 0,0-1 0,0 0-1,0 0 1,0 0 0,0 1 0,0-1-1,0 0 1,0 0 0,0-1 0,1 1-1,-1 0 1,0 0 0,1 0 0,-1 0 0,1-1-1,-1 1 1,1 0 0,0 0 0,-1-2-1,-8-27-374,-10-46-1,17 68 402,1 0 1,0 0-1,0 0 0,1 0 1,0 0-1,0 0 1,1-1-1,0 1 0,1 1 1,-1-1-1,7-14 1,-6 39 660,-6 21-604,-18 58-17,-10 51-1040,27-119 891,-5-20 43</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7.924"/>
    </inkml:context>
    <inkml:brush xml:id="br0">
      <inkml:brushProperty name="width" value="0.1" units="cm"/>
      <inkml:brushProperty name="height" value="0.1" units="cm"/>
      <inkml:brushProperty name="color" value="#F6630D"/>
    </inkml:brush>
  </inkml:definitions>
  <inkml:trace contextRef="#ctx0" brushRef="#br0">1 21 6681,'14'-9'670,"10"-2"931,-20 17-909,-8 13-186,0 0-268,0-1 1,-1 31-1,-8 35 307,12-54-430,2-17 136,-1-13-235,0 0-1,0 0 1,0 0-1,0 0 1,0 0-1,0-1 1,0 1-1,0 0 0,0 0 1,0 0-1,0 0 1,0 0-1,0 0 1,1 0-1,-1 0 1,0 0-1,0 0 0,0 0 1,0 0-1,0 0 1,0 0-1,0 0 1,0 0-1,0 0 1,0 0-1,0 0 1,0 0-1,0 0 0,1 0 1,-1 0-1,0 0 1,0 0-1,0 0 1,0 0-1,0 0 1,0 0-1,0 0 0,0 0 1,0 0-1,0 0 1,0 0-1,0 0 1,1 0-1,-1 0 1,0 0-1,0 0 1,0 0-1,0 0 0,0 0 1,0 0-1,0 0 1,0 0-1,0 0 1,1-1-12,0 0 1,0-1-1,0 1 1,0 0-1,0 0 1,0 0-1,0 0 1,0 0-1,0 0 1,0 0-1,1 0 1,-1 0-1,0 0 0,1 1 1,2-2-1,9-5 3,14-7-6,-9 5-94,1-1 0,-1-1 0,19-15-1,-36 26 64,-1-1 0,1 0 0,0 1 1,-1-1-1,1 1 0,0 0 0,0-1 0,0 1 0,-1 0 0,1-1 0,0 1 0,0 0 0,0 0 0,-1 0 0,1-1 0,0 1 0,0 0 0,0 0 0,0 0 1,0 1-1,-1-1 0,1 0 0,0 0 0,0 0 0,0 1 0,0-1 0,-1 0 0,1 1 0,0-1 0,0 0 0,-1 1 0,2 0 0,-2-1 19,8 6-297</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8.249"/>
    </inkml:context>
    <inkml:brush xml:id="br0">
      <inkml:brushProperty name="width" value="0.1" units="cm"/>
      <inkml:brushProperty name="height" value="0.1" units="cm"/>
      <inkml:brushProperty name="color" value="#F6630D"/>
    </inkml:brush>
  </inkml:definitions>
  <inkml:trace contextRef="#ctx0" brushRef="#br0">17 1 7602,'-10'5'3144,"3"-4"-1783,17 7-841,5 1-128,8-4-200,0-5-40,10-5-72,-2 1-32,4 1-24,4 5-32,-13-6-296,1 1 0,-11 0-248,-5-2-177,-9 2 569</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8.577"/>
    </inkml:context>
    <inkml:brush xml:id="br0">
      <inkml:brushProperty name="width" value="0.1" units="cm"/>
      <inkml:brushProperty name="height" value="0.1" units="cm"/>
      <inkml:brushProperty name="color" value="#F6630D"/>
    </inkml:brush>
  </inkml:definitions>
  <inkml:trace contextRef="#ctx0" brushRef="#br0">64 1 11859,'-10'69'980,"-3"105"0,10-107-737,-19 115-1,12-132-232,5-20-619,9-58-939,0 1 1065</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8.933"/>
    </inkml:context>
    <inkml:brush xml:id="br0">
      <inkml:brushProperty name="width" value="0.1" units="cm"/>
      <inkml:brushProperty name="height" value="0.1" units="cm"/>
      <inkml:brushProperty name="color" value="#F6630D"/>
    </inkml:brush>
  </inkml:definitions>
  <inkml:trace contextRef="#ctx0" brushRef="#br0">164 54 8786,'14'-54'3273,"-14"67"-2569,-17-5-360,6 9-160,1 14-24,-13-3-24,16 16-40,-4 4-48,-7-14-16,-4-1-80,-9-10-120,18 0-304,1-10-216,9-4 408</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9.273"/>
    </inkml:context>
    <inkml:brush xml:id="br0">
      <inkml:brushProperty name="width" value="0.1" units="cm"/>
      <inkml:brushProperty name="height" value="0.1" units="cm"/>
      <inkml:brushProperty name="color" value="#F6630D"/>
    </inkml:brush>
  </inkml:definitions>
  <inkml:trace contextRef="#ctx0" brushRef="#br0">139 411 8578,'13'12'3040,"-3"7"-2615,-2-2-289,2 6-96,-4-4 8,7 3 8,-6-3-48,1-4-128,-6 0-112,-6-15-393,-2-7 385</inkml:trace>
  <inkml:trace contextRef="#ctx0" brushRef="#br0" timeOffset="1">119 1 8362,'0'2'3169,"2"19"-2765,0 121 959,0 22-813,-12-82-462,-3-1-1,-35 119 1,1-6-157,44-175-162,1 0 1,1 0 0,0 0 0,4 29 0,-4-52 24,1 0 1,0 0-1,0 0 1,0 0-1,0 0 1,1 0-1,-1 0 1,1 0-1,0 0 1,3-7-1,12-26-630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0:23.495"/>
    </inkml:context>
    <inkml:brush xml:id="br0">
      <inkml:brushProperty name="width" value="0.35" units="cm"/>
      <inkml:brushProperty name="height" value="0.35" units="cm"/>
      <inkml:brushProperty name="color" value="#EEB3A6"/>
      <inkml:brushProperty name="inkEffects" value="rosegold"/>
      <inkml:brushProperty name="anchorX" value="-76262.21094"/>
      <inkml:brushProperty name="anchorY" value="-24947.48438"/>
      <inkml:brushProperty name="scaleFactor" value="0.5"/>
    </inkml:brush>
  </inkml:definitions>
  <inkml:trace contextRef="#ctx0" brushRef="#br0">398 38 5521,'-2'-15'1873,"1"-1"-1971,-1 10 312,2 13-238,2 15 9,1 17 14,2 14 43,-3 10 20,-1 9-2,-5 4-6,-3 5-52,-5 4 4,-4 9-23,-5 8-6,-3 11 29,-3 9-10,-1 5 22,0 2 14,-1 3-12,1 0 43,1-2-31,2-4 1,0-13 1,3-15-30,1-18 26,3-20-46,4-17 23,3-16 20,4-11-26,2-10 0,3-6-18,0-2-62,1-7-2,0-17 5,1-12-5,0-17 19,1-17-135,2-19 2,2-20-8,3-17-14,3-16 49,4-12 13,4-6 18,9 3 54,2 12 90,0 19 16,-1 26 41,-5 27-24,-4 26 48,-6 23 5,-6 20 84,-7 15 45,-5 18-7,-1 20 55,-1 24-31,1 24 12,1 27 43,1 18-22,0 17-74,0 12-6,0 3-60,0-1 12,-1-12-36,-1-19-11,0-24-45,2-25-17,3-27-186,2-26 41,3-27-34,3-27-74,5-28 40,7-26-83,4-28-15,6-24-8,2-18 166,1-11-50,0-5 89,-3 1 19,-3 6-11,-4 10-1,-3 19-92,-4 22 16,-3 25-29,-2 23 31,-3 20 102,-2 19 56,-1 17 151,-1 16 41,0 20 95,1 21-26,-1 20-21,-1 18 0,0 14-86,-1 10 12,-2 12 1,0 8-32,-1 4-10,-2 0-26,0-11-135,-2-16 8,-1-25-143,-2-27-106,1-29-138,7-41 392,0 1-1,0-1 1,0 0 0,0 1-1,0-1 1,0 1 0,0-1 0,0 0-1,0 1 1,0-1 0,0 1-1,0-1 1,0 0 0,-1 1-1,1-1 1,0 0 0,0 1-1,0-1 1,-1 0 0,1 1-1,0-1 1,-1 0 0,1 0-1,0 1 1,0-1 0,-1 0 0,1 0-1,0 1 1,-1-1 0,1 0-1,-1 0 1,1 0 0,0 0-1,-1 0 1,-6-22-430,0-32 116,0-34 171,-1-28-25,-2-23 127,-3-16-17,-4-8 77,-1-4-18,0 2 104,0 6 47,3 17 188,1 20 49,3 27 234,2 27-44,1 25-128,0 21-74,8 22-366,0 0 1,0 0 0,0 0-1,0 0 1,0-1-1,0 1 1,-1 0 0,1 0-1,0 0 1,0 0-1,0 0 1,0-1 0,0 1-1,-1 0 1,1 0 0,0 0-1,0 0 1,0 0-1,0 0 1,-1 0 0,1 0-1,0 0 1,0 0-1,0 0 1,-1 0 0,1 0-1,0 0 1,0 0 0,0 0-1,0 0 1,-1 0-1,1 0 1,0 0 0,0 0-1,0 0 1,0 0-1,-1 0 1,1 0 0,0 0-1,0 0 1,0 1 0,0-1-1,-1 0 1,1 0-1,0 0 1,0 0 0,0 0-1,0 0 1,0 1-1,0-1 1,-1 0 0,-5 21 65,2 29-16,5 29 62,1 33 56,0 31-11,-1 27-73,-3 21-4,-1 13-32,0 6-24,0-8 14,-2-16-8,0-28-7,2-34-119,3-44-23,5-45-66,0-37-123,2-13-44,12-50-282,6-48-77,6-38-41,4-25 435,2-15 39,2-1 80,0 9 60,-2 18-15,-1 21 38,-5 30-9,-5 28 14,-5 30 230,-6 27 93,-14 29-202,-1 0 0,0-1 0,0 1 0,1 0 1,-1 0-1,0-1 0,0 1 0,1 0 0,-1 0 0,0 0 0,0-1 0,1 1 0,-1 0 1,0 0-1,0 0 0,1 0 0,-1 0 0,0-1 0,1 1 0,-1 0 0,0 0 0,1 0 1,-1 0-1,0 0 0,1 0 0,-1 0 0,0 0 0,1 0 0,-1 0 0,0 1 0,1-1 1,-1 0-1,0 0 0,0 0 0,1 0 0,-1 0 0,0 0 0,0 1 0,1-1 0,-1 0 1,0 0-1,0 0 0,1 1 0,-1-1 0,12 26 604,-2 28 57,-1 23-59,-3 20-186,-1 16-69,-1 17-212,-3 10 36,-2 6-66,-2-1-56,-2-10-90,-1-13-147,2-19-779,2-21-343,3-22 993</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9.634"/>
    </inkml:context>
    <inkml:brush xml:id="br0">
      <inkml:brushProperty name="width" value="0.1" units="cm"/>
      <inkml:brushProperty name="height" value="0.1" units="cm"/>
      <inkml:brushProperty name="color" value="#F6630D"/>
    </inkml:brush>
  </inkml:definitions>
  <inkml:trace contextRef="#ctx0" brushRef="#br0">181 1 9426,'-2'16'3313,"-4"0"-2793,-2 19-168,-6 9 88,-4 5 88,-5 4-32,5 13-208,4-1-112,-3 8-160,6-6-128,-9-33-320,7 3-184,1-28-424,7-4 608</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29.984"/>
    </inkml:context>
    <inkml:brush xml:id="br0">
      <inkml:brushProperty name="width" value="0.1" units="cm"/>
      <inkml:brushProperty name="height" value="0.1" units="cm"/>
      <inkml:brushProperty name="color" value="#F6630D"/>
    </inkml:brush>
  </inkml:definitions>
  <inkml:trace contextRef="#ctx0" brushRef="#br0">87 42 9498,'66'-41'3225,"-60"47"-3065,1 6-24,6-2 48,5-2 16,10-3-48,11 6-48,7-6-160,2 8-96,-13-8-232,-16-8-200,-19-4 368</inkml:trace>
  <inkml:trace contextRef="#ctx0" brushRef="#br0" timeOffset="1">0 314 9114,'5'-1'3305,"15"-1"-2785,3-13-240,11 9-112,7 4-32,10-1-16,7-7-32,11 5-152,-14-10-112,-2 12-328,-7 16-208,-46-26 448</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30.329"/>
    </inkml:context>
    <inkml:brush xml:id="br0">
      <inkml:brushProperty name="width" value="0.1" units="cm"/>
      <inkml:brushProperty name="height" value="0.1" units="cm"/>
      <inkml:brushProperty name="color" value="#F6630D"/>
    </inkml:brush>
  </inkml:definitions>
  <inkml:trace contextRef="#ctx0" brushRef="#br0">129 65 7722,'34'-65'3566,"-44"148"-1733,7-68-1575,0 1-1,2-1 0,0 1 0,1 26 1,-2 34 220,-5-47-363,0 0 1,-3-1-1,0 0 1,-2-1 0,-1 0-1,-17 27 1,-10 23-501,26-55-553</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2:30.661"/>
    </inkml:context>
    <inkml:brush xml:id="br0">
      <inkml:brushProperty name="width" value="0.1" units="cm"/>
      <inkml:brushProperty name="height" value="0.1" units="cm"/>
      <inkml:brushProperty name="color" value="#F6630D"/>
    </inkml:brush>
  </inkml:definitions>
  <inkml:trace contextRef="#ctx0" brushRef="#br0">1 45 9146,'8'4'5094,"32"0"-4438,0-1-1,1-2 0,69-8 0,-21 1-263,439 16 795,-527-10-1195,29 1 1,-29-1-13,0 0-1,0 0 1,0 0 0,0 0 0,0 0 0,0 0-1,0-1 1,-1 1 0,1 0 0,0 0 0,0-1-1,0 1 1,0-1 0,0 1 0,0-1-1,0 1 1,-1-1 0,1 1 0,0-1 0,0 0-1,-1 1 1,1-1 0,0-1 0,-1 0-54,-1 1 1,1 0 0,-1-1-1,0 1 1,1 0 0,-1 0-1,0 0 1,0-1-1,0 1 1,0 0 0,0 0-1,0 0 1,0 1 0,0-1-1,-1 0 1,1 0-1,0 1 1,0-1 0,-1 0-1,1 1 1,0-1 0,-1 1-1,1 0 1,-3-1-1,-35-10-1292,-23 2-1522,35 8 1927</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23.513"/>
    </inkml:context>
    <inkml:brush xml:id="br0">
      <inkml:brushProperty name="width" value="0.1" units="cm"/>
      <inkml:brushProperty name="height" value="0.1" units="cm"/>
      <inkml:brushProperty name="color" value="#F6630D"/>
    </inkml:brush>
  </inkml:definitions>
  <inkml:trace contextRef="#ctx0" brushRef="#br0">0 124 8266,'4'-2'2920,"4"-3"-2528,7-1 1,50-20-1,-40 16-80,13-2-112,5 4-48,3 3-104,3-2-24,13-1-8,-8-5-32,-6 7-152,-4-6-160,-26 9-136,-1 3 256</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23.841"/>
    </inkml:context>
    <inkml:brush xml:id="br0">
      <inkml:brushProperty name="width" value="0.1" units="cm"/>
      <inkml:brushProperty name="height" value="0.1" units="cm"/>
      <inkml:brushProperty name="color" value="#F6630D"/>
    </inkml:brush>
  </inkml:definitions>
  <inkml:trace contextRef="#ctx0" brushRef="#br0">92 0 7370,'-92'123'2592,"114"-124"-2128,7-6-208,20 1-8,2 2-48,13 1-96,0 0-56,-3 1-496,-13-1 360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24.190"/>
    </inkml:context>
    <inkml:brush xml:id="br0">
      <inkml:brushProperty name="width" value="0.1" units="cm"/>
      <inkml:brushProperty name="height" value="0.1" units="cm"/>
      <inkml:brushProperty name="color" value="#F6630D"/>
    </inkml:brush>
  </inkml:definitions>
  <inkml:trace contextRef="#ctx0" brushRef="#br0">7 305 6057,'-7'19'2753,"16"-10"-633,4-3-1648,24 11-15,3-8-17,21-2-96,19-2-80,22-15-128,8-11-48,-2-7-32,-16-10 0,-23-14-40,-6 1-48,-35 0-168,8 0-120,-18 23-336,-8 3-385,1 4 673</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24.512"/>
    </inkml:context>
    <inkml:brush xml:id="br0">
      <inkml:brushProperty name="width" value="0.1" units="cm"/>
      <inkml:brushProperty name="height" value="0.1" units="cm"/>
      <inkml:brushProperty name="color" value="#F6630D"/>
    </inkml:brush>
  </inkml:definitions>
  <inkml:trace contextRef="#ctx0" brushRef="#br0">3 1 8546,'-1'56'3111,"0"8"-3037,10 253 635,-4-79-377,0 138-155,-2-25-114,-3-273-46,2 20-158,1-78-2,1-16-286,4-34-462,4-20 492</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24.850"/>
    </inkml:context>
    <inkml:brush xml:id="br0">
      <inkml:brushProperty name="width" value="0.1" units="cm"/>
      <inkml:brushProperty name="height" value="0.1" units="cm"/>
      <inkml:brushProperty name="color" value="#F6630D"/>
    </inkml:brush>
  </inkml:definitions>
  <inkml:trace contextRef="#ctx0" brushRef="#br0">383 0 8866,'11'9'3009,"4"12"-2833,-8 18-24,-4 6-64,-3 7-8,3 9-112,-11-17-216,10 4 152</inkml:trace>
  <inkml:trace contextRef="#ctx0" brushRef="#br0" timeOffset="1">0 508 9730,'3'-3'3417,"14"1"-3041,12-1-256,7-1 16,30-6 8,-8-4 24,11-13-72,-4-5-8,-11-1-72,12-2-16,-7 14-112,-1 3-152,-25 6-280,-10 7-208,-14-4 448</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25.201"/>
    </inkml:context>
    <inkml:brush xml:id="br0">
      <inkml:brushProperty name="width" value="0.1" units="cm"/>
      <inkml:brushProperty name="height" value="0.1" units="cm"/>
      <inkml:brushProperty name="color" value="#F6630D"/>
    </inkml:brush>
  </inkml:definitions>
  <inkml:trace contextRef="#ctx0" brushRef="#br0">347 0 6489,'-88'120'2660,"85"-116"-2479,-1 1 0,1-1 0,1 0 0,-1 1 0,0 0 0,1 0 0,0-1 0,0 1 0,1 0 0,-1 1 1,1-1-1,-1 7 0,-3 15 159,-66 137 956,34-51-863,4 1 1,6 2-1,5 1 1,-7 120-1,28-228-435,-1 12-31,1 0-1,1 0 0,1 0 0,0 0 1,9 38-1,-2-38-311,-8-21 326,0 0 1,0 0 0,0 1-1,0-1 1,0 0-1,1 0 1,-1 0 0,0 0-1,0 1 1,0-1-1,0 0 1,0 0-1,1 0 1,-1 0 0,0 0-1,0 0 1,0 0-1,1 1 1,-1-1 0,0 0-1,0 0 1,1 0-1,-1 0 1,0 0 0,0 0-1,0 0 1,1 0-1,-1 0 1,0 0 0,0 0-1,0 0 1,1 0-1,-1 0 1,0 0 0,0 0-1,0-1 1,1 1-1,-1 0 1,0 0-1,0 0 1,1 0 0,1-3-92,-1 0 0,1 0 0,-1 0 1,0 0-1,1 0 0,-1-1 0,0 1 0,-1 0 1,1 0-1,0-4 0,7-58-447</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0:39.638"/>
    </inkml:context>
    <inkml:brush xml:id="br0">
      <inkml:brushProperty name="width" value="0.35" units="cm"/>
      <inkml:brushProperty name="height" value="0.35" units="cm"/>
      <inkml:brushProperty name="color" value="#CC912C"/>
      <inkml:brushProperty name="inkEffects" value="gold"/>
      <inkml:brushProperty name="anchorX" value="-77895.96875"/>
      <inkml:brushProperty name="anchorY" value="-28465.00781"/>
      <inkml:brushProperty name="scaleFactor" value="0.5"/>
    </inkml:brush>
  </inkml:definitions>
  <inkml:trace contextRef="#ctx0" brushRef="#br0">810 1444 5561,'-2'-7'1937,"1"-4"-2017,0-1 464,-1 2-275,1 6 8,-4 10-35,-1 11-18,-1 13 13,-3 14-6,1 13 103,3 14-37,2 17 25,4 15 6,5 17-38,0 14 2,3 9-31,1 6 7,-2-2-41,2-7 47,0-20 32,0-22 10,1-29 76,-1-27 0,0-27-51,-3-27 19,-2-31-110,-2-28-28,0-29-7,1-25-24,1-20 3,1-14-2,0-6-18,0 0 23,-1 10-26,1 13 35,-1 18 65,0 19-36,-1 22 90,-1 26-33,-3 24-33,-1 25-7,-2 22-76,-2 21 9,-2 18-26,-1 15 4,0 19 6,0 16-21,-2 20 16,0 17 13,-1 14-22,1 10 36,1-1-39,1-8 21,2-20-16,2-26 5,4-32 7,4-30-2,-3-47-7,0 0 1,0 1 0,0-1 0,0 1-1,0-1 1,0 1 0,0-1-1,0 1 1,0-1 0,0 0 0,0 1-1,1-1 1,-1 1 0,0-1 0,0 1-1,0-1 1,1 0 0,-1 1 0,0-1-1,0 1 1,1-1 0,-1 0 0,0 1-1,1-1 1,-1 0 0,1 1 0,-1-1-1,0 0 1,1 0 0,-1 0 0,1 1-1,-1-1 1,0 0 0,1 0-1,0 0 1,12-20-7,2-34 19,1-32-16,2-29-23,1-21 43,2-17-14,3-8-5,1 1 22,2 7-16,2 17 6,1 18-12,-2 25 22,-2 22-44,-5 23 4,-5 21 26,-5 19-10,-4 18 4,-5 20 9,-2 17-12,-3 23 14,-1 21-4,-2 24 19,-2 21-32,-2 18 19,-2 11-16,-3-1-14,0-9 32,1-21-21,2-28 17,3-31-14,3-33 23,4-35-44,3-33 32,4-35-29,3-30 26,3-26-7,3-21 2,2-16 0,1-5-19,2 2 34,3 11-21,2 19 36,2 20-20,1 26-2,0 24-8,-3 22-26,-23 34 23,0 0 1,0 0 0,0-1 0,0 1 0,0 1 0,1-1 0,-1 0 0,0 0 0,1 0 0,-1 1 0,1-1-1,-1 0 1,3 0 0,-3 1 1,0 0 0,-1 0-1,1 0 1,0 0 0,0 0-1,-1 1 1,1-1 0,0 0-1,0 0 1,-1 1 0,1-1-1,0 0 1,-1 1 0,1-1-1,0 0 1,-1 1 0,1-1-1,-1 1 1,1-1 0,0 1-1,-1 0 1,1 0 0,14 26 15,-3 19-22,-1 18 56,-1 20-5,-1 21-52,0 18 45,0 14-44,0 6 12,-2-4 33,-1-12-29,-2-20 1,0-25 10,2-26-23,2-35 7,-8-21-3,1 0 0,-1-1 0,1 1 0,-1 0 0,1 0 0,-1 0 0,1 0 0,-1 0 0,1-1 0,-1 1 0,0 0 0,1 0 0,-1-1 0,1 1 0,-1 0 0,0-1 0,1 1 0,-1-1 0,0 1 0,1 0 0,-1-1 0,0 1 0,0-1 0,1 1 0,-1-1 0,0 1 0,0 0 0,0-1 0,0 1 0,0-1 0,1 1 0,-1-2 0,14-46-10,2-35 13,4-32-4,1-24 1,2-16 28,2-6-27,1 5 0,0 12 19,0 20-34,-2 22 38,-5 26-31,-4 24-18,-5 26 33,-10 26-9,0 0 1,0-1-1,0 1 1,0 0-1,0 0 1,0 0-1,0 0 1,0 0-1,0-1 1,0 1-1,0 0 1,0 0-1,0 0 1,0 0-1,0 0 1,0-1-1,0 1 1,0 0-1,0 0 1,0 0-1,0 0 1,1 0-1,-1 0 1,0-1-1,0 1 1,0 0 0,0 0-1,0 0 1,0 0-1,0 0 1,1 0-1,-1 0 1,0 0-1,0 0 1,0 0-1,0 0 1,0 0-1,0-1 1,1 1-1,-1 0 1,0 0-1,0 0 1,0 0-1,0 0 1,0 0-1,1 0 1,-1 0-1,0 0 1,0 1-1,0-1 1,0 0-1,0 0 1,1 0-1,-1 0 1,0 0-1,0 0 1,0 0-1,0 0 1,0 0-1,0 0 1,0 0 0,1 0-1,-1 1 1,0-1-1,0 0 1,3 20 17,-3 21 14,-3 21-31,-2 19 40,-2 21-50,-1 20 16,-2 17-6,-1 10 18,-2 4 14,0-4-2,-1-12-26,-1-15-2,1-26-10,-1-29 11,1-35 24,14-32-27,0 1 0,-1-1 0,1 0 0,0 0 0,0 0 0,-1 1 0,1-1 0,0 0 0,0 0 0,-1 0 0,1 0 0,0 1 0,0-1 0,-1 0 0,1 0 0,0 0 0,-1 0 0,1 0 0,0 0 0,0 0 0,-1 0 0,1 0 0,0 0 0,-1 0 0,1 0 0,0 0 0,-1 0 0,1 0 0,0 0 0,0 0 0,-1 0 0,1-1 0,0 1 0,0 0 0,-1 0 1,1 0-1,0 0 0,0-1 0,-1 1 0,1 0 0,0 0 0,0 0 0,-1-1 0,1 1 0,0 0 0,0 0 0,0-1 0,0 1 0,0 0 0,-1-1 0,1 1 0,0 0 0,0-1 0,-9-39 1,3-36-9,8-33-8,3-28 20,5-18-6,3-11 2,2 2 18,3 11-14,1 19-4,1 23 11,-2 27-51,-4 27 33,-2 28-11,-12 29 17,0-1 1,0 1 0,0 0 0,0 0-1,0 0 1,0-1 0,0 1 0,0 0-1,0 0 1,1 0 0,-1 0-1,0-1 1,0 1 0,0 0 0,0 0-1,0 0 1,0 0 0,0 0 0,1-1-1,-1 1 1,0 0 0,0 0 0,0 0-1,0 0 1,1 0 0,-1 0 0,0 0-1,0 0 1,0 0 0,0 0-1,1 0 1,-1-1 0,0 1 0,0 0-1,0 0 1,1 0 0,-1 0 0,0 0-1,0 0 1,0 1 0,0-1 0,1 0-1,-1 0 1,0 0 0,0 0 0,0 0-1,0 0 1,1 0 0,-1 0-1,0 0 1,0 0 0,0 1 0,0-1-1,1 0 1,-1 0 0,0 0 0,0 0-1,0 0 1,0 1 0,0-1 0,5 26 12,-2 26 29,-1 27 22,1 27-31,-2 26 21,1 22-34,-1 19 18,-1 9-44,-1-1 22,-2-9 1,0-27-20,-1-29 7,0-37-13,2-38 4,2-37 6,1-9 1,2-36 7,3-41-1,4-35 10,5-30-21,5-19-12,4-7 40,5 2-41,3 15 13,4 22 5,1 28-21,-3 28 35,-2 26-21,-5 26 8,-26 25-1,0 1-1,0-1 1,0 1 0,0-1 0,0 1 0,0 0 0,0-1 0,0 1 0,0 0 0,0 0-1,0 0 1,0 0 0,0 0 0,0 0 0,0 0 0,0 0 0,0 0 0,0 0 0,0 1-1,2 0 1,-1-1-3,0 1-1,0 1 1,-1-1-1,1 0 1,-1 0-1,1 1 0,-1-1 1,1 1-1,-1-1 1,0 1-1,0-1 1,2 3-1,14 41 23,-2 23-27,-3 29 18,-1 27-4,-4 23-9,-8 19 4,-4 8-2,-7 0 0,-6-13 18,-3-20 5,-1-28-19,2-33 35,4-33-67,16-46 28,0-1 1,0 1-1,-1 0 0,1-1 1,0 1-1,0-1 1,-1 1-1,1 0 0,0-1 1,-1 1-1,1-1 1,0 1-1,-1-1 0,1 1 1,-1-1-1,1 1 1,-1-1-1,1 1 0,-1-1 1,1 0-1,-1 1 1,0-1-1,1 0 1,-1 0-1,0 1 0,-4-25-2,7-37-36,10-40 12,9-36 3,8-31 16,8-23 15,4-11-2,2 1-17,-1 16-13,-1 21 12,-4 31-5,-5 31 19,-6 33-23,-5 33 8,-21 36 12,0-1 0,0 1 0,0 0 1,0-1-1,1 1 0,-1 0 0,0-1 1,0 1-1,1 0 0,-1 0 0,0-1 0,1 1 1,-1 0-1,0 0 0,0-1 0,1 1 1,-1 0-1,1 0 0,-1 0 0,0 0 0,1 0 1,-1 0-1,0-1 0,1 1 0,-1 0 1,0 0-1,1 0 0,-1 0 0,1 0 1,-1 0-1,0 1 0,1-1 0,-1 0 0,0 0 1,1 0-1,-1 0 0,1 0 0,-1 0 1,0 1-1,1-1 0,-1 0 0,0 0 1,0 0-1,1 1 0,9 28-19,-4 32 23,-2 30-17,-3 32 17,-1 28-4,-3 26-18,-1 19 43,-1 9-32,-1-1 11,1-15 25,0-24-36,2-33 30,1-33-18,1-37-4,3-34-8,2-40 20,1-38-6,2-45-17,3-40-4,2-39-27,3-31 24,4-16 10,3-3 7,2 14-10,4 26 5,-2 35 7,-1 37-2,-3 40 1,-5 36 18,-16 36-17,-1 0 0,0 0 0,0-1 0,1 1 0,-1 0 0,0 0 0,0 0 0,1-1 0,-1 1 0,0 0 0,1 0 0,-1 0 0,0 0 0,1 0 0,-1-1 0,0 1 0,1 0 0,-1 0 0,0 0 0,1 0 0,-1 0 0,0 0 0,1 0 0,-1 0 0,0 0 0,1 0 0,-1 0 0,0 1 0,1-1 0,-1 0 0,0 0-1,1 0 1,-1 0 0,0 0 0,1 1 0,-1-1 0,0 0 0,0 0 0,1 1 0,-1-1 0,0 0 0,0 0 0,0 1 0,1-1 0,-1 0 0,0 0 0,0 1 0,0-1 0,0 0 0,1 1 0,-1-1 0,11 39 42,-1 34 23,0 32-23,0 27-58,1 20 26,2 14-3,1 6 8,1-5 27,-1-13-26,0-24-28,-1-29 37,1-34-33,-12-63 5,-1 0 0,0-1 1,0 1-1,1 0 0,0-1 0,0 0 1,0 1-1,2 2 0,-3-6 2,-1 0 0,0 0 0,1 1 0,-1-1 0,1 0-1,-1 0 1,1 0 0,-1 1 0,1-1 0,-1 0 0,1 0 0,-1 0 0,1 0 0,-1 0 0,1 0 0,-1 0-1,1 0 1,-1 0 0,1 0 0,-1 0 0,1 0 0,-1 0 0,1 0 0,-1 0 0,1-1 0,-1 1-1,0 0 1,1 0 0,-1-1 0,1 1 0,-1 0 0,1-1 0,-1 1 0,0 0 0,1-1 0,-1 1-1,0 0 1,1-1 0,-1 1 0,0-1 0,1 0 0,18-41-56,2-41 5,3-36 34,2-28-31,3-19 29,2-6 11,-1 5-21,1 21 26,-1 27-17,-3 34-13,-2 33 41,-25 51-8,1 0-1,-1 0 1,1 0 0,0 0 0,-1 0-1,1 0 1,0 0 0,0 1 0,0-1-1,-1 0 1,1 0 0,0 1 0,0-1-1,0 0 1,1 1 0,-1-1 0,0 1-1,0-1 1,0 1 0,2-1 0,-2 1 1,0 0 0,0 1 0,0-1 0,0 0 0,0 1 1,0-1-1,0 1 0,0-1 0,0 1 0,0 0 0,-1-1 1,1 1-1,0 0 0,-1-1 0,1 1 0,0 0 0,-1 0 1,1 0-1,-1 0 0,1 0 0,-1 0 0,1-1 0,-1 2 1,16 48 27,-2 31-8,-1 27-14,1 21 4,0 12-13,1 3 4,3-1 7,3-8-2,4-13 19,5-19-32,-23-86 1,1 1 0,13 24 0,-17-36 6,0 0 0,0 0-1,1 0 1,0-1 0,0 1 0,9 6-1,-12-11 0,0 0-1,1 1 0,-1-1 0,1 0 1,-1 0-1,1 0 0,-1 0 0,1-1 1,-1 1-1,1-1 0,0 1 0,-1-1 1,1 0-1,0 0 0,4 0 0,-3-2-2,0 1 1,-1 0-1,1-1 0,0 1 0,0-1 0,-1 0 0,1 0 0,-1-1 0,0 1 0,1-1 1,3-4-1,2-3-1,-1 0 0,0-1 0,0 0 1,7-15-1,2-7-41,14-41-1,15-69 4,-4-26-9,-5-18 11,-5-6 45,-3 11-58,-5 19 76,-4 30-33,-3 32 12,-4 38 16,-4 37 24,-9 26-41,1 0 1,-1 1 0,0-1-1,1 0 1,-1 0 0,0 0-1,1 0 1,-1 0 0,0 0-1,1 1 1,-1-1 0,0 0-1,0 0 1,1 1 0,-1-1-1,0 0 1,0 0 0,1 1-1,-1-1 1,0 0 0,0 0-1,0 1 1,1-1 0,-1 0-1,0 1 1,0-1 0,0 0-1,0 1 1,0-1 0,0 0-1,0 1 1,0-1 0,0 0-1,0 1 1,0-1 0,0 1-1,0-1 1,0 0 0,0 1-1,0-1 1,0 0 0,0 1-1,-1-1 1,6 46 37,-1 30 22,-1 26-25,3 24 16,1 18-24,1 16 53,2 9-62,2 1 1,-1-7 36,2-19-41,0-23 31,2-32-55,1-34 53,-15-55-44,-1 1-1,0 0 1,1 0-1,-1 0 1,0 0 0,1-1-1,-1 1 1,1 0 0,-1 0-1,1-1 1,-1 1-1,1 0 1,0-1 0,-1 1-1,1 0 1,0-1-1,-1 1 1,1-1 0,0 1-1,0-1 1,0 0-1,-1 1 1,1-1 0,0 0-1,0 1 1,2-1-1,-2-1 0,0 0 0,1 0 0,-1 0-1,0 0 1,1 0 0,-1 0 0,0 0-1,0-1 1,0 1 0,0 0 0,0-1-1,0 1 1,0 0 0,-1-1-1,1 1 1,0-1 0,0-1 0,19-64 27,2-40-35,4-32 12,3-23-3,2-9-19,3 4 24,0 19-7,1 27 11,-2 31 7,-3 31-48,-28 56 31,0 0 0,0 0 0,0 0 0,1 1 1,-1-1-1,1 0 0,0 1 0,5-4 0,-8 5 3,1 0 0,0 1 0,0-1-1,-1 1 1,1 0 0,0-1 0,0 1 0,-1 0 0,1-1 0,0 1-1,0 0 1,0 0 0,0 0 0,-1 0 0,1 0 0,0 0-1,0 0 1,0 0 0,0 0 0,0 1 0,-1-1 0,1 0 0,0 0-1,0 1 1,0-1 0,2 2-2,-2-1 1,1 0-1,0 1 0,-1 0 0,1-1 0,-1 1 1,0 0-1,1 0 0,-1 0 0,0 0 1,2 3-1,14 42 66,0 23 2,1 20-26,1 19 19,3 14 12,1 11-31,4 5 0,0 0 28,1-6-66,0-15 20,1-22 1,2-28-39,-28-64 14,-1 0 1,1 0 0,0 0-1,0-1 1,0 1 0,1-1-1,-1 0 1,1 0 0,4 3-1,-6-6-1,0 0 0,0 1 0,0 0 0,-1-1 0,1 1 0,0-1 0,0 0 0,0 0 0,0 1 0,0-2 0,0 1 0,0 0 0,0 0 0,0 0 0,0-1 0,0 1 0,0-1 0,0 0 0,2 0 0,1-3-4,0 1-1,0 0 0,0-1 1,0 0-1,-1 0 0,0 0 1,1-1-1,3-5 0,5-8-14,-1-1 0,14-26-1,25-77-3,3-34-4,-1-22 31,-3-6-7,-2 8 4,-7 25 0,-6 31 0,-6 36 9,-7 37 7,-21 46-15,-1 0 1,1 1-1,-1-1 0,0 0 1,1 1-1,-1-1 0,1 1 1,-1-1-1,1 1 0,-1-1 1,1 1-1,-1-1 0,1 1 1,0 0-1,-1-1 0,1 1 1,-1 0-1,1-1 0,0 1 1,-1 0-1,1 0 0,0-1 1,0 1-1,-1 0 0,1 0 1,0 0-1,-1 0 0,1 0 1,0 0-1,0 0 0,0 1 1,1-1-2,0 1 0,-1 1 0,1-1-1,-1 0 1,0 1 0,0-1 0,1 1 0,-1-1 0,0 1 0,0 0 0,0-1 0,-1 1 0,1 0 0,1 2-1,15 53 61,-1 27-46,-1 21-14,-3 14 23,-1 7-29,-1 2 9,1-5 6,1-8-11,2-18 12,1-20-12,5-27-25,-20-49 27,1 0 1,0 1-1,0-1 1,0 1-1,0-1 1,0 0-1,0 0 0,0 0 1,0 1-1,0-1 1,1 0-1,-1-1 1,0 1-1,1 0 1,-1 0-1,1 0 0,1 0 1,-1-2-5,-1 1 1,1-1-1,0 1 0,-1 0 1,1-1-1,-1 1 0,1-1 1,-1 1-1,0-1 0,1 0 1,-1 0-1,0 0 0,1 1 1,-1-1-1,0-1 0,0 1 1,0 0-1,2-2 0,32-47-24,8-39 4,7-33-21,6-25 54,3-14-34,3 3 30,0 15-7,-3 25 2,-5 29 9,-47 80-7,1-1-1,0 0 1,18-15 0,-24 23-2,1 0 1,0-1 0,0 1-1,0 1 1,0-1 0,0 0-1,1 1 1,-1 0 0,0-1-1,1 1 1,5-1 0,-7 3 1,0-1 0,1 0 0,-1 0 0,0 0 0,0 1 0,0-1 0,0 1 0,0-1 0,0 1 0,0 0 0,0 0 0,0 0 0,0 0 0,0 0 0,0 1 0,0-1 0,1 2 0,2 1-2,0 1 0,-1 0 0,0 0 0,0 0 0,0 1 0,5 10 0,22 63 12,-2 30 14,-4 28-32,-6 24 19,-7 17-6,-7 10 10,-9-1 7,-6-6-11,-6-21 24,-2-26-36,2-37 11,2-39-13,10-48-20,1-10-4,3-41 10,9-56-21,9-49 6,12-46 7,11-29 26,11-6 2,5 11 11,0 33 36,-4 42-37,-9 50 13,-41 86-26,-1 1 1,1 0-1,0 0 0,0 0 1,1 0-1,-1 0 1,1 0-1,0 1 0,4-3 1,-7 5-2,0 1-1,-1 0 1,1-1 0,0 1-1,0 0 1,0 0 0,0-1-1,0 1 1,-1 0 0,1 0-1,0 0 1,0 0 0,0 0-1,0 0 1,0 1 0,0-1-1,-1 0 1,1 0 0,0 0-1,0 1 1,0-1 0,0 1-1,-1-1 1,1 0 0,0 1-1,-1-1 1,1 1 0,0 0-1,-1-1 1,1 1 0,0 0-1,-1-1 1,1 1 0,-1 0-1,1 1 1,3 3 4,-1 1 1,0 0-1,-1 0 0,1 0 1,-1 1-1,-1-1 0,2 8 1,11 86 12,-5 36 28,-4 30 10,-4 20-22,-3 12 28,0 1 19,0-12-42,0-21 23,2-30-35,2-33-28,0-41-3,1-40-22,2-48-51,2-46 22,3-50-29,5-45-2,3-41 55,5-31-17,4-11 45,3 0-1,4 25 3,3 31-8,0 41-17,-1 42 14,-6 43-5,-29 65 15,1 0-1,-1 0 1,1 1 0,0-1-1,0 1 1,0 0 0,0 0-1,0-1 1,0 1 0,5-3 0,-7 5 3,1 0 0,-1-1 0,1 1 0,-1 0 0,1 0 0,-1 0 0,1 0 0,-1 0 0,1 0 0,0 0 0,-1 0 0,1 0 0,-1 0 0,1 0 1,-1 0-1,1 0 0,-1 0 0,1 1 0,-1-1 0,1 0 0,-1 0 0,1 1 0,-1-1 0,1 0 0,-1 1 0,0-1 0,1 0 0,-1 1 0,1-1 1,-1 1-1,0-1 0,1 0 0,-1 1 0,0-1 0,0 1 0,1-1 0,-1 1 0,0-1 0,0 2 0,11 40 13,-6 30 20,-2 28 34,-3 21-65,-1 16 30,0 8-19,-2-4-16,1-16 5,1-26-3,5-35 0,-4-64-1,0 1 1,0 0 0,0 0-1,0 0 1,0 0-1,1 1 1,-1-1-1,0 0 1,1 0-1,-1 0 1,0 0 0,1 0-1,-1 0 1,1 0-1,-1 0 1,1 0-1,0 0 1,0-1-1,-1 1 1,3 1 0,-1-4-5,-1 1 1,1-1 0,-1 1 0,1-1 0,-1 0-1,0 1 1,0-1 0,0 0 0,0 1 0,0-1 0,0 0-1,0 0 1,0 0 0,0-2 0,26-72-44,11-45-45,8-37 66,6-26-12,2-15 15,-2-2 8,-2 13 8,-6 29 8,-7 36-11,-8 42 14,-9 42-14,-19 39 12,-1 0-1,0-1 1,0 1-1,0 0 1,1 0-1,-1 0 1,0-1-1,0 1 1,1 0-1,-1 0 1,0 0-1,0 0 1,1-1-1,-1 1 1,0 0-1,0 0 1,1 0-1,-1 0 1,0 0-1,1 0 1,-1 0-1,0 0 1,1 0-1,-1 0 1,0 0-1,0 0 1,1 0-1,-1 0 1,0 0-1,1 0 1,-1 0-1,0 1 1,0-1-1,1 0 1,-1 0-1,0 0 1,0 0-1,1 1 1,-1-1-1,0 0 1,0 0-1,0 0 1,1 1-1,-1-1 1,0 0-1,0 0 1,0 1-1,0-1 1,1 0-1,-1 0 1,0 1-1,0-1 1,0 0-1,0 1 1,0-1-1,0 0 1,0 0-1,0 1 1,0-1-1,0 0 1,0 1-1,7 47 9,-6 44 18,-4 35 24,-2 35-54,-4 25 55,0 23-36,-1 19 11,-1 6-3,-2-4 0,0-23 9,1-33-21,4-47-12,3-49-34,6-60-30,5-57 5,4-60 23,5-51 1,6-37 39,5-24-9,2-5-14,2 8 24,-1 25-17,-3 33 15,-6 39 14,-7 43 25,-7 44 31,-7 40 3,-7 42 12,-3 38-38,-4 37-17,-1 29-6,-1 27-11,-1 19 10,-1 8-3,0-4-8,-1-19 2,1-31-20,2-40-3,2-45-48,15-78 48,0 2-1,-1 0 0,1-1 1,0 1-1,-1 0 0,1-1 1,-1 1-1,0-1 0,1 1 1,-1-1-1,0 1 0,0-1 1,0 1-1,0-1 0,-2 2 1,2-5-1,0 0 1,0 1 0,0-1-1,0 0 1,1 0 0,-1 1-1,0-1 1,1 0 0,0 0-1,-1 0 1,1 0 0,0 0-1,0 0 1,0-2 0,-6-87-117,2-59-4,2-53 75,3-38 6,3-19 20,5-1 37,4 18 1,1 29-35,1 42 50,-3 44 21,-4 51 23,-5 52 44,-5 53-29,-4 48-6,-2 46-34,-3 37 16,-2 33-35,-1 25-28,-4 13 15,-2 2 2,-3-14-20,-1-27 35,0-42-39,0-46-35,24-99 35,-2 0 1,1 1-1,-1 0 0,0 0 0,0-1 0,-1 1 0,1-1 0,-5 5 1,-2-9-41,-1-14-8,-5-63-62,4-57 19,5-49 49,5-33 4,8-15 22,5-1 44,4 19-20,2 27 10,-3 37 35,-1 41-29,-6 43 20,-4 45-5,-5 46 20,-4 43-6,-1 45 12,-3 40 17,0 35-5,-2 29-16,-3 16 25,-3 5-28,-5-9-19,-5-19-4,-5-32-30,-3-36 7,28-122-13,-1 2-1,-14 27 1,20-47 6,1 0 0,-1 1 0,0-1 0,-1 0 0,1 0 0,0 0 0,-1 0 0,0 0 0,0 0 0,1-1 0,-2 1 0,-4 2 0,7-6-1,-1 1 0,1 0 0,0-1 0,-1 1-1,1 0 1,-1 0 0,1-1 0,-1 1 0,1 0-1,0-1 1,-1 0 0,1 1 0,0-1 0,0 0 0,-1 1-1,1-1 1,0 0 0,0 0 0,0 0 0,0 0-1,0 0 1,0 0 0,0-1 0,1 1 0,-1 0-1,0 0 1,0-1 0,0-1 0,-5-13-29,0 2 0,1-1 0,1 0 0,-4-19 0,-15-138-135,10-70 30,14-59 17,18-41 99,22-15 4,18 3 6,10 28 50,3 41-50,-7 56 36,-10 59-10,-14 58 48,-15 53 6,-17 50-26,-4 14 4,-3 40 40,-8 51-35,-4 50 19,-5 44-44,1 38 30,-2 38-30,0 30 9,-3 21 6,-7 9-39,-7-16 30,-10-30-30,-4-49-28,0-56-12,39-152-5,-1 2-1,-19 34 1,27-56 34,0 0 1,-1-1-1,1 1 1,-1 0-1,1-1 1,-1 1-1,0-1 1,0 0-1,0 0 1,-1 1-1,1-1 1,0-1-1,-1 1 1,0 0-1,1-1 1,-5 3 0,5-6 1,0 2 1,1-1-1,-1 0 1,0 0 0,1 0-1,-1 0 1,0 0 0,1 0-1,0 0 1,-1 0 0,1-1-1,0 1 1,-1 0-1,1-1 1,0 1 0,0-1-1,0 0 1,0 1 0,1-1-1,-1 0 1,0 1 0,1-1-1,-1 0 1,1 0 0,-1-2-1,-6-19-48,2 0 0,-5-42 0,-2-119-76,10-63 83,13-46-3,12-33 55,12-3-29,9 15 21,4 42 4,-2 55 27,-9 70 21,-15 71-14,-17 70 1,-4 19 0,-13 74 6,-15 83 28,-10 76-7,-9 61-36,-4 46-16,-2 24 2,0 4-23,1-26 15,4-41-5,5-64 1,7-71 0,30-157-10,-1 2 1,-11 25 0,4-33-12,13-16 20,0 0 0,-1 0 0,1 0 1,-1 0-1,1 0 0,0 0 0,-1 0 1,1 0-1,0 0 0,-1 0 0,1 0 1,-1 0-1,1-1 0,0 1 0,-1 0 0,1 0 1,0 0-1,-1 0 0,1-1 0,0 1 1,-1 0-1,1 0 0,0 0 0,0-1 1,-1 1-1,1 0 0,0-1 0,0 1 0,-1 0 1,1-1-1,0 1 0,0 0 0,0-1 1,-1 1-1,-3-11-21,1 1 1,0 0 0,0-1-1,1 1 1,-1-17 0,-11-133-31,5-74-94,6-56 84,9-40 48,7-20-22,8 11 42,7 30 27,4 50-62,-1 59 39,-5 64-12,-8 60 20,-13 60 22,-2 15 8,-3 37 12,-7 48 32,-7 41-6,-3 37 2,-3 29-38,0 25 49,1 14-44,0-2-6,2-14 11,2-34-52,3-39 15,3-54-35,6-55 27,4-68-57,7-64 8,6-68-14,5-57 10,10-44 34,6-31-19,10-7 27,8 8-44,5 32 23,2 44 20,-6 56-45,-12 59 53,-18 58-16,-19 45 5,-4 15 0,-16 50 56,-15 51-54,-10 44 38,-8 37 9,-2 31-23,0 22 18,2 16-24,1 7 7,2-12-12,2-25 2,5-44-1,5-49-19,8-61-22,14-63 30,11-14-5,0 1 0,-1-1 0,1 0 0,0 0 0,0 0 0,0 0 0,-1 0 1,1 0-1,0 1 0,0-1 0,-1 0 0,1 0 0,0 0 0,0 0 0,-1 0 0,1 0 0,0 0 0,0 0 0,-1 0 0,1 0 1,0 0-1,0 0 0,-1 0 0,1-1 0,0 1 0,0 0 0,0 0 0,-1 0 0,1 0 0,0 0 0,0 0 0,-1-1 0,1 1 1,0 0-1,0 0 0,0 0 0,-1-1 0,-1-6-5,-1 1 0,1-1-1,1 1 1,-1 0 0,1-1 0,0 1 0,0-8 0,-7-115-3,6-63-20,7-48 14,7-32-3,7-11 1,6 10 19,2 25-15,-1 45 14,-2 51 6,-6 59 18,-7 55 14,-8 41-23,-2 14 3,-5 57 48,-8 51-64,-6 48 39,-8 41-23,-5 34-4,-10 32 1,-11 19-10,-12 5 2,-13-6-10,-6-29 11,0-37-3,8-55 10,60-147-23,-34 53-1,48-81 6,-1 1-1,0 0 1,-1 0 0,1 0-1,-1-1 1,1 1 0,-1 0-1,0-1 1,0 0 0,0 0-1,0 0 1,0 0 0,0 0-1,-1-1 1,1 1 0,-4 0-1,5-2 2,0 0-1,0 0 1,1-1 0,-1 1-1,0-1 1,1 0-1,-1 1 1,0-1-1,1 0 1,-1 0 0,1 0-1,-1 0 1,1 0-1,0 0 1,-1 0-1,1-1 1,0 1 0,0 0-1,0-1 1,0 1-1,0-1 1,0 0-1,0 1 1,0-1 0,1 1-1,-1-1 1,0-3-1,-5-13-8,1 0 0,1 0 0,1 0 0,-2-21 0,-2-138 10,18-61-23,18-46 16,24-26-3,20-9 10,17 13-2,7 27-8,-3 40 21,-11 46-44,-15 52-6,-16 48-8,-17 47 8,-34 45 38,-1 0 0,1 1 0,-1-1 0,0 1 0,1 0 0,-1-1 0,0 1-1,1-1 1,-1 1 0,1 0 0,-1-1 0,1 1 0,-1 0 0,1 0 0,-1-1 0,1 1 0,-1 0-1,1 0 1,-1 0 0,1 0 0,-1 0 0,1 0 0,0-1 0,-1 1 0,1 0 0,-1 1 0,1-1 0,-1 0-1,1 0 1,-1 0 0,1 0 0,-1 0 0,1 0 0,-1 1 0,1-1 0,-1 0 0,1 0 0,-1 1-1,1-1 1,-1 0 0,1 1 0,1 3 0,-1-1-1,0 0 1,0 1 0,0-1-1,0 1 1,0-1-1,-1 1 1,0-1 0,0 8-1,-3 72 28,-8 43 30,-8 41-25,-5 40 20,-2 37-14,-5 31-34,-1 20 9,-7 8 4,-10-9-2,-8-24 1,-8-36-19,1-53 15,49-142-22,-27 46-1,40-81 10,-1 1 0,0 0-1,-1 0 1,0 0 0,1 0 0,-2 0 0,1-1-1,0 1 1,-11 6 0,15-11 1,-1 0 0,0 1 0,-1-1 0,1 0 0,0 1 0,0-1 0,0 0 0,0 0 1,0 0-1,0 0 0,0 0 0,0 0 0,0 0 0,0-1 0,0 1 0,0 0 0,0 0 0,0-1 0,0 1 0,0-1 0,0 1 0,0-1 0,0 1 1,0-1-1,0 0 0,0 1 0,0-1 0,1 0 0,-1 0 0,0 1 0,1-1 0,-1 0 0,0 0 0,1 0 0,-1 0 0,1 0 0,0 0 1,-1-1-1,-3-9-7,0 0 0,0 1 1,1-1-1,1-1 0,-3-20 1,-2-118 7,14-53-4,16-44-7,13-31 12,12-18-3,7 1-8,4 14 11,-3 32-3,-8 37-8,-11 46 11,-12 47 6,-12 52-1,-10 48 38,-10 51-19,-8 45 16,-8 45 16,-6 42-42,-8 38 32,-7 33-30,-6 20 0,-4 9 8,-1-5-12,3-17-6,4-30-18,8-34 14,6-49-14,7-54 12,16-61-7,1-14 0,8-3 3,0 0 1,0 0-1,1-1 1,-1 1-1,1 0 1,0-1-1,-1 0 1,2 1 0,-1-1-1,0-7 1,-9-95-23,6-51 20,10-50-7,9-37-16,12-24 34,10-10-11,14 9 13,10 18-11,6 29-6,2 33 10,-8 38-31,-12 37 37,-14 38-31,-12 31-27,-13 30 26,-8 25-11,-10 31 22,-9 30 31,-6 31-16,-10 27 16,-4 30-3,-4 25 1,-2 23 0,1 19-9,-1 4 11,1-5-22,3-21 7,2-28 6,4-39-11,4-39 22,3-44-26,26-53 6,0 0 0,-1 0 0,1-1-1,-1 1 1,1 0 0,-1-1 0,1 1 0,-1 0-1,1-1 1,-1 1 0,1-1 0,-1 1 0,0-1-1,1 1 1,-1-1 0,0 1 0,1-1 0,-1 0-1,0 1 1,0-1 0,0 0 0,1 0-1,-1 1 1,0-1 0,0 0 0,0 0 0,1 0-1,-1 0 1,0 0 0,0 0 0,0-1 0,-1-1-1,0 1 1,1-1-1,-1 0 1,1 0-1,-1 0 1,1 0-1,0 0 1,0-1-1,0 1 1,0 0-1,0 0 1,0-1-1,0-3 1,-13-74-8,4-46 0,5-45 9,4-40-2,6-30-18,7-23-3,7-10 27,9 2-9,9 12 13,6 28-11,3 34 3,1 45-20,-4 46-13,-11 48 12,-32 58 19,0 0 1,1 0-1,-1 1 0,0-1 0,1 0 1,-1 1-1,1-1 0,-1 0 0,1 1 1,-1-1-1,1 1 0,-1-1 0,1 1 0,0-1 1,-1 1-1,1-1 0,0 1 0,-1-1 1,1 1-1,0 0 0,0 0 0,-1-1 1,1 1-1,0 0 0,0 0 0,-1 0 1,1 0-1,0 0 0,0 0 0,0 0 0,-1 0 1,2 0-1,-1 2 1,0 0-1,0 0 1,0 0-1,-1 0 1,1 0 0,0 1-1,-1-1 1,1 0 0,-1 0-1,0 0 1,0 1 0,0-1-1,0 0 1,0 3 0,-8 75-2,-11 46 1,-10 39 10,-5 40-2,-4 32 1,-2 27-9,0 18 11,-3 5-12,-2-6 3,-1-20-1,1-25 0,1-35 0,2-34 19,-1-41-6,35-105-17,-1-1 0,-16 25 0,23-40 5,-1 0-1,0-1 1,-1 1-1,0-1 1,1 0-1,-2 0 1,1 0 0,-6 4-1,9-7 0,0 0 0,0 0 0,-1-1 0,1 1 0,0 0 0,0-1 0,-1 1 0,1-1 0,0 0 0,-1 0 0,1 1 0,0-1 0,-1 0-1,1 0 1,0 0 0,-1 0 0,1 0 0,-1-1 0,1 1 0,0 0 0,-1-1 0,1 1 0,0-1 0,-2 0 0,1-1-2,-1 0 1,1 0 0,0 0-1,0-1 1,0 1-1,0-1 1,0 0-1,0 1 1,0-1 0,1 0-1,0 0 1,-2-5-1,-2-7 8,1 1 0,0-2 0,-1-16 0,-3-86-4,6-37-2,12-40 1,9-36-10,12-27-17,15-16 33,10-4-30,8 4 29,3 17-9,-1 24 3,-8 35 0,-9 40-9,-13 44 11,-14 38-31,-15 39 0,-7 37 29,0 0-1,-1 0 1,1 0 0,0 0 0,0 0 0,0 0 0,0 0 0,0 1 0,0-1 0,0 0 0,-1 0 0,1 0 0,0 0 0,0 0 0,0 0 0,0 0 0,-1 0 0,1 0 0,0 0 0,0 0 0,0 0 0,0 1 0,0-1 0,-1 0-1,1 0 1,0 0 0,0 0 0,0-1 0,-1 1 0,1 0 0,0 0 0,0 0 0,0 0 0,0 0 0,0 0 0,-1 0 0,1 0 0,0 0 0,0 0 0,0 0 0,0 0 0,0-1 0,-1 1 0,1 0 0,0 0 0,0 0-1,0 0 1,0 0 0,0 0 0,0-1 0,0 1 0,0 0 0,0 0 0,0 0 0,-1 0 0,1-1 0,0 1 0,0 0 0,0 0 0,0 0 0,-19 31-40,-9 33 31,-7 38 9,-4 37-3,-2 43 31,-3 39-36,-3 35 31,-5 25-19,-2 8-4,-2-5 10,1-25 6,3-40-20,3-49 26,7-52-28,37-107 7,1-1-1,-2 0 1,0 1-1,-9 11 1,15-20 0,-1-1-1,1 0 1,-1 0-1,0 0 1,1 0 0,-1 0-1,0-1 1,0 1 0,0 0-1,1 0 1,-1-1 0,0 1-1,0 0 1,0-1 0,0 1-1,0-1 1,0 1-1,0-1 1,0 0 0,0 0-1,-1 1 1,1-1 0,0 0-1,0 0 1,0 0 0,0 0-1,0 0 1,-2 0 0,2-2-1,-1 1 0,0-1 0,1 0 1,-1 1-1,1-1 0,0 0 0,-1 0 0,1 0 1,0 0-1,0 0 0,0 0 0,0 0 1,1 0-1,-1 0 0,1-1 0,-1-2 1,-11-78-1,9-48 20,9-41-16,9-38-14,11-25 33,11-18-48,11-8 33,11 3-2,9 8-27,4 21 37,1 25-40,-7 33 31,-9 35-10,-13 39-25,-13 36 8,-13 38-32,-18 22 52,0 1-1,1 0 1,-1 0 0,0 0-1,0 0 1,1 0 0,-1 0 0,0 0-1,0 0 1,1 0 0,-1 0 0,0 0-1,0 0 1,1 0 0,-1 0-1,0 1 1,0-1 0,0 0 0,1 0-1,-1 0 1,0 0 0,0 0 0,0 1-1,0-1 1,1 0 0,-1 0-1,0 0 1,0 1 0,0-1 0,0 0-1,0 0 1,1 1 0,-1-1-1,0 0 1,0 0 0,0 1 0,0-1-1,0 0 1,0 0 0,0 0 0,0 1-1,0-1 1,0 0 0,0 0-1,0 1 1,0-1 0,0 0 0,0 0-1,-1 1 1,1-1 0,0 0 0,0 0-1,0 1 1,0-1 0,0 0-1,0 0 1,-1 1 0,-4 39 0,-11 29-4,-7 35 13,-7 32-11,-6 36 3,-6 36 27,-3 32-27,-5 26 29,-3 19-9,-1 4-34,0-8 19,3-23 2,5-33-10,5-39 31,9-45-46,8-44 23,7-48-7,17-49 1,-1 0 0,1-1 0,0 1 0,0 0 0,0 0 0,0 0 0,0-1 0,0 1 0,-1 0 0,1 0 0,0 0 0,0 0 0,0-1 0,0 1 0,-1 0 0,1 0 0,0 0 0,0 0 0,0 0 0,-1 0 0,1 0 0,0 0 0,0 0 0,-1 0 0,1-1 0,0 1 0,0 0 0,-1 0 0,1 0 0,0 0 0,0 1 0,0-1 0,-1 0 0,1 0 0,0 0 0,0 0 0,-1 0 0,1 0 0,0 0 0,0 0 0,0 0 0,-1 0 0,1 1 0,0-1 0,0 0 0,0 0 0,0 0 0,-1 0 0,1 1 0,0-1 0,0 0 0,0 0 0,0 0 0,0 1 0,0-1 0,-1 0 0,1 0 0,0 1 0,0-1 0,0 0 0,0 0 0,0 0 0,0 1 0,0-1 0,0 0 0,-5-43 0,4-42-19,5-41 25,6-33-46,8-34 32,8-31-2,9-20-46,10-15 34,7-6-41,6 6-8,4 9 20,-3 12-54,-3 23 44,-7 25-25,-12 35-2,-10 37 86,-12 39-73,-13 36 82,-2 42-7,0 1-1,0-1 1,0 1 0,0 0 0,0-1 0,0 1 0,0 0 0,0-1 0,0 1-1,0 0 1,0-1 0,0 1 0,0 0 0,0-1 0,0 1 0,-1 0 0,1 0-1,0-1 1,0 1 0,0 0 0,0-1 0,-1 1 0,1 0 0,0 0-1,0 0 1,-1-1 0,1 1 0,0 0 0,0 0 0,-1 0 0,1-1 0,0 1-1,-1 0 1,1 0 0,0 0 0,-1 0 0,1 0 0,0 0 0,-1 0 0,1 0-1,0 0 1,-1 0 0,1 0 0,0 0 0,-1 0 0,1 0 0,0 0-1,0 0 1,-1 0 0,0 0 0,-23 22-20,-15 30 16,-13 27 4,-12 31 8,-8 32-11,-2 34 33,1 34-10,4 32-15,4 32 34,6 21-39,7 10 12,8-8-14,7-18 13,9-34-14,7-38-5,7-46 30,7-46-20,5-49 26,5-46-16,5-46-22,3-40 15,2-38-25,5-33 25,3-32-7,3-30 2,2-29 9,2-19-12,4-12 14,2-5-14,3 8 23,4 13-25,3 27 17,-1 31-15,-4 38-5,-5 40-17,-12 39 22,-9 36-7,-12 28 10,-2 9 1,-12 25 7,-11 29-1,-8 29-9,-7 30 4,-5 26-30,-1 28 26,-3 24 20,1 21-25,0 19 28,-1 7-26,-3-3 8,-5-16-13,-2-21 13,-4-30 24,0-30-26,4-32 0,3-33 1,11-32-2,43-44 0,-1-1 1,0 1 0,0-1 0,-1 1-1,1-1 1,0 0 0,-1 0 0,1 0-1,0 0 1,-1-1 0,1 1-1,-5 0 1,6-1-1,0 0 1,0 0-1,0 0 0,0-1 0,-1 1 1,1 0-1,0-1 0,0 1 1,0 0-1,0-1 0,0 1 0,1-1 1,-1 0-1,0 1 0,0-1 0,0 0 1,0 0-1,1 1 0,-1-1 0,0 0 1,1 0-1,-1 0 0,1 0 1,-1-1-1,-2-1 2,2-2 0,-1 1 0,1 0 0,-1-1 1,1 1-1,0-1 0,0-6 0,0-56 22,11-23-48,11-24 52,7-24-55,9-23 35,9-20-1,6-16-28,6-10-1,-1-7-47,-3-5 21,-5 2-47,-8 2 87,-6 9-26,-6 16 0,-6 22 41,-7 25-59,-9 34 56,-8 30-27,-9 34 27,10 44-3,0 0-1,-1 0 1,1 1 0,0-1-1,-1 0 1,1 0-1,-1 1 1,1-1-1,0 1 1,-1-1-1,1 0 1,-1 1 0,0-1-1,1 1 1,-1-1-1,1 1 1,-1 0-1,0-1 1,1 1-1,-1-1 1,0 1 0,0 0-1,1 0 1,-1-1-1,0 1 1,0 0-1,1 0 1,-2 0-1,0 0 2,0 1-1,1-1 1,-1 1-1,1 0 0,-1 0 1,1 0-1,-1 0 1,1 0-1,-1 0 1,1 0-1,0 0 0,0 0 1,-1 1-1,1-1 1,-1 2-1,-29 42 12,-8 27-14,-9 25 32,-8 27-39,-6 27 49,-3 24-5,-2 21-53,5 20 63,5 15-39,9 15-7,10 7 31,10-6-39,9-13 2,7-28 18,7-30-25,5-38 8,4-37-3,2-40-10,1-39 22,-7-22-4,1 0 0,-1 0 0,1-1 0,0 1 0,-1-1 0,1 1 0,-1-1 0,1 1-1,-1-1 1,0 1 0,1-1 0,-1 0 0,0 1 0,1-1 0,-1 0 0,0 1 0,0-1-1,1 0 1,-1 1 0,0-1 0,0 0 0,0 1 0,0-1 0,0-1 0,9-48 9,2-35 16,1-31-31,4-32-18,5-29 50,9-27-63,9-20 57,11-14-27,8-9 9,4 2 7,3 7-12,-4 14 14,-5 19-4,-8 28-9,-8 29 4,-9 35-2,-7 36-28,-8 34 36,-16 42-10,0 1 1,0-1-1,0 1 1,0-1-1,0 1 1,0-1-1,0 1 1,0 0-1,1-1 1,-1 1-1,0-1 1,0 1-1,0 0 1,1-1-1,-1 1 1,0 0-1,0-1 1,1 1-1,-1 0 1,0 0-1,1-1 1,-1 1-1,0 0 1,1 0-1,-1-1 1,0 1 0,1 0-1,-1 0 1,1 0-1,-1 0 1,1 0-1,-1-1 1,1 1-1,2 21 6,-8 26-8,-5 27-25,-5 27 46,-6 28-5,-3 26-25,-8 27 18,-12 26 22,-15 22-35,-16 21 21,-11 15 3,-3 6-20,2-6-3,7-15 19,7-28-16,7-33-4,7-42 48,10-41-33,44-98 1,0 0-1,-1 0 0,0 0 1,-11 12-1,16-20-6,1-1-1,-1 1 0,0 0 1,0 0-1,1-1 0,-1 1 1,0 0-1,0-1 1,0 1-1,0 0 0,0-1 1,1 1-1,-1-1 0,0 0 1,0 1-1,0-1 0,0 0 1,-1 0-1,1 0 0,0 1 1,0-1-1,0 0 0,0 0 1,0 0-1,0-1 0,0 1 1,0 0-1,0 0 0,0-1 1,-1 1-1,0-3 0,0 1 0,0 0 0,0-1 0,0 1 0,1-1 0,-1 1 0,1-1 0,0 0 0,-1 1 0,1-1 0,0 0 0,1 0 0,-2-5 0,-11-81-25,10-45 14,10-41 22,12-39-7,12-32 13,11-22-21,9-14 7,8-2-22,10 5 34,9 11-21,6 16 8,2 29-2,-4 29 9,-9 40-2,-15 36-9,-16 38-15,-14 32 4,-13 30-13,-15 17 27,0 1-1,0 0 0,1 0 0,-1 0 0,0 0 0,0 0 0,0 0 0,1 1 0,-1-1 0,0 0 0,0 0 1,0 0-1,0 0 0,1 0 0,-1 0 0,0 0 0,0 0 0,0 1 0,0-1 0,1 0 0,-1 0 0,0 0 1,0 0-1,0 0 0,0 1 0,0-1 0,0 0 0,0 0 0,0 0 0,1 1 0,-1-1 0,0 0 1,0 0-1,0 0 0,0 0 0,0 1 0,0-1 0,0 0 0,0 0 0,0 0 0,0 1 0,0-1 0,0 0 1,-1 0-1,1 0 0,0 1 0,0-1 0,0 0 0,0 0 0,0 0 0,0 0 0,0 1 0,0-1 0,-1 0 1,1 0-1,0 0 0,-7 35 5,-8 27-17,-9 29 16,-12 28-5,-11 32 10,-14 25 7,-8 26-1,-6 24-37,1 16 12,1 16 12,5 4-4,5-6 20,5-20 5,4-28-28,6-39 9,5-39-4,7-43-10,6-37-15,30-49 24,0 0-1,-1 0 0,1 0 1,-1-1-1,1 1 1,-1 0-1,0-1 1,1 1-1,-1 0 1,0-1-1,1 1 1,-1-1-1,0 1 1,0-1-1,0 1 0,0-1 1,0 0-1,1 1 1,-1-1-1,0 0 1,0 0-1,0 0 1,0 1-1,0-1 1,-1 0-1,1-1 2,0 1 0,0-1 0,1 0 0,-1 1 0,0-1 0,0 0 0,1 0 0,-1 0 0,0 1 0,1-1 0,-1 0 0,1 0 0,-1 0 0,1 0 0,0 0 0,-1 0 0,1 0 0,0 0 0,0-1 0,-1 1 0,1-1 0,0-57-13,12-36-5,10-40 13,14-38 5,7-34-1,8-25 19,6-21-4,5-10-17,6-4 15,6 2-24,5 17 16,5 24-15,-5 37-23,-9 42 34,-17 44-50,-21 41 44,-20 41-24,-17 38 36,-19 37-10,-16 30-15,-16 30 24,-11 25-7,-6 23-17,0 19 52,3 18 13,1 14-58,1 15 66,-1 13-58,0 6 8,-2 0 26,1-10-48,3-20 25,5-25-8,8-30 1,9-40 0,8-42 0,36-79-2,-1 0 0,1 0 1,-1 0-1,0 0 0,0 0 1,-1 0-1,1 0 0,-1-1 0,1 1 1,-5 2-1,7-5 1,-1 0-1,0 1 1,1-1-1,-1 0 1,0 0-1,1 0 1,-1 0-1,1 0 1,-1-1-1,0 1 1,1 0-1,-1 0 1,0 0 0,1 0-1,-1-1 1,1 1-1,-1 0 1,1-1-1,-1 1 1,1 0-1,-1-1 1,1 1-1,-1-1 1,1 1-1,-1 0 1,1-1 0,0 1-1,-1-1 1,1 1-1,0-1 1,-1 0-1,1 1 1,0-1-1,0 1 1,-1-1-1,1 0 1,0 1-1,0-1 1,0 1 0,0-2-1,-3-8-4,1 0 0,1-1 0,-1 1 0,1-11-1,2-86-7,10-43 12,11-35 18,12-32-21,10-21 8,12-10-31,11-4 36,8 6-22,4 11 17,1 16-4,-5 20 1,-8 26-10,-10 30 13,-12 33-4,-11 35-18,-14 34 6,-14 31-3,-12 36 0,-12 30 28,-10 36 20,-9 33-60,-10 31 29,-9 28-1,-10 23 8,-9 16 17,-7 10-3,-3 4-45,2-13 23,6-19-9,10-36 1,11-39 37,12-45-29,41-79 0,-1 0 0,0 0 1,0 0-1,0-1 0,-8 8 0,11-13 0,1 0 0,0 0 0,-1 1 0,1-1 1,0 0-1,-1 1 0,1-1 0,-1 0 0,1 0 0,-1 1 0,1-1 0,0 0 0,-1 0 0,1 0 0,-1 0 0,1 0 0,-1 0 0,1 0 0,-1 0 0,1 0 0,-1 0 0,1 0 0,-1 0 0,1 0 0,-1 0 0,1 0 0,-1 0 0,1-1 0,0 1 0,-1 0 0,1 0 0,-1 0 0,1-1 0,-1 1 0,1 0 0,0-1 0,-1 1 0,1 0 0,0-1 0,-1 1 0,1 0 1,0-1-1,0 1 0,-1-1 0,1 1 0,0-1 0,0 0 0,-2-3 0,0-1 0,1-1 0,-1 1 0,1 0 0,1 0 0,-1-1 0,1-5 0,2-78 0,10-38 18,11-33-23,11-24-2,12-19-9,12-11 20,11-7 12,11-1-12,7 0 24,4 6-53,-2 11 34,-6 15-11,-7 24-17,-10 26 24,-11 33-45,-11 29 4,-14 31 16,-14 29 22,-16 28 31,-14 28-44,-13 33 45,-12 30-33,-10 35-9,-13 33 21,-13 29-7,-13 23 2,-10 19 0,-8 10 9,4 2-2,6-2-27,10-20 8,11-26-4,12-37-19,10-41 43,12-41-23,13-37 18,28-47-11,0 0 1,0-1-1,-1 1 0,1 0 0,0-1 1,-1 1-1,1-1 0,0 1 0,-1 0 1,1-1-1,-1 1 0,1-1 0,-1 1 0,1-1 1,-1 0-1,0 1 0,1-1 0,-1 0 1,1 1-1,-1-1 0,0 0 0,1 0 1,-1 1-1,0-1 0,1 0 0,-2 0 1,0-19 25,10-31 5,8-27-19,7-21-3,6-20-18,6-14-24,6-15 51,7-8-26,9-5 28,8-1-16,7-1-4,5 2-17,2 1 4,-1 11 25,-5 16-18,-10 22-2,-12 25 2,-16 30-30,-17 28-2,-17 26 37,-4 7 1,-18 28-13,-20 37 14,-21 34-2,-19 33 1,-14 33 0,-8 28 0,-5 23 18,-3 20-23,-6 7 8,-3-4 15,-1-16-14,5-31 24,14-35-25,17-42-20,20-41 14,22-41-6,43-38 9,-1-1 0,1 1 0,0-1 0,-1 1 0,1-1 0,-1 0 0,1 1 0,-1-1 0,1 0 0,-1 0 0,1 1 0,-1-1 0,1 0 0,-1 0 0,0 0 0,1 0 0,-1 0 0,1 0 0,-1 1 0,1-2 0,-1 1 0,0 0 0,1 0 0,-1 0 1,1 0-1,-1 0 0,1 0 0,-1 0 0,1-1 0,-1 1 0,1 0 0,-1 0 0,1-1 0,-1 1 0,1 0 0,-1-1 0,1 1 0,-1-1 0,1 1 0,-1-1 0,0-2 0,1-1 0,-1 1 0,1 0 0,0 0-1,0-1 1,0 1 0,0 0 0,0-1 0,1 1 0,1-5 0,18-72 0,24-41-10,21-34-15,22-34 22,15-25 2,9-13-10,1-5 33,-1 3-38,-1 6 21,0 13-6,-3 13 1,-5 24 28,-9 25-36,-16 32-7,-18 32-8,-20 32-27,-20 34 24,-22 30 29,-20 27-8,-22 29 5,-18 23 9,-16 27-21,-12 20-21,-6 21 42,-3 19-24,-3 12 37,-6 11-20,-7 7-2,-2-1 30,2-9-57,10-14 55,15-26-36,18-30 1,20-35 1,20-33 7,19-33 7,13-25-10,5-8 1,17-34 3,15-35-49,19-36 32,19-32 17,17-29-25,14-21 19,8-18 4,0-14-29,2-8 46,2-7-24,5 0 9,3 4-12,-2 14 13,-7 20-4,-15 31 10,-17 34-12,-22 39-51,-23 36 32,-23 37-12,-24 35-8,-23 34 50,-25 32-42,-24 34 23,-21 33 22,-18 34-17,-10 30 8,-11 24-2,-11 22-10,-10 16 13,-9 16 24,-3 8-35,0 2 40,7-12-50,11-21 25,18-31-8,21-34 19,25-43-4,25-40-8,23-47-15,42-65 9,0 0 1,0-1-1,0 1 0,-1 0 0,1 0 1,0-1-1,-1 1 0,1-1 1,-1 0-1,0 1 0,1-1 1,-4 2-1,4-4 0,0 0 0,1 0 0,-1 0 0,1 0 0,-1 0 0,1 0 0,0 0 0,-1 0-1,1 0 1,0 0 0,0 0 0,0 0 0,0 0 0,0 0 0,0 0 0,0 0 0,0 0 0,0 0 0,0 0 0,1 0 0,-1 0 0,0 0 0,1-1 0,13-64 0,18-38 0,18-27 0,20-29 28,18-22-36,18-23 40,11-19-40,12-10 2,11-8 18,5-1-25,1 2-2,-8 6 19,-13 9-6,-15 16 2,-16 20 0,-19 30 0,-18 34 0,-19 39-10,-21 39 13,-17 39-9,-6 10 1,-20 27-1,-19 38-2,-18 34 9,-22 33-30,-20 28 37,-21 23-22,-15 21 17,-12 13 5,-7 12 17,0 10-13,4 3 15,15-7-14,17-13-5,23-27 20,20-32-25,21-36 26,20-41-35,17-32 10,13-32 5,16-30 7,12-30 17,14-31-13,14-31 6,14-32-30,17-29 8,18-28-14,17-20 13,13-13 24,12-3-54,8 0 36,4 3-39,-4 10 19,-11 11 12,-20 21-3,-21 27-8,-25 32-24,-22 36 43,-23 40-14,-20 36-4,-5 9-1,-17 33 15,-21 36-17,-26 39 15,-26 33 24,-26 32-17,-21 30-30,-18 25 28,-10 22-20,-5 17 6,4 8 44,10-6-50,12-17 64,13-28-18,14-33-22,17-42-2,20-41 9,72-98-20,-1 2-1,-26 20 1,37-32 1,0 0 0,-1 0 0,0-1 0,0 1 0,1 0 1,-1 0-1,0-1 0,0 1 0,0-1 0,0 1 0,0-1 0,0 1 0,0-1 0,0 1 0,0-1 0,0 0 1,0 0-1,0 1 0,0-1 0,0 0 0,0 0 0,0 0 0,0 0 0,0 0 0,-1-1 0,1 1 0,0 0 0,0 0 1,-1-1-1,2-1 0,0-1 0,-1 1 0,1 0 0,-1-1 0,1 1 0,0 0 0,0-1 0,0 1 0,1-1 0,-1 1 0,1 0 0,-1-1 0,1 1 0,0 0 0,1-4 0,34-81 0,29-42 18,22-33 14,18-36-40,16-29 14,17-21-6,16-17 0,19-5 28,12 3-18,5 8-11,-4 15 4,-17 24-31,-23 28-2,-28 36-19,-27 38 13,-30 39-5,-25 33-9,-26 34 13,-23 27 14,-20 27 25,-18 25-6,-23 22-6,-24 21 4,-25 24-21,-24 19 34,-17 18 17,-10 18-4,-4 10 13,3 7-40,12 2 41,10-6-33,13-15 28,13-21-7,16-28-26,23-30 54,25-35-44,26-34 51,30-33-56,6-9 3,23-26-1,28-32 0,24-25 6,15-27-12,9-22 23,5-19-6,7-15-45,9-12 32,8-9-30,5-6-20,4-4 14,-1 4-25,-1 7-21,-12 20 61,-13 26-39,-28 34 51,-33 37 5,-47 71 2,0-1 0,0 1-1,0-1 1,0 1 0,0-1-1,0 0 1,0 0 0,-1 1-1,1-1 1,0 0 0,-1 0-1,0 0 1,1 0 0,-1 0-1,0-3 1,-1 5 1,-1 0 0,1-1-1,0 1 1,0 0 0,0 0 0,-1 0 0,1 1 0,0-1-1,0 0 1,0 0 0,-1 1 0,1-1 0,0 0 0,0 1-1,0 0 1,0-1 0,0 1 0,0-1 0,0 1-1,0 0 1,0 0 0,-1 1 0,-61 47-9,-27 38-27,-27 36 36,-21 31-40,-15 25 49,-9 19 32,-6 15 2,-7 12 32,-2 12 2,-3 9-17,4 0 16,9-9-5,16-21-74,20-30 50,25-38-57,28-38-3,30-41 28,30-38-39,21-30 20,8-9-4,31-33 48,26-37-54,19-35 20,25-34 12,20-33-32,16-28-9,10-19 30,2-15-39,-1-9 21,0-4-16,1-2 23,-2 7-6,-6 13 2,-11 26 0,-15 31-10,-22 42-24,-27 40 6,-36 43 33,-34 41-57,-38 42 75,-33 38-14,-30 39-13,-28 37 35,-23 35-49,-15 28 6,-17 22 26,-11 18-29,-10 10 28,-9 5 21,2-2-16,7-12 45,14-23-12,22-27 5,29-38 9,29-38-30,32-39 46,29-34-89,28-35 17,25-31 11,26-32-16,27-33 34,26-32-38,23-32 12,25-30-14,19-22-6,17-14 20,9-8-6,2 0-17,-4 2-4,-6 7-18,-9 12-6,-12 20 29,-18 20-20,-24 30 8,-28 30-21,-31 33-32,-29 34 46,-23 29 16,-9 9 7,-30 26-2,-31 30 7,-28 27-19,-23 27 35,-18 25-39,-19 21 40,-19 19 16,-19 17 5,-18 12 30,-3 15 49,3 13-78,15 4 56,20-2-46,22-15-44,22-22 58,25-34-67,23-37 38,34-45-30,35-46-2,23-37 9,9-13-1,37-43-2,29-49 29,21-40-46,25-42 25,22-35-27,23-24-3,24-20 38,13-9-22,7-2 18,-2 0-51,-9 8 24,-14 17-56,-14 24 33,-24 35 45,-27 39-42,-35 43 16,-33 40-4,-37 38-19,-23 28 34,-9 9-1,-38 31-7,-31 35 9,-27 32 8,-17 35-1,-22 34 1,-20 28 0,-19 25 0,-21 18 0,-10 11 9,-4 3-12,8-1 5,10-12 26,13-19-8,14-26 22,16-34 52,22-35-61,28-37 50,28-32-15,31-30-62,50-31-3,0 0 0,0 0 0,0-1 0,0 1 0,0-1-1,0 0 1,1 1 0,-1-1 0,0 0 0,-1 1 0,1-1 0,0 0-1,0 0 1,0 0 0,0 0 0,0 0 0,0 0 0,0 0 0,0 0-1,0 0 1,-1-1 0,2 1-2,0-1-1,0 0 1,0 0 0,0 0-1,0 0 1,0 0 0,0 0-1,0 0 1,0 0-1,1 0 1,-1 0 0,0 1-1,1-1 1,-1 0 0,0 0-1,1 0 1,-1 0 0,1 1-1,0-1 1,-1 0-1,1 1 1,0-2 0,37-40-1,32-26 4,27-23 5,23-26-12,13-25 14,13-23-14,11-19-14,8-14-6,9-9 19,7-1 3,3 3-10,-7 13 5,-13 17-30,-28 28-2,-30 29 37,-33 34-50,-30 32 17,-29 32 12,-25 27 14,-29 25 16,-28 22 7,-29 23-19,-26 20-12,-25 20 3,-18 16-3,-14 17 18,-5 14-4,-5 14 2,-1 11 28,2 5 10,2-2-10,16-10 15,22-16-14,24-26-42,27-31 49,30-32-45,30-33 31,32-33-8,9-8 4,26-16-35,31-31 34,29-29-21,28-30-13,22-32 50,15-26-34,11-21 2,7-14-18,5-8-15,4-3 3,2 2-22,-4 3 15,-5 9-15,-17 13-5,-20 16 11,-30 25 42,-31 26-11,-30 32 43,-27 30 18,-19 50-46,0 1 0,0-1 0,1 1 0,-1-1 1,0 0-1,0 1 0,0-1 0,0 1 0,0-1 1,0 0-1,0 1 0,0-1 0,0 0 0,0 1 0,0-1 1,0 1-1,-1-1 0,1 0 0,0 1 0,0-1 1,-1 1-1,1-1 0,0 1 0,-1-1 0,1 1 1,0-1-1,-1 1 0,1-1 0,-1 1 0,1 0 1,-1-1-1,1 1 0,-1 0 0,1-1 0,-1 1 0,0-1 1,-2 1 2,0 0 0,1 0 1,-1 1-1,1-1 1,-1 1-1,0-1 1,1 1-1,-1 0 0,1 0 1,0 0-1,-1 0 1,-1 2-1,-60 38-15,-27 28 58,-26 29-48,-19 27 13,-17 23 14,-13 17-32,-4 12-18,1 5 32,2 2-12,4-1-24,6-7 26,8-11-55,18-16-87,21-22 23,26-24-716,27-27 799</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25.545"/>
    </inkml:context>
    <inkml:brush xml:id="br0">
      <inkml:brushProperty name="width" value="0.1" units="cm"/>
      <inkml:brushProperty name="height" value="0.1" units="cm"/>
      <inkml:brushProperty name="color" value="#F6630D"/>
    </inkml:brush>
  </inkml:definitions>
  <inkml:trace contextRef="#ctx0" brushRef="#br0">1 191 8834,'28'-3'3137,"3"-5"-2665,17 4-80,-2-2-24,-4-2-72,8 1-72,-8-1-72,3-4-80,1-1-8,5 2-40,-5-7-48,-5 0-280,-7 1-184,-16-4-232,-11-1 400</inkml:trace>
  <inkml:trace contextRef="#ctx0" brushRef="#br0" timeOffset="1">192 1 8314,'-4'6'2968,"-7"2"-2543,6 9-201,2 3 0,-2 3-8,3 6-24,4 2-88,-2 2-16,-2 3-72,0-9 8,-3-3-48,5 9-120,4-18-248,4 8-241,3-27 361</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25.880"/>
    </inkml:context>
    <inkml:brush xml:id="br0">
      <inkml:brushProperty name="width" value="0.1" units="cm"/>
      <inkml:brushProperty name="height" value="0.1" units="cm"/>
      <inkml:brushProperty name="color" value="#F6630D"/>
    </inkml:brush>
  </inkml:definitions>
  <inkml:trace contextRef="#ctx0" brushRef="#br0">94 1 6009,'3'4'3920,"0"21"-3571,-5 5-181,-2 1-1,-1-1 1,-1 0-1,-2 0 1,-1-1-1,-20 46 0,24-65-93,0-2 24,1 0-1,0 1 1,1-1 0,-1 1-1,2-1 1,-1 1 0,1 0 0,1 0-1,-1 0 1,1 18 0,1-27-94,0 0 0,0 1 0,0-1 1,1 1-1,-1-1 0,0 0 1,0 1-1,0-1 0,1 0 0,-1 1 1,0-1-1,0 0 0,1 1 0,-1-1 1,0 0-1,1 1 0,-1-1 0,0 0 1,1 0-1,-1 0 0,1 1 1,-1-1-1,0 0 0,1 0 0,-1 0 1,1 0-1,-1 0 0,0 0 0,1 0 1,-1 0-1,1 0 0,-1 0 0,1 0 1,-1 0-1,0 0 0,1 0 1,-1 0-1,1 0 0,-1 0 0,0 0 1,1-1-1,-1 1 0,0 0 0,1 0 1,-1 0-1,1-1 0,-1 1 0,0 0 1,0-1-1,1 1 0,-1 0 1,0-1-1,1 1 0,-1 0 0,0-1 1,0 1-1,0 0 0,1-1 0,14-18 44,-15 19-46,12-15-189,0 2 1,1-1-1,0 2 0,21-17 1,-20 17-123</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26.209"/>
    </inkml:context>
    <inkml:brush xml:id="br0">
      <inkml:brushProperty name="width" value="0.1" units="cm"/>
      <inkml:brushProperty name="height" value="0.1" units="cm"/>
      <inkml:brushProperty name="color" value="#F6630D"/>
    </inkml:brush>
  </inkml:definitions>
  <inkml:trace contextRef="#ctx0" brushRef="#br0">56 73 8914,'-1'1'121,"0"1"0,0-1 0,0 0 0,1 1-1,-1-1 1,0 0 0,1 1 0,-1-1 0,1 1 0,0-1 0,-1 1 0,1-1 0,0 1 0,0-1 0,0 1-1,0 0 1,0-1 0,0 1 0,0-1 0,1 1 0,-1-1 0,0 1 0,1-1 0,0 1 0,-1-1 0,1 0-1,0 1 1,-1-1 0,1 0 0,2 2 0,0-1-113,0-1-1,0 0 1,0 0 0,0-1-1,0 1 1,0-1 0,0 1-1,0-1 1,0 0 0,0 0-1,0 0 1,0-1-1,1 1 1,-1-1 0,0 1-1,3-2 1,10-3 3,0-1 1,-1-1-1,1 0 0,-1-1 1,0 0-1,16-13 0,-13 8-13,1 2 0,39-19 0,-55 29 3,-1 0-1,1 0 0,0 0 1,-1 1-1,1-1 0,0 1 0,0 0 1,-1-1-1,1 1 0,0 1 0,4-1 1,-6 1-1,-1-1 0,1 1 0,0-1 0,0 1 0,-1-1 0,1 1 0,0-1 0,-1 1 0,1 0 0,-1-1 0,1 1 0,-1 0 0,1-1 0,-1 1 0,1 0-1,-1 0 1,0 0 0,1-1 0,-1 1 0,0 0 0,0 0 0,0 0 0,0 0 0,1 0 0,-1-1 0,0 1 0,-1 0 0,1 0 0,0 0 0,0 0 0,0 0 0,0 0 0,-1-1 0,1 1 0,0 0 0,-1 0 0,1 0 0,-1-1 0,1 1 0,-1 1 0,-13 23 25,0 0-1,-1-1 0,-1 0 1,-2-2-1,0 0 1,-24 22-1,37-38-11,-10 10 23,-6 8-9,0-1 1,-2-1-1,-1-2 1,-45 32-1,66-51-27,0 1 0,0-2 0,0 1 0,0 0-1,-1-1 1,1 1 0,0-1 0,0 0-1,-1 0 1,-3 0 0,7 0-63,-1 0 0,0 0-1,0 0 1,0 0 0,0 0 0,1-1 0,-1 1 0,0 0-1,0 0 1,1 0 0,-1-1 0,0 1 0,0 0 0,1-1 0,-1 1-1,0-1 1,1 1 0,-1-1 0,0 1 0,1-1 0,-1 1-1,1-1 1,-1 0 0,1 1 0,-1-1 0,1 0 0,-1 0 0,1 1-1,0-1 1,-1 0 0,1 0 0,0 1 0,0-1 0,0 0-1,-1 0 1,1 0 0,0 1 0,0-1 0,0 0 0,0 0 0,0 0-1,1 1 1,-1-1 0,0 0 0,0 0 0,0 0 0,1 0 0,9-17-959</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26.546"/>
    </inkml:context>
    <inkml:brush xml:id="br0">
      <inkml:brushProperty name="width" value="0.1" units="cm"/>
      <inkml:brushProperty name="height" value="0.1" units="cm"/>
      <inkml:brushProperty name="color" value="#F6630D"/>
    </inkml:brush>
  </inkml:definitions>
  <inkml:trace contextRef="#ctx0" brushRef="#br0">0 54 8530,'2'-21'724,"-2"19"-545,0-1 0,0 0 0,0 1 0,0-1 0,0 0 0,1 1 0,0-1 0,-1 1 0,1-1 0,2-3 0,7 5 589,10 17-375,7 10-20,0-2 0,1 0 0,2-2 0,0-1 0,2-1-1,0-2 1,43 18 0,45 14 124,-3 5 0,110 71 0,-215-118-522,3 3 38,1-2 1,1 1 0,25 9 0,-38-17-81,0-1 0,0 0 0,1 1 0,-1-2 0,0 1 0,0 0 0,1-1 0,-1 0 0,0 0 0,1 0 0,-1-1 0,0 1 0,1-1 0,-1 0 0,0 0 0,0-1 0,0 1 0,0-1 0,0 0 0,5-3 0,23-23-1499</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28.962"/>
    </inkml:context>
    <inkml:brush xml:id="br0">
      <inkml:brushProperty name="width" value="0.1" units="cm"/>
      <inkml:brushProperty name="height" value="0.1" units="cm"/>
      <inkml:brushProperty name="color" value="#F6630D"/>
    </inkml:brush>
  </inkml:definitions>
  <inkml:trace contextRef="#ctx0" brushRef="#br0">66 86 8514,'-66'-43'3120,"66"40"-2535,15 1-465,0-9-24,15 11-40,4 0 8,4 0-48,0 4 0,-6-10-24,0 6-48,-8-5-136,-2-3-152,-3 8-1625,-9-12 1393</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29.430"/>
    </inkml:context>
    <inkml:brush xml:id="br0">
      <inkml:brushProperty name="width" value="0.1" units="cm"/>
      <inkml:brushProperty name="height" value="0.1" units="cm"/>
      <inkml:brushProperty name="color" value="#F6630D"/>
    </inkml:brush>
  </inkml:definitions>
  <inkml:trace contextRef="#ctx0" brushRef="#br0">314 29 6801,'-70'-28'2280,"69"28"-2249,0 0 1,1 0 0,-1 0 0,0-1 0,1 1 0,-1 0 0,0 0 0,1 0-1,-1 0 1,0 1 0,1-1 0,-1 0 0,0 0 0,1 0 0,-1 1-1,0-1 1,1 0 0,-1 0 0,0 1 0,1-1 0,-1 1 0,1-1 0,-1 0-1,1 1 1,-1-1 0,1 1 0,-1-1 0,1 1 0,0 0 0,-1-1-1,1 1 1,0-1 0,-1 1 0,1 0 0,0-1 0,0 1 0,-1 0 0,1-1-1,0 1 1,0 1 0,0 28 297,0-27-232,2 95 629,-15 148 0,5-167-613,3 0 0,4 0 0,11 95 0,-6-147-103,-1-8 7,0 1 0,-1 0 0,-1 22 0,-1-42-19,0 0-1,0 1 1,0-1 0,0 1 0,0-1 0,0 0-1,0 1 1,0-1 0,0 0 0,-1 1 0,1-1 0,0 0-1,0 1 1,0-1 0,0 0 0,0 1 0,-1-1 0,1 0-1,0 0 1,0 1 0,0-1 0,-1 0 0,1 0-1,0 1 1,0-1 0,-1 0 0,1 0 0,0 1 0,-1-1-1,1 0 1,0 0 0,-1 0 0,1 0 0,0 0-1,-1 0 1,1 0 0,0 1 0,-1-1 0,-15-9-138,-16-22-118,30 29 247,-17-18 28,1-1 0,0-1 0,2 0 0,1-2 0,1 1 0,0-2 0,2 0 0,1-1 0,-13-47 0,23 70-2,1 0-1,-1 0 1,1 0 0,0 0 0,0 0 0,1 0 0,-1 1-1,0-1 1,1 0 0,0 0 0,0 0 0,0 0 0,0 1 0,0-1-1,0 0 1,1 1 0,-1-1 0,1 1 0,0-1 0,0 1 0,0 0-1,0 0 1,0 0 0,0 0 0,0 0 0,1 1 0,-1-1 0,3-1-1,9-4-13,0 0 0,1 1 0,0 0 0,17-4 0,-9 3-14,-19 6 4,13-4-67,0-1 0,-1 0 1,1-1-1,-2-1 0,1 0 0,15-12 0,15-19-34</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29.765"/>
    </inkml:context>
    <inkml:brush xml:id="br0">
      <inkml:brushProperty name="width" value="0.1" units="cm"/>
      <inkml:brushProperty name="height" value="0.1" units="cm"/>
      <inkml:brushProperty name="color" value="#F6630D"/>
    </inkml:brush>
  </inkml:definitions>
  <inkml:trace contextRef="#ctx0" brushRef="#br0">40 0 7586,'-2'7'2888,"-13"-4"-2232,15 14-288,0 4-79,-6 4-113,4 9-32,-13 4-56,22 5-48,3 4-104,-10-12-104,18 2-369,-12-7-199,-6-19 424</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0.093"/>
    </inkml:context>
    <inkml:brush xml:id="br0">
      <inkml:brushProperty name="width" value="0.1" units="cm"/>
      <inkml:brushProperty name="height" value="0.1" units="cm"/>
      <inkml:brushProperty name="color" value="#F6630D"/>
    </inkml:brush>
  </inkml:definitions>
  <inkml:trace contextRef="#ctx0" brushRef="#br0">117 104 5897,'0'-7'403,"1"0"0,0 0 0,0 0 0,0 1-1,1-1 1,0 0 0,0 1 0,0 0 0,1-1 0,4-6 0,-5 11-377,-1 1 1,1-1 0,-1 0 0,1 0 0,0 1-1,0-1 1,0 1 0,0-1 0,0 1 0,0 0-1,0 0 1,0 0 0,1 0 0,-1 0 0,0 0-1,1 1 1,-1-1 0,0 1 0,1 0 0,-1-1 0,1 1-1,-1 0 1,1 1 0,-1-1 0,0 0 0,1 1-1,-1-1 1,0 1 0,1 0 0,-1-1 0,4 4-1,-2-3-22,0 1 0,0 0 0,0 1 0,-1-1 0,1 1 0,-1 0 0,1 0 0,-1 0 0,0 0 0,-1 0 0,1 0 0,0 1 0,-1 0 0,0-1-1,0 1 1,0 0 0,0 0 0,0 0 0,-1 0 0,0 1 0,0-1 0,0 0 0,-1 0 0,1 1 0,-1-1 0,0 1 0,0 4 0,-1 4-3,0 1 0,-1-1-1,-1 0 1,0 0 0,0 0 0,-1-1 0,-1 1 0,-6 11 0,6-14 6,-80 145-4,73-136 60,-2 0 1,0-2 0,0 1 0,-2-2-1,-31 27 1,15-23 386,81-46-120,-34 20-313,-1-1-1,0-1 1,0 0-1,-1-1 0,0-1 1,-1 0-1,20-19 0,-1-5-386,37-52-1,-58 68 146</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0.460"/>
    </inkml:context>
    <inkml:brush xml:id="br0">
      <inkml:brushProperty name="width" value="0.1" units="cm"/>
      <inkml:brushProperty name="height" value="0.1" units="cm"/>
      <inkml:brushProperty name="color" value="#F6630D"/>
    </inkml:brush>
  </inkml:definitions>
  <inkml:trace contextRef="#ctx0" brushRef="#br0">1 111 7506,'20'29'2896,"-12"-17"-2917,0 1 1,-2 0-1,9 21 1,-14-33 13,-1 0 1,1 0-1,-1 0 1,1 0-1,-1 0 1,1 0-1,-1 0 1,0 1-1,0-1 1,1 0-1,-1 0 1,0 0-1,0 1 1,0-1-1,0 0 1,0 0-1,-1 0 1,1 1-1,0-1 1,-1 0 0,1 0-1,0 0 1,-1 0-1,1 0 1,-1 0-1,0 0 1,1 0-1,-1 0 1,0 0-1,0 0 1,1 0-1,-1 0 1,0 0-1,0-1 1,0 1-1,0 0 1,0-1-1,0 1 1,0-1-1,0 1 1,-3 0-1,-1-4 370,15-6-28,1 5-293,-1-1-1,0 0 1,0-1 0,0 0-1,-1 0 1,0-1 0,16-15-1,31-24 151,133-86 366,-189 131-557,0 1 0,1 0 0,-1 0-1,0-1 1,0 1 0,1 0 0,-1 0 0,0 0 0,1 0 0,-1 0 0,0-1 0,1 1-1,-1 0 1,0 0 0,1 0 0,-1 0 0,0 0 0,1 0 0,-1 0 0,0 0 0,1 0 0,-1 0-1,0 0 1,1 0 0,-1 1 0,0-1 0,1 0 0,-1 0 0,0 0 0,1 0 0,-1 0-1,0 1 1,0-1 0,1 0 0,-1 0 0,0 1 0,0-1 0,1 0 0,-1 0 0,0 1 0,7 18 22,-5 23 6,-3-26-11,-1 0 0,-1 0 0,0-1 0,-1 1 0,-1-1 0,-1 0 0,-12 25 0,-62 96-465,79-135 431,-1 3-70,-1 0 0,1 0-1,-1 0 1,-1-1 0,1 1-1,0-1 1,-1 0 0,1 0-1,-5 2 1,7-4 25,0-1 0,1 0 1,-1 1-1,0-1 0,1 0 0,-1 0 1,0 0-1,0 1 0,1-1 0,-1 0 1,0 0-1,0 0 0,0 0 0,1 0 1,-1 0-1,0-1 0,0 1 1,1 0-1,-1 0 0,0-1 0,0 1 1,1 0-1,-2-1 0,1 0-114,0 0 0,0-1 0,-1 1 0,1-1 1,0 1-1,0-1 0,0 1 0,1-1 0,-1 1 0,0-1 0,1 0 0,-1 0 0,1 1 0,-1-4 0,-3-22-893</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0.792"/>
    </inkml:context>
    <inkml:brush xml:id="br0">
      <inkml:brushProperty name="width" value="0.1" units="cm"/>
      <inkml:brushProperty name="height" value="0.1" units="cm"/>
      <inkml:brushProperty name="color" value="#F6630D"/>
    </inkml:brush>
  </inkml:definitions>
  <inkml:trace contextRef="#ctx0" brushRef="#br0">229 84 4089,'38'-83'1824,"-38"99"2055,0-3-3660,-2-1 1,1 1 0,-1-1 0,-1 1 0,-5 14-1,-4-7 2,-1-1 0,-23 26 0,8-10 5,5-2-117,1 1 0,1 1 0,-27 67 0,35-79-112,13-23-67,0 1-1,-1-1 1,1 1-1,0-1 1,-1 1-1,1-1 1,0 1-1,-1-1 1,1 1-1,-1-1 1,1 0-1,0 1 0,-1-1 1,1 1-1,-1-1 1,1 0-1,-1 0 1,0 1-1,1-1 1,-1 0-1,1 0 1,-1 0-1,1 0 0,-1 1 1,0-1-1,1 0 1,-1 0-1,1 0 1,-1 0-1,0 0 1,1 0-1,-1-1 1,1 1-1,-1 0 1,1 0-1,-1 0 0,0-1 1,1 1-1,-1 0 1,1 0-1,-1-1 1,1 1-1,-1-1 1,-11-18-1105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6.128"/>
    </inkml:context>
    <inkml:brush xml:id="br0">
      <inkml:brushProperty name="width" value="0.1" units="cm"/>
      <inkml:brushProperty name="height" value="0.1" units="cm"/>
      <inkml:brushProperty name="color" value="#E71224"/>
    </inkml:brush>
  </inkml:definitions>
  <inkml:trace contextRef="#ctx0" brushRef="#br0">262 29 6985,'-53'-29'2090,"52"30"-2032,0 0-1,0 0 1,1-1 0,-1 1-1,0 0 1,1 0-1,-1 0 1,1 0 0,-1 0-1,1 0 1,0 0-1,-1 0 1,1 1-1,0-1 1,0 0 0,0 0-1,0 0 1,0 2-1,0 1 47,-1-1 0,0 0 0,1 1 0,-1-1-1,0 0 1,-1 1 0,1-1 0,-4 5 0,-2 2 23,0 1 1,0 0-1,1 1 1,0-1-1,1 1 1,0 0-1,1 0 1,0 1-1,-3 20 1,-8 20 10,3-14-74,4-12-44,-1 0-1,-1-1 1,-1 0-1,-23 37 1,29-55-52,0 0 0,1 0 0,0 1 0,1-1 0,-5 16 0,7-22-2,0 3-380,1-13-115,0-13 197</inkml:trace>
  <inkml:trace contextRef="#ctx0" brushRef="#br0" timeOffset="1">83 291 7218,'92'-51'2672,"-71"76"-2216,-1-5-48,6 8-104,4 8-80,-12-8-24,6 11-16,-4 1-87,-12-12-9,10 6-40,-13-16-48,5 2-225,3-14-263,-13-19 304</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1:00.185"/>
    </inkml:context>
    <inkml:brush xml:id="br0">
      <inkml:brushProperty name="width" value="0.35" units="cm"/>
      <inkml:brushProperty name="height" value="0.35" units="cm"/>
      <inkml:brushProperty name="color" value="#B4C3DA"/>
      <inkml:brushProperty name="inkEffects" value="silver"/>
      <inkml:brushProperty name="anchorX" value="-76019.69531"/>
      <inkml:brushProperty name="anchorY" value="-28389.12695"/>
      <inkml:brushProperty name="scaleFactor" value="0.5"/>
    </inkml:brush>
  </inkml:definitions>
  <inkml:trace contextRef="#ctx0" brushRef="#br0">24 1041 5025,'-5'-6'1760,"-2"4"-1857,0 12 437,3 15-248,5 34 279,6 17-234,7 16 29,6 12-72,6 12-44,5 8-22,6 6 9,4 1 3,4-3-11,6-5 33,2-9-10,0-11 13,-5-19-12,-8-20 33,-11-25 27,-10-25-15,-19-14-95,1 0 1,-1 0 0,1 0 0,-1 0 0,1-1 0,-1 1 0,0 0 0,1 0 0,-1 0 0,0-1 0,1 1 0,-1 0 0,0 0 0,1-1 0,-1 1 0,0 0 0,1-1 0,-1 1 0,0 0 0,0-1 0,0 1 0,1 0 0,-1-1 0,0 1 0,0-1 0,0 1 0,0 0-1,0-1 1,0 1 0,1-1 0,-1 1 0,0 0 0,0-1 0,0 1 0,-1-2 0,1-32 52,-9-24-10,-12-23 8,-6-22-54,-7-22 62,-3-19-58,0-14 17,1-5 23,3 1-8,4 9 13,1 13 26,3 18-44,0 19 5,2 18-12,0 19 1,3 18 27,2 14 11,3 15 54,3 12-13,3 15-1,0 14-63,3 19-2,1 20-12,1 24 8,3 23 16,3 28-5,3 27-6,6 23 2,5 21-20,7 16 25,5 10-18,5 1-4,6-4 20,2-24-16,1-30 5,-3-44-1,-9-49 19,-29-81-49,-1 0 0,1 1 0,0-1 0,1 0-1,-1 1 1,0-1 0,1 0 0,-1 0 0,1 0 0,0 0 0,-1 0 0,1-1 0,3 3 0,-5-4-1,1 0 1,0 0-1,-1-1 0,1 1 1,0 0-1,-1 0 1,1-1-1,-1 1 1,1-1-1,-1 1 1,1 0-1,0-1 1,-1 1-1,1-1 1,-1 1-1,0-1 1,1 1-1,-1-1 1,1 0-1,-1 1 1,0-1-1,0 1 1,1-1-1,-1 0 1,0 1-1,0-1 1,0 0-1,1 1 1,-1-1-1,0 0 0,0 1 1,0-1-1,0 0 1,0 0-1,-1-1 1,6-65 34,-6-43-23,-6-37 17,-7-28-36,-7-21 10,-5-13 15,-2-6 4,-2-2-19,2 6 16,2 10-15,4 18-5,7 23 11,5 32-14,4 32-24,4 33-2,4 28 26,-2 35 3,0 0 0,-1 0 0,1 0-1,0-1 1,0 1 0,0 0 0,0 0 0,0 0 0,0 0-1,0-1 1,0 1 0,0 0 0,0 0 0,0 0-1,0 0 1,0-1 0,0 1 0,0 0 0,0 0-1,0 0 1,0 0 0,0-1 0,0 1 0,0 0-1,0 0 1,0 0 0,1 0 0,-1-1 0,0 1 0,0 0-1,0 0 1,0 0 0,0 0 0,0 0 0,1 0-1,-1-1 1,0 1 0,0 0 0,0 0 0,0 0-1,0 0 1,1 0 0,-1 0 0,0 0 0,0 0-1,0 0 1,0 0 0,1 0 0,-1 0 0,0 0 0,0 0-1,0 0 1,0 0 0,1 0 0,-1 0 0,0 0-1,0 0 1,0 0 0,0 0 0,1 0 0,-1 0-1,0 0 1,10 19 20,5 26 20,8 27-22,9 25 27,10 27-26,10 27 7,8 22 8,4 26-13,-4 1-5,-6-4-8,-3 14 29,-5 15-46,-5 1 42,-4-19-31,-4-30 8,-6-42 8,-5-43-32,-7-47 20,-16-45-6,1-1 0,1 1 0,-1 0 0,0 0 0,0 0-1,0 0 1,0-1 0,0 1 0,0 0 0,0 0 0,0 0 0,1 0 0,-1 0 0,0 0 0,0-1 0,0 1 0,0 0 0,1 0 0,-1 0 0,0 0 0,0 0 0,0 0 0,0 0 0,1 0 0,-1 0 0,0 0 0,0 0 0,0 0 0,0 0 0,1 0 0,-1 0 0,0 0 0,0 0 0,0 0 0,0 0 0,1 0 0,-1 0 0,0 0 0,0 0 0,0 0 0,0 0 0,1 0 0,-1 1-1,0-1 1,0 0 0,0 0 0,0 0 0,0 0 0,1 0 0,-1 1 0,-2-46-18,-8-41 14,-6-41 4,-7-33-2,-3-30 2,-3-26 19,-3-18-15,0-13-4,-3-7 20,-3 3-35,-2 18 2,-3 26 17,1 37-44,2 41 51,3 42-26,33 78 12,-1 1 0,0 0-1,0 1 1,-10-13 0,14 18 3,-1 0 0,1 1 1,-1-1-1,1 1 0,-1 0 0,1-1 1,-1 1-1,0 0 0,0 0 0,0 0 1,1 1-1,-1-1 0,0 0 0,0 1 1,-3-1-1,4 0 0,0 1 0,0 0 0,0 0-1,0 0 1,-1 0 0,1 0 0,0 0 0,0 0 0,0 1 0,0-1 0,0 1 0,0-1-1,0 1 1,0-1 0,0 1 0,0-1 0,0 1 0,0 0 0,0 0 0,0-1-1,-1 3 1,0 0 0,0 0 0,0 0 0,1 0 0,-1 1 0,0-1 0,1 1 0,0 0 0,-1 5 0,-3 53 19,14 29-6,15 31 3,15 38 66,12 35-48,9 40 9,5 35 8,1 25-51,-1 16 33,-1-7-21,-4-20 15,-5-39 5,-6-46-20,-7-53 16,-5-50-34,-35-90 6,0-1-1,1 0 0,0 0 1,0 0-1,1 0 0,-1 0 1,6 5-1,-9-9 1,1 0 0,-1-1 0,0 1 0,1-1 0,-1 0 0,1 1 0,-1-1 1,1 0-1,-1 1 0,1-1 0,-1 0 0,1 1 0,-1-1 0,1 0 0,-1 0 0,1 0 0,-1 0 0,1 1 0,0-1 0,-1 0 0,1 0 0,-1 0 0,1 0 1,-1 0-1,1 0 0,0 0 0,-1-1 0,1 1 0,-1 0 0,1 0 0,-1 0 0,1-1 0,-1 1 0,1 0 0,-1 0 0,1-1 0,-1 1 0,1 0 0,-1-1 1,1 1-1,-1-1 0,1 0 0,0-2-2,1-1 0,-1 0 0,1 0 0,-1 0 0,0 0 0,0 0 0,-1-1 0,1 1 0,-1-4 0,-1-81 7,-14-42-17,-10-37 5,-9-30 9,-9-20-32,-4-9 29,-4-2 0,1 7-29,3 9 48,2 17-25,3 16-1,4 25 11,1 22-14,7 24-5,7 23 11,7 23 5,11 21-2,9 21 2,-4 21 1,0-1 0,0 1 0,1 0 0,-1-1 0,0 1 0,1 0 0,-1 0 0,1-1-1,-1 1 1,0 0 0,1 0 0,-1 0 0,1 0 0,-1-1 0,1 1 0,-1 0 0,0 0 0,1 0 0,-1 0-1,1 0 1,-1 0 0,1 0 0,-1 0 0,1 0 0,-1 0 0,0 1 0,1-1 0,-1 0 0,1 0-1,0 1 1,20 18 10,5 23 6,5 27-1,4 30 0,5 31 19,5 28-43,7 24 51,6 17-45,7 11 14,8 0 24,2-9-36,1-18 12,-8-29 6,-12-30-13,-13-36-5,-15-36 1,-28-52-1,0 1-1,0-1 0,0 1 0,0-1 0,0 1 0,0-1 0,1 1 0,-1 0 0,0-1 0,0 1 0,1-1 1,-1 0-1,0 1 0,1-1 0,-1 1 0,1-1 0,-1 1 0,1-1 0,-1 0 0,0 1 0,1-1 1,-1 0-1,1 0 0,0 1 0,-1-1 0,1 0 0,-1 0 0,1 0 0,-1 0 0,2 1 0,-3-30-9,-16-46-26,-13-43 44,-12-39-14,-11-35 25,-6-24 4,-4-18-38,1-10 22,2-1-37,7 12 29,6 19-19,8 32 5,8 35 27,8 41-36,8 37 31,7 39-10,7 28 8,1 8 0,6 39 11,9 39 8,10 44 8,11 43 8,15 35-2,16 29-16,16 19 14,11 7-34,3-7 29,-4-15-47,-9-30 13,-11-35 14,-14-42-24,-13-42 17,-14-48-6,-32-41 2,0 0 0,0-1 0,1 0 0,-1 1 0,0-1-1,1 0 1,-1 1 0,0-1 0,1 0 0,-1 0-1,0 1 1,1-1 0,-1 0 0,0 0 0,1 0-1,-1 1 1,1-1 0,-1 0 0,1 0 0,-1 0 0,0 0-1,1 0 1,-1 0 0,1 0 0,-1 0 0,1 0-1,-1 0 1,0 0 0,1 0 0,-1 0 0,1 0-1,-1 0 1,1-1 0,-1 1 0,0 0 0,1 0 0,-1 0-1,0-1 1,1 1 0,-1 0 0,1-1 0,-1 1-1,0 0 1,0-1 0,1 1 0,-1 0 0,0-1-1,0 1 1,1-1 0,0-3-3,0-1 0,0 1 0,0-1-1,-1 1 1,0-1 0,1 0 0,-2-7 0,-9-71 9,-13-38-10,-11-32-33,-11-27 29,-12-21-20,-12-12-13,-9-5 13,-6 2 13,1 9-32,8 19 21,9 22 30,12 30-47,12 28 54,11 31-7,9 25-7,12 26 14,9 22-9,3 6 2,11 29 32,14 33-36,21 41 59,17 42-36,18 35-26,11 29 55,3 17-65,0 3 38,-6-11-21,-10-23 15,-11-37-23,-11-38 6,-13-43-2,-13-38-18,-33-41 18,0 1 0,0-1 0,1 1-1,-1-1 1,0 0 0,1 1 0,-1-1 0,0 0 0,1 0 0,-1 1 0,1-1 0,-1 0 0,0 0 0,1 0-1,-1 1 1,1-1 0,-1 0 0,1 0 0,-1 0 0,1 0 0,-1 0 0,1 0 0,-1 0 0,0 0 0,1 0 0,-1 0-1,1 0 1,-1 0 0,1 0 0,-1-1 0,1 1 0,-1 0 0,0 0 0,1 0 0,-1-1 0,1 1 0,-1 0 0,0 0-1,1-1 1,-1 1 0,0 0 0,1-1 0,-1 1 0,0 0 0,1-1 0,-1 0 0,1-2-2,0 0 0,-1-1 0,1 1 0,-1-1 0,0 1 1,0-1-1,0 0 0,0 1 0,-1-5 0,-13-70 6,-16-33-7,-12-31 13,-8-24-41,-7-22-6,-2-16 9,-3-9-15,-1 0 23,-1 12 3,0 19-29,4 31 38,4 34-12,9 35-5,8 31 30,38 48-8,-2 1 0,1 0 0,0 0 0,-1 0-1,1 0 1,-1 0 0,0 0 0,1 1 0,-5-2-1,6 2 5,1 0-1,-1 1 0,0 0 1,1 0-1,-1-1 0,0 1 0,1 0 1,-1 0-1,0 0 0,1 0 1,-1 0-1,0 0 0,1 0 0,-1 0 1,0 0-1,1 0 0,-1 1 1,0-1-1,1 0 0,-1 0 0,0 1 1,1-1-1,-1 0 0,1 1 1,-1-1-1,0 1 0,0 0 0,0 0 1,0 0 0,0 1 1,1-1-1,-1 1 0,0-1 0,1 1 0,-1-1 0,0 1 0,1 0 0,0-1 0,-1 1 0,1 0 0,0 2 0,4 42-6,15 25 7,14 24 26,17 28-17,12 26 16,11 25-5,8 22-7,5 15-16,7 8 31,8-2-19,4-11-3,-1-23 1,-10-30-1,-14-36-9,-18-34 2,-16-33-38,-43-48 38,-1 0 0,0 0 0,1 0 0,-1 0 0,1 0 0,0-1 1,-1 1-1,1-1 0,5 2 0,-7-3-2,0 0 0,-1 0 1,1 0-1,-1 0 0,1 0 0,0 0 1,-1 0-1,1 0 0,0 0 0,-1 0 1,1-1-1,-1 1 0,1 0 1,0 0-1,-1-1 0,1 1 0,-1 0 1,1-1-1,-1 1 0,1-1 0,-1 1 1,1 0-1,-1-1 0,0 1 1,1-1-1,-1 1 0,0-1 0,1 0 1,-1 1-1,0-1 0,1 1 0,-1-2 1,7-36-4,-10-32 4,-9-29-20,-11-27 16,-15-24-24,-17-23-59,-18-19-21,-13-20-36,-5-16-4,3-3 35,7 4 15,13 19 26,11 25 24,13 35 34,10 36-17,9 36 36,7 31-27,7 29 27,10 16-5,1 0 0,0 0 0,-1 0 1,1 0-1,0 0 0,0 0 0,-1 0 0,1 0 0,0 0 1,-1 0-1,1 0 0,0 1 0,0-1 0,-1 0 0,1 0 1,0 0-1,0 0 0,0 1 0,-1-1 0,1 0 0,0 0 1,0 1-1,0-1 0,0 0 0,-1 0 0,1 1 0,0-1 1,0 0-1,0 0 0,0 1 0,0-1 0,0 0 0,0 1 1,0-1-1,0 0 0,0 1 0,0-1 0,0 0 0,0 1 1,1 29 24,8 23 6,12 31 18,12 31-4,17 40 22,20 41-15,21 31-4,17 23 1,7 9-38,-3-5 29,-14-18-1,-15-26-29,-16-37 1,-15-38 17,-13-40-35,-13-38 2,-11-36 8,-15-21-3,1 0 0,-1-1 0,0 1-1,1 0 1,-1 0 0,0 0 0,1-1 0,-1 1 0,0 0 0,0-1 0,1 1 0,-1 0 0,0-1 0,0 1 0,0 0 0,1-1 0,-1 1 0,0 0 0,0-1 0,0 1 0,0-1 0,0 1 0,0 0 0,0-1 0,0 1 0,0-1 0,0 1 0,0 0 0,0-1 0,0 1 0,0-1 0,0 1-1,0 0 1,0-1 0,0 1 0,-1 0 0,1-1 0,-7-50 0,-11-35-18,-9-35 4,-8-29-39,-9-26 20,-11-17-9,-14-15-16,-14-10 14,-8 2 22,-3 8-15,9 21 16,11 26 5,15 36-2,13 36 2,13 35 19,11 30-24,21 23 20,1 0 1,0 1 0,-1 0-1,1 0 1,0 0 0,-1 0-1,1-1 1,0 1 0,-1 0-1,1 0 1,0 0 0,-1 0 0,1 0-1,0 0 1,-1 0 0,1 0-1,0 0 1,-1 0 0,1 0-1,0 0 1,-1 0 0,1 0-1,0 0 1,-1 1 0,1-1-1,0 0 1,-1 0 0,1 0 0,0 0-1,-1 1 1,1-1 0,0 0-1,0 0 1,-1 0 0,1 1-1,0-1 1,0 0 0,-1 1-1,1-1 1,0 0 0,0 1-1,0-1 1,-6 26 12,7 19-17,6 17 16,8 17 5,7 14-11,14 18 23,18 17 3,20 19-10,18 17 4,9 9-19,1 4 23,-7-3 2,-9-7-19,-11-12 6,-8-16-2,-11-22-18,-5-23 14,-12-25-15,-9-24-24,-12-22-2,-19-23 27,1 0 1,1 0 0,-1 0-1,0 0 1,0-1-1,0 1 1,0 0-1,0 0 1,0 0 0,0 0-1,0 0 1,0 0-1,0 0 1,0 0-1,1 0 1,-1 0 0,0 0-1,0 0 1,0 0-1,0 0 1,0 0-1,0 0 1,0 0 0,0 0-1,1 0 1,-1 0-1,0 0 1,0 0-1,0 0 1,0 0 0,0 0-1,0 0 1,0 0-1,0 0 1,0 0-1,1 0 1,-1 0 0,0 0-1,0 0 1,0 1-1,-10-31-143,-12-33 22,-12-36-32,-10-35 43,-6-35 15,-4-31 16,-2-31 17,0-24-12,-1-11 42,2 1-11,2 18 24,2 27 31,5 39 21,4 39 6,10 45 39,9 41-56,13 41 19,12 35-7,14 34 37,13 29 9,12 36 46,11 35 8,8 44-36,7 37 13,6 26-61,8 17 16,9-1-54,8-10 31,5-20-21,-2-26-13,-9-31 31,-12-35-47,-16-35 14,-15-32-5,-16-35-46,-14-34 3,-18-20 40,-1 1-1,1 0 1,-1-1 0,0 1 0,1-1 0,-1 1-1,0-1 1,1 1 0,-1-1 0,0 1 0,1-1-1,-1 1 1,0-1 0,0 0 0,0 1 0,0-1-1,0 1 1,1-1 0,-1 0 0,0 1 0,0-1-1,0 1 1,-1-1 0,1 0 0,0 1-1,0-1 1,0 1 0,0-1 0,0 1 0,-1-1-1,1 0 1,-11-54-94,-12-39-15,-15-37 1,-15-31 27,-17-27-27,-14-22-37,-10-14 2,0-9-14,4-5 38,11 6 45,10 13 8,13 25 39,12 29-16,9 37 54,10 33-6,7 33 42,4 28 47,7 25-2,5 21 34,7 21 30,8 21-34,6 28 50,8 29-23,10 36 7,13 33-10,20 28-54,21 21-13,17 11-46,12 5 8,1-3-6,-2-9-28,-5-18 27,-5-24-28,-6-32-2,-12-31 28,-17-36-37,-21-31 12,-23-30 6,-25-27-16,-6-7 0,-20-33-46,-22-35 10,-21-42-52,-15-39 12,-8-35 22,-3-29-36,-5-22 87,-3-13-26,0-5 21,-1 0 6,8 17-11,13 20 13,13 31-22,13 34 35,12 34-20,10 32 15,7 27 53,7 22-24,6 19 29,4 16-7,7 14-6,6 14 21,8 18-7,10 23 22,16 31 13,18 36-21,19 41-11,16 37 2,11 29-39,6 19 10,5 3-23,3-7 4,-2-21-20,-5-30 23,-13-33 2,-17-35-19,-19-36 6,-19-34-20,-17-34 14,-26-30-4,-1 0 0,0 0 0,0 1 0,0-1 0,0 0 0,1 0 0,-1 0-1,0 0 1,0 1 0,1-1 0,-1 0 0,0 0 0,0 0 0,1 0 0,-1 0 0,0 0 0,1 0 0,-1 0 0,0 0 0,0 0 0,1 0 0,-1 0 0,0 0 0,0 0 0,1 0 0,-1 0 0,0 0 0,1 0 0,-1 0 0,0 0 0,0 0 0,1-1 0,-1 1 0,0 0 0,0 0 0,0 0 0,1 0 0,-1-1 0,0 1 0,0 0 0,0 0 0,1 0 0,-1-1 0,0 1 0,0 0 0,0 0 0,0-1 0,0 1 0,0 0 0,1 0-1,-1-1 1,0 1 0,0 0 0,0 0 0,0-1 0,0 1 0,0-1 0,-4-42-37,-16-39 10,-22-45-51,-21-39 3,-19-38 6,-14-28-5,-5-22 2,3-12 19,3 2 22,8 14-5,7 28 42,4 36-2,11 44 12,8 41 26,10 39-6,44 57-30,0 1 0,-1 1-1,0-1 1,1 1 0,-2 0 0,-7-5-1,12 7-3,-1 0 0,1 1 0,-1 0 0,0-1 0,1 1 0,-1 0 0,0-1 0,1 1 0,-1 0 0,0 0 0,1 0 0,-1 0 0,0 0 0,0 0 0,1 0 0,-1 0 0,0 0-1,1 0 1,-1 0 0,0 0 0,1 0 0,-1 0 0,0 1 0,0-1 0,1 0 0,-1 1 0,1-1 0,-1 0 0,0 1 0,0 0 1,1 1 1,-1-1-1,0 1 0,1-1 1,0 1-1,-1-1 0,1 1 1,0 0-1,-1-1 0,1 1 1,0-1-1,0 1 0,1 0 1,-1-1-1,1 3 0,15 56 63,19 32 15,20 41-22,13 37 26,15 38-36,14 30-7,19 22 10,13 12-43,7 1 3,0-5-3,-11-20-1,-13-27 10,-17-36-22,-14-40 16,-16-41-34,-16-37-27,-46-63 44,0 0 1,1-1-1,-1 1 0,1-1 0,0 0 0,8 5 1,-12-7 2,0-1 0,1 0 0,-1 1 0,0-1 0,1 0 0,-1 0 1,0 0-1,1 1 0,-1-1 0,0 0 0,1 0 0,-1 0 0,1 0 0,-1 0 1,0 0-1,1 0 0,-1 0 0,1 0 0,-1 0 0,0 0 0,1 0 0,-1 0 1,1 0-1,-1 0 0,0-1 0,1 1 0,-1 0 0,0 0 0,1 0 1,-1 0-1,1-1 0,-1 1 0,0 0 0,0 0 0,1-1 0,-1 1 0,0 0 1,1-1-1,-1 1 0,0 0 0,0-1 0,0 1 0,1 0 0,-1-1 0,0 1 1,0-1-1,-4-43-128,-17-38 38,-17-44-90,-14-43-22,-12-38-138,-12-32-59,-17-27-1058,-17-21-260,-13-11 145,-6-2 12,10 20 2018,12 32 465,21 50 416,18 51 158,17 53-817,46 86-575,1 1 0,-1 1 0,0-1 0,0 1 0,-7-6 1,12 10-96,0 2 0,0-1 0,-1 1 0,1-1 0,-1 1 0,1-1 0,0 1 0,-1 0 0,1-1 0,-1 1 0,1 0 0,-1-1 0,1 1 0,-1 0 0,1 0 0,-1-1 0,1 1 0,-1 0 0,1 0 0,-1 0 0,1 0 0,-1 0 0,1 0 0,-1 0 0,1 0 0,-1 0 0,0 0 0,1 0 0,-1 0 0,1 0 0,-1 0 0,1 0 0,-1 0 0,1 1 0,-1-1 0,1 0 0,-1 0 0,1 1 0,-1-1 0,0 1 0,0 0 15,0 1 0,0 0 0,1 0 0,-1 1 1,0-1-1,1 0 0,0 0 0,-1 0 0,1 1 0,0-1 1,0 0-1,1 5 0,9 61 294,18 36-55,18 42-3,21 39-75,27 37-75,23 33 16,16 21-69,8 11-2,-4-1-4,-6-13-20,-6-27-33,-8-32 27,-10-43-29,-14-42 7,-72-104-48,34 34-1,-48-52 27,0 0-1,0-1 1,1 0-1,0-1 1,11 7-1,-18-12 14,1 1 1,-1-1-1,0 1 0,0-1 0,1 1 0,-1-1 0,0 1 0,0-1 0,1 0 1,-1 0-1,1 0 0,-1 0 0,0 0 0,1 0 0,-1 0 0,0 0 1,1 0-1,-1-1 0,0 1 0,1-1 0,-1 1 0,0-1 0,0 1 1,0-1-1,1 0 0,0 0 0,0-2-9,-1 1 0,1-1 0,0 1 0,-1-1 0,0 0 0,0 1 0,0-1 0,0 0 0,0 0 0,-1 0 0,1 0 0,-1 0 0,1 0 0,-1-4 0,-1-13-58,0 1 0,-7-34 0,-24-84-131,-22-40 40,-17-32 46,-12-22 84,-6-11-37,0 2 66,6 12 2,6 21-8,7 22 14,3 24-3,0 21 20,0 22 78,3 22 26,7 24 73,10 25-15,16 28-26,31 18-152,0 1 0,0 0 0,-1 0 0,1 0 0,0 0 0,-1 0 0,1 0 0,-1 0 0,1 0 0,0 0 0,-1 0 0,1 0 1,0 0-1,-1 0 0,1 0 0,-1 0 0,1 0 0,0 0 0,-1 0 0,1 0 0,0 1 0,-1-1 0,1 0 0,0 0 0,-1 0 0,1 1 0,0-1 0,-1 0 0,1 0 0,0 1 0,0-1 1,-1 0-1,1 1 0,0-1 0,0 0 0,0 1 0,-1-1 0,1 0 0,0 1 0,0-1 0,0 1 0,0-1 0,0 0 0,0 1 0,12 39 119,26 33-18,20 36 2,17 35-20,9 26-33,3 17-10,7 7-10,7 0-18,6-7 22,5-10-45,-3-18 23,-9-20-9,-13-25-7,-14-24 30,-18-26-37,-15-23 3,-39-41 5,0 2-1,0-1 1,0 0-1,1 0 1,-1-1-1,0 1 1,1 0-1,-1 0 1,1 0 0,-1-1-1,1 1 1,-1-1-1,1 1 1,1-1-1,-2 0 1,-1-1-1,1 1 1,-1 0-1,1-1 1,-1 1-1,1-1 0,-1 1 1,1-1-1,-1 1 1,0-1-1,1 1 1,-1-1-1,0 1 1,0-1-1,1 0 0,-1 1 1,0-1-1,0 1 1,0-1-1,0 0 1,1 1-1,-1-1 0,0 1 1,0-1-1,0 0 1,-1 1-1,1-1 1,0 0-1,0 1 1,0-2-1,-12-54-23,-18-40 20,-21-41-44,-22-38-24,-21-36-23,-17-31-34,-8-28 6,-1-17 33,6 0 16,11 12 45,7 29 65,6 36 13,6 45 69,61 124-58,-30-38 1,40 59-26,-1 2 1,-23-22 0,32 33-23,-1 2-1,0-1 1,-1 1 0,1 0 0,-14-7 0,20 11-10,-2 0 0,1 0 0,0 0-1,-1 1 1,1-1 0,-1 0 0,0 1 0,1 0 0,-1-1 0,1 1 0,-1 0-1,1 0 1,-1 0 0,0 0 0,1 0 0,-1 0 0,0 0 0,1 0-1,-3 1 1,4-1 0,-1 1 0,0 0-1,0 0 1,0-1-1,0 1 1,0 0 0,0 0-1,1 0 1,-1 0-1,0 0 1,1 0 0,-1 0-1,0 0 1,1 1-1,0-1 1,-1 0 0,1 0-1,0 0 1,-1 0 0,1 1-1,0-1 1,0 2-1,2 6 8,-1-1-1,0 0 0,0 0 1,1 0-1,4 10 0,33 72 85,26 39 7,19 38 0,14 38-34,8 35 1,11 21-21,11 11-34,8-2 27,3-12-29,-7-21-11,-10-26 2,-10-33 36,-10-31-58,-12-34 28,-13-30-10,-20-31-35,-21-29 57,-37-24-20,1 1 0,1 1 0,-1-1 0,0 0-1,1 0 1,-1 0 0,0 0 0,0 0 0,1 0 0,-1 0 0,0 0-1,1 0 1,-1 0 0,0 0 0,1 0 0,-1 0 0,0 0 0,0 0 0,1 0-1,-1-1 1,0 1 0,1 0 0,-1 0 0,0 0 0,0 0 0,1 0-1,-1-1 1,0 1 0,0 0 0,0 0 0,1-1 0,-1 1 0,0 0 0,0 0-1,0-1 1,1 1 0,-1 0 0,0 0 0,0-1 0,0 1 0,0 0-1,0-1 1,0 1 0,0 0 0,0 0 0,0-1 0,0 1 0,0 0-1,0-1 1,0 1 0,0 0 0,0-1 0,0 1 0,0 0 0,0 0 0,0-1-1,0 1 1,-1-1 0,-18-43-8,-27-42-8,-25-41-36,-19-42 9,-14-38-33,-15-35-1,-11-28 17,-6-17-7,3-2 31,12 14 39,15 28-28,20 41 58,17 44 40,19 53-9,17 48 36,33 60-98,0 0-1,0 0 0,0 1 0,-1-1 0,1 0 0,0 1 1,-1-1-1,1 0 0,0 1 0,-1-1 0,1 1 0,-1-1 1,1 0-1,-1 1 0,1-1 0,-1 1 0,1 0 0,-1-1 0,1 1 1,-1-1-1,0 1 0,1 0 0,-1-1 0,0 1 0,1 0 1,-1 0-1,0 0 0,1 0 0,-1-1 0,-1 1 0,2 1 3,-1 0-1,1 1 0,-1-1 0,1 1 0,0-1 0,0 1 0,0-1 0,0 1 0,0 0 1,0-1-1,0 1 0,0-1 0,1 1 0,0 2 0,13 55 10,16 32 35,16 33-2,17 30-18,25 34 25,25 29-36,22 20 30,22 11-19,13-1-32,6-11 47,-5-22-63,-12-28 28,-23-37 9,-23-38-22,-27-37-11,-75-66 3,0-1 0,0 0 1,21 10-1,-30-17 10,0 1-1,0 0 1,0 0 0,0-1-1,0 1 1,0-1-1,1 1 1,-1-1-1,0 0 1,0 0 0,0 0-1,0 0 1,1-1-1,-1 1 1,0 0 0,0-1-1,3-1 1,-3 1 1,0 0-1,-1 0 1,1 0 0,-1-1 0,1 1-1,-1-1 1,0 1 0,1-1 0,-1 1-1,0-1 1,0 0 0,-1 0 0,1 0-1,0 1 1,0-1 0,-1 0 0,1 0-1,0-4 1,0-5-15,0 0-1,-1 0 0,0 0 1,-2-18-1,-17-81-75,-18-39-1,-18-36-20,-23-35 4,-24-32 17,-20-21-6,-14-9 13,0 8 62,6 19-8,12 34 53,13 41 26,12 47 42,77 112-46,-1 2-1,-29-27 1,41 41-31,-1 0-1,0 0 1,-1 1 0,1-1-1,-1 1 1,0 1 0,-12-5-1,17 6-6,-1 1-1,1 0 1,0 1-1,-1-1 1,1 1-1,-1 0 0,1-1 1,-1 1-1,1 0 1,-1 1-1,1-1 1,-1 0-1,1 1 1,0-1-1,-1 1 0,1 0 1,-5 2-1,6-2 0,-1 1-1,-1 0 0,1 0 1,0 0-1,1 0 0,-1 0 0,0 0 1,1 1-1,-1-1 0,1 0 1,0 1-1,-1-1 0,1 1 1,0 0-1,1-1 0,-2 4 0,0 4 9,1 1 0,0 0-1,0 0 1,1 0-1,1 12 1,4 9 10,14 54 0,31 70 66,25 44-14,25 40-31,23 30 10,20 20-23,12 5-33,1-9 27,-11-17-11,-16-25-34,-13-34 57,-12-34-47,-15-41 15,-11-38 15,-21-39-34,-55-56 14,0 0-1,1 0 0,-1 0 1,1 0-1,0-1 0,-1 1 0,1-1 1,0 0-1,0 0 0,0 0 0,0 0 1,3 0-1,-6-1 1,1-1 1,0 1 0,0 0-1,0-1 1,-1 1 0,1 0-1,0-1 1,-1 1 0,1-1-1,0 1 1,-1-1 0,1 0-1,0 1 1,-1-1 0,1 0-1,-1 1 1,1-1-1,-1 0 1,0 1 0,1-1-1,-1 0 1,0 0 0,1 0-1,-1 1 1,0-1 0,0 0-1,0 0 1,0 0 0,0 0-1,0 1 1,0-1 0,0 0-1,0-1 1,-1-9-6,0 1 1,-1-1 0,0 1-1,-5-14 1,-31-91-36,-24-46-6,-17-44-84,-18-43 14,-21-37-94,-16-30 33,-15-13 50,-3 1 10,7 25 105,12 36 30,13 48 83,14 53-6,83 133-29,-45-47 0,58 67-44,0 2 0,-1 1 1,0 0-1,-21-14 0,29 20-16,0 1-1,-1 1 1,1-1 0,-1 0 0,1 1 0,-1 0 0,1 0 0,-1 0-1,0 0 1,0 0 0,1 1 0,-1 0 0,-5 0 0,7-1-1,0 1 0,0 1 0,0-1 0,0 1 0,0-1 0,0 1 0,1 0 0,-1 0 0,0 0 0,1 0 0,-1 0 0,0 0 0,1 0 0,-1 0 0,1 1 0,0-1 0,-1 1 0,1-1 0,0 1 0,0-1 0,-1 3 0,1 1 3,-1 1 0,0-1 0,0 1-1,1 0 1,0-1 0,0 1 0,1 0 0,0 0 0,0 7 0,2 8 24,1 0-1,9 37 1,35 87 73,30 45-40,32 48 32,30 41-66,20 24 18,14 10-27,0-15-22,-8-26 23,-9-40-27,-8-43 8,-10-43 25,-101-111-23,51 35 0,-66-52-11,2-2-1,35 16 0,-48-25-2,2-2-1,-1 0 0,1 0 1,23 4-1,-32-8 6,0-1 0,1 1 0,-1-1 0,1 0 0,-1 0 0,1 0 0,-1-1 0,1 0 0,-1 0 0,0 0 0,1 0 0,3-2 0,-4 1-4,-1 0-1,0 0 0,0 0 1,0 0-1,0-1 0,0 1 1,-1-1-1,1 1 1,-1-1-1,0 0 0,0 0 1,0 0-1,0-1 0,1-2 1,1-5-5,-1 1 0,0 0 0,-1 0 0,0 0 0,0 0 0,-1-14 0,0-9-50,-7-58 1,-22-74-102,-26-37 38,-24-34-23,-20-28 53,-14-20 13,-3-7 37,7 12 48,13 25 28,15 41 118,14 45-20,15 54 61,45 103-154,1 0 0,-2 0 0,-12-16 0,7 18 12,4 14-11,8-1-22,-1 1 0,0 0 0,1 0 0,0 0 0,0-1 0,0 1 0,1 0 0,0 5 0,19 93 85,17 45-12,18 42 13,18 33-61,22 17-11,21 4-19,18-8 11,14-15-24,8-22 7,4-21 34,-4-29-48,-15-28 17,-22-35-25,-27-32-13,-86-51 24,1-1 1,-1 1 0,0-1-1,1 0 1,-1-1-1,1 0 1,0 0 0,7 0-1,-12-1 6,1 0-1,-1 0 1,0 0-1,0-1 1,0 1-1,0-1 1,0 0-1,0 1 1,0-1 0,0 0-1,0 0 1,0 0-1,0-1 1,0 1-1,-1 0 1,1-1-1,0 1 1,-1-1-1,3-3 1,-1 0-9,0 0-1,-1 0 1,0 0 0,0-1-1,0 1 1,-1 0-1,0-1 1,0 1 0,0-11-1,1-9-26,-2 1 0,-3-31 0,-21-96-154,-25-44 28,-28-49 5,-24-41-13,-17-30 52,-8-18-5,1 10 41,6 27 93,10 53 182,11 65-35,88 162-114,-2-2 0,-1 2 0,0-1 0,-21-18 0,31 32-34,1 1 0,-1-1 0,0 1 0,1 0 0,-1 0 0,0 0-1,-1 0 1,1 1 0,0-1 0,0 1 0,-1 0 0,1 0 0,0 0 0,-1 0-1,1 1 1,-1-1 0,0 1 0,1 0 0,-4 0 0,4 1-6,0 0 0,0 1 0,0-1 0,0 1 0,1-1 0,-1 1 0,0 0 1,1 0-1,-1 0 0,1 0 0,0 1 0,0-1 0,0 1 0,0-1 0,0 1 0,0 0 0,1 0 0,-1 0 1,1-1-1,-1 5 0,-5 8 18,1 1 1,1 1-1,1 0 1,-4 31-1,3 4 4,2 67 0,16 95 46,25 34-45,22 24 22,19 9-9,14-3-44,14-13 50,11-20-36,7-28 11,3-27 6,-9-35-49,-14-35 43,-19-37-90,-74-74 62,0 1 0,0-2 0,19 11 0,-29-19 4,1 1 1,-1 0-1,0 0 1,1 0-1,-1 0 1,1-1-1,-1 1 0,1-1 1,-1 0-1,1 1 1,-1-1-1,1 0 1,0-1-1,-1 1 1,1 0-1,4-2 0,-5 0-1,1 1 0,-1 0-1,0-1 1,0 1 0,-1-1-1,1 0 1,0 0-1,0 0 1,-1 0 0,1 0-1,-1 0 1,0 0 0,0 0-1,1 0 1,-1-1 0,-1 1-1,2-4 1,1-6-25,0-1 1,-1 1 0,-1 0-1,1-22 1,-7-90-190,-18-43-126,-16-36-44,-23-35-9,-22-26 29,-19-8 176,-9 9 128,3 33 378,9 46 70,74 143-143,-33-43-1,52 75-178,0 0 0,-1 1 0,0 0 0,-1 0 0,0 0 0,-11-7 0,19 15-53,-1-1-1,1 0 1,-1 0-1,0 1 1,1-1-1,-1 0 0,0 1 1,1-1-1,-1 1 1,0 0-1,1-1 1,-1 1-1,0 0 0,0 0 1,1 0-1,-1 0 1,0 1-1,0-1 1,1 0-1,-1 1 1,0-1-1,1 1 0,-1 0 1,0-1-1,1 1 1,-1 0-1,1 0 1,-2 1-1,-1 2 9,1 0 0,0 0 1,0 1-1,0-1 0,1 1 0,-1-1 0,1 1 0,0 0 1,0 0-1,1 0 0,0 0 0,-1 6 0,-2 19 32,0 0-1,2 43 0,12 120 114,22 50-20,24 42-69,25 24 10,23 12-82,16-4 29,6-22 15,-4-34-54,-9-42 55,-11-50-55,-10-46-2,-78-107 5,0-1 0,1 0 0,23 16 0,-32-25-5,1-2 0,0 1 0,0-1 0,0-1 0,0 1 0,1-1 0,13 3 0,-19-5 6,1-1 0,0 0 0,0 1 1,0-1-1,0 0 0,0 0 0,0-1 0,0 1 1,0-1-1,0 1 0,0-1 0,0 0 0,-1 0 0,1 0 1,0-1-1,0 1 0,2-2 0,-2-1-6,0 1 0,0 0 0,1-1 0,-1 0 0,-1 0 0,1 0 0,-1 0 0,1 0 0,-1 0 0,0-1 0,-1 1 0,2-6 0,0-7-34,0 0-1,0 0 1,-2 0 0,0-22 0,-13-120-137,-22-48-40,-15-37 104,-10-28 8,-6-11 58,2 8 74,4 20 12,9 44 172,8 48-53,10 61 17,30 97-147,1 0 0,-1 0 1,0 0-1,-1 0 0,1 1 0,-1-1 0,-5-5 0,0 11 29,3 15-6,2 57 52,11 52 13,12 40-26,11 32-39,8 17 1,10 8-50,6-3 21,8-16-28,6-21 35,0-33-11,-3-35-15,-57-100 1,2 1 1,1-1-1,14 14 0,-24-25 2,0-1-1,1 1 1,0-1-1,0 1 1,0-1-1,0 0 1,1 0-1,-1 0 1,1-1-1,-1 1 1,1-1-1,3 1 1,-6-3-3,0 1 1,1 0 0,-1 0 0,0-1-1,0 1 1,1 0 0,-1-1 0,0 1 0,0-1-1,0 1 1,1-1 0,-1 0 0,0 0 0,0 1-1,0-1 1,0 0 0,0 0 0,0 0 0,-1 0-1,1 0 1,0 0 0,0 0 0,-1 0 0,1-1-1,-1 1 1,1 0 0,-1 0 0,1-2 0,2-7-6,-1 1 0,0-1 0,-1 0 0,0 1 0,0-19-1,-4-15-37,-7-44-1,-22-93-92,-19-49 49,-12-38-10,-4-30 12,0-12 73,7 15-1,10 32 52,11 56 64,10 61 4,12 70 15,11 61-95,3 18-4,6 53 65,9 62-62,14 58 72,13 48-42,18 38-33,16 25 48,16 9-73,10-2 49,1-21-26,-3-31-20,-11-41 6,-13-46-4,-17-51 0,-17-51-56,-39-54 55,0 0 0,0 1 0,1-1 1,-1 1-1,0-1 0,1 0 1,-1 1-1,0-1 0,1 0 1,-1 1-1,0-1 0,1 0 0,-1 0 1,0 1-1,1-1 0,-1 0 1,1 0-1,-1 0 0,0 0 0,1 1 1,-1-1-1,1 0 0,-1 0 1,1 0-1,-1 0 0,1 0 1,-1 0-1,1 0 0,-1 0 0,0 0 1,1-1-1,-1 1 0,1 0 1,-1 0-1,1 0 0,-1 0 1,0-1-1,1 1 0,-1 0 0,1 0 1,-1-1-1,0 1 0,1 0 1,-1 0-1,0-1 0,1 1 1,-1-1-1,0 1 0,0 0 0,1-1 1,-1 1-1,0-1 0,0 1 1,0 0-1,0-1 0,1 0 1,0-6-10,0 0 0,-1 0 1,0 0-1,0 0 1,0 0-1,-2-9 1,-17-104-90,-17-55 55,-20-49-56,-16-40 45,-13-28 25,-10-15-36,-1 1 80,5 14-33,11 39 22,15 47 42,16 58 16,16 58 27,33 89-84,-1-1 0,1 1 0,-1-1 0,1 0 0,-1 1 0,0-1-1,0 0 1,0 1 0,0-1 0,0 1 0,0-1 0,0 1-1,0 0 1,0-1 0,-1 1 0,-1-1 0,2 3 0,0 1 1,0 0 0,0 0-1,1-1 1,-1 1 0,1 0-1,0 0 1,0 0 0,-1 0 0,1 0-1,0 0 1,1 0 0,-1 0-1,0 0 1,1 2 0,10 89 29,14 57 12,19 50-16,21 39 13,19 32-14,17 16-14,8 4 22,4-7-45,-2-27 4,-4-36 7,-11-49-14,-12-48 14,-75-112-8,2 1 0,0 0 0,22 18 0,-32-30 3,1 1 1,0-1-1,-1 1 0,1-1 1,0 0-1,0 1 1,0-1-1,0 0 0,0 0 1,0-1-1,1 1 1,-1 0-1,0-1 0,0 1 1,1-1-1,-1 0 1,0 0-1,0 0 0,3 0 1,-4-2-2,0 1 0,1 0 0,-1 0 0,0-1 0,1 1 0,-1-1 1,0 1-1,0-1 0,0 1 0,0-1 0,-1 0 0,1 1 0,0-1 0,-1 0 0,1 0 0,-1 0 1,1 1-1,-1-1 0,0 0 0,0 0 0,0 0 0,0-3 0,-1-15-18,-1 1-1,0-1 0,-5-20 1,-30-118-73,-21-52-19,-15-49 22,-5-37 20,-3-27 23,3-11-4,6 13 60,5 28-16,10 51 18,8 56 80,12 61-31,10 58 33,20 54-68,2 14 0,8 38 28,15 52 7,15 46-32,13 42 46,7 35-89,4 18 27,1 7 35,-2-3-78,-3-11 44,-5-22-14,-6-22-8,-9-33 22,-10-35 22,-12-43-44,-12-48-3,-12-57-56,-10-56-6,-8-61 7,-6-52-52,-1-46 61,3-32-29,7-6 65,8 10 11,8 40 10,9 47 0,6 58 21,3 54 4,-6 78-22,0 0 0,0 0 1,0-1-1,0 1 0,0 0 1,0 0-1,0 0 0,1 0 1,-1 0-1,0 0 0,0 0 1,1 0-1,-1 0 0,1 0 1,-1 0-1,1 0 0,-1 0 1,1 0-1,0 1 0,0-1 1,-1 0-1,1 0 0,1 0 1,-1 1 1,0 1 1,0 1 0,0-1-1,0 0 1,0 1 0,0-1-1,0 1 1,-1-1 0,1 1-1,0-1 1,-1 1 0,1 0-1,-1-1 1,0 1 0,1 2-1,13 74 31,2 45 27,3 51 2,3 42-19,3 37 25,4 29-54,3 17 34,1 9-58,-1-4 25,-4-18-9,-7-34-9,-9-42 32,-11-53-20,-2-129-10,-8 47-1,9-73 0,-1 0 1,1 1 0,-1-1-1,1 1 1,-1 0 0,0-1-1,0 0 1,0 1-1,0-1 1,0 1 0,-1-1-1,1 0 1,-1 0-1,1 0 1,-1 0 0,-3 3-1,4-5 1,0 0 0,-1 0 0,1 0-1,0 0 1,0 0 0,-1 0 0,1-1-1,0 1 1,0 0 0,0-1 0,-1 1 0,1-1-1,0 1 1,0-1 0,0 1 0,0-1-1,0 0 1,0 0 0,0 1 0,0-1 0,0 0-1,0 0 1,1 0 0,-1 0 0,0 0-1,0 0 1,1 0 0,-1 0 0,0-2 0,-8-14-23,0 0 0,1-1 0,-6-17 0,-33-121 10,-6-61-45,-4-53-6,-3-33 49,-4-20-16,0-3 26,0 14-24,4 33 35,7 47-38,8 59 68,9 61-1,34 107-33,0-1 1,0 1-1,-1-1 0,1 1 1,-1 0-1,0 0 0,-6-6 1,0 9 37,2 15 2,2 58-43,10 52 64,13 51 8,13 39-69,14 30 70,10 20-88,6 5 54,3-5-37,-2-18 10,-5-29-3,-8-39-10,-10-44 4,-10-54-30,-29-79 26,0 1 1,0 1 0,0-1-1,1 0 1,-1 0 0,1 0 0,-1 0-1,1 0 1,-1 0 0,1 0 0,0 0-1,-1 0 1,1 0 0,0 0-1,0 0 1,0 0 0,0 0 0,0-1-1,0 1 1,0 0 0,0-1-1,1 2 1,-1-7-6,0 1 1,0 1-1,0-1 0,-1 0 0,1 1 0,-1-1 1,0 0-1,0 0 0,-1-5 0,-8-102-33,-14-64-76,-12-59 59,-12-47 7,-7-32 8,-4-13 19,1 10 24,4 38 5,7 52 10,9 67 45,8 68-21,19 73-32,10 17-8,0 1 0,0 0 0,-1 0 0,1 0 1,0-1-1,0 1 0,0 0 0,0 0 0,0 0 0,-1 0 0,1 0 0,0 0 0,0-1 0,0 1 0,-1 0 1,1 0-1,0 0 0,0 0 0,0 0 0,-1 0 0,1 0 0,0 0 0,0 0 0,0 0 0,-1 0 0,1 0 1,0 0-1,0 0 0,0 0 0,-1 0 0,1 0 0,0 0 0,0 0 0,0 0 0,-1 0 0,1 1 0,0-1 1,0 0-1,0 0 0,-1 0 0,1 0 0,0 0 0,0 1 0,-2 2 7,1 1 0,-1 0 0,1 1-1,0-1 1,1 0 0,-1 1 0,1-1 0,0 0-1,0 7 1,4 103 14,11 59 53,11 43-43,7 27 13,3 11-4,1 0-56,-5-16 25,-5-25-1,-8-39-29,-5-44 18,-9-59-6,-6-58-39,-2-16-6,-14-52 7,-14-64-77,-14-62 11,-10-48 32,-5-33 15,-1-16 26,6 17 43,6 35 9,8 60 20,8 69 35,18 77-54,15 20-12,0 0 0,-1-1-1,1 1 1,0 0-1,-1 0 1,1-1-1,0 1 1,-1 0-1,1 0 1,-1 0-1,1 0 1,-1-1 0,1 1-1,0 0 1,-1 0-1,1 0 1,-1 0-1,1 0 1,-1 0-1,1 0 1,0 0 0,-1 0-1,1 0 1,-1 1-1,1-1 1,-1 0-1,1 0 1,0 0-1,-1 0 1,0 1-1,-1 1 7,-1 2 0,1-1 0,0 0 0,0 1 0,0-1 0,1 1 0,-1-1 0,1 1 0,0 0 0,0-1 0,0 1 0,-1 7 0,-16 111 66,3 55 17,4 43-3,3 27-37,4 11 12,2 1-6,4-14 0,1-22 0,2-32-66,1-34 38,0-41-14,-1-40-17,-3-46 43,-4-47-41,-4-54-25,-7-53 17,-4-52-102,-7-48 47,-7-42 10,-10-32 12,-9-15 18,-10 2 26,-3 27-34,0 44 30,4 60 10,47 148 4,-28-53 0,38 82-7,0-1 1,-1 0-1,1 0 0,-1 0 0,0 0 1,1 1-1,-2 0 0,1-1 0,0 1 1,-1 1-1,1-1 0,-8-4 0,10 7-4,0 0 0,-1-1 0,1 1 0,0 0 0,0 0 0,-1 0-1,1 0 1,0 1 0,-1-1 0,1 0 0,0 1 0,0-1 0,-1 0 0,1 1 0,0-1-1,0 1 1,0 0 0,0-1 0,0 1 0,0 0 0,0 0 0,0 0 0,0 0 0,0 0-1,0 0 1,0 0 0,1 0 0,-1 0 0,0 0 0,1 0 0,-1 0 0,0 3 0,-5 8 7,2 1 1,-1 0 0,2-1 0,0 1 0,-2 15 0,-12 126 47,9 54-57,9 38 63,7 22-58,5 7 8,4-12 26,1-23-38,-1-39 2,-3-47 0,-6-56 7,-7-55-12,-10-67-5,-13-61-45,-11-62-7,-12-53-39,-8-38 55,-6-26 28,-9-7-25,-7 6 68,-6 24-38,-5 31-14,3 45 33,61 127-6,-33-44 1,46 71 6,0 0-1,-1 0 1,0 0 0,-19-14 0,26 22-5,0 1 0,0 0 0,0 0 1,0 0-1,0 1 0,-1-1 0,1 1 0,0 0 0,-1 0 1,1 0-1,-1 0 0,0 0 0,1 1 0,-6 0 1,6 1-2,0 0 0,1-1 0,-1 1 0,1 0 0,0 1 0,-1-1 1,1 0-1,0 1 0,-1-1 0,1 1 0,0 0 0,0-1 1,0 1-1,1 0 0,-1 0 0,0 0 0,1 1 0,-3 4 1,-2 4 3,1 0 1,0 1-1,1 0 1,0 0-1,-3 16 1,-1 18-1,-3 52-1,4 97 34,11 38-1,10 29-47,8 8 43,5-5-43,3-25 12,-1-37 14,-2-53-23,-5-58 17,-22-92-12,0 2 0,0-1 0,0 0-1,0 1 1,1-1 0,-1 0 0,1 0 0,-1 1 0,1-1 0,-1 0 0,1 0 0,-1 0-1,1 1 1,0-1 0,0 0 0,0 0 0,-1 0 0,1 0 0,0-1 0,0 1 0,0 0-1,1 0 1,1 1 0,-2-4-2,0 0-1,1 0 1,-1 0 0,0 0-1,0-1 1,0 1-1,-1 0 1,1 0 0,-1-1-1,1 1 1,-1-1-1,0 1 1,1 0 0,-2-4-1,3-94-61,-7-54-22,-10-48-26,-7-35 69,-6-26-41,-5-12 61,-2 9-6,0 22 22,2 39-4,4 44 13,6 52 24,3 50 4,13 51 6,2 14 5,-1 46 6,7 60 30,11 59-45,10 57 32,9 43-48,10 33 23,6 17-18,6-4-14,2-17 13,-1-39-15,-4-49 5,-11-64-12,-12-67 4,-20-67-15,-4-18-2,-11-56-33,-18-65-15,-16-55-26,-11-47 33,-7-33 16,-3-20-32,0-12 67,3 14-28,6 26 10,8 48 93,12 58-46,14 73 65,15 62-55,4 20 6,10 69 30,15 72 22,14 60-53,12 46 53,13 27-83,15 10 15,12-6 12,8-21-53,1-38 34,-7-48-2,-72-145-26,39 51-1,-54-79 11,1 0 0,0 0-1,1 0 1,0-1 0,0 0-1,0 0 1,13 7 0,-19-13-3,0 1 1,0-1-1,1 1 1,-1-1-1,1 1 0,0-1 1,-1 1-1,1-1 1,-1 0-1,1 0 1,-1 0-1,1 0 1,0 0-1,-1 0 1,1 0-1,-1 0 1,1-1-1,-1 1 1,1-1-1,-1 1 1,1-1-1,-1 0 0,1 1 1,-1-1-1,0 0 1,1 0-1,-1 0 1,0 0-1,0 0 1,2-2-1,1-2-4,0-1 0,-1 0-1,0 0 1,0 0 0,-1-1 0,1 1-1,-1-1 1,-1 1 0,3-14 0,0-15-45,2-67 0,-14-88-59,-13-39 86,-10-23-54,-10-5 76,-3 11-21,-4 28 9,-1 37 28,2 49-17,40 116 24,-1-1 0,0 1 0,-13-17 0,21 32-17,-1-1 0,0 0-1,0 1 1,-1-1 0,1 0 0,0 1-1,-1-1 1,1 1 0,-1-1 0,0 1-1,1 0 1,-1 0 0,0 0-1,0 0 1,0 0 0,0 0 0,0 0-1,0 1 1,-3-2 0,4 3 1,0 0-1,0-1 1,-1 1 0,1 0-1,0 0 1,0-1 0,-1 1-1,1 0 1,0 0 0,0 0-1,0 1 1,0-1 0,0 0-1,1 0 1,-1 1 0,0-1-1,0 0 1,1 1 0,-1-1-1,1 0 1,-1 1 0,1-1-1,0 1 1,-1-1 0,1 2-1,-1 14 16,0-1 0,0 0-1,2 26 1,17 102 34,21 50 25,19 39-73,12 26 40,7 15-24,3-5-22,0-19 43,-1-39-14,-2-44-51,-63-141 27,2 1 1,26 32-1,-37-52-7,1 0 1,0 0-1,0-1 0,1 0 0,0 0 0,0 0 0,14 7 1,-20-13 0,0 1 0,1 0 0,0 0 0,0-1 0,0 1 0,0 0 0,0-1 0,0 0 0,0 1 0,0-1 0,0 0 1,0 0-1,0 0 0,0-1 0,0 1 0,0 0 0,0-1 0,0 1 0,-1-1 0,1 0 0,0 1 0,0-1 0,0 0 0,-1 0 1,3-2-1,-1 0-2,0-1 0,0 0 0,0 0 0,0 0 0,-1 0 0,1-1 0,-1 1 0,0-1 0,0 1 0,-1-1 0,1 0 0,0-7 1,1-12-21,-1 0 0,-1 0 0,-1-31 0,-22-129-95,-20-46 32,-17-33-3,-8-15 29,0 3 41,4 26-19,8 41 75,11 60 7,9 64-7,22 70 21,13 14-54,0 0 0,-1 0-1,1-1 1,0 1 0,-1 0-1,1 0 1,0 0 0,-1 0 0,1 0-1,0 0 1,-1 0 0,1 0-1,0 0 1,-1 0 0,1 0 0,0 0-1,-1 0 1,1 0 0,0 1-1,-1-1 1,1 0 0,0 0 0,-1 0-1,1 0 1,0 1 0,0-1-1,-1 0 1,1 0 0,0 0 0,0 1-1,-1-1 1,1 0 0,0 1-1,0-1 1,-3 5 2,1 1 0,0-1 1,1 1-1,-1 0 0,1-1 0,0 1 0,0 0 0,1 8 1,-1 113 96,11 56-18,11 42-61,8 28 48,6 9-46,3-8-35,-1-28 28,-2-38-2,-5-51-28,-8-52 37,-11-59-22,-12-57-20,-13-60-13,-13-53-8,-12-45-27,-10-34 24,-6-13 10,-4-1-21,4 24 36,9 40 7,11 60 18,13 63 35,23 50-43,-1 0 0,0 0 0,0 0 0,0 0 0,0 0 0,0 0 1,-1 0-1,1 0 0,0 0 0,0 0 0,0-1 0,0 1 0,0 0 0,0 0 0,0 0 0,0 0 0,0 0 1,0 0-1,0 0 0,-1 0 0,1 0 0,0 0 0,0 0 0,0 0 0,0 0 0,0 0 0,0 0 0,0 0 1,0 0-1,-1 0 0,1 0 0,0 0 0,0 0 0,0 0 0,0 0 0,0 0 0,0 0 0,0 0 0,-1 0 1,1 0-1,0 0 0,0 0 0,0 0 0,0 0 0,0 0 0,0 0 0,0 0 0,0 0 0,0 0 0,0 0 1,-1 0-1,1 1 0,0-1 0,0 0 0,0 0 0,0 0 0,0 0 0,0 0 0,0 0 0,0 0 1,0 0-1,0 1 0,0-1 0,0 0 0,-1 17 10,9 62 35,13 56-17,10 42 6,6 32 26,2 16-46,1-4 16,-5-20-16,-5-37-24,-8-47 24,-8-59-18,-10-52 10,-3-15-1,-3-60-26,-10-61-38,-8-51 47,-7-39-36,-5-19 29,-2-2 11,2 21-40,3 36 32,8 57 27,10 67-18,8 55 17,4 18 0,8 57 13,8 53 9,6 37-1,2 22-9,3 10 13,-1-8-51,-2-19 33,-4-30-30,-5-33 17,-6-39 23,-5-41-35,-9-45 12,-6-47-70,-11-44 10,-8-38-6,-10-27-2,-9-17 74,-7-7-48,-6 0 27,-5 10 12,0 16-13,3 30 6,8 34 16,6 39 14,47 71-20,-1 0-1,0-1 1,0 1 0,0 0-1,-1 1 1,1-1 0,-1 0-1,1 1 1,-1 0 0,-5-2-1,8 4 1,-1 0 0,1-1 1,0 1-1,-1 0 0,1 0 0,0 0 0,-1 0 0,1 0 1,0 1-1,-1-1 0,1 0 0,0 1 0,0-1 0,-1 1 0,1-1 1,0 1-1,0-1 0,0 1 0,-1 0 0,1 0 0,0-1 0,0 1 1,0 0-1,0 0 0,1 0 0,-2 2 0,-2 2 0,0 1-1,1 0 1,-1 0-1,2 0 1,-1 0-1,1 0 1,-3 10-1,-13 88 111,6 39-82,8 37 14,7 30 42,8 21-80,7 18 63,7 4-48,5-6-6,2-23 11,-1-34-15,-4-43-14,-6-46-34,-7-53 46,-10-43-42,-2-13 1,-7-56 8,-13-55-12,-11-58-8,-11-47 22,-10-38-16,-6-30-4,-12-19-17,-12-12-24,-15 4 51,-12 9 12,-7 19 7,0 27 20,4 34-22,4 40 45,76 145-23,-41-50 1,56 77 3,0 2 0,-1 0 0,-34-25 0,44 36-6,-2 0 0,1 1 0,-1 0 0,0 0 1,0 1-1,0 0 0,-1 0 0,1 1 0,-11-2 1,14 3-7,-1 1 1,1 0 0,-1 0-1,0 0 1,1 1-1,-1 0 1,1 0 0,-1 0-1,1 1 1,-1 0 0,1 0-1,-9 5 1,7-2 1,0 0 0,0 1 0,0 0 0,0 0 0,1 1 0,0-1-1,1 1 1,-1 1 0,-4 7 0,-1 6 6,0 0 0,2 0-1,-14 42 1,10-9 11,-11 78 0,4 114 47,17 57-26,17 48 19,16 27-43,14 7-25,9-22 15,5-41-18,-3-62-5,-7-68 20,-10-79 3,-37-109-7,0-2 0,0 1-1,0 0 1,0-1 0,0 1 0,1 0 0,-1-1 0,1 0-1,-1 1 1,1-1 0,0 0 0,0 0 0,0 0 0,1 0-1,2 2 1,-4-3 0,-1-2 0,0 1 0,1 0 0,-1 0 1,1 0-1,-1 0 0,0 0 0,1 0 0,-1 0 0,1 0 0,-1-1 0,0 1 0,1 0 0,-1 0 0,0-1 0,1 1 0,-1 0 0,0 0 0,1-1 0,-1 1 0,0 0 0,0-1 0,1 1 0,-1-1 0,0 1 1,0 0-1,0-1 0,1 0 0,5-24 0,0-75 0,-14-59 0,-11-47 0,-9-41-38,-9-26 30,-6-16-38,-4-6 56,0 14 2,3 24 2,4 40-17,4 43-32,5 48 37,6 45-42,24 78 41,0-1 1,0 1 0,-1 0 0,1 0 0,-1 0 0,0 0 0,0 0 0,0 0-1,-3-3 1,5 6-2,-1-1 0,1 1-1,-1 0 1,1 0 0,0 0-1,-1 0 1,1 0 0,-1 0-1,1 0 1,0 0-1,-1 0 1,1 0 0,-1 0-1,1 0 1,0 0 0,-1 0-1,1 0 1,-1 1 0,1-1-1,0 0 1,-1 0 0,1 0-1,0 1 1,-1-1 0,1 0-1,0 0 1,-1 1 0,1-1-1,0 0 1,0 1 0,-1-1-1,1 0 1,0 1-1,0-1 1,0 0 0,-1 1-1,1-1 1,0 0 0,0 1-1,0-1 1,0 1 0,0-1-1,0 0 1,0 1 0,0-1-1,0 1 1,0-1 0,0 0-1,0 1 1,-5 63 23,9 55-2,11 61-8,12 59 61,13 48-93,11 33 48,9 9-25,5-8-22,-2-36 24,-5-45 1,-11-60-10,-13-59 5,-16-63 7,-14-51-11,-4-15 1,-17-54-25,-18-54 24,-20-48-83,-18-38 70,-11-32-42,-6-17-7,1-10 49,2 2-34,3 17 21,3 25 13,1 38 6,2 44 37,68 120-21,-2-1 0,0 1 0,-24-23 0,33 35-3,-1-1 0,0 1 0,0 0 0,0 0 0,0 1 1,0-1-1,-1 1 0,1 0 0,-1 0 0,0 0 0,-9-1 0,13 3-3,-1 0 0,0 0 1,0 0-1,0 0 0,0 0 0,0 1 0,0-1 0,0 1 0,0-1 0,0 1 0,0 0 1,1 0-1,-1 0 0,0 0 0,0 0 0,1 0 0,-1 0 0,0 0 0,1 1 0,-1-1 1,1 1-1,0-1 0,-2 3 0,0 2 3,-1 0 0,1 0-1,0 1 1,1-1 0,-1 1 0,1 0 0,0 0 0,-1 12 0,2 6 9,0 0 1,3 45 0,22 92 6,25 41 44,21 39-79,14 33 43,10 28-14,8 11-17,5-6 15,2-29 23,-1-43-35,-8-53 12,-11-50-4,-73-110-23,39 38 0,-48-52 14,0-3-1,0 1 1,1-1-1,0 0 1,9 5-1,-16-10 1,0 0-1,1 0 1,-1 0 0,1-1 0,-1 1-1,1 0 1,-1-1 0,1 0 0,-1 1-1,1-1 1,-1 0 0,1 1-1,0-1 1,-1 0 0,1 0 0,-1 0-1,1-1 1,0 1 0,-1 0 0,3-1-1,-2 0 3,-1 0-1,0 0 0,0 0 0,0 0 1,0 0-1,0 0 0,0-1 0,0 1 1,0 0-1,0-1 0,-1 1 0,1 0 1,0-1-1,-1 1 0,1-1 0,-1 1 1,0-1-1,1 1 0,-1-1 0,0-2 1,-1-8-17,1 1 0,-1 0 0,-1-1 1,-3-13-1,-26-85-19,-24-46-6,-22-43-38,-16-37 59,-9-29-84,-1-21 35,1-7-12,3 3 19,0 12 52,2 28-33,4 35 60,9 46 13,13 49 54,62 105-64,-2 0 1,-22-24 0,32 37-17,0 1 0,0 0-1,-1-1 1,1 1 0,-1 0-1,1-1 1,-1 1 0,1 0-1,-1 0 1,1 0 0,-1 0-1,0 1 1,0-1 0,1 0-1,-1 1 1,0-1 0,0 1-1,0 0 1,-3-1 0,5 3-3,-1-1 1,0 0 0,0 0 0,0 0 0,0 1 0,0-1-1,1 0 1,-1 1 0,0-1 0,1 0 0,-1 1 0,1-1-1,-1 1 1,1-1 0,0 1 0,0-1 0,-1 1 0,1-1-1,0 1 1,0-1 0,1 1 0,-1-1 0,1 3 0,1 16 9,2-1 0,7 30 0,37 93 24,26 43-13,19 38-6,13 25 11,9 13 14,12 2-50,11-9 25,7-15-9,-1-25-18,-6-27 24,-12-34-17,-11-32 15,-15-33-14,-19-27-33,-24-25 47,-28-22-72,-27-15 58,-7-6-6,-26-24-19,-28-33 13,-25-33-12,-27-45 5,-24-44-12,-16-40-34,-13-40 10,-7-24-16,0-14 22,3 4 22,7 21 22,22 39 52,22 49 25,27 57 35,27 55-33,61 76-69,0 1 1,1 1 0,-1-1 0,0 0-1,0 0 1,0 1 0,0-1 0,0 1-1,0 0 1,0 0 0,0-1 0,-1 2-1,1-1 1,-1 0 0,1 0 0,-4 0-1,4 1 0,1 0 0,0 0 0,0 1-1,0-1 1,0 1 0,0 0 0,0-1-1,0 1 1,0 0 0,0-1 0,0 1 0,1 0-1,-1 0 1,0 0 0,1 0 0,-1 0-1,0 0 1,1 0 0,-1 0 0,1 0 0,0 0-1,-1 0 1,1 0 0,0 0 0,0 0-1,-1 1 1,1-1 0,0 0 0,0 2 0,-1 9 0,0 2 1,1-1 0,2 23-1,14 79 38,18 37-38,22 27 19,26 23-34,24 22 18,23 20 3,16 20-20,13 16 44,14 6-23,8-5-29,6-17 66,-1-28-60,-10-33 10,-16-40-2,-26-42-49,-31-42 14,-31-35-7,-69-43 46,0 0 1,0 0 0,0 0 0,0-1 0,0 1 0,0 0-1,1-1 1,-1 0 0,0 1 0,0-1 0,0 0-1,0 0 1,0 0 0,1 0 0,-1 0 0,4-2 0,-5 2-1,0-1 0,0 0 0,-1 1 0,1-1 0,0 0 0,0 0 0,-1 0 0,1 0 0,-1 0 0,1 0 0,-1 0 0,1 0 0,-1 0 0,0 0 0,1 0 0,-1 0 0,0 0 0,0 0 0,0 0 0,0 0 0,0 0 0,0 0 0,0 0 0,0-1 0,0 1 0,-1 0 0,0-2 0,-2-8-9,-1 0 0,0 1 1,-1 0-1,-7-13 0,-51-77-25,-35-34-16,-31-31 24,-24-31-6,-18-29-55,-12-24-11,-4-16 0,-7-13-32,-5-6 55,-8-1 1,-6 5 11,7 21 74,10 27-20,22 42 86,26 44 25,29 41-40,25 38 55,24 28-110,19 21 42,48 17-44,0 1 1,0-1 0,1 1-1,-1 0 1,1 0 0,-1 0-1,0 0 1,1 0 0,-1 1-1,-3 0 1,5-1-4,0 0 0,0 0 0,1 1 0,-1-1 0,0 0 0,0 1 0,0-1 0,0 1 0,1-1 0,-1 1 0,0 0 1,1-1-1,-1 1 0,0 0 0,1-1 0,-1 1 0,1 0 0,-1 0 0,1-1 0,0 1 0,-1 1 0,1 1 6,-1 0-1,1 0 1,0-1-1,0 1 0,0-1 1,1 1-1,-1 0 1,0-1-1,1 1 1,1 2-1,16 47-1,19 33 36,20 34-20,28 42-32,28 37 38,28 32-43,26 23 23,19 13 21,9 6-26,0-4 38,-10-11-49,-13-21 16,-13-25-6,-17-32-28,-16-32 17,-24-33-16,-25-31 14,-29-30-5,-28-26 12,-23-24-8,-7-8 0,-32-24-26,-32-35 30,-24-37-19,-18-45 25,-19-47-25,-18-43-11,-14-34-16,-18-25-26,-10-12 34,-1-5 7,4 8-20,17 26 45,21 33 14,19 48 17,15 48 17,95 123-16,1 2 0,-37-28 0,45 39-7,0 2 0,0 1 0,-1 1 0,-21-10 0,27 13-1,-1 2 0,0 0 0,0 0 0,0 1 0,-20-2 0,24 2 2,-2 3-1,1-1 1,-1 1 0,1 0-1,-1 1 1,-10 3-1,13-4-8,1 2-1,-1 0 1,1 0 0,-1 0-1,1 1 1,0 0 0,-9 6-1,11-7 4,-1 2 0,0-1 0,1 1-1,0 0 1,0 1 0,0-1-1,0 1 1,-3 4 0,5-3-4,-1 0 1,1 0-1,0-1 1,0 1-1,0 0 1,1 1-1,-2 11 1,4-6 4,-1 0 0,1-1-1,0 0 1,1 1 0,3 11 0,5 6-4,0-3 0,14 29 0,51 88 9,28 38-11,20 36 2,19 34 37,13 24-49,9 11 26,5-1-9,-4-20-7,-5-29-7,-10-41-27,-15-43-21,-22-47-24,-94-88 68,2-1-1,25 15 0,-41-28 8,0 0 0,1 0 0,-1 0 0,1-1 0,-1 0 0,1 0 1,0 0-1,7 0 0,-12-1 4,0-1 0,1 0 1,-1 1-1,0-1 0,0 0 0,0 0 1,0-1-1,0 1 0,0 0 0,0 0 1,0 0-1,0-1 0,0 1 1,0 0-1,0-1 0,-1 1 0,1-1 1,0 1-1,0-1 0,0 0 0,0 1 1,-1-1-1,1 0 0,0 1 0,0-1 1,-1 0-1,1 0 0,-1 0 1,1 0-1,0-1 0,-1-3-4,0 1 0,1 0 0,-1 0 0,-1 0 0,1 0 0,0-1 0,-1 1 0,0 0 0,0 0 0,-3-7 0,-5-12-12,-24-42 0,-41-64-43,-28-38 6,-21-32-2,-16-29-28,-12-21-38,-6-12-10,3-6 36,10 4 14,12 19 64,12 26 50,6 39 28,7 38-2,80 109-26,-44-38 0,53 52-7,-2 2-1,-30-19 1,38 26-10,-1 1 0,-1 1 1,-19-8-1,26 11-3,0 1 1,-1 1-1,0 0 1,0 0-1,-10-1 1,15 2-10,0 1 1,1 0-1,-1 0 1,0 0-1,0 1 1,0-1 0,0 1-1,0-1 1,1 1-1,-1 0 1,-4 2-1,5-3-1,1 1 0,-1 0 0,1 0 0,-1 0 0,1 0 0,0 0 0,-1 1 0,1-1 0,0 0 0,0 1 0,0-1 0,0 1 0,0-1 0,0 1 0,1-1 0,-2 3 0,2 1-2,-1-1 1,0 1 0,1-1 0,0 1-1,0-1 1,0 0 0,0 1 0,2 5-1,19 61 12,28 35-4,27 40 0,23 45-9,18 41 40,14 39-22,12 28 27,10 14-7,7 3-25,-5-17-1,-9-29-2,-15-42-1,-15-43-9,-20-45 2,-17-39 18,-25-36-6,-25-32 13,-26-29-11,-7-7 2,-27-24-5,-28-33-12,-25-31 2,-25-37-30,-20-36 36,-16-37-21,-10-31 6,-5-21-1,-1-14 0,0-1 0,0 3 0,10 12 10,15 20-13,18 28-5,20 33 11,17 38 5,16 38 8,14 37-2,47 54-3,0 2 0,1 0 0,-1 0 0,0 0 0,0 1 0,-1-1 0,1 1 0,-5-2 0,9 3-2,-1 1-1,0 0 1,0-1-1,-1 1 0,1 0 1,0 0-1,0 0 1,0-1-1,0 1 1,0 0-1,0 1 1,0-1-1,0 0 1,0 0-1,0 0 1,0 1-1,-1-1 1,1 0-1,0 1 1,0-1-1,1 1 1,-1-1-1,0 1 1,-1 1-1,0-2 1,1 2-1,0 0 1,0-1-1,-1 1 1,1 0-1,0 0 1,0 0-1,1 0 1,-1 0-1,0 0 1,1 0-1,-1 0 1,1 0 0,-1 2-1,6 54 9,17 28-19,19 30 14,15 33-6,20 32 2,23 34 28,20 29-26,18 23 46,6 15-60,-1 0 28,-6-14-38,-5-28 29,-8-39-10,-7-40 3,-16-44 0,-17-35-18,-22-35 4,-57-44 12,0 0 0,0-1 0,0 0 0,0 0 0,0 0 0,0-1 0,8 2 0,-12-2 2,1-1 1,-1 0-1,1 0 0,-1 0 0,1 0 0,-1 0 0,1 0 0,-1 0 0,1 0 0,-1 0 0,1 0 0,-1-1 0,1 1 0,-1 0 0,1 0 0,-1 0 1,1-1-1,-1 1 0,1 0 0,-1 0 0,1-1 0,-1 1 0,1 0 0,-1-1 0,0 1 0,1-1 0,-1 1 0,0-1 0,1 1 0,-1-1 0,0 1 1,0 0-1,0-1 0,1 1 0,-1-1 0,0 0 0,0 1 0,0-1 0,0 0 0,0-3-1,0 0-1,0 0 1,0 0 0,-1 1-1,0-1 1,0 0 0,0 0-1,-2-5 1,-31-65 4,-22-36-5,-21-40-16,-15-40 14,-6-36-15,-1-28-42,-5-19 21,-4-9-28,-5 2 25,-6 13 39,6 28-1,10 36 41,16 48 28,18 44-43,17 46 44,49 62-61,1 0 0,0 1-1,-1 0 1,1 0-1,-1 0 1,0 0-1,0 0 1,1 0-1,-1 1 1,0-1 0,-4 0-1,6 1-2,0 1-1,1 0 1,-1 0 0,0-1-1,0 1 1,1 0-1,-1 0 1,0 1 0,1-1-1,-1 0 1,0 0-1,0 0 1,1 0 0,-1 1-1,0-1 1,1 0-1,-1 0 1,1 1 0,-1-1-1,0 1 1,1-1-1,-1 0 1,1 1 0,-1-1-1,1 1 1,-1 0 0,1-1-1,-1 1 1,1-1-1,0 1 1,-1 0 0,1-1-1,0 1 1,-1 0-1,0 2 4,-1 1-1,1 0 0,0 0 0,1 0 0,-1 0 0,1 0 0,-1 0 0,1 6 0,10 60-7,14 25 18,25 33-17,26 32 23,26 37-25,22 35 7,10 29 17,3 21-15,5 6 24,2-9-35,-3-27 11,-8-32-41,-17-45-8,-21-43 46,-24-44-53,-20-40 45,-50-47 7,1 0 0,0 0 0,0 0 0,0 0 0,0-1 0,0 1 0,0 0 0,0-1 0,0 1 0,0-1 0,0 1 0,1-1 0,-1 1 0,0-1 0,0 0-1,0 0 1,1 0 0,-1 0 0,0 1 0,0-2 0,0 1 0,2 0 0,-2 0-2,0-1 1,0 1-1,-1-1 1,1 0-1,0 0 0,-1 0 1,1 1-1,-1-1 1,1 0-1,-1 0 0,0 0 1,1 0-1,-1 0 1,0 0-1,0 0 0,0 0 1,0 0-1,1 0 1,-1 0-1,-1 0 0,1 0 1,0 0-1,0 0 1,-1-2-1,-9-56 22,-16-34-28,-12-34-9,-11-30 31,-8-24-19,-7-17 6,-3-4-1,1 4 0,4 14 0,9 18 10,11 23-13,13 22-14,13 22-6,13 24 0,4 70 19,-1 0 0,1 0 0,0 0 0,0 0 0,1 0-1,-1 0 1,4-8 0,-4 12 4,0 0 1,0-1-1,0 1 0,0 0 1,0 0-1,0 0 0,0 0 1,0 0-1,0 0 0,0 0 1,1 0-1,-1 0 0,0 0 0,1 0 1,-1 1-1,1-1 0,-1 1 1,1-1-1,-1 1 0,2-1 1,2 2-2,-1-1 1,-1 1-1,1 0 1,0-1-1,-1 1 1,1 1-1,0-1 1,-1 0-1,1 1 1,5 3-1,6 5-2,-1 0 0,21 19 0,49 56 6,17 35-5,22 36 21,20 36-15,15 28 5,9 20-1,4 4-28,1-7-48,-1-20-53,-6-27-83,-11-36-67,-13-38-278,-113-97 115,0-1 1,44 20 0,-54-29 213,1-2 0,-1 0 1,1-2-1,23 5 1,-32-9 63,1 1 1,-1-2-1,1 1 0,0-2 0,-1 1 1,1-1-1,13-4 0,-17 4 50,0-1-1,0-1 0,0 0 0,0 0 0,-1 0 0,1-1 1,-1 0-1,1 0 0,7-7 0,-9 5 64,0 0 0,0 0 0,0 0 0,0-1 0,-1 0 0,0 0 1,0 0-1,-1 0 0,3-9 0,-3 2-64,1 0 0,-2 1 1,0-2-1,0 1 0,-2-25 1,-2 8-37,-1 0 0,-12-50 0,-33-93-179,-26-36 188,-17-29 72,-15-24 119,-12-19 94,-7-5 405,-1 2 260,8 13 330,13 22-9,16 33-314,16 35-210,18 42-342,14 38-20,11 35-96,10 28-22,7 22-85,6 14-17,7 12-21,6 11 57,8 18 37,8 22 29,13 30 17,15 32-38,19 37-24,23 31-23,21 35 13,19 26-26,17 20-31,12 14 27,4 0-20,-3-9-13,-14-22 31,-18-26-28,-16-31 8,-16-30-2,-15-33-28,-14-31-1,-19-34-58,-18-31-3,-25-34 28,-6-8-3,-18-33-75,-23-43 0,-21-43 25,-16-44-93,-19-46 65,-18-43-199,-18-38 55,-15-30-6,-8-17 3,1-5 215,6 11-22,11 30 169,17 38-9,18 51 125,19 49-9,18 50-18,16 42 11,16 35-51,31 37-135,1 2-1,0 0 0,0 0 1,0 0-1,0 0 0,0 0 1,0 1-1,-1-1 0,1 0 1,0 1-1,-1-1 0,1 1 1,0-1-1,-3 0 0,3 1-5,1 0-1,-1 0 0,1 0 1,-1 0-1,1 0 0,0 0 1,-1 0-1,1 1 0,-1-1 1,1 0-1,0 0 0,-1 0 1,1 1-1,0-1 0,-1 0 1,1 1-1,0-1 0,0 0 1,-1 1-1,1-1 0,0 0 1,0 1-1,0-1 0,-1 0 1,1 1-1,0-1 0,0 1 1,0-1-1,0 0 0,0 1 1,0-1-1,0 1 0,0-1 1,0 0-1,0 2 0,2 30 129,15 30 23,18 34-25,24 44-1,25 46-46,24 41-26,19 33 4,16 21-14,11 8-7,4-8-36,-3-15 0,-16-29-49,-18-33 11,-22-40-34,-19-38-20,-21-40-52,-20-36-16,-17-33 0,-21-17 152,-1 0 0,1-1 0,-1 1 0,0 0 0,1 0 0,-1-1 0,0 1 0,1 0-1,-1-1 1,0 1 0,1-1 0,-1 1 0,0 0 0,0-1 0,0 1 0,1-1 0,-1 1 0,0 0 0,0-1 0,0 1 0,0-1 0,0 1-1,0-1 1,0 1 0,0-1 0,0 1 0,0-1 0,0 1 0,0-1 0,0 1 0,0-1 0,0 1 0,0 0 0,0-1 0,-1 1-1,1-1 1,-12-46-65,-15-30 5,-13-26 13,-9-22 49,-11-20-50,-11-16 45,-17-12-13,-16-9-15,-13-6-3,-8-6-20,-1-6 14,0-4 23,5 3 21,6 8-13,11 18 53,15 23-15,18 31 63,16 31 21,16 30-21,13 24 20,12 19-80,9 13 23,10 10-58,10 9 33,12 11 34,15 15-2,20 24 42,18 27-37,17 33-5,11 32-37,15 26-1,14 19 16,8 12-35,4 5 39,-7-1-30,-12-4-1,-9-5 0,-7-10-10,-6-14-35,-6-17-9,-9-26-150,-13-27 21,-16-30 22,-18-27-4,-22-28 143,-19-26-10,-6-7 22,-21-27-2,-24-35-17,-23-42 16,-19-42-24,-13-44-12,-5-37 3,-3-32-31,-3-22 17,-4-13 3,-5-3 8,0 14 27,5 20-44,12 36 61,13 37-10,14 41 61,12 35 13,11 35 84,12 29 55,11 26-38,31 26-161,-1 1 0,1-1 0,-1 1 0,1-1 0,-1 1 0,0 0 0,1-1 0,-1 1 0,0 0 0,1 0 0,-1-1-1,0 1 1,1 0 0,-1 0 0,0 0 0,1 0 0,-1 0 0,0 0 0,1 0 0,-1 0 0,0 0 0,0 0 0,1 1 0,-1-1 0,0 0 0,0 1-3,1 0 1,0-1-1,-1 1 0,1 0 1,-1 0-1,1 0 1,0 0-1,0-1 0,-1 1 1,1 0-1,0 0 1,0 0-1,0 0 0,0 0 1,0 0-1,0 0 1,0-1-1,1 1 0,-1 0 1,0 1-1,13 38 89,15 21-9,13 20-13,15 25-8,18 26-17,21 26-15,19 26 2,12 16-2,4 8 0,-7-4-28,-10-12 8,-8-18-13,-6-17-7,-5-17-27,-3-15-11,-9-18-74,-11-16 46,-16-18-46,-14-19 31,-16-17 37,-13-15 8,-12-22 43,0 0 0,0 0 1,1 0-1,-1 0 0,0 0 0,0 0 1,0 0-1,0 0 0,0 1 1,0-1-1,0 0 0,0 0 0,0 0 1,0 0-1,0 0 0,1 0 1,-1 1-1,0-1 0,0 0 0,0 0 1,0 0-1,0 0 0,0 0 0,0 1 1,0-1-1,0 0 0,0 0 1,0 0-1,0 0 0,-1 0 0,1 1 1,0-1-1,0 0 0,0 0 0,0 0 1,0 0-1,0 0 0,0 0 1,0 1-1,0-1 0,0 0 0,-1 0 1,1 0-1,0 0 0,0 0 1,0 0-1,0 0 0,0 0 0,0 0 1,0 0-1,-1 0 0,1 0 0,0 1 1,0-1-1,0 0 0,0 0 1,0 0-1,-1 0 0,-17-9-39,-15-17-19,-15-19 25,-17-23-9,-10-21 3,-10-22 28,-3-20-8,-3-23-5,-5-24-7,-10-24-55,-11-20 24,-6-5 9,-1 3 23,9 18 32,10 21 13,14 29 46,11 26 8,14 28 76,11 27 0,14 23-23,18 25 2,17 20-86,21 22-24,18 22 2,13 20 21,14 25-26,14 29 27,20 38-26,20 41 17,17 41 4,10 32-20,-1 20 16,-3 7-15,-3-8-14,-4-13 3,-5-23-2,-10-24-18,-13-30-52,-15-31-4,-15-35 15,-15-33-17,-15-30 33,-14-28 10,-14-25-21,-14-24 18,-15-29 32,-13-31-18,-16-37-21,-16-42-12,-18-41-63,-16-36 6,-10-31-44,-2-19 56,8-8 18,12 3 34,17 23 42,15 32 10,15 48 38,13 48 49,10 47-2,9 43-3,6 35-54,2 11-3,4 21-8,5 29 10,5 25 12,7 23 13,7 24 53,11 23 6,14 20-7,18 22-23,16 20-21,14 15-24,6 13-24,1 5 42,1-5-44,-1-17 5,-2-24-2,-6-36-66,-10-36 9,-18-39-156,-16-34 41,-55-49 139,0 0-1,1-1 1,-1 1-1,1-1 1,-1 0 0,1 1-1,0-1 1,0 0-1,-1-1 1,1 1 0,0 0-1,3 0 1,-5-1 9,0 0 1,0 0-1,0 0 1,-1 0-1,1-1 0,0 1 1,0 0-1,0 0 1,-1-1-1,1 1 1,0 0-1,0-1 1,-1 1-1,1-1 1,0 1-1,-1-1 1,1 1-1,-1-1 0,1 0 1,0 1-1,-1-1 1,1 0-1,-1 1 1,0-1-1,1 0 1,-1 0-1,0 1 1,1-1-1,-1 0 1,0-1-1,1-5-13,0 1-1,-1 0 1,0 0-1,0 0 1,0 0 0,-2-10-1,-19-74-233,-23-41-1253,-22-41 46,-17-36-123,-13-32 38,-3-26 1320,0-18-48,2-8 249,7 3 172,8 22 365,9 31 192,9 43 377,9 44-27,9 44-41,10 37-146,9 32-316,27 34-525,-1 1-1,0 1 1,0-1-1,1 0 1,-1 0-1,0 1 1,0-1-1,0 1 1,0-1-1,1 1 0,-1-1 1,0 1-1,0-1 1,0 1-1,0 0 1,0-1-1,-2 1 1,2-1-20,1 1 0,-1 0 1,1 0-1,-1 1 0,1-1 1,0 0-1,-1 0 0,1 0 0,-1 0 1,1 1-1,0-1 0,-1 0 1,1 0-1,0 1 0,-1-1 0,1 0 1,0 1-1,0-1 0,-1 0 1,1 1-1,0-1 0,0 1 0,-1-1 1,1 0-1,0 1 0,0-1 0,0 1 1,0-1-1,0 0 0,-1 2 1,0 23 145,9 18-58,12 18 29,16 23-34,13 24 38,15 28-39,11 23-25,9 22-3,9 15-12,11 10-18,12 6 14,5-1-14,3-6-34,-10-10-28,-13-17-32,-13-20-79,-13-21 28,-11-23-23,-11-24-34,-10-24-19,-11-23-72,-13-27-150,-18-17 383,-1 1 0,0 0 1,1 0-1,-1 0 0,0 0 1,1 0-1,-1 0 0,0-1 1,1 1-1,-1 0 0,0 0 1,1 0-1,-1-1 0,0 1 1,0 0-1,1 0 0,-1-1 1,0 1-1,0 0 1,1-1-1,-1 1 0,0 0 1,0-1-1,0 1 0,0 0 1,0-1-1,0 1 0,1 0 1,-1-1-1,0 1 0,0 0 1,0-1-1,0 1 0,0-1 1,0 1-1,0 0 0,0-1 1,-1 1-1,1 0 0,0-1 1,-7-44-1317,-13-32-12,-13-36 117,-11-32 839,-7-29 210,-8-25 67,-7-19 90,-7-14-13,-9-13 47,-7-4-3,0 7 40,4 13 28,10 29 32,12 33 23,13 40 267,12 35 198,9 35 279,7 26 14,22 30-848,-1 0 1,1 0 0,-1 1 0,1-1 0,-1 1 0,1-1 0,-1 1 0,1 0 0,-1-1 0,0 1 0,1-1 0,-1 1-1,0 0 1,1 0 0,-1-1 0,0 1 0,1 0 0,-1 0 0,0 0 0,0 0 0,1 0 0,-2 0 0,1-1-10,1 1 1,-1 1 0,1-1-1,-1 0 1,1 0 0,-1 1-1,1-1 1,-1 0-1,1 1 1,-1-1 0,1 0-1,0 1 1,-1-1 0,1 1-1,-1-1 1,1 1 0,0-1-1,0 1 1,-1-1 0,1 1-1,0-1 1,0 1-1,-1-1 1,1 1 0,-4 23 235,5 10-15,7 11-70,5 7 4,8 14-45,8 12-7,13 19 0,16 18-31,16 24-2,13 21 18,8 23-25,3 20-11,-1 14-16,0 12-35,0 3 9,1-1 12,0-11-4,-4-18 21,-8-25-34,-12-29 11,-16-33-23,-15-31 34,-16-31-39,-17-29 3,-17-32 17,-18-30-72,-22-36 21,-18-31-28,-18-36 15,-10-31-5,-5-26 48,-1-21-33,-1-16 13,-3-8 15,-5-9-14,-4 1 15,1 8-4,6 16 1,13 27 65,12 28 29,17 35 126,13 31-12,16 33-24,13 28 4,11 23-115,8 18-26,4 5-18,8 14 2,9 18 15,10 21 2,10 26-20,14 32 16,16 33-5,17 38-27,14 30 27,6 23-19,-1 17-4,-6 2-18,-8-6-23,-12-19-32,-9-24 6,-13-33-33,-12-33 55,-14-39-9,-14-36-32,-16-40 11,-1-25 56,-1 0-1,0 0 1,1-1-1,-1 1 1,0 0 0,1 0-1,-1-1 1,1 1-1,-1 0 1,0-1 0,1 1-1,-1-1 1,1 1-1,-1-1 1,1 1 0,-1-1-1,1 1 1,0-1-1,-1 1 1,1-1-1,0 1 1,-1-1 0,1 0-1,0 1 1,0-1-1,-1 0 1,-26-50-81,-13-38 24,-11-38 29,-8-30 31,-10-28-5,-11-22 14,-10-11 7,-10-5-20,1 9 26,7 18-18,13 29 42,16 29-11,17 35 33,13 30 20,12 26-23,10 22 10,9 16-59,3 9-12,4 8 0,4 9 5,16 25 7,8 16 8,13 20-29,13 20 18,10 20-15,8 20 3,1 12-1,-6 7 19,-10-2 3,-11-6-8,-12-11 3,-10-15-20,-11-21-3,-7-21 27,-7-27-9,-4-25 51,-1-28-46,-2-6 6,-8-33-30,-5-34 6,-6-31-15,-10-32-27,-10-28-21,-10-22-33,-10-20-3,-4-7 16,3 1 30,5 17 40,11 26-28,11 38-6,10 40-6,12 45 8,10 38 47,3 12 5,5 34 5,6 37 39,9 32-26,7 26 20,8 21-5,8 16-46,6 7 33,3 1-4,-2-8-27,-6-14 28,-10-20-19,-12-21 5,-15-28 27,-6-79-27,0-1 1,-1 1-1,0 0 0,-4 16 1,4-24-8,1 0 0,-1 1 1,0-1-1,1 1 0,-1-1 0,0 1 1,0-1-1,0 1 0,0-1 0,0 0 1,0 0-1,0 1 0,0-1 0,-1 0 1,1 0-1,0 0 0,-1 0 1,1-1-1,-3 2 0,1-1 0,1-1 1,0 0-1,0 0 0,-1 0 0,1 0 1,0 0-1,0-1 0,0 1 1,-1 0-1,1-1 0,0 0 0,0 0 1,0 1-1,0-1 0,0 0 0,-2-2 1,-4-2-1,-1-2 1,1 1 0,0-1-1,-9-10 1,-45-58 8,-5-30-11,-2-25 1,0-20-10,2-14-7,4 0 1,2 10-1,7 25 47,8 35 5,42 89-24,0-1 0,0 0 0,-1 0 0,0 0 0,0 0 0,-10-8 0,14 14-10,0-1 1,0 0 0,0 1-1,0-1 1,0 0-1,0 1 1,0-1 0,-1 1-1,1-1 1,0 1 0,0 0-1,-1-1 1,1 1-1,0 0 1,0 0 0,-1 0-1,1 0 1,0 0 0,-1 0-1,1 1 1,0-1-1,0 0 1,-1 1 0,1-1-1,0 1 1,0-1 0,-2 1-1,-1 2 4,1-1 0,0 1 0,0 0 0,0 0 0,1 1-1,-1-1 1,1 0 0,0 1 0,-1 0 0,2-1 0,-3 5 0,-29 71 58,-1 24-18,-1 14-23,-1-4-4,0-13 17,-1-21-25,0-26 45,35-51-54,-1 1 0,0 0 0,0-1 0,0 0 0,0 0 1,0 0-1,0 0 0,0 0 0,-1 0 0,-5 1 1,7-2 0,-1-1 0,0 0 0,1 1 0,-1-1 0,0 0 0,1 0 1,-1 0-1,0-1 0,1 1 0,-1-1 0,0 1 0,1-1 0,-5-2 1,2 0-2,0 0 1,0 0-1,0 0 1,0-1-1,0 0 1,1 0-1,-5-6 1,-37-53 14,-4-24 0,-4-22-10,-11-17 12,-10-14-23,-7-6 6,-3-1-2,6 9 0,10 17 0,15 20 0,12 22 0,13 22 28,12 21 20,9 17-13,7 13 6,6 12-47,4 11 12,6 10-6,4 11 0,6 14 10,8 17 6,10 18-11,9 19 23,8 13-35,1 5 30,-3-4-28,-8-13 26,-10-22-26,-11-23 35,-10-27 0,-9-25-28,-10-25 29,-9-22-28,-9-19-2,-10-16 0,-11-13-1,-7-6-28,-5 4 18,-1 5 11,3 15-50,6 17-13,6 18 77,7 17-54</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1.124"/>
    </inkml:context>
    <inkml:brush xml:id="br0">
      <inkml:brushProperty name="width" value="0.1" units="cm"/>
      <inkml:brushProperty name="height" value="0.1" units="cm"/>
      <inkml:brushProperty name="color" value="#F6630D"/>
    </inkml:brush>
  </inkml:definitions>
  <inkml:trace contextRef="#ctx0" brushRef="#br0">1 0 7394,'21'17'2936,"5"2"-2064,-3 6-392,15 1-39,-10-1-169,-2 6-8,2 0-96,-3 0-32,1-3-72,1-1-16,-4-1-48,-2-11-64,-10-12-312,-1-10-296,-8-40 383</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1.460"/>
    </inkml:context>
    <inkml:brush xml:id="br0">
      <inkml:brushProperty name="width" value="0.1" units="cm"/>
      <inkml:brushProperty name="height" value="0.1" units="cm"/>
      <inkml:brushProperty name="color" value="#F6630D"/>
    </inkml:brush>
  </inkml:definitions>
  <inkml:trace contextRef="#ctx0" brushRef="#br0">245 0 8498,'-84'38'3064,"51"-15"-2543,0 8-353,17 7-40,1 16-24,5-1-48,5 8-24,-8-7-8,-5-15-208,7 1-120,4-12 160</inkml:trace>
  <inkml:trace contextRef="#ctx0" brushRef="#br0" timeOffset="1">317 225 7946,'25'-14'3040,"1"-3"-2063,10 16-833,-3-1-24,-5 5-72,-2 4-16,-4-12-56,1 15-104,-10-9-409,-2 6-823,-9 13 872</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1.795"/>
    </inkml:context>
    <inkml:brush xml:id="br0">
      <inkml:brushProperty name="width" value="0.1" units="cm"/>
      <inkml:brushProperty name="height" value="0.1" units="cm"/>
      <inkml:brushProperty name="color" value="#F6630D"/>
    </inkml:brush>
  </inkml:definitions>
  <inkml:trace contextRef="#ctx0" brushRef="#br0">3 194 9090,'-2'-8'3097,"17"2"-2937,9-6-32,12 1-56,7-4-24,23-2 16,4-1-16,13-3-40,0 5-8,-19-12-80,-1 10-136,-16 6-440,-10 1-1161,-16 12 1193</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2.119"/>
    </inkml:context>
    <inkml:brush xml:id="br0">
      <inkml:brushProperty name="width" value="0.1" units="cm"/>
      <inkml:brushProperty name="height" value="0.1" units="cm"/>
      <inkml:brushProperty name="color" value="#F6630D"/>
    </inkml:brush>
  </inkml:definitions>
  <inkml:trace contextRef="#ctx0" brushRef="#br0">363 77 8226,'-38'-76'2858,"42"95"-2776,1-1 1,-2 2 0,-1-1-1,0 0 1,-1 0 0,-1 1-1,-3 24 1,-27 136 494,26-163-527,-5 22 58,-3 0-1,-1 0 1,-20 42 0,-64 106 115,20-42-161,65-115-63,12-27-15,-1 1-1,0-1 0,0 0 0,0 1 1,-1-1-1,1 0 0,-1 0 0,0 0 1,1 0-1,-1-1 0,0 1 0,-1 0 1,1-1-1,-1 1 0,1-1 0,-4 2 1,6-3 35,0-1 0,-1 0 0,1 0 1,-1 0-1,1 0 0,0 0 0,-1 0 0,1 0 1,-1 0-1,1 0 0,-1 0 0,1 0 0,-1 0 1,1 0-1,0 0 0,-1 0 0,1 0 0,-1 0 1,1 0-1,0-1 0,-1 1 0,1 0 0,-1 0 1,1 0-1,0-1 0,-1 1 0,1 0 0,0-1 0,-1 1 1,1 0-1,0-1 0,0 1 0,-1 0 0,1-1 1,0 1-1,0 0 0,0-1 0,0 1 0,-1-1 1,1 1-1,0-1 0,0 1 0,0 0 0,0-1 1,0 1-1,0-1 0,0 1 0,0-1 0,0 1 1,0-1-1,-1-3 199,-4-21 361</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2.474"/>
    </inkml:context>
    <inkml:brush xml:id="br0">
      <inkml:brushProperty name="width" value="0.1" units="cm"/>
      <inkml:brushProperty name="height" value="0.1" units="cm"/>
      <inkml:brushProperty name="color" value="#F6630D"/>
    </inkml:brush>
  </inkml:definitions>
  <inkml:trace contextRef="#ctx0" brushRef="#br0">1 74 7850,'34'-24'1306,"39"-21"0,-71 44-1264,0 0-1,0 0 1,-1 1-1,1-1 1,0 1 0,0 0-1,0-1 1,-1 1-1,1 0 1,0 0-1,0 0 1,0 0-1,0 0 1,-1 1 0,1-1-1,0 1 1,0-1-1,0 1 1,-1-1-1,1 1 1,0 0-1,-1 0 1,1 0 0,-1 0-1,1 0 1,-1 0-1,1 1 1,-1-1-1,0 0 1,0 1-1,1-1 1,-1 1-1,0-1 1,0 1 0,-1-1-1,3 4 1,3 4 129,35 40 635,2-2 0,70 59 0,-92-89-725,0 0 1,2-2-1,0 0 0,1-2 0,0 0 0,1-2 0,0 0 0,33 8 0,-56-18-103,1-1-1,0 1 1,-1 0-1,1-1 0,0 0 1,0 0-1,0 0 1,-1 0-1,1 0 1,0 0-1,0-1 0,0 1 1,-1-1-1,1 0 1,0 1-1,-1-1 1,1-1-1,-1 1 1,1 0-1,-1-1 0,0 1 1,1-1-1,-1 0 1,0 0-1,0 1 1,0-1-1,0-1 0,0 1 1,-1 0-1,1 0 1,-1-1-1,1 1 1,-1-1-1,0 1 0,0-1 1,0 0-1,1-4 1,6-25 1166,9-4-603</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2.808"/>
    </inkml:context>
    <inkml:brush xml:id="br0">
      <inkml:brushProperty name="width" value="0.1" units="cm"/>
      <inkml:brushProperty name="height" value="0.1" units="cm"/>
      <inkml:brushProperty name="color" value="#F6630D"/>
    </inkml:brush>
  </inkml:definitions>
  <inkml:trace contextRef="#ctx0" brushRef="#br0">139 0 6929,'3'31'4426,"10"25"-3893,-3-10-470,9 97 495,-1 231 0,-19-345-418,-1 0 1,-1 0 0,-11 40 0,14-69-128,0 1 0,0 0 0,0 0 0,0-1 1,0 1-1,-1 0 0,1 0 0,0-1 1,0 1-1,-1 0 0,1-1 0,-1 1 0,1 0 1,0-1-1,-1 1 0,1 0 0,-1-1 1,1 1-1,-1-1 0,0 1 0,1-1 1,-1 1-1,0-1 0,1 0 0,-1 1 0,0-1 1,1 0-1,-1 1 0,0-1 0,0 0 1,-1 0 1,0 0 1,1-1-1,-1 1 1,1-1 0,-1 0-1,1 1 1,0-1-1,-1 0 1,1 0 0,0 1-1,-1-1 1,1 0-1,0-1 1,-1 0 0,-40-50 78,38 46-110,-12-18-496,0-2 0,1 0 0,-21-54 0,20 30 91</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3.142"/>
    </inkml:context>
    <inkml:brush xml:id="br0">
      <inkml:brushProperty name="width" value="0.1" units="cm"/>
      <inkml:brushProperty name="height" value="0.1" units="cm"/>
      <inkml:brushProperty name="color" value="#F6630D"/>
    </inkml:brush>
  </inkml:definitions>
  <inkml:trace contextRef="#ctx0" brushRef="#br0">102 81 8658,'-54'-20'3065,"49"45"-2689,0 1-8,-3 4-120,3-6-56,-2 6-40,2 3-40,-1-12-72,4 12 8,-3-5-64,8-2-96,4 4-232,-4-14-256,15-9 344</inkml:trace>
  <inkml:trace contextRef="#ctx0" brushRef="#br0" timeOffset="1">616 1 9034,'20'23'3081,"-11"5"-2913,0-1-16,-4 10-48,-5 0-56,5-1-64,-2-3-120,-3-11-504,8-4 463</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3.462"/>
    </inkml:context>
    <inkml:brush xml:id="br0">
      <inkml:brushProperty name="width" value="0.1" units="cm"/>
      <inkml:brushProperty name="height" value="0.1" units="cm"/>
      <inkml:brushProperty name="color" value="#F6630D"/>
    </inkml:brush>
  </inkml:definitions>
  <inkml:trace contextRef="#ctx0" brushRef="#br0">443 0 8018,'-20'0'3304,"0"5"-1767,2 12-1217,0 11 16,-12 16-40,-6 8 24,0 31-88,-3 4-48,-2 11-104,0 2-24,-5-24-104,6-9-120,12-19-312,5-15-240,17-20 416</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3.804"/>
    </inkml:context>
    <inkml:brush xml:id="br0">
      <inkml:brushProperty name="width" value="0.1" units="cm"/>
      <inkml:brushProperty name="height" value="0.1" units="cm"/>
      <inkml:brushProperty name="color" value="#F6630D"/>
    </inkml:brush>
  </inkml:definitions>
  <inkml:trace contextRef="#ctx0" brushRef="#br0">1 14 8818,'44'-11'3185,"10"9"-2737,-6 4-200,-17-2-16,0 3-88,-1 3-16,1-1-64,0 2-16,-8-4-88,-8-6-152,-7 0-424,0-1 408</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4.146"/>
    </inkml:context>
    <inkml:brush xml:id="br0">
      <inkml:brushProperty name="width" value="0.1" units="cm"/>
      <inkml:brushProperty name="height" value="0.1" units="cm"/>
      <inkml:brushProperty name="color" value="#F6630D"/>
    </inkml:brush>
  </inkml:definitions>
  <inkml:trace contextRef="#ctx0" brushRef="#br0">5 27 7810,'0'0'94,"0"0"1,-1 1 0,1-1 0,0 0 0,0 1 0,0-1-1,0 0 1,0 1 0,-1-1 0,1 0 0,0 1-1,0-1 1,0 1 0,0-1 0,0 0 0,0 1-1,0-1 1,0 1 0,1-1 0,-1 0 0,0 1 0,0-1-1,0 0 1,0 1 0,0-1 0,1 0 0,-1 1-1,0-1 1,0 0 0,1 1 0,-1-1 0,0 0-1,0 0 1,1 1 0,-1-1 0,1 0 0,18 10 595,28-1-864,-47-9 208,29 3 45,-1-2 0,1-1-1,0-2 1,-1-1 0,1-1 0,-1-1 0,0-1-1,0-2 1,42-17 0,-68 23-77,1 1 1,0 0-1,0 0 0,0 0 1,0 0-1,0 1 0,0-1 1,0 1-1,0 0 0,0 0 1,1 0-1,-1 0 0,0 0 1,0 1-1,0-1 0,0 1 0,0 0 1,0 0-1,0 0 0,0 0 1,-1 1-1,1-1 0,2 3 1,-2-2-1,0 1 0,-1 1 1,1-1-1,-1 0 1,0 1-1,0-1 0,-1 1 1,1-1-1,-1 1 1,1 0-1,-1 0 0,0 0 1,-1 0-1,1-1 1,-1 1-1,1 0 0,-2 8 1,0 33 4,-2 0 0,-13 71 1,11-92-5,-2 0 1,0 0 0,-1 0 0,-1-1-1,-1 0 1,-17 27 0,27-50-4,0 1-1,-1-1 1,1 1 0,0-1 0,-1 1 0,1-1-1,0 1 1,-1-1 0,1 0 0,0 1 0,-1-1-1,1 0 1,-1 1 0,1-1 0,-1 0 0,1 1-1,-1-1 1,1 0 0,-1 0 0,1 0 0,-1 1-1,1-1 1,-1 0 0,1 0 0,-1 0 0,1 0-1,-1 0 1,1 0 0,-1 0 0,0 0 0,0 0-1,-13-14-16,-4-29-45,18 41 57,-4-11-29,1 0 1,0 0-1,0 0 1,2-1-1,0 1 1,0-1-1,3-23 1,3 1-74,17-59 1,-16 63 57,3-50 1,-6 50 285,-6 41-165,-1-1-1,0 1 1,0-1 0,-1 0 0,0 0 0,0 0 0,0-1 0,-13 12 0,-57 48 169,56-51-193,-14 11 18,7-7-13,-41 44 1,60-56-69,0-1 0,0 1-1,-1-1 1,0-1 0,0 0 0,-1 0-1,0 0 1,0-1 0,0-1-1,-17 7 1,17-9-251,8-5-566,12-9-981,8-6 814</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1:15.998"/>
    </inkml:context>
    <inkml:brush xml:id="br0">
      <inkml:brushProperty name="width" value="0.35" units="cm"/>
      <inkml:brushProperty name="height" value="0.35" units="cm"/>
      <inkml:brushProperty name="color" value="#BB5B18"/>
      <inkml:brushProperty name="inkEffects" value="bronze"/>
      <inkml:brushProperty name="anchorX" value="-81715.40625"/>
      <inkml:brushProperty name="anchorY" value="-29651.64063"/>
      <inkml:brushProperty name="scaleFactor" value="0.5"/>
    </inkml:brush>
  </inkml:definitions>
  <inkml:trace contextRef="#ctx0" brushRef="#br0">1 1886 4673,'0'-3'1680,"7"-10"-445,12 25-1149,8 11 147,8 13-61,9 16-19,9 18 1,6 17-21,6 17-13,-2 13-25,-7 1-42,-9-2 10,-8 11-16,-5 12 2,-5 6 18,-4-9 3,-6-17 48,-4-23-50,-4-26 92,-4-31 29,-3-28-52,-3-33 50,-3-35-80,-4-38-81,-4-32 30,-3-30-45,-3-21 0,-2-13 36,-2-6-31,-2 4 38,0 12 9,2 25 17,2 27 44,4 34-11,2 31 7,2 29-28,10 34-90,0 0 1,0 1-1,-1-1 0,1 1 0,0 0 0,0-1 0,0 1 0,0-1 0,-1 1 0,1 0 0,0-1 0,0 1 0,-1-1 1,1 1-1,0 0 0,0-1 0,-1 1 0,1 0 0,0 0 0,-1-1 0,1 1 0,-1 0 0,1 0 0,0-1 1,-1 1-1,1 0 0,-1 0 0,1 0 0,-1 0 0,-7 11 49,5 20 18,3 16-26,6 18 54,6 22-44,5 21 15,6 22 24,2 20-73,3 20 50,2 15-63,2 12 26,2 6-19,1-7-5,-1-14 39,-3-28-59,-6-32 46,-8-39-23,-7-41-3,-8-38-7,-3-10-2,-6-40 12,-8-46-14,-9-42 23,-6-34-16,-3-27-13,-4-17 22,1-7-26,0 1 17,0 9-6,-2 17-16,0 24 23,-1 31 2,0 30-10,5 33 4,5 30 9,8 26-13,20 17 3,1 1 1,0 0-1,-1 0 0,1 0 1,-1 0-1,1-1 0,-1 1 1,1 0-1,-1 0 0,1 0 1,0 0-1,-1 1 0,1-1 0,-1 0 1,1 0-1,-1 0 0,1 0 1,0 0-1,-1 0 0,1 1 1,-1-1-1,1 0 0,0 0 0,-1 1 1,1-1-1,0 0 0,-1 0 1,1 1-1,0-1 0,0 0 1,-1 1-1,1-1 0,0 1 1,-1-1-1,-2 26 16,6 17-20,12 21 35,12 22-11,9 25 4,8 19 18,2 18-51,-2 12 44,-2 3-25,-4 2-11,-4-9-6,-4-14 10,-5-24-4,-3-27 29,-3-33-36,-19-57 8,0 0 0,1 1 0,-1-1 1,1 1-1,0-1 0,0 0 0,-1 1 1,1-1-1,0 0 0,0 0 0,0 1 1,0-1-1,1 0 0,1 2 1,-2-5-1,0 1 0,-1 1 0,1-1 0,0 0 0,-1 0 0,1 1 0,0-1 0,-1 0 0,1 0 0,-1 0 0,1 0 0,-1 0 0,0 0 0,1 0 0,-1 0 0,0 0 0,0 0 0,1 0 0,-1 0 0,0 0 0,0 0 0,0-1 0,4-64-19,-7-45 6,-4-40-31,-6-34 26,-3-26 10,-1-19 16,-1-8-2,1 7-8,2 16-6,0 30 2,3 34 7,1 38-12,1 35-5,0 34-8,1 29 30,9 14-7,-1 2 1,1-1 0,-1 0 0,1 0 0,-1 1 0,1-1-1,-1 0 1,1 1 0,0-1 0,-1 0 0,1 1 0,0-1 0,-1 1-1,1-1 1,0 0 0,-1 1 0,1-1 0,0 1 0,0-1 0,-1 1-1,1-1 1,0 1 0,0-1 0,0 1 0,0-1 0,0 2 0,-7 32 28,3 30 1,3 30-36,5 32 69,6 33-41,5 29-14,5 24 33,8 20-50,6 13 16,4 3 3,4-7-2,-1-18-9,-2-24 32,-3-32-38,-5-34 40,-6-38-40,-8-38 2,-11-46 4,-3-10-2,-4-33-14,-11-51 13,-10-51-14,-8-48 5,-7-44-2,-2-35 18,0-25-42,3-14 42,5-3-14,7 19-24,6 27 73,8 46-50,5 50 7,4 54 0,3 50-30,0 46 41,0 12-1,5 28-9,3 39 5,6 37 0,6 37 37,8 36-38,11 34 59,10 25-44,13 21-14,8 10 22,6 1-27,-1-8 26,-7-21 2,-8-26-10,-13-38 23,-12-39-53,-10-47 25,-11-50-56,-12-40 39,-2-13-6,-6-52 0,-10-57-31,-10-48 56,-10-47-44,-9-37 42,-7-26-12,-6-20-15,0 1 24,3 11-7,8 31-17,11 42 34,10 52-21,9 52-20,7 53 15,6 47-6,5 45 1,8 43 28,9 43 29,8 39-34,10 40 41,6 28-50,7 24 6,1 16 16,-1 3-44,-3-2 60,-9-22-37,-9-29 2,-10-42 10,-9-46-4,-11-56-18,-3-56 18,-2-13-1,-11-43-28,-6-55-9,-7-50 39,-5-42-69,-6-38 67,-5-27-11,-1-19-24,1-12 65,5 5-58,9 16 10,10 34 7,10 39-14,11 51-33,0 118 47,2 0 0,6-29 0,-8 46 4,0 1-1,0-1 0,1 0 1,-1 1-1,1-1 0,-1 0 1,1 1-1,-1-1 0,1 1 1,0-1-1,0 1 0,0-1 0,0 1 1,0 0-1,0-1 0,0 1 1,0 0-1,1 0 0,-1 0 1,0 0-1,3-1 0,-3 1 2,1 1-1,-1 1 1,0-1-1,1 0 1,-1 1-1,0-1 1,1 1-1,-1-1 1,0 1-1,1 0 1,-1-1-1,0 1 1,0 0-1,0 0 1,0 0-1,0 0 1,0 0-1,0 0 1,0 0-1,0 0 1,0 0-1,0 1 1,0 1-1,8 12 14,-1 0-1,11 30 0,21 79-25,5 50 46,5 44-13,3 32-5,6 25-7,2 6 11,1-5-23,-3-26 7,-5-37 6,-7-49-30,-7-52 65,-36-101-48,0-1 1,1 0 0,12 18-1,-17-27 4,0-1 0,0 1 0,0-1 1,0 1-1,0-1 0,0 1 0,1-1 0,-1 0 0,0 1 0,0-1 0,1 1 0,-1-1 1,0 0-1,1 1 0,-1-1 0,0 0 0,1 1 0,-1-1 0,1 0 0,-1 1 0,0-1 1,1 0-1,-1 0 0,1 0 0,-1 1 0,1-1 0,-1 0 0,1 0 0,-1 0 0,1 0 0,-1 0 1,1 0-1,-1 0 0,1 0 0,-1 0 0,1 0 0,-1 0 0,0 0 0,1 0 0,-1 0 1,1-1-1,-1 1 0,1 0 0,-1 0 0,1-1 0,-1 1 0,0 0 0,1 0 0,0-1 1,0-5-1,0 1 0,0 0 0,0-1 0,0 1 0,0 0 0,-1-1 0,-1-7 0,-8-93-47,-14-56 51,-9-46-8,-6-40 2,-2-30 12,3-13-32,4 2 20,7 23 2,8 38-20,7 49 16,6 51-34,5 55 1,4 49 36,4 48-3,4 45 68,6 44-18,6 40-36,10 35 31,9 25-49,10 13 14,7 2 40,3-6-40,-1-11 51,-8-19-52,-7-22 17,-12-33-6,-10-35-38,-9-42 40,-8-40-42,-9-49 30,-9-46 10,-12-45-21,-14-41 26,-15-35-7,-9-29-17,-7-23 6,0-11-3,7 1 0,6 8 18,11 23-14,8 25 24,7 33-34,8 34-9,3 40 2,5 37-22,3 38 15,8 20 21,1 0 0,-1 0-1,1 1 1,-1-1 0,1 1 0,-1-1 0,1 1-1,-1-1 1,1 1 0,0 0 0,0-1 0,-1 1 0,1-1-1,0 1 1,0 0 0,-1-1 0,1 1 0,0-1-1,0 1 1,0 0 0,0-1 0,0 1 0,0 0 0,0-1-1,0 2 1,-2 47-10,3 30 21,6 29 23,9 29-17,10 33-2,13 33 30,17 33-29,17 27-18,13 20 51,7 10-44,-4-5-5,-11-13 11,-13-28-5,-13-35-18,-12-44 24,-11-45-54,-10-53-12,-8-49 66,-9-54-106,-9-53 107,-8-55-51,-7-48 16,-4-48 15,-5-37-42,-6-30 32,-5-18-20,-2 4 43,1 19-12,9 43 5,8 50 0,10 60-28,11 59 8,7 54 14,-2 32 5,1 2 1,0-1-1,-1 0 0,1 1 1,-1-1-1,1 0 0,-1 1 1,0-1-1,1 1 0,-1-1 1,1 1-1,-1-1 0,0 1 1,1 0-1,-1-1 0,0 1 0,0-1 1,1 1-1,-1 0 0,0-1 1,0 1-1,0-1 0,0 1 1,0 0-1,0-1 0,0 1 1,0 0-1,0 0 0,13 58 5,5 36 31,3 37-27,5 30 20,4 32 13,1 22-3,6 17-26,3 15 45,5 3-61,1-6 28,0-16-28,-1-27 25,-5-36-26,-6-40-2,-8-46 1,-12-44-30,-12-37 24,-4-12-4,-10-50 12,-13-51-27,-9-44 19,-9-41-5,-4-32-27,-5-32 82,-2-24-80,-7-16 54,-3-8-35,-1 12-28,2 19 46,12 39-26,9 44 18,13 56-5,12 52 30,13 54 2,14 51-9,13 48 23,14 43-6,11 40-17,8 37 34,5 38 17,3 39-51,4 32 64,5 25-57,9 11 8,6-3-12,3-18-17,-2-27 50,-12-40-71,-14-44 59,-17-49-37,-16-48-8,-17-49 21,-13-43-20,-4-13 0,-19-44 4,-20-49 12,-18-52-31,-14-42 38,-6-36-12,4-24 13,8-11 16,11 0-31,15 15 0,14 25 9,13 35-23,12 41 35,8 42-21,6 41-20,-10 62 25,0 1 0,1-1 1,-1 1-1,0 0 1,1-1-1,0 1 1,-1 0-1,1-1 0,-1 1 1,1 0-1,0 0 1,0-1-1,0 1 1,0 0-1,0 0 1,0 0-1,0 0 0,2-1 1,-3 2 0,1-1-1,-1 1 1,1 0 0,0 1 0,-1-1-1,1 0 1,0 0 0,-1 0 0,1 0-1,0 0 1,-1 1 0,1-1 0,0 0-1,-1 1 1,1-1 0,-1 0-1,1 1 1,-1-1 0,1 1 0,-1-1-1,1 0 1,-1 1 0,1 0 0,-1-1-1,1 1 1,-1-1 0,0 1 0,1-1-1,-1 1 1,1 1 0,20 44 19,5 31-26,8 33 38,10 26-39,13 24 12,11 18 5,7 12 16,3 7-3,-2 3-26,-5-2 45,-5-10-52,-8-15 26,-9-24 20,-9-27-54,-13-35 18,-10-38-45,-14-41 45,-2-10-4,-10-35-34,-12-52 47,-13-49-13,-11-48 5,-14-47-10,-11-37 13,-10-32-4,-6-21 1,1-5 0,8 9-28,11 22 54,14 38-35,14 46 21,13 54-15,10 51-14,8 49-24,6 40 33,5 38 6,7 36-38,8 39 51,13 36 2,15 43-18,16 38 54,13 39-43,7 33 4,2 21 0,-3 12-12,-6-9 32,-10-20-29,-10-38 19,-12-45-5,-13-52-18,-11-49-22,-12-55-14,-9-43 30,-2-13-1,-13-54-44,-12-55 47,-11-55 14,-10-52-22,-8-44 38,-6-37-11,-2-23-34,4-9 12,6 10 12,11 19-42,14 35 42,13 39 4,13 50-38,12 47 23,-6 114 3,2 1 0,6-23 1,-9 36-1,1 2 0,0 0 0,1 0 0,0 1 1,5-11-1,-7 16 5,-1 0-1,1 0 1,0 0 0,-1 0 0,1 0-1,0 0 1,-1 0 0,1 0 0,0 1 0,0-1-1,0 0 1,0 0 0,0 1 0,0-1-1,0 1 1,0-1 0,0 1 0,0-1 0,0 1-1,0 0 1,0 0 0,0-1 0,2 1-1,-1-1 3,-1 2-1,0-1 0,1 0 1,-1 1-1,0-1 0,1 1 0,-1-1 1,0 1-1,1-1 0,-1 1 1,0 0-1,0 0 0,0 0 0,0 0 1,0 0-1,0 0 0,0 0 1,1 1-1,27 43 13,4 28-28,7 36 58,7 34-45,11 41 23,15 39-6,16 36-18,12 28 15,5 13-24,-6-1 53,-13-15-43,-15-25 32,-19-36-27,-17-42-2,-14-48-9,-12-46-8,-11-51 11,-2-35-26,-3-14-3,-15-50 51,-11-45-83,-19-49 64,-20-38-10,-17-41-44,-11-33 52,1-18-36,8-13 48,15 11-32,16 20 10,19 37 8,16 46-32,13 51 29,10 49 0,1 83 10,0 1-1,0-1 1,0 1 0,0-1-1,1 1 1,-1-1 0,1 0 0,0 1-1,-1 0 1,1-1 0,0 1-1,2-3 1,-2 4-1,-1 1 0,0-1 0,1 1 1,-1 0-1,1 0 0,-1 0 0,1 0 0,-1 0 0,1 0 0,-1 0 0,1 0 1,-1 0-1,1 0 0,-1 0 0,1 1 0,-1-1 0,1 0 0,-1 0 0,1 0 1,-1 1-1,1-1 0,-1 0 0,0 0 0,1 1 0,-1-1 0,1 0 0,-1 1 1,0-1-1,1 1 0,-1-1 0,0 0 0,0 1 0,1-1 0,-1 1 0,0-1 1,0 1-1,0-1 0,0 1 0,1-1 0,-1 1 0,0-1 0,0 1 0,23 55 18,9 40 15,8 37-32,13 38 39,17 32-21,13 35 6,10 29 27,4 23-26,-5 13 9,-7 0-3,-11-15-47,-12-26 23,-11-39-9,-13-43 1,-12-50 0,-11-48-28,-12-55 36,-12-51-59,-14-60 36,-11-52-2,-10-53-10,-10-45 32,-15-41-9,-14-32-24,-13-15 36,-8-5-58,7 15 63,11 27-29,15 41-19,16 48 45,15 53-34,12 51 10,10 43 36,17 47-23,1 1 1,0 1 0,0-1 0,0 0-1,0 1 1,-1-1 0,1 1-1,0-1 1,0 1 0,-1-1-1,1 1 1,0-1 0,-1 0-1,1 1 1,-1 0 0,1-1 0,-1 1-1,1-1 1,-1 1 0,1 0-1,-1-1 1,1 1 0,-1 0-1,1-1 1,-2 1 0,-3 13 30,3 23-28,6 21-10,6 20 40,6 22-42,6 19 42,11 28-12,16 29-5,18 39 21,17 35-44,11 30 60,1 22-65,-5 8 29,-10-2 19,-10-16-54,-11-26 55,-12-36-17,-10-40-23,-12-48 8,-10-47-4,-12-50-10,-7-41 8,-3-12-2,-17-54-14,-12-56 22,-11-57-16,-7-47 15,-10-41-4,-12-28-9,-10-20-34,-6-11 28,1-1-57,6 4 34,10 16 16,12 20-42,14 27 42,12 30-3,12 40 0,9 38-7,8 46 30,6 41-37,4 43 40,5 40 16,4 36-22,5 34 8,4 31-2,5 27-9,9 26 21,10 24 40,12 20-39,14 18-3,7 13-9,3 6 10,-4-6-14,-10-14 23,-11-24 12,-14-26-59,-12-31 57,-11-34-38,-10-41 1,-8-43 10,-4-38-26,-3-12-2,-10-49-9,-13-52-15,-15-47 12,-18-48 5,-17-39-2,-9-25 21,-1-13-15,6 1 15,10 12 14,10 25-41,12 32 23,10 44 1,9 47-2,6 46 2,24 74 17,1 1-1,-1 1 0,0-1 0,0 1 1,0 0-1,0 0 0,0-1 0,-1 1 1,-2-3-1,3 5 0,2 1-1,-1-1 1,0 1 0,1-1-1,-1 1 1,0 0-1,1 0 1,-1-1 0,0 1-1,0 0 1,1 0 0,-1 0-1,0 0 1,0 0 0,1 0-1,-1 0 1,0 0-1,0 0 1,0 0 0,1 0-1,-1 0 1,0 0 0,1 1-1,-1-1 1,0 0 0,0 1-1,1-1 1,-1 0-1,0 1 1,1-1 0,-1 1-1,0 0 1,-2 1-1,0 1 1,0 0-1,0 0 0,1 0 0,0 0 1,-1 1-1,1-1 0,-2 5 0,-19 56 31,4 27-40,8 26 89,8 23-44,10 21 6,9 21 10,10 20-61,10 20 37,7 12-14,7 4 3,8-6 0,6-10-18,8-18 4,4-17-20,-1-24 23,-5-26-8,-14-33 3,-12-32 0,-16-35 0,-28-37 1,0 1-1,0-1 1,0 0-1,0 0 1,0 1 0,0-1-1,0 0 1,1 1-1,-1-1 1,0 0-1,0 0 1,0 1-1,0-1 1,1 0-1,-1 0 1,0 0-1,0 1 1,1-1-1,-1 0 1,0 0-1,0 0 1,1 0-1,-1 0 1,0 1-1,0-1 1,1 0-1,-1 0 1,0 0-1,1 0 1,-1 0-1,0 0 1,0 0 0,1 0-1,-1 0 1,0 0-1,1 0 1,-1 0-1,0 0 1,1 0-1,-1 0 1,0-1-1,0 1 1,1 0-1,-1 0 1,0 0-1,0 0 1,1 0-1,-1-1 1,0 1-1,0 0 1,1 0-1,-1-1 1,0 1-1,-4-38 30,-18-41-9,-18-45-14,-17-45-6,-13-43 0,-9-40-1,0-33 0,6-20 28,12-3-54,14 13 35,16 32-12,15 41 3,12 53-9,10 52 12,-5 107-3,0 0-1,1 0 1,0 0 0,5-14-1,-7 22 1,0 2 0,0-1 0,0 0 0,1 0 0,-1 1 0,0-1 0,0 0 0,1 1 0,-1-1 0,0 0 0,1 1 0,-1-1 0,0 1 0,1-1 0,-1 1 0,1-1 0,-1 0 0,1 1 0,-1 0 0,1-1 0,0 1 0,-1-1 0,1 1 0,0 0 0,-1-1 0,1 1 0,0 0 0,-1 0 0,1-1 0,0 1 0,-1 0 0,1 0 0,0 0 0,0 0 0,0 0 0,1 1 2,0 0-1,0 1 0,-1-1 0,1 1 1,-1 0-1,1-1 0,-1 1 0,1 0 1,-1 0-1,0 0 0,0 0 0,0 0 1,0 0-1,1 3 0,21 63 12,5 39-15,5 33 4,14 37-11,15 35 30,15 37 1,11 28-9,-1 18 4,-7 7-29,-10-11 27,-14-21-19,-13-32 5,-13-39 27,-12-44-45,-10-42 33,-9-46 17,1-66-33,0 0-1,0 0 0,0 0 1,0 0-1,0-1 0,0 1 1,0 0-1,0 0 0,0 0 1,0 0-1,-1-1 0,1 1 1,0 0-1,-1 0 0,1 0 1,0-1-1,-1 1 0,1 0 1,-1-1-1,1 1 0,-1 0 1,0-1-1,1 1 0,-1 0 1,1-1-1,-1 1 0,-1 0 1,0-4 0,1 1 1,-1 1 0,1-1-1,-1 0 1,1 0-1,0 0 1,-1-1 0,1 1-1,0 0 1,0 0 0,1-1-1,-2-2 1,-21-78 7,-7-53-30,-10-48 48,-11-45-34,-11-37 10,-6-29 26,-3-16-45,5 0 14,9 13 5,14 33-4,13 36 12,12 50-13,9 48-24,6 48 35,4 42-12,0 35 4,1 10 0,2 28 56,8 33-72,9 33 52,14 36 22,16 36-54,14 44 37,8 37-11,3 35-36,-3 26 58,-3 8-18,-4 0-41,-5-19 14,-7-30 2,-8-44-12,-8-50 23,-12-56-25,-10-54 17,-13-57-9,-2-13 1,-9-47-6,-12-63 4,-10-55 16,-8-49-42,-3-41 60,0-25-46,5-13 14,7 0 5,8 14-12,9 28 5,6 35 7,7 47-21,6 45 7,3 46-3,-9 75 2,0 1 1,0 1 0,0-1 0,1 1 0,0-1 0,4-8 0,-6 12 5,0 1 0,1-1 0,-1 1 0,0-1 1,0 1-1,1 0 0,-1-1 0,0 1 1,1 0-1,-1-1 0,0 1 0,1 0 0,-1 0 1,0-1-1,1 1 0,-1 0 0,1 0 1,-1-1-1,1 1 0,-1 0 0,0 0 0,1 0 1,-1 0-1,1 0 0,-1 0 0,1 0 1,-1 0-1,1 0 0,-1 0 0,1 0 0,-1 0 1,1 0-1,-1 0 0,0 0 0,1 0 1,-1 1-1,1-1 0,-1 0 0,1 0 0,-1 1 1,1-1-1,2 2 0,-1 0 1,0 0-1,0 1 1,0-1-1,0 1 1,0 0-1,0-1 0,2 7 1,23 56 24,7 35-31,13 39 38,12 41-40,14 30-16,11 22 41,3 15-24,-1 2 46,-6-8-40,-9-14 41,-11-29-31,-11-32-18,-12-38 14,-13-41-34,-12-44 27,-11-36 0,-2-11 3,-12-38-2,-11-42 1,-16-43-19,-13-40 15,-17-38-61,-15-28 17,-11-24-18,-3-13 41,6 8-3,12 18 40,15 39-19,16 46-29,13 47 37,12 45-41,10 40 59,14 26-19,1 1 0,-1 0 0,1 0 0,0 0-1,0 0 1,-1 0 0,1 0 0,0 0 0,-1 1 0,1-1-1,0 0 1,-1 0 0,1 0 0,0 0 0,0 0 0,-1 0-1,1 1 1,0-1 0,0 0 0,-1 0 0,1 0 0,0 1 0,0-1-1,-1 0 1,1 0 0,0 1 0,0-1 0,0 0 0,0 0-1,0 1 1,-1-1 0,1 0 0,0 0 0,0 1 0,0-1-1,0 0 1,0 1 0,0-1 0,0 0 0,0 1 0,0-1 0,0 0-1,0 1 1,0-1 0,0 0 0,0 0 0,0 1 0,0-1-1,1 0 1,-1 1 0,0 46 1,7 34 9,7 36-13,8 35 42,12 34 6,15 32 1,18 30-17,17 24-4,14 18-18,5 9 13,1-10 13,-2-15-41,-2-29 14,-4-31 12,-4-35-23,-9-36 17,-17-38-5,-18-41-18,-48-63 9,1 0 1,0 1 0,0-1-1,0 0 1,0 0-1,0 1 1,1-1 0,-1 0-1,0 0 1,1 0-1,-1 0 1,1 0 0,-1-1-1,1 1 1,-1 0-1,3 0 1,-4-3 1,0 1 1,0-1-1,0 1 0,1-1 1,-1 1-1,0-1 0,0 1 1,-1-1-1,1 1 1,0-1-1,0 1 0,-1-1 1,1 1-1,-1-1 0,0 1 1,1-1-1,-2-1 1,-33-78 13,-26-52-19,-21-49 45,-11-44-51,-6-35 7,-4-26 26,0-15-29,2-1 28,6 7-26,12 18 26,16 29-35,16 32 10,17 37-4,14 38-28,14 39 54,9 33-54,-3 65 37,1 1 1,0 0-1,0 0 0,0-1 0,1 1 0,-1 1 0,5-9 1,-5 10-3,-1 1 0,1 0 0,0 0 1,0 0-1,0 0 0,0 0 1,0 0-1,0 0 0,0 0 1,0 0-1,0 1 0,0-1 0,0 0 1,1 1-1,-1-1 0,0 1 1,0-1-1,3 0 0,-2 1 1,1 0 1,-1 1-1,1-1 0,-1 0 0,0 1 0,1-1 1,-1 1-1,0-1 0,0 1 0,1 0 0,-1 0 1,3 2-1,39 30 8,12 31-11,12 30 14,7 36-23,8 34 44,11 29-32,12 24 29,10 18-17,9 10-4,-5 0-8,-10-8 2,-18-22-2,-21-30 0,-21-39 0,-19-38 9,-18-47-12,-12-46 0,-5-12-2,-16-32 8,-18-49-4,-24-51 1,-24-44 0,-20-44 18,-16-33-23,-3-28 17,1-20-5,7-2-37,14 13 40,15 34-24,21 43 8,21 51-21,19 48-4,16 50 38,10 59-7,1 2 0,-1 0-1,1-1 1,0 1 0,0-1 0,0 1 0,-1-1 0,1 1 0,0-1-1,0 1 1,0-1 0,0 1 0,0-1 0,0 1 0,0-1 0,0 0-1,0 1 1,0-1 0,0 1 0,0-1 0,1 1 0,-1-1-1,0 1 1,0-1 0,0 1 0,1 0 0,-1-1 0,0 1 0,1-1-1,-1 1 1,0-1 0,1 1 0,-1 0 0,0-1 0,2 1 0,17 23 18,13 39-23,13 41-2,11 40 19,7 42-16,7 34 15,9 23-14,6 14-14,7-1 22,6-9-7,-3-20 2,-7-28 46,-16-37-59,-17-38 38,-18-38-2,-17-39-56,-15-39 46,-5-9-5,-12-36-5,-21-52-14,-22-48 24,-23-52-17,-18-47-41,-8-42 58,-2-31-29,5-18 19,9-4-14,12 18 5,13 30-21,16 46 24,15 54-26,13 58 17,13 55-5,10 56 0,3 13-1,11 33 63,12 47-61,11 41 68,10 39-56,10 35 27,13 28 1,13 20-29,15 10 27,12-1-27,2-14 17,-2-20 13,-14-28 15,-13-28-49,-17-26 53,-13-26-83,-14-27 43,-12-25-14,-12-34 2,-15-23 8,0 1 0,1 0 0,-1 0 1,0-1-1,1 1 0,-1 0 0,0 0 0,0-1 1,0 1-1,1 0 0,-1 0 0,0-1 1,0 1-1,0 0 0,0 0 0,1-1 1,-1 1-1,0 0 0,0-1 0,0 1 1,0 0-1,0-1 0,0 1 0,0 0 1,0-1-1,0 1 0,0 0 0,0-1 1,0 1-1,0 0 0,0-1 0,0 1 1,0 0-1,0-1 0,-1 1 0,1 0 1,0-1-1,0 1 0,0 0 0,-1 0 0,1-1 1,0 1-1,-1 0 0,-11-55-4,-14-41-4,-13-46-17,-15-43-34,-16-43 18,-16-35-18,-11-20 5,-3-6 26,11 17 10,17 30 9,20 47-38,20 54 40,22 67-3,13 63 0,5 17 1,28 60 32,23 70-31,20 64 10,13 53 26,3 41-17,-1 26 35,-4 10-48,-6-6 53,-4-20-63,-5-31 19,-8-45 21,-10-50-55,-16-55 46,-16-57 3,-21-55-25,-4-15 0,-16-44 44,-19-60-61,-16-52 19,-10-47-26,-7-39-4,-1-24 19,2-17-6,1 0 11,3 10-31,2 27 48,5 37-16,10 50-31,11 48 29,15 51-29,15 47 7,20 45 36,15 42 7,11 40-9,8 34 5,5 33-1,4 22 0,5 14 28,5 5-26,7-7 37,1-13-21,1-19-20,-2-23 24,-9-28-36,-10-30 10,-13-33-4,-16-32-10,-28-34 10,1 1 0,0 0 0,-1-1 0,1 1 0,0 0 0,0 0 0,0 0 1,0-1-1,0 1 0,0 0 0,0 0 0,0 0 0,0-1 0,0 1 0,0 0 0,0 0 0,0 0 0,0-1 0,0 1 0,0 0 0,1 0 0,-1 0 0,0-1 0,0 1 0,0 0 0,0 0 0,0 0 0,0 0 0,0-1 0,1 1 0,-1 0 1,0 0-1,0 0 0,0 0 0,0 0 0,1-1 0,-1 1 0,0 0 0,0 0 0,0 0 0,1 0 0,-1 0 0,0 0 0,0 0 0,0 0 0,1 0 0,-1 0 0,0 0 0,0 0 0,0 0 0,1 0 0,-1 0 0,0 0 0,0 0 0,0 0 1,1 0-1,-1 0 0,0 0 0,0 1 0,0-1 0,1 0 0,-1 0 0,-12-46-11,-23-43 5,-19-39 26,-13-36-8,-12-31-6,-2-31 13,1-22 5,5-12-39,7-2 41,9 14-42,9 23 2,11 34 0,11 41-21,10 43 43,10 45-23,7 62 16,1-1-1,0 1 0,0-1 1,-1 1-1,1-1 0,0 1 1,0-1-1,0 0 1,0 1-1,0-1 0,0 1 1,0-1-1,0 1 0,0-1 1,0 1-1,0-1 1,0 0-1,0 1 0,0-1 1,0 1-1,0-1 0,1 1 1,-1-1-1,0 1 1,0-1-1,1 1 0,-1-1 1,0 1-1,1-1 0,-1 1 1,1-1-1,10 26 34,10 41-25,8 37 19,7 37 23,8 34-45,9 35 62,11 31-37,14 16-26,11 7 9,9-8-16,2-16 4,-7-23 26,-10-28-27,-14-34 28,-14-33-45,-14-34 4,-13-31 54,-12-31-37,-13-25 1,-4-8-3,-12-43 16,-15-41-14,-19-49-14,-19-46 22,-18-45 2,-14-39-47,-4-27 5,3-11 25,14 11-48,15 25 34,19 42 27,16 48-36,14 52 13,11 50 14,10 48-32,3 33 35,3 12-2,12 41 2,10 36 20,16 36-22,18 34 17,20 31-24,17 29 16,11 20 23,2 9-26,1-1 28,-3-11-63,-5-18 18,-4-24 10,-14-30-4,-14-32 20,-19-36-23,-20-35 8,-24-41-13,-26-43 22,-26-46 12,-24-45-40,-20-46 42,-10-37-33,-7-37 0,-3-25 19,1-13-34,5-1 19,10 17 3,12 30-20,17 42 7,17 43 15,15 50-42,12 42 70,14 40-39,2 11 7,7 28-14,14 36 49,17 32-53,16 36 46,17 31-24,12 30-11,7 23 41,9 12-13,8 3-14,9-7-4,2-12 1,-4-18-2,-15-20 0,-17-29 9,-18-30 7,-18-35-39,-18-35 41,-19-39-31,-5-10 2,-9-37 17,-16-47-8,-18-43-8,-23-45 13,-21-38-4,-20-39-9,-12-29-15,-2-14 13,6-1-24,12 21 16,14 32 4,16 48-11,21 56 33,17 59-10,23 62 4,5 15 0,9 41 37,16 55-48,17 52 45,14 45 14,14 40-60,9 28 57,14 14-46,11 2 3,7-13 0,1-19-2,-7-25 28,-12-32-46,-14-35 44,-15-36-14,-16-37-15,-14-34 24,-29-44-21,-1 0 0,0 1 0,0-1 0,0 0 0,1 1 0,-1-1-1,0 1 1,0-1 0,1 0 0,-1 1 0,0-1 0,1 0 0,-1 1-1,0-1 1,1 0 0,-1 0 0,0 1 0,1-1 0,-1 0 0,1 0 0,-1 0-1,1 1 1,-1-1 0,0 0 0,1 0 0,-1 0 0,1 0 0,-1 0 0,1 0-1,-1 0 1,1 0 0,-1 0 0,1 0 0,-1 0 0,0 0 0,1-1 0,-1 1-1,1 0 1,-1 0 0,1 0 0,-1-1 0,1-2-2,0 0 1,0 0-1,-1 0 1,0 0-1,1 0 0,-1 0 1,0 0-1,-1 0 1,0-5-1,-12-74-30,-13-45 21,-16-48-45,-18-40 42,-18-37-24,-15-28 8,-6-12 16,5 2-4,12 24 11,18 33-21,18 46 7,17 47 15,17 51-14,13 49 24,5 38 2,3 13 4,21 39-15,18 41 26,17 31-26,13 29 8,10 22 34,-1 17-48,-4 12 45,-6 3-42,-9-3 21,-8-14-6,-7-15 10,-7-21-21,-6-19 7,-9-23 6,-9-22-12,-8-29 33,-9-32-48,-10-39 16,-13-41-25,-10-48-13,-12-47 31,-5-48-21,-5-45 8,3-31 26,5-18-27,9 1 19,9 17-5,12 36-37,10 45 68,10 61-69,-7 120 55,0 0 0,1 0 0,0 0 0,7-19 0,-9 29-8,0 0-1,0-1 1,0 1 0,0-1 0,0 1 0,0-1-1,0 1 1,1-1 0,-1 1 0,0 0-1,0-1 1,1 1 0,-1 0 0,0-1 0,0 1-1,1 0 1,-1-1 0,0 1 0,1 0-1,-1-1 1,0 1 0,1 0 0,-1 0 0,1-1-1,-1 1 1,0 0 0,1 0 0,-1 0 0,1 0-1,-1 0 1,1 0 0,-1-1 0,0 1-1,1 0 1,-1 0 0,1 0 0,-1 0 0,1 1-1,-1-1 1,1 0 0,-1 0 0,0 0-1,1 0 1,-1 0 0,1 1 0,-1-1 0,1 0-1,-1 0 1,0 0 0,1 1 0,-1-1-1,0 0 1,1 1 0,-1-1 0,0 0 0,0 1-1,1-1 1,-1 0 0,0 1 0,1 0 0,2 4 0,1 2 1,-1 0 0,0 0-1,0 0 1,3 15 0,17 83 8,1 41-12,-2 31 14,0 24-4,-2 22 1,1 15 18,0 7-4,1 3-26,1-6 17,0-11 12,-2-15-22,0-19 8,-2-28-3,-5-33 9,-3-37-30,-6-39 55,-7-47-35,-8-48 2,-8-54-9,-8-50-26,-5-52 15,-4-43-34,0-40 74,0-30-41,5-12 5,8 2 10,9 23-14,10 35 5,9 47 7,7 49-2,6 59-37,-18 97 38,0 0 0,0 1 1,0-1-1,0 0 0,1 1 0,-1 0 0,1-1 0,0 1 0,0 0 0,0 0 0,1 0 0,2-3 1,-4 6-1,-1 0 0,1-1 0,0 1 0,0 0 0,0 0 1,0 0-1,0-1 0,0 1 0,0 0 0,-1 0 1,1 0-1,0 1 0,0-1 0,0 0 0,0 0 1,0 0-1,0 0 0,0 1 0,-1-1 0,1 1 0,0-1 1,0 0-1,0 1 0,-1-1 0,1 1 0,0 0 1,-1-1-1,1 1 0,0-1 0,-1 1 0,1 0 0,-1 0 1,1-1-1,-1 1 0,1 2 0,5 4-2,0 2-1,-1 0 0,-1 1 1,7 16-1,27 81 35,3 38-41,6 31 13,6 22 24,4 22-55,1 11 64,-2 0-57,-6-4 27,-9-15-8,-10-17 10,-11-19 7,-10-21-29,-9-28 27,-6-32-18,3-90 0,1 1 1,0 0-1,0 1 0,-1-1 0,0 0 0,-6 11 1,8-18 3,-1 2 0,1-1 1,0 1-1,-1 0 1,1-1-1,-1 1 1,0-1-1,1 1 1,-1-1-1,1 1 1,-1-1-1,0 0 0,1 1 1,-1-1-1,0 0 1,0 1-1,1-1 1,-1 0-1,0 0 1,0 0-1,1 0 1,-1 1-1,0-1 0,0 0 1,1 0-1,-1-1 1,0 1-1,0 0 1,0 0-1,1 0 1,-1 0-1,0-1 1,1 1-1,-1 0 1,0-1-1,0 1 0,0-1 1,-4-4-5,0 1-1,0-1 1,1 0 0,0 0-1,0 0 1,0 0 0,-4-9-1,-41-83 24,-5-46-35,1-37 11,4-30-13,9-25 22,9-12 3,9 1-10,11 14 14,12 26-14,13 34-23,-8 128 25,13-46 0,-15 74-4,2-1 0,0 0 0,12-24 0,-16 35 4,1 0-1,1 1 0,-1 0 1,1-1-1,0 1 0,0 1 1,0-1-1,8-5 1,-11 8 0,1 1 0,0 0 0,0 0 0,0 0 0,0 0 0,0 0 1,0 0-1,0 0 0,0 1 0,1-1 0,-1 1 0,0 0 1,0-1-1,1 1 0,-1 0 0,0 0 0,0 0 0,4 1 1,-2 0-1,-1 0 0,1 0 1,0 1-1,-1-1 1,1 1-1,-1 0 1,1 0-1,-1 0 1,0 1-1,0-1 0,4 5 1,1 2-4,0 0 0,0 1 1,-1 0-1,8 14 0,29 72-10,-3 31 26,-7 24 10,-6 17-19,-5 10 36,-6 2-39,-5-2-7,-4-11 20,-3-14 2,-3-18-10,-4-21 51,-3-20-61,-4-19 29,-4-24-19,12-49-3,0 0 0,0 1-1,0-1 1,0 0 0,-1 0-1,1 0 1,0 1 0,-1-1 0,0-1-1,-2 4 1,3-6-1,0 2 0,0-1-1,1 0 1,-1 0 0,0 1 0,0-1 0,0 0 0,1 0 0,-1 0-1,0 0 1,0 0 0,0 0 0,1 0 0,-1-1 0,0 1 0,0 0-1,0 0 1,1 0 0,-1-1 0,0 1 0,1-1 0,-1 1 0,0 0-1,0-1 1,1 1 0,-1-1 0,0 0 0,-28-37-6,-4-34 37,-5-34-59,1-35 27,2-32 0,6-25-11,12-13 14,13 1-4,17 12 19,12 25-42,8 29 51,3 35-35,1 33 1,-35 71 6,1 0 0,1 0 0,0 0 0,0 0 0,0 1 1,8-8-1,-11 11 0,0 0 1,1 0-1,-1 1 1,0-1 0,1 0-1,-1 0 1,0 1 0,1-1-1,-1 1 1,1-1-1,-1 1 1,1 0 0,-1 0-1,1-1 1,-1 1-1,1 0 1,-1 0 0,1 1-1,-1-1 1,2 0 0,-1 1 0,1 0 0,-1 0 0,0 0 0,0 0 0,0 1 0,0-1 0,0 1 0,-1-1 0,1 1 0,0-1 1,-1 1-1,1 0 0,-1 0 0,2 2 0,23 49 8,-2 31-1,-3 28 19,-2 25-32,-2 20 38,-1 14-22,-1 9 8,-1 4 26,-1-1-46,-1-9 16,-1-10-6,-3-12 0,-1-14-19,-3-18 15,-2-22-5,-3-30 19,-4-30 14,5-40-31,-1 3-1,1-1 0,0 0 0,0 0 1,0 1-1,0-1 0,0 0 1,0 0-1,-1 0 0,1 0 1,0 1-1,0-1 0,0 0 0,0 0 1,-1 0-1,1 0 0,0 0 1,0 1-1,0-1 0,-1 0 0,1 0 1,0 0-1,0 0 0,0 0 1,-1 0-1,1 0 0,0 0 1,0 0-1,-1 0 0,1 0 0,0 0 1,0 0-1,-1 0 0,1 0 1,0 0-1,0 0 0,0 0 0,-1 0 1,1 0-1,0-1 0,0 1 1,0 0-1,-1 0 0,1 0 0,0 0 1,0 0-1,0-1 0,0 1 1,-1 0-1,1 0 0,0 0 1,0 0-1,0-1 0,0 1 0,0 0 1,0 0-1,-1 0 0,1-1 1,0 1-1,0 0 0,0 0 0,0-1 1,0 1-1,0 0 0,0 0 1,0-1-1,0 1 0,-17-45 26,-7-46-30,-7-41-20,-4-39 22,-1-35 1,2-28-10,4-19 23,8 2 3,8 13-19,10 32 25,6 37-7,6 43-17,4 39 6,1 37-31,-13 48 26,0 0 1,0 1-1,1 0 0,-1 0 1,1 0-1,-1 0 1,1 0-1,0 0 1,-1 0-1,1 0 1,0 0-1,0 0 1,0 0-1,0 1 0,0-1 1,0 0-1,0 0 1,1 0-1,-2 0 2,1 1-1,0 0 1,-1 0 0,1 0-1,-1 0 1,1 0-1,-1 1 1,1-1 0,0 0-1,-1 0 1,1 0-1,-1 0 1,1 1 0,-1-1-1,1 0 1,-1 1-1,1-1 1,-1 0 0,1 1-1,-1-1 1,1 0-1,-1 1 1,0-1 0,1 1-1,-1-1 1,0 1-1,1-1 1,-1 1 0,1 0-1,13 29 1,2 22-2,0 21 20,1 24-4,0 21-26,0 20 17,1 14-25,1 15 25,2 11 2,1 6-10,3 5 33,1-5-57,1-5 27,0-11 19,-4-16-7,-2-20-6,-5-23 4,-2-26-12,-1-23-24,-4-25 34,-8-26-12,-9-32 13,-11-36 26,-10-42-17,-5-38 8,-1-38-58,3-26 44,8-17-44,8-8 12,9 7 24,8 11-8,6 21 22,4 23-23,1 27 8,1 28-22,-1 26 15,-1 25-5,-2 21 10,-5 20 7,-3 18-1,-3 16 10,-2 20-21,-1 19 16,2 26 13,2 27-3,4 28 20,5 30-51,6 23 16,6 19 2,4 13-12,4 5 42,1-7-50,0-10 7,-2-25-2,-7-31-21,-6-33 34,-5-37-11,-3-36-90,1-34-28,-4-41 95</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4.747"/>
    </inkml:context>
    <inkml:brush xml:id="br0">
      <inkml:brushProperty name="width" value="0.1" units="cm"/>
      <inkml:brushProperty name="height" value="0.1" units="cm"/>
      <inkml:brushProperty name="color" value="#F6630D"/>
    </inkml:brush>
  </inkml:definitions>
  <inkml:trace contextRef="#ctx0" brushRef="#br0">23 32 8890,'77'-28'2530,"-76"28"-2508,0-1 0,0 1 0,1-1 0,-1 1 1,0-1-1,0 1 0,0 0 0,0 0 0,1-1 1,-1 1-1,0 0 0,0 0 0,0 0 0,1 0 0,-1 0 1,0 1-1,0-1 0,0 0 0,1 1 0,-1-1 1,0 0-1,0 1 0,0 0 0,0-1 0,0 1 0,0-1 1,0 1-1,0 0 0,1 1 0,5 3 30,24 7 28,64 16-1,-62-19-46,64 24-1,-95-32-31,-1 0 1,1 0-1,0 0 0,0 1 0,0-1 0,-1 1 0,1-1 1,-1 1-1,1 0 0,-1-1 0,0 1 0,1 0 0,-1 0 1,0 0-1,0 0 0,-1 0 0,1 0 0,0 0 0,-1 0 1,1 1-1,-1-1 0,1 0 0,-1 0 0,0 0 0,0 1 1,0-1-1,0 0 0,-1 0 0,1 0 0,-1 1 0,0 1 1,-3 2 52,0 1 0,0 0 0,0-1 1,1 1-1,0 1 0,0-1 1,1 0-1,0 1 0,1-1 0,-1 1 1,1-1-1,0 15 0,11 88 502,-5-73-391,-2 0 0,-1 0 0,-6 64 0,1-22-30,3-66-121,-1 1-1,0-1 1,-1 0-1,0 0 1,-1 0-1,0-1 0,-1 1 1,-6 11-1,10-23-17,0 0-1,0-1 0,-1 1 0,1-1 1,0 1-1,-1-1 0,1 1 0,-1 0 1,1-1-1,-1 0 0,1 1 0,-1-1 1,1 1-1,-1-1 0,1 0 0,-1 1 1,0-1-1,1 0 0,-1 0 0,1 1 1,-1-1-1,0 0 0,1 0 0,-1 0 1,0 0-1,1 0 0,-1 0 0,0 0 1,1 0-1,-1 0 0,0 0 0,0 0 1,-23-16-256,-19-37-291,39 47 477,-30-36-189,-66-64 1,65 73 693,2-2 1,-48-65-1,81 100-407,0-1-1,-1 1 1,1-1-1,0 1 1,-1-1-1,1 1 1,0-1-1,0 0 0,-1 1 1,1-1-1,0 1 1,0-1-1,0 0 1,0 1-1,0-1 1,0 0-1,0 1 1,0-1-1,0 1 0,0-1 1,0 0-1,0 1 1,0-1-1,1 0 1,-1 1-1,0-1 1,0 1-1,1-1 1,-1 1-1,1-2 0,20-9 362,37 2-85,-53 9-255,423-38-767,-381 32-110,-13-9 324</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5.078"/>
    </inkml:context>
    <inkml:brush xml:id="br0">
      <inkml:brushProperty name="width" value="0.1" units="cm"/>
      <inkml:brushProperty name="height" value="0.1" units="cm"/>
      <inkml:brushProperty name="color" value="#F6630D"/>
    </inkml:brush>
  </inkml:definitions>
  <inkml:trace contextRef="#ctx0" brushRef="#br0">1 74 9410,'39'-74'3257,"-52"81"-2993,5 12 32,8 8-48,3 4-32,-4-2-48,4 4-64,-3 0-96,0-2-16,5 2-168,-2-11-128,-3-6-400,-2-9 456,2-12 48</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5.394"/>
    </inkml:context>
    <inkml:brush xml:id="br0">
      <inkml:brushProperty name="width" value="0.1" units="cm"/>
      <inkml:brushProperty name="height" value="0.1" units="cm"/>
      <inkml:brushProperty name="color" value="#F6630D"/>
    </inkml:brush>
  </inkml:definitions>
  <inkml:trace contextRef="#ctx0" brushRef="#br0">1 18 7650,'5'-3'412,"1"0"0,0 1 1,0 0-1,0 0 0,0 0 1,1 1-1,-1 0 0,8 0 1,3 1-62,0 1 1,0 1-1,28 6 0,-33-5-330,-1-1-1,0 0 1,1 0 0,-1-1-1,1 0 1,0-1-1,-1-1 1,1 0 0,21-5-1,-28 5-10,-1-1 1,0 1-1,1 0 0,-1 0 1,1 0-1,-1 1 0,1-1 1,0 1-1,-1 0 0,7 1 0,-10 0-8,0 0-1,1-1 0,-1 1 0,0 0 0,0-1 0,0 1 0,0 0 0,0 0 0,0 0 0,0 0 0,0 0 0,0 0 1,0 0-1,-1 0 0,1 1 0,0-1 0,-1 0 0,1 0 0,-1 1 0,1-1 0,-1 0 0,0 0 0,1 1 1,-1-1-1,0 1 0,0-1 0,0 0 0,0 1 0,0-1 0,0 0 0,-1 1 0,1-1 0,0 0 0,-1 1 1,1-1-1,-1 0 0,0 2 0,-6 16-95,-1-1-1,0 0 1,-1 0 0,-1-1-1,0 0 1,-2-1 0,0 0 0,0-1-1,-2 0 1,0-1 0,0-1-1,-30 21 1,3-7-269</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5.735"/>
    </inkml:context>
    <inkml:brush xml:id="br0">
      <inkml:brushProperty name="width" value="0.1" units="cm"/>
      <inkml:brushProperty name="height" value="0.1" units="cm"/>
      <inkml:brushProperty name="color" value="#F6630D"/>
    </inkml:brush>
  </inkml:definitions>
  <inkml:trace contextRef="#ctx0" brushRef="#br0">29 73 6761,'-28'-56'3017,"54"48"-1000,12 6-1753,1-3 8,-4 4-64,-1 1-24,-7 0-88,-3 3-40,1 3-96,-10 3-112,-6 0-328,1 5-313,-10-6 465</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6.061"/>
    </inkml:context>
    <inkml:brush xml:id="br0">
      <inkml:brushProperty name="width" value="0.1" units="cm"/>
      <inkml:brushProperty name="height" value="0.1" units="cm"/>
      <inkml:brushProperty name="color" value="#F6630D"/>
    </inkml:brush>
  </inkml:definitions>
  <inkml:trace contextRef="#ctx0" brushRef="#br0">400 37 8138,'5'3'2896,"13"-1"-2392,9 3-47,3-5-129,-7-4-48,15 4-120,-4-1-72,-7-3-32,2-2 0,-11-2-48,-5-1-48,-1 3-256,-4 3-216,-6-2 288</inkml:trace>
  <inkml:trace contextRef="#ctx0" brushRef="#br0" timeOffset="1">22 349 8794,'-21'11'3161,"21"4"-2673,14-12-168,19-4-48,11-3-56,27-20 0,21 2-8,20-2-64,-4-2-40,-21-1-64,-16 3 8,-27 1-48,-3 8-56,-3 12-160,-8-9-120,-14 4-280,-5 0-192,-19-2 495</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6.390"/>
    </inkml:context>
    <inkml:brush xml:id="br0">
      <inkml:brushProperty name="width" value="0.1" units="cm"/>
      <inkml:brushProperty name="height" value="0.1" units="cm"/>
      <inkml:brushProperty name="color" value="#F6630D"/>
    </inkml:brush>
  </inkml:definitions>
  <inkml:trace contextRef="#ctx0" brushRef="#br0">79 1 7370,'-79'102'2832,"91"-96"-1776,4 4-824,7 5 57,-11-2-25,-6 7-48,1-2-24,3 10-96,15 0-8,-14-4-64,2 4-104,-18-13-352,-10-4 440,4-1-128</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6.743"/>
    </inkml:context>
    <inkml:brush xml:id="br0">
      <inkml:brushProperty name="width" value="0.1" units="cm"/>
      <inkml:brushProperty name="height" value="0.1" units="cm"/>
      <inkml:brushProperty name="color" value="#F6630D"/>
    </inkml:brush>
  </inkml:definitions>
  <inkml:trace contextRef="#ctx0" brushRef="#br0">0 120 8018,'85'-66'2474,"-83"65"-2432,-1-1 0,1 1 0,0 0 0,0-1 0,-1 1 0,1 0 1,0 0-1,0 0 0,0 0 0,0 1 0,0-1 0,0 1 1,1-1-1,-1 1 0,0-1 0,0 1 0,0 0 0,0 0 0,1 0 1,-1 1-1,0-1 0,0 0 0,2 1 0,-2 0-21,-1-1 1,1 1-1,-1-1 0,1 0 0,-1 1 0,1-1 1,-1 0-1,1 0 0,-1 0 0,1 0 0,-1-1 1,1 1-1,-1 0 0,1-1 0,1 0 1,119-39 1030,-122 41-1030,1 0 0,-1 1 0,0-1 0,0 1-1,0-1 1,0 1 0,0-1 0,0 1 0,0-1 0,0 0 0,-1 1 0,1-1 0,-1 1 0,1-1 0,-1 0 0,1 1 0,-1-1 0,0 0 0,-1 2 0,-20 49-67,18-42 74,-2 4-127,-45 92-248,43-94-420,0 0-1,0-1 0,-12 12 0,-3 3-494</inkml:trace>
  <inkml:trace contextRef="#ctx0" brushRef="#br0" timeOffset="1">77 210 7298,'-33'-79'2944,"42"81"-1744,17 8-944,-13-7-39,7 4-113,3-1 8,0-6-64,-4 2-56,4-2-304,-9 0-393,-6-3 417</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7.083"/>
    </inkml:context>
    <inkml:brush xml:id="br0">
      <inkml:brushProperty name="width" value="0.1" units="cm"/>
      <inkml:brushProperty name="height" value="0.1" units="cm"/>
      <inkml:brushProperty name="color" value="#F6630D"/>
    </inkml:brush>
  </inkml:definitions>
  <inkml:trace contextRef="#ctx0" brushRef="#br0">116 0 5929,'-115'41'5001,"121"-42"-4737,22 4-56,-3-3-128,4 2-32,6-1-48,-20-1-112,4 2-1136,-7-5 928</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7.428"/>
    </inkml:context>
    <inkml:brush xml:id="br0">
      <inkml:brushProperty name="width" value="0.1" units="cm"/>
      <inkml:brushProperty name="height" value="0.1" units="cm"/>
      <inkml:brushProperty name="color" value="#F6630D"/>
    </inkml:brush>
  </inkml:definitions>
  <inkml:trace contextRef="#ctx0" brushRef="#br0">12 53 8738,'-12'5'3025,"29"0"-2761,9-2-72,-1-5-136,7 1 0,-4-7-48,12 1 24,-2-1-80,-2 1-160,-7-4-361,-14-11 369</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7.761"/>
    </inkml:context>
    <inkml:brush xml:id="br0">
      <inkml:brushProperty name="width" value="0.1" units="cm"/>
      <inkml:brushProperty name="height" value="0.1" units="cm"/>
      <inkml:brushProperty name="color" value="#F6630D"/>
    </inkml:brush>
  </inkml:definitions>
  <inkml:trace contextRef="#ctx0" brushRef="#br0">182 0 8106,'-5'25'3256,"9"18"-2804,0-5-354,-4-20-150,-1-1-1,0 1 1,-2-1 0,0 0 0,-1 0-1,0 0 1,-2 0 0,0-1 0,-1 0 0,0 0-1,-12 18 1,6-11-217,-17 43 0,24-50 304,0 0 0,-1-1 0,-1 0 0,-1 0 0,0 0 0,-15 17 0,24-32-27,0 0 0,0 0 1,0 1-1,-1-1 0,1 0 1,0 0-1,0 1 0,0-1 1,0 0-1,0 0 0,0 1 1,0-1-1,-1 0 0,1 0 1,0 0-1,0 1 0,0-1 1,0 0-1,-1 0 0,1 0 1,0 0-1,0 1 0,-1-1 0,1 0 1,0 0-1,0 0 0,0 0 1,-1 0-1,1 0 0,0 0 1,-1 0-1,1 0 0,0 0 1,0 0-1,-1 0 0,1 0 1,0 0-1,0 0 0,-1 0 1,1 0-1,0 0 0,0 0 1,-1 0-1,1 0 0,0 0 1,0 0-1,0-1 0,-1 1 1,1 0-1,0 0 0,0 0 1,0 0-1,-1-1 0,1 1 1,0 0-1,0 0 0,0 0 1,0-1-1,-1 1 0,1-1 19,0 0 0,0 0 0,1 0 1,-1 0-1,0 1 0,0-1 0,0 0 0,1 0 0,-1 0 0,1 1 0,-1-1 0,0 0 1,1 0-1,-1 1 0,1-1 0,-1 0 0,1 1 0,0-1 0,1-1 0,12-7 77,0 0-1,1 1 1,0 0-1,1 1 1,-1 1-1,1 0 1,1 1-1,26-4 1,-23 4-65,-6 1-68,0-1-1,-1 0 0,19-11 1,-21 10 206,1 0 0,0 0 1,1 2-1,19-6 0,-8 6 270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1:22.886"/>
    </inkml:context>
    <inkml:brush xml:id="br0">
      <inkml:brushProperty name="width" value="0.1" units="cm"/>
      <inkml:brushProperty name="height" value="0.1" units="cm"/>
      <inkml:brushProperty name="color" value="#F6630D"/>
    </inkml:brush>
  </inkml:definitions>
  <inkml:trace contextRef="#ctx0" brushRef="#br0">79 681 7394,'-64'-23'2180,"49"14"-1588,17 2-444,13 1-142,-9 5 0,0 1 0,0 0 1,-1 1-1,1-1 0,0 1 1,0 0-1,-1 0 0,1 1 1,0-1-1,-1 1 1,0 1-1,1-1 0,-1 1 1,0 0-1,0 0 0,-1 0 1,1 1-1,-1 0 1,1 0-1,4 5 0,9 11 33,0 1-1,28 47 1,-34-50-18,136 216 314,30 44 48,-120-196-191,83 92 0,-131-162-158,1-1 1,0-1-1,0 1 0,1-2 1,0 0-1,0 0 0,23 11 1,-29-18-21,0 0 0,0 0 1,0 0-1,0-1 0,0 0 1,1 0-1,-1-1 0,0 0 1,1 0-1,-1 0 1,0-1-1,0 0 0,1 0 1,-1-1-1,0 1 0,0-1 1,0-1-1,0 1 0,-1-1 1,8-4-1,18-13 30,-2-1 0,0-1 0,-2-1-1,0-2 1,29-34 0,110-155 42,-82 83-120,117-245-1,20-35-422,-102 230 117,-3 9 159</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8.109"/>
    </inkml:context>
    <inkml:brush xml:id="br0">
      <inkml:brushProperty name="width" value="0.1" units="cm"/>
      <inkml:brushProperty name="height" value="0.1" units="cm"/>
      <inkml:brushProperty name="color" value="#F6630D"/>
    </inkml:brush>
  </inkml:definitions>
  <inkml:trace contextRef="#ctx0" brushRef="#br0">322 1 8618,'0'-1'772,"-7"7"1411,-76 109-2124,-11 15-51,75-103 68,-1 0 1,-24 23-1,2-2 363,40-46-420,1-1-1,0 0 1,0 1 0,0-1 0,0 0-1,0 1 1,1-1 0,-1 1 0,0 0-1,1-1 1,-1 1 0,1-1 0,-1 1-1,1 0 1,0 0 0,0-1-1,0 1 1,0 0 0,0-1 0,0 1-1,0 0 1,1-1 0,-1 1 0,0 0-1,1-1 1,0 1 0,-1-1 0,1 1-1,0 0 1,0-1 0,0 0 0,0 1-1,0-1 1,0 0 0,0 1-1,0-1 1,0 0 0,1 0 0,-1 0-1,0 0 1,4 2 0,0 0 11,0-1 1,0 1 0,0 0-1,1-1 1,-1 0-1,1-1 1,-1 1-1,1-1 1,0 0-1,0-1 1,11 1 0,-3-3 2,1-1 0,-1 0 0,0-1 0,26-12 0,1 1-5,-23 7-165,0 0-1,0-1 1,-1-1 0,-1 0 0,1-1-1,-1-1 1,-1-1 0,0 0-1,-1-1 1,-1 0 0,0-1 0,-1-1-1,0 0 1,14-27 0,-11 9-321</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8.460"/>
    </inkml:context>
    <inkml:brush xml:id="br0">
      <inkml:brushProperty name="width" value="0.1" units="cm"/>
      <inkml:brushProperty name="height" value="0.1" units="cm"/>
      <inkml:brushProperty name="color" value="#F6630D"/>
    </inkml:brush>
  </inkml:definitions>
  <inkml:trace contextRef="#ctx0" brushRef="#br0">404 4 8002,'-2'-1'102,"1"0"1,-1 1 0,1 0 0,-1-1-1,1 1 1,-1 0 0,1 0 0,-1 0-1,1 0 1,-1 0 0,1 0 0,-1 0-1,1 1 1,-1-1 0,1 0 0,-1 1-1,1 0 1,0-1 0,-1 1 0,1 0-1,0-1 1,-1 1 0,1 0 0,0 0-1,0 0 1,0 0 0,-2 2 0,2 1-9,0 0 0,0 0 1,1 0-1,-1 0 1,1 0-1,0 0 1,0 0-1,0 0 0,1 5 1,0 20-1,-1 40 140,21 475 330,-17-517-679,-2-20 11,-1-1 0,0 1 0,-1-1 0,1 1 0,-1 0 0,0-1 0,-3 13 0,-2-13-391,-2-10 208</inkml:trace>
  <inkml:trace contextRef="#ctx0" brushRef="#br0" timeOffset="1">349 251 7890,'-1'0'154,"-1"0"0,0 0 0,0-1 0,1 1 0,-1 0 0,0 0-1,0 0 1,0 1 0,1-1 0,-1 0 0,0 1 0,0-1 0,1 1 0,-1 0 0,1-1 0,-1 1 0,0 0 0,1 0 0,-1 0 0,1 0 0,0 0 0,-1 0 0,1 1 0,-2 1 0,-38 43-354,28-30 550,-22 22-147,7-9-30,1 2-1,2 0 0,-40 66 0,42-52-266,-26 66-1,49-107-605,4-11-515,2-2 21,17-14 201</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8.793"/>
    </inkml:context>
    <inkml:brush xml:id="br0">
      <inkml:brushProperty name="width" value="0.1" units="cm"/>
      <inkml:brushProperty name="height" value="0.1" units="cm"/>
      <inkml:brushProperty name="color" value="#F6630D"/>
    </inkml:brush>
  </inkml:definitions>
  <inkml:trace contextRef="#ctx0" brushRef="#br0">1 0 8050,'16'17'2736,"-3"9"-2616,1-3 0,-3 10-56,-3-5-24,-4 0-40,-4-2-80,0-3-232,-2-3-80,0-14 208</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39.125"/>
    </inkml:context>
    <inkml:brush xml:id="br0">
      <inkml:brushProperty name="width" value="0.1" units="cm"/>
      <inkml:brushProperty name="height" value="0.1" units="cm"/>
      <inkml:brushProperty name="color" value="#F6630D"/>
    </inkml:brush>
  </inkml:definitions>
  <inkml:trace contextRef="#ctx0" brushRef="#br0">50 104 7842,'12'9'2962,"-10"-6"-2949,0 0-1,0 0 1,-1 1 0,1-1 0,-1 1 0,0-1 0,0 1-1,0-1 1,0 1 0,0 5 0,-3 11-20,-2 0 0,0-1-1,-1 1 1,-10 25 0,14-44 10,1 1 0,-1 0-1,0 0 1,0 0 0,0-1 0,0 1-1,-1 0 1,1-1 0,0 1 0,-1-1-1,1 1 1,-1-1 0,1 0 0,-1 0-1,0 1 1,-2 0 0,3-2-1,0 0 0,0 0 0,0 0 1,1 0-1,-1 0 0,0-1 0,0 1 0,0 0 0,1 0 1,-1-1-1,0 1 0,0 0 0,1-1 0,-1 1 1,0-1-1,1 1 0,-1-1 0,1 1 0,-1-1 0,0 0 1,1 1-1,-1-1 0,1 0 0,0 1 0,-1-1 0,1 0 1,-1 0-1,1 1 0,0-1 0,0 0 0,-1 0 0,1 1 1,0-1-1,0 0 0,0 0 0,0 0 0,0 0 1,0 1-1,0-1 0,1-1 0,-3-11 6,1 0 1,1 1-1,0-1 0,1 0 1,0 0-1,1 0 0,0 1 0,1-1 1,1 1-1,0 0 0,10-22 1,-10 26-3,0 1 0,0 0 1,1 0-1,0 1 1,0-1-1,0 1 1,1 0-1,0 1 0,0 0 1,1-1-1,-1 2 1,1-1-1,0 1 1,0 0-1,1 1 0,-1-1 1,1 1-1,0 1 1,11-3-1,-2 2 15,-1 1 0,0 1 0,1 0 0,-1 1 1,0 1-1,18 3 0,-29-3-18,1 0 0,0 0 1,-1 0-1,1 1 1,-1 0-1,0 0 0,0 1 1,0 0-1,0 0 1,0 0-1,0 0 0,-1 1 1,1-1-1,-1 1 0,0 0 1,0 1-1,-1-1 1,1 1-1,-1-1 0,5 11 1,-7-11-1,-1 0-1,1 0 1,-1 0 0,0 1-1,0-1 1,-1 0 0,1 0 0,-1 1-1,0-1 1,0 0 0,0 0 0,-1 0-1,1 0 1,-1 0 0,-4 6-1,0 2 10,-1 1 0,-1-2 0,-14 19-1,9-15 93,-1-1 1,-1 0-1,0-1 0,0-1 0,-1 0 0,-1-1 0,0-1 0,-25 11 0,-6-3 256,24-9-106,1 1 0,-31 17 1,89-47-206,-6 3-517,0 0 0,39-33 0,-50 27 160</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0.394"/>
    </inkml:context>
    <inkml:brush xml:id="br0">
      <inkml:brushProperty name="width" value="0.1" units="cm"/>
      <inkml:brushProperty name="height" value="0.1" units="cm"/>
      <inkml:brushProperty name="color" value="#F6630D"/>
    </inkml:brush>
  </inkml:definitions>
  <inkml:trace contextRef="#ctx0" brushRef="#br0">111 175 8986,'-111'-22'3113,"123"4"-2873,6-1-8,5-1 0,5 0-32,11-4-56,6 9-24,14 5-88,-7-5-16,1 10-16,-10-1-24,-11 7-136,3 12-136,-19-4-264,-7-4-217,-13-5 489</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0.730"/>
    </inkml:context>
    <inkml:brush xml:id="br0">
      <inkml:brushProperty name="width" value="0.1" units="cm"/>
      <inkml:brushProperty name="height" value="0.1" units="cm"/>
      <inkml:brushProperty name="color" value="#F6630D"/>
    </inkml:brush>
  </inkml:definitions>
  <inkml:trace contextRef="#ctx0" brushRef="#br0">184 1 5625,'-3'6'5385,"3"-6"-5304,4 21 38,3 54 163,-4 0-1,-3 0 1,-11 84-1,1-95-235,-3 0 1,-2-2-1,-4 1 1,-36 84-1,53-142-72,-22 45 87,23-48-89,-1 1 1,1-1-1,0 0 1,-1 0-1,0 0 0,1 0 1,-1 0-1,0 0 1,0 0-1,0-1 1,0 1-1,0-1 0,0 1 1,-1-1-1,1 0 1,0 0-1,-4 1 1,-1-6-411,5-13 171</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1.066"/>
    </inkml:context>
    <inkml:brush xml:id="br0">
      <inkml:brushProperty name="width" value="0.1" units="cm"/>
      <inkml:brushProperty name="height" value="0.1" units="cm"/>
      <inkml:brushProperty name="color" value="#F6630D"/>
    </inkml:brush>
  </inkml:definitions>
  <inkml:trace contextRef="#ctx0" brushRef="#br0">1 57 7106,'89'-56'2251,"-88"56"-2218,0 0 0,0-1 0,0 1 1,0 0-1,0 0 0,0 0 0,1 0 0,-1 0 1,0 1-1,0-1 0,0 0 0,0 0 0,0 1 1,0-1-1,0 0 0,0 1 0,0-1 0,0 1 1,0 0-1,0-1 0,-1 1 0,1 0 0,0-1 1,0 1-1,-1 0 0,1 0 0,0 0 1,-1 0-1,1 0 0,-1-1 0,2 3 0,16 36 435,-12-26-226,23 34 439,48 58-1,-48-66-506,-16-23-132,0 1 1,1-2-1,1 0 1,0-1-1,20 15 1,-35-29-85,1 0 0,-1 1 1,1-1-1,-1 0 0,1 0 1,-1 1-1,1-1 0,0 0 1,-1 0-1,1 0 0,-1 0 1,1 0-1,0 0 0,-1 0 1,1 0-1,0 0 0,-1 0 1,1 0-1,-1 0 0,1 0 1,0 0-1,-1-1 0,1 1 1,-1-2-244</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1.416"/>
    </inkml:context>
    <inkml:brush xml:id="br0">
      <inkml:brushProperty name="width" value="0.1" units="cm"/>
      <inkml:brushProperty name="height" value="0.1" units="cm"/>
      <inkml:brushProperty name="color" value="#F6630D"/>
    </inkml:brush>
  </inkml:definitions>
  <inkml:trace contextRef="#ctx0" brushRef="#br0">398 0 8986,'-10'14'3065,"10"5"-2817,-15 3-24,-20 6-8,14 6 64,-12 9-64,0 8-24,2 19-72,-7 7-56,2 14-32,0 1-16,2-15-40,2-10-64,11-21-240,5-16-208,9-20 328</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1.760"/>
    </inkml:context>
    <inkml:brush xml:id="br0">
      <inkml:brushProperty name="width" value="0.1" units="cm"/>
      <inkml:brushProperty name="height" value="0.1" units="cm"/>
      <inkml:brushProperty name="color" value="#F6630D"/>
    </inkml:brush>
  </inkml:definitions>
  <inkml:trace contextRef="#ctx0" brushRef="#br0">1 31 7946,'26'-14'2944,"12"5"-2216,0 4-415,-10 2-33,-9 3-88,1 0-32,-5 5-96,-2-3-8,3 1-48,-4 0-88,-4 1-272,-3 1-305,0-4 401</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2.093"/>
    </inkml:context>
    <inkml:brush xml:id="br0">
      <inkml:brushProperty name="width" value="0.1" units="cm"/>
      <inkml:brushProperty name="height" value="0.1" units="cm"/>
      <inkml:brushProperty name="color" value="#F6630D"/>
    </inkml:brush>
  </inkml:definitions>
  <inkml:trace contextRef="#ctx0" brushRef="#br0">1 92 8818,'3'3'2947,"-3"-3"-2901,20 0 486,19-5-732,168-42 358,-45 8-71,-158 38-85,1 0 1,-1 1-1,0-1 0,0 1 0,1-1 1,-1 1-1,0 1 0,1-1 0,-1 0 1,0 1-1,0 0 0,1 0 0,-1 0 1,0 1-1,7 3 0,-8-3 0,0 1 0,0 0 0,-1-1 0,1 1-1,-1 0 1,0 1 0,0-1 0,0 0 0,0 0-1,-1 1 1,1-1 0,-1 1 0,0 0 0,0-1-1,0 1 1,0 0 0,-1 0 0,1 5 0,2 20 4,-2 0 1,-1 1-1,-1-1 1,-2 0-1,-1 0 1,-1-1 0,-1 1-1,-1-1 1,-2 0-1,-1-1 1,-14 28-1,22-51-6,-1 0 0,0 0 0,0 0 0,0-1 0,0 1-1,0-1 1,-1 0 0,1 0 0,-1 0 0,0 0-1,-5 2 1,8-4-1,-1-1 0,1 1-1,-1-1 1,1 1-1,-1-1 1,1 0 0,-1 1-1,1-1 1,-1 0-1,0 0 1,1 0 0,-1 0-1,1-1 1,-1 1 0,1 0-1,-1-1 1,1 1-1,-1-1 1,1 1 0,-1-1-1,1 0 1,0 1-1,-1-1 1,1 0 0,0 0-1,-1 0 1,1 0 0,0 0-1,0 0 1,0-1-1,0 1 1,0 0 0,0 0-1,1-1 1,-1 1-1,0-1 1,0-2 0,-3-5-8,0 0 0,1 0-1,0 0 1,1 0 0,0-1 0,0 1 0,1-1 0,0 1 0,1-1 0,0 0 0,2-15 0,4-10-25,19-65 0,1-5 13,-7 30 61,-21 85-2,-1-1 0,0 1 0,0-1 0,-1 1-1,0-1 1,-1 0 0,0-1 0,-1 1 0,0-1 0,0 0-1,-9 8 1,-13 15 56,-54 46 0,-136 119 38,218-196-147,0 0 1,0 0-1,1 0 1,-1 0-1,0 0 0,0 0 1,0 0-1,0 0 1,0 0-1,1 0 1,-1 0-1,0 0 0,0 1 1,0-1-1,0 0 1,0 0-1,0 0 1,0 0-1,1 0 0,-1 0 1,0 0-1,0 1 1,0-1-1,0 0 1,0 0-1,0 0 0,0 0 1,0 0-1,0 1 1,0-1-1,0 0 1,0 0-1,0 0 0,0 0 1,0 0-1,0 1 1,16-8-434,4-7 123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1:56.125"/>
    </inkml:context>
    <inkml:brush xml:id="br0">
      <inkml:brushProperty name="width" value="0.1" units="cm"/>
      <inkml:brushProperty name="height" value="0.1" units="cm"/>
      <inkml:brushProperty name="color" value="#F6630D"/>
    </inkml:brush>
  </inkml:definitions>
  <inkml:trace contextRef="#ctx0" brushRef="#br0">1 110 6721,'32'-38'2237,"-30"36"-1798,0 1-1,-1-1 1,1 1 0,0-1-1,0 1 1,0 0 0,0-1 0,0 1-1,0 0 1,0 0 0,0 1-1,1-1 1,2 0 0,1 0-498,0 0 0,0 1 0,0 0 0,0 0 1,-1 1-1,7 1 0,-4-1 581,4 1-382,0 0-1,0 1 1,0 1 0,14 6 0,-21-8-104,0 1 0,0-1 1,0 0-1,0 0 1,0-1-1,1 1 1,-1-1-1,0 0 1,1-1-1,-1 1 0,1-1 1,-1 0-1,1-1 1,-1 1-1,0-1 1,1 0-1,-1 0 0,10-4 1,-8 2-16,0 0 1,1 0 0,0 1-1,-1 1 1,1-1 0,0 1-1,0 0 1,0 1-1,9 0 1,21-1 41,-36 1-59,0 0 0,-1-1 1,1 1-1,0-1 0,0 0 1,0 0-1,-1 1 0,1-1 1,0 0-1,-1 0 0,1-1 1,-1 1-1,1 0 0,-1 0 1,0-1-1,1 1 1,1-4-1,-2 4 0,0-1 0,1 0 0,-1 1 0,1-1 0,-1 1 0,1-1 0,-1 1 0,1 0 0,0 0 0,0-1 0,0 1 0,0 1 0,0-1 0,0 0 0,0 0 0,0 1 0,3-1 0,26-2 43,-16 3-28,0-1 0,-1-1 0,1 0 0,28-9 0,-35 8-6,1 2-1,0-1 1,-1 1 0,1 0 0,0 1 0,-1 0 0,1 0 0,0 1 0,-1 0 0,1 1-1,0 0 1,-1 0 0,0 1 0,11 4 0,-8-3-3,0 0 1,0-1 0,1-1-1,-1 0 1,1 0-1,-1-1 1,13-1-1,22-8 70,5 15-49,-34-4-5,-1-1 0,32 0-1,-17-5 26,-25 1-38,0 1 0,0 1 0,1-1 0,-1 1 1,0 0-1,13 2 0,4 3 0,-1-1 0,1 0 1,1-2-1,40-2 0,-38 1-2,0 0-1,42 9 0,-43-5 77,0-2 1,49 1 0,-38-4 41,1 2-1,50 9 1,27 1 49,-96-12-128,0 2 1,1 0-1,-1 1 0,0 0 1,0 2-1,-1 0 0,27 12 1,-37-14-30,0-1 1,0 0 0,1 0 0,0 0-1,-1-1 1,1 0 0,0 0-1,-1-1 1,1 0 0,12-2-1,-17 1-5,-1 0 0,1 0-1,0-1 1,-1 1-1,1-1 1,-1 1 0,1-1-1,-1 0 1,3-3-1,-4 4-23,0 0-1,0 1 1,-1-1-1,1 0 0,-1 0 1,1 1-1,0-1 0,-1 0 1,1 0-1,-1 0 0,0 0 1,1 0-1,-1 1 0,0-1 1,0 0-1,1 0 0,-1 0 1,0 0-1,0 0 1,0 0-1,0 0 0,0 0 1,0 0-1,0 0 0,-1 0 1,1 0-1,0 0 0,-1 0 1,1 0-1,0 0 0,-1 1 1,0-3-1,-11 0-2130,10 1 1361</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2.758"/>
    </inkml:context>
    <inkml:brush xml:id="br0">
      <inkml:brushProperty name="width" value="0.1" units="cm"/>
      <inkml:brushProperty name="height" value="0.1" units="cm"/>
      <inkml:brushProperty name="color" value="#F6630D"/>
    </inkml:brush>
  </inkml:definitions>
  <inkml:trace contextRef="#ctx0" brushRef="#br0">150 46 7538,'1'-3'176,"0"1"0,0-1 0,1 0 0,-1 1 0,1-1 1,-1 1-1,1-1 0,0 1 0,0 0 0,0-1 0,0 1 1,1 0-1,-1 1 0,0-1 0,1 0 0,-1 1 0,1-1 1,3 0-1,-1 1-127,0 0 0,1 0 0,-1 1 0,0 0 0,1 0 0,-1 0 0,0 1 0,0 0 0,1 0 0,4 2 0,94 37-269,-101-40 223,0 1 1,-1 0-1,1 0 1,-1 1-1,1-1 1,-1 0-1,0 1 1,1-1-1,-1 1 1,0 0-1,0 0 1,0 0-1,0 0 1,0 0-1,-1 0 1,1 0-1,-1 1 1,1-1-1,-1 1 1,0-1-1,0 1 1,0-1-1,0 1 1,0 0-1,-1-1 1,1 1-1,-1 0 1,0-1-1,0 1 1,0 0-1,0 0 1,-1 3-1,-1 10 54,-2 1 0,0-1 0,0-1 0,-12 25 0,-1 8 184,11-16-70,1 1 0,2 0 1,1 0-1,5 58 0,-1-42 54,-5 55 0,-1-49-55,3 1 0,8 62 1,-7-113-167,0 0 0,-1 0 0,1 0 0,-1 0 0,0 0 0,0 0 0,-1 0 0,1 0 0,-1 0 0,-3 4 0,5-8-10,0 0 0,-1 0 1,1 1-1,-1-1 1,1 0-1,-1 0 0,0-1 1,1 1-1,-1 0 1,0 0-1,0 0 0,0 0 1,0-1-1,0 1 1,1 0-1,-1-1 0,0 1 1,-1 0-1,1-1 1,0 0-1,0 1 0,0-1 1,0 0-1,0 1 1,0-1-1,0 0 1,-1 0-1,1 0 0,0 0 1,0 0-1,0 0 1,0 0-1,-1 0 0,1-1 1,0 1-1,0 0 1,0-1-1,0 1 0,0-1 1,0 1-1,0-1 1,0 1-1,0-1 0,0 0 1,-1-1-1,-24-23-197,2-2-1,0 0 0,2-1 1,-26-45-1,26 40 167,-6-7 43,11 18 121,2-1 1,0 0-1,2-1 0,-15-36 0,27 58-86,0 0 0,0-1 1,1 1-1,-1 0 1,1-1-1,0 1 0,0 0 1,0-1-1,0 1 0,0-1 1,0 1-1,0 0 0,1-1 1,0 1-1,-1 0 0,1-1 1,0 1-1,0 0 0,0 0 1,0 0-1,3-4 1,-1 3-4,1-1 1,-1 1-1,1 0 1,-1 1-1,1-1 1,0 1 0,0 0-1,0-1 1,1 2-1,6-4 1,9 0 19,1 1-1,-1 0 1,39-1-1,-59 5-56,364-11-465,-274 21-1899,-61-11 1544</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3.097"/>
    </inkml:context>
    <inkml:brush xml:id="br0">
      <inkml:brushProperty name="width" value="0.1" units="cm"/>
      <inkml:brushProperty name="height" value="0.1" units="cm"/>
      <inkml:brushProperty name="color" value="#F6630D"/>
    </inkml:brush>
  </inkml:definitions>
  <inkml:trace contextRef="#ctx0" brushRef="#br0">65 0 9098,'3'3'3169,"4"14"-2889,1-2-40,-2 9-104,-12 6-16,-9 3-80,5 4 16,-11-4-152,8 2-128,8-4-392,-8-6-689,8-15 865</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3.424"/>
    </inkml:context>
    <inkml:brush xml:id="br0">
      <inkml:brushProperty name="width" value="0.1" units="cm"/>
      <inkml:brushProperty name="height" value="0.1" units="cm"/>
      <inkml:brushProperty name="color" value="#F6630D"/>
    </inkml:brush>
  </inkml:definitions>
  <inkml:trace contextRef="#ctx0" brushRef="#br0">0 1 8530,'14'4'604,"-1"0"1,1 1-1,-1 1 1,0 0-1,22 14 1,-20-10-508,2-1 0,24 9 0,-37-16-89,1-1 0,-1 0 0,0 1 0,0 0 0,0 0-1,0 0 1,0 1 0,-1-1 0,1 1 0,-1 0 0,1 0 0,-1 0 0,0 0 0,0 0 0,0 1-1,-1 0 1,3 4 0,-3-4-5,-1 0-1,0 0 1,-1 1 0,1-1-1,-1 0 1,0 1 0,0-1-1,0 1 1,0-1-1,-1 0 1,0 1 0,0-1-1,0 0 1,0 0 0,-1 0-1,0 0 1,-3 6-1,-6 14-172,-1 0-1,-1-1 0,-1 0 1,-1-1-1,-1-1 0,-19 20 0,5-22-181</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3.745"/>
    </inkml:context>
    <inkml:brush xml:id="br0">
      <inkml:brushProperty name="width" value="0.1" units="cm"/>
      <inkml:brushProperty name="height" value="0.1" units="cm"/>
      <inkml:brushProperty name="color" value="#F6630D"/>
    </inkml:brush>
  </inkml:definitions>
  <inkml:trace contextRef="#ctx0" brushRef="#br0">22 99 7906,'-22'-96'2888,"54"95"-2272,-11-1-416,4 7-71,-1 5-49,-12-4-56,2 6-48,-4-1-233,-1-1-247,-6 3 312</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4.082"/>
    </inkml:context>
    <inkml:brush xml:id="br0">
      <inkml:brushProperty name="width" value="0.1" units="cm"/>
      <inkml:brushProperty name="height" value="0.1" units="cm"/>
      <inkml:brushProperty name="color" value="#F6630D"/>
    </inkml:brush>
  </inkml:definitions>
  <inkml:trace contextRef="#ctx0" brushRef="#br0">378 17 8346,'5'5'2976,"18"-2"-2575,11 2-145,6-5-56,-1 0-56,-6-5-64,-4-1-16,-6-1-56,-1-4 0,-4 14-176,-5-3-160,-5 7-401,-8-2 417</inkml:trace>
  <inkml:trace contextRef="#ctx0" brushRef="#br0" timeOffset="1">0 346 8738,'3'8'3161,"7"-6"-2545,25 2-400,6-2 8,20-8 8,22 4-32,14-16-40,5 0-56,-12 1-80,-16 1 16,-16 11-40,-14-7-16,-3-1-144,-10 5-104,-13 0-248,-3 11-136,-18 4 440,-7-4 8</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4.427"/>
    </inkml:context>
    <inkml:brush xml:id="br0">
      <inkml:brushProperty name="width" value="0.1" units="cm"/>
      <inkml:brushProperty name="height" value="0.1" units="cm"/>
      <inkml:brushProperty name="color" value="#F6630D"/>
    </inkml:brush>
  </inkml:definitions>
  <inkml:trace contextRef="#ctx0" brushRef="#br0">87 0 7730,'-87'46'2808,"102"-39"-2280,-2-4-144,7 10-71,-7-3-25,2 5-64,0 1-32,-5-1-88,3 0-16,-15-1-152,5 1-216,-8 0 1248,-11-5-832</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4.759"/>
    </inkml:context>
    <inkml:brush xml:id="br0">
      <inkml:brushProperty name="width" value="0.1" units="cm"/>
      <inkml:brushProperty name="height" value="0.1" units="cm"/>
      <inkml:brushProperty name="color" value="#F6630D"/>
    </inkml:brush>
  </inkml:definitions>
  <inkml:trace contextRef="#ctx0" brushRef="#br0">1 133 7922,'192'-122'3491,"-191"121"-3459,1 0-1,-1 0 1,1 0 0,0 0-1,-1 0 1,1 0 0,0 1-1,0-1 1,0 0-1,0 1 1,-1-1 0,1 1-1,0 0 1,0 0 0,0 0-1,0 0 1,0 0-1,0 0 1,0 0 0,0 1-1,0-1 1,-1 1 0,1-1-1,0 1 1,0 0-1,0-1 1,-1 1 0,1 0-1,0 0 1,-1 0 0,1 1-1,-1-1 1,1 0-1,0 2 1,1 1-8,-1 0 0,1 0 0,-1 0 0,0 1 0,0-1-1,-1 0 1,0 1 0,1 0 0,-1-1 0,-1 1 0,1-1 0,-1 10 0,0-3-100,-1 0 1,-1 0-1,0 0 1,0-1 0,-1 1-1,-1-1 1,1 0-1,-2 0 1,1 0-1,-2 0 1,1-1 0,-1 1-1,0-2 1,-1 1-1,-14 14 1,5-15-299</inkml:trace>
  <inkml:trace contextRef="#ctx0" brushRef="#br0" timeOffset="1">103 190 7706,'-87'-54'2824,"87"49"-2304,18 5-72,3 0-143,2 0-73,5 2-88,-7-2-40,6 0-64,-3 0-72,-2 0-208,-11-2-201,2 2-807,-6 0-1488,-4 2 1815</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5.297"/>
    </inkml:context>
    <inkml:brush xml:id="br0">
      <inkml:brushProperty name="width" value="0.1" units="cm"/>
      <inkml:brushProperty name="height" value="0.1" units="cm"/>
      <inkml:brushProperty name="color" value="#F6630D"/>
    </inkml:brush>
  </inkml:definitions>
  <inkml:trace contextRef="#ctx0" brushRef="#br0">277 35 5073,'-151'72'2289,"146"-70"-2037,1 0 0,-1 1 0,1-1 0,-1 1 0,1 0 1,0 0-1,-7 7 0,11-9-217,0-1 0,-1 0 0,1 1 0,0-1 0,0 0 0,-1 1 0,1-1 0,0 1 0,0-1 0,0 0 0,0 1 0,0-1 0,0 1-1,-1-1 1,1 1 0,0-1 0,0 0 0,0 1 0,0-1 0,0 1 0,1-1 0,-1 1 0,0-1 0,0 1 0,0-1 0,0 0 0,0 1 0,1-1 0,-1 1 0,0-1 0,0 0 0,1 1 0,-1-1 0,0 0 0,0 1 0,1-1 0,-1 0 0,0 1 0,1-1 0,-1 0 0,1 0-1,0 1 1,5 1 129,0 0-1,0 0 1,0-1-1,0 1 1,0-2-1,11 2 1,-12-2-244,-4 0 81,22 3 108,0-2 1,1 0-1,26-4 1,-45 3-157,0 0 1,-1-1 0,1 0-1,0 0 1,-1 0 0,1 0 0,-1-1-1,0 1 1,1-1 0,-1 0-1,0-1 1,0 1 0,0-1-1,-1 0 1,1 0 0,0 0 0,-1 0-1,0-1 1,0 1 0,0-1-1,0 0 1,-1 0 0,3-5-1,-4 6 42,0-1-1,-1 0 0,0 0 0,1 0 1,-1 0-1,-1 0 0,1 0 0,-1 0 1,1 1-1,-1-1 0,0 0 0,-1 0 1,1 1-1,-1-1 0,1 1 0,-1-1 1,0 1-1,0-1 0,-1 1 0,1 0 1,-1 0-1,1 0 0,-1 1 0,0-1 1,0 1-1,0-1 0,0 1 0,-1 0 1,1 0-1,-1 0 0,-5-1 414,9 7-358,4 23-84,-2 0-1,-1 1 0,-3 40 0,0-55-133,0 1 0,0-1 0,-1 0 0,-1-1 0,0 1 0,-1-1 0,-1 1 0,0-1 0,-13 20 0,15-28 137,0 1 0,0-1 0,-1 0 0,0 0-1,0 0 1,0-1 0,0 1 0,0-1-1,-1-1 1,1 1 0,-1-1 0,0 0 0,0 0-1,0 0 1,0-1 0,-8 1 0,-14 1 464,0-2 0,-37-1 1,28-1 729,110-21 949,-3 10-1910,0 2 0,1 4-1,0 3 1,117 10-1,-140 3-218,-26-6-3862,-27-15 2901</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5.812"/>
    </inkml:context>
    <inkml:brush xml:id="br0">
      <inkml:brushProperty name="width" value="0.1" units="cm"/>
      <inkml:brushProperty name="height" value="0.1" units="cm"/>
      <inkml:brushProperty name="color" value="#F6630D"/>
    </inkml:brush>
  </inkml:definitions>
  <inkml:trace contextRef="#ctx0" brushRef="#br0">0 73 8738,'11'-7'471,"0"0"0,1 1-1,0 0 1,0 1 0,0 0 0,1 1 0,-1 1-1,22-4 1,115-7-211,-60 8 315,-87 6-569,6-1 18,0 0 1,0 0-1,1 1 1,-1 0-1,0 1 1,0 0-1,9 1 1,-16-1-22,1-1 0,-1 1 0,0-1 0,0 1 0,0 0 0,1-1 1,-1 1-1,0 0 0,0 0 0,0 0 0,0 0 0,0 0 1,0 0-1,-1 0 0,1 0 0,0 0 0,0 0 0,-1 0 1,1 0-1,0 2 0,-1 0-2,1 0 1,-1 0-1,0 0 1,0 0-1,0 0 1,0 0-1,-1 0 1,1 0-1,-1 0 1,1-1-1,-1 1 1,0 0-1,-2 3 1,-9 16-18,-1 1 0,-1-2 1,-1 0-1,-1-1 0,-22 21 0,35-38 4,-6 8-32,-5 6-253,-2 0 0,0-1 1,0 0-1,-2-2 0,-26 18 0,17-20-43</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6.160"/>
    </inkml:context>
    <inkml:brush xml:id="br0">
      <inkml:brushProperty name="width" value="0.1" units="cm"/>
      <inkml:brushProperty name="height" value="0.1" units="cm"/>
      <inkml:brushProperty name="color" value="#F6630D"/>
    </inkml:brush>
  </inkml:definitions>
  <inkml:trace contextRef="#ctx0" brushRef="#br0">32 127 6089,'-10'-36'960,"1"1"-123,7 30-156,3 14 381,0 6-877,-1 0 1,0 0-1,-1 0 1,-4 20-1,2-19-102,1 1 0,1-1 1,1 21-1,0-36-69,0-1 0,0 1 0,-1 0 0,1 0 0,0 0-1,0 0 1,1 0 0,-1 0 0,0 0 0,0 0 0,0 0 0,0-1 0,1 1 0,-1 0 0,1 0 0,-1 0-1,0 0 1,1-1 0,-1 1 0,1 0 0,0 0 0,-1-1 0,1 1 0,0 0 0,-1-1 0,1 1 0,0-1 0,0 1-1,-1-1 1,1 1 0,0-1 0,0 1 0,0-1 0,0 0 0,-1 0 0,1 1 0,0-1 0,0 0 0,0 0-1,0 0 1,0 0 0,0 0 0,0 0 0,0 0 0,0 0 0,0-1 0,-1 1 0,1 0 0,0 0 0,0-1-1,0 1 1,0-1 0,1 0 0,3-2 38,0 0-1,0 0 1,0-1 0,-1 1-1,1-1 1,7-9-1,10-13-47,-1-1 0,-1-1-1,-1-1 1,21-45 0,-39 72-19,0 0-46,0 0 0,-1 0 0,1 0 0,0 0 0,-1 0 0,1 0 1,-1 0-1,0 0 0,1 0 0,-1 0 0,0 0 0,-1-4 0,-4-7-238</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1:57.649"/>
    </inkml:context>
    <inkml:brush xml:id="br0">
      <inkml:brushProperty name="width" value="0.1" units="cm"/>
      <inkml:brushProperty name="height" value="0.1" units="cm"/>
      <inkml:brushProperty name="color" value="#F6630D"/>
    </inkml:brush>
  </inkml:definitions>
  <inkml:trace contextRef="#ctx0" brushRef="#br0">37 1 5769,'-14'3'410,"-9"6"1602,24-8-1942,-1 0 0,1 0 0,-1 0-1,1 1 1,-1-1 0,1 0 0,0 0 0,-1-1 0,1 1-1,0 0 1,0 0 0,0 0 0,0 0 0,0-1 0,0 1-1,0 0 1,0-1 0,0 1 0,0-1 0,0 1 0,2 0-1,11 7 214,1-1-1,0-1 0,1 0 1,-1-1-1,1 0 0,0-2 1,17 3-1,111 4 336,-121-11-500,-1-1-1,44-9 1,-42 6-38,-1 1 1,36-1 0,1 11 4,-47-3-55,1-2 0,0 0 0,18 0 0,8-4 31,146-6 89,-153 10-105,0 0 1,0 3 0,53 11 0,-47-7 14,-26-6-32,-1 1 0,1 0 0,-1 1 0,17 7 0,-27-10-23,1-1 0,-1 1-1,1 0 1,0-1 0,0 1 0,-1-1 0,1 0 0,0 0 0,0 0 0,0-1 0,-1 1 0,1 0 0,0-1 0,-1 0 0,1 0 0,0 0 0,4-2 0,33-7 66,-13 7-48,0 1 0,0 2 1,0 1-1,0 1 0,33 7 1,-39-5-21,-1 0 1,1-2-1,-1 0 0,1-2 1,0 0-1,-1-1 1,1-1-1,34-7 0,113-21 256,-93 19-126,-46 8-103,1 2-1,-1 0 1,50 7-1,-63-4-29,-9-2 12,1 0 0,-1 0 1,1-1-1,0 0 0,-1 0 1,0 0-1,1-1 0,-1-1 1,0 1-1,0-1 0,0 0 1,10-6-1,-14 6-5,0 1-1,0 0 1,1 0 0,-1 1 0,0-1 0,0 1-1,1-1 1,-1 1 0,1 0 0,0 0 0,-1 1-1,1-1 1,-1 1 0,1 0 0,0 0 0,0 0-1,4 1 1,5 1 20,0 1-1,1 1 0,16 6 0,18 5 28,-47-15-79,0 1-1,0-1 1,0 0-1,0 0 0,0 0 1,-1 0-1,1 0 1,0-1-1,0 1 0,0 0 1,0 0-1,0 0 1,-1-1-1,1 1 1,0 0-1,0-1 0,0 1 1,-1-1-1,1 1 1,0-1-1,-1 1 0,1-1 1,0 0-1,-1 1 1,1-1-1,-1 0 1,1 1-1,-1-1 0,1 0 1,-1 0-1,0 1 1,1-3-1,-2 2-278</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6.496"/>
    </inkml:context>
    <inkml:brush xml:id="br0">
      <inkml:brushProperty name="width" value="0.1" units="cm"/>
      <inkml:brushProperty name="height" value="0.1" units="cm"/>
      <inkml:brushProperty name="color" value="#F6630D"/>
    </inkml:brush>
  </inkml:definitions>
  <inkml:trace contextRef="#ctx0" brushRef="#br0">112 0 7178,'-3'7'2880,"16"9"-1464,-2 4-1216,6 3 49,-17 3 47,0 12-8,-2 5-24,-21 0-64,12 9-88,-22-16-40,18 10-72,-1-1-40,-12-16-256,19 2-168,-4-19 272</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6.831"/>
    </inkml:context>
    <inkml:brush xml:id="br0">
      <inkml:brushProperty name="width" value="0.1" units="cm"/>
      <inkml:brushProperty name="height" value="0.1" units="cm"/>
      <inkml:brushProperty name="color" value="#F6630D"/>
    </inkml:brush>
  </inkml:definitions>
  <inkml:trace contextRef="#ctx0" brushRef="#br0">0 1 7930,'18'-1'650,"-1"2"1,0 0 0,0 2 0,0-1 0,0 2-1,17 6 1,96 42 179,-94-35-657,1-2 0,60 16 0,-13-15 16,-26-4-188,72 22 1,-116-29-84,2 1-443,-26-13-923,-3 1 1079</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7.162"/>
    </inkml:context>
    <inkml:brush xml:id="br0">
      <inkml:brushProperty name="width" value="0.1" units="cm"/>
      <inkml:brushProperty name="height" value="0.1" units="cm"/>
      <inkml:brushProperty name="color" value="#F6630D"/>
    </inkml:brush>
  </inkml:definitions>
  <inkml:trace contextRef="#ctx0" brushRef="#br0">0 23 7274,'1'3'313,"-1"1"1,1-1 0,-1 1 0,1-1 0,0 0 0,0 0 0,1 1 0,-1-1 0,1 0 0,2 4 0,-2-5-275,-1-1 0,0 1 0,1 0-1,-1 0 1,0 0 0,0 0 0,-1 0 0,1 1 0,0-1 0,-1 0-1,1 0 1,-1 0 0,0 1 0,0-1 0,1 0 0,-1 0 0,-1 1 0,1-1-1,0 0 1,-1 0 0,1 0 0,-1 1 0,-1 3 0,2-7-9,1 0 1,-1 0 0,1 1-1,0-1 1,-1 0 0,1 0-1,0 1 1,0-1 0,-1 1-1,1-1 1,0 0 0,0 1-1,0 0 1,0-1 0,0 1-1,0 0 1,-1-1 0,1 1-1,0 0 1,0 0 0,2-1-1,13-3 12,60-28 29,47-18-4,-111 46-65,0 1 1,-1 0-1,1 1 0,0 0 0,0 1 1,0 1-1,1 0 0,17 2 1,-28-2-5,0 0 0,0 0 0,0 0 1,0 1-1,0-1 0,0 1 0,0 0 1,0 0-1,0-1 0,0 1 1,-1 0-1,1 0 0,0 1 0,-1-1 1,1 0-1,0 1 0,-1-1 0,0 1 1,1-1-1,-1 1 0,0-1 0,2 4 1,-3-4 0,0 1 1,0 0-1,0-1 1,0 1-1,0 0 1,-1 0-1,1-1 1,0 1-1,-1 0 1,1-1-1,-1 1 1,0-1-1,0 1 1,1-1-1,-1 1 1,0-1-1,0 1 1,-1-1-1,1 0 1,0 0-1,0 1 1,0-1-1,-1 0 1,1 0-1,-1 0 1,-2 1-1,-46 36 2,24-17-7,-1-1 0,-1-2 1,-1-1-1,-31 15 0,58-32 10,1 1 0,-1 0 0,0 0 0,1-1-1,-1 1 1,0-1 0,0 0 0,1 1 0,-1-1-1,0 0 1,0 0 0,-3-1 0,5 1-3,-1 0 1,1 0-1,-1 0 0,1-1 1,0 1-1,-1 0 0,1-1 1,0 1-1,-1 0 0,1-1 1,0 1-1,0 0 0,-1-1 1,1 1-1,0-1 0,0 1 1,-1 0-1,1-1 0,0 1 1,0-1-1,0 1 0,0-1 1,0 1-1,0-1 0,0 1 1,0 0-1,0-1 0,0 1 1,0-1-1,0 1 0,0-1 1,2-7-39,0 1 1,1-1 0,0 1-1,7-14 1,11-15-143,-9 17-1306,-1-1 0,16-38 0,-21 32 212</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7.528"/>
    </inkml:context>
    <inkml:brush xml:id="br0">
      <inkml:brushProperty name="width" value="0.1" units="cm"/>
      <inkml:brushProperty name="height" value="0.1" units="cm"/>
      <inkml:brushProperty name="color" value="#F6630D"/>
    </inkml:brush>
  </inkml:definitions>
  <inkml:trace contextRef="#ctx0" brushRef="#br0">100 35 4393,'-14'-34'1972,"14"34"-1937,0 0 0,0 0 0,0 0 0,0 0 0,0 1 0,0-1 0,0 0 0,0 0 0,0 0 0,0 0 0,-1 1 385,1-1-385,0 0 0,0 0 0,0 0 0,0 0 0,0 0 0,0 0 0,0 0 0,0 0 0,0 0 0,-1 0-1,1 0 1,0 1 0,0-1 0,0 0 0,0 0 0,0 0 0,0 0 0,0-1 0,0 1 0,-1 0 0,1 0 0,0 0 0,0 0 0,-1 0 385,1 0-385,0-1 0,0 1 0,0 0 0,0 0 0,0 0 0,0 0 0,0 0 0,-4 15 810,-1 18-345,-17 107 614,8-62-784,-1-9-148,9-49-100,1 2-1,1-1 1,-2 43 0,6-63-72,0 0 0,0 1 1,0-1-1,0 0 1,0 0-1,0 1 1,0-1-1,1 0 1,-1 0-1,0 0 1,1 0-1,-1 1 1,1-1-1,-1 0 1,1 0-1,-1 0 1,1 0-1,0 0 0,-1 0 1,1 0-1,2 1 1,-2-2-4,0 1 0,0-1 1,0 0-1,0 0 0,0 0 1,0 0-1,0 0 0,0 0 1,0 0-1,0-1 0,0 1 1,0 0-1,0-1 0,0 1 1,0 0-1,0-1 0,-1 1 0,1-1 1,0 1-1,1-2 0,9-6 26,-1-1-1,-1 0 1,11-14-1,-8 11-27,-4 3 1,16-17 10,1 0 0,1 2 0,1 1 0,1 1 0,2 1 0,37-20 0,-56 36-6,12-7 25,0 1 1,1 2-1,0 0 1,32-7 0,-56 16-33,1 0 0,0 0 1,-1 0-1,1 0 0,0 0 0,-1 0 1,1 0-1,-1 1 0,1-1 0,0 0 1,-1 0-1,1 0 0,-1 1 1,1-1-1,-1 0 0,1 1 0,-1-1 1,1 1-1,-1-1 0,1 0 0,-1 1 1,1-1-1,-1 1 0,0-1 0,1 1 1,-1-1-1,0 1 0,1 0 1,-1-1-1,0 1 0,0-1 0,1 1 1,-1 0-1,0-1 0,0 1 0,0-1 1,0 1-1,0 0 0,0-1 1,0 1-1,0 0 0,-3 34 77,1-23-39,-13 68 80,10-61-299,1 1-1,-2 30 1,8-28-289,9-8 182</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7.894"/>
    </inkml:context>
    <inkml:brush xml:id="br0">
      <inkml:brushProperty name="width" value="0.1" units="cm"/>
      <inkml:brushProperty name="height" value="0.1" units="cm"/>
      <inkml:brushProperty name="color" value="#F6630D"/>
    </inkml:brush>
  </inkml:definitions>
  <inkml:trace contextRef="#ctx0" brushRef="#br0">266 0 7986,'0'0'113,"-1"0"1,0 1-1,1-1 0,-1 0 1,1 0-1,-1 0 1,0 1-1,1-1 1,-1 0-1,1 1 1,-1-1-1,1 0 0,-1 1 1,1-1-1,-1 1 1,1-1-1,-1 1 1,1-1-1,0 1 1,-1-1-1,1 1 0,0 0 1,-1-1-1,1 1 1,0-1-1,0 1 1,-1 0-1,1-1 1,0 1-1,0 1 0,-11 30-298,7-21 525,-22 48-126,-3-1 0,-3-1 0,-2-1 0,-67 81 0,101-137-214,0 1 0,0-1 0,0 0 0,0 1 0,0-1 1,0 0-1,0 1 0,0-1 0,-1 1 0,1-1 0,0 0 0,0 1 1,0-1-1,-1 0 0,1 0 0,0 1 0,-1-1 0,1 0 1,0 0-1,0 1 0,-1-1 0,1 0 0,0 0 0,-1 0 0,1 1 1,-1-1-1,1 0 0,0 0 0,-1 0 0,1 0 0,0 0 0,-1 0 1,1 0-1,-1 0 0,1 0 0,0 0 0,-1 0 0,1 0 0,-1 0 1,1 0-1,0 0 0,-1 0 0,1 0 0,0-1 0,-1 1 1,1 0-1,0 0 0,-1 0 0,1-1 0,0 1 0,-1-1 0,1 1 2,0-1-1,0 0 0,-1 1 0,1-1 0,0 0 0,0 1 0,0-1 1,1 0-1,-1 1 0,0-1 0,0 0 0,0 1 0,0-1 0,1 1 1,-1-1-1,0 0 0,0 1 0,1-1 0,-1 1 0,1-1 1,-1 1-1,0-1 0,1 1 0,-1-1 0,1 1 0,0-1 0,74-45 13,-73 44-11,0 1 0,-1 0 1,1 0-1,0 0 0,0 0 0,0 0 1,0 1-1,0-1 0,0 1 0,0-1 1,0 1-1,1 0 0,-1 0 0,0 0 1,0 0-1,0 0 0,0 0 1,0 0-1,0 1 0,0-1 0,0 1 1,0-1-1,0 1 0,0 0 0,0 0 1,0 0-1,0 0 0,0 0 0,-1 1 1,1-1-1,0 0 0,-1 1 0,1-1 1,-1 1-1,0 0 0,1-1 1,-1 1-1,0 0 0,0 0 0,0 0 1,0 0-1,-1 0 0,2 2 0,1 6 26,0 1 0,0 0 0,-1 0 0,0 0 0,-1 0-1,0 16 1,-4 23-51,-2 0 1,-23 96-1,25-139-478,1-18 200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8.230"/>
    </inkml:context>
    <inkml:brush xml:id="br0">
      <inkml:brushProperty name="width" value="0.1" units="cm"/>
      <inkml:brushProperty name="height" value="0.1" units="cm"/>
      <inkml:brushProperty name="color" value="#F6630D"/>
    </inkml:brush>
  </inkml:definitions>
  <inkml:trace contextRef="#ctx0" brushRef="#br0">1 58 8570,'35'-14'2855,"26"-7"-1692,-22 13-907,0 2 0,78-1 0,-93 5-182,31 2 115,-53 1-176,0-1 0,0 0-1,0 1 1,0 0 0,0-1-1,0 1 1,0 0 0,0 0 0,0 0-1,-1 0 1,1 1 0,0-1-1,-1 0 1,1 1 0,-1-1 0,1 1-1,-1-1 1,0 1 0,0 0-1,1-1 1,-1 1 0,-1 0 0,2 3-1,3 11 53,-2-1 0,0 1 0,0 0 0,-2 0 0,0 0 1,-1 0-1,-2 24 0,-24 122 310,14-97-318,-32 184-548,30-202-294,13-46 836,1 1 1,-1-1-1,1 0 0,-1 1 1,1-1-1,-1 0 0,0 0 1,0 0-1,0 0 0,0 0 1,0 0-1,0 0 0,0 0 1,0 0-1,0 0 0,0 0 0,0-1 1,0 1-1,-1 0 0,1-1 1,0 1-1,-1-1 0,1 0 1,0 1-1,-1-1 0,1 0 1,-2 0-1,-7-8 762</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5:48.563"/>
    </inkml:context>
    <inkml:brush xml:id="br0">
      <inkml:brushProperty name="width" value="0.1" units="cm"/>
      <inkml:brushProperty name="height" value="0.1" units="cm"/>
      <inkml:brushProperty name="color" value="#F6630D"/>
    </inkml:brush>
  </inkml:definitions>
  <inkml:trace contextRef="#ctx0" brushRef="#br0">1 19 9394,'11'-13'3241,"17"9"-3017,3 3-80,12 4-32,2 7-48,-3 3 8,-2 2-56,-11 1-352,-4 1-264,-4-1 368</inkml:trace>
  <inkml:trace contextRef="#ctx0" brushRef="#br0" timeOffset="1">2 287 9762,'14'-2'3585,"10"-1"-2817,12-1-440,-4-4 16,33 8-160,-12 0-24,6 2-296,-5-1-280,-31-1 1312,0-4-832</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32.011"/>
    </inkml:context>
    <inkml:brush xml:id="br0">
      <inkml:brushProperty name="width" value="0.1" units="cm"/>
      <inkml:brushProperty name="height" value="0.1" units="cm"/>
      <inkml:brushProperty name="color" value="#F6630D"/>
    </inkml:brush>
  </inkml:definitions>
  <inkml:trace contextRef="#ctx0" brushRef="#br0">12 76 9010,'-5'-33'3225,"0"8"-2761,4 14 24,1 4 1800,0 11-2200,13 29-32,13 52-40,-16-36 8,-7 7-56,-3-2-144,0-1-384,-2 3-232,-9-12-1432,-2-1 1487</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32.344"/>
    </inkml:context>
    <inkml:brush xml:id="br0">
      <inkml:brushProperty name="width" value="0.1" units="cm"/>
      <inkml:brushProperty name="height" value="0.1" units="cm"/>
      <inkml:brushProperty name="color" value="#F6630D"/>
    </inkml:brush>
  </inkml:definitions>
  <inkml:trace contextRef="#ctx0" brushRef="#br0">0 176 8762,'26'3'635,"-1"0"0,1-2 0,-1-2 0,1 0 0,0-1 0,-1-2 0,35-8 0,18-11-480,75-33 1,-86 29-169,112-28 0,-144 53-398,-24 8-208,-11-5 589,-1-1-1,1 1 1,0 0 0,0-1-1,0 1 1,0 0 0,0-1-1,-1 1 1,1-1 0,0 1-1,0 0 1,-1-1 0,1 1-1,0-1 1,-1 1 0,1-1 0,-1 1-1,1-1 1,-1 1 0,1-1-1,-1 0 1,1 1 0,-2 0-1,-15 9-319</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35.245"/>
    </inkml:context>
    <inkml:brush xml:id="br0">
      <inkml:brushProperty name="width" value="0.1" units="cm"/>
      <inkml:brushProperty name="height" value="0.1" units="cm"/>
      <inkml:brushProperty name="color" value="#F6630D"/>
    </inkml:brush>
  </inkml:definitions>
  <inkml:trace contextRef="#ctx0" brushRef="#br0">104 89 6097,'18'-14'969,"-12"10"-580,0 0 0,-1 0 0,1-1 0,-1 0 0,0 0 0,0-1 0,0 1-1,7-13 1,2 0 769,-6 17-465,-5 14 160,-4 36-680,-3 1 1,-17 81 0,-36 94 112,13-61-88,18-67-87,14-60-95,2 0 0,2 0 0,1 0 0,1 1 0,0 57 0,6-94-23,0-1 1,0 0 0,0 0 0,0 1-1,0-1 1,0 0 0,0 1 0,0-1-1,0 0 1,0 1 0,0-1-1,0 0 1,0 0 0,0 1 0,0-1-1,1 0 1,-1 1 0,0-1-1,0 0 1,0 0 0,0 1 0,1-1-1,-1 0 1,0 0 0,0 1-1,0-1 1,1 0 0,-1 0 0,0 0-1,0 1 1,1-1 0,-1 0-1,0 0 1,0 0 0,1 0 0,-1 0-1,0 1 1,1-1 0,-1 0 0,1 0-1,12-10-309,11-21-280,-23 29 550,25-40-517,-2-14 255</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1:58.378"/>
    </inkml:context>
    <inkml:brush xml:id="br0">
      <inkml:brushProperty name="width" value="0.1" units="cm"/>
      <inkml:brushProperty name="height" value="0.1" units="cm"/>
      <inkml:brushProperty name="color" value="#F6630D"/>
    </inkml:brush>
  </inkml:definitions>
  <inkml:trace contextRef="#ctx0" brushRef="#br0">149 206 7338,'-128'-101'2605,"126"100"-2487,0 0-1,0 0 1,1-1-1,-1 1 1,1-1-1,-1 1 1,1-1-1,0 1 1,0-1-1,-1 0 1,1 0-1,-1-3 1,2 4-96,0 1-1,0-1 1,0 1 0,0-1 0,0 1 0,0-1-1,0 1 1,0-1 0,0 1 0,0-1 0,1 1 0,-1-1-1,0 1 1,0-1 0,1 1 0,-1-1 0,0 1-1,0 0 1,1-1 0,-1 1 0,0 0 0,1-1-1,-1 1 1,1 0 0,-1-1 0,1 1 0,-1 0 0,0 0-1,1-1 1,0 1 0,4-2 21,1 1 1,-1 0-1,1 0 0,-1 0 1,12 0-1,-10 1 111,33-10 148,63-10 129,-34 0-804,-68 20 333,-1 0 0,1 0-1,-1 0 1,1 0 0,-1 0-1,1-1 1,-1 1-1,1 0 1,-1 0 0,1 0-1,-1-1 1,0 1 0,1 0-1,-1-1 1,1 1-1,-1-1 1,0 1 0,1 0-1,-1-1 1,0 1 0,0-1-1,1 1 1,-1-1 0,0 1-1,0 0 1,0-1-1,0 1 1,1-1 0,-1 1-1,0-1 1,0 0 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35.580"/>
    </inkml:context>
    <inkml:brush xml:id="br0">
      <inkml:brushProperty name="width" value="0.1" units="cm"/>
      <inkml:brushProperty name="height" value="0.1" units="cm"/>
      <inkml:brushProperty name="color" value="#F6630D"/>
    </inkml:brush>
  </inkml:definitions>
  <inkml:trace contextRef="#ctx0" brushRef="#br0">1 65 6121,'6'-15'2737,"2"5"-1041,4 2-936,9 5-303,2-1-49,2 1-112,6 3-64,2-1-104,2-1-56,4 0-24,0-1-32,1 1-16,1 2-64,-3-1-288,-1-1-192,-20-6 288</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36.001"/>
    </inkml:context>
    <inkml:brush xml:id="br0">
      <inkml:brushProperty name="width" value="0.1" units="cm"/>
      <inkml:brushProperty name="height" value="0.1" units="cm"/>
      <inkml:brushProperty name="color" value="#F6630D"/>
    </inkml:brush>
  </inkml:definitions>
  <inkml:trace contextRef="#ctx0" brushRef="#br0">30 0 7602,'-3'3'281,"1"1"0,-1-1 1,1 1-1,0-1 1,0 1-1,1 0 0,-1 0 1,1-1-1,0 1 1,0 0-1,0 0 0,0 1 1,0 6-1,2 61-72,1-36 54,-7 19-178,3-43-138,1 0-1,0 0 1,0 1-1,1-1 1,4 22-1,-4-34 43,0 0 0,0 0 0,0 0 1,0 0-1,0-1 0,0 1 0,0 0 0,0 0 0,0 0 0,0 0 0,1 0 0,-1 0 0,0 0 0,0 0 0,0 0 0,0-1 1,0 1-1,0 0 0,1 0 0,-1 0 0,0 0 0,0 0 0,0 0 0,0 0 0,0 0 0,1 0 0,-1 0 0,0 0 1,0 0-1,0 0 0,0 0 0,0 0 0,0 0 0,1 0 0,-1 0 0,0 1 0,0-1 0,0 0 0,0 0 0,0 0 0,0 0 1,1 0-1,-1 0 0,0 0 0,0 0 0,0 0 0,0 1 0,0-1 0,0 0 0,0 0 0,0 0 0,0 0 0,0 0 1,0 0-1,0 1 0,1-1 0,-1 0 0,7-20-386,-3 8 414,17-43-115,2 0 1,53-93 0,-74 146 125,-1 0 0,1 0 1,-1 0-1,1 0 1,0 0-1,0 0 1,0 1-1,0-1 0,0 1 1,0-1-1,0 1 1,0 0-1,0 0 1,1 0-1,-1 0 0,1 0 1,-1 0-1,3 0 1,-4 1-15,-1 0-1,1 0 1,0 0 0,0 0 0,-1 1-1,1-1 1,0 0 0,-1 0 0,1 0 0,0 1-1,-1-1 1,1 0 0,-1 1 0,1-1 0,0 1-1,-1-1 1,1 0 0,-1 1 0,1-1 0,-1 1-1,1 0 1,-1-1 0,1 2 0,0 0-2,0 0 1,-1-1 0,1 1 0,-1 0-1,1 0 1,-1 0 0,0 0-1,0 1 1,0-1 0,0 0-1,0 0 1,-1 2 0,-2 10 19,-1-1-1,0 0 1,-1 0 0,-1 0 0,0-1-1,-1 0 1,-13 19 0,-8 15 47,22-34-50,-39 81 242,41-84-221,0 1 0,1 0 0,0 0 1,1 0-1,0 0 0,1 0 0,-1 16 1,2-25-48,0-1 1,0 1-1,0 0 1,-1-1-1,1 1 1,0 0-1,0-1 1,0 1 0,0 0-1,0-1 1,0 1-1,0 0 1,1-1-1,-1 1 1,0 0-1,0-1 1,0 1-1,1 0 1,-1-1 0,0 1-1,1-1 1,-1 1-1,1 0 1,-1-1-1,0 1 1,1-1-1,-1 1 1,1-1-1,-1 0 1,1 1 0,0-1-1,-1 1 1,1-1-1,-1 0 1,1 0-1,0 1 1,-1-1-1,1 0 1,0 0-1,-1 0 1,1 0 0,0 1-1,-1-1 1,1 0-1,0 0 1,-1 0-1,1-1 1,0 1-1,-1 0 1,1 0-1,0 0 1,-1 0 0,2-1-1,33-24 68,-26 17-51,199-137-129,-205 143 17,0 0-1,0-1 1,0 1 0,0 0-1,-1-1 1,1 0-1,-1 1 1,0-1 0,0 0-1,0 0 1,0 0 0,0-1-1,0 1 1,1-5-1,-6-2-267</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36.338"/>
    </inkml:context>
    <inkml:brush xml:id="br0">
      <inkml:brushProperty name="width" value="0.1" units="cm"/>
      <inkml:brushProperty name="height" value="0.1" units="cm"/>
      <inkml:brushProperty name="color" value="#F6630D"/>
    </inkml:brush>
  </inkml:definitions>
  <inkml:trace contextRef="#ctx0" brushRef="#br0">1 1 8026,'0'1'2712,"5"7"-2424,1 2 40,1 3 73,-5 5 39,-2 7-104,0 1-80,1 7-96,1 2-40,-4-7-72,2 3 0,0 0-64,-1-3-64,1-3-208,0-4-152,0-14-1361</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36.680"/>
    </inkml:context>
    <inkml:brush xml:id="br0">
      <inkml:brushProperty name="width" value="0.1" units="cm"/>
      <inkml:brushProperty name="height" value="0.1" units="cm"/>
      <inkml:brushProperty name="color" value="#F6630D"/>
    </inkml:brush>
  </inkml:definitions>
  <inkml:trace contextRef="#ctx0" brushRef="#br0">0 5 7642,'7'2'2776,"3"8"-2248,-1-4-48,0 12-79,-4-1-57,-2 4-64,2-1-72,-2 1-104,0 7-48,1-8-40,-4 1-40,0-3-136,-2-6-80,0-6-280,2-2-233,0-6 481</inkml:trace>
  <inkml:trace contextRef="#ctx0" brushRef="#br0" timeOffset="1">105 160 5521,'109'-128'2369,"-90"114"-1241,-4 5-384,0 0-240,1 11-112,-1 5-112,5 6-48,1 8-112,-4-3-64,-9 4-64,0-1-112,-1-3-216,-9-3-168,9-5 280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37.010"/>
    </inkml:context>
    <inkml:brush xml:id="br0">
      <inkml:brushProperty name="width" value="0.1" units="cm"/>
      <inkml:brushProperty name="height" value="0.1" units="cm"/>
      <inkml:brushProperty name="color" value="#F6630D"/>
    </inkml:brush>
  </inkml:definitions>
  <inkml:trace contextRef="#ctx0" brushRef="#br0">1 124 6305,'79'-102'2761,"-76"92"-1049,2 2-1192,-2 4-176,1 9 593,-4 17-745,3 55-48,-6-44-88,-2 4-32,-4 1-16,3-2-48,-4-6-152,-2 3-152,-4-5 280,-7-4-32</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37.355"/>
    </inkml:context>
    <inkml:brush xml:id="br0">
      <inkml:brushProperty name="width" value="0.1" units="cm"/>
      <inkml:brushProperty name="height" value="0.1" units="cm"/>
      <inkml:brushProperty name="color" value="#F6630D"/>
    </inkml:brush>
  </inkml:definitions>
  <inkml:trace contextRef="#ctx0" brushRef="#br0">1 1 8402,'2'15'2824,"6"1"-2784,-2 14-296,-1 7-240,-1-5 296</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37.795"/>
    </inkml:context>
    <inkml:brush xml:id="br0">
      <inkml:brushProperty name="width" value="0.1" units="cm"/>
      <inkml:brushProperty name="height" value="0.1" units="cm"/>
      <inkml:brushProperty name="color" value="#F6630D"/>
    </inkml:brush>
  </inkml:definitions>
  <inkml:trace contextRef="#ctx0" brushRef="#br0">212 0 7642,'1'104'2313,"-1"-100"-2272,0 0-1,0 0 0,1 0 1,-1 0-1,1 0 0,0 0 0,0 0 1,1 0-1,-1 0 0,1 0 0,-1 0 1,1-1-1,1 1 0,-1-1 1,0 1-1,1-1 0,0 0 0,-1 0 1,6 4-1,2 3 48,2 3-35,-5-6-91,0 0-1,-1 0 1,0 1 0,0 0 0,6 12 0,-11-18 34,0 0 1,0 0 0,-1 0 0,1 0-1,0 0 1,-1 1 0,0-1-1,1 0 1,-1 0 0,0 1-1,0-1 1,0 0 0,-1 0 0,1 1-1,-1-1 1,1 0 0,-1 0-1,1 0 1,-1 1 0,0-1-1,0 0 1,0 0 0,-1 0-1,1-1 1,0 1 0,-1 0 0,1 0-1,-3 2 1,-15 14 511,2 1 0,0 1 0,-17 26 0,34-45-491,-1 1-1,1-1 0,0 1 1,-1-1-1,1 1 0,0-1 1,0 1-1,0-1 0,0 1 1,0-1-1,0 1 0,1-1 0,-1 1 1,0-1-1,1 0 0,-1 1 1,1-1-1,0 0 0,-1 1 1,1-1-1,0 0 0,0 1 1,0-1-1,0 0 0,0 0 1,0 0-1,0 0 0,2 2 1,45 34-1,-25-20 17,-15-9-30,1 0 1,-1 0-1,-1 0 0,1 1 1,-2 0-1,12 20 0,-16-25-3,0 0 0,-1 1-1,0-1 1,0 1 0,0-1-1,-1 1 1,1-1 0,-1 1-1,0-1 1,-1 1 0,1-1-1,-1 1 1,0-1 0,0 1-1,0-1 1,0 0 0,-1 1-1,0-1 1,0 0-1,-3 5 1,-3 5-16,0 1-1,-2-1 1,1-1-1,-2 0 1,0 0-1,0-1 1,-1-1 0,-1 0-1,0 0 1,0-1-1,-28 15 1,-15 8 359,-82 63-1,186-91 116,57-8-109,58 2 386,338 84 417,-400-62-1058,6-4-99,1-4 0,0-5 0,132-7 0,-181-5-453,1-4 1,-1-2-1,61-18 1,8-5-18</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38.302"/>
    </inkml:context>
    <inkml:brush xml:id="br0">
      <inkml:brushProperty name="width" value="0.1" units="cm"/>
      <inkml:brushProperty name="height" value="0.1" units="cm"/>
      <inkml:brushProperty name="color" value="#F6630D"/>
    </inkml:brush>
  </inkml:definitions>
  <inkml:trace contextRef="#ctx0" brushRef="#br0">0 8 8818,'0'-8'3097,"2"13"-2673,1 10-240,-1 18 8,-2 3-16,0 10-32,-2 1-32,2 8-72,5 2-56,0-6-184,5-5-120,6-15-488,1-14 511</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38.671"/>
    </inkml:context>
    <inkml:brush xml:id="br0">
      <inkml:brushProperty name="width" value="0.1" units="cm"/>
      <inkml:brushProperty name="height" value="0.1" units="cm"/>
      <inkml:brushProperty name="color" value="#F6630D"/>
    </inkml:brush>
  </inkml:definitions>
  <inkml:trace contextRef="#ctx0" brushRef="#br0">533 1 6969,'-5'67'3366,"1"-41"-3350,-1 0 0,-1 0 0,-2-1 0,-11 29 1,12-41-43,0 0 0,-1 0 0,-1-1 0,0 0 0,0 0 0,-1-1 1,-1 0-1,-18 14 0,-10 5-238,-55 30 0,11-6 42,-87 63 2920,251-141-2301,-17 6-293,-15 1-209,0 2 0,0 2 0,2 2 0,-1 3 0,85-4 1,-111 14-481,-13 9 249</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38.991"/>
    </inkml:context>
    <inkml:brush xml:id="br0">
      <inkml:brushProperty name="width" value="0.1" units="cm"/>
      <inkml:brushProperty name="height" value="0.1" units="cm"/>
      <inkml:brushProperty name="color" value="#F6630D"/>
    </inkml:brush>
  </inkml:definitions>
  <inkml:trace contextRef="#ctx0" brushRef="#br0">96 31 6105,'-45'17'2929,"12"-1"-857,19-8-1512,10-1-119,11-5-209,8-2-64,14-4-120,11-4-32,16-3-24,13 2-48,21-4-112,-3 2-72,-16 1-161,-14-5 249</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1:58.730"/>
    </inkml:context>
    <inkml:brush xml:id="br0">
      <inkml:brushProperty name="width" value="0.1" units="cm"/>
      <inkml:brushProperty name="height" value="0.1" units="cm"/>
      <inkml:brushProperty name="color" value="#F6630D"/>
    </inkml:brush>
  </inkml:definitions>
  <inkml:trace contextRef="#ctx0" brushRef="#br0">92 1 4177,'-8'6'4708,"-3"15"-4527,8-13 262,-7 24 19,0 0 1,2 1 0,-6 63 0,-4 16 140,14-91-661,1 1 1,1 0 0,1 0 0,1 1 0,1-1-1,1 0 1,1-1 0,7 30 0,-9-53-95,0-10 42</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39.326"/>
    </inkml:context>
    <inkml:brush xml:id="br0">
      <inkml:brushProperty name="width" value="0.1" units="cm"/>
      <inkml:brushProperty name="height" value="0.1" units="cm"/>
      <inkml:brushProperty name="color" value="#F6630D"/>
    </inkml:brush>
  </inkml:definitions>
  <inkml:trace contextRef="#ctx0" brushRef="#br0">337 44 6353,'-108'-40'2178,"108"40"-2150,-1-1 0,1 1 0,0 0 0,-1-1 0,1 1 0,-1 0 0,1 0 0,-1-1 0,1 1 0,-1 0 0,1 0 0,-1 0 0,1 0 0,-1 0 0,0-1 0,1 1 0,-1 0 0,1 0 0,-1 0 0,1 1 0,-1-1 0,1 0 0,-1 0 0,1 0-1,-1 0 1,1 0 0,-1 1 0,1-1 0,-1 0 0,1 0 0,-1 1 0,1-1 0,-1 0 0,1 1 0,0-1 0,-1 0 0,1 1 0,-1-1 0,1 1 0,0-1 0,0 1 0,-1-1 0,1 1 0,0-1 0,0 1 0,-1-1 0,1 1 0,5 20-64,-4-18 139,0 3-81,-1 0 1,-1 0 0,1 0-1,-1 0 1,1 0 0,-2 0-1,1 0 1,-1 0 0,0-1 0,0 1-1,0-1 1,-1 1 0,0-1-1,-4 6 1,-8 12 64,-32 35 1,35-44-27,-17 19 110,17-21-3,1 0 0,0 1 0,1 1 1,0-1-1,1 2 0,-12 25 0,21-40-150,0 1-1,0-1 0,0 0 1,-1 1-1,1-1 1,0 1-1,0-1 0,0 0 1,0 1-1,0-1 1,0 1-1,0-1 1,0 0-1,0 1 0,0-1 1,0 1-1,0-1 1,0 0-1,0 1 0,1-1 1,-1 0-1,0 1 1,0-1-1,0 0 0,0 1 1,1-1-1,-1 0 1,0 1-1,0-1 0,1 0 1,-1 1-1,0-1 1,1 0-1,-1 0 1,0 1-1,1-1 0,-1 0 1,0 0-1,1 0 1,22 2 306,26-13-74,-47 11-217,75-25 233,128-60 0,-65 23-232,-108 51-78,-21 9-311,-15 7-804,1-4 419,2-1 321</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39.658"/>
    </inkml:context>
    <inkml:brush xml:id="br0">
      <inkml:brushProperty name="width" value="0.1" units="cm"/>
      <inkml:brushProperty name="height" value="0.1" units="cm"/>
      <inkml:brushProperty name="color" value="#F6630D"/>
    </inkml:brush>
  </inkml:definitions>
  <inkml:trace contextRef="#ctx0" brushRef="#br0">1 1 7794,'6'3'2632,"2"13"-2392,4 1 48,-2 12 80,-2 1 41,0-5-113,2 4-96,-2-3-88,2 2-56,0 2-144,-5-9-88,0-4-409,-7-8 377</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39.992"/>
    </inkml:context>
    <inkml:brush xml:id="br0">
      <inkml:brushProperty name="width" value="0.1" units="cm"/>
      <inkml:brushProperty name="height" value="0.1" units="cm"/>
      <inkml:brushProperty name="color" value="#F6630D"/>
    </inkml:brush>
  </inkml:definitions>
  <inkml:trace contextRef="#ctx0" brushRef="#br0">0 32 8522,'4'-2'310,"1"0"0,-1-1 0,1 2-1,-1-1 1,1 1 0,0-1 0,0 1 0,-1 0 0,1 1 0,9-1 0,56 5-180,-26-1 268,28-1-102,1-3 0,116-18 0,-184 18-293,0 0 0,0 0 0,0 0 1,0 1-1,0 0 0,0 0 0,0 0 0,0 1 1,0 0-1,0 0 0,5 2 0,-8-2-2,0 0 0,0 0 0,-1 1-1,1 0 1,0-1 0,-1 1 0,1 0 0,-1-1-1,1 1 1,-1 0 0,0 0 0,0 0 0,0 0-1,0 1 1,0-1 0,-1 0 0,1 0-1,0 0 1,-1 1 0,0-1 0,1 0 0,-1 1-1,0-1 1,0 0 0,-1 0 0,1 1 0,0-1-1,-2 3 1,0 15 9,-2-1 0,-1 0 0,0 0 0,-1 0 0,-1-1-1,-1 0 1,-1 0 0,-12 19 0,5-13-73,0-1 0,-1-1 0,-1-1 0,-1 0 0,-27 22 0,29-29-119,-2 0 0,0 0 0,0-2 0,-1-1 0,-41 17 0,5-12-34</inkml:trace>
  <inkml:trace contextRef="#ctx0" brushRef="#br0" timeOffset="1">109 214 8154,'8'-3'2848,"-5"5"-2408,-1 4 121,-4-2-385,-1 20-32,-10 42-104,13-35-16,0-4-112,-4-6-104,3-6-465,-1-9 441</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40.346"/>
    </inkml:context>
    <inkml:brush xml:id="br0">
      <inkml:brushProperty name="width" value="0.1" units="cm"/>
      <inkml:brushProperty name="height" value="0.1" units="cm"/>
      <inkml:brushProperty name="color" value="#F6630D"/>
    </inkml:brush>
  </inkml:definitions>
  <inkml:trace contextRef="#ctx0" brushRef="#br0">207 12 6913,'-10'-12'2785,"10"17"-1585,-3 12-824,0 6-32,-6 10 17,-5 1-41,0 4-120,0 0-64,1 1-80,-4-14-24,-1-1-64,-7-4-64,4-8-232,0 6-160,-4-7 271</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40.696"/>
    </inkml:context>
    <inkml:brush xml:id="br0">
      <inkml:brushProperty name="width" value="0.1" units="cm"/>
      <inkml:brushProperty name="height" value="0.1" units="cm"/>
      <inkml:brushProperty name="color" value="#F6630D"/>
    </inkml:brush>
  </inkml:definitions>
  <inkml:trace contextRef="#ctx0" brushRef="#br0">1 140 9178,'10'-7'3411,"22"3"-3493,-22 4 380,347-60 2046,-301 52-2166,351-44 862,-301 43-646,198 11-1,-302-2-401,27 2 67,45 10 0,-69-11-139,0 0 0,0 0 0,1 1 0,-1-1 0,0 1 0,0 1 0,-1-1 0,1 1 0,0-1 0,-1 1 0,0 0 0,1 1 0,-1-1 1,0 1-1,-1 0 0,5 5 0,-8-9 46,0 0 0,0 1 1,-1-1-1,1 0 0,0 0 0,0 1 1,0-1-1,0 0 0,0 1 0,0-1 1,0 0-1,0 0 0,-1 0 1,1 1-1,0-1 0,0 0 0,0 0 1,0 1-1,-1-1 0,1 0 1,0 0-1,0 0 0,0 0 0,-1 0 1,1 1-1,0-1 0,0 0 0,-1 0 1,1 0-1,0 0 0,-1 0 1,1 0-1,0 0 0,0 0 0,-1 0 1,1 0-1,0 0 0,0 0 0,-1 0 1,1 0-1,0 0 0,-1 0 1,1 0-1,0 0 0,0 0 0,-1 0 1,1-1-1,0 1 0,0 0 1,0 0-1,-1 0 0,1 0 0,0-1 1,0 1-1,-1 0 0,1 0 0,0 0 1,0-1-1,-23-8-518</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54.963"/>
    </inkml:context>
    <inkml:brush xml:id="br0">
      <inkml:brushProperty name="width" value="0.1" units="cm"/>
      <inkml:brushProperty name="height" value="0.1" units="cm"/>
      <inkml:brushProperty name="color" value="#F6630D"/>
    </inkml:brush>
  </inkml:definitions>
  <inkml:trace contextRef="#ctx0" brushRef="#br0">237 35 6673,'1'-5'715,"-1"-21"1900,-3 23-1867,-5 13-397,5-4-308,0 0 0,1 1-1,0-1 1,0 1 0,1-1-1,0 1 1,0 0 0,0-1-1,1 8 1,5 66 119,-2-49-104,-2-14-42,16 184 80,-13 266-1,-10-248-82,6-216-4,0 0 0,0 0 0,0 1 0,-1-1 0,1 0 0,-1 0 0,0 0 0,0 0 0,0 0 0,0 0 1,0 0-1,-1 0 0,1 0 0,-3 2 0,4-4-3,-1-1 0,1 1 1,-1-1-1,1 1 1,-1-1-1,1 0 1,-1 0-1,1 1 0,-1-1 1,1 0-1,-1 0 1,1 1-1,-1-1 1,0 0-1,1 0 0,-1 0 1,1 0-1,-1 0 1,0 0-1,1 0 1,-1 0-1,1 0 0,-1 0 1,0 0-1,1 0 1,-1-1-1,0 1 0,-1-1 10,0-1-1,0 1 0,0-1 1,0 1-1,0-1 0,0 0 1,1 0-1,-1 0 0,1 0 0,0 0 1,-2-2-1,-15-31-6,1 0 0,2-1 0,-11-39 0,-7-17-392,-2 10-233,-3-3 241</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55.291"/>
    </inkml:context>
    <inkml:brush xml:id="br0">
      <inkml:brushProperty name="width" value="0.1" units="cm"/>
      <inkml:brushProperty name="height" value="0.1" units="cm"/>
      <inkml:brushProperty name="color" value="#F6630D"/>
    </inkml:brush>
  </inkml:definitions>
  <inkml:trace contextRef="#ctx0" brushRef="#br0">0 1 7274,'1'2'192,"1"0"0,-1 1 0,1-1 1,-1 0-1,1 0 0,0 0 0,0 0 1,0 0-1,0 0 0,0 0 0,0-1 1,1 1-1,-1-1 0,0 0 0,1 1 1,-1-1-1,1 0 0,-1-1 0,1 1 0,3 0 1,64 12-321,-50-10 417,7 2-226,-1 2 0,0 1 1,33 14-1,-58-21-58,1 0-1,0-1 0,-1 2 1,1-1-1,-1 0 1,1 0-1,-1 0 0,1 1 1,-1-1-1,0 0 1,0 1-1,0-1 0,0 1 1,0 0-1,0-1 1,0 1-1,0 0 0,-1 0 1,1-1-1,-1 1 1,1 0-1,-1 0 0,0 0 1,0 0-1,0 0 1,0-1-1,0 1 0,0 0 1,0 0-1,0 0 1,-1 0-1,1 0 0,-2 1 1,-1 10 18,-2-1 1,0 0-1,-11 21 0,8-17-6,-84 139 78,66-117-85,2 1 1,2 1-1,-29 69 0,16 0 20,35-109-36,1-1 1,-1 1 0,0 0 0,0 0 0,0 0-1,1 0 1,-1 0 0,0 0 0,1 0 0,-1 0-1,0 0 1,0 0 0,1 0 0,-1 0 0,0 0-1,0 0 1,1 0 0,-1 0 0,0 0 0,0 0-1,1 0 1,-1 0 0,0 0 0,0 0 0,1 0 0,-1 1-1,0-1 1,0 0 0,1 0 0,-1 0 0,0 0-1,0 1 1,0-1 0,0 0 0,1 0 0,-1 0-1,0 1 1,0-1 0,0 0 0,0 0 0,0 1-1,0-1 1,1 0 0,-1 0 0,0 1 0,0-1-1,0 0 1,0 0 0,0 1 0,0-1 0,0 0-1,0 0 1,0 1 0,0-1 0,0 0 0,0 0-1,-1 1 1,1-1 0,0 0 0,0 0 0,0 1-1,0-1 1,0 0 0,17-14-419,5-7 160</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55.630"/>
    </inkml:context>
    <inkml:brush xml:id="br0">
      <inkml:brushProperty name="width" value="0.1" units="cm"/>
      <inkml:brushProperty name="height" value="0.1" units="cm"/>
      <inkml:brushProperty name="color" value="#F6630D"/>
    </inkml:brush>
  </inkml:definitions>
  <inkml:trace contextRef="#ctx0" brushRef="#br0">271 0 5601,'-32'66'3378,"19"-37"-2734,-1-2-1,-32 47 1,6-22 253,-73 73-1,112-125-883,0 1 1,0-1 0,1 1-1,-1 0 1,0 0 0,0 0-1,0-1 1,1 1-1,-1 0 1,0 0 0,1 0-1,-1 0 1,1 0 0,-1 0-1,1 0 1,0 0 0,-1 0-1,1 1 1,0-1-1,0 0 1,0 0 0,0 0-1,0 0 1,0 0 0,0 1-1,0-1 1,0 0 0,0 0-1,1 0 1,-1 0-1,0 0 1,1 0 0,-1 0-1,1 0 1,-1 0 0,1 0-1,-1 0 1,1 0-1,0 0 1,0 0 0,-1 0-1,1-1 1,0 1 0,0 0-1,0-1 1,0 1 0,0 0-1,0-1 1,1 1-1,9 5 16,-1-1 0,1-1 0,0 0-1,12 3 1,-8-3-1,43 14 30,64 12 0,-99-26-190,-1-1-1,1-1 0,0-1 0,0-1 0,0-1 1,31-5-1,1-8-143</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55.980"/>
    </inkml:context>
    <inkml:brush xml:id="br0">
      <inkml:brushProperty name="width" value="0.1" units="cm"/>
      <inkml:brushProperty name="height" value="0.1" units="cm"/>
      <inkml:brushProperty name="color" value="#F6630D"/>
    </inkml:brush>
  </inkml:definitions>
  <inkml:trace contextRef="#ctx0" brushRef="#br0">34 86 8578,'-33'-51'3056,"48"43"-2735,8 6-81,3 2-64,2 2-88,1 1-8,1-6-56,3-2 8,1 2-24,1-5-8,-6 4-168,-6 1-120,-10 0-16,-4 3 119</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56.314"/>
    </inkml:context>
    <inkml:brush xml:id="br0">
      <inkml:brushProperty name="width" value="0.1" units="cm"/>
      <inkml:brushProperty name="height" value="0.1" units="cm"/>
      <inkml:brushProperty name="color" value="#F6630D"/>
    </inkml:brush>
  </inkml:definitions>
  <inkml:trace contextRef="#ctx0" brushRef="#br0">0 1 7370,'0'18'2624,"2"-2"-2296,1-1 8,1 10-48,4-4-88,2 5-72,0-3-48,-1-13-104,3-2-112,-2-9 80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1:59.061"/>
    </inkml:context>
    <inkml:brush xml:id="br0">
      <inkml:brushProperty name="width" value="0.1" units="cm"/>
      <inkml:brushProperty name="height" value="0.1" units="cm"/>
      <inkml:brushProperty name="color" value="#F6630D"/>
    </inkml:brush>
  </inkml:definitions>
  <inkml:trace contextRef="#ctx0" brushRef="#br0">0 88 5665,'7'-82'2465,"4"80"-1113,-6-1-832,13 4-184,-3 3-48,0-3-24,6 7-16,-4-4-104,1-3-16,-5 1-64,2-2-32,-7-2-72,3 4-56,-4-7-176,-10-1-176,1-4 304</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56.644"/>
    </inkml:context>
    <inkml:brush xml:id="br0">
      <inkml:brushProperty name="width" value="0.1" units="cm"/>
      <inkml:brushProperty name="height" value="0.1" units="cm"/>
      <inkml:brushProperty name="color" value="#F6630D"/>
    </inkml:brush>
  </inkml:definitions>
  <inkml:trace contextRef="#ctx0" brushRef="#br0">431 1 3505,'4'8'184,"-1"1"1,0 0-1,0 0 1,-1 0 0,0 0-1,-1 0 1,0 1-1,-1-1 1,0 0-1,0 1 1,-1-1 0,0 0-1,0 1 1,-1-1-1,-1 0 1,1 0 0,-1 0-1,-1-1 1,0 1-1,-5 8 1,-5 7-277,0-2 1,-1 0-1,-2 0 1,0-1 0,-35 31-1,2-5-46,11-8 1209,-1-2-1,-2-2 0,-48 30 1,82-61-801,7-4-218,-1 1 1,1-1-1,0 1 0,-1 0 1,1 0-1,0 0 0,-1-1 1,1 1-1,0 0 0,0 1 1,0-1-1,0 0 0,0 0 1,0 0-1,0 1 0,0-1 1,-1 2-1,27-5 565,5-6-405,-2-2-1,36-15 0,21-8-62,48 2-70,-103 26-216,0-1-1,0-2 0,0-1 1,-1-1-1,31-15 0,-38 9-524,-13-3 278</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56.981"/>
    </inkml:context>
    <inkml:brush xml:id="br0">
      <inkml:brushProperty name="width" value="0.1" units="cm"/>
      <inkml:brushProperty name="height" value="0.1" units="cm"/>
      <inkml:brushProperty name="color" value="#F6630D"/>
    </inkml:brush>
  </inkml:definitions>
  <inkml:trace contextRef="#ctx0" brushRef="#br0">6 1 7858,'-4'18'2792,"3"5"-2384,2 10 0,4 17-103,-3 14 7,11 17-32,0 3-24,0 24-88,7 12-40,-15 13-48,-2 5-48,-3-20-24,0-19-8,-1-34-8,1-19-80,6-34-344,3-15 40,2-19 168</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57.312"/>
    </inkml:context>
    <inkml:brush xml:id="br0">
      <inkml:brushProperty name="width" value="0.1" units="cm"/>
      <inkml:brushProperty name="height" value="0.1" units="cm"/>
      <inkml:brushProperty name="color" value="#F6630D"/>
    </inkml:brush>
  </inkml:definitions>
  <inkml:trace contextRef="#ctx0" brushRef="#br0">360 40 8482,'10'-40'2864,"-35"70"-2712,-6 11-80,-13 15 0,-7 13-24,-12 15-80,9 1-64,10 0-432,8-6-752,14-28 832</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57.644"/>
    </inkml:context>
    <inkml:brush xml:id="br0">
      <inkml:brushProperty name="width" value="0.1" units="cm"/>
      <inkml:brushProperty name="height" value="0.1" units="cm"/>
      <inkml:brushProperty name="color" value="#F6630D"/>
    </inkml:brush>
  </inkml:definitions>
  <inkml:trace contextRef="#ctx0" brushRef="#br0">457 26 7290,'17'-6'274,"0"1"0,0 1 0,1 0 0,0 1 0,-1 1 0,1 1 0,0 0 0,21 3 0,-34-2-236,1 1 0,0 0 0,-1 0-1,1 1 1,0-1 0,-1 1 0,0 0 0,0 1-1,1-1 1,-1 1 0,-1 0 0,1 1 0,0-1-1,-1 1 1,0 0 0,0 0 0,0 0 0,0 0-1,0 1 1,-1 0 0,0 0 0,0 0 0,0 0-1,-1 0 1,0 0 0,0 1 0,0-1 0,-1 1 0,2 6-1,-1 0-15,-1 0-1,-1 1 0,1-1 1,-2 0-1,0 1 0,0-1 1,-1 0-1,-1 1 0,0-1 1,0-1-1,-2 1 0,1 0 1,-1-1-1,-1 0 0,0 0 1,-1-1-1,0 1 0,0-1 1,-14 13-1,-13 12 119,-2-1 0,-1-2 0,-63 41 0,75-55-114,-192 165 312,56-42-78,159-139-266,0 0-1,0 0 0,-1 0 0,1-1 0,0 1 1,-1-1-1,1 0 0,-1 1 0,0-1 0,1 0 1,-1 0-1,0-1 0,0 1 0,0-1 0,1 1 1,-1-1-1,0 0 0,-4 0 0,6-1-28,0 1 0,0 0 0,0-1 0,0 1 0,1-1 0,-1 1 0,0-1 0,0 1-1,1-1 1,-1 0 0,0 0 0,1 1 0,-1-1 0,1 0 0,-1 0 0,1 1 0,-1-1 0,1 0 0,-1 0 0,1 0-1,0-1 1,-1-1-162,0-1-1,1 1 1,0-1 0,0 1-1,0-1 1,0 1-1,0 0 1,2-6-1,12-44-807</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57.979"/>
    </inkml:context>
    <inkml:brush xml:id="br0">
      <inkml:brushProperty name="width" value="0.1" units="cm"/>
      <inkml:brushProperty name="height" value="0.1" units="cm"/>
      <inkml:brushProperty name="color" value="#F6630D"/>
    </inkml:brush>
  </inkml:definitions>
  <inkml:trace contextRef="#ctx0" brushRef="#br0">0 21 7162,'25'-11'2864,"8"3"-1920,19 6-496,16 2-71,-3 5-113,6 2-32,-10 1-16,-17 2-40,-1 0-96,-7 1 0,-7-3-80,3 2-72,-4 2-360,-4-3 728,-4 3-344</inkml:trace>
  <inkml:trace contextRef="#ctx0" brushRef="#br0" timeOffset="1">127 411 8194,'-13'11'2872,"27"1"-2504,14-4-160,28 3-135,-5-7 7,7-9-48,4 1 0,-13-10-32,2-3-104,-13-4-473,-5-4-1719,-4 1 1568</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58.311"/>
    </inkml:context>
    <inkml:brush xml:id="br0">
      <inkml:brushProperty name="width" value="0.1" units="cm"/>
      <inkml:brushProperty name="height" value="0.1" units="cm"/>
      <inkml:brushProperty name="color" value="#F6630D"/>
    </inkml:brush>
  </inkml:definitions>
  <inkml:trace contextRef="#ctx0" brushRef="#br0">475 74 6841,'-39'-69'2260,"39"68"-2244,0 1 0,1 0 1,-1 0-1,0 0 1,0 0-1,0 0 0,-1-1 1,1 1-1,0 0 1,0 0-1,0 0 0,0 0 1,0 0-1,0 0 1,0-1-1,0 1 0,0 0 1,0 0-1,0 0 1,0 0-1,0 0 0,0 0 1,-1-1-1,1 1 1,0 0-1,0 0 0,0 0 1,0 0-1,0 0 1,0 0-1,0 0 0,-1 0 1,1 0-1,0 0 1,0 0-1,0 0 0,0 0 1,0 0-1,-1 0 1,1 0-1,0 0 0,0 0 1,0 0-1,0 0 1,0 0-1,-1 0 0,1 0 1,0 0-1,0 0 1,0 0-1,0 0 0,0 0 1,0 0-1,-1 0 1,1 0-1,0 0 0,0 1 1,0-1-1,0 0 1,0 0-1,0 0 0,0 0 1,-1 0-1,0 15 410,2 17-140,13 110 128,-5 153-1,-9-274-391,-6 89 122,5-97-142,-1 0 0,0 1 0,-1-1 0,-1-1 0,-9 24 0,13-35-3,0 0 0,-1-1 0,1 1 0,-1 0 0,1 0 0,-1 0 0,1 0 0,-1 0 0,1 0 0,-1-1 0,0 1 0,1 0 0,-1 0 0,0-1 0,0 1 0,0-1 0,1 1 0,-1 0 0,0-1 0,0 0 0,0 1 0,0-1 0,0 0 0,0 1 0,0-1 0,0 0 0,0 0 0,0 0 0,-2 0 0,-9-9 23</inkml:trace>
  <inkml:trace contextRef="#ctx0" brushRef="#br0" timeOffset="1">22 395 6353,'-15'-10'2577,"10"5"-1529,3 5-504,2 5 440,2 0-735,8 24-97,18 42-8,-20-38-64,5-2-16,-1 3-72,-2-2-136,8-1-168,-9-8 183</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58.649"/>
    </inkml:context>
    <inkml:brush xml:id="br0">
      <inkml:brushProperty name="width" value="0.1" units="cm"/>
      <inkml:brushProperty name="height" value="0.1" units="cm"/>
      <inkml:brushProperty name="color" value="#F6630D"/>
    </inkml:brush>
  </inkml:definitions>
  <inkml:trace contextRef="#ctx0" brushRef="#br0">1 0 7858,'14'12'2816,"3"9"-2448,-4 10-208,-5 2-8,-3 1-112,-2 3-16,1-6-32,1-2-120,1-9-1864,-1-5 1464</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59.115"/>
    </inkml:context>
    <inkml:brush xml:id="br0">
      <inkml:brushProperty name="width" value="0.1" units="cm"/>
      <inkml:brushProperty name="height" value="0.1" units="cm"/>
      <inkml:brushProperty name="color" value="#F6630D"/>
    </inkml:brush>
  </inkml:definitions>
  <inkml:trace contextRef="#ctx0" brushRef="#br0">323 0 7338,'-7'43'3509,"-19"19"-3214,8-20-64,-9 18-78,-63 102 0,60-114-46,3 1-1,2 1 1,-25 70-1,45-109-83,-11 49 77,16-59-98,0 0 0,-1-1 0,1 1 0,0 0 0,0-1 0,0 1 0,0 0 0,0 0 0,0 0 0,0-1 0,0 1 0,0 0 0,0 0 0,0-1 0,0 1 0,1 0 0,-1-1 0,0 1 0,1 0 0,-1 0 0,0-1 0,1 1 0,-1-1 0,1 1 0,-1 0 0,1-1 0,-1 1 0,1-1 0,-1 1 0,1-1 0,0 1 0,-1-1 0,1 0 0,-1 1 0,1-1 0,0 0 0,0 1 0,-1-1 0,1 0 0,0 0 0,0 0 0,-1 0 0,1 1 0,0-1 0,0 0 0,-1 0 0,1-1 0,0 1 0,0 0 0,-1 0 0,1 0 0,0 0 0,0-1 0,-1 1 0,1 0 0,0-1 0,-1 1 0,1 0 0,0-1 0,-1 1 0,2-2 0,21-10 11,-1-1 1,0-1-1,0-1 0,-2-2 1,0 1-1,0-2 0,32-40 1,-45 49-14,1 1 1,-1 1-1,2-1 1,-1 1 0,1 1-1,0 0 1,0 0 0,0 0-1,1 1 1,18-6-1,-28 11 1,0 0-1,1-1 0,-1 1 0,0 0 0,0 0 1,1 0-1,-1 0 0,0 0 0,0 0 0,1 0 0,-1 0 1,0 0-1,1 0 0,-1 0 0,0 0 0,0 0 1,1 1-1,-1-1 0,0 0 0,0 0 0,0 0 1,1 0-1,-1 0 0,0 0 0,0 1 0,1-1 1,-1 0-1,0 0 0,0 0 0,0 0 0,0 1 1,1-1-1,-1 0 0,0 0 0,0 1 0,0-1 1,0 0-1,0 0 0,0 1 0,0-1 0,0 0 1,0 1-1,-2 14 4,-10 16 6,-18 24-1,-1-2-1,-4 0 1,-55 65 0,28-35 240,61-82-240,1-1-1,-1 1 0,0 0 1,1 0-1,-1-1 1,1 1-1,-1 0 1,0 0-1,1 0 1,0 0-1,-1-1 1,1 1-1,0 0 1,-1 0-1,1 0 1,0 0-1,0 0 1,0 0-1,0 0 0,0 0 1,0 0-1,0 0 1,0 0-1,0 0 1,0 1-1,1-1 3,0 0 0,0-1-1,0 1 1,0-1 0,-1 1-1,1 0 1,0-1-1,0 0 1,0 1 0,0-1-1,0 0 1,0 1 0,0-1-1,0 0 1,1 0 0,-1 0-1,0 0 1,2 0 0,53-9 142,-35 1-152,-1-1-1,-1-1 0,1 0 1,-2-2-1,0 0 0,27-23 1,-38 30-112,0 0 1,1 1-1,0 0 0,0 0 1,0 1-1,1 0 0,-1 0 1,1 1-1,9-1 0,-17 3 86,20-2-295</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59.463"/>
    </inkml:context>
    <inkml:brush xml:id="br0">
      <inkml:brushProperty name="width" value="0.1" units="cm"/>
      <inkml:brushProperty name="height" value="0.1" units="cm"/>
      <inkml:brushProperty name="color" value="#F6630D"/>
    </inkml:brush>
  </inkml:definitions>
  <inkml:trace contextRef="#ctx0" brushRef="#br0">72 128 8258,'-41'25'3048,"18"-5"-2439,16-4-121,7-4-200,8-2-104,20-10-80,2-2-32,17-13-32,7-8 0,1-8-168,-3-8-176,-4-9 1064,-5-5-672</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6:59.794"/>
    </inkml:context>
    <inkml:brush xml:id="br0">
      <inkml:brushProperty name="width" value="0.1" units="cm"/>
      <inkml:brushProperty name="height" value="0.1" units="cm"/>
      <inkml:brushProperty name="color" value="#F6630D"/>
    </inkml:brush>
  </inkml:definitions>
  <inkml:trace contextRef="#ctx0" brushRef="#br0">469 0 7882,'-9'3'2944,"-2"10"-2296,8 17-415,-1 1-65,-5 10-56,9 0-8,-5 9 0,-7-11-72,12-5-360,3 8 63,-11-11 89</inkml:trace>
  <inkml:trace contextRef="#ctx0" brushRef="#br0" timeOffset="1">1 586 9146,'1'-3'3145,"19"-2"-2913,8-1-40,16-6-80,2-3 0,22 0-32,10 2-48,-2-1-64,-4 4-160,-16-2-352,-10 2-745,-8 4 817</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1:59.432"/>
    </inkml:context>
    <inkml:brush xml:id="br0">
      <inkml:brushProperty name="width" value="0.1" units="cm"/>
      <inkml:brushProperty name="height" value="0.1" units="cm"/>
      <inkml:brushProperty name="color" value="#F6630D"/>
    </inkml:brush>
  </inkml:definitions>
  <inkml:trace contextRef="#ctx0" brushRef="#br0">78 0 6249,'-2'4'156,"-1"0"0,1 0-1,0 1 1,0-1 0,1 0-1,-1 1 1,1-1 0,0 1 0,0-1-1,1 1 1,-1 0 0,1-1-1,0 1 1,0 0 0,0-1-1,1 1 1,0 0 0,0-1 0,0 1-1,0-1 1,1 1 0,0-1-1,3 6 1,-4-5-72,0-3-57,0 1-1,0 0 0,-1 0 1,1 1-1,-1-1 1,0 0-1,0 0 1,0 0-1,-1 0 1,1 0-1,-1 0 0,1 0 1,-1 0-1,0 0 1,0 0-1,0 0 1,-1-1-1,1 1 1,-1 0-1,1-1 0,-1 1 1,-4 4-1,3-4-6,1 1-1,-1-1 0,1 1 0,0 0 0,0 0 1,0 0-1,1 0 0,-1 0 0,0 5 0,2 25 92,-2 7 63,2-40-165,-1 0-1,1 0 1,-1 0-1,1 0 1,-1 0-1,0 0 1,1 0-1,-1 0 1,0 0-1,0 0 1,0 0-1,1 0 1,-1-1-1,0 1 1,0 0-1,0-1 1,-1 1-1,1-1 1,0 1-1,0-1 1,0 1-1,0-1 1,0 0-1,0 0 1,-1 1-1,1-1 1,0 0-1,0 0 0,0 0 1,-2 0-1,-3 0 258,9 1-76,19 1 34,36 1 90,78-21 387,-83 13-494,-36 2-122,0 2-1,32 0 1,-48 0-147,1 1 1,-1-1-1,1 1 1,-1-1 0,0 0-1,0 0 1,1 1-1,-1-1 1,0 0-1,0 0 1,0-1 0,0 1-1,0 0 1,0 0-1,0 0 1,0-1 0,0 1-1,-1 0 1,1-1-1,0-2 1,5-13-236</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00.130"/>
    </inkml:context>
    <inkml:brush xml:id="br0">
      <inkml:brushProperty name="width" value="0.1" units="cm"/>
      <inkml:brushProperty name="height" value="0.1" units="cm"/>
      <inkml:brushProperty name="color" value="#F6630D"/>
    </inkml:brush>
  </inkml:definitions>
  <inkml:trace contextRef="#ctx0" brushRef="#br0">449 1 6281,'-85'199'3744,"62"-144"-3349,-3-1 0,-3-1 0,-1-1 0,-3-2 0,-74 87 0,60-88-317,44-46-311,-1 0 0,1 0-1,-1-1 1,0 1 0,0-1 0,0 1-1,0-1 1,-1-1 0,1 1 0,0-1-1,-1 1 1,-4 0 0,-2-2-750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00.480"/>
    </inkml:context>
    <inkml:brush xml:id="br0">
      <inkml:brushProperty name="width" value="0.1" units="cm"/>
      <inkml:brushProperty name="height" value="0.1" units="cm"/>
      <inkml:brushProperty name="color" value="#F6630D"/>
    </inkml:brush>
  </inkml:definitions>
  <inkml:trace contextRef="#ctx0" brushRef="#br0">1 90 8394,'36'-90'2936,"-16"120"-2568,6 1 49,13 12 87,9 1 72,19 0 96,10 6-32,-1-4-72,-5 1-88,-17 2-208,-5-3-96,-5-6-120,1-7-32,-1-15-448,-3-3-256,-11-19 400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01.847"/>
    </inkml:context>
    <inkml:brush xml:id="br0">
      <inkml:brushProperty name="width" value="0.1" units="cm"/>
      <inkml:brushProperty name="height" value="0.1" units="cm"/>
      <inkml:brushProperty name="color" value="#F6630D"/>
    </inkml:brush>
  </inkml:definitions>
  <inkml:trace contextRef="#ctx0" brushRef="#br0">0 37 6769,'100'-36'2489,"-101"41"-2057,2 6-56,6 2 16,-7 8-56,0 2-24,0 5-128,-7-1-24,14 9-104,1 0 0,-9 0-24,4 8-72,-6-7-136,-7-5-184,6-4-1976,-4-10 1672</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02.195"/>
    </inkml:context>
    <inkml:brush xml:id="br0">
      <inkml:brushProperty name="width" value="0.1" units="cm"/>
      <inkml:brushProperty name="height" value="0.1" units="cm"/>
      <inkml:brushProperty name="color" value="#F6630D"/>
    </inkml:brush>
  </inkml:definitions>
  <inkml:trace contextRef="#ctx0" brushRef="#br0">102 0 7914,'-5'2'2728,"-4"5"-2432,2 12-16,-3 14-56,-5 3-16,-1 14-55,-4 2-17,5 7-80,14 7 24,-3-12-280,9-1 192,10-17-56</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02.528"/>
    </inkml:context>
    <inkml:brush xml:id="br0">
      <inkml:brushProperty name="width" value="0.1" units="cm"/>
      <inkml:brushProperty name="height" value="0.1" units="cm"/>
      <inkml:brushProperty name="color" value="#F6630D"/>
    </inkml:brush>
  </inkml:definitions>
  <inkml:trace contextRef="#ctx0" brushRef="#br0">102 36 6873,'3'-3'197,"-1"0"0,1 0 0,0 0 0,-1 1-1,1-1 1,0 1 0,1 0 0,-1 0 0,0 0-1,1 0 1,-1 0 0,1 1 0,-1 0 0,1 0-1,0 0 1,-1 0 0,1 0 0,0 1-1,0-1 1,0 1 0,0 0 0,-1 0 0,1 1-1,5 0 1,9 3-272,1 0 0,-1 2 0,33 14 0,0-1 366,-36-15-276,-4-1-8,0 0 1,0 0-1,20 10 0,-30-13-7,0 1 1,0-1-1,0 1 0,1 0 1,-1-1-1,0 1 0,0 0 1,0 0-1,0-1 1,0 1-1,0 0 0,-1 0 1,1 0-1,0 0 0,0 0 1,-1 0-1,1 1 1,0-1-1,-1 0 0,1 0 1,-1 0-1,0 1 0,1-1 1,-1 0-1,0 0 0,0 1 1,0-1-1,1 0 1,-2 0-1,1 1 0,0-1 1,0 0-1,0 1 0,0-1 1,-1 0-1,1 0 1,-1 1-1,1-1 0,-1 0 1,1 0-1,-1 0 0,-1 2 1,-16 19 20,0-1 0,-2 0 0,-39 31 1,10-10-4,20-15-17,-6 7-35,-1-2 0,-69 47 1,101-77-143,0 1 0,-1-1 0,1 0 0,-1 0 0,1 0 0,-1 0 0,0-1 0,0 0 0,0 0 0,1 0 0,-7 0 0,0-11-677</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02.859"/>
    </inkml:context>
    <inkml:brush xml:id="br0">
      <inkml:brushProperty name="width" value="0.1" units="cm"/>
      <inkml:brushProperty name="height" value="0.1" units="cm"/>
      <inkml:brushProperty name="color" value="#F6630D"/>
    </inkml:brush>
  </inkml:definitions>
  <inkml:trace contextRef="#ctx0" brushRef="#br0">162 0 7986,'10'5'2808,"8"8"-2496,-4-1 24,6 11-63,-3 5-49,1 3 0,1 8-64,3 1-16,-4 2-40,1 8-40,1-4-24,-7-1-304,-4-5-336,-9-7 359</inkml:trace>
  <inkml:trace contextRef="#ctx0" brushRef="#br0" timeOffset="1">6 404 7034,'-5'15'2824,"6"-2"-1368,6 0-1336,9 8-72,-1-2 0,0-1-8,3 0 8,-2-7-240,3-1 0,2-2 88</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03.196"/>
    </inkml:context>
    <inkml:brush xml:id="br0">
      <inkml:brushProperty name="width" value="0.1" units="cm"/>
      <inkml:brushProperty name="height" value="0.1" units="cm"/>
      <inkml:brushProperty name="color" value="#F6630D"/>
    </inkml:brush>
  </inkml:definitions>
  <inkml:trace contextRef="#ctx0" brushRef="#br0">12 71 8890,'-12'-3'3089,"35"1"-2841,10-4-40,13-8-112,13 8-56,2-9 0,3 0-24,-6 10-168,-2 0-224,-20 5 224</inkml:trace>
  <inkml:trace contextRef="#ctx0" brushRef="#br0" timeOffset="1">365 68 6617,'-84'118'2673,"91"-103"-1241,3 5-1280,0 1-56,3-1-8,0-6-88,-5-9-120,9-6-248,-3-11-1984,6-14 1656</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03.547"/>
    </inkml:context>
    <inkml:brush xml:id="br0">
      <inkml:brushProperty name="width" value="0.1" units="cm"/>
      <inkml:brushProperty name="height" value="0.1" units="cm"/>
      <inkml:brushProperty name="color" value="#F6630D"/>
    </inkml:brush>
  </inkml:definitions>
  <inkml:trace contextRef="#ctx0" brushRef="#br0">324 65 2665,'79'-60'882,"-79"60"-870,1-1 0,-1 1-1,0 0 1,1-1-1,-1 1 1,0 0-1,1-1 1,-1 1-1,1 0 1,-1 0 0,1 0-1,-1-1 1,1 1-1,-1 0 1,0 0-1,1 0 1,-1 0-1,1 0 1,-1 0 0,1 0-1,-1 0 1,1 0-1,-1 0 1,1 0-1,-1 0 1,1 0-1,-1 0 1,1 1 0,-1-1-1,1 0 1,-1 0-1,0 0 1,1 1-1,-1-1 1,1 1-1,1 17 173,-13 21 35,-16-1 823,-1-1 0,-60 60 0,-76 53 1843,150-138-2462,-1 0 1,0-1 0,-1-1-1,-27 14 1,43-24-399,0 0 1,0 0-1,0 0 1,1 0 0,-1 0-1,0 0 1,0 0-1,0 1 1,0-1-1,0 0 1,0 0-1,0 0 1,0 0 0,0 0-1,0 0 1,0 0-1,0 0 1,0 0-1,0 1 1,0-1 0,1 0-1,-1 0 1,0 0-1,0 0 1,0 0-1,0 0 1,0 1 0,0-1-1,-1 0 1,1 0-1,0 0 1,0 0-1,0 0 1,0 0 0,0 1-1,28-5 420,39-11-66,120-56-35,-58 19-273,-92 42-283,1 0 0,0 3 0,57-5 0,-83 11 1,12-4-484,-7-6 294</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03.893"/>
    </inkml:context>
    <inkml:brush xml:id="br0">
      <inkml:brushProperty name="width" value="0.1" units="cm"/>
      <inkml:brushProperty name="height" value="0.1" units="cm"/>
      <inkml:brushProperty name="color" value="#F6630D"/>
    </inkml:brush>
  </inkml:definitions>
  <inkml:trace contextRef="#ctx0" brushRef="#br0">7 181 9106,'-6'-56'3409,"22"50"-2641,10-6-544,7 4-64,5-2-112,-3-1-16,6 1-16,6 0-8,-6 3-128,2-2-104,-7-1-360,-11-3-280,4-5 519</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04.261"/>
    </inkml:context>
    <inkml:brush xml:id="br0">
      <inkml:brushProperty name="width" value="0.1" units="cm"/>
      <inkml:brushProperty name="height" value="0.1" units="cm"/>
      <inkml:brushProperty name="color" value="#F6630D"/>
    </inkml:brush>
  </inkml:definitions>
  <inkml:trace contextRef="#ctx0" brushRef="#br0">387 30 6929,'-80'-28'2176,"79"27"-2138,0 1 0,-1 0 1,1 0-1,0 0 0,-1-1 1,1 1-1,0 1 0,-1-1 1,1 0-1,0 0 1,0 0-1,-1 1 0,1-1 1,0 0-1,0 1 0,-1-1 1,1 1-1,0 0 0,0-1 1,0 1-1,0 0 0,0 0 1,0 0-1,0-1 1,0 1-1,0 0 0,0 0 1,1 1-1,-2 1 0,-11 35 308,10-29-206,-13 36 149,-40 76-1,21-50-230,26-46-49,-2-2 0,-1 0 1,-1 0-1,-1-1 0,-1-1 1,-1 0-1,-30 30 0,36-45 38,8-9 198,21-19-20,-6 11-210,-8 7-7,-1 0 1,0 0-1,1 1 0,0-1 0,0 1 0,0 1 1,0-1-1,7-2 0,-11 5-4,0 0-1,0 0 1,0 0-1,0 0 1,0 0 0,0 0-1,0 0 1,0 0-1,0 0 1,0 0 0,0 1-1,0-1 1,0 0-1,0 1 1,0-1 0,0 1-1,0-1 1,0 1-1,0-1 1,0 1 0,-1 0-1,1 0 1,0-1 0,0 1-1,-1 0 1,1 0-1,0 0 1,-1 0 0,1-1-1,-1 1 1,1 0-1,-1 0 1,0 0 0,1 0-1,-1 0 1,0 0-1,0 1 1,0-1 0,0 0-1,0 0 1,0 0 0,0 2-1,2 49 114,-33 119 353,19-119-443,2 1 1,-5 95-1,17-153 777,1-15-421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1:59.775"/>
    </inkml:context>
    <inkml:brush xml:id="br0">
      <inkml:brushProperty name="width" value="0.1" units="cm"/>
      <inkml:brushProperty name="height" value="0.1" units="cm"/>
      <inkml:brushProperty name="color" value="#F6630D"/>
    </inkml:brush>
  </inkml:definitions>
  <inkml:trace contextRef="#ctx0" brushRef="#br0">0 380 7626,'5'-10'2816,"18"10"-2312,0-5-152,18 11-88,14 8-47,-19-18-41,21 13 0,-14-8-72,-23-12-72,8 7-8,-10-5-56,-5 4-136,8 8-56,-8-5-313,-13-16-255,-5-6 520</inkml:trace>
  <inkml:trace contextRef="#ctx0" brushRef="#br0" timeOffset="1">271 0 6081,'3'3'241,"-2"1"0,1-1 0,0 0 0,0 1 0,-1-1 0,0 1 0,0 0 0,0-1 0,0 1 0,0 0 0,-1-1 0,0 1 0,0 0 0,0 0 0,-1 6 0,-1 0-89,-1 0 0,0 0-1,-1 0 1,-5 12 0,-14 39 490,19-38-475,2-1 0,0 1-1,2 32 1,-1 10 52,0 41 0,14 122 0,-3-86-180,-9-122-25,-1 0-1,-4 28 0,3-44-25,1 0 0,0-1 1,-1 1-1,1 0 0,-1-1 0,0 1 0,0-1 0,-1 1 0,1-1 1,-1 0-1,0 0 0,1 1 0,-2-1 0,1 0 0,0-1 0,0 1 1,-1 0-1,0-1 0,-3 3 0,5-9-112,1-1-1,-1 0 1,1 0-1,0 0 1,0 0-1,0 0 1,2-8-1,-1 3-54,-1-40-84</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04.614"/>
    </inkml:context>
    <inkml:brush xml:id="br0">
      <inkml:brushProperty name="width" value="0.1" units="cm"/>
      <inkml:brushProperty name="height" value="0.1" units="cm"/>
      <inkml:brushProperty name="color" value="#F6630D"/>
    </inkml:brush>
  </inkml:definitions>
  <inkml:trace contextRef="#ctx0" brushRef="#br0">0 72 7482,'13'-4'842,"0"0"1,0 1-1,26-2 1,-25 4-798,0-1 1,-1 0-1,21-7 0,9-3 289,-35 11-225,0-1-1,0 0 1,0-1-1,-1 0 0,1 0 1,-1 0-1,13-9 1,-17 56 537,-22 33-277,13-57-273,0-1 0,-4 41 0,4 98 112,5-92-312,-15 116 0,16-180 48,-1 1 1,1 0 0,0-1-1,-1 1 1,0 0-1,1-1 1,-1 1 0,0-1-1,-1 1 1,1-1 0,0 1-1,-1-1 1,1 0 0,-1 0-1,-2 3 1,-8-6-258</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04.963"/>
    </inkml:context>
    <inkml:brush xml:id="br0">
      <inkml:brushProperty name="width" value="0.1" units="cm"/>
      <inkml:brushProperty name="height" value="0.1" units="cm"/>
      <inkml:brushProperty name="color" value="#F6630D"/>
    </inkml:brush>
  </inkml:definitions>
  <inkml:trace contextRef="#ctx0" brushRef="#br0">1 0 8602,'5'2'2944,"6"8"-2679,9-4-97,1 2 0,0 2-8,6-3-64,-3 3 0,-9-5-96,2-2-72,-6 2-416,2-2-2529,5 10 2121</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05.313"/>
    </inkml:context>
    <inkml:brush xml:id="br0">
      <inkml:brushProperty name="width" value="0.1" units="cm"/>
      <inkml:brushProperty name="height" value="0.1" units="cm"/>
      <inkml:brushProperty name="color" value="#F6630D"/>
    </inkml:brush>
  </inkml:definitions>
  <inkml:trace contextRef="#ctx0" brushRef="#br0">0 0 7610,'0'2'2848,"5"0"-2088,8 1-680,2-2 8,5-1-40,8 4 8,-2-6-16,7 2-112,0 0-304,-19 0-72,4 0 208</inkml:trace>
  <inkml:trace contextRef="#ctx0" brushRef="#br0" timeOffset="1">132 73 6953,'-117'146'2745,"110"-132"-1793,4 0-312,6-8-240,9 6-87,3-14-121,4-1-56,9-4-40,5-9-24,3 3-56,-5-7-24,-6-3-208,1 6-192,-12 4 248</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05.650"/>
    </inkml:context>
    <inkml:brush xml:id="br0">
      <inkml:brushProperty name="width" value="0.1" units="cm"/>
      <inkml:brushProperty name="height" value="0.1" units="cm"/>
      <inkml:brushProperty name="color" value="#F6630D"/>
    </inkml:brush>
  </inkml:definitions>
  <inkml:trace contextRef="#ctx0" brushRef="#br0">21 92 8834,'-19'6'2148,"19"-6"-2125,0 1 0,0-1 0,-1 0 0,1 0 0,0 0 0,0 0 0,0 0 0,0 0 0,0 0 0,0 0 0,0 1 0,0-1 0,0 0 0,0 0-1,0 0 1,0 0 0,0 0 0,0 0 0,0 1 0,0-1 0,0 0 0,0 0 0,0 0 0,0 0 0,0 0 0,0 0 0,0 1 0,0-1 0,0 0 0,0 0 0,0 0 0,0 0 0,0 0 0,0 0 0,0 1 0,0-1 0,0 0 0,0 0 0,0 0 0,0 0 0,1 0 0,-1 0 0,0 0 0,0 0 0,0 0 0,0 1 0,0-1 0,0 0 0,0 0 0,1 0 0,-1 0 0,0 0 0,0 0 0,0 0 0,0 0 0,0 0 0,1 0 0,-1 0 0,42 3 934,247-46 1067,-27 1-1301,-198 36-612,20-3 55,149 3 1,-168 16-122,-61-9-77,0 0 1,0 0-1,0 1 0,0-1 1,-1 1-1,1 0 0,-1 0 1,1 0-1,-1 0 0,0 0 1,1 1-1,4 5 0,-10-7-116,1 0-1,-1 1 1,0-1 0,1 0-1,-1 0 1,0 0-1,0-1 1,1 1-1,-1 0 1,0-1-1,0 1 1,0-1-1,0 1 1,-3-1-1,-15 5-815,0 3 455</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15.784"/>
    </inkml:context>
    <inkml:brush xml:id="br0">
      <inkml:brushProperty name="width" value="0.1" units="cm"/>
      <inkml:brushProperty name="height" value="0.1" units="cm"/>
      <inkml:brushProperty name="color" value="#F6630D"/>
    </inkml:brush>
  </inkml:definitions>
  <inkml:trace contextRef="#ctx0" brushRef="#br0">541 697 2625,'-78'79'1524,"63"-65"-138,15-14-1329,0 0 0,-1 0 1,1 0-1,0 0 0,0 0 0,-1 0 0,1 0 0,0 0 1,-1 0-1,1 0 0,0 1 0,0-1 0,0 0 0,-1 0 0,1 0 1,0 0-1,0 1 0,0-1 0,-1 0 0,1 0 0,0 0 1,0 1-1,0-1 0,0 0 0,0 0 0,-1 1 0,1-1 0,0 0 1,0 0-1,0 1 0,0-1 0,0 0 0,0 1 0,0-1 0,0 0 1,0 0-1,0 1 0,0-1 0,0 0 0,0 1 0,0-1 1,0 0-1,0 0 0,1 1 0,-1-1 0,0 0 0,0 0 0,0 1 1,0-1-1,1 0 0,6 13-193,5 17 391,1 0 0,2-1 1,1-1-1,22 29 0,-27-42-192,1 0 0,1-2 1,0 1-1,1-1 0,0-1 0,1-1 1,1 0-1,-1-1 0,20 9 0,24 6 19,2-3-1,0-3 1,1-2-1,1-3 1,1-3-1,110 6 1,-118-15-28,0-3 0,-1-3 1,1-1-1,-1-4 0,-1-1 0,1-3 0,86-33 0,-124 38-41,-1-1-1,0 0 0,-1-1 1,0-1-1,-1 0 0,0-1 1,-1-1-1,0 0 0,-1 0 1,-1-2-1,0 1 0,-1-1 1,0-1-1,-1 0 0,-1 0 1,10-28-1,-5 5 13,-1-1 1,-2 0-1,-1-1 0,-3 0 1,-1 0-1,-1-50 0,-3 67-18,-2 0 0,-1 1 0,-1-1 1,0 1-1,-2-1 0,-1 1 0,-1 0 0,-1 1 0,-1 0 0,0 0 0,-2 1 1,-1 0-1,0 1 0,-2 0 0,0 1 0,-1 0 0,-1 1 0,-1 1 0,0 1 0,-1 0 1,-1 2-1,0 0 0,-31-17 0,26 18-3,0 1 0,-1 1 0,0 1 0,-1 2 0,0 0 0,0 2 0,-28-4 0,36 9-2,-1 0 1,0 1 0,1 1-1,-1 0 1,1 2 0,-1 0-1,1 1 1,0 1 0,0 0-1,1 2 1,-24 11 0,-291 176-3,83-44 19,18-30-3,-104 60 52,318-169-52,0 1 0,0 1-1,1 1 1,1 0 0,-23 27 0,34-36-9,1 0-1,-1 0 1,1 0-1,0 1 1,1-1-1,-1 1 1,1 0-1,0-1 1,0 1 0,0 8-1,1-10-3,1 0 1,0-1-1,1 1 0,-1-1 1,1 1-1,-1 0 0,1-1 1,0 1-1,0-1 0,1 0 1,-1 1-1,1-1 0,-1 0 1,1 0-1,0 0 0,0 0 1,1 0-1,4 4 0,3 2 1,1 0-1,0-2 1,0 1-1,1-1 1,0-1 0,0 0-1,0-1 1,1 0-1,0-1 1,0 0-1,20 2 1,23 3 15,77 1 0,-120-9-14,174 2-149,0-7 0,190-31 0,-250 15-9</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17.798"/>
    </inkml:context>
    <inkml:brush xml:id="br0">
      <inkml:brushProperty name="width" value="0.1" units="cm"/>
      <inkml:brushProperty name="height" value="0.1" units="cm"/>
      <inkml:brushProperty name="color" value="#F6630D"/>
    </inkml:brush>
  </inkml:definitions>
  <inkml:trace contextRef="#ctx0" brushRef="#br0">834 977 7586,'-22'-79'2395,"22"79"-2378,0 0-1,0 0 1,0 0 0,0 0 0,-1 0 0,1 0 0,0 0-1,0-1 1,0 1 0,0 0 0,0 0 0,0 0 0,0 0-1,0 0 1,0 0 0,0-1 0,0 1 0,0 0-1,0 0 1,0 0 0,0 0 0,0 0 0,0-1 0,0 1-1,0 0 1,0 0 0,0 0 0,0 0 0,0 0 0,1 0-1,-1-1 1,0 1 0,0 0 0,0 0 0,0 0-1,0 0 1,0 0 0,0 0 0,0 0 0,1 0 0,-1 0-1,0 0 1,0-1 0,0 1 0,0 0 0,0 0 0,0 0-1,1 0 1,-1 0 0,0 0 0,0 0 0,0 0-1,0 0 1,0 0 0,0 0 0,1 0 0,-1 0 0,0 0-1,0 0 1,0 0 0,12 8 328,14 14-262,-24-21-20,41 37 82,1-2-1,2-2 1,2-2-1,99 49 1,-75-49-84,1-4-1,0-3 1,84 17 0,-99-30-53,1-3-1,0-2 1,0-3 0,0-2-1,1-3 1,-1-3 0,0-2-1,0-2 1,-1-4 0,-1-1-1,97-38 1,-114 34-11,-2-2-1,0-1 1,-2-2 0,0-2-1,-2-1 1,0-2-1,-2-1 1,50-56 0,-62 59 3,-1-1 0,-1 0 1,-1-2-1,-1 0 0,-2-1 0,0 0 1,-2-1-1,-2 0 0,0-1 1,-3 0-1,0 0 0,3-42 0,-8 41-2,0 0 0,-3 0-1,0 1 1,-2-1-1,-1 0 1,-2 1 0,-10-34-1,12 53 4,-1-1 1,0 1-1,0 0 0,-1 0 0,-1 0 1,0 1-1,0 0 0,-1 1 0,-1-1 0,0 2 1,0-1-1,-1 1 0,0 1 0,0-1 1,-1 2-1,0-1 0,-1 2 0,1 0 0,-18-7 1,-4 3 12,0 1-1,-1 2 1,1 2 0,-1 1 0,0 1 0,0 2 0,-1 1 0,-40 6 0,3 4 5,0 3-1,-127 41 1,94-16-5,-135 68-1,-92 74 40,-241 165 271,438-253-202,3 7-1,-125 121 0,223-188-81,1 1-1,2 2 1,1 1-1,-30 49 1,54-75-24,0 0 0,1 0 1,0 1-1,1-1 1,0 1-1,-4 20 0,7-29-12,1 1-1,0 0 1,-1 0 0,1 0-1,0 0 1,1 0-1,-1 0 1,0 0-1,1 0 1,0-1-1,-1 1 1,1 0-1,0 0 1,1-1-1,-1 1 1,0-1 0,1 1-1,-1-1 1,1 1-1,0-1 1,0 0-1,0 0 1,0 0-1,0 0 1,1 0-1,-1 0 1,0-1-1,1 1 1,-1-1 0,1 1-1,5 1 1,10 1-1,1 0 1,0-1 0,-1-1-1,1 0 1,0-2 0,0 0 0,0-1-1,36-7 1,140-29-101,244-81-1,-426 114 85,500-174 562,-258 73-254</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39.543"/>
    </inkml:context>
    <inkml:brush xml:id="br0">
      <inkml:brushProperty name="width" value="0.1" units="cm"/>
      <inkml:brushProperty name="height" value="0.1" units="cm"/>
      <inkml:brushProperty name="color" value="#F6630D"/>
    </inkml:brush>
  </inkml:definitions>
  <inkml:trace contextRef="#ctx0" brushRef="#br0">112 75 6665,'-16'-18'893,"12"15"-659,1 0 0,0-1 1,0 1-1,0-1 0,0 0 0,1 0 0,-1 0 1,1 0-1,0-1 0,-2-6 0,0 3 267,2 10 129,3 24 5,0-3-536,0 0 1,-2-1-1,-1 1 0,0-1 1,-11 42-1,4 10-12,8-56-193,-1 0 0,-1 0 0,-6 21 0,1-22-306,-3-12 163</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39.981"/>
    </inkml:context>
    <inkml:brush xml:id="br0">
      <inkml:brushProperty name="width" value="0.1" units="cm"/>
      <inkml:brushProperty name="height" value="0.1" units="cm"/>
      <inkml:brushProperty name="color" value="#F6630D"/>
    </inkml:brush>
  </inkml:definitions>
  <inkml:trace contextRef="#ctx0" brushRef="#br0">44 33 5673,'-5'7'314,"0"-1"-1,1 1 0,0-1 1,0 1-1,0 1 0,1-1 1,0 0-1,0 1 0,1-1 1,0 1-1,0 0 0,1 0 1,0 0-1,1 0 0,-1 0 1,2 0-1,0 9 0,3 20-238,1-1 0,15 50 0,-18-74 100,10 38-71,-3-10-41,1-1 1,1-1-1,30 66 1,-38-99-59,1 0 0,-1 0 1,1 0-1,0 0 1,0-1-1,0 0 0,0 0 1,1 0-1,0 0 1,0-1-1,0 0 0,0 0 1,0 0-1,9 3 1,-2-2-3,0-1 0,0 0 0,1 0 0,-1-1 0,1-1 0,20 0 0,-12-1-3,-1-2 1,1 0-1,0-1 0,-1-1 1,0-2-1,0 1 1,35-17-1,-46 17 2,1-1 0,-1-1 1,0 0-1,-1 0 0,0-1 0,0 0 0,0 0 1,-1-1-1,0 0 0,-1 0 0,0-1 0,-1 0 1,0 0-1,0 0 0,-1 0 0,0-1 1,-1 0-1,3-14 0,1-15 4,-2 1 1,-2-2-1,-2-61 1,-1 86 15,-1 0 0,0 1 0,-1-1 0,-1 0 0,0 1 0,-2-1 0,-11-28 0,13 37-11,0 1 0,-1 1 1,1-1-1,-1 0 0,0 1 0,-1 0 0,0 0 0,1 0 0,-2 0 0,1 1 0,0 0 0,-1 0 0,0 1 0,0-1 0,0 1 1,0 0-1,0 1 0,-1 0 0,1 0 0,-1 0 0,-7-1 0,-14 0 6,0 0 1,0 2-1,-1 1 0,-38 5 1,48-2-30,0 0 0,1 1 1,0 1-1,0 0 0,0 2 1,1 0-1,-28 16 0,24-8-173,11-3 60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0.373"/>
    </inkml:context>
    <inkml:brush xml:id="br0">
      <inkml:brushProperty name="width" value="0.1" units="cm"/>
      <inkml:brushProperty name="height" value="0.1" units="cm"/>
      <inkml:brushProperty name="color" value="#F6630D"/>
    </inkml:brush>
  </inkml:definitions>
  <inkml:trace contextRef="#ctx0" brushRef="#br0">7 37 7818,'-6'0'3000,"15"0"-1903,16 0-761,3-2 16,3 1-40,5-8-88,14 6-40,4-2-104,-2 0-40,-2 4-16,-9-3-80,-12-1-232,-3 4-184,-12 4-1745,-13 2 1545</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0.728"/>
    </inkml:context>
    <inkml:brush xml:id="br0">
      <inkml:brushProperty name="width" value="0.1" units="cm"/>
      <inkml:brushProperty name="height" value="0.1" units="cm"/>
      <inkml:brushProperty name="color" value="#F6630D"/>
    </inkml:brush>
  </inkml:definitions>
  <inkml:trace contextRef="#ctx0" brushRef="#br0">18 74 8194,'-18'4'3320,"25"-1"-2943,7-5-89,13-1-40,24 1 0,6-7-32,24 0-56,4-2-48,-1-1-48,0 1-32,-25 3-32,-13 1-56,-12 4-216,-11 3-112,-6-4-256,-8 4 375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0.059"/>
    </inkml:context>
    <inkml:brush xml:id="br0">
      <inkml:brushProperty name="width" value="0.1" units="cm"/>
      <inkml:brushProperty name="height" value="0.1" units="cm"/>
      <inkml:brushProperty name="color" value="#E71224"/>
    </inkml:brush>
  </inkml:definitions>
  <inkml:trace contextRef="#ctx0" brushRef="#br0">227 33 5409,'-93'-32'2394,"93"32"-2336,-1 0 0,1 0 0,-1 0 0,1 0-1,-1 0 1,0 0 0,1-1 0,-1 1 0,1 1 0,-1-1 0,0 0 0,1 0 0,-1 0-1,1 0 1,-1 0 0,1 0 0,-1 1 0,0-1 0,1 0 0,-1 0 0,1 1 0,-1-1-1,1 0 1,0 1 0,-1-1 0,1 1 0,-1-1 0,1 1 0,0-1 0,-1 1 0,1-1-1,0 1 1,-1-1 0,1 1 0,0-1 0,0 1 0,-1-1 0,1 1 0,0-1 0,0 1-1,0 0 1,0-1 0,0 1 0,0-1 0,0 1 0,0 0 0,0-1 0,0 1 0,0-1-1,1 1 1,4 44 302,-2-26 21,-2-7-314,-1-1 1,0 1-1,-1-1 1,0 1 0,-1-1-1,-1 0 1,1 1-1,-2-1 1,1-1-1,-2 1 1,-7 14 0,-1 5-44,1 0 1,-12 47 0,-9 21-21,31-93-31,0 0 0,1 0-1,-1 0 1,1 0 0,0 0 0,1 0-1,-1 0 1,1 0 0,0 0-1,0 1 1,1-1 0,-1 0-1,1 0 1,2 7 0,7-54-3790,-1 3 2603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6.461"/>
    </inkml:context>
    <inkml:brush xml:id="br0">
      <inkml:brushProperty name="width" value="0.1" units="cm"/>
      <inkml:brushProperty name="height" value="0.1" units="cm"/>
      <inkml:brushProperty name="color" value="#E71224"/>
    </inkml:brush>
  </inkml:definitions>
  <inkml:trace contextRef="#ctx0" brushRef="#br0">81 121 8354,'10'-98'2382,"-10"97"-2361,0 0 1,0 0 0,1 0-1,-1 0 1,0 0 0,1 0-1,-1 0 1,1 0 0,-1 0 0,1 0-1,0 0 1,0 0 0,-1 0-1,1 0 1,0 1 0,0-1-1,0 0 1,0 0 0,0 1-1,0-1 1,0 1 0,0-1-1,0 1 1,0-1 0,0 1 0,0 0-1,0-1 1,0 1 0,2 0-1,28 3-4,-25-2 52,31-2 175,-32 0-206,-1 0 0,1 1 1,0-1-1,0 1 1,-1 0-1,1 0 0,0 1 1,-1 0-1,1 0 0,0 0 1,-1 0-1,9 4 1,-12-4-34,0 1 1,-1 0 0,1-1 0,0 1 0,0 0 0,-1 0 0,1 0-1,-1 0 1,0 0 0,1 0 0,-1 0 0,0 0 0,0 0-1,0 0 1,0-1 0,-1 1 0,1 0 0,-1 0 0,0 2-1,-12 40 19,11-40-23,-11 26-140,-2-2 1,0 1-1,-2-2 1,-1-1-1,-1 0 1,-39 40-1,53-60-267,-1-1 1,0 0-1,0-1 0,0 1 0,0-1 0,0 0 0,-1-1 0,0 0 0,-12 4 0,2-5-680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00.110"/>
    </inkml:context>
    <inkml:brush xml:id="br0">
      <inkml:brushProperty name="width" value="0.1" units="cm"/>
      <inkml:brushProperty name="height" value="0.1" units="cm"/>
      <inkml:brushProperty name="color" value="#F6630D"/>
    </inkml:brush>
  </inkml:definitions>
  <inkml:trace contextRef="#ctx0" brushRef="#br0">219 6 5401,'0'-1'176,"-1"1"0,1-1 0,-1 1 0,0 0 0,1-1-1,-1 1 1,0-1 0,1 1 0,-1 0 0,0 0 0,1-1 0,-1 1-1,0 0 1,0 0 0,1 0 0,-1 0 0,0 0 0,0 0 0,1 0 0,-1 0-1,0 0 1,0 0 0,-1 0 0,-8 18 1631,5-6-1904,-3 3 317,0 1 0,-2-2 0,-11 15 0,9-14-82,2 0-1,-1 1 0,-9 22 0,-24 87 168,14-34-256,22-60-88,5-20-266,3-14-714,2-16 637</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1.066"/>
    </inkml:context>
    <inkml:brush xml:id="br0">
      <inkml:brushProperty name="width" value="0.1" units="cm"/>
      <inkml:brushProperty name="height" value="0.1" units="cm"/>
      <inkml:brushProperty name="color" value="#F6630D"/>
    </inkml:brush>
  </inkml:definitions>
  <inkml:trace contextRef="#ctx0" brushRef="#br0">0 0 7522,'14'27'3042,"-5"24"-2895,-8-39 182,34 190 509,-4-34-629,16 301 0,-46-441-203,0-20-8,0 0 1,-1 1 0,0-1 0,0 0 0,-1 0-1,-3 14 1,-3-32-511,3-10-224,-1-17-1074,-2-16 809</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1.414"/>
    </inkml:context>
    <inkml:brush xml:id="br0">
      <inkml:brushProperty name="width" value="0.1" units="cm"/>
      <inkml:brushProperty name="height" value="0.1" units="cm"/>
      <inkml:brushProperty name="color" value="#F6630D"/>
    </inkml:brush>
  </inkml:definitions>
  <inkml:trace contextRef="#ctx0" brushRef="#br0">342 1 7042,'-9'0'2656,"-6"6"-2000,0 7-104,-5 9-176,4 6-64,-2 18-39,1 14-25,-4 16-72,-12 3-8,-5 0-88,-4-12-8,6-11-64,6-12 16,10-21-48,9-10-88,11-18 2120,6-9-1544</inkml:trace>
  <inkml:trace contextRef="#ctx0" brushRef="#br0" timeOffset="1">472 58 8234,'10'23'2840,"0"13"-2576,-2 12-8,2 6 17,0 0-57,10 4-72,4-11-72,2-9-64,9-7-136,-6-24 768,3-14-496</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1.744"/>
    </inkml:context>
    <inkml:brush xml:id="br0">
      <inkml:brushProperty name="width" value="0.1" units="cm"/>
      <inkml:brushProperty name="height" value="0.1" units="cm"/>
      <inkml:brushProperty name="color" value="#F6630D"/>
    </inkml:brush>
  </inkml:definitions>
  <inkml:trace contextRef="#ctx0" brushRef="#br0">340 27 8242,'51'-26'2968,"-46"44"-2311,-2 11-521,0 6 0,-3 4-40,0 2-48,0-13-8,0 5-264,0-5-345,-6-8 361</inkml:trace>
  <inkml:trace contextRef="#ctx0" brushRef="#br0" timeOffset="1">0 395 7810,'2'6'2784,"8"6"-2464,3 4-32,5 7 8,5 4-39,-10-3-17,8 6-112,2-4-56,-1-3-40,2 0-128,-1-8 24,-3-5 48</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2.078"/>
    </inkml:context>
    <inkml:brush xml:id="br0">
      <inkml:brushProperty name="width" value="0.1" units="cm"/>
      <inkml:brushProperty name="height" value="0.1" units="cm"/>
      <inkml:brushProperty name="color" value="#F6630D"/>
    </inkml:brush>
  </inkml:definitions>
  <inkml:trace contextRef="#ctx0" brushRef="#br0">1 81 8578,'2'-5'170,"0"0"-1,0 0 1,0 1 0,1-1 0,0 1 0,0-1 0,0 1-1,1 0 1,-1 1 0,1-1 0,0 0 0,0 1-1,0 0 1,0 0 0,1 0 0,-1 1 0,1-1-1,0 1 1,-1 0 0,1 0 0,0 1 0,0-1 0,0 1-1,1 1 1,-1-1 0,7 0 0,-7 1-156,-1 1-1,1 0 1,0-1 0,-1 1 0,1 1 0,-1-1 0,1 1-1,-1 0 1,0 0 0,0 0 0,0 0 0,0 1 0,0-1-1,0 1 1,0 0 0,-1 1 0,0-1 0,0 0-1,0 1 1,0 0 0,0 0 0,-1 0 0,1 0 0,-1 0-1,0 0 1,0 0 0,-1 1 0,1-1 0,0 7 0,-1-4-19,0 1 0,0 0 0,-1 0 0,0 0 0,-1-1 0,0 1 0,0 0 0,0 0 0,-1-1 0,0 1 0,-1-1 0,-4 10 0,0-1-59,-1 0 0,-1-1-1,0 0 1,-15 17 0,13-18 35</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2.410"/>
    </inkml:context>
    <inkml:brush xml:id="br0">
      <inkml:brushProperty name="width" value="0.1" units="cm"/>
      <inkml:brushProperty name="height" value="0.1" units="cm"/>
      <inkml:brushProperty name="color" value="#F6630D"/>
    </inkml:brush>
  </inkml:definitions>
  <inkml:trace contextRef="#ctx0" brushRef="#br0">449 53 6609,'-104'30'2825,"117"-43"-1249,0 0-1016,10 0-159,0-1-81,4 1-96,-1 7-56,-1 1-88,-2 0-48,-5 8-72,-2-3-168,-4 10-552,-3-2 519</inkml:trace>
  <inkml:trace contextRef="#ctx0" brushRef="#br0" timeOffset="1">114 447 7138,'-63'17'3152,"12"-2"-1375,56-12-1313,25-3-56,39-18-96,9-15 0,11-16-24,-7-9-72,-13 11-112,-11 4-24,-6 13-80,-6 9-16,-5 5-200,0 1-152,-14 8-296,-8 7-224,-17 5 552</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2.837"/>
    </inkml:context>
    <inkml:brush xml:id="br0">
      <inkml:brushProperty name="width" value="0.1" units="cm"/>
      <inkml:brushProperty name="height" value="0.1" units="cm"/>
      <inkml:brushProperty name="color" value="#F6630D"/>
    </inkml:brush>
  </inkml:definitions>
  <inkml:trace contextRef="#ctx0" brushRef="#br0">0 60 5657,'27'51'5314,"-25"-42"-5207,0 0 1,0 0 0,-1 0-1,0 0 1,0 1 0,-1-1-1,-2 10 1,-29 241 401,79-398-3148,-34 85 1898,-12 39 680,1 0-1,1 0 1,0 1-1,1-1 1,0 1 0,1 0-1,1 0 1,11-17-1,-17 29 94,0 0 0,0 0 0,0 0 0,0 0 0,0 0 0,0 0 0,0 0 0,0 0 0,1 0 0,-1 0 0,0 1 0,0-1 0,1 0 0,-1 1 0,1 0 0,-1-1 0,0 1 0,1 0 0,-1-1 0,1 1 0,-1 0 0,1 0 0,-1 0 0,3 1 0,-2 0 38,0 0 0,0 0 0,0 0 0,0 0 0,0 1 0,0-1 0,0 1 0,0-1 0,-1 1 0,1 0 0,-1-1 0,1 1 0,1 4 0,4 6 167,-1 0 0,0 1 1,-1 0-1,3 13 0,26 123 1229,-21-89-974,-13-58-480,0-1-1,0 1 1,0-1-1,1 1 0,-1-1 1,1 1-1,-1-1 1,1 1-1,0-1 1,-1 1-1,1-1 0,0 0 1,0 1-1,0-1 1,0 0-1,0 0 1,0 0-1,0 0 1,1 0-1,-1 0 0,0 0 1,0 0-1,1 0 1,1 0-1,-1 0-3,0-1 0,1 0-1,-1 0 1,0-1 0,0 1 0,0 0-1,0-1 1,0 1 0,0-1-1,0 0 1,0 1 0,0-1 0,0 0-1,-1 0 1,4-3 0,7-5 0,0 0 0,-1-2-1,19-20 1,-30 30-7,18-21-111,-1-1 1,-2-1 0,0-1-1,-2 0 1,0-1-1,-2 0 1,-1-1 0,-1 0-1,6-31 1,7-39-184</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3.188"/>
    </inkml:context>
    <inkml:brush xml:id="br0">
      <inkml:brushProperty name="width" value="0.1" units="cm"/>
      <inkml:brushProperty name="height" value="0.1" units="cm"/>
      <inkml:brushProperty name="color" value="#F6630D"/>
    </inkml:brush>
  </inkml:definitions>
  <inkml:trace contextRef="#ctx0" brushRef="#br0">337 95 8378,'39'-95'2944,"-32"108"-2503,-12 10 31,-1 5 40,-3 8 8,-12 9-32,5 5-80,-12 13-168,0-1-72,-17 6-112,-6-8-48,-4-4 16,7-10-32,10-13-160,20-5-152,12-20-368,-3-11-168,18-17 504</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3.546"/>
    </inkml:context>
    <inkml:brush xml:id="br0">
      <inkml:brushProperty name="width" value="0.1" units="cm"/>
      <inkml:brushProperty name="height" value="0.1" units="cm"/>
      <inkml:brushProperty name="color" value="#F6630D"/>
    </inkml:brush>
  </inkml:definitions>
  <inkml:trace contextRef="#ctx0" brushRef="#br0">17 65 7330,'25'-23'2864,"1"5"-1928,-3 3-327,-3 13-257,4-1-96,4 3-136,3-2-56,7 1-40,-3 1-24,-4 0-272,-10 1-329,-14-1 361</inkml:trace>
  <inkml:trace contextRef="#ctx0" brushRef="#br0" timeOffset="1">2 264 8538,'-1'6'2952,"12"-3"-2663,7-3-145,3 2-16,2-4-16,-3-6-16,0 2-8,4 1-48,-4-8-56,6 9-352,-7 1 1016,-10 0-608</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3.877"/>
    </inkml:context>
    <inkml:brush xml:id="br0">
      <inkml:brushProperty name="width" value="0.1" units="cm"/>
      <inkml:brushProperty name="height" value="0.1" units="cm"/>
      <inkml:brushProperty name="color" value="#F6630D"/>
    </inkml:brush>
  </inkml:definitions>
  <inkml:trace contextRef="#ctx0" brushRef="#br0">5 220 8130,'-4'10'3247,"14"-14"-2541,18-19-864,-17 9 111,0-1-1,-2-1 1,1 1 0,-2-1-1,0-1 1,-2 0-1,1 0 1,4-25-1,0 16-200,-5 18 30,-4 16-208,-37 305 594,25-265 384,-3 1 0,-2-2 0,-37 81-1,52-128-534,0 0 0,0 1 0,0-1-1,0 0 1,-1 1 0,1-1 0,0 0 0,0 1-1,0-1 1,0 0 0,0 0 0,0 1-1,0-1 1,0 0 0,0 1 0,0-1-1,0 0 1,0 1 0,0-1 0,0 0-1,0 1 1,0-1 0,0 0 0,1 0-1,-1 1 1,0-1 0,0 0 0,0 1-1,0-1 1,1 0 0,-1 0 0,0 1 0,0-1-1,0 0 1,1 0 0,-1 0 0,0 1-1,1-1 1,16 2 244,17-9 11,-12-2-98,0-2 0,37-23 0,16-9-47,-27 20-117,1 2 0,1 2 1,72-17-1,-104 35-41,-14 7-286,-5-5 257,1 0 0,-1 1 1,0-1-1,0 0 0,0 0 1,0 0-1,0 0 0,-1 0 1,1 0-1,0 0 0,0 0 0,-1 0 1,1 0-1,0-1 0,-1 1 1,-2 0-1,-24 10-767,-3 3 354</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4.215"/>
    </inkml:context>
    <inkml:brush xml:id="br0">
      <inkml:brushProperty name="width" value="0.1" units="cm"/>
      <inkml:brushProperty name="height" value="0.1" units="cm"/>
      <inkml:brushProperty name="color" value="#F6630D"/>
    </inkml:brush>
  </inkml:definitions>
  <inkml:trace contextRef="#ctx0" brushRef="#br0">0 48 9946,'40'-48'3345,"-35"63"-3249,6 2-32,-1 12-56,1-7-128,-2 1-288,-3 6-208,2-8 328</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00.445"/>
    </inkml:context>
    <inkml:brush xml:id="br0">
      <inkml:brushProperty name="width" value="0.1" units="cm"/>
      <inkml:brushProperty name="height" value="0.1" units="cm"/>
      <inkml:brushProperty name="color" value="#F6630D"/>
    </inkml:brush>
  </inkml:definitions>
  <inkml:trace contextRef="#ctx0" brushRef="#br0">1 0 7658,'31'13'2808,"7"4"-2312,-20 3 0,5 12-183,-5-2-57,-23-2-80,13-2-32,-8-16-88,0 2-88,23 2-304,-13-12-217,-3-15 313</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4.541"/>
    </inkml:context>
    <inkml:brush xml:id="br0">
      <inkml:brushProperty name="width" value="0.1" units="cm"/>
      <inkml:brushProperty name="height" value="0.1" units="cm"/>
      <inkml:brushProperty name="color" value="#F6630D"/>
    </inkml:brush>
  </inkml:definitions>
  <inkml:trace contextRef="#ctx0" brushRef="#br0">3 0 8586,'-1'2'156,"1"0"0,-1-1 0,1 1 1,0-1-1,0 1 0,0 0 0,0-1 0,0 1 0,0-1 1,0 1-1,0 0 0,1-1 0,-1 1 0,0-1 1,1 1-1,0-1 0,-1 1 0,1-1 0,0 1 0,0-1 1,0 1-1,1 0 0,29 39-515,-14-20 465,-9-6-301,-1-1 1,0 1-1,-1-1 0,-1 2 1,0-1-1,-1 1 0,3 23 0,-4-16-401,-1-1 0,-1 1 0,-1 0 0,-5 37 0,3-47 578,-2 0 1,1 0-1,-10 22 1,5-18 1066,-1 0 1,0 0 0,-23 28 0,32-45-1031,0 1 1,0-1 0,0 0-1,0 0 1,0 0 0,0 1-1,0-1 1,0 0-1,0 0 1,0 0 0,0 0-1,0 1 1,0-1 0,0 0-1,0 0 1,-1 0 0,1 0-1,0 1 1,0-1-1,0 0 1,0 0 0,0 0-1,0 0 1,-1 0 0,1 0-1,0 0 1,0 1-1,0-1 1,0 0 0,-1 0-1,1 0 1,0 0 0,0 0-1,0 0 1,0 0 0,-1 0-1,1 0 1,0 0-1,0 0 1,0 0 0,-1 0-1,1 0 1,0 0 0,0 0-1,0 0 1,0 0-1,-1 0 1,1 0 0,0 0-1,0-1 1,0 1 0,0 0-1,-1 0 1,1 0 0,0 0-1,0 0 1,0 0-1,0-1 1,0 1 0,-1 0-1,1 0 1,0 0 0,0 0-1,0 0 1,0-1-1,0 1 1,0 0 0,0-21 373,10-27-329,94-338-1416,-81 284 950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4.875"/>
    </inkml:context>
    <inkml:brush xml:id="br0">
      <inkml:brushProperty name="width" value="0.1" units="cm"/>
      <inkml:brushProperty name="height" value="0.1" units="cm"/>
      <inkml:brushProperty name="color" value="#F6630D"/>
    </inkml:brush>
  </inkml:definitions>
  <inkml:trace contextRef="#ctx0" brushRef="#br0">217 1 11106,'13'6'240,"-6"-1"-72,-3 5 233,16 7-113,-13-1-88,-2 7-64,-4 3-64,-4 0 0,1 9-256,-6 3-184,-7-2 216</inkml:trace>
  <inkml:trace contextRef="#ctx0" brushRef="#br0" timeOffset="1">79 329 8242,'-79'46'2792,"86"-31"-2592,-2 5 0,-1-1 8,3 3-31,-2-9-73,-3 2-32,-2-4-272,1 4-265,-1-7 281</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5.214"/>
    </inkml:context>
    <inkml:brush xml:id="br0">
      <inkml:brushProperty name="width" value="0.1" units="cm"/>
      <inkml:brushProperty name="height" value="0.1" units="cm"/>
      <inkml:brushProperty name="color" value="#F6630D"/>
    </inkml:brush>
  </inkml:definitions>
  <inkml:trace contextRef="#ctx0" brushRef="#br0">0 285 7530,'137'-166'2944,"-101"138"-2000,0 5-647,-5 1-105,0 4-80,-8 5 8,4 3-40,-1 5 16,-8 5-56,-3 7-8,-4 13 8,1 4-24,-6 21 16,-6-6-32,-9 7-272,-5-5-216,-12-6 271</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5.560"/>
    </inkml:context>
    <inkml:brush xml:id="br0">
      <inkml:brushProperty name="width" value="0.1" units="cm"/>
      <inkml:brushProperty name="height" value="0.1" units="cm"/>
      <inkml:brushProperty name="color" value="#F6630D"/>
    </inkml:brush>
  </inkml:definitions>
  <inkml:trace contextRef="#ctx0" brushRef="#br0">217 0 6649,'-103'43'2737,"98"-38"-1761,0 6-464,-5 1-168,3 4-96,-4 1-16,4 9-71,-6 2-49,-3 1-80,3 4-88,-1-10-369,1-5 321</inkml:trace>
  <inkml:trace contextRef="#ctx0" brushRef="#br0" timeOffset="1">260 51 7818,'19'-11'2664,"-9"2"-2472,12 6-112,-14 1 0,0 2-64,-1 0-408</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5.894"/>
    </inkml:context>
    <inkml:brush xml:id="br0">
      <inkml:brushProperty name="width" value="0.1" units="cm"/>
      <inkml:brushProperty name="height" value="0.1" units="cm"/>
      <inkml:brushProperty name="color" value="#F6630D"/>
    </inkml:brush>
  </inkml:definitions>
  <inkml:trace contextRef="#ctx0" brushRef="#br0">487 0 7074,'-71'73'2720,"51"-42"-2040,-4 7-112,-4-2-72,-5 11-31,-8-2-33,-5 16-128,2 4-48,-6 8-88,16-3-72,6-11-40,2-9-16,6-31-72,5-9-112,9-18-584,9-13 504</inkml:trace>
  <inkml:trace contextRef="#ctx0" brushRef="#br0" timeOffset="1">318 285 8146,'29'-5'3128,"1"3"-2303,3-3-409,8 7-72,-10-1-16,2 1-8,-2 6-56,-5-6-24,0 3-144,-4-4-24,-4 6-128,-2-7-120,-9 3-208,-7 7-280,-7-8 1104,-6 9-448</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6.328"/>
    </inkml:context>
    <inkml:brush xml:id="br0">
      <inkml:brushProperty name="width" value="0.1" units="cm"/>
      <inkml:brushProperty name="height" value="0.1" units="cm"/>
      <inkml:brushProperty name="color" value="#F6630D"/>
    </inkml:brush>
  </inkml:definitions>
  <inkml:trace contextRef="#ctx0" brushRef="#br0">45 35 7650,'8'10'3458,"-4"-4"-3051,-18 0 445,11-5-844,0 0 1,1 0 0,-1 1 0,0-1 0,1 1 0,-1 0 0,1 0-1,0 0 1,0 0 0,0 0 0,-1 0 0,2 0 0,-1 1-1,0-1 1,-1 4 0,-2 1 20,6-10 6,-1 0 0,1 0-1,0 0 1,1 0 0,-1 0-1,0 1 1,1-1 0,-1 1-1,1-1 1,0 1 0,0-1-1,2-1 1,8-3-24,0 1 1,1 1-1,0 0 0,0 1 0,0 0 0,0 1 1,1 1-1,-1 0 0,20 0 0,23-5 13,-43 4-17,61-6 14,-70 9-21,-1 0 0,0 0 0,0 0 0,1 0 0,-1 0 1,0 1-1,0 0 0,0 0 0,0 0 0,0 0 0,0 0 1,0 0-1,0 1 0,0 0 0,0-1 0,-1 1 0,1 0 0,-1 0 1,4 4-1,-5-5 1,-1 0 0,0 0 0,1 1 0,-1-1 0,0 0-1,0 0 1,0 0 0,0 1 0,0-1 0,0 0 0,0 0 0,0 0 0,0 0 0,-1 1 0,1-1 0,0 0 0,-1 0 0,1 0 0,-1 0 0,1 0 0,-1 0 0,0 0 0,1 0 0,-1 0-1,0 0 1,0 0 0,1 0 0,-1-1 0,-1 2 0,-32 27 7,33-28-7,-41 27 311,0-3 1,-70 32-1,55-29-37,42-20-209,21-9-56,28-17-183,48-45 2988,-20 28-1565</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6.656"/>
    </inkml:context>
    <inkml:brush xml:id="br0">
      <inkml:brushProperty name="width" value="0.1" units="cm"/>
      <inkml:brushProperty name="height" value="0.1" units="cm"/>
      <inkml:brushProperty name="color" value="#F6630D"/>
    </inkml:brush>
  </inkml:definitions>
  <inkml:trace contextRef="#ctx0" brushRef="#br0">198 0 9474,'6'23'3249,"-19"56"-3049,-11-38-56,-1 9-96,-16-6-8,15 4-40,-1-7-112,3-9-360,9 5-192,7-16 351</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7.076"/>
    </inkml:context>
    <inkml:brush xml:id="br0">
      <inkml:brushProperty name="width" value="0.1" units="cm"/>
      <inkml:brushProperty name="height" value="0.1" units="cm"/>
      <inkml:brushProperty name="color" value="#F6630D"/>
    </inkml:brush>
  </inkml:definitions>
  <inkml:trace contextRef="#ctx0" brushRef="#br0">284 105 7154,'52'-44'4370,"-45"38"-4156,1 1-1,0 0 1,0 0-1,18-6 1,35-15 306,-58 25-498,1 1-1,-1-1 1,1 0-1,-1 1 1,1 0-1,-1 0 1,1 0-1,-1 0 0,8 2 1,-10-1-23,0-1 1,0 1-1,0 0 0,0 0 0,0-1 1,0 1-1,0 0 0,-1 0 1,1 0-1,0 0 0,0 0 1,-1 0-1,1 0 0,0 0 1,-1 0-1,1 0 0,-1 0 1,1 1-1,-1-1 0,0 0 0,0 0 1,1 0-1,-1 1 0,0-1 1,0 0-1,0 0 0,0 1 1,0-1-1,-1 0 0,1 0 1,0 0-1,-1 3 0,-2 11-55,-1 1-1,-1-1 1,0 0 0,-1 0-1,0 0 1,-1-1 0,-1 0-1,-1 0 1,1-1 0,-2 0-1,0-1 1,-1 0 0,0 0-1,0-1 1,-1-1-1,-1 0 1,0-1 0,0 0-1,-1 0 1,0-2 0,0 0-1,-29 10 1,-24 6 41,23-9 148,1 2 1,-63 33-1,188-4 623,-74-41-744,0 1-1,0 1 1,-1-1-1,0 1 0,0 1 1,0-1-1,-1 1 1,0 0-1,0 1 0,-1-1 1,0 1-1,0 0 1,-1 1-1,0-1 0,-1 1 1,0-1-1,0 1 1,0 0-1,-1 0 0,-1 1 1,1 9-1,0 11 33,-2 0 0,-1 0-1,-1 0 1,-12 59 0,4-44-14,-1-1 0,-23 57 1,34-101-12,0 1 1,0 0-1,-1 0 0,1-1 1,0 1-1,0 0 1,0-1-1,-1 1 1,1 0-1,0-1 1,-1 1-1,1 0 1,-1-1-1,1 1 0,0-1 1,-1 1-1,0-1 1,1 1-1,-1-1 1,1 1-1,-1-1 1,1 1-1,-1-1 1,0 0-1,1 0 0,-1 1 1,0-1-1,1 0 1,-3 1-1,-7-18 2444,3-8-1103</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7.464"/>
    </inkml:context>
    <inkml:brush xml:id="br0">
      <inkml:brushProperty name="width" value="0.1" units="cm"/>
      <inkml:brushProperty name="height" value="0.1" units="cm"/>
      <inkml:brushProperty name="color" value="#F6630D"/>
    </inkml:brush>
  </inkml:definitions>
  <inkml:trace contextRef="#ctx0" brushRef="#br0">0 211 9050,'125'-80'2646,"-117"75"-2544,-1 1 0,1 0 0,0 0 1,0 1-1,1 0 0,-1 1 0,16-3 0,-19 4-93,-1 0 0,1 0-1,-1 0 1,0 0-1,0-1 1,1 0-1,-1 0 1,5-3 0,38-29 237,-38 25-177,0 2 1,1 0-1,1 0 1,-1 1-1,17-8 1,-26 14-66,0-1 0,-1 1 1,1 0-1,0 0 1,0 0-1,-1 0 1,1 0-1,0 0 0,-1 0 1,1 1-1,0-1 1,-1 0-1,1 0 1,0 0-1,-1 1 1,1-1-1,-1 0 0,1 1 1,0-1-1,-1 0 1,1 1-1,-1-1 1,1 1-1,-1-1 1,1 1-1,-1-1 0,0 1 1,1-1-1,-1 1 1,0 0-1,1-1 1,-1 1-1,0 0 1,0-1-1,1 1 0,-1-1 1,0 1-1,0 0 1,0 0-1,0-1 1,0 2-1,4 32 94,-4-31-86,-8 221 209,0-60-158,16 155-8,0-151 27,-11-145-33,3-22-49,0-1 1,-1 0-1,1 0 0,0 0 1,0 0-1,0 1 0,0-1 0,-1 0 1,1 0-1,0 0 0,0 0 1,0 0-1,-1 0 0,1 0 0,0 0 1,0 0-1,-1 0 0,1 0 1,0 0-1,0 0 0,0 0 0,-1 0 1,1 0-1,0 0 0,0 0 1,-1 0-1,1 0 0,0 0 0,0 0 1,0 0-1,-1 0 0,1 0 1,0 0-1,0 0 0,0-1 0,-1 1 1,1 0-1,0 0 0,0 0 1,0 0-1,0 0 0,0-1 0,-1 1 1,1 0-1,-19-34-210,-3-45-860,9 26 672</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7.794"/>
    </inkml:context>
    <inkml:brush xml:id="br0">
      <inkml:brushProperty name="width" value="0.1" units="cm"/>
      <inkml:brushProperty name="height" value="0.1" units="cm"/>
      <inkml:brushProperty name="color" value="#F6630D"/>
    </inkml:brush>
  </inkml:definitions>
  <inkml:trace contextRef="#ctx0" brushRef="#br0">71 66 8826,'-70'-13'3265,"96"9"-2545,14 4-488,6-1-16,-7-6-56,-6 1-8,-7-6-80,4 2-48,-7 4-216,-4-1-248,-6 7 256</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00.793"/>
    </inkml:context>
    <inkml:brush xml:id="br0">
      <inkml:brushProperty name="width" value="0.1" units="cm"/>
      <inkml:brushProperty name="height" value="0.1" units="cm"/>
      <inkml:brushProperty name="color" value="#F6630D"/>
    </inkml:brush>
  </inkml:definitions>
  <inkml:trace contextRef="#ctx0" brushRef="#br0">2 34 6977,'0'-2'164,"1"0"-1,-1 0 0,1 0 1,-1 0-1,1 0 0,0 1 1,0-1-1,0 0 0,0 0 1,0 1-1,0-1 0,0 1 1,1-1-1,-1 1 0,1 0 1,-1-1-1,1 1 1,-1 0-1,4-2 0,-3 3-109,0 0 0,0 0 0,0 0 0,0 0 0,0 1 0,0-1 0,0 1 1,0-1-1,0 1 0,0-1 0,0 1 0,0 0 0,-1 0 0,1 0 0,0 0 0,0 0 0,-1 1 0,1-1 0,-1 0 0,1 1 0,1 2 0,12 8 78,-13-11-136,1 0 0,-1 1 0,0-1 0,1 1 0,-1 0 0,0-1 0,0 1 0,0 0 0,0 0 0,-1 1 0,1-1 0,-1 0 0,1 1 0,-1-1 0,0 0 0,1 1 0,-1 0 0,-1-1 0,1 1 0,0 0 0,-1-1 0,1 1 0,-1 0 0,0 0 0,0-1 0,0 1 0,0 0 0,0 0 0,-1-1 0,-1 6 0,0-2-8,0-1 0,0 1-1,-1 0 1,0-1 0,0 0 0,-1 0 0,0 0-1,-6 8 1,6-9 30,0 0 1,1 0-1,-1 1 0,1-1 0,0 1 0,1-1 0,-1 1 1,1 0-1,0 0 0,0 1 0,0-1 0,1 0 0,0 0 1,-1 8-1,1-2 113,0-1-1,1 1 1,0-1 0,1 0 0,0 1 0,1-1 0,5 19-1,-5-24-72,1 0-1,0 0 0,-1 0 0,1 0 0,1-1 1,-1 1-1,1-1 0,0 0 0,0 0 0,0 0 1,0-1-1,1 0 0,-1 1 0,1-1 1,0-1-1,10 5 0,6 1 16,-15-6-57,-1 0 0,1 0 1,-1 1-1,1-1 0,-1 1 0,0 0 0,0 1 0,6 4 1,-11-5-11,1-1 0,-1 1 0,1 0 0,-1-1 1,0 1-1,0-1 0,0 1 0,0 0 0,-1-1 0,1 1 1,-1-1-1,1 1 0,-1-1 0,0 1 0,0-1 1,0 0-1,0 1 0,0-1 0,-1 0 0,-2 4 1,-2 4 16,-38 67 51,32-58-63,0 0-1,-15 36 0,2-6-23,23-46-33,1-1 0,-1 1 0,0-1 1,1 1-1,-1-1 0,-1 0 0,1 0 1,0 0-1,0 0 0,-1 0 1,1-1-1,-1 1 0,1-1 0,-1 0 1,-4 2-1,6-3 12,1 0 0,-1 0 1,0 0-1,1 0 0,-1 0 1,1 0-1,-1-1 0,0 1 0,1 0 1,-1 0-1,0-1 0,1 1 0,-1 0 1,1-1-1,-1 1 0,1 0 1,-1-1-1,1 1 0,-1-1 0,1 1 1,-1-1-1,1 1 0,0-1 0,-1 0 1,1 1-1,0-1 0,-1 1 1,1-1-1,0-1 0,-7-23-859,3-7 493</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8.130"/>
    </inkml:context>
    <inkml:brush xml:id="br0">
      <inkml:brushProperty name="width" value="0.1" units="cm"/>
      <inkml:brushProperty name="height" value="0.1" units="cm"/>
      <inkml:brushProperty name="color" value="#F6630D"/>
    </inkml:brush>
  </inkml:definitions>
  <inkml:trace contextRef="#ctx0" brushRef="#br0">0 488 7834,'0'0'3128,"18"2"-1895,9-10-993,7 5-136,1-11-48,-7-7 0,0 1-24,-2-9-8,-8-4-224,2 8-152,-9-12 192</inkml:trace>
  <inkml:trace contextRef="#ctx0" brushRef="#br0" timeOffset="1">204 75 7994,'-74'-74'3072,"74"89"-2207,3 11-489,-3 5 0,2 7 8,0 8 56,-2 13-88,0 8-112,0 12-88,5 1-72,-10-4-56,6-9 24,-4-17-32,-8-11-16,14-16-184,-11-11-152,11-12-432,10-10 472</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8.680"/>
    </inkml:context>
    <inkml:brush xml:id="br0">
      <inkml:brushProperty name="width" value="0.1" units="cm"/>
      <inkml:brushProperty name="height" value="0.1" units="cm"/>
      <inkml:brushProperty name="color" value="#F6630D"/>
    </inkml:brush>
  </inkml:definitions>
  <inkml:trace contextRef="#ctx0" brushRef="#br0">13 100 8970,'11'-82'2694,"-11"81"-2666,0 1 0,0-1-1,0 0 1,0 0 0,0 1 0,0-1 0,0 0 0,1 1 0,-1-1 0,0 0-1,1 1 1,-1-1 0,0 0 0,1 1 0,-1-1 0,1 0 0,-1 1 0,1-1 0,-1 1-1,1-1 1,-1 1 0,1 0 0,0-1 0,-1 1 0,1-1 0,0 1 0,-1 0-1,1 0 1,0-1 0,-1 1 0,1 0 0,0 0 0,0 0 0,-1 0 0,1 0-1,0 0 1,0 0 0,-1 0 0,1 0 0,1 0 0,32 13 42,-21-7 56,45 2 97,-38-6-185,-1 0-1,0 1 0,0 2 1,29 9-1,-44-12-35,0-1 0,0 1 1,0 1-1,0-1 0,0 0 0,-1 1 0,1 0 0,-1 0 0,0 0 0,0 0 0,0 0 0,0 1 0,0-1 1,-1 1-1,1 0 0,-1 0 0,0 0 0,0 0 0,-1 0 0,1 0 0,-1 1 0,0-1 0,0 1 0,0 8 1,0 1-2,-1 1 1,-1-1-1,0 0 1,-1 1-1,-1-1 1,0 0-1,-1 0 1,-8 19-1,8-23 0,-1 0 0,0 0 0,0 0 0,-1-1 0,0 0 0,-1 0 0,0-1 0,-1 0 0,1 0 0,-1 0 0,-15 10 0,22-17-1,-1-1-1,1 1 1,0-1 0,0 1-1,0-1 1,-1 1 0,1-1 0,0 1-1,0-1 1,-1 0 0,1 0-1,0 0 1,-1 0 0,1 0-1,0 0 1,-1 0 0,1 0 0,0 0-1,0-1 1,-1 1 0,1 0-1,0-1 1,0 1 0,-1-1-1,1 0 1,0 1 0,0-1 0,0 0-1,0 0 1,0 0 0,0 1-1,0-1 1,0 0 0,0 0-1,1 0 1,-2-3 0,-22-44-19,22 44 17,-6-21-8,1 1 0,1-1 0,2 0 1,0-1-1,2 1 0,0-1 0,5-49 0,-55 299 55,7-44-103,43-168-123,-1 1 1,0-1-1,-1 1 1,-8 17-1,7-25-591,11-24-2390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9.018"/>
    </inkml:context>
    <inkml:brush xml:id="br0">
      <inkml:brushProperty name="width" value="0.1" units="cm"/>
      <inkml:brushProperty name="height" value="0.1" units="cm"/>
      <inkml:brushProperty name="color" value="#F6630D"/>
    </inkml:brush>
  </inkml:definitions>
  <inkml:trace contextRef="#ctx0" brushRef="#br0">0 36 2785,'94'-34'1777,"-94"34"-1736,1 0 0,-1-1-1,1 1 1,-1 0 0,1 0-1,-1 0 1,1 0-1,-1 0 1,1-1 0,-1 1-1,1 0 1,-1 0 0,1 0-1,0 0 1,-1 1 0,1-1-1,-1 0 1,1 0-1,-1 0 1,1 0 0,-1 0-1,1 1 1,-1-1 0,1 0-1,-1 0 1,1 1 0,-1-1-1,1 1 1,-1-1 0,0 0-1,1 1 1,-1-1-1,0 1 1,1-1 0,-1 0-1,0 1 1,1-1 0,-1 1-1,0-1 1,0 1 0,0-1-1,1 1 1,-1 0 0,0-1-1,0 1 1,0-1-1,0 1 1,0-1 0,0 1-1,0-1 1,0 1 0,0 0-1,0-1 1,-1 1 0,1-1-1,0 2 1,-12 27 1491,12-28-1440,-20 40 1423,1 1 0,-23 85 0,42-127-1500,-1 1 0,1-1 0,0 1 0,0-1 0,0 0 0,0 1 0,0-1 0,0 1 0,0-1 0,0 0 0,0 1 0,0-1 0,0 1 0,0-1 0,0 1 0,0-1 0,0 0 0,1 1 0,-1-1 0,0 1 0,0-1 0,0 0 0,0 1 0,1-1 0,-1 0 0,0 1 0,1-1-1,-1 0 1,0 1 0,0-1 0,1 0 0,-1 0 0,1 0 0,-1 1 0,0-1 0,1 0 0,-1 0 0,0 0 0,1 1 0,-1-1 0,1 0 0,-1 0 0,1 0 0,-1 0 0,0 0 0,1 0 0,-1 0 0,1 0 0,-1 0 0,0 0 0,1 0 0,-1-1 0,1 1 0,31-8 220,-27 6-264,184-84-1330,-165 81 938</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9.358"/>
    </inkml:context>
    <inkml:brush xml:id="br0">
      <inkml:brushProperty name="width" value="0.1" units="cm"/>
      <inkml:brushProperty name="height" value="0.1" units="cm"/>
      <inkml:brushProperty name="color" value="#F6630D"/>
    </inkml:brush>
  </inkml:definitions>
  <inkml:trace contextRef="#ctx0" brushRef="#br0">10 134 8818,'-10'7'3209,"14"-9"-2697,5 0-112,13-6-192,9-2-88,12 4-24,-4-11 0,17 4-80,-3 5 16,-7-7-32,6 8-24,-22 1-184,-1-4-136,-9-5-432,-9-6 488</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49.697"/>
    </inkml:context>
    <inkml:brush xml:id="br0">
      <inkml:brushProperty name="width" value="0.1" units="cm"/>
      <inkml:brushProperty name="height" value="0.1" units="cm"/>
      <inkml:brushProperty name="color" value="#F6630D"/>
    </inkml:brush>
  </inkml:definitions>
  <inkml:trace contextRef="#ctx0" brushRef="#br0">163 62 8978,'-85'-58'2590,"84"58"-2572,1 0 1,0-1-1,-1 1 1,1 0-1,0-1 1,-1 1-1,1 0 1,-1 0-1,1-1 1,-1 1-1,1 0 1,0 0-1,-1 0 1,1 0-1,-1 0 1,1 0-1,-1-1 1,1 1-1,-1 0 1,1 0-1,-1 0 1,1 1-1,-1-1 1,1 0-1,-1 0 1,1 0-1,-1 0 1,1 0-1,-1 1 1,1-1-1,0 0 1,-1 0-1,1 0 1,-1 1-1,1-1 1,0 0-1,-1 1 1,1-1-1,0 0 1,-1 1-1,1-1 1,0 1-1,0-1 1,-1 1-1,1-1 1,0 0-1,0 1 1,0-1-1,-1 1 1,1-1-1,0 1 1,0-1-1,0 1 1,0-1-1,0 1 1,0-1-1,0 1 1,0 0-1,3 35 316,-2-29-162,10 98 733,-6-76-817,-2 0-1,-1 1 1,-1-1-1,-1 1 1,-6 38-1,-10 54 14,14-87-95,-2 1 0,-2-1-1,-1-1 1,-17 49-1,16-69-170,2-16-63,2-27 1702,4-7-739</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50.210"/>
    </inkml:context>
    <inkml:brush xml:id="br0">
      <inkml:brushProperty name="width" value="0.1" units="cm"/>
      <inkml:brushProperty name="height" value="0.1" units="cm"/>
      <inkml:brushProperty name="color" value="#F6630D"/>
    </inkml:brush>
  </inkml:definitions>
  <inkml:trace contextRef="#ctx0" brushRef="#br0">192 19 8986,'-92'-14'2861,"83"11"-1798,16 2-837,20 3-238,-20 1-3,0 0 0,-1 0 0,1 1 0,0 0 0,-1 0 0,0 0 0,0 1 0,0 0 0,-1 0 0,0 1 0,0-1 0,0 1-1,0 0 1,-1 1 0,0-1 0,0 1 0,-1 0 0,0 0 0,0 0 0,2 9 0,-7-8 7,0 0 0,0 0 0,0 0 0,-1 0 0,0-1 0,-1 1 0,0-1 0,0 0 0,-1 0 0,-10 13 0,5-8 39,-1 0 0,0-1 0,-1 0 0,-1-1 0,-22 14 0,22-16 124,1 1-1,0 0 0,0 1 1,1 0-1,1 0 1,-13 17-1,22-27-142,1 1 0,0-1 0,0 0 0,-1 1 0,1-1 0,0 0 0,0 1 0,0-1 0,0 0 0,-1 1 0,1-1 0,0 0 0,0 1 0,0-1 0,0 0 0,0 1 0,0-1 0,0 1 0,0-1 0,0 0 0,0 1 0,0-1 0,0 0 0,0 1 0,1-1 0,-1 0 0,0 1 0,0-1 0,0 0 0,0 1 0,1-1 0,-1 0 0,0 1 0,0-1 0,0 0 0,1 0 0,-1 1 0,19 5 240,26-3-60,-41-3-164,11 0 18,-1-1 0,0 0 0,0-2 0,0 1 0,0-2 0,0 0 0,26-11 0,1-5-137,44-29-1,-77 44 35,-6 3-11,0 0 0,0 1 1,0-1-1,0 0 0,0 0 0,-1 0 0,1 0 0,0 0 0,-1 0 0,0 0 1,0-1-1,2-2 0,-3 4 10,0 1 0,1-1-1,-1 0 1,0 0 0,0 0 0,1 0 0,-1 1 0,0-1-1,0 0 1,0 0 0,0 0 0,0 0 0,0 1-1,-1-1 1,1 0 0,0 0 0,0 0 0,-1 0 0,1 1-1,0-1 1,-1 0 0,1 0 0,-1 1 0,1-1 0,-1 0-1,1 1 1,-1-1 0,1 1 0,-1-1 0,0 0 0,1 1-1,-1-1 1,0 1 0,1 0 0,-1-1 0,0 1 0,0-1-1,0 1 1,1 0 0,-3-1 0,-11 0-460</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7:50.676"/>
    </inkml:context>
    <inkml:brush xml:id="br0">
      <inkml:brushProperty name="width" value="0.1" units="cm"/>
      <inkml:brushProperty name="height" value="0.1" units="cm"/>
      <inkml:brushProperty name="color" value="#F6630D"/>
    </inkml:brush>
  </inkml:definitions>
  <inkml:trace contextRef="#ctx0" brushRef="#br0">92 108 8554,'-4'0'111,"0"0"0,1 1-1,-1-1 1,0 1 0,1-1 0,-1 1 0,0 0 0,1 1 0,-1-1 0,1 1 0,0-1-1,-1 1 1,1 0 0,0 0 0,0 0 0,0 1 0,0-1 0,1 1 0,-1 0-1,1-1 1,-1 1 0,1 0 0,0 0 0,0 1 0,0-1 0,1 0 0,-1 1-1,1-1 1,0 1 0,-1-1 0,2 1 0,-1 0 0,0-1 0,1 6 0,-2 12-43,2 1 0,1 0 0,0 0 1,1-1-1,2 1 0,0-1 1,1 0-1,2 0 0,0-1 0,1 1 1,0-1-1,2-1 0,1 0 0,0 0 1,1-1-1,1-1 0,1 0 0,0-1 1,1 0-1,21 16 0,-6-10-41,2-1-1,0-2 1,51 22-1,-64-32-23,1-2 0,0 0 0,0-1-1,0-1 1,1-1 0,0-1 0,35 0-1,-47-3 0,-1-1 0,0 0 0,0 0 0,0-1 0,0 0 0,0-1 0,0 0 0,0 0 0,-1-1 0,0 1 0,1-2 0,7-5 0,-5 2 2,0-1 1,0 0-1,-1-1 1,-1 0-1,1 0 1,12-23-1,-5 2 18,-1 0 0,-1-1 0,-2-1 0,13-61 0,-18 66 12,5-20 107,5-52 1,-15 87-75,-1 0 1,-1 0 0,0-1-1,0 1 1,-2 0 0,1 0 0,-2 1-1,0-1 1,-5-15 0,5 22-35,0 1 0,-1-1-1,0 1 1,0 0 0,0 0 0,0 0 0,-1 1 0,1-1 0,-1 1 0,0 0 0,-1 1 0,1-1 0,-1 1 0,1 0 0,-1 0 0,0 1 0,0 0 0,-12-3 0,-5-1 46,0 2 0,-1 1-1,-39-1 1,21 6-52,0 1 1,0 3-1,1 2 0,-68 20 0,7-2-2466,90-22 675,-9-5 831</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8:27.027"/>
    </inkml:context>
    <inkml:brush xml:id="br0">
      <inkml:brushProperty name="width" value="0.1" units="cm"/>
      <inkml:brushProperty name="height" value="0.1" units="cm"/>
      <inkml:brushProperty name="color" value="#F6630D"/>
    </inkml:brush>
  </inkml:definitions>
  <inkml:trace contextRef="#ctx0" brushRef="#br0">10 10 8394,'-3'-8'2968,"-4"6"-2664,9 7 497,-2 0-537,0 13-48,10 46-128,-1-39 8,0 3-88,7 5-104,-11-2-288,1 8-240,-6 1 352</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8:27.358"/>
    </inkml:context>
    <inkml:brush xml:id="br0">
      <inkml:brushProperty name="width" value="0.1" units="cm"/>
      <inkml:brushProperty name="height" value="0.1" units="cm"/>
      <inkml:brushProperty name="color" value="#F6630D"/>
    </inkml:brush>
  </inkml:definitions>
  <inkml:trace contextRef="#ctx0" brushRef="#br0">2 111 8378,'-2'0'3040,"7"0"-2591,20 0-9,8-5 16,23-2-80,13 2-16,16-1-176,2-1-72,-13-9-56,-13-6-56,-12 6-192,-5-1-136,-11 8-296,-3 10-200,-14 6 519</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8:27.696"/>
    </inkml:context>
    <inkml:brush xml:id="br0">
      <inkml:brushProperty name="width" value="0.1" units="cm"/>
      <inkml:brushProperty name="height" value="0.1" units="cm"/>
      <inkml:brushProperty name="color" value="#F6630D"/>
    </inkml:brush>
  </inkml:definitions>
  <inkml:trace contextRef="#ctx0" brushRef="#br0">431 1 8066,'-86'79'2864,"73"-73"-2424,7 12 57,-6 2-33,-1-2-8,-5 8-48,-5 0-80,-5 6-128,-13 10-40,8 8-112,-6-1-16,1 3-96,10-9-104,0-12-296,10-8-160,11-13-737,7-15 873</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01.123"/>
    </inkml:context>
    <inkml:brush xml:id="br0">
      <inkml:brushProperty name="width" value="0.1" units="cm"/>
      <inkml:brushProperty name="height" value="0.1" units="cm"/>
      <inkml:brushProperty name="color" value="#F6630D"/>
    </inkml:brush>
  </inkml:definitions>
  <inkml:trace contextRef="#ctx0" brushRef="#br0">122 0 6873,'3'66'4293,"-1"-49"-4122,-1 0 0,0 0 0,-2 1 0,0-1 0,-4 23 0,-12 53 69,13-64-176,-1 0-1,-1 0 0,-20 53 0,8-22-41,16-48-35,-1-1 0,0 0 0,-1 0 0,-5 10 1,9-20 5,0-1 0,-1 0 0,1 1 0,0-1 1,0 0-1,0 1 0,-1-1 0,1 0 0,0 1 0,0-1 1,-1 0-1,1 0 0,0 1 0,0-1 0,-1 0 0,1 0 0,0 1 1,-1-1-1,1 0 0,0 0 0,-1 0 0,1 0 0,-1 0 1,1 0-1,0 1 0,-1-1 0,1 0 0,0 0 0,-1 0 1,1 0-1,-1 0 0,1 0 0,0-1 0,-1 1 0,1 0 1,0 0-1,-1 0 0,1 0 0,0 0 0,-1 0 0,1-1 1,0 1-1,-1 0 0,1 0 0,0-1 0,-1 1 0,1 0 1,0 0-1,0-1 0,-1 1 0,1 0 0,0-1 0,-9-20-736,9 1 392</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8:28.031"/>
    </inkml:context>
    <inkml:brush xml:id="br0">
      <inkml:brushProperty name="width" value="0.1" units="cm"/>
      <inkml:brushProperty name="height" value="0.1" units="cm"/>
      <inkml:brushProperty name="color" value="#F6630D"/>
    </inkml:brush>
  </inkml:definitions>
  <inkml:trace contextRef="#ctx0" brushRef="#br0">0 12 6441,'2'-6'2969,"11"1"-929,7 5-1607,3 1-9,5 6-128,-4 5 24,2-1-80,-3 5-64,0 1-56,7-1-56,-9 1-88,4-2-136,-10-6-312,-7-5-144,-1-21-2337</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8:28.364"/>
    </inkml:context>
    <inkml:brush xml:id="br0">
      <inkml:brushProperty name="width" value="0.1" units="cm"/>
      <inkml:brushProperty name="height" value="0.1" units="cm"/>
      <inkml:brushProperty name="color" value="#F6630D"/>
    </inkml:brush>
  </inkml:definitions>
  <inkml:trace contextRef="#ctx0" brushRef="#br0">16 14 5553,'-1'7'596,"-1"-1"-1,1 0 0,0 1 0,1-1 1,0 1-1,0-1 0,1 11 1,-2 32-24,-4-7-420,1 1 1,2-1-1,2 1 1,8 58-1,-8-98-137,1 1-1,-1 0 0,1-1 0,-1 1 0,1 0 0,0-1 1,0 1-1,1-1 0,-1 0 0,1 1 0,0-1 0,0 0 0,0 0 1,0 0-1,3 3 0,-2-4-1,-1 0 0,1-1 0,0 0 0,-1 1 1,1-1-1,0 0 0,0 0 0,0-1 0,0 1 0,0 0 1,0-1-1,0 0 0,0 0 0,0 0 0,0 0 0,0 0 0,0-1 1,0 1-1,4-2 0,21-5 14,1-1 0,-2-2 0,1 0 1,-1-2-1,-1-1 0,0-1 0,-1-1 0,32-26 0,11-15 68,87-94-1,-64 58 248,-86 87-292,-3 2-20,1 1 0,-1-1 0,0 1 0,1-1 0,0 1 0,0 0 0,-1 0 0,1 0 0,0 0 0,0 1 0,1-1 0,5-1 0,-9 3-20,1 1 0,-1 0 0,1 0 0,-1-1 0,0 1 0,1 0 0,-1 0 0,0 0 0,0-1 0,0 1 0,0 0 0,0 0 0,0 0 0,0-1 0,0 1 0,0 0-1,0 0 1,0 0 0,0 0 0,0-1 0,-1 1 0,1 0 0,0 0 0,-1 0 0,1-1 0,0 1 0,-1 0 0,1-1 0,-2 2 0,-15 31 135,15-29-114,-20 36 53,-118 231-1077,120-232 396,-5-6 268</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8:28.725"/>
    </inkml:context>
    <inkml:brush xml:id="br0">
      <inkml:brushProperty name="width" value="0.1" units="cm"/>
      <inkml:brushProperty name="height" value="0.1" units="cm"/>
      <inkml:brushProperty name="color" value="#F6630D"/>
    </inkml:brush>
  </inkml:definitions>
  <inkml:trace contextRef="#ctx0" brushRef="#br0">11 59 7290,'-2'4'412,"0"1"1,1-1-1,-1 1 1,1 0-1,0 0 1,0-1-1,1 1 1,-1 0-1,1 8 1,4 54 80,-1-38 70,-1 15-277,-2-14-366,2-1 0,0 0 0,2 1-1,12 39 1,-16-69 73,0 1 0,0-1 0,0 0 0,0 0 0,0 0 0,0 1-1,0-1 1,0 0 0,0 0 0,1 0 0,-1 0 0,0 1 0,0-1 0,0 0 0,0 0 0,0 0 0,1 0 0,-1 0 0,0 1-1,0-1 1,0 0 0,1 0 0,-1 0 0,0 0 0,0 0 0,0 0 0,1 0 0,-1 0 0,0 0 0,0 0 0,0 0 0,1 0-1,-1 0 1,0 0 0,0 0 0,0 0 0,1 0 0,-1 0 0,0 0 0,0 0 0,0 0 0,1 0 0,-1 0 0,0-1 0,0 1-1,1 0 1,11-12-114,15-27 180,-19 28-40,6-6 66,0 0 0,1 1 0,1 1 0,1 0 0,0 2 0,29-19 0,123-58 388,-51 30-222,-77 35-170,-17 9-42,1 2-1,0 0 0,40-14 1,-60 26-36,0 1 0,0-1 1,0 1-1,0-1 0,0 1 1,0 1-1,1-1 0,-1 1 1,0 0-1,0 0 1,1 1-1,-1-1 0,0 1 1,0 0-1,0 1 0,0-1 1,0 1-1,0 0 0,0 0 1,0 1-1,-1 0 0,1-1 1,-1 1-1,6 6 1,-6-5-5,0 0 1,0 1 0,-1-1-1,1 1 1,-1 0 0,-1 0-1,1 0 1,-1 0 0,0 1-1,0-1 1,0 1 0,-1-1 0,1 1-1,-1 6 1,0-3 6,-1 1 1,-1 0-1,1 0 1,-2 0-1,1-1 1,-1 1-1,-5 15 0,-4 2-48,-1-1-1,-1 0 0,-2 0 1,-25 35-1,37-57-26,-1 1 1,1-1-1,-1 1 1,0-1 0,0 0-1,-1-1 1,1 1-1,-1-1 1,0 0-1,0 0 1,0 0-1,0-1 1,0 1-1,-9 1 1,10-3-56,1 0-1,0-1 1,-1 0 0,1 0-1,0 0 1,0 0 0,-1-1-1,1 1 1,0-1 0,0 0-1,0 0 1,-1 0 0,1 0-1,0 0 1,0-1 0,1 1-1,-1-1 1,0 0 0,0 0 0,1 0-1,-1 0 1,1-1 0,0 1-1,0-1 1,0 1 0,-3-4-1,-13-23-804</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8:29.060"/>
    </inkml:context>
    <inkml:brush xml:id="br0">
      <inkml:brushProperty name="width" value="0.1" units="cm"/>
      <inkml:brushProperty name="height" value="0.1" units="cm"/>
      <inkml:brushProperty name="color" value="#F6630D"/>
    </inkml:brush>
  </inkml:definitions>
  <inkml:trace contextRef="#ctx0" brushRef="#br0">92 13 6705,'-5'-13'3657,"-2"32"-2665,-4 38-713,10-35-209,-1 0 0,-1 0 0,-1 0 0,-1-1 0,-1 1 0,-1-1 0,0-1 0,-17 31 0,23-49-72,0 0 1,-1-1-1,1 1 1,1 0 0,-1 0-1,0 0 1,0 0-1,1 0 1,-1 0-1,1 0 1,0 0 0,-1 0-1,1 0 1,0 0-1,0 3 1,1-4-3,-1 0 0,0-1 0,1 1-1,-1 0 1,1 0 0,-1-1 0,1 1 0,-1 0 0,1 0 0,-1-1 0,1 1-1,0-1 1,-1 1 0,1-1 0,0 1 0,-1-1 0,1 1 0,0-1-1,0 1 1,0-1 0,-1 0 0,1 0 0,0 1 0,1-1 0,3 1-5,0-1 0,-1 0 0,1 0 0,-1-1 0,1 1 0,0-1 0,-1 0 0,1 0 0,-1 0 0,1-1 0,7-3 0,16-12 91,0 0 0,-2-2 0,29-25 0,12-9 286,-66 53-365,-1 0-1,0 0 1,1 0 0,-1 0-1,0 0 1,1 0-1,-1 0 1,0 0-1,1 0 1,-1 0-1,0 0 1,1 0 0,-1 0-1,0 0 1,1 0-1,-1 1 1,0-1-1,1 0 1,-1 0-1,0 0 1,0 1 0,1-1-1,-1 0 1,0 0-1,0 1 1,1-1-1,-1 0 1,0 1-1,0-1 1,0 0-1,0 0 1,1 1 0,-1-1-1,0 0 1,0 1-1,0-1 1,0 0-1,0 1 1,0-1-1,0 1 1,0-1 0,0 0-1,0 1 1,0-1-1,0 0 1,0 1-1,0-1 1,-1 1-1,3 24 3,-2-22 8,0 8-29,0-8-32,-1 0 0,1 0 0,0 0 0,0 0 0,0 0 0,1 0 0,-1 0-1,0-1 1,1 1 0,0 0 0,0 0 0,0 0 0,0-1 0,0 1 0,1 0 0,-1-1 0,1 1 0,3 4 0,7-4-241</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8:29.497"/>
    </inkml:context>
    <inkml:brush xml:id="br0">
      <inkml:brushProperty name="width" value="0.1" units="cm"/>
      <inkml:brushProperty name="height" value="0.1" units="cm"/>
      <inkml:brushProperty name="color" value="#F6630D"/>
    </inkml:brush>
  </inkml:definitions>
  <inkml:trace contextRef="#ctx0" brushRef="#br0">461 0 8850,'-6'53'3284,"9"33"-2809,0-30-81,2 133-13,-4 244-235,-2-413-130,-1-1 0,-1 1 0,0 0 0,-1-1 0,-8 21 1,11-37-20,0 1 1,0-1 0,-1 1 0,1-1 0,-1 0 0,0 0 0,0 0 0,0 0-1,0 0 1,0 0 0,-1-1 0,1 1 0,-1-1 0,0 0 0,0 1 0,0-1-1,0 0 1,0-1 0,0 1 0,0 0 0,0-1 0,-1 0 0,1 0 0,-1 0-1,1 0 1,-1-1 0,1 1 0,-1-1 0,0 0 0,1 0 0,-1 0 0,1 0-1,-1-1 1,-5-1 0,-14-5-7,1-1 0,0-1-1,0-1 1,1-1 0,1-1 0,0-1-1,0-1 1,2 0 0,-1-2 0,2 0-1,0-1 1,1 0 0,1-2 0,1 0-1,-22-37 1,33 53 62,1-1 0,0 0 0,0 0 0,0 0 0,1-1 0,-1 1 0,1 0 0,0-1 0,1 1 0,-1 0 0,1-1 0,-1 1 0,1-1 0,0 1 0,1-1 0,-1 1 0,1 0 0,0-1 0,0 1 0,1 0 0,-1-1 0,1 1 0,0 0 1,2-4-1,1 2 0,0 1 1,0 0-1,1 0 1,0 0 0,0 0-1,0 1 1,0 0 0,1 1-1,-1-1 1,1 1-1,0 0 1,0 1 0,0 0-1,10-2 1,203-33-63,-152 30-725,-1-4 1,74-22-1,-61 5 213</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8:29.823"/>
    </inkml:context>
    <inkml:brush xml:id="br0">
      <inkml:brushProperty name="width" value="0.1" units="cm"/>
      <inkml:brushProperty name="height" value="0.1" units="cm"/>
      <inkml:brushProperty name="color" value="#F6630D"/>
    </inkml:brush>
  </inkml:definitions>
  <inkml:trace contextRef="#ctx0" brushRef="#br0">4 25 9170,'-4'-6'3169,"14"-1"-2921,10 6 120,18 4 16,6-5-16,27 1-112,7-1-88,6-5-128,-7 7-96,-21-1-232,-10 1-200,-18 5-312,-3-4 464</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8:30.162"/>
    </inkml:context>
    <inkml:brush xml:id="br0">
      <inkml:brushProperty name="width" value="0.1" units="cm"/>
      <inkml:brushProperty name="height" value="0.1" units="cm"/>
      <inkml:brushProperty name="color" value="#F6630D"/>
    </inkml:brush>
  </inkml:definitions>
  <inkml:trace contextRef="#ctx0" brushRef="#br0">565 0 7001,'-19'18'1568,"0"1"0,-25 32 0,7-9-582,-72 66 0,-7 7-716,84-78-404,2 1 1,2 2-1,1 1 1,3 1-1,1 2 1,-29 75-1,48-98-575,8-15 297</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8:30.498"/>
    </inkml:context>
    <inkml:brush xml:id="br0">
      <inkml:brushProperty name="width" value="0.1" units="cm"/>
      <inkml:brushProperty name="height" value="0.1" units="cm"/>
      <inkml:brushProperty name="color" value="#F6630D"/>
    </inkml:brush>
  </inkml:definitions>
  <inkml:trace contextRef="#ctx0" brushRef="#br0">148 7 7714,'7'-6'2768,"6"14"-2360,-8 10-24,-12 7-16,1 6 9,-9 18 23,-3 7-56,-4 18-128,-2 2-40,6-3-80,-4 1-40,4-13-16,10-2-64,-3-16-312,7-7-136,9-23 256</inkml:trace>
  <inkml:trace contextRef="#ctx0" brushRef="#br0" timeOffset="1">204 159 9098,'7'6'3113,"7"17"-2881,9 13 24,-8 7 32,-3-4 16,1 6-48,1-3-88,5-4-112,-1 2-112,-4-12-440,-4-10-192,-2-7 376</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8:30.924"/>
    </inkml:context>
    <inkml:brush xml:id="br0">
      <inkml:brushProperty name="width" value="0.1" units="cm"/>
      <inkml:brushProperty name="height" value="0.1" units="cm"/>
      <inkml:brushProperty name="color" value="#F6630D"/>
    </inkml:brush>
  </inkml:definitions>
  <inkml:trace contextRef="#ctx0" brushRef="#br0">53 36 7714,'-26'0'3000,"13"0"-2280,-1-5 481,29 7-777,2-4 0,12-1-160,9 1-48,3-6-120,3 3-24,6 2-32,-9 0-40,-2-1-8,-1 4-80,-15 0-320,-7-3-192,-9 15 336</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8:32.176"/>
    </inkml:context>
    <inkml:brush xml:id="br0">
      <inkml:brushProperty name="width" value="0.1" units="cm"/>
      <inkml:brushProperty name="height" value="0.1" units="cm"/>
      <inkml:brushProperty name="color" value="#F6630D"/>
    </inkml:brush>
  </inkml:definitions>
  <inkml:trace contextRef="#ctx0" brushRef="#br0">108 38 6489,'-100'22'2220,"121"-26"-935,50-13-645,1 3 0,105-7 1,-153 20-628,-15 0-8,-1 0 1,0 1-1,1 0 0,-1 0 1,0 1-1,1 0 0,-1 1 1,0 0-1,13 4 0,-20-5-4,0 0 0,0-1 0,-1 1-1,1 0 1,0 0 0,0 0 0,-1 0-1,1 0 1,-1 0 0,1 0 0,-1 0-1,1 1 1,-1-1 0,0 0 0,1 0-1,-1 0 1,0 0 0,0 0 0,0 1-1,0-1 1,0 0 0,0 0 0,0 0-1,0 1 1,-1-1 0,1 0 0,0 0-1,-1 0 1,1 0 0,-1 0 0,1 0 0,-1 0-1,1 0 1,-1 0 0,0 0 0,0 0-1,1 0 1,-1 0 0,-1 1 0,-34 36 31,-28 10-16,47-36 17,0 0 0,0 1 0,-24 26 0,19-14 45,14-17-40,0 1 1,0-1-1,1 2 0,-11 18 0,16-24-28,0 0 0,1 1 0,0-1 0,0 0 0,0 0 0,0 0 0,1 1 0,0-1 0,0 0-1,0 1 1,0-1 0,0 0 0,1 1 0,0-1 0,0 0 0,0 0 0,2 4 0,6 11 1,0 0 0,1-2 0,1 1 1,0-1-1,1-1 0,23 24 0,-19-21 6,0 0 0,-1 0 1,15 28-1,-26-38-15,0-1 1,0 1-1,-1 0 1,0 0-1,-1 0 1,0 1-1,0-1 0,-1 0 1,0 1-1,-1-1 1,0 1-1,-2 13 1,0-10 49,0 0 1,-1 0-1,0 0 1,-1 0-1,-1-1 1,0 1-1,-13 22 0,14-29-22,1 0 0,-1-1-1,-1 0 1,1 0 0,-1 0-1,0 0 1,0-1 0,-1 0-1,1 0 1,-1 0 0,0 0-1,0-1 1,0 0 0,0-1-1,-1 1 1,1-1 0,-9 1-1,-1 1 95,-1-2 0,1-1 1,-1 0-1,0-1 0,-32-3 0,42 1-166,0 1 1,-1-1-1,1 0 1,0 0-1,1-1 1,-1 0-1,0 0 1,1 0-1,0-1 1,-1 0-1,2 0 1,-1-1-1,0 0 1,1 0-1,0 0 0,-5-7 1,-1-6-207</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01.462"/>
    </inkml:context>
    <inkml:brush xml:id="br0">
      <inkml:brushProperty name="width" value="0.1" units="cm"/>
      <inkml:brushProperty name="height" value="0.1" units="cm"/>
      <inkml:brushProperty name="color" value="#F6630D"/>
    </inkml:brush>
  </inkml:definitions>
  <inkml:trace contextRef="#ctx0" brushRef="#br0">1 52 6489,'54'-51'2849,"-39"74"-1417,14 6-728,-4-1-15,8 13-129,-2 2 48,2 3-72,3 5-56,-1-9-136,-6-9-56,1-6-176,-1-6-48,-3-8-200,7-3-216,-13-12-456,-7-6 472</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8:33.525"/>
    </inkml:context>
    <inkml:brush xml:id="br0">
      <inkml:brushProperty name="width" value="0.1" units="cm"/>
      <inkml:brushProperty name="height" value="0.1" units="cm"/>
      <inkml:brushProperty name="color" value="#F6630D"/>
    </inkml:brush>
  </inkml:definitions>
  <inkml:trace contextRef="#ctx0" brushRef="#br0">220 1 3857,'0'-1'5999,"-7"27"-5111,1-7-843,1 0 1,-2 0 0,-1 0-1,0-1 1,-1-1 0,-17 25-1,23-36-43,-20 36 67,3 0 0,2 1-1,1 1 1,-11 48 0,25-67 43,3-25-111,0 0 1,0 0-1,0 1 0,0-1 0,0 0 1,0 0-1,0 0 0,0 1 0,0-1 1,0 0-1,1 0 0,-1 0 1,0 1-1,0-1 0,0 0 0,0 0 1,0 0-1,1 0 0,-1 0 0,0 0 1,0 1-1,0-1 0,1 0 1,-1 0-1,0 0 0,0 0 0,0 0 1,1 0-1,-1 0 0,0 0 0,0 0 1,0 0-1,1 0 0,-1 0 1,0 0-1,0 0 0,0 0 0,1 0 1,-1 0-1,0 0 0,0 0 0,1 0 1,-1 0-1,0 0 0,0-1 1,32-25 30,-14 9-15,-8 9-7,16-12-4,42-26 1,-61 42-4,0 0 0,0 1 0,1-1 0,-1 1 1,1 1-1,0-1 0,0 1 0,0 1 0,0 0 0,0 0 0,13 0 0,-20 1-3,0 0-1,0 0 1,1 0-1,-1 0 1,0 0-1,0 1 1,0-1 0,0 0-1,0 1 1,0-1-1,0 1 1,0-1-1,0 1 1,0-1-1,0 1 1,0 0-1,0-1 1,0 1 0,0 0-1,1 1 1,-2-2-2,0 1 1,0 0-1,0 0 1,0 0 0,1 0-1,-1-1 1,0 1-1,0 0 1,-1 0 0,1 0-1,0 0 1,0-1-1,0 1 1,0 0 0,-1 0-1,1 0 1,0-1-1,-1 1 1,1 0 0,-1-1-1,0 2 1,-40 42-65,24-28 61,-7 14-2,3-2 17,-1-1 0,-1-2 0,-49 43-1,49-49 140,2 0-1,-25 28 1,46-47-145,-1 0-1,1 0 1,0 0-1,-1 0 1,1 0 0,0 0-1,-1 1 1,1-1 0,0 0-1,-1 0 1,1 0 0,0 1-1,0-1 1,-1 0 0,1 0-1,0 1 1,0-1-1,0 0 1,-1 1 0,1-1-1,0 0 1,0 1 0,0-1-1,0 0 1,0 1 0,0-1-1,-1 0 1,1 1-1,0-1 1,0 0 0,0 1-1,0-1 1,0 0 0,0 1-1,0-1 1,1 0 0,-1 1-1,0-1 1,0 0-1,0 1 1,0-1 0,0 0-1,0 1 1,1-1 0,-1 0-1,0 1 1,0-1 0,0 0-1,1 0 1,-1 1 0,0-1-1,0 0 1,1 0-1,-1 0 1,0 1 0,1-1-1,-1 0 1,0 0 0,1 0-1,-1 0 1,0 0 0,1 0-1,-1 1 1,0-1-1,1 0 1,-1 0 0,0 0-1,1 0 1,0 0 0,33-3 219,-27 1-210,102-20-221,53-9-256,-131 30 279</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8:33.861"/>
    </inkml:context>
    <inkml:brush xml:id="br0">
      <inkml:brushProperty name="width" value="0.1" units="cm"/>
      <inkml:brushProperty name="height" value="0.1" units="cm"/>
      <inkml:brushProperty name="color" value="#F6630D"/>
    </inkml:brush>
  </inkml:definitions>
  <inkml:trace contextRef="#ctx0" brushRef="#br0">49 191 7682,'-27'16'2952,"9"-4"-2256,15-3 169,14-15-633,9-2-56,11-9-72,5 1-32,20-9-120,15-4-120,13-11-208,1-2-385,2-3 481</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8:34.196"/>
    </inkml:context>
    <inkml:brush xml:id="br0">
      <inkml:brushProperty name="width" value="0.1" units="cm"/>
      <inkml:brushProperty name="height" value="0.1" units="cm"/>
      <inkml:brushProperty name="color" value="#F6630D"/>
    </inkml:brush>
  </inkml:definitions>
  <inkml:trace contextRef="#ctx0" brushRef="#br0">1 182 9050,'33'-41'3097,"-30"41"-2873,10 0-128,9-3-16,2-4 24,7-7-40,4-1 40,13-8-104,4 0-136,4 2-296,3 1-345,-10 5 457</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8:34.524"/>
    </inkml:context>
    <inkml:brush xml:id="br0">
      <inkml:brushProperty name="width" value="0.1" units="cm"/>
      <inkml:brushProperty name="height" value="0.1" units="cm"/>
      <inkml:brushProperty name="color" value="#F6630D"/>
    </inkml:brush>
  </inkml:definitions>
  <inkml:trace contextRef="#ctx0" brushRef="#br0">6 1 5553,'-1'2'313,"0"-1"-1,1 1 0,-1 0 1,0 0-1,1 0 0,-1 0 1,1 0-1,0 0 1,0 0-1,0 0 0,0 0 1,0 0-1,0 0 1,0 0-1,0 0 0,2 3 1,13 37 119,-2-7 77,-11-16-475,0 0 0,-1 0 0,-1 0 0,-1 0 0,-1 0 0,0 0 0,-8 27 0,-2 30-175,11-75 132,1 0 1,0-1-1,0 1 1,0 0-1,-1-1 0,1 1 1,0 0-1,0 0 1,0-1-1,0 1 1,0 0-1,0-1 0,0 1 1,1 0-1,-1 0 1,0-1-1,0 1 1,1 0-1,-1-1 0,0 1 1,1-1-1,-1 1 1,0 0-1,1-1 1,-1 1-1,1-1 0,-1 1 1,1-1-1,-1 1 1,1-1-1,-1 1 1,1-1-1,0 0 0,1 1 1,0-1-1,0 0 0,0 0 0,-1 0 0,1 0 0,0-1 0,0 1 0,0-1 0,0 0 0,0 0 0,0 1 1,0-1-1,2-2 0,52-39 12,-54 40-4,399-294 1238,-368 273-973,-33 23-255,0 1 0,0-1 0,0 0 0,-1 1 0,1-1 0,0 0 1,0 0-1,0 1 0,0-1 0,0 0 0,0 1 0,0-1 0,0 0 0,0 1 1,1-1-1,-1 0 0,0 0 0,0 1 0,0-1 0,0 0 0,0 0 0,0 1 1,1-1-1,-1 0 0,0 0 0,0 1 0,0-1 0,0 0 0,1 0 0,-1 0 0,0 1 1,0-1-1,1 0 0,-1 0 0,0 0 0,0 0 0,1 0 0,-1 1 0,0-1 1,1 0-1,-1 0 0,0 0 0,0 0 0,1 0 0,-1 0 0,0 0 0,1 0 0,-1 0 1,0 0-1,1 0 0,-1 0 0,0 0 0,0 0 0,1-1 0,-1 1 0,0 0 1,0 0-1,1 0 0,-1 0 0,0 0 0,0-1 0,1 1 0,-1 0 0,0 0 1,1-1-1,-11 36 118,5-19-37,-5 30-43,2-2 66,-26 74-1,30-107-181,0 0 0,-1 0 0,-1 0 0,0-1 0,0 0 0,-1 0 0,0 0 0,-1-1 0,0 0 0,0 0 0,-16 11 0,22-18 14,-1 0 1,1-1 0,-1 1 0,1-1 0,-1 0 0,1 1 0,-1-1 0,0 0 0,0-1 0,0 1 0,0 0 0,0-1 0,1 0 0,-1 1 0,0-1 0,0 0 0,0-1 0,0 1 0,0 0 0,0-1 0,-4-1 0,-18-12 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8:34.869"/>
    </inkml:context>
    <inkml:brush xml:id="br0">
      <inkml:brushProperty name="width" value="0.1" units="cm"/>
      <inkml:brushProperty name="height" value="0.1" units="cm"/>
      <inkml:brushProperty name="color" value="#F6630D"/>
    </inkml:brush>
  </inkml:definitions>
  <inkml:trace contextRef="#ctx0" brushRef="#br0">95 1 8218,'-5'4'337,"1"0"-1,-1 1 1,1 0 0,0 0 0,0 0 0,0 0-1,1 1 1,-1-1 0,2 1 0,-1 0-1,0 0 1,-2 11 0,-1 8-312,-6 49 1,8-48 375,-7 58-100,3 0 0,4 0 1,4 0-1,17 138 0,-13-199-256,1-1 1,1 1 0,1-1-1,0-1 1,2 1-1,0-2 1,2 1 0,0-1-1,23 30 1,-27-41-34,0 0 1,1-1 0,0 0-1,0 0 1,1-1-1,0 0 1,0 0 0,0-1-1,1 0 1,0-1-1,1 0 1,-1-1 0,1 0-1,-1 0 1,1-1 0,0-1-1,1 0 1,-1 0-1,0-1 1,0-1 0,13 0-1,-13-2-38,-1 1 0,-1-2 0,1 0-1,0 0 1,0 0 0,-1-1 0,0-1-1,0 0 1,0 0 0,-1-1 0,1 0 0,-1 0-1,-1-1 1,1 0 0,-1 0 0,11-14-1,4-10-169,-1 0-1,34-68 0,-53 94 224,14-25 234</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06.390"/>
    </inkml:context>
    <inkml:brush xml:id="br0">
      <inkml:brushProperty name="width" value="0.1" units="cm"/>
      <inkml:brushProperty name="height" value="0.1" units="cm"/>
      <inkml:brushProperty name="color" value="#F6630D"/>
    </inkml:brush>
  </inkml:definitions>
  <inkml:trace contextRef="#ctx0" brushRef="#br0">95 106 8522,'-92'-34'2444,"90"34"-1595,11 5-350,-7-4-455,0 0 1,0 0-1,0-1 0,1 1 0,-1-1 0,0 1 0,0-1 0,0 0 0,1 0 1,-1 0-1,0 0 0,0 0 0,5-2 0,238-63 444,-244 65-501,40-12-93,-40 12 56,0-1 1,1 1-1,-1 0 1,1-1 0,-1 1-1,1 0 1,-1 0 0,1 0-1,-1 0 1,0 0 0,1 0-1,-1 0 1,1 0-1,-1 1 1,1-1 0,-1 1-1,0-1 1,1 1 0,-1-1-1,0 1 1,1 0 0,1 1-1,-4 6-264</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06.713"/>
    </inkml:context>
    <inkml:brush xml:id="br0">
      <inkml:brushProperty name="width" value="0.1" units="cm"/>
      <inkml:brushProperty name="height" value="0.1" units="cm"/>
      <inkml:brushProperty name="color" value="#F6630D"/>
    </inkml:brush>
  </inkml:definitions>
  <inkml:trace contextRef="#ctx0" brushRef="#br0">114 1 6337,'-110'129'2601,"106"-124"-1233,4 3-1104,2 7 8,0-5-8,1 2-80,4 6-8,2-4-192,3 6-128,8-8-1112,-4-9 896</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07.045"/>
    </inkml:context>
    <inkml:brush xml:id="br0">
      <inkml:brushProperty name="width" value="0.1" units="cm"/>
      <inkml:brushProperty name="height" value="0.1" units="cm"/>
      <inkml:brushProperty name="color" value="#F6630D"/>
    </inkml:brush>
  </inkml:definitions>
  <inkml:trace contextRef="#ctx0" brushRef="#br0">547 5 3857,'1'-1'115,"-1"1"1,1-1 0,0 1-1,0 0 1,0-1-1,0 1 1,0 0-1,0-1 1,0 1-1,0 0 1,0 0 0,0 0-1,0 0 1,-1 0-1,1 0 1,0 0-1,0 0 1,0 0-1,0 0 1,0 1 0,0-1-1,0 0 1,0 1-1,0-1 1,0 1-1,-1-1 1,1 1 0,0-1-1,0 1 1,0-1-1,-1 1 1,1 0-1,0 0 1,-1-1-1,1 1 1,0 1 0,-1 1-26,0 0 1,0 0 0,0 0-1,0 0 1,-1-1 0,1 1-1,-1 0 1,0 0 0,0-1-1,0 1 1,0 0-1,-2 3 1,-8 14-50,-1-1 0,-16 22 0,5-14-7,-1-1 1,0-1-1,-54 40 1,-93 53 432,168-116-444,-3 2 22,-21 14 417,0 0 1,-1-2 0,-1-2-1,-49 19 1,90-46 779,17-7-1185,8 2-15,2 3-1,0 1 1,1 2 0,78-14-1,-36 9-21,-16 1-878,131-13 1,-188 28-1093,-10-2 862</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07.379"/>
    </inkml:context>
    <inkml:brush xml:id="br0">
      <inkml:brushProperty name="width" value="0.1" units="cm"/>
      <inkml:brushProperty name="height" value="0.1" units="cm"/>
      <inkml:brushProperty name="color" value="#F6630D"/>
    </inkml:brush>
  </inkml:definitions>
  <inkml:trace contextRef="#ctx0" brushRef="#br0">1 1 6809,'0'17'3591,"9"11"-2792,0 1-460,-5 2 78,5 48 194,-1 139 0,-9-203-594,0 20 21,-2 0 1,-8 44 0,8-69-45,-11 68 27,14-73-49,-1 0 0,1 0 0,0 0 0,0 0 0,1 0 0,-1 0 0,1 0 0,0 0 0,1 0 0,-1 0 0,1 0 0,3 7 0,-5-12 13,0 1 0,1-1 1,-1 0-1,0 1 0,0-1 0,0 1 0,1-1 0,-1 0 0,0 1 0,1-1 0,-1 0 0,0 1 0,0-1 0,1 0 0,-1 1 0,1-1 0,-1 0 0,0 0 0,1 1 0,-1-1 0,1 0 0,-1 0 0,0 0 0,1 0 0,-1 0 0,1 1 0,-1-1 0,1 0 0,-1 0 0,1 0 0,-1 0 0,0 0 0,1 0 1,-1 0-1,1-1 0,-1 1 0,1 0 0,-1 0 0,1 0 0,-1 0 0,0-1 0,1 1 0,-1 0 0,0 0 0,1-1 0,-1 1 0,1 0 0,-1 0 0,0-1 0,0 1 0,1-1 0,-1 1 0,0 0 0,0-1 0,1 1 0,-1 0 0,0-1 0,7-25-243</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07.713"/>
    </inkml:context>
    <inkml:brush xml:id="br0">
      <inkml:brushProperty name="width" value="0.1" units="cm"/>
      <inkml:brushProperty name="height" value="0.1" units="cm"/>
      <inkml:brushProperty name="color" value="#F6630D"/>
    </inkml:brush>
  </inkml:definitions>
  <inkml:trace contextRef="#ctx0" brushRef="#br0">283 0 6745,'-7'20'2697,"-19"3"-1417,6 12-1144,-6-1 48,-9 4 88,7 1 24,0 7-7,2-1-73,5 0-80,1 0-48,7-2-168,-2-9-152,4-6-1321,4-2 1089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03.030"/>
    </inkml:context>
    <inkml:brush xml:id="br0">
      <inkml:brushProperty name="width" value="0.1" units="cm"/>
      <inkml:brushProperty name="height" value="0.1" units="cm"/>
      <inkml:brushProperty name="color" value="#F6630D"/>
    </inkml:brush>
  </inkml:definitions>
  <inkml:trace contextRef="#ctx0" brushRef="#br0">0 39 7634,'56'2'3061,"-50"-1"-3051,0 0-1,0 0 0,-1-1 1,1 1-1,0-1 0,0 0 0,0-1 1,0 0-1,-1 0 0,1 0 0,0 0 1,-1-1-1,1 0 0,-1 0 1,0-1-1,1 1 0,-1-1 0,8-6 1,11-7-28,-23 16 18,0 0-1,-1 0 0,1 0 0,0 0 0,-1 0 0,1 0 0,-1 0 0,1 0 0,0 0 0,-1 1 0,1-1 1,-1 0-1,1 0 0,0 1 0,-1-1 0,1 0 0,-1 1 0,1-1 0,-1 1 0,1-1 0,-1 1 1,0-1-1,1 1 0,-1-1 0,1 1 0,-1-1 0,0 1 0,0-1 0,1 1 0,-1 0 0,0-1 1,0 1-1,0-1 0,0 1 0,1 0 0,-1-1 0,0 1 0,0 0 0,0-1 0,0 1 0,-1 0 1,1 0-1,0 2 0,-1 0 1,0-1-1,0 1 1,0 0-1,0 0 1,0-1-1,0 1 1,-1-1 0,1 1-1,-1-1 1,-3 4-1,-9 16 21,12-13 48,-1 0 0,-1 0-1,0-1 1,0 1-1,0-1 1,-1 0 0,0 0-1,-1 0 1,0-1 0,0 0-1,0 0 1,-1 0-1,0-1 1,-1 0 0,1 0-1,-11 5 1,18-11-58,0 0-1,0 0 1,0 0 0,0 1 0,0-1-1,0 0 1,-1 0 0,1 0 0,0 0 0,0 1-1,0-1 1,0 0 0,0 0 0,0 0-1,0 1 1,0-1 0,0 0 0,0 0-1,0 0 1,0 1 0,0-1 0,0 0-1,0 0 1,0 0 0,0 1 0,0-1 0,0 0-1,0 0 1,1 0 0,-1 0 0,0 1-1,0-1 1,0 0 0,0 0 0,0 0-1,0 0 1,1 1 0,-1-1 0,0 0-1,0 0 1,0 0 0,0 0 0,1 0 0,-1 0-1,0 0 1,0 0 0,0 1 0,1-1-1,-1 0 1,0 0 0,0 0 0,0 0-1,1 0 1,-1 0 0,0 0 0,0 0-1,0 0 1,1-1 0,25 10 148,29 3-196,-52-11 77,40 0-14,-42-1-24,0 0 0,0-1-1,-1 1 1,1 0-1,0 0 1,0 0 0,0 0-1,0 0 1,0 0-1,0 0 1,0 0 0,-1 0-1,1 0 1,0 0-1,0 0 1,0 1 0,0-1-1,0 0 1,-1 1-1,1-1 1,0 0 0,0 1-1,0-1 1,-1 1-1,2 0 1,-2 2 0,-1 0-1,1 0 1,-1 0 0,0 0-1,0 0 1,0-1 0,0 1-1,0 0 1,-1-1 0,1 1-1,-1-1 1,1 1-1,-1-1 1,0 0 0,0 1-1,-3 1 1,-34 30-10,34-30 18,2-1-9,0-1 0,0 0 1,-1-1-1,1 1 0,0 0 1,-1-1-1,0 0 0,1 0 1,-1 0-1,1 0 0,-1 0 0,0-1 1,0 0-1,1 1 0,-1-2 1,0 1-1,0 0 0,1-1 1,-1 1-1,0-1 0,1 0 1,-1 0-1,1-1 0,-1 1 1,1-1-1,0 0 0,-1 0 1,1 0-1,0 0 0,0 0 0,0-1 1,1 1-1,-6-6 0,8 4-1,-1-1-1,0 1 0,1 0 0,0 0 0,0-1 0,0 1 1,0 0-1,1 0 0,0-1 0,0 1 0,0 0 0,0 0 1,1 0-1,2-5 0,2-12-1,-3 3 111,0-1 1,0-32-1,4 78-55,-2 0 0,4 44 0,-9-57-37,1-1 1,-2 1-1,0-1 1,0 1-1,-1-1 1,-1 0-1,-6 21 1,7-30-16,1 0-1,-1 0 1,1 0 0,1 1 0,-1-1-1,0 0 1,1 0 0,0 0 0,0 0-1,0 1 1,1-1 0,1 6-1,-2-8-11,1 0-1,-1 0 1,1 0-1,0-1 0,0 1 1,0 0-1,0 0 1,0-1-1,0 1 0,1-1 1,-1 1-1,0-1 0,1 1 1,-1-1-1,1 0 1,0 0-1,-1 0 0,1 0 1,0 0-1,0 0 1,0 0-1,-1-1 0,1 1 1,0 0-1,0-1 0,3 1 1,-3-1-32,0-1 1,-1 1-1,1 0 1,-1-1-1,1 1 1,0-1-1,-1 1 1,1-1-1,-1 0 1,1 1-1,-1-1 1,0 0-1,1 0 1,-1 0-1,0 0 1,1-1-1,-1 1 1,0 0-1,0 0 1,0-1-1,0 1 1,0 0-1,-1-1 1,1 1-1,0-1 1,-1 1-1,1-1 1,-1 0-1,1 1 1,-1-1-1,1-1 0,2-27-229</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08.042"/>
    </inkml:context>
    <inkml:brush xml:id="br0">
      <inkml:brushProperty name="width" value="0.1" units="cm"/>
      <inkml:brushProperty name="height" value="0.1" units="cm"/>
      <inkml:brushProperty name="color" value="#F6630D"/>
    </inkml:brush>
  </inkml:definitions>
  <inkml:trace contextRef="#ctx0" brushRef="#br0">411 1 7378,'-118'103'3691,"-47"65"-3119,131-124-519,27-33-47,0-1 1,-1 0-1,0 0 0,-1-1 0,0 0 1,0-1-1,-1 1 0,-17 9 1,53-33-10,39-30 0,-38 25 14,0 0 0,54-26-1,-73 42-9,1 0 0,0 1 0,0 0 0,0 1-1,14-3 1,-21 5 1,-1 0-1,0 0 1,1 0 0,-1 0-1,0 0 1,1 0 0,-1 0-1,0 0 1,1 1-1,-1-1 1,0 0 0,0 1-1,1-1 1,-1 1-1,0 0 1,0-1 0,0 1-1,0 0 1,0 0-1,0-1 1,0 1 0,0 0-1,0 0 1,0 0 0,0 0-1,-1 1 1,1-1-1,0 0 1,-1 0 0,1 0-1,-1 1 1,1-1-1,-1 0 1,1 0 0,-1 1-1,0-1 1,0 0-1,0 1 1,0-1 0,0 0-1,0 1 1,0-1 0,0 0-1,0 1 1,-1-1-1,1 0 1,-1 0 0,0 3-1,-4 14 96,0 0 1,-2-1-1,0 0 0,-1 0 0,0 0 1,-1-1-1,-15 19 0,-21 42 329,32-51-366,1 0 0,2 1-1,0 0 1,2 0 0,1 1-1,-6 46 1,16-52-242,6-30-589,12-35-1255,-5 0 1180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08.394"/>
    </inkml:context>
    <inkml:brush xml:id="br0">
      <inkml:brushProperty name="width" value="0.1" units="cm"/>
      <inkml:brushProperty name="height" value="0.1" units="cm"/>
      <inkml:brushProperty name="color" value="#F6630D"/>
    </inkml:brush>
  </inkml:definitions>
  <inkml:trace contextRef="#ctx0" brushRef="#br0">73 46 8754,'8'-36'2953,"-3"26"-2721,-7 25-16,-4 6 16,-4 25-32,0 0-40,-3 14-128,0 5-24,-4-14-296,6 2-248,8-12 328</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08.707"/>
    </inkml:context>
    <inkml:brush xml:id="br0">
      <inkml:brushProperty name="width" value="0.1" units="cm"/>
      <inkml:brushProperty name="height" value="0.1" units="cm"/>
      <inkml:brushProperty name="color" value="#F6630D"/>
    </inkml:brush>
  </inkml:definitions>
  <inkml:trace contextRef="#ctx0" brushRef="#br0">114 223 7618,'46'-130'2671,"-44"123"-2487,1 0 1,0 1-1,0-1 1,1 1-1,-1-1 1,1 1-1,1 0 0,7-8 1,-8 11-151,0 0-1,1 0 1,0 0 0,-1 0 0,1 1 0,0 0-1,9-3 1,-11 4 18,-2 1-43,0-1 0,1 1 0,-1 0 1,0 0-1,0-1 0,0 1 0,0 0 1,0 0-1,0 0 0,1 0 0,-1 0 1,0 1-1,0-1 0,0 0 0,0 0 1,0 1-1,0-1 0,0 1 0,0-1 1,0 1-1,0-1 0,0 1 0,0 0 1,0-1-1,1 2 0,0 1-2,0-1 0,0 1 1,0 0-1,0 0 0,-1-1 0,1 1 0,-1 0 1,0 1-1,1 2 0,1 4-1,-1-1 0,-1 1 0,0-1 1,0 1-1,-1 14 0,-2-7-9,-2-1 1,0 0-1,0 0 0,-2 0 1,0-1-1,0 0 0,-15 23 1,1-5-92,-2-1 0,-28 32 0,23-34 100</inkml:trace>
  <inkml:trace contextRef="#ctx0" brushRef="#br0" timeOffset="1">43 404 6993,'-42'-7'2601,"51"14"-1945,0 8-400,-4-2 32,1 7 0,-6-2-8,0 1-96,-3 4-56,1-1-79,1-3-33,1 1-201,0-7-255,0-5 272</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09.290"/>
    </inkml:context>
    <inkml:brush xml:id="br0">
      <inkml:brushProperty name="width" value="0.1" units="cm"/>
      <inkml:brushProperty name="height" value="0.1" units="cm"/>
      <inkml:brushProperty name="color" value="#F6630D"/>
    </inkml:brush>
  </inkml:definitions>
  <inkml:trace contextRef="#ctx0" brushRef="#br0">0 130 6537,'14'-14'726,"3"-4"485,1 1 0,37-28 0,-50 42-1133,0 0 0,-1 0 0,1 0 0,1 0 0,-1 1-1,0 0 1,0 0 0,1 0 0,-1 1 0,1 0 0,0 0 0,-1 0 0,1 1 0,0 0-1,-1 0 1,1 0 0,0 1 0,8 1 0,-12-1-75,0 0 1,0-1-1,-1 1 1,1 0-1,0 0 1,-1 0-1,1 0 0,-1 0 1,1 0-1,-1 1 1,0-1-1,1 0 1,-1 1-1,0-1 0,0 1 1,0-1-1,0 1 1,0 0-1,0-1 1,-1 1-1,2 2 0,-1 1-4,0 0-1,-1 0 0,1 0 0,-1 0 0,0 0 0,0 0 0,0 0 1,-2 5-1,-2 8-130,0-1 0,-1 0 1,-12 26-1,12-34 13,0 1-1,0-1 1,-1 0 0,-1 0-1,1-1 1,-13 12 0,18-18 116,-1 0 0,0 0 1,1-1-1,-1 1 1,0 0-1,1-1 1,-1 0-1,0 1 1,0-1-1,0 0 1,0 0-1,-1 0 0,1-1 1,0 1-1,0 0 1,0-1-1,-1 1 1,1-1-1,0 0 1,-1 0-1,1 0 1,0 0-1,-1 0 1,1 0-1,0-1 0,0 1 1,-1-1-1,1 1 1,0-1-1,0 0 1,0 0-1,0 0 1,0 0-1,0 0 1,-3-3-1,2 1 53,0 1 1,0-1-1,1 0 1,-1 0-1,1 0 0,0 0 1,0-1-1,0 1 0,0 0 1,0-1-1,1 1 1,0-1-1,-1 0 0,2 0 1,-1 1-1,0-6 0,1-1 37,1 0-1,0 0 1,0 0-1,1 0 0,4-11 1,-5 18-102,14-42 44,-10 35-41,-1 0 0,-1 0 0,0 0 0,-1-1 0,0 1-1,2-19 1,-4 28 7,-4 42 33,-3 7-23,-1-1 1,-3 1-1,-2-2 0,-21 53 1,32-80 85,2-19-85,0 0 1,0 0-1,0 0 1,0 0-1,0-1 1,0 1-1,1 0 1,-1 0-1,0 0 0,0 0 1,0 0-1,0 0 1,1 0-1,-1 0 1,0 0-1,0 0 1,0 0-1,1 0 1,-1-1-1,0 1 1,0 0-1,0 0 1,0 1-1,1-1 1,-1 0-1,0 0 1,0 0-1,0 0 0,1 0 1,-1 0-1,0 0 1,0 0-1,0 0 1,0 0-1,1 0 1,-1 0-1,0 1 1,0-1-1,0 0 1,0 0-1,0 0 1,0 0-1,1 0 1,-1 1-1,0-1 1,0 0-1,0 0 0,0 0 1,0 0-1,0 1 1,0-1-1,0 0 1,0 0-1,0 0 1,0 0-1,0 1 1,29-16 17,-21 8-95,32-25 82,-38 30-88,0 1 0,1-1 0,-1 1 0,1 0 0,-1 0 0,1-1 0,-1 1 0,1 1 0,0-1 0,-1 0 0,1 1 0,0-1 0,0 1 0,-1 0-1,6 0 1,0 4-239</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09.624"/>
    </inkml:context>
    <inkml:brush xml:id="br0">
      <inkml:brushProperty name="width" value="0.1" units="cm"/>
      <inkml:brushProperty name="height" value="0.1" units="cm"/>
      <inkml:brushProperty name="color" value="#F6630D"/>
    </inkml:brush>
  </inkml:definitions>
  <inkml:trace contextRef="#ctx0" brushRef="#br0">18 122 5193,'-11'16'2561,"4"-8"-369,7-1-1568,8-1-176,4-6-56,4-6-120,-1-7-39,3 0-129,3 3-24,1 0-48,-1-7-48,-3-4-176,-3-2-145,-2-1-1943,-1 2 1608</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09.959"/>
    </inkml:context>
    <inkml:brush xml:id="br0">
      <inkml:brushProperty name="width" value="0.1" units="cm"/>
      <inkml:brushProperty name="height" value="0.1" units="cm"/>
      <inkml:brushProperty name="color" value="#F6630D"/>
    </inkml:brush>
  </inkml:definitions>
  <inkml:trace contextRef="#ctx0" brushRef="#br0">120 8 6169,'-5'-2'201,"2"1"-1,0 0 0,0 0 0,0 0 0,0 0 0,0 1 0,0-1 0,0 1 0,0 0 0,0 0 0,-6 1 0,8 0-110,-1 0 0,1 0 0,-1 0 0,1 0 0,0 0 0,0 1 0,-1-1 0,1 0 0,0 1 0,0-1 0,0 1 0,1-1 0,-1 1 0,0-1 0,1 1 0,-1 0 0,0-1 0,1 1 0,0 0 0,0 0 0,-1-1 0,1 1 0,0 3 0,-7 109 1773,7-81-1612,-2 0 1,-12 62-1,1-39-355,-6 58 0,20-105-907,4-20 678</inkml:trace>
  <inkml:trace contextRef="#ctx0" brushRef="#br0" timeOffset="1">148 214 7986,'13'12'2928,"-1"3"-2376,-1 1-135,1 4 7,-4 1-24,-2-1-24,3 3-168,1 3-56,-2 0-152,2-6-80,-1-5-280,-2-7-192,1-23 320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10.290"/>
    </inkml:context>
    <inkml:brush xml:id="br0">
      <inkml:brushProperty name="width" value="0.1" units="cm"/>
      <inkml:brushProperty name="height" value="0.1" units="cm"/>
      <inkml:brushProperty name="color" value="#F6630D"/>
    </inkml:brush>
  </inkml:definitions>
  <inkml:trace contextRef="#ctx0" brushRef="#br0">0 3 7802,'4'-3'3056,"5"3"-1743,1 3-1193,8 1-16,0 2 24,5-3-16,10-1 24,-10 0-200,7-2-224,-12 0 184</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10.630"/>
    </inkml:context>
    <inkml:brush xml:id="br0">
      <inkml:brushProperty name="width" value="0.1" units="cm"/>
      <inkml:brushProperty name="height" value="0.1" units="cm"/>
      <inkml:brushProperty name="color" value="#F6630D"/>
    </inkml:brush>
  </inkml:definitions>
  <inkml:trace contextRef="#ctx0" brushRef="#br0">15 62 9098,'-15'10'3137,"15"-4"-2865,12 6-128,11-12 72,3-4 8,12-12 8,8-1-40,16 1-128,4 1-64,-7 7-224,-10 1-176,-18 4 2048,-6 0-1368</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10.962"/>
    </inkml:context>
    <inkml:brush xml:id="br0">
      <inkml:brushProperty name="width" value="0.1" units="cm"/>
      <inkml:brushProperty name="height" value="0.1" units="cm"/>
      <inkml:brushProperty name="color" value="#F6630D"/>
    </inkml:brush>
  </inkml:definitions>
  <inkml:trace contextRef="#ctx0" brushRef="#br0">426 0 7666,'-41'62'2305,"39"-58"-2252,1-1-1,-1 0 1,1 1-1,0-1 0,0 1 1,0-1-1,1 1 0,0 0 1,-1-1-1,1 1 1,0 0-1,0-1 0,1 1 1,-1 0-1,1-1 0,0 1 1,0-1-1,3 7 1,1 9 142,15 117 1282,4 269 0,-24-399-1362,0-1 0,0 1 0,-1-1 0,0 1-1,0-1 1,0 0 0,0 1 0,-1-1 0,0 0 0,-5 9-1,6-12-73,0-1-1,-1 1 0,1-1 1,-1 1-1,1-1 0,-1 1 1,0-1-1,1 0 0,-1 1 1,0-1-1,0 0 0,0 0 0,0-1 1,0 1-1,0 0 0,0-1 1,0 1-1,0-1 0,-1 0 1,1 1-1,0-1 0,0 0 1,0 0-1,-1-1 0,1 1 1,0 0-1,0-1 0,0 1 1,-3-2-1,-21-7-23,0-1-1,0-1 1,-28-17 0,-24-11-642,-30-6-1134,70 26 1226</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17.456"/>
    </inkml:context>
    <inkml:brush xml:id="br0">
      <inkml:brushProperty name="width" value="0.1" units="cm"/>
      <inkml:brushProperty name="height" value="0.1" units="cm"/>
      <inkml:brushProperty name="color" value="#F6630D"/>
    </inkml:brush>
  </inkml:definitions>
  <inkml:trace contextRef="#ctx0" brushRef="#br0">682 98 8066,'34'-77'2440,"-28"58"-1355,-11 17-5,-11 18-163,-7 14-786,-2-1 0,-1-2-1,-55 46 1,41-38 4,-35 25 89,-14 14 32,-2 14-5,-93 129-149,174-204-103,2 0 0,-1 0-1,2 1 1,-11 26-1,6-11-258,10-24-92,4-6-234,7-14-339,6-15 523</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03.374"/>
    </inkml:context>
    <inkml:brush xml:id="br0">
      <inkml:brushProperty name="width" value="0.1" units="cm"/>
      <inkml:brushProperty name="height" value="0.1" units="cm"/>
      <inkml:brushProperty name="color" value="#F6630D"/>
    </inkml:brush>
  </inkml:definitions>
  <inkml:trace contextRef="#ctx0" brushRef="#br0">1 57 6513,'2'-4'609,"0"-3"20,1 0 0,-1 1 0,2 0 1,-1-1-1,6-6 0,-9 13-597,1-1-1,-1 1 1,1-1 0,-1 1 0,1-1-1,-1 1 1,1-1 0,-1 1-1,1 0 1,-1-1 0,1 1 0,-1 0-1,1 0 1,0 0 0,-1-1 0,1 1-1,0 0 1,-1 0 0,1 0-1,0 0 1,-1 0 0,1 0 0,0 0-1,0 0 1,0 1 8,1 0 0,-1-1 0,0 1 0,0 0 0,0 0 0,1 0 0,-1 0 0,0 0 0,0 0 0,0 0 0,-1 1 0,1-1-1,0 0 1,0 0 0,0 3 0,0-1 28,1 1-1,-2 0 0,1 0 0,0 0 0,-1 0 1,0 0-1,0 0 0,0 0 0,0 0 1,-1 0-1,-1 6 0,0 11 57,-8 63 48,7-64-165,0 0-1,1 0 0,1 0 1,2 24-1,-2-52 389</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17.778"/>
    </inkml:context>
    <inkml:brush xml:id="br0">
      <inkml:brushProperty name="width" value="0.1" units="cm"/>
      <inkml:brushProperty name="height" value="0.1" units="cm"/>
      <inkml:brushProperty name="color" value="#F6630D"/>
    </inkml:brush>
  </inkml:definitions>
  <inkml:trace contextRef="#ctx0" brushRef="#br0">0 1 8554,'43'0'2984,"0"5"-2559,4 5-249,-7 1 0,-2 4-32,-2-2-40,-7-3-80,6 0-88,-12-4-408,0 1-193,-13 1 385</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18.276"/>
    </inkml:context>
    <inkml:brush xml:id="br0">
      <inkml:brushProperty name="width" value="0.1" units="cm"/>
      <inkml:brushProperty name="height" value="0.1" units="cm"/>
      <inkml:brushProperty name="color" value="#F6630D"/>
    </inkml:brush>
  </inkml:definitions>
  <inkml:trace contextRef="#ctx0" brushRef="#br0">101 0 6425,'-17'14'3493,"17"-13"-3451,0-1 1,0 0-1,0 0 0,0 1 0,0-1 0,0 0 0,0 0 1,0 0-1,-1 1 0,1-1 0,0 0 0,0 0 1,0 1-1,1-1 0,-1 0 0,0 0 0,0 1 1,0-1-1,0 0 0,0 0 0,0 0 0,0 1 1,0-1-1,0 0 0,0 0 0,1 0 0,-1 1 1,0-1-1,0 0 0,0 0 0,0 0 0,1 0 1,-1 1-1,0-1 0,0 0 0,0 0 0,1 0 1,-1 0-1,0 0 0,0 0 0,1 0 0,41 5 805,108-12-128,-94 3-648,0 2-1,-1 2 0,81 12 1,-127-11-69,0 1 1,-1 0 0,1 1 0,0 0 0,-1 0 0,0 1 0,0 0 0,13 9 0,-17-10-2,0 0 0,0 1 0,-1 0 0,1 0 1,-1 0-1,0 0 0,0 0 0,0 0 0,-1 1 0,1 0 0,-1-1 0,0 1 1,-1 0-1,1 0 0,-1 0 0,0 0 0,1 6 0,-1 12-1,-1-1 0,-1 0-1,-1 1 1,0-1 0,-2 0-1,-1 0 1,-10 31 0,0-12-1,-1-2 0,-1 0 1,-24 38-1,41-77 1,-15 25 21,-31 40 1,42-60-19,0-1 0,1 1 0,-2-1 0,1 0 1,0 0-1,-1 0 0,0-1 0,0 1 0,0-1 0,0 0 1,0-1-1,-1 1 0,1-1 0,-1 0 0,-9 1 0,13-3-2,-1 0 0,0-1 0,1 1 0,-1-1 0,1 0-1,-1 0 1,1 0 0,-1 0 0,1 0 0,0-1 0,-1 1 0,1-1-1,0 1 1,0-1 0,0 0 0,0 0 0,1 0 0,-1 0 0,0 0-1,1 0 1,-1 0 0,1-1 0,0 1 0,0 0 0,0-1 0,0 1-1,0-1 1,0-4 0,-3-6 1,0 0-1,1 0 0,1 0 1,-1-18-1,3 1 0,1 1 0,1-1 0,2 1 0,13-54 0,48-109 80,-57 174-59,-6 12 365,-18 16 74,12-8-421,-18 12 34,1 1-1,1 0 1,0 2-1,-28 31 1,4-4 36,-30 24 24,-46 46 90,104-96-241,0 0 1,1 1 0,1 1-1,-18 33 1,62-83-2079,4-8-480,9-5 1145</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18.612"/>
    </inkml:context>
    <inkml:brush xml:id="br0">
      <inkml:brushProperty name="width" value="0.1" units="cm"/>
      <inkml:brushProperty name="height" value="0.1" units="cm"/>
      <inkml:brushProperty name="color" value="#F6630D"/>
    </inkml:brush>
  </inkml:definitions>
  <inkml:trace contextRef="#ctx0" brushRef="#br0">2 1 9122,'0'11'3257,"3"27"-2793,-3-7-352,-1 17-64,-3-9-40,4-9-232,0-2-144,2-2-2529,3 8 2025</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18.961"/>
    </inkml:context>
    <inkml:brush xml:id="br0">
      <inkml:brushProperty name="width" value="0.1" units="cm"/>
      <inkml:brushProperty name="height" value="0.1" units="cm"/>
      <inkml:brushProperty name="color" value="#F6630D"/>
    </inkml:brush>
  </inkml:definitions>
  <inkml:trace contextRef="#ctx0" brushRef="#br0">11 55 10418,'-10'-5'3537,"31"0"-3337,9 0-8,29 2 24,5-2-8,10-3-72,3 3-56,-16-3-40,-4 3-40,-12 3-312,-11-1-136,-11 5-328,-6-1-288,-7 4 744</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19.725"/>
    </inkml:context>
    <inkml:brush xml:id="br0">
      <inkml:brushProperty name="width" value="0.1" units="cm"/>
      <inkml:brushProperty name="height" value="0.1" units="cm"/>
      <inkml:brushProperty name="color" value="#F6630D"/>
    </inkml:brush>
  </inkml:definitions>
  <inkml:trace contextRef="#ctx0" brushRef="#br0">52 178 8522,'-1'0'122,"0"0"1,0 0-1,1 1 0,-1-1 1,0 0-1,0 1 0,0-1 1,1 0-1,-1 1 1,0-1-1,0 1 0,1-1 1,-1 1-1,1-1 0,-1 1 1,0 0-1,1-1 1,-1 1-1,1 0 0,-1 0 1,1-1-1,-1 1 0,1 0 1,0 0-1,0-1 1,-1 2-1,2-1-76,-1 0 0,1 0 0,0-1 0,0 1-1,-1 0 1,1-1 0,0 1 0,0-1 0,0 1 0,0-1 0,0 1 0,-1-1 0,1 0 0,0 1 0,0-1-1,0 0 1,2 0 0,56 5 5,-44-7-49,0-1 0,1 0 0,-1-1 0,0-1 1,-1 0-1,1-1 0,-1-1 0,14-8 0,110-77-322,-98 64 251,-27 18 68,-10 7 2,0 0 1,0 0-1,1 0 1,-1 1-1,1 0 1,0-1-1,0 1 1,0 1-1,0-1 1,5-1-1,-9 3-1,0 0 0,0 1 0,1-1 0,-1 0 0,0 0 0,1 1 1,-1-1-1,0 0 0,0 0 0,1 1 0,-1-1 0,0 0 0,0 1 0,0-1 0,1 0 0,-1 1 0,0-1 1,0 0-1,0 1 0,0-1 0,0 0 0,0 1 0,0-1 0,0 1 0,0-1 0,0 0 0,0 1 0,0-1 1,0 0-1,0 1 0,0-1 0,0 1 0,0-1 0,0 0 0,-1 1 0,1-1 0,0 0 0,0 1 0,0-1 0,-1 0 1,1 0-1,0 1 0,0-1 0,-1 1 0,-14 27 47,0-4 1,-2-1 0,0-1 0,-1 0 0,-1-2 0,-28 24 0,-124 92 704,47-41 304,114-87-959,-29 27 478,39-35-569,0 0 0,-1 0 0,1 1 0,0-1 0,0 0 0,0 0 0,-1 0 0,1 1-1,0-1 1,0 0 0,0 0 0,0 1 0,-1-1 0,1 0 0,0 0 0,0 1 0,0-1 0,0 0 0,0 1 0,0-1-1,0 0 1,0 0 0,0 1 0,0-1 0,0 0 0,0 0 0,0 1 0,0-1 0,0 0 0,0 1 0,1-1 0,-1 0-1,0 0 1,0 1 0,0-1 0,0 0 0,0 0 0,1 1 0,-1-1 0,0 0 0,0 0 0,0 0 0,1 0 0,-1 1 0,31-3 126,47-18-292,-1-4 0,137-63 0,-211 86 142,37-12-682,-39 12 681,-1 1 1,1 0 0,0 0 0,-1 0 0,1 0 0,0 0 0,-1-1 0,1 1 0,0 1 0,-1-1-1,1 0 1,0 0 0,-1 0 0,1 0 0,0 0 0,-1 0 0,1 1 0,0-1 0,-1 0-1,1 1 1,-1-1 0,1 0 0,-1 1 0,1-1 0,-1 1 0,1-1 0,-1 1 0,1-1 0,-1 1-1,1-1 1,-1 1 0,0-1 0,1 1 0,-1 0 0,0-1 0,0 1 0,1-1 0,-1 1-1,0 0 1,0-1 0,0 1 0,0 0 0,0-1 0,0 1 0,0 0 0,0-1 0,0 1 0,0 0-1,0-1 1,0 1 0,-1 0 0,1-1 0,0 1 0,0 0 0,-1-1 0,1 1 0,-1 0 0,-5 13-14,-1-1 1,-1 0-1,0 0 1,0-1-1,-1 0 1,-12 11-1,12-13 31,-32 35 321,-2-3 0,-2-1 0,-82 55-1,113-85-228,-4 1 43,20-15-50,33-24-56,-12 9-36,0-1 0,-2-1 0,0-1 0,-1-1 0,-2 0 0,0-2-1,-1 0 1,26-52 0,-41 72 7,18-28-7,-20 31 8,1 1-1,-1-1 0,1 1 1,-1 0-1,0-1 0,1 1 0,-1 0 1,1-1-1,-1 1 0,1 0 1,-1-1-1,1 1 0,-1 0 0,1 0 1,0 0-1,-1-1 0,1 1 0,-1 0 1,1 0-1,-1 0 0,1 0 1,0 0-1,-1 0 0,1 0 0,-1 0 1,1 0-1,-1 1 0,1-1 0,0 0 1,-1 0-1,1 0 0,-1 1 1,1-1-1,-1 0 0,1 1 0,-1-1 1,1 0-1,-1 1 0,0-1 0,1 0 1,-1 1-1,1-1 0,-1 1 1,0-1-1,1 1 0,-1-1 0,0 1 1,0-1-1,1 1 0,-1-1 1,0 1-1,0 0 0,0-1 0,0 1 1,0-1-1,0 1 0,0 0 0,2 4 4,-1 0-1,0 0 0,0 0 0,0 0 0,-1 0 0,0 0 1,0 0-1,0 0 0,-1 0 0,0 7 0,-17 56 105,7-32-7,-24 81 403,-5-1 0,-58 116-1,87-208-457,5-12-23,0 0-1,1 1 1,0 0 0,1 1 0,0-1 0,1 1-1,-2 18 1,6-32-27,-1 0-1,0 0 0,0 0 1,0 0-1,0 0 0,0 0 1,0 0-1,0 0 0,0-1 1,1 1-1,-1 0 1,0 0-1,0 0 0,0 0 1,0 0-1,0 0 0,1 0 1,-1 0-1,0 0 0,0 0 1,0 0-1,0 0 1,0 0-1,1 0 0,-1 0 1,0 0-1,0 0 0,0 0 1,0 0-1,0 0 0,1 0 1,-1 0-1,0 1 0,0-1 1,0 0-1,0 0 1,0 0-1,0 0 0,0 0 1,1 0-1,-1 0 0,14-30-350,18-56-439,-28 75 676,132-291-2532,-26 65 1996,-101 213 695,-5 13 55,0 1-1,1-1 1,0 1-1,12-17 0,-17 26-79,0 1 0,1-1 0,-1 1 0,0-1 0,1 1 0,-1-1 0,1 1 0,-1-1 0,0 1 0,1 0-1,-1-1 1,1 1 0,-1 0 0,1-1 0,-1 1 0,1 0 0,-1 0 0,1 0 0,0-1 0,-1 1 0,1 0 0,-1 0 0,1 0-1,-1 0 1,1 0 0,0 0 0,-1 0 0,1 0 0,-1 0 0,1 0 0,-1 1 0,1-1 0,-1 0 0,1 0 0,0 0-1,0 1 1,16 22 415,2 33 25,-13-14-321,-5-27-209,1 0 0,0 0 0,1 0 0,6 16 1,5-79-1493,-5-3 1262</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20.061"/>
    </inkml:context>
    <inkml:brush xml:id="br0">
      <inkml:brushProperty name="width" value="0.1" units="cm"/>
      <inkml:brushProperty name="height" value="0.1" units="cm"/>
      <inkml:brushProperty name="color" value="#F6630D"/>
    </inkml:brush>
  </inkml:definitions>
  <inkml:trace contextRef="#ctx0" brushRef="#br0">181 58 6641,'29'-57'5334,"-26"85"-3837,-52 229 821,11-74-1774,-2 24-226,6-40-315,-18 237 0,60-470-2055,2-11 1585</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20.397"/>
    </inkml:context>
    <inkml:brush xml:id="br0">
      <inkml:brushProperty name="width" value="0.1" units="cm"/>
      <inkml:brushProperty name="height" value="0.1" units="cm"/>
      <inkml:brushProperty name="color" value="#F6630D"/>
    </inkml:brush>
  </inkml:definitions>
  <inkml:trace contextRef="#ctx0" brushRef="#br0">352 0 9954,'5'17'3441,"0"26"-2977,0 17-384,-5-1-32,0 7-8,0-15-152,0-15-440,0 2-488,8-7 632</inkml:trace>
  <inkml:trace contextRef="#ctx0" brushRef="#br0" timeOffset="1">1 439 9850,'3'-2'3569,"21"1"-2601,13 1-800,15 1-8,11-1 32,-8-5-48,-4-4-88,-8-3-56,-15 1-32,0 6-120,-5 0-296,0 1-152,-10 1-376,-6 3 1824,-14 3-728</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21.041"/>
    </inkml:context>
    <inkml:brush xml:id="br0">
      <inkml:brushProperty name="width" value="0.1" units="cm"/>
      <inkml:brushProperty name="height" value="0.1" units="cm"/>
      <inkml:brushProperty name="color" value="#F6630D"/>
    </inkml:brush>
  </inkml:definitions>
  <inkml:trace contextRef="#ctx0" brushRef="#br0">157 121 7994,'-2'2'184,"1"0"1,-1 1-1,1-1 1,-1 0 0,1 1-1,0-1 1,0 1-1,0 0 1,0-1 0,1 1-1,-1 0 1,1-1-1,-1 1 1,1 0-1,0 0 1,0-1 0,0 1-1,1 0 1,-1 0-1,1-1 1,-1 1 0,2 2-1,-1-3-184,1 0 1,0 0-1,0-1 0,-1 1 1,1-1-1,0 1 0,0-1 0,0 0 1,0 0-1,1 0 0,-1 0 1,0 0-1,0 0 0,1 0 0,-1-1 1,0 1-1,1-1 0,-1 0 1,1 0-1,-1 0 0,0 0 0,1 0 1,-1 0-1,1-1 0,3 0 1,9-2 3,-1-1 0,0 0 0,0-1 1,-1 0-1,1-1 0,-1 0 1,24-17-1,82-69 79,-92 68-6,15 0 227,-40 23-284,-1 0 0,1 1 1,0-1-1,0 0 0,-1 1 0,1-1 0,0 1 1,0 0-1,0-1 0,-1 1 0,1 0 0,0 0 1,0 0-1,0 1 0,0-1 0,-1 0 0,1 1 1,0-1-1,0 1 0,0-1 0,-1 1 0,4 1 0,-5-1-10,1 0-1,-1 0 1,1 0-1,-1 0 0,1 1 1,-1-1-1,0 0 0,0 0 1,1 0-1,-1 0 0,0 0 1,0 0-1,0 1 1,0-1-1,0 0 0,-1 0 1,1 0-1,0 0 0,0 0 1,-1 0-1,1 0 0,-1 0 1,1 0-1,-1 0 1,1 0-1,-1 0 0,1 0 1,-1 0-1,0 0 0,-1 1 1,-25 27 153,27-29-160,-243 208 325,192-172-86,2 3 0,2 1 0,-49 56 0,95-95-215,0 0-1,-1 0 1,1 0 0,0 0-1,1 0 1,-1 0 0,0 1 0,0-1-1,0 0 1,1 1 0,-1-1 0,1 1-1,-1-1 1,1 1 0,-1-1-1,1 3 1,0-3-16,1-1 1,-1 1-1,0-1 0,1 1 0,-1-1 0,1 0 1,-1 1-1,1-1 0,-1 0 0,1 1 0,-1-1 1,1 0-1,0 0 0,-1 0 0,1 1 0,-1-1 1,1 0-1,0 0 0,-1 0 0,1 0 0,-1 0 1,1 0-1,0 0 0,-1 0 0,1 0 0,-1-1 1,1 1-1,0 0 0,63-19 342,-49 14-297,145-62 244,-11 5-800,-92 36-1762,-71 44 725,-9 5 817,-1-1 0,-1-1 0,-1-1 0,-56 33-1,-1 1 202,24-13 2445,-91 84 1,149-124-1853,0 0 1,-1 0-1,1 0 1,0 0-1,0 0 0,0 0 1,0 0-1,0 1 1,1-1-1,-1 0 1,0 1-1,1-1 0,-1 0 1,0 1-1,1-1 1,0 1-1,-1-1 1,1 1-1,0-1 0,0 1 1,0 1-1,0-2-29,1 0 1,-1 0-1,1 0 0,0 0 0,0-1 1,-1 1-1,1 0 0,0 0 0,0-1 0,0 1 1,0-1-1,0 1 0,0-1 0,0 1 0,0-1 1,0 1-1,0-1 0,0 0 0,0 0 0,0 1 1,2-1-1,10 1 143,0 0 0,0-1 1,20-3-1,-30 3-168,36-4-47,0-1 0,-1-2 0,1-2 0,-2-2 0,1-1 0,-2-2 0,0-1 0,34-20 0,-60 29-158,-1-1 1,0 1-1,0-1 0,-1-1 1,1 0-1,-2 0 0,1 0 1,-1-1-1,-1 0 0,7-11 1,-1-12-76</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21.379"/>
    </inkml:context>
    <inkml:brush xml:id="br0">
      <inkml:brushProperty name="width" value="0.1" units="cm"/>
      <inkml:brushProperty name="height" value="0.1" units="cm"/>
      <inkml:brushProperty name="color" value="#F6630D"/>
    </inkml:brush>
  </inkml:definitions>
  <inkml:trace contextRef="#ctx0" brushRef="#br0">214 29 9146,'-92'-27'2761,"91"27"-2738,1 0 1,-1 0-1,1 0 1,-1-1 0,1 1-1,-1 0 1,1 0 0,-1 0-1,0 0 1,1 0 0,-1 0-1,1 0 1,-1 0-1,1 0 1,-1 0 0,0 0-1,1 1 1,-1-1 0,1 0-1,-1 0 1,1 0 0,-1 1-1,1-1 1,-1 0 0,1 1-1,-1-1 1,1 0-1,0 1 1,-1-1 0,1 1-1,-1-1 1,1 1 0,0-1-1,-1 1 1,1-1 0,0 1-1,2 18 230,0-10-94,4 42 352,-3 1-1,-2 0 0,-2 0 0,-3 0 0,-13 70 0,4-55-291,5-22-114,-17 57 1,13-69-129,2-1 1,1 1 0,2 1 0,-5 56 0,20-168-514,10 6 1127</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21.712"/>
    </inkml:context>
    <inkml:brush xml:id="br0">
      <inkml:brushProperty name="width" value="0.1" units="cm"/>
      <inkml:brushProperty name="height" value="0.1" units="cm"/>
      <inkml:brushProperty name="color" value="#F6630D"/>
    </inkml:brush>
  </inkml:definitions>
  <inkml:trace contextRef="#ctx0" brushRef="#br0">0 0 10050,'0'2'3545,"2"6"-2913,3 17-608,-2 9 8,0 11-216,-3 4-160,0 2-304,-3-5-360,-4 1 680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03.708"/>
    </inkml:context>
    <inkml:brush xml:id="br0">
      <inkml:brushProperty name="width" value="0.1" units="cm"/>
      <inkml:brushProperty name="height" value="0.1" units="cm"/>
      <inkml:brushProperty name="color" value="#F6630D"/>
    </inkml:brush>
  </inkml:definitions>
  <inkml:trace contextRef="#ctx0" brushRef="#br0">0 17 6905,'17'1'1860,"-13"-1"-1720,-1 1 0,1-1-1,0 0 1,0 0 0,-1-1 0,1 1 0,0-1 0,-1 1 0,1-1 0,0 0 0,-1-1 0,1 1 0,-1-1 0,7-3 0,-9 4-119,0 1 1,0-1 0,0 1 0,1-1 0,-1 1-1,0-1 1,0 1 0,1 0 0,-1-1 0,0 1-1,1 0 1,-1 0 0,0 0 0,1 0 0,-1 0-1,0 0 1,0 1 0,1-1 0,-1 0 0,0 1-1,1-1 1,0 1 0,31 17 214,-14-7 34,-18-10-261,0-1 0,0 0 1,0 1-1,0-1 0,0 1 0,0-1 1,0 1-1,-1 0 0,1-1 1,0 1-1,0 0 0,-1 0 1,1 0-1,0-1 0,-1 1 1,1 0-1,-1 0 0,1 0 1,-1 0-1,0 0 0,1 0 1,-1 0-1,0 0 0,0 0 1,1 0-1,-1 0 0,0 0 1,0 0-1,0 0 0,0 0 1,-1 0-1,1 0 0,0 1 1,-14 41 170,6-20-79,5-6-73,2 0 0,0 0 1,1 0-1,0 1 0,2-1 0,3 19 0,-2-19-6,-1 0-1,0 0 1,-1 0 0,-1 0 0,-1 0 0,-1 0-1,-3 19 1,-1-9-31,2 1 1,1 0-1,1 35 0,0-13-105,2-48 68,0 0 0,0 0 0,-1 0 1,1 0-1,-1 0 0,1 0 0,-1 1 0,0-1 1,0 0-1,0-1 0,0 1 0,0 0 0,0 0 1,-2 2-1,-7-5-179</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22.049"/>
    </inkml:context>
    <inkml:brush xml:id="br0">
      <inkml:brushProperty name="width" value="0.1" units="cm"/>
      <inkml:brushProperty name="height" value="0.1" units="cm"/>
      <inkml:brushProperty name="color" value="#F6630D"/>
    </inkml:brush>
  </inkml:definitions>
  <inkml:trace contextRef="#ctx0" brushRef="#br0">0 140 10322,'15'-11'3545,"16"-4"-3153,40 0-128,9 2 40,9-5-24,3 3-8,-20 2-192,-10 2-32,-4 6-24,-14-2-136,-1 4-280,-5-1-208,-12 0-448,-6-1-1025</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23.159"/>
    </inkml:context>
    <inkml:brush xml:id="br0">
      <inkml:brushProperty name="width" value="0.1" units="cm"/>
      <inkml:brushProperty name="height" value="0.1" units="cm"/>
      <inkml:brushProperty name="color" value="#F6630D"/>
    </inkml:brush>
  </inkml:definitions>
  <inkml:trace contextRef="#ctx0" brushRef="#br0">153 26 8922,'-1'1'78,"-39"21"1553,25-12-875,15-10-739,0 0 0,-1 0 0,1 1 1,0-1-1,0 0 0,0 0 1,0 0-1,0 0 0,0 0 1,-1 0-1,1 0 0,0 0 1,0 0-1,0 0 0,0 0 1,0 1-1,0-1 0,0 0 0,0 0 1,-1 0-1,1 0 0,0 0 1,0 1-1,0-1 0,0 0 1,0 0-1,0 0 0,0 0 1,0 0-1,0 1 0,0-1 0,0 0 1,0 0-1,0 0 0,0 0 1,0 0-1,0 1 0,0-1 1,0 0-1,0 0 0,0 0 1,0 0-1,1 0 0,-1 0 1,0 1-1,0-1 0,0 0 0,0 0 1,0 0-1,0 0 0,0 0 1,0 0-1,1 0 0,-1 1 1,2 0-13,1 0 1,-1 1-1,0-1 1,0 1 0,0-1-1,0 1 1,0 0 0,0 0-1,-1 0 1,1 0-1,0 0 1,-1 1 0,0-1-1,0 0 1,1 1 0,-1-1-1,0 1 1,-1-1-1,1 1 1,0-1 0,-1 1-1,0 0 1,1-1-1,-1 4 1,1 10 14,-1 1 0,-3 28 1,2-33-10,-1 5-28,0 0 0,-2 0 1,1 0-1,-2-1 0,0 1 0,-2-1 1,1 0-1,-2-1 0,0 1 0,-1-2 1,0 1-1,-14 15 0,-2 4 56,23-33-30,1 0 1,0 1 0,0-1 0,0 1-1,1-1 1,-1 1 0,0-1-1,0 1 1,1 0 0,-1-1-1,1 1 1,0 0 0,-1 0-1,1-1 1,0 1 0,0 0-1,0 0 1,0-1 0,1 4-1,-1-5-6,1 0-1,-1 1 0,0-1 1,1 0-1,-1 1 0,0-1 0,1 0 1,-1 1-1,1-1 0,-1 0 1,1 0-1,-1 0 0,1 1 1,-1-1-1,1 0 0,-1 0 0,1 0 1,-1 0-1,1 0 0,-1 0 1,1 0-1,-1 0 0,1 0 1,-1 0-1,1 0 0,-1 0 0,1 0 1,-1-1-1,0 1 0,1 0 1,-1 0-1,1-1 0,-1 1 1,1 0-1,17-12 6,-17 11-5,36-30-43,-1-2-1,57-67 0,52-89-213,-47 57 192,-91 124 51,-6 11 8,-10 18 43,2-5 23,-78 185 733,79-189-496,20-37-176,-12 22-123,26-36 2,-26 37-4,0 0 1,-1 0-1,1 0 1,1 1 0,-1-1-1,0 0 1,0 1 0,1-1-1,-1 1 1,1 0-1,-1 0 1,1 0 0,-1 0-1,1 0 1,0 1-1,-1-1 1,1 1 0,4 0-1,-6 0 1,0 0 0,0 0-1,0 1 1,0-1 0,0 1-1,0-1 1,0 1 0,0-1-1,0 1 1,0 0 0,-1-1-1,1 1 1,0 0 0,0 0-1,-1 0 1,1 0 0,0-1-1,-1 1 1,1 0 0,-1 0-1,1 0 1,-1 0 0,1 1-1,-1-1 1,0 0 0,1 0-1,-1 0 1,0 0 0,0 0 0,0 0-1,0 0 1,0 0 0,0 1-1,0-1 1,-1 2 0,-8 43-30,-2-6 38,-3 0 0,-1-1 0,-1 0 0,-3-1 0,-41 63 0,39-81 19,18-18-17,1 0 1,0 0-1,-1 0 1,1 0-1,0 0 1,0 1 0,0-1-1,1 0 1,-1 1-1,-2 3 1,4-5-8,1-1 0,-1 0 0,0 0 0,0 1 0,0-1 0,0 0 1,1 0-1,-1 0 0,0 0 0,0 1 0,1-1 0,-1 0 0,0 0 0,0 0 1,1 0-1,-1 0 0,0 0 0,0 0 0,1 0 0,-1 0 0,0 0 0,0 0 1,1 0-1,-1 0 0,0 0 0,0 0 0,1 0 0,-1 0 0,0 0 1,0 0-1,1 0 0,-1 0 0,0 0 0,0 0 0,1 0 0,-1-1 0,0 1 1,0 0-1,0 0 0,1 0 0,-1 0 0,0-1 0,0 1 0,0 0 1,1 0-1,-1-1 0,0 1 0,0 0 0,0 0 0,0-1 0,15-8 55,-2-4-11,-1 0 0,0-1 0,-1-1 0,0 1 0,-1-2 0,-1 1 0,12-27 0,31-48 51,-47 82-94,1 1 0,0 0 0,0 0 1,1 0-1,-1 1 0,2 0 1,-1 1-1,16-10 0,-22 15-3,0-1 1,0 0-1,1 0 0,-1 1 1,0-1-1,0 1 0,1-1 1,-1 1-1,1-1 0,-1 1 0,0 0 1,1 0-1,-1 0 0,1 0 1,-1 0-1,1 0 0,-1 0 1,0 0-1,1 0 0,-1 1 0,1-1 1,-1 1-1,0-1 0,1 1 1,-1-1-1,0 1 0,0 0 1,1-1-1,1 3 0,-1 0 2,0 0 0,0 0 0,-1 0 0,1 0 0,-1 0 0,1 0 0,-1 1 0,0-1 0,0 0 0,-1 1 0,2 6 0,-1 5-16,-1 0-1,0 0 1,-1 0-1,-4 25 1,-25 51-650,29-105 381,2 0 0,0 0 0,5-25 0,16-23 2,4 0 1,51-91-1,-75 149 283,29-46 19,-30 49-18,0-1 0,-1 1-1,1 0 1,1-1 0,-1 1 0,0 0 0,0-1 0,0 1 0,1 0 0,-1 0 0,0 0-1,1 0 1,-1 1 0,1-1 0,-1 0 0,1 0 0,0 1 0,-1-1 0,1 1-1,-1 0 1,1-1 0,0 1 0,0 0 0,-1 0 0,1 0 0,0 0 0,2 0 0,-17 40 197,1-12-69,-1-2 0,-1 0 0,-26 35 0,-63 74 1178,98-129-1228,-14 15 377,10-10 342,26-25-399,172-142-1235,-186 154 649,0-1 1,0 1-1,0 0 1,0-1 0,1 2-1,-1-1 1,1 0 0,-1 1-1,1-1 1,0 1-1,-1 0 1,1 0 0,7 0-1,-7 6-286</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23.513"/>
    </inkml:context>
    <inkml:brush xml:id="br0">
      <inkml:brushProperty name="width" value="0.1" units="cm"/>
      <inkml:brushProperty name="height" value="0.1" units="cm"/>
      <inkml:brushProperty name="color" value="#F6630D"/>
    </inkml:brush>
  </inkml:definitions>
  <inkml:trace contextRef="#ctx0" brushRef="#br0">51 299 9666,'-42'35'3168,"41"-35"-3129,0 1 1,1 0-1,-1 0 1,0-1 0,1 1-1,-1 0 1,1 0-1,-1 0 1,1 0-1,-1 0 1,1 0-1,0 0 1,-1-1-1,1 1 1,0 0-1,0 0 1,0 0-1,0 0 1,0 2-1,0-2-29,1-1 0,0 1 0,-1 0 0,1 0 0,0-1 0,-1 1 0,1 0 0,0-1-1,0 1 1,0-1 0,0 1 0,0-1 0,0 0 0,0 1 0,0-1 0,0 0 0,0 1 0,0-1 0,0 0 0,0 0 0,0 0 0,0 0-1,0 0 1,1 0 0,17-1 113,-1-1 1,0 0-1,1-1 0,-1-1 0,0-1 0,-1 0 0,18-9 0,6 0 46,265-111 311,-108 40-353,-46 37-186,-56 20-589,-96 28 648,23-9-439,-23 9 414,0 0 1,-1 0-1,1-1 0,0 1 1,0 0-1,-1 0 0,1 0 1,0 0-1,-1 0 0,1 0 1,0-1-1,0 1 0,-1 0 0,1 0 1,0 0-1,0-1 0,0 1 1,-1 0-1,1 0 0,0 0 1,0-1-1,0 1 0,0 0 1,-1-1-1,1 1 0,0 0 1,0 0-1,0-1 0,0 1 1,0 0-1,0-1 0,0 1 1,0 0-1,0-1 0,0 1 0,0 0 1,0 0-1,0-1 0,0 1 1,0 0-1,0-1 0,0 1 1,1 0-1,-1 0 0,0-1 1,0 1-1,0 0 0,0 0 1,1-1-1,-1 1 0,0 0 1,0 0-1,0-1 0,1 1 1,-1 0-1,0 0 0,0 0 1,1 0-1,-1-1 0,0 1 0,0 0 1,1 0-1,-28-4-344</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23.850"/>
    </inkml:context>
    <inkml:brush xml:id="br0">
      <inkml:brushProperty name="width" value="0.1" units="cm"/>
      <inkml:brushProperty name="height" value="0.1" units="cm"/>
      <inkml:brushProperty name="color" value="#F6630D"/>
    </inkml:brush>
  </inkml:definitions>
  <inkml:trace contextRef="#ctx0" brushRef="#br0">0 0 9418,'2'1'181,"-1"-1"0,1 0 1,0 0-1,-1 1 0,1-1 0,-1 1 1,1 0-1,-1-1 0,1 1 0,-1 0 1,0 0-1,1 0 0,-1 0 0,0 0 1,0 0-1,1 0 0,-1 0 0,0 1 1,0-1-1,1 3 0,20 28-241,-11-11 301,-1 0 0,-1 1-1,-1 0 1,0 0 0,-2 0-1,-1 1 1,-1 0 0,2 30-1,-2 26 349,-8 86 1,1-99-459,-2 17 45,-23 124 1,25-198-185,0-11-999,0-19-1181,2-8 1481</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30.277"/>
    </inkml:context>
    <inkml:brush xml:id="br0">
      <inkml:brushProperty name="width" value="0.1" units="cm"/>
      <inkml:brushProperty name="height" value="0.1" units="cm"/>
      <inkml:brushProperty name="color" value="#F6630D"/>
    </inkml:brush>
  </inkml:definitions>
  <inkml:trace contextRef="#ctx0" brushRef="#br0">4 448 7634,'-2'-12'296,"1"1"0,1-1 0,0 1 1,0-1-1,1 0 0,1 1 0,0 0 0,0-1 1,1 1-1,1 0 0,0 0 0,0 0 1,1 1-1,8-12 0,2-4-295,2 1-1,1 0 1,1 2-1,29-29 1,-41 45 3,1 0 1,0 0-1,1 1 1,0 0 0,0 0-1,0 1 1,1 0-1,-1 1 1,1 0-1,0 1 1,1 0-1,-1 0 1,13-1-1,-16 3-1,1 1-1,0-1 0,0 2 1,-1-1-1,1 1 1,0 0-1,-1 1 1,1-1-1,-1 2 0,1-1 1,-1 1-1,0 0 1,0 0-1,0 1 1,-1 0-1,1 0 0,-1 1 1,10 9-1,-5-2 35,-1 0 1,-1 1-1,0 1 0,0 0 0,-2 0 1,0 0-1,0 1 0,-1 0 0,5 19 0,20 49 249,-30-81-279,0 0 0,0 0-1,0 0 1,0 0 0,0 0 0,0 0 0,1-1 0,-1 1 0,0 0 0,1 0-1,0-1 1,-1 1 0,1-1 0,0 0 0,0 1 0,0-1 0,0 0 0,0 0-1,0 0 1,2 1 0,-2-2-3,0 0 0,0 0 0,0-1 0,0 1 0,0 0 0,0-1 0,0 1 0,0-1 0,0 0 0,0 1 0,0-1 0,0 0 0,0 0 0,-1 0 0,1-1 0,0 1 0,2-3 0,7-8 13,0 0 0,-1-1 0,0-1 0,11-21 0,-9 16 30,3-4-15,0 1 1,2 1 0,0 1 0,1 1-1,26-23 1,-36 36-25,-1 1-1,0 0 1,1 0 0,0 1 0,0 0-1,1 0 1,-1 1 0,1 0-1,-1 0 1,1 1 0,0 0 0,0 1-1,0 0 1,0 0 0,0 1 0,1 0-1,-1 1 1,0 0 0,11 2 0,17 8 168,51 21 1,-59-20-41,2-1 0,60 13 0,-80-22-119,0-1 1,0 0 0,0-1-1,0 0 1,-1 0 0,1-2-1,0 1 1,0-1 0,0-1-1,-1 0 1,0 0 0,18-9-1,16-10 11,99-45 14,-121 59-41,1 1-1,-1 1 0,1 0 1,1 2-1,23-1 0,-16 4-19,-1 1 0,36 4 0,-53-3-149,1 2 0,-1-1 0,-1 2 0,1-1 1,0 2-1,-1 0 0,22 12 0,4 6-261</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31.183"/>
    </inkml:context>
    <inkml:brush xml:id="br0">
      <inkml:brushProperty name="width" value="0.1" units="cm"/>
      <inkml:brushProperty name="height" value="0.1" units="cm"/>
      <inkml:brushProperty name="color" value="#F6630D"/>
    </inkml:brush>
  </inkml:definitions>
  <inkml:trace contextRef="#ctx0" brushRef="#br0">1 79 8418,'1'110'2738,"-2"-109"-2706,1 0 1,0 0 0,0 0 0,0 0-1,0 0 1,0 0 0,0 0 0,0 0-1,0 0 1,0 0 0,0 0-1,0 0 1,1 0 0,-1 0 0,0 0-1,1 0 1,-1 0 0,1-1 0,-1 1-1,1 0 1,-1 0 0,1 0-1,0 0 1,-1-1 0,1 1 0,0 0-1,-1-1 1,1 1 0,0 0-1,0-1 1,0 1 0,0-1 0,0 1-1,0-1 1,0 0 0,0 1 0,0-1-1,0 0 1,0 0 0,0 0-1,0 0 1,0 0 0,0 0 0,0 0-1,0 0 1,0 0 0,0 0 0,0 0-1,0-1 1,0 1 0,0 0-1,1-1 1,6-2-34,0-1-1,-1 0 1,1 0 0,10-8-1,-14 9 102,31-22-67,2 2-1,0 1 1,1 2 0,2 2 0,-1 1-1,54-14 1,-74 26-24,0 1 0,1 0 0,37-1 0,-51 5 25,1 1 1,0 0-1,-1 0 1,1 0-1,-1 0 1,1 1-1,-1 0 1,0 1-1,0-1 1,0 1 0,0 1-1,0-1 1,-1 1-1,1 0 1,6 6-1,-2 0 30,0-1 0,1-1 0,0 0-1,1 0 1,-1-1 0,2-1 0,-1 0 0,1 0-1,-1-1 1,1-1 0,1 0 0,-1-1 0,1 0-1,-1-1 1,1-1 0,0 0 0,18-1 0,37-5 25,0-2 1,0-4 0,-2-3 0,79-25 0,9-2-46,-116 32-16,-1 2 0,1 1 0,1 2 0,-1 2 0,0 2 0,45 5 0,-65-3 34,-1 1 0,0 0-1,1 2 1,-2 0 0,1 2-1,-1-1 1,1 2 0,-2 1-1,1 0 1,-2 0 0,1 2 0,-1 0-1,-1 1 1,25 25 0,-29-25-30,1-1 1,0-1 0,0 0 0,1 0 0,1-1-1,-1 0 1,1-2 0,1 1 0,0-1-1,0-1 1,0-1 0,0 0 0,25 5 0,-16-7-219,-1-1 0,1-1 1,0-1-1,0-1 0,0 0 0,-1-2 1,1-1-1,28-9 0,39-11-762</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38.852"/>
    </inkml:context>
    <inkml:brush xml:id="br0">
      <inkml:brushProperty name="width" value="0.1" units="cm"/>
      <inkml:brushProperty name="height" value="0.1" units="cm"/>
      <inkml:brushProperty name="color" value="#F6630D"/>
    </inkml:brush>
  </inkml:definitions>
  <inkml:trace contextRef="#ctx0" brushRef="#br0">105 338 6937,'-80'-33'2237,"79"33"-2211,0 0-1,1 0 1,-1-1-1,0 1 1,0 0-1,1 0 1,-1 0 0,0 0-1,0 0 1,1 0-1,-1 0 1,0 0-1,0 0 1,1 0 0,-1 1-1,0-1 1,1 0-1,-1 0 1,0 1-1,1-1 1,-1 0 0,0 1-1,1-1 1,-1 1-1,1-1 1,-1 1-1,1-1 1,-1 1 0,1-1-1,-1 1 1,1-1-1,-1 1 1,1 0-1,0-1 1,-1 1 0,1 0-1,0-1 1,-1 1-1,1 0 1,0-1-1,0 1 1,0 0-1,0 0 1,0-1 0,0 1-1,0 0 1,0 0-1,0-1 1,0 2-1,6 30 201,-5-30-219,0 1-1,0-1 1,0 0 0,1 0-1,-1 0 1,1 0-1,0 0 1,-1-1 0,1 1-1,0 0 1,0-1-1,0 1 1,0-1 0,0 0-1,1 0 1,-1 0-1,0 0 1,0 0 0,1 0-1,-1 0 1,1-1-1,-1 1 1,1-1-1,-1 0 1,1 0 0,-1 0-1,1 0 1,-1 0-1,0-1 1,1 1 0,-1 0-1,1-1 1,-1 0-1,1 0 1,-1 0 0,0 0-1,4-2 1,9-5 1,-1 0 0,0 0 0,0-2 0,15-13 0,-6 4-5,1 1 0,1 2 0,0 1 0,1 0-1,1 2 1,0 1 0,1 2 0,0 0 0,0 2 0,1 1 0,58-6 0,-78 12 0,-1 0 1,1 1 0,0 0-1,0 1 1,-1 0 0,1 0 0,0 1-1,-1 0 1,0 0 0,1 1-1,-1 1 1,0-1 0,0 1-1,-1 0 1,1 1 0,-1 0-1,0 0 1,0 0 0,0 1 0,-1 0-1,0 1 1,0-1 0,-1 1-1,0 0 1,8 14 0,-8-11 8,5 11 59,1 0 0,1-1 0,1-1 0,28 34 1,-35-47-56,0-1 1,0 0 0,0-1 0,0 1 0,0-1 0,1-1 0,0 1 0,0-1 0,0 0 0,0-1 0,1 1 0,-1-1 0,0-1 0,1 0 0,0 0 0,-1 0 0,1-1 0,0 0 0,8-1 0,17-4 8,0-2 0,0-1 0,47-18 0,-41 12-6,64-13 0,-85 24-17,1 1 0,-1 0 0,1 1 0,0 1 0,0 1 0,-1 1-1,1 0 1,-1 1 0,1 1 0,-1 1 0,27 11 0,-21-8 0,0-1 0,1-1 1,-1-1-1,1-1 0,0-2 0,1 0 1,-1-2-1,31-2 0,29-8 24,88-22 0,-146 26-18,71-15 32,-30 5-10,0 3 1,1 2 0,78 0 0,-73 11-25,0 3 0,-1 4 0,77 17 0,-114-18-2,1-1 0,0-2 0,-1-1 0,1-2 0,0-2 0,52-8 0,-21-3-5,-1-2 0,95-36 0,-125 35-1,-1-1 1,0-3-1,59-42 0,-65 41 2,1 1 0,1 1 0,0 1 0,57-21 0,-52 28 3,0 1 0,1 1 0,1 3 0,-1 1 0,1 1 0,0 3 0,-1 1 0,1 1 0,60 11 0,-76-4-4,0 1 0,0 1 0,-1 0 0,0 2 1,-1 1-1,-1 0 0,34 30 0,-24-21-1,0 0 0,46 24-1,-56-36 7,2-1 0,-1-1-1,1 0 1,0-2 0,36 6 0,-46-11-3,-1 0 0,1 0 0,0-1 1,0-1-1,0 0 0,-1 0 0,1-1 1,0-1-1,-1 0 0,0 0 0,0-1 1,18-9-1,53-38-46,-53 32-122,0 1 0,36-16 1,-13 13-35</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42.159"/>
    </inkml:context>
    <inkml:brush xml:id="br0">
      <inkml:brushProperty name="width" value="0.1" units="cm"/>
      <inkml:brushProperty name="height" value="0.1" units="cm"/>
      <inkml:brushProperty name="color" value="#F6630D"/>
    </inkml:brush>
  </inkml:definitions>
  <inkml:trace contextRef="#ctx0" brushRef="#br0">13 367 3377,'0'0'170,"-1"0"0,1 0 1,-1 0-1,1 0 0,-1 0 0,1 1 1,-1-1-1,1 0 0,-1 0 0,-4 3 1874,5-2-1874,0-1 0,0 1 1,-1-1-1,1 1 0,0-1 0,0 0 1,0 1-1,-1-1 0,1 1 0,0-1 1,0 1-1,0 0 0,3 24 1044,10 11-1419,-11-34 221,-1-1 1,0 0-1,0 1 1,0-1-1,1 0 1,-1 0-1,1 0 1,-1 0-1,1 0 1,-1 0-1,1 0 1,0-1-1,-1 1 1,1 0 0,0-1-1,-1 1 1,1-1-1,0 0 1,0 0-1,0 0 1,-1 0-1,1 0 1,0 0-1,0 0 1,-1 0-1,4-1 1,45-13 114,-47 13-120,90-35 72,-2-4 0,134-81 0,-220 118-77,0 0-1,0 1 1,0-1-1,0 1 1,0 0-1,1 0 1,-1 1-1,1 0 1,-1 0-1,1 0 1,0 1-1,-1-1 1,1 1-1,-1 1 1,1-1-1,8 3 1,0 1 23,0 1 0,0 0-1,0 2 1,20 11 0,-21-10 23,0-1 0,0 0 0,1-1 0,0-1 0,0 0 0,15 3 0,3-5 15,0 0 0,0-3 0,0 0 0,-1-2 0,1-2 0,0 0 1,54-17-1,-27 3-11,0-4 1,-1-2-1,56-33 1,-62 30-16,2 2 0,0 2 0,1 3 0,1 2 0,1 3 0,0 2 0,93-9 0,-133 22-22,-1 0-1,1 1 1,0 1 0,-1 1 0,0 0 0,1 1-1,-1 1 1,15 6 0,15 10 70,56 34-1,-60-31-47,61 26 0,-54-33-29,2-2 0,0-2 0,1-3 0,100 8 0,218-15 22,-245-5-29,-108 2-4,29-1-1,52 7 0,-82-4 5,0 1-1,0 0 1,-1 2-1,1 0 1,-1 0-1,0 1 0,14 9 1,8 4 38,1-1-1,0-3 1,2-1-1,-1-1 1,2-2 0,-1-3-1,71 8 1,0-11-30,188-13 1,-175 5-8,134 15 0,21 0 94,-184-17-91,-1-4 0,154-36 0,-93 15-15,-113 23 22,1 1 0,62 0 0,-86 6 20,1 2 0,-1 0-1,0 2 1,1 0 0,-2 1-1,1 1 1,26 11 0,169 101 458,-94-48-401,-105-62-84,0-2 0,1 0 1,0 0-1,0-1 0,0-1 1,1-1-1,-1-1 0,1 0 1,0-1-1,19-1 0,20-4-2,94-18 1,-38 4-12,80-5 55,199 2 1,-293 22-16,0-4 1,141-23 0,306-43-88,-448 60 76,-8 1-8,1 4 1,106 10 0,-149-2-9,0 3 0,0 1 0,-1 3 0,0 2-1,83 34 1,-95-30 52,2-3 0,0-1-1,0-1 1,1-2 0,0-2 0,1-1-1,-1-2 1,1-2 0,1-1 0,64-6-1,-43-5-471,98-28-1,-19 4-996,-83 26 931</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09:50.566"/>
    </inkml:context>
    <inkml:brush xml:id="br0">
      <inkml:brushProperty name="width" value="0.1" units="cm"/>
      <inkml:brushProperty name="height" value="0.1" units="cm"/>
      <inkml:brushProperty name="color" value="#F6630D"/>
    </inkml:brush>
  </inkml:definitions>
  <inkml:trace contextRef="#ctx0" brushRef="#br0">126 958 4657,'-101'37'1828,"77"-25"-271,31-22-1128,11-17-265,0 11-69,0 1-1,1 1 0,1 1 1,0 1-1,1 0 1,0 2-1,1 0 1,0 1-1,37-9 0,-34 12-25,20-6 74,55-6 1,-85 16-121,-1 1 1,1 1-1,0 0 0,0 1 0,0 0 0,-1 2 1,29 7-1,110 44 137,93 28 396,-211-72-347,2-2 0,41 4 1,-62-10-155,1-2 0,-1 0 1,1-1-1,-1-1 1,1 0-1,-1-1 0,24-9 1,84-35 69,195-106 0,-158 71-87,-138 70-28,0 1 0,1 1 0,1 2 0,0 0 0,0 2 0,0 0 0,0 2 0,1 1 0,0 1 0,0 1 0,0 1 0,-1 1 0,1 1 1,0 2-1,-1 1 0,48 15 0,-43-9 28,-1 2 0,53 31-1,13 8 76,-82-47-104,0-1-1,0 0 0,1 0 0,-1-1 0,0-1 1,1 0-1,0-1 0,-1-1 0,28-2 0,8-4-1,70-20 0,-10 2 21,102-10-19,319-56 221,-251 11-103,-9 2-46,312-76 257,-352 78-246,178-52-42,-330 109-194,1 4 0,141-7 0,-3 0 25,-113-1 133</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15.891"/>
    </inkml:context>
    <inkml:brush xml:id="br0">
      <inkml:brushProperty name="width" value="0.1" units="cm"/>
      <inkml:brushProperty name="height" value="0.1" units="cm"/>
      <inkml:brushProperty name="color" value="#F6630D"/>
    </inkml:brush>
  </inkml:definitions>
  <inkml:trace contextRef="#ctx0" brushRef="#br0">425 78 8114,'39'-78'3008,"-47"83"-2207,4 12-617,-10 9 96,-9-3 96,-9 7 72,-5-9 32,-11-5-128,4 1-96,-6-7-88,1 1-64,7-3-88,4-4 8,11-1-88,6-3-136,11 2-296,0 2-264,4-8 472</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04.062"/>
    </inkml:context>
    <inkml:brush xml:id="br0">
      <inkml:brushProperty name="width" value="0.1" units="cm"/>
      <inkml:brushProperty name="height" value="0.1" units="cm"/>
      <inkml:brushProperty name="color" value="#F6630D"/>
    </inkml:brush>
  </inkml:definitions>
  <inkml:trace contextRef="#ctx0" brushRef="#br0">24 4 6457,'5'-3'2865,"3"6"-1017,7 12-1512,1-2 1,2 0-129,-3-11-40,0-4-72,0 5-72,3 4-144,0 4-144,-12-7-465,-4-3 465</inkml:trace>
  <inkml:trace contextRef="#ctx0" brushRef="#br0" timeOffset="1">85 126 7754,'-84'46'3024,"85"-43"-2047,16 0-617,-4 5-96,3-1-112,6 3 0,1-2-88,0-3-72,1-3-288,-4-2-272,-2 1 343</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16.247"/>
    </inkml:context>
    <inkml:brush xml:id="br0">
      <inkml:brushProperty name="width" value="0.1" units="cm"/>
      <inkml:brushProperty name="height" value="0.1" units="cm"/>
      <inkml:brushProperty name="color" value="#F6630D"/>
    </inkml:brush>
  </inkml:definitions>
  <inkml:trace contextRef="#ctx0" brushRef="#br0">21 181 6985,'-1'0'220,"0"0"0,0-1-1,0 1 1,0-1 0,-1 1-1,1-1 1,0 0 0,0 1-1,0-1 1,0 0 0,0 1-1,0-1 1,1 0 0,-1 0-1,0 0 1,0 0 0,1 0-1,-1 0 1,0 0 0,0-2-1,1 2-145,0 1-1,1-1 0,-1 0 0,0 0 0,1 1 0,-1-1 0,0 0 0,1 1 0,-1-1 0,1 0 0,-1 1 0,1-1 0,0 1 0,-1-1 0,1 1 0,-1-1 0,1 1 1,0 0-1,-1-1 0,1 1 0,0 0 0,0-1 0,0 1 0,62-16 340,-53 14 22,790-128 1639,-787 128-2261,0 2 0,0-1 1,-1 2-1,1-1 0,0 2 0,0 0 0,-1 0 0,16 6 0,-28-8 198,0 0-1,0 0 0,0 0 1,0-1-1,0 1 0,0 0 1,0 0-1,0 0 0,0 0 1,0 0-1,0 0 0,0 0 1,0 0-1,0 0 0,0 0 1,0 0-1,0 0 0,0 0 1,0 0-1,0 0 0,0 0 1,0-1-1,0 1 0,0 0 1,0 0-1,0 0 0,0 0 0,0 0 1,0 0-1,0 0 0,0 0 1,0 0-1,0 0 0,0 0 1,0 0-1,0 0 0,0 0 1,1 0-1,-1 0 0,0 0 1,0 0-1,0 0 0,0 0 1,0 0-1,0 0 0,0 0 1,0 0-1,0 0 0,0 0 1,0 0-1,0 0 0,0 0 1,0 0-1,-1-1 499</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16.575"/>
    </inkml:context>
    <inkml:brush xml:id="br0">
      <inkml:brushProperty name="width" value="0.1" units="cm"/>
      <inkml:brushProperty name="height" value="0.1" units="cm"/>
      <inkml:brushProperty name="color" value="#F6630D"/>
    </inkml:brush>
  </inkml:definitions>
  <inkml:trace contextRef="#ctx0" brushRef="#br0">122 0 8322,'-94'97'2960,"91"-84"-2560,4 7 1,-2 0 47,-3 7-32,1-4-136,1 0-80,-1 0-112,-2-1-64,4-1-176,-6-6-152,7-5-392,0 0 392</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16.911"/>
    </inkml:context>
    <inkml:brush xml:id="br0">
      <inkml:brushProperty name="width" value="0.1" units="cm"/>
      <inkml:brushProperty name="height" value="0.1" units="cm"/>
      <inkml:brushProperty name="color" value="#F6630D"/>
    </inkml:brush>
  </inkml:definitions>
  <inkml:trace contextRef="#ctx0" brushRef="#br0">1 146 8274,'89'-105'2474,"-86"101"-2387,0 1 0,1-1 0,-1 1 0,1 0 0,-1 0 0,1 1 0,0-1 0,0 1 0,0 0 0,0 0 1,1 0-1,-1 0 0,1 1 0,-1 0 0,1 0 0,-1 0 0,1 0 0,-1 1 0,1 0 0,0 0 0,-1 0 0,1 0 1,0 1-1,5 1 0,13 0 175,81-3 358,25 2-321,-129-1-298,1 0 0,-1 0 1,1 0-1,-1 0 0,1 0 1,-1 0-1,1 0 1,-1 1-1,1-1 0,-1 0 1,0 0-1,1 0 0,-1 1 1,1-1-1,-1 0 0,1 0 1,-1 1-1,0-1 0,1 0 1,-1 1-1,1-1 1,-1 1-1,0-1 0,0 1 1,1-1-1,-1 0 0,0 1 1,0-1-1,0 1 0,1-1 1,-1 2-1,-4 18 13,-21 23-4,22-37 0,-8 8-128,-1-1-1,0 0 1,-1-1-1,0 0 1,-1-1-1,0 0 1,-1-1-1,0-1 1,-1 0-1,0-1 1,-23 8-1,-22 9-231</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17.227"/>
    </inkml:context>
    <inkml:brush xml:id="br0">
      <inkml:brushProperty name="width" value="0.1" units="cm"/>
      <inkml:brushProperty name="height" value="0.1" units="cm"/>
      <inkml:brushProperty name="color" value="#F6630D"/>
    </inkml:brush>
  </inkml:definitions>
  <inkml:trace contextRef="#ctx0" brushRef="#br0">64 100 7666,'-64'-49'2768,"78"44"-2216,9 3-160,11-1-23,-4-5-41,12-2-104,3 0-96,2 2-80,7 3-72,-14 5-328,-16 2-385,-4 4 481</inkml:trace>
  <inkml:trace contextRef="#ctx0" brushRef="#br0" timeOffset="1">153 90 8098,'-77'92'2792,"98"-98"-2632,9 1-48,3-8-24,4 6 0,9 4-48,-5 0-160,2 3 104</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17.560"/>
    </inkml:context>
    <inkml:brush xml:id="br0">
      <inkml:brushProperty name="width" value="0.1" units="cm"/>
      <inkml:brushProperty name="height" value="0.1" units="cm"/>
      <inkml:brushProperty name="color" value="#F6630D"/>
    </inkml:brush>
  </inkml:definitions>
  <inkml:trace contextRef="#ctx0" brushRef="#br0">17 123 7210,'-11'4'2712,"6"-14"-2088,13 10-144,15-10-80,3 2-31,20 3-97,-1-15-80,9 10-112,3-8-32,-12 10-136,1 0-152,-18-10-96,-9 6 135</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17.898"/>
    </inkml:context>
    <inkml:brush xml:id="br0">
      <inkml:brushProperty name="width" value="0.1" units="cm"/>
      <inkml:brushProperty name="height" value="0.1" units="cm"/>
      <inkml:brushProperty name="color" value="#F6630D"/>
    </inkml:brush>
  </inkml:definitions>
  <inkml:trace contextRef="#ctx0" brushRef="#br0">10 1 6985,'0'0'89,"-1"0"0,1 0 0,0 0 0,-1 0-1,1 0 1,0-1 0,0 1 0,-1 0-1,1 0 1,0 0 0,-1 0 0,1 0-1,0 0 1,0 0 0,-1 1 0,1-1-1,0 0 1,0 0 0,-1 0 0,1 0-1,0 0 1,0 0 0,-1 0 0,1 0-1,0 1 1,0-1 0,-1 0 177,1 1-177,0-1 0,-1 0-1,1 0 1,0 1 0,0-1 0,0 0-1,0 0 1,0 1 0,0-1 0,-1 0-1,1 0 1,0 1 0,0-1 0,0 0-1,0 1 1,0-1 0,3 24 1436,16 38-1490,-14-48 387,8 31-282,-2 0 0,-2 0 1,-2 1-1,-2 0 0,-2 75 0,-2-56-126,0-1-37,-2-1-1,-13 84 0,13-140-4,1-6-10,0-1 1,0 1 0,0-1 0,0 1 0,0 0-1,0-1 1,0 1 0,0-1 0,0 1 0,0 0-1,-1-1 1,1 1 0,0-1 0,0 1 0,-1-1-1,1 1 1,0 0 0,-1-1 0,1 1 0,-1-1-1,1 0 1,0 1 0,-1-1 0,1 1 0,-1-1 0,1 0-1,-1 1 1,1-1 0,-1 0 0,0 1 0,1-1-1,-1 0 1,1 0 0,-1 0 0,0 0 0,1 0-1,-1 1 1,-1-1 0,-5 1-388</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18.229"/>
    </inkml:context>
    <inkml:brush xml:id="br0">
      <inkml:brushProperty name="width" value="0.1" units="cm"/>
      <inkml:brushProperty name="height" value="0.1" units="cm"/>
      <inkml:brushProperty name="color" value="#F6630D"/>
    </inkml:brush>
  </inkml:definitions>
  <inkml:trace contextRef="#ctx0" brushRef="#br0">15 136 8954,'-15'0'3185,"17"-4"-2809,11-1-16,18-4 96,18-5-8,32-4 24,11-3-96,13 1-160,-10 4-64,-26-1-104,-8 6 8,-14 11-104,-4 3-88,-7 7-264,-6-2-152,-14-18-384,-3 2 528</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18.559"/>
    </inkml:context>
    <inkml:brush xml:id="br0">
      <inkml:brushProperty name="width" value="0.1" units="cm"/>
      <inkml:brushProperty name="height" value="0.1" units="cm"/>
      <inkml:brushProperty name="color" value="#F6630D"/>
    </inkml:brush>
  </inkml:definitions>
  <inkml:trace contextRef="#ctx0" brushRef="#br0">154 22 8786,'-1'0'70,"1"-1"1,0 1 0,0 0-1,0-1 1,0 1 0,0-1-1,0 1 1,0 0-1,0-1 1,0 1 0,0-1-1,0 1 1,0 0-1,0-1 1,0 1 0,0 0-1,0-1 1,0 1-1,1-1 1,-1 1 0,0 0-1,0-1 1,0 1-1,1 0 1,-1-1 0,0 1-1,0 0 1,1 0 0,-1-1-1,0 1 1,1 0-1,-1 0 1,0-1 0,1 1-1,-1 0 1,0 0-1,1 0 1,-1 0 0,1 0-1,-1-1 1,0 1-1,1 0 1,-1 0 0,0 0-1,1 0 1,-1 0-1,1 0 1,0 0 0,28-7-298,-20 6 241,-1 1 0,1-1 0,-1 1-1,1 1 1,-1 0 0,0 0 0,1 0 0,9 4 0,-15-4-3,0 0-1,0 0 0,0 0 0,0 1 0,0-1 0,0 1 0,0 0 1,0 0-1,0 0 0,-1 0 0,1 0 0,-1 1 0,0-1 1,0 1-1,0 0 0,0 0 0,0-1 0,0 1 0,-1 0 1,1 0-1,-1 1 0,0-1 0,0 0 0,0 0 0,0 1 0,0 3 1,-1 10 38,0-1 1,-1 0 0,-1 0 0,0 0 0,-2 0-1,1 0 1,-2-1 0,0 0 0,-1 1 0,0-2-1,-2 1 1,-13 22 0,9-19-77,-1 0 1,0-1-1,-1-1 1,-1 0-1,-1 0 0,0-2 1,-1 0-1,-33 21 1,42-31-110,0 0 0,0 0 1,0-1-1,-1 0 0,1-1 1,-1 0-1,-11 2 0,-9-4-219</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18.899"/>
    </inkml:context>
    <inkml:brush xml:id="br0">
      <inkml:brushProperty name="width" value="0.1" units="cm"/>
      <inkml:brushProperty name="height" value="0.1" units="cm"/>
      <inkml:brushProperty name="color" value="#F6630D"/>
    </inkml:brush>
  </inkml:definitions>
  <inkml:trace contextRef="#ctx0" brushRef="#br0">201 73 7986,'62'-72'2904,"-32"87"-2360,4 8-159,3 6 7,-8 1-24,-1 1 16,2-3-144,-6 0-48,-2-7-104,-4 2-120,-9-3-328,-4-9-240,-6 6 344</inkml:trace>
  <inkml:trace contextRef="#ctx0" brushRef="#br0" timeOffset="1">134 280 7138,'17'4'4591,"77"16"-4099,-87-19-478,-1 1 0,1-1-1,-1 1 1,1 0 0,-1 1-1,0 0 1,0 0 0,0 0-1,7 5 1,-12-6-13,1-1 0,-1 1 0,1 0 0,-1-1 0,1 1 0,-1 0 0,0 0 0,0 0 0,0 0 0,0 0-1,-1 0 1,1 0 0,0 0 0,-1 0 0,1 0 0,-1 0 0,0 0 0,0 0 0,0 1 0,0-1 0,0 0 0,0 0 0,-1 0 0,1 0 0,-1 0 0,1 0 0,-1 0 0,0 0 0,0 0-1,0 0 1,0 0 0,-1 2 0,-4 6 7,0-1-1,-1 0 1,0 0-1,-1-1 1,1 0-1,-2 0 1,1-1-1,-1 0 1,-11 7-1,-94 50-128,92-54 29,13-5-49,-1-1 0,0-1 1,0 0-1,-1 0 0,-13 2 0,-1-3-191</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19.226"/>
    </inkml:context>
    <inkml:brush xml:id="br0">
      <inkml:brushProperty name="width" value="0.1" units="cm"/>
      <inkml:brushProperty name="height" value="0.1" units="cm"/>
      <inkml:brushProperty name="color" value="#F6630D"/>
    </inkml:brush>
  </inkml:definitions>
  <inkml:trace contextRef="#ctx0" brushRef="#br0">1 82 8050,'55'-82'2832,"-17"100"-2496,0-3 8,0 3 89,-5-1-41,1-9-104,2 5-80,0 2-128,-1-2-88,-6 7-416,-9-7-192,-5-13 359</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04.409"/>
    </inkml:context>
    <inkml:brush xml:id="br0">
      <inkml:brushProperty name="width" value="0.1" units="cm"/>
      <inkml:brushProperty name="height" value="0.1" units="cm"/>
      <inkml:brushProperty name="color" value="#F6630D"/>
    </inkml:brush>
  </inkml:definitions>
  <inkml:trace contextRef="#ctx0" brushRef="#br0">0 90 6481,'45'-90'3161,"-40"102"-464,-2-4-2241,2 10-216,-3 3-48,-2-4-120,3 2-16,-3-7-144,1 1-128,3 0-240,-4 0-192,-5-1 416</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19.558"/>
    </inkml:context>
    <inkml:brush xml:id="br0">
      <inkml:brushProperty name="width" value="0.1" units="cm"/>
      <inkml:brushProperty name="height" value="0.1" units="cm"/>
      <inkml:brushProperty name="color" value="#F6630D"/>
    </inkml:brush>
  </inkml:definitions>
  <inkml:trace contextRef="#ctx0" brushRef="#br0">155 21 7546,'7'-3'331,"0"0"0,0 0 1,0 0-1,0 1 0,0 0 0,0 1 1,1-1-1,-1 1 0,1 1 1,-1 0-1,13 0 0,12 3-223,44 10-1,-42-7 317,-12-3-361,-15-2-53,0 0-1,1 0 1,-1 0-1,0 1 0,1 0 1,12 6-1,-23-7 1,0 0 0,0-1-1,0 1 1,0 1 0,1-1 0,-1 0-1,0 1 1,1-1 0,-1 1-1,0 0 1,1 0 0,0 0-1,0 0 1,-4 4 0,-15 11 72,-29 9-7,-2-2-1,-86 28 1,44-17-269,84-31 50,-1-1 0,1 0 0,-1 0 0,-10 1 0,1-3-65</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19.913"/>
    </inkml:context>
    <inkml:brush xml:id="br0">
      <inkml:brushProperty name="width" value="0.1" units="cm"/>
      <inkml:brushProperty name="height" value="0.1" units="cm"/>
      <inkml:brushProperty name="color" value="#F6630D"/>
    </inkml:brush>
  </inkml:definitions>
  <inkml:trace contextRef="#ctx0" brushRef="#br0">0 90 7570,'63'-90'2880,"-40"93"-2040,6 9-351,4-2-33,5 1-72,1 2-80,-1-1-104,1 1-48,-2 2-80,0-2-24,-7 0-64,-10-5-80,-17 2-256,-1 2-176,-16-4-385,1 3 529</inkml:trace>
  <inkml:trace contextRef="#ctx0" brushRef="#br0" timeOffset="1">128 146 8266,'-95'28'2856,"105"-20"-2664,1 1-88,-1-1 8,-3-5-32,1 2-8,2 2 1,0-1-306,-4 2 257,-6-4-48</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20.250"/>
    </inkml:context>
    <inkml:brush xml:id="br0">
      <inkml:brushProperty name="width" value="0.1" units="cm"/>
      <inkml:brushProperty name="height" value="0.1" units="cm"/>
      <inkml:brushProperty name="color" value="#F6630D"/>
    </inkml:brush>
  </inkml:definitions>
  <inkml:trace contextRef="#ctx0" brushRef="#br0">27 2 6409,'-18'-1'2777,"13"1"-1137,1 1-1352,9 9 16,-3-3 33,6 11 7,2-4 16,3 8-232,-8 4-48,0-3-48,8 13-72,-8-6-264,7-1-152,-1 4 272</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20.577"/>
    </inkml:context>
    <inkml:brush xml:id="br0">
      <inkml:brushProperty name="width" value="0.1" units="cm"/>
      <inkml:brushProperty name="height" value="0.1" units="cm"/>
      <inkml:brushProperty name="color" value="#F6630D"/>
    </inkml:brush>
  </inkml:definitions>
  <inkml:trace contextRef="#ctx0" brushRef="#br0">0 84 7274,'75'-27'3935,"44"3"-3291,-55 13-153,-53 8-453,19-3 28,-1 1-1,52-2 1,-80 7-65,0 0 0,-1 0 0,1-1 0,0 1 0,-1 0 0,1 0 1,0 0-1,0 0 0,-1 1 0,1-1 0,0 0 0,-1 0 0,1 0 0,0 0 1,-1 1-1,1-1 0,-1 0 0,1 1 0,0-1 0,-1 0 0,1 1 0,-1-1 1,1 1-1,-1-1 0,1 1 0,-9 12 24,-41 19-9,35-24-30,-41 31-1690,-92 84 0,111-92 783</inkml:trace>
  <inkml:trace contextRef="#ctx0" brushRef="#br0" timeOffset="1">53 250 5273,'-34'-3'2257,"40"-4"-1217,1 6-264,-2 1-184,-2 0 776,-3 14-1072,0 27-39,-2 45-49,-3-37-64,0-1-48,-3-7-64,2-3-136,1-7-160,-2-16-1641,7-11 1321</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20.908"/>
    </inkml:context>
    <inkml:brush xml:id="br0">
      <inkml:brushProperty name="width" value="0.1" units="cm"/>
      <inkml:brushProperty name="height" value="0.1" units="cm"/>
      <inkml:brushProperty name="color" value="#F6630D"/>
    </inkml:brush>
  </inkml:definitions>
  <inkml:trace contextRef="#ctx0" brushRef="#br0">0 143 7850,'44'-98'2292,"-43"96"-2265,0 0-1,0 0 1,0 0-1,0 0 1,1 0 0,-1 0-1,0 1 1,1-1-1,0 1 1,-1-1-1,1 1 1,0-1 0,0 1-1,-1 0 1,1 0-1,0 0 1,0 0-1,0 0 1,1 1 0,-1-1-1,0 1 1,0-1-1,0 1 1,0 0-1,1-1 1,-1 1 0,0 0-1,4 1 1,13-2 117,-12-2-102,1 1 0,0 0 0,0 0 0,-1 1 0,1 0 0,0 0 0,0 1 0,0 0 0,0 1 0,0-1 0,0 1 0,16 5-1,-23-5-25,0 0 0,1 1-1,-1-1 1,0 0 0,0 1-1,0-1 1,0 1 0,0-1-1,0 1 1,0 0 0,0-1-1,-1 1 1,1 0 0,-1 0-1,1-1 1,-1 1 0,0 0-1,1 0 1,-1 0 0,-1 3-1,-2 42 298,2-41-270,-10 99 374,5-36-299,-3-1 1,-27 101-1,34-164-152,2-4 1,0 1 0,0-1 1,-1 1-1,1-1 1,-1 1-1,1-1 1,-1 1-1,1-1 0,-1 0 1,0 1-1,0-1 1,0 0-1,0 0 1,-1 2-1,-5-8-148</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21.243"/>
    </inkml:context>
    <inkml:brush xml:id="br0">
      <inkml:brushProperty name="width" value="0.1" units="cm"/>
      <inkml:brushProperty name="height" value="0.1" units="cm"/>
      <inkml:brushProperty name="color" value="#F6630D"/>
    </inkml:brush>
  </inkml:definitions>
  <inkml:trace contextRef="#ctx0" brushRef="#br0">66 0 6921,'4'7'2849,"-1"-1"-1209,7 6-1544,3 6-8,-5-18 8,7 8-7,1-4-17,7 0-64,2 6-401,-7-6 273</inkml:trace>
  <inkml:trace contextRef="#ctx0" brushRef="#br0" timeOffset="1">117 143 7970,'-116'71'2968,"117"-63"-2232,6 0-447,6-4-57,7 0 40,4-8-56,8-5-40,2-5-80,2 0-80,0 5-256,-3 0-264,-10 14 320</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21.579"/>
    </inkml:context>
    <inkml:brush xml:id="br0">
      <inkml:brushProperty name="width" value="0.1" units="cm"/>
      <inkml:brushProperty name="height" value="0.1" units="cm"/>
      <inkml:brushProperty name="color" value="#F6630D"/>
    </inkml:brush>
  </inkml:definitions>
  <inkml:trace contextRef="#ctx0" brushRef="#br0">35 69 6921,'-19'13'3025,"4"-5"-1136,26 4-1473,27-2-80,10-2 32,27-3-56,6-8-16,-1-12-160,11-3-40,15-2-64,6 2-56,1 0-232,-13 6-192,-32 3-280,-19 0-241,-24 6 649</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21.940"/>
    </inkml:context>
    <inkml:brush xml:id="br0">
      <inkml:brushProperty name="width" value="0.1" units="cm"/>
      <inkml:brushProperty name="height" value="0.1" units="cm"/>
      <inkml:brushProperty name="color" value="#F6630D"/>
    </inkml:brush>
  </inkml:definitions>
  <inkml:trace contextRef="#ctx0" brushRef="#br0">62 151 8946,'-58'-64'2755,"57"63"-2734,1 1 0,-1-1 0,1 0 0,0 0 0,-1 0 0,1 1 0,0-1 0,0 0 0,-1 0 0,1 0 0,0 0 0,0 0 0,0 0 0,0 1 0,0-1 0,1 0 0,-1 0 0,0 0 0,0 0 0,0 0 0,1 0 0,-1 1 0,0-1 0,1 0 0,-1 0 0,1 1 0,-1-1 0,1 0 0,-1 0 0,1 1 0,0-1-1,-1 1 1,1-1 0,0 0 0,-1 1 0,1-1 0,0 1 0,0 0 0,0-1 0,-1 1 0,1 0 0,0-1 0,0 1 0,0 0 0,0 0 0,0 0 0,-1 0 0,1 0 0,0 0 0,0 0 0,1 0 0,2-1 20,40-14 76,88-16 1,-109 27-101,-1 2 0,1 0 1,-1 2-1,1 0 1,44 7-1,-64-6-15,1-1 0,0 1 0,-1 0 0,1 0 0,-1 0 0,1 1-1,-1 0 1,0-1 0,0 1 0,1 0 0,-1 0 0,0 1 0,-1-1 0,1 0 0,0 1-1,-1 0 1,1 0 0,3 5 0,-4-2-1,0 0 0,0 0 0,0-1 1,0 1-1,-1 0 0,0 1 0,-1-1 0,1 0 0,-1 0 0,-1 10 0,-2 0-50,0-1 1,0 0-1,-2 0 0,0-1 0,0 1 0,-2-1 0,1 0 1,-2-1-1,0 1 0,-1-1 0,0-1 0,0 0 0,-2 0 1,1-1-1,-2 0 0,1-1 0,-15 9 0,-13-4-201</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22.301"/>
    </inkml:context>
    <inkml:brush xml:id="br0">
      <inkml:brushProperty name="width" value="0.1" units="cm"/>
      <inkml:brushProperty name="height" value="0.1" units="cm"/>
      <inkml:brushProperty name="color" value="#F6630D"/>
    </inkml:brush>
  </inkml:definitions>
  <inkml:trace contextRef="#ctx0" brushRef="#br0">81 89 8746,'-80'-49'3041,"90"42"-2681,16-1-184,2 1 32,8 1 24,8-4 0,7 8-88,3 2-48,-3 5-112,-6 5-128,-16 7-464,-6 2 3544,-6 9-2344</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22.653"/>
    </inkml:context>
    <inkml:brush xml:id="br0">
      <inkml:brushProperty name="width" value="0.1" units="cm"/>
      <inkml:brushProperty name="height" value="0.1" units="cm"/>
      <inkml:brushProperty name="color" value="#F6630D"/>
    </inkml:brush>
  </inkml:definitions>
  <inkml:trace contextRef="#ctx0" brushRef="#br0">25 121 8914,'-18'0'3217,"11"0"-2593,17-2-440,12 4 40,15-7-8,8-5 16,20-11-24,9 1-72,18 2-112,4 0-32,-11 11-240,-9 1-136,-31-1-392,-7 4 96,-21-2 407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6.795"/>
    </inkml:context>
    <inkml:brush xml:id="br0">
      <inkml:brushProperty name="width" value="0.1" units="cm"/>
      <inkml:brushProperty name="height" value="0.1" units="cm"/>
      <inkml:brushProperty name="color" value="#E71224"/>
    </inkml:brush>
  </inkml:definitions>
  <inkml:trace contextRef="#ctx0" brushRef="#br0">1 40 4713,'29'-39'2216,"-12"54"-815,-8-7-585,1-2-344,-3-2-136,1 9-168,0 5-64,-4 3-40,-3-4-48,-1 4-168,0-1-184,0 1-1456,-5 2 1232</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04.738"/>
    </inkml:context>
    <inkml:brush xml:id="br0">
      <inkml:brushProperty name="width" value="0.1" units="cm"/>
      <inkml:brushProperty name="height" value="0.1" units="cm"/>
      <inkml:brushProperty name="color" value="#F6630D"/>
    </inkml:brush>
  </inkml:definitions>
  <inkml:trace contextRef="#ctx0" brushRef="#br0">0 125 9042,'0'-9'3329,"15"-3"-2809,31 9-96,-10-15-200,17 8-64,-1-5-40,-4 0-56,5 6-40,-4-1-16,-2 6-120,-4 1-56,-12 3-280,-4 0-112,-27-10-184,-10 4-545</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22.994"/>
    </inkml:context>
    <inkml:brush xml:id="br0">
      <inkml:brushProperty name="width" value="0.1" units="cm"/>
      <inkml:brushProperty name="height" value="0.1" units="cm"/>
      <inkml:brushProperty name="color" value="#F6630D"/>
    </inkml:brush>
  </inkml:definitions>
  <inkml:trace contextRef="#ctx0" brushRef="#br0">313 0 6009,'-5'4'2365,"5"-4"-2240,0 0-1,0 1 1,0-1-1,0 0 1,0 1-1,0-1 0,-1 0 1,1 1-1,0-1 1,0 0-1,0 1 1,0-1-1,0 0 1,0 1-1,0-1 1,1 0-1,-1 1 1,0-1-1,0 1 1,5 22 449,-1 10-243,-14 13-77,-2 0 0,-1-1-1,-3-1 1,-35 69 0,1 1-77,30-64-183,-124 280-414,144-331-58,3-10 210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23.332"/>
    </inkml:context>
    <inkml:brush xml:id="br0">
      <inkml:brushProperty name="width" value="0.1" units="cm"/>
      <inkml:brushProperty name="height" value="0.1" units="cm"/>
      <inkml:brushProperty name="color" value="#F6630D"/>
    </inkml:brush>
  </inkml:definitions>
  <inkml:trace contextRef="#ctx0" brushRef="#br0">3 769 7322,'27'33'2906,"-23"-27"-2830,-1 1 1,0-1 0,0 1-1,0-1 1,-1 1 0,0 0-1,0 0 1,-1 0 0,0 0-1,0 0 1,-1 12 0,2 4-22,-2-1-1,0 1 1,-2-1 0,0 1 0,-1-1 0,-2 0 0,0 0-1,-12 31 1,6-43-39,5-18 4,1-25 20,6 23-33,1-1 0,0 1-1,1 0 1,0 0 0,0 0 0,1 1-1,0-1 1,1 1 0,10-15-1,3-3 36,40-45 0,-48 62-27,0 1-1,0 0 1,1 0 0,0 1 0,0 0 0,1 1 0,0 1-1,0 0 1,1 0 0,0 1 0,0 1 0,0 0-1,0 0 1,1 2 0,-1 0 0,1 0 0,0 1-1,13 1 1,-24 0-14,-1 0-1,0-1 0,0 1 1,1 0-1,-1 1 0,0-1 1,1 0-1,-1 1 0,0-1 0,0 1 1,0 0-1,0 0 0,1 0 1,-1 0-1,0 0 0,-1 0 1,1 0-1,0 1 0,0-1 1,0 1-1,-1-1 0,1 1 1,-1 0-1,1 0 0,-1-1 1,0 1-1,0 0 0,1 0 1,-2 0-1,1 1 0,0-1 1,0 0-1,-1 0 0,1 0 1,-1 1-1,1-1 0,-1 0 0,0 3 1,0 2 7,-1-1 1,0 1 0,-1-1 0,1 1-1,-1-1 1,-1 0 0,1 1-1,-1-1 1,0 0 0,0-1-1,-1 1 1,-4 6 0,-16 15 205,-1-1 0,-2-1 0,0-1 1,-1-1-1,-58 34 0,79-53-188,0-1-1,1 0 1,-2 0 0,1 0-1,0-1 1,0-1 0,-13 3-1,19-4-24,-1 0 1,1 1-1,0-1 0,0 0 0,0 0 1,-1 0-1,1 0 0,0 0 0,-1 0 1,1 0-1,0 0 0,0 0 0,0-1 0,-1 1 1,1 0-1,0-1 0,0 1 0,0-1 1,0 1-1,-1-1 0,1 0 0,0 1 1,0-1-1,0 0 0,1 0 0,-1 0 1,0 0-1,0 0 0,0 0 0,1 0 1,-1 0-1,0 0 0,1 0 0,-1 0 0,1 0 1,-1-1-1,1 1 0,0 0 0,-1 0 1,1 0-1,0-1 0,0 1 0,0 0 1,0-1-1,0 1 0,0 0 0,0 0 1,1 0-1,-1-1 0,1-1 0,2-8-74,1 0 0,1 0 1,0 0-1,0 1 0,1 0 0,12-17 0,7-12 167,16-30 1284,15-5-717</inkml:trace>
  <inkml:trace contextRef="#ctx0" brushRef="#br0" timeOffset="1">527 99 9258,'40'-99'3169,"-39"117"-3057,-1 7-16,2 6-16,-2-3-8,1-3-24,4-2-96,4 0-472,-1-9 3896,0-10-2656</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23.718"/>
    </inkml:context>
    <inkml:brush xml:id="br0">
      <inkml:brushProperty name="width" value="0.1" units="cm"/>
      <inkml:brushProperty name="height" value="0.1" units="cm"/>
      <inkml:brushProperty name="color" value="#F6630D"/>
    </inkml:brush>
  </inkml:definitions>
  <inkml:trace contextRef="#ctx0" brushRef="#br0">312 1 8074,'1'9'583,"0"1"-1,0-1 1,1 0 0,0 0 0,5 11 0,6 29-407,-1 11 211,4 27-73,-16-81-335,0 1 1,0-1-1,0 0 1,-1 1 0,0-1-1,0 0 1,0 0-1,-1 0 1,0 1-1,0-2 1,-4 8 0,2-5-22,-1 1 1,-1-1-1,1 0 0,-2-1 1,1 0-1,-1 0 1,0 0-1,0 0 1,0-1-1,-1-1 1,0 1-1,0-1 1,-1-1-1,0 1 0,1-1 1,-1-1-1,-1 0 1,1 0-1,-11 1 1,-49 16 110,43-12 295,-1-1 0,-43 7 0,125-21 1352,98-9-956,-126 14-842,1 1 0,0 2 0,49 7-1,-43 5-1965,-40-8 1611</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24.049"/>
    </inkml:context>
    <inkml:brush xml:id="br0">
      <inkml:brushProperty name="width" value="0.1" units="cm"/>
      <inkml:brushProperty name="height" value="0.1" units="cm"/>
      <inkml:brushProperty name="color" value="#F6630D"/>
    </inkml:brush>
  </inkml:definitions>
  <inkml:trace contextRef="#ctx0" brushRef="#br0">63 36 7778,'-33'17'3072,"10"-1"-1855,17-8-801,6-1-40,11-5-16,9-4-8,16-5-56,8-2-24,20-6-144,0-3-48,2 3-80,5 3-104,-22 4-272,-10 8-216,-11 5 1952,-13 3-1216</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24.397"/>
    </inkml:context>
    <inkml:brush xml:id="br0">
      <inkml:brushProperty name="width" value="0.1" units="cm"/>
      <inkml:brushProperty name="height" value="0.1" units="cm"/>
      <inkml:brushProperty name="color" value="#F6630D"/>
    </inkml:brush>
  </inkml:definitions>
  <inkml:trace contextRef="#ctx0" brushRef="#br0">28 104 8290,'-19'7'3240,"10"-2"-2151,21-4-673,8 4-32,16-11-8,5-8 32,18 0-48,10-6-112,19 7-144,1-4-48,-5 8-144,-10-1-112,-23 2-256,-17 6-160,-14-3-256,-5 2 488</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0:24.729"/>
    </inkml:context>
    <inkml:brush xml:id="br0">
      <inkml:brushProperty name="width" value="0.1" units="cm"/>
      <inkml:brushProperty name="height" value="0.1" units="cm"/>
      <inkml:brushProperty name="color" value="#F6630D"/>
    </inkml:brush>
  </inkml:definitions>
  <inkml:trace contextRef="#ctx0" brushRef="#br0">15 1 7794,'-1'0'121,"0"1"1,0-1 0,1 1 0,-1-1 0,0 1 0,0-1-1,0 1 1,1 0 0,-1-1 0,0 1 0,1 0 0,-1 0-1,1 0 1,-1-1 0,1 1 0,-1 0 0,1 0 0,-1 0-1,1 0 1,0 0 0,0 0 0,-1 0 0,1 0 0,0 0-1,0 0 1,0 0 0,0 0 0,0 0 0,0 0 0,0 0-1,0-1 1,1 1 0,-1 0 0,0 0 0,1 0 0,0 1-1,13 46-122,-11-40 414,24 65-61,-3 1 1,-3 1-1,-3 1 0,9 98 0,-17 255 34,-10-328-389,0-60-57,2-14-37,-1-1 1,-2 0 0,-1 1 0,-1-1-1,-1 0 1,-14 47 0,18-72 111,-1-1-1,1 0 1,0 1-1,0-1 1,-1 0 0,1 1-1,0-1 1,-1 0-1,1 0 1,-1 1 0,1-1-1,0 0 1,-1 0-1,1 0 1,-1 0-1,1 1 1,0-1 0,-1 0-1,1 0 1,-1 0-1,1 0 1,-1 0 0,1 0-1,0 0 1,-1 0-1,1 0 1,-1 0 0,1-1-1,-1 1 1,1 0-1,0 0 1,-1 0 0,1 0-1,-1-1 1,1 1-1,0 0 1,-1 0 0,1-1-1,-3 0 203,-23-9 373</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2:31.314"/>
    </inkml:context>
    <inkml:brush xml:id="br0">
      <inkml:brushProperty name="width" value="0.1" units="cm"/>
      <inkml:brushProperty name="height" value="0.1" units="cm"/>
      <inkml:brushProperty name="color" value="#F6630D"/>
    </inkml:brush>
  </inkml:definitions>
  <inkml:trace contextRef="#ctx0" brushRef="#br0">0 1 7530,'0'0'4032,"3"1"-3567,19 6-65,48 16-144,-39-23-24,4 5-56,1-2-40,-6-1-48,6 3-32,-2-2-24,-11-3-24,0 2-32,-6-1-136,-7 3-400,-6 0-360,1 6 559</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2:31.667"/>
    </inkml:context>
    <inkml:brush xml:id="br0">
      <inkml:brushProperty name="width" value="0.1" units="cm"/>
      <inkml:brushProperty name="height" value="0.1" units="cm"/>
      <inkml:brushProperty name="color" value="#F6630D"/>
    </inkml:brush>
  </inkml:definitions>
  <inkml:trace contextRef="#ctx0" brushRef="#br0">55 1 6969,'-54'84'2665,"72"-80"-1753,0-2-448,8 1 48,7 2-55,6-5-121,6 2-48,2-2-136,-4 0-24,-5 2-96,-7-1-80,-18-2-272,2 1-208,-14-2 320</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2:32"/>
    </inkml:context>
    <inkml:brush xml:id="br0">
      <inkml:brushProperty name="width" value="0.1" units="cm"/>
      <inkml:brushProperty name="height" value="0.1" units="cm"/>
      <inkml:brushProperty name="color" value="#F6630D"/>
    </inkml:brush>
  </inkml:definitions>
  <inkml:trace contextRef="#ctx0" brushRef="#br0">0 143 7546,'9'0'4125,"50"-17"-3152,-20 2-752,0 2 0,1 1-1,0 3 1,74-9 0,169 4-146,-237 13-55,-38 1-62,42-4-186,-49 4 170,1 0 0,-1-1-1,1 1 1,-1 0-1,1-1 1,-1 1 0,1-1-1,-1 0 1,0 1 0,1-1-1,-1 0 1,0 0-1,0 0 1,1 0 0,-1 0-1,0 0 1,0 0 0,0 0-1,0 0 1,0-1-1,-1 1 1,1 0 0,0-1-1,0 1 1,-1-1 0,1-2-1,0-9-448</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2:32.330"/>
    </inkml:context>
    <inkml:brush xml:id="br0">
      <inkml:brushProperty name="width" value="0.1" units="cm"/>
      <inkml:brushProperty name="height" value="0.1" units="cm"/>
      <inkml:brushProperty name="color" value="#F6630D"/>
    </inkml:brush>
  </inkml:definitions>
  <inkml:trace contextRef="#ctx0" brushRef="#br0">62 1 7810,'-5'18'3550,"7"25"-3423,-2-35 233,5 176 710,3 48-822,-25 246-1,-24-178-223,32-271-70,6-25-127,2-14-277,3-8 286</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05.076"/>
    </inkml:context>
    <inkml:brush xml:id="br0">
      <inkml:brushProperty name="width" value="0.1" units="cm"/>
      <inkml:brushProperty name="height" value="0.1" units="cm"/>
      <inkml:brushProperty name="color" value="#F6630D"/>
    </inkml:brush>
  </inkml:definitions>
  <inkml:trace contextRef="#ctx0" brushRef="#br0">245 1 6505,'-40'47'2489,"37"-37"-1865,-7 2-72,-1 1-144,1 15-24,-3-12-40,1 10-40,-6-3-79,-1 4-81,2 10-96,-1-4-40,2 0-192,-4-15-137,-1-14-1431,4-1 1192</inkml:trace>
  <inkml:trace contextRef="#ctx0" brushRef="#br0" timeOffset="1">8 242 7434,'55'-89'3024,"-39"86"-1824,12 11-743,5 15-41,-2-9-192,-5-8-56,-4-9-56,-8-7-56,1 8-24,2 9-48,-9 9-120,-5-9-56,-6 4-176,-9-11-128,1 0 320</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2:32.675"/>
    </inkml:context>
    <inkml:brush xml:id="br0">
      <inkml:brushProperty name="width" value="0.1" units="cm"/>
      <inkml:brushProperty name="height" value="0.1" units="cm"/>
      <inkml:brushProperty name="color" value="#F6630D"/>
    </inkml:brush>
  </inkml:definitions>
  <inkml:trace contextRef="#ctx0" brushRef="#br0">0 38 8842,'0'-25'3025,"7"14"-2881,-2 9 16,-2 10 48,-1 18 24,-1 6 0,6 9-40,-4 3-80,0-4-24,-1 4-144,5-3-176,-4-8 1568,5-4-1120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2:33.023"/>
    </inkml:context>
    <inkml:brush xml:id="br0">
      <inkml:brushProperty name="width" value="0.1" units="cm"/>
      <inkml:brushProperty name="height" value="0.1" units="cm"/>
      <inkml:brushProperty name="color" value="#F6630D"/>
    </inkml:brush>
  </inkml:definitions>
  <inkml:trace contextRef="#ctx0" brushRef="#br0">0 191 8450,'12'-15'2952,"11"0"-2479,28 0-201,8 4 32,15 3 88,1 0 0,-12-6-104,-4 0-24,-13-1-112,-3 0-48,-6 4-56,-2-4-48,-15 3-152,-2 2-104,-12 2-312,-3 3-232,-7 5 520</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2:33.360"/>
    </inkml:context>
    <inkml:brush xml:id="br0">
      <inkml:brushProperty name="width" value="0.1" units="cm"/>
      <inkml:brushProperty name="height" value="0.1" units="cm"/>
      <inkml:brushProperty name="color" value="#F6630D"/>
    </inkml:brush>
  </inkml:definitions>
  <inkml:trace contextRef="#ctx0" brushRef="#br0">214 0 7522,'-2'7'338,"1"1"0,0-1 1,0 0-1,1 0 1,0 1-1,0-1 1,1 0-1,-1 1 1,2-1-1,-1 0 0,4 10 1,3 22 219,-8-22-417,0 0 0,-2-1-1,0 1 1,0 0 0,-2-1-1,-9 30 1,-3 15 25,0 11-99,-45 194 192,44-208-347,-2-1 0,-38 79 0,50-125-266,7-11 341,-1 0 1,1 0-1,0 0 0,0 0 0,0 0 0,0 0 1,0 0-1,-1 1 0,1-1 0,0 0 1,0 0-1,0 0 0,0 0 0,-1 0 1,1 0-1,0 0 0,0 0 0,0 0 1,0 0-1,-1 0 0,1 0 0,0 0 1,0 0-1,0 0 0,0 0 0,-1 0 1,1 0-1,0 0 0,0 0 0,0 0 0,0 0 1,-1 0-1,1-1 0,0 1 0,0 0 1,0 0-1,0 0 0,0 0 0,-1 0 1,1 0-1,0-1 0,0 1 0,0 0 1,0 0-1,0 0 0,0 0 0,0 0 1,0-1-1,0 1 0,0 0 0,0 0 0,0 0 1,-1 0-1,1-1 0,0 1 0,0 0 1,1 0-1,-4-25-332</inkml:trace>
  <inkml:trace contextRef="#ctx0" brushRef="#br0" timeOffset="1">177 281 8842,'23'-18'3065,"5"2"-2809,10 2-8,-3-2 24,-4 5-32,0-3-88,-1 3-40,6 1-32,-5-3-40,2 0-8,-5-4-8,-10 3-136,-4 0-128,-10 6-424,-4 0-1305,-10 5 1361</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2:33.700"/>
    </inkml:context>
    <inkml:brush xml:id="br0">
      <inkml:brushProperty name="width" value="0.1" units="cm"/>
      <inkml:brushProperty name="height" value="0.1" units="cm"/>
      <inkml:brushProperty name="color" value="#F6630D"/>
    </inkml:brush>
  </inkml:definitions>
  <inkml:trace contextRef="#ctx0" brushRef="#br0">5 24 7346,'-5'-23'4246,"10"47"-2977,3 42-1218,-1 95 0,-7-142-410,1 1 1,7 33 0,-6-45-544,0-11 374</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2:34.032"/>
    </inkml:context>
    <inkml:brush xml:id="br0">
      <inkml:brushProperty name="width" value="0.1" units="cm"/>
      <inkml:brushProperty name="height" value="0.1" units="cm"/>
      <inkml:brushProperty name="color" value="#F6630D"/>
    </inkml:brush>
  </inkml:definitions>
  <inkml:trace contextRef="#ctx0" brushRef="#br0">34 1 4961,'1'0'206,"0"1"-1,0 0 1,0 0 0,0 0-1,0 0 1,0 0 0,0 0-1,-1 1 1,1-1 0,-1 0-1,1 0 1,0 0 0,-1 1 0,0-1-1,1 0 1,-1 1 0,0-1-1,0 0 1,0 1 0,0-1-1,0 0 1,0 1 0,0-1-1,0 0 1,0 1 0,-1 1-1,1 8-245,-1 23 372,-1 0 0,-1 1 0,-2-2-1,-11 39 1,10-53-169,4-12-97,0-1 0,0 1 0,0-1 0,1 1 0,-1 0 0,2 0 0,-1 0-1,1 9 1,21-37 265,-5 8-318,3-4-35,-6 4-169,0 0 0,1 1 1,0 1-1,1 0 0,23-12 1,-31 22-291,-1 2 185</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2:34.362"/>
    </inkml:context>
    <inkml:brush xml:id="br0">
      <inkml:brushProperty name="width" value="0.1" units="cm"/>
      <inkml:brushProperty name="height" value="0.1" units="cm"/>
      <inkml:brushProperty name="color" value="#F6630D"/>
    </inkml:brush>
  </inkml:definitions>
  <inkml:trace contextRef="#ctx0" brushRef="#br0">37 56 7722,'-11'17'3864,"39"-24"-2867,-23 5-974,5-1 12,-1-1 1,0 0 0,0 0 0,0-1 0,0 0-1,8-7 1,-10 8-24,-1 0 0,1 1 0,0 0 0,0 1 0,0-1-1,0 1 1,1 0 0,-1 1 0,0 0 0,1 0 0,8 1 0,-15 0-11,0 0 0,-1 0 0,1 0 1,0 1-1,0-1 0,0 1 0,0-1 1,-1 0-1,1 1 0,0-1 0,0 1 1,-1 0-1,1-1 0,0 1 0,-1 0 0,1-1 1,0 1-1,-1 0 0,1 0 0,-1-1 1,0 1-1,1 0 0,-1 0 0,1 0 1,-1 0-1,0-1 0,0 1 0,0 0 0,1 0 1,-1 0-1,0 0 0,0 0 0,0 0 1,0 0-1,-1 0 0,1 0 0,0-1 0,-1 3 1,-6 37 65,7-39-64,-9 25 28,0 0 0,-2-1 0,-1 0 0,-1-1 0,-2 0-1,0-1 1,-1-1 0,-1 0 0,-31 29 0,44-47-4,0 0 0,-1-1 0,1 0 0,-1 0 0,0 0 1,-8 3-1,12-5-99,0-1 1,1 0 0,-1 1-1,0-1 1,1 0-1,-1 1 1,0-1-1,0 0 1,0 0 0,1 0-1,-1 0 1,0 0-1,0 0 1,1 0-1,-1 0 1,0 0 0,0 0-1,0 0 1,1 0-1,-1-1 1,0 1 0,0 0-1,1-1 1,-1 1-1,0 0 1,1-1-1,-1 1 1,0-1 0,1 1-1,-1-1 1,1 1-1,-1-1 1,1 0-1,-1 1 1,1-1 0,-1 0-1,1 1 1,0-1-1,-1 0 1,1 1-1,0-1 1,0 0 0,-1 0-1,1 1 1,0-1-1,0 0 1,0 0 0,0 1-1,0-1 1,0 0-1,0 0 1,0 0-1,0 1 1,0-1 0,1 0-1,-1-1 1,5-23-1232</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2:34.679"/>
    </inkml:context>
    <inkml:brush xml:id="br0">
      <inkml:brushProperty name="width" value="0.1" units="cm"/>
      <inkml:brushProperty name="height" value="0.1" units="cm"/>
      <inkml:brushProperty name="color" value="#F6630D"/>
    </inkml:brush>
  </inkml:definitions>
  <inkml:trace contextRef="#ctx0" brushRef="#br0">1 19 8058,'0'-19'1866,"5"20"-804,14 34-303,-6-9-400,3-2-108,0-1 0,1-1 0,2 0 0,0-2 0,1 0 0,1-1 0,1-1 0,0-1 0,2-1 0,0-1 0,31 15 0,-24-16-132,0 0 1,2-3 0,-1 0-1,2-2 1,-1-2 0,1 0-1,0-3 1,63 1 0,-96-5-123,4 0-96,0 0 1,0 0-1,0-1 0,0 1 0,-1-1 0,1 0 0,0-1 0,7-2 1,7-3-648</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19.997"/>
    </inkml:context>
    <inkml:brush xml:id="br0">
      <inkml:brushProperty name="width" value="0.1" units="cm"/>
      <inkml:brushProperty name="height" value="0.1" units="cm"/>
      <inkml:brushProperty name="color" value="#F6630D"/>
    </inkml:brush>
  </inkml:definitions>
  <inkml:trace contextRef="#ctx0" brushRef="#br0">112 40 6289,'23'-8'2124,"-6"1"-1433,1 1 0,0 0 0,0 2 0,20-3 0,-34 6-682,-1 1 1,1-1-1,0 1 0,-1 0 1,1 0-1,-1 1 0,1-1 0,-1 1 1,1 0-1,-1-1 0,0 1 1,1 1-1,-1-1 0,0 1 0,0-1 1,1 1-1,-1 0 0,-1 0 0,1 0 1,0 0-1,0 1 0,-1-1 1,1 1-1,-1-1 0,0 1 0,0 0 1,0 0-1,1 4 0,-1-3-7,-1 0 0,-1 0 0,1 0 0,0 0 0,-1 1-1,0-1 1,0 0 0,-1 0 0,1 0 0,-1 1 0,0-1 0,0 0-1,0 0 1,0 0 0,-1 0 0,1 0 0,-1 0 0,0-1-1,-1 1 1,1-1 0,0 1 0,-1-1 0,0 0 0,-3 3 0,-1 3 1,-1-1 1,0-1-1,0 1 1,-1-1 0,0-1-1,0 0 1,0 0-1,-14 6 1,19-11-5,1-1-1,-1 1 1,0 0 0,1-1-1,-1 0 1,1 0 0,-1 0-1,0 0 1,-6-2-1,-22 2-8,37 0 35,1 0-1,-1 0 1,1 0 0,-1 1 0,1 0-1,-1 0 1,1 0 0,-1 1-1,0-1 1,6 4 0,-2-2 14,-5-2-50,-1 0 1,1 0 0,0 0 0,-1 0-1,1 1 1,-1-1 0,1 1 0,-1 0-1,0 0 1,1 0 0,-1 1 0,0-1-1,-1 1 1,1-1 0,0 1 0,-1 0-1,0 0 1,1 0 0,-1 1 0,0-1-1,-1 0 1,1 1 0,-1-1 0,1 1-1,-1 0 1,0-1 0,0 1-1,-1 0 1,1 4 0,-1-4-65,-1 0 1,0 1-1,0-1 0,0 0 0,-1 0 1,1 0-1,-1 0 0,0-1 1,0 1-1,-1 0 0,1-1 1,-1 1-1,1-1 0,-1 0 1,0 0-1,0 0 0,-1 0 0,1-1 1,-1 1-1,1-1 0,-1 0 1,0 0-1,-8 3 0,-204 97 1384,216-102-1292,0 0 1,-1 0 0,1 0 0,0 1 0,-1-1 0,1 0 0,0 0 0,0 0 0,-1 0 0,1 0 0,0 0 0,-1 0 0,1 1 0,0-1 0,0 0 0,-1 0 0,1 0 0,0 0 0,0 1 0,0-1 0,-1 0 0,1 0 0,0 1 0,0-1 0,0 0 0,0 0 0,0 1 0,-1-1 0,1 0 0,0 1 0,0-1 0,0 0 0,0 0-1,0 1 1,0-1 0,0 0 0,0 1 0,0-1 0,0 0 0,0 1 0,0-1 0,0 0 0,0 0 0,1 1 0,-1-1 0,17 7 243,24-3-175,-22-5-63,0-1 0,0-1-1,-1 0 1,25-9 0,-37 11-21,0-1-1,0 0 1,0-1-1,-1 1 1,1-1-1,0-1 1,-1 1-1,0-1 1,0 0-1,0 0 1,0 0-1,-1 0 1,0-1 0,0 0-1,0 0 1,5-8-1,-5 3-13,-3 10 14,0-1 0,-1 0 0,1 0 0,0 0 0,-1 0 0,0-1 1,1 1-1,-1 0 0,1 0 0,-1 0 0,0 0 0,0 0 0,0 0 0,0-1 1,0 1-1,0 0 0,0 0 0,0 0 0,0 0 0,-1 0 0,1-1 0,0 1 0,-1 0 1,1 0-1,-1-1 0,6 43 6,6 24 21,2 1-42,3 70-1,-15-117 45,-1-1-1,0 1 1,-1 0 0,-1-1 0,-1 1-1,-1-1 1,0 0 0,-12 31 0,15-46 5,-1-1 0,1 1 0,0-1 1,-1 0-1,1 0 0,-1 1 0,0-1 1,0 0-1,0-1 0,0 1 0,0 0 1,0 0-1,0-1 0,-1 1 0,1-1 1,0 0-1,-1 0 0,1 0 0,-5 1 1,2-1 9,1 0 0,-1-1 0,0 0 1,0 0-1,1 0 0,-1 0 1,0-1-1,0 1 0,1-1 0,-8-3 1,5 2-110,0-1 0,0 0 1,1 0-1,-1 0 0,1-1 1,0 0-1,0 0 1,0 0-1,1-1 0,-1 0 1,1 0-1,0 0 0,1-1 1,-1 0-1,-3-6 1,2-14-633,10-3 311</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20.325"/>
    </inkml:context>
    <inkml:brush xml:id="br0">
      <inkml:brushProperty name="width" value="0.1" units="cm"/>
      <inkml:brushProperty name="height" value="0.1" units="cm"/>
      <inkml:brushProperty name="color" value="#F6630D"/>
    </inkml:brush>
  </inkml:definitions>
  <inkml:trace contextRef="#ctx0" brushRef="#br0">0 40 9370,'14'-2'3185,"5"2"-3073,4 0-32,-6-2-16,2 2-24,-4-5-16,2-1 0,-4 1-112,0-3-184,-2 3 584,-4-2-352</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20.666"/>
    </inkml:context>
    <inkml:brush xml:id="br0">
      <inkml:brushProperty name="width" value="0.1" units="cm"/>
      <inkml:brushProperty name="height" value="0.1" units="cm"/>
      <inkml:brushProperty name="color" value="#F6630D"/>
    </inkml:brush>
  </inkml:definitions>
  <inkml:trace contextRef="#ctx0" brushRef="#br0">148 0 6705,'-13'13'2825,"-43"38"-1441,50-34-840,-1 2-111,1 3-73,-1 2-88,-1 1-48,-2 1-96,0 1-40,-3-3-48,8 2-16,2-1-192,0 3-240,14 0 288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05.413"/>
    </inkml:context>
    <inkml:brush xml:id="br0">
      <inkml:brushProperty name="width" value="0.1" units="cm"/>
      <inkml:brushProperty name="height" value="0.1" units="cm"/>
      <inkml:brushProperty name="color" value="#F6630D"/>
    </inkml:brush>
  </inkml:definitions>
  <inkml:trace contextRef="#ctx0" brushRef="#br0">34 0 7410,'-2'1'107,"1"-1"0,0 1 0,-1 0 0,1-1 0,-1 1 0,1 0 0,0 0 0,0 0 0,0 0 0,-1 0 0,1 0 0,0 1 0,0-1 0,1 0 0,-1 1 0,0-1 0,0 0 0,0 1 0,1-1 0,-1 1 0,1-1 0,-1 1 0,1-1 0,0 1 0,0-1 0,0 1 0,-1 0 0,1-1 0,1 1 0,-1-1 0,0 3 0,6 56 389,-4-49-355,-1-7-93,1-1 1,-1 0-1,-1 0 1,1 0-1,0 1 0,-1-1 1,0 0-1,0 1 1,0-1-1,0 0 0,0 1 1,-1-1-1,1 0 1,-1 1-1,0-1 0,0 0 1,0 0-1,-2 4 1,1-6-26,1 0 0,0 0 0,0 1 0,-1-1 1,1 0-1,0 0 0,0 1 0,1-1 0,-1 1 1,0-1-1,0 1 0,1-1 0,-1 1 0,1 0 1,-1-1-1,1 1 0,-1 3 0,2-4-7,-1 1 1,1-1-1,-1 1 0,1-1 0,0 0 0,0 1 0,-1-1 0,1 0 1,0 0-1,0 0 0,0 0 0,1 0 0,-1 0 0,0 0 0,0 0 1,0 0-1,1 0 0,-1-1 0,0 1 0,1 0 0,-1-1 0,1 1 1,-1-1-1,1 0 0,-1 1 0,2-1 0,6 2 15,0 0 0,0-1 0,0 0 1,0 0-1,0-1 0,0 0 0,0 0 0,0-1 0,0-1 0,0 1 0,-1-1 0,1-1 0,0 0 1,-1 0-1,0-1 0,0 0 0,0 0 0,0 0 0,-1-1 0,1-1 0,9-8 0,-5 4-123,1 0-1,0 1 1,0 1-1,1 0 1,0 1 0,0 0-1,1 1 1,19-5-1,-24 9-177,-1 0 0,1-1 0,-1 0 0,0-1 0,10-5 0,8-4-196</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21.014"/>
    </inkml:context>
    <inkml:brush xml:id="br0">
      <inkml:brushProperty name="width" value="0.1" units="cm"/>
      <inkml:brushProperty name="height" value="0.1" units="cm"/>
      <inkml:brushProperty name="color" value="#F6630D"/>
    </inkml:brush>
  </inkml:definitions>
  <inkml:trace contextRef="#ctx0" brushRef="#br0">89 9 5985,'-46'-6'2577,"45"6"-2502,0 1 0,0-1-1,1 0 1,-1 1 0,0-1 0,0 1 0,0-1 0,1 1 0,-1-1 0,0 1-1,0 0 1,1-1 0,-1 1 0,1 0 0,-1-1 0,1 1 0,-1 0-1,1 0 1,-1 0 0,1-1 0,-1 1 0,1 0 0,0 0 0,0 0 0,-1 0-1,1 0 1,0 0 0,0 0 0,0 0 0,0-1 0,0 2 0,1 34 441,-1-31-316,-1 148 907,-1-96-1041,2-52-77,-1-1 0,1 0 0,-1 1 0,0-1 0,0 0 0,-1 0 0,1 0 0,-1 0 0,0 0 0,0 0 0,-4 5 0,1 0-127,21-46-491,-12 26 634,1 0-1,0 0 1,0 0-1,1 1 0,8-10 1,141-177 704,-153 194-698,0 1 1,1-1-1,-1 1 0,1-1 0,-1 1 1,1 0-1,0 0 0,0 0 1,0 0-1,0 1 0,1-1 1,-1 1-1,0 0 0,0 0 0,1 0 1,-1 0-1,1 1 0,3-1 1,-5 1-9,0 0 1,0 0 0,-1 1 0,1-1 0,0 1 0,0-1 0,-1 1 0,1 0 0,0 0 0,-1-1-1,1 1 1,-1 0 0,1 0 0,-1 1 0,0-1 0,1 0 0,-1 0 0,0 1 0,0-1-1,0 1 1,0-1 0,0 1 0,0-1 0,0 1 0,0 0 0,-1-1 0,1 1 0,-1 0 0,1-1-1,-1 1 1,0 0 0,1 0 0,-1 0 0,0-1 0,0 4 0,0 17 24,-1 1 0,0 0 0,-2 0 0,-1 0 1,-11 37-1,-44 111-91,51-150 31,7-19-6,1-1 0,-1 1-1,0-1 1,0 0-1,1 1 1,-1-1-1,0 0 1,0 0-1,0 1 1,0-1 0,0 0-1,-1 0 1,1 0-1,0 0 1,0 0-1,-3 1 1,3-2-4,0 0-1,1 0 1,-1 0 0,0 0-1,1 0 1,-1 0-1,0 0 1,1 0 0,-1 0-1,1 0 1,-1-1 0,0 1-1,1 0 1,-1 0 0,0-1-1,1 1 1,-1 0 0,1-1-1,-1 1 1,1 0 0,-1-1-1,1 1 1,-1-1 0,1 1-1,0-1 1,-1 1 0,1-1-1,-1 1 1,1-1-1,0 0 1,0 1 0,-1-1-1,1 1 1,0-1 0,0 0-1,0 1 1,0-1 0,-1 0-1,1 1 1,0-2 0,-1-12-328</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21.342"/>
    </inkml:context>
    <inkml:brush xml:id="br0">
      <inkml:brushProperty name="width" value="0.1" units="cm"/>
      <inkml:brushProperty name="height" value="0.1" units="cm"/>
      <inkml:brushProperty name="color" value="#F6630D"/>
    </inkml:brush>
  </inkml:definitions>
  <inkml:trace contextRef="#ctx0" brushRef="#br0">117 101 6641,'3'-100'3668,"5"151"-1701,-12-26-1798,-1 0 1,-1 1 0,-1-2-1,-1 1 1,-1-1-1,-17 30 1,-13 38-94,38-89-185,0 1-1,-1-1 1,0 0 0,1 0 0,-1 0 0,0 0-1,-1 0 1,1-1 0,-4 4 0,4-13-933,11-12 471</inkml:trace>
  <inkml:trace contextRef="#ctx0" brushRef="#br0" timeOffset="1">63 265 7674,'72'-51'3016,"-57"67"-1983,2 7-529,1 5 0,-2 5-72,2-2 16,0-1-64,0-4-72,-3-3-96,1-3-80,-4-5-88,3-7-16,-10-5-48,0-3-112,1-10-312,-12 4-232,7-20 408</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21.848"/>
    </inkml:context>
    <inkml:brush xml:id="br0">
      <inkml:brushProperty name="width" value="0.1" units="cm"/>
      <inkml:brushProperty name="height" value="0.1" units="cm"/>
      <inkml:brushProperty name="color" value="#F6630D"/>
    </inkml:brush>
  </inkml:definitions>
  <inkml:trace contextRef="#ctx0" brushRef="#br0">383 63 8554,'7'-63'3048,"-20"73"-2639,3 5-57,-12 8 16,-2 6-16,-7 6-24,-1 6-24,-9 5-72,-1 2-64,5 17-80,-4-6-32,12 7-32,3 1 8,6-21-216,5-5-136,9-22-456,7-34-2097</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22.174"/>
    </inkml:context>
    <inkml:brush xml:id="br0">
      <inkml:brushProperty name="width" value="0.1" units="cm"/>
      <inkml:brushProperty name="height" value="0.1" units="cm"/>
      <inkml:brushProperty name="color" value="#F6630D"/>
    </inkml:brush>
  </inkml:definitions>
  <inkml:trace contextRef="#ctx0" brushRef="#br0">0 1 8522,'10'5'3128,"10"4"-2263,6 1-785,0 3 56,1-1 0,-6-2 16,7-2-40,6-1-40,-2-7-48,-5-4-120,-7-2-400,-7-4-2657,2-2 2241</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22.665"/>
    </inkml:context>
    <inkml:brush xml:id="br0">
      <inkml:brushProperty name="width" value="0.1" units="cm"/>
      <inkml:brushProperty name="height" value="0.1" units="cm"/>
      <inkml:brushProperty name="color" value="#F6630D"/>
    </inkml:brush>
  </inkml:definitions>
  <inkml:trace contextRef="#ctx0" brushRef="#br0">56 27 8010,'-12'-7'3551,"23"2"-2465,38-1-1561,-36 5 870,37-4-247,72 2 1,-103 4-133,0 1 1,1 0-1,-2 2 1,1 0-1,0 1 1,-1 1 0,18 8-1,-31-11-13,1 0 0,-1 1 0,0 0-1,-1 0 1,1 0 0,-1 1 0,0 0 0,0-1-1,0 1 1,-1 1 0,1-1 0,-1 1 0,0-1 0,-1 1-1,0 0 1,0 0 0,0 0 0,0 0 0,-1 0-1,0 0 1,0 0 0,-1 0 0,0 11 0,0 7-4,-1 0 0,-2 0 1,0 0-1,-12 42 0,13-57 1,-27 78 30,27-81-28,-1-1 0,0 1 0,1-1-1,-2 0 1,1 0 0,-1 0 0,0-1 0,0 1 0,0-1 0,0 0 0,-1 0 0,-8 5 0,12-8-3,-1 0 1,0 0 0,1 0 0,-1-1-1,0 1 1,0-1 0,1 1-1,-1-1 1,0 0 0,0 0-1,0 0 1,0 0 0,0 0-1,1 0 1,-1 0 0,0 0-1,0-1 1,0 1 0,1-1 0,-1 0-1,0 1 1,0-1 0,1 0-1,-1 0 1,0 0 0,1 0-1,-1 0 1,1 0 0,0-1-1,-1 1 1,1 0 0,0-1-1,0 1 1,0-1 0,0 1-1,0-1 1,0 0 0,0 1 0,0-1-1,1 0 1,-1-2 0,-2-2-7,1 0 0,0 0 1,0 0-1,1-1 0,0 1 1,0 0-1,1-1 0,-1 1 0,1 0 1,2-13-1,20-102-150,-15 71 132,17-57 0,-18 87-116,0-5 726,-8 25-548,0 1-1,0 0 1,0 0-1,0 0 0,1 0 1,-1 0-1,0 0 1,1 0-1,-1 0 1,0 1-1,1-1 1,-1 0-1,1 1 0,0 0 1,-2 2-1,-51 53 137,17-15 60,-3-2-1,-53 42 0,55-55-154,17-13-73,0 0 0,1 2 0,1 0 0,-21 23 0,40-36-689,8-6 240,12-8-122,11-12 226</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23.013"/>
    </inkml:context>
    <inkml:brush xml:id="br0">
      <inkml:brushProperty name="width" value="0.1" units="cm"/>
      <inkml:brushProperty name="height" value="0.1" units="cm"/>
      <inkml:brushProperty name="color" value="#F6630D"/>
    </inkml:brush>
  </inkml:definitions>
  <inkml:trace contextRef="#ctx0" brushRef="#br0">0 101 9746,'79'-100'3417,"-67"102"-2889,2 11-480,-2-3 16,-5 1-32,-1 1 16,1-3-80,1 1-160,-5 2-616,0-1 512</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23.348"/>
    </inkml:context>
    <inkml:brush xml:id="br0">
      <inkml:brushProperty name="width" value="0.1" units="cm"/>
      <inkml:brushProperty name="height" value="0.1" units="cm"/>
      <inkml:brushProperty name="color" value="#F6630D"/>
    </inkml:brush>
  </inkml:definitions>
  <inkml:trace contextRef="#ctx0" brushRef="#br0">22 124 9618,'-21'3'3305,"27"0"-3145,11-3 16,12-8 96,14 0 32,21-10 48,5 0-64,13-2-120,-8 2-48,-20 5-56,-4 0-48,-16 6-160,-4 2-152,-6 4-376,-6 1-272,-9 3 608</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23.713"/>
    </inkml:context>
    <inkml:brush xml:id="br0">
      <inkml:brushProperty name="width" value="0.1" units="cm"/>
      <inkml:brushProperty name="height" value="0.1" units="cm"/>
      <inkml:brushProperty name="color" value="#F6630D"/>
    </inkml:brush>
  </inkml:definitions>
  <inkml:trace contextRef="#ctx0" brushRef="#br0">251 0 6761,'-55'48'2777,"49"-38"-1417,1 3-1024,-3 5 0,-1 7 1,-4 1-25,0 4-40,-3 2-136,-9 1-56,0 3-224,6-1-232,-6-10 264</inkml:trace>
  <inkml:trace contextRef="#ctx0" brushRef="#br0" timeOffset="1">1 252 7082,'11'-102'2992,"21"108"-1408,-4-1-1207,-1 10-1,3 3-144,-7 4-32,-2 5-88,-1-4-40,-2 5-64,0-5-16,-3-8-216,-4 2-192,-9-16 264</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24.048"/>
    </inkml:context>
    <inkml:brush xml:id="br0">
      <inkml:brushProperty name="width" value="0.1" units="cm"/>
      <inkml:brushProperty name="height" value="0.1" units="cm"/>
      <inkml:brushProperty name="color" value="#F6630D"/>
    </inkml:brush>
  </inkml:definitions>
  <inkml:trace contextRef="#ctx0" brushRef="#br0">7 1 5177,'-1'2'277,"0"0"-1,0 0 0,0 0 1,1 0-1,-1 0 1,1 0-1,-1 0 1,1 0-1,0 1 0,0-1 1,0 0-1,0 0 1,0 0-1,1 1 0,-1-1 1,1 0-1,-1 0 1,2 3-1,20 43-246,-10-24 547,-10-17-535,0-1 0,0 0 0,-1 0 0,1 0 0,-2 1 0,1-1 0,-1 1 0,0-1 0,0 0 0,0 1 0,-1-1 0,0 0 0,-1 1 0,1-1 0,-1 0 0,0 0 0,-1 0 0,0 0 0,0 0 1,-4 5-1,6-10-20,1 0 1,-1 1 0,0-1 0,1 0 0,-1 0 0,0 0 0,1 1 0,-1-1 0,1 0 0,0 1 0,-1-1 0,1 0 0,0 1 0,0-1 0,0 1 0,0-1 0,0 0 0,0 1 0,0-1 0,1 2 0,0-2-6,-1-1 0,1 1 1,0 0-1,-1-1 0,1 1 1,0 0-1,-1-1 0,1 1 1,0-1-1,0 1 0,0-1 1,0 1-1,0-1 1,0 0-1,-1 1 0,1-1 1,0 0-1,0 0 0,0 0 1,0 0-1,1 0 0,6 0 32,0 0 0,0-1 0,0 0 0,0-1 0,9-2 0,12-4 7,0-2 0,-1-1 0,-1-1 0,0-1 0,0-1 0,48-36 0,-37 23-73,-29 23-144,-1-2 0,0 1-1,0-1 1,-1-1-1,1 1 1,-1-1-1,-1-1 1,1 1 0,5-10-1,-1-7-225</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24.412"/>
    </inkml:context>
    <inkml:brush xml:id="br0">
      <inkml:brushProperty name="width" value="0.1" units="cm"/>
      <inkml:brushProperty name="height" value="0.1" units="cm"/>
      <inkml:brushProperty name="color" value="#F6630D"/>
    </inkml:brush>
  </inkml:definitions>
  <inkml:trace contextRef="#ctx0" brushRef="#br0">635 85 7322,'16'-84'2856,"-21"89"-2008,-1 0-352,3 6-151,3 6-33,-2 1 0,0 1-24,1 6-56,-3 1-32,-1 10-56,-1 7-64,-1 3-40,2 2-48,-5-4-192,2-4-136,-3-3-464,-7-5 480</inkml:trace>
  <inkml:trace contextRef="#ctx0" brushRef="#br0" timeOffset="1">6 617 8042,'-5'0'2896,"8"11"-2192,4 9-559,-1 1-9,1 15 48,-4-6 32,2 0-56,2-1-48,1 4-80,5 3-64,4-10-360,-6-6 192,5-13 72</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05.761"/>
    </inkml:context>
    <inkml:brush xml:id="br0">
      <inkml:brushProperty name="width" value="0.1" units="cm"/>
      <inkml:brushProperty name="height" value="0.1" units="cm"/>
      <inkml:brushProperty name="color" value="#F6630D"/>
    </inkml:brush>
  </inkml:definitions>
  <inkml:trace contextRef="#ctx0" brushRef="#br0">74 76 4889,'48'-75'2537,"-32"81"-313,-9-9-1416,1 6-200,-5 11-104,-13-6-79,10 13-41,-9-4-112,-3 1-48,10 8-120,2 5-56,-21-10-128,3 7-88,-2 2-232,-11-7-184,-2 3 383</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24.748"/>
    </inkml:context>
    <inkml:brush xml:id="br0">
      <inkml:brushProperty name="width" value="0.1" units="cm"/>
      <inkml:brushProperty name="height" value="0.1" units="cm"/>
      <inkml:brushProperty name="color" value="#F6630D"/>
    </inkml:brush>
  </inkml:definitions>
  <inkml:trace contextRef="#ctx0" brushRef="#br0">1 167 8146,'9'-8'583,"26"-19"596,0 1 0,2 2 0,57-29 0,-84 48-1135,-1 0 1,1 1-1,0 1 1,0 0-1,1 0 1,-1 1 0,0 1-1,1-1 1,0 2-1,-1-1 1,1 1-1,-1 1 1,1 0-1,-1 1 1,1 0 0,-1 0-1,0 1 1,0 0-1,0 1 1,10 5-1,-17-7-30,0 0-1,0 1 1,0-1-1,0 0 0,-1 1 1,1 0-1,-1 0 0,0-1 1,0 1-1,0 1 1,0-1-1,0 0 0,-1 0 1,1 1-1,-1-1 1,0 1-1,0-1 0,0 1 1,0 0-1,-1-1 0,0 6 1,1 8 32,-2 0 1,0 0 0,-5 24-1,2-17-8,-6 70 39,-10 62-16,15-133-78,0-1 0,-1 0 0,-1-1 0,-17 36 1,22-54-28,1 0 1,-1 0 0,0 0 0,0 0 0,0-1-1,-1 1 1,1 0 0,-1-1 0,0 1 0,1-1-1,-1 0 1,0 0 0,0 0 0,0-1 0,-1 1-1,-5 2 1,6-4-24,1 0 0,-1 1 0,1-1 0,-1 0 0,1 0 0,-1 0 0,1-1 0,-1 1 1,1-1-1,-1 1 0,1-1 0,0 0 0,-1 0 0,1 0 0,0 0 0,-1 0 0,1-1 0,0 1 0,0 0 0,0-1 0,0 0 0,0 0 0,1 1 0,-1-1 0,-2-4 0,-19-31-295</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25.111"/>
    </inkml:context>
    <inkml:brush xml:id="br0">
      <inkml:brushProperty name="width" value="0.1" units="cm"/>
      <inkml:brushProperty name="height" value="0.1" units="cm"/>
      <inkml:brushProperty name="color" value="#F6630D"/>
    </inkml:brush>
  </inkml:definitions>
  <inkml:trace contextRef="#ctx0" brushRef="#br0">25 15 6977,'0'-14'3670,"-2"23"-2560,1 29-795,4 22 41,-3 0-1,-15 114 1,6-35-119,12-128-194,7-20-29,8-19-12,-10 12 0,1-7 20,2 0-1,0 1 1,1 1-1,1 0 1,2 1 0,-1 0-1,30-29 1,-44 49-14,0-1 1,1 1 0,-1-1 0,1 1 0,-1-1 0,0 1-1,1-1 1,-1 1 0,1 0 0,-1-1 0,1 1-1,-1-1 1,1 1 0,0 0 0,-1 0 0,1-1 0,-1 1-1,1 0 1,0 0 0,-1 0 0,1 0 0,-1 0 0,1 0-1,0 0 1,-1 0 0,1 0 0,0 0 0,-1 0-1,1 0 1,-1 0 0,1 0 0,0 0 0,-1 1 0,1-1-1,-1 0 1,2 1 0,-1 1 17,0-1-1,-1 1 1,1 0 0,0 0-1,-1-1 1,1 1 0,-1 0-1,0 0 1,1 0-1,-1 0 1,0 0 0,0 2-1,-8 61 515,8-63-508,-12 95 424,7-52-420,-11 49 1,8-77-209,9-17 145,-1 0 0,0 0 1,0 1-1,0-1 0,0 0 0,0 0 0,0 1 1,0-1-1,0 0 0,0 0 0,0 1 1,0-1-1,0 0 0,-1 0 0,1 1 1,0-1-1,0 0 0,0 0 0,0 1 0,0-1 1,0 0-1,-1 0 0,1 0 0,0 1 1,0-1-1,0 0 0,0 0 0,-1 0 0,1 0 1,0 0-1,0 1 0,0-1 0,-1 0 1,1 0-1,0 0 0,0 0 0,-1 0 1,1 0-1,0 0 0,0 0 0,-1 0 0,1 0 1,0 0-1,0 0 0,-1 0 0,1 0 1,0 0-1,0 0 0,-1 0 0,1 0 1,0 0-1,-1 0 0,1-19-429</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35.395"/>
    </inkml:context>
    <inkml:brush xml:id="br0">
      <inkml:brushProperty name="width" value="0.1" units="cm"/>
      <inkml:brushProperty name="height" value="0.1" units="cm"/>
      <inkml:brushProperty name="color" value="#F6630D"/>
    </inkml:brush>
  </inkml:definitions>
  <inkml:trace contextRef="#ctx0" brushRef="#br0">42 53 5321,'-41'-53'7730,"47"74"-7650,14 37-16,-14-38-24,3 3-16,-4-7-144,1 7-192,-4-5 64,-1-3 80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35.713"/>
    </inkml:context>
    <inkml:brush xml:id="br0">
      <inkml:brushProperty name="width" value="0.1" units="cm"/>
      <inkml:brushProperty name="height" value="0.1" units="cm"/>
      <inkml:brushProperty name="color" value="#F6630D"/>
    </inkml:brush>
  </inkml:definitions>
  <inkml:trace contextRef="#ctx0" brushRef="#br0">76 1 7322,'-72'100'2680,"69"-90"-2136,3 0-40,4 8-128,0-2-95,2 5-153,-1 1-80,-1 1-313,0 0-7,5 5 120</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36.046"/>
    </inkml:context>
    <inkml:brush xml:id="br0">
      <inkml:brushProperty name="width" value="0.1" units="cm"/>
      <inkml:brushProperty name="height" value="0.1" units="cm"/>
      <inkml:brushProperty name="color" value="#F6630D"/>
    </inkml:brush>
  </inkml:definitions>
  <inkml:trace contextRef="#ctx0" brushRef="#br0">7 1313 7834,'-7'2'2880,"7"-9"-2320,3 4-31,-3 1-169,0 1-96,9-31-120,60-50-64,-40 23-80,-4-13-72,16 5-352,-10-9 1944,12 4-1256</inkml:trace>
  <inkml:trace contextRef="#ctx0" brushRef="#br0" timeOffset="1">642 80 8658,'-1'-79'3032,"-14"84"-2623,0 3-113,10 7 144,-1 5-24,4-1-56,5-1-80,-3 4-184,0 2-40,13 6-152,-13-5-160,12 11-520,-10-13 504</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36.398"/>
    </inkml:context>
    <inkml:brush xml:id="br0">
      <inkml:brushProperty name="width" value="0.1" units="cm"/>
      <inkml:brushProperty name="height" value="0.1" units="cm"/>
      <inkml:brushProperty name="color" value="#F6630D"/>
    </inkml:brush>
  </inkml:definitions>
  <inkml:trace contextRef="#ctx0" brushRef="#br0">3 0 5745,'-2'0'4753,"7"17"-4441,1-1 64,-1 9-72,4-1-55,0 4-145,0 5-48,-1-3-112,-3-6-201,0-9 177</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36.725"/>
    </inkml:context>
    <inkml:brush xml:id="br0">
      <inkml:brushProperty name="width" value="0.1" units="cm"/>
      <inkml:brushProperty name="height" value="0.1" units="cm"/>
      <inkml:brushProperty name="color" value="#F6630D"/>
    </inkml:brush>
  </inkml:definitions>
  <inkml:trace contextRef="#ctx0" brushRef="#br0">166 69 6993,'27'-18'2713,"2"8"-1985,2 1-216,9 5 16,-3-2-175,0-4-49,-1 5-96,-5-2-40,-8 11-56,-5 7-40,-8 15-48,-5-3-24,-10 15 0,-8 0 0,-10 1-80,0 6-104,-8-9-392,-9-5 375</inkml:trace>
  <inkml:trace contextRef="#ctx0" brushRef="#br0" timeOffset="1">181 293 7098,'-34'-35'2712,"34"48"-2096,-14 9-80,0-1-16,-11 2-143,4 10-105,9 5-104,-1 4-56,-2 3-88,2-13-40,3-5-288,4-14 520,2-10-240</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37.082"/>
    </inkml:context>
    <inkml:brush xml:id="br0">
      <inkml:brushProperty name="width" value="0.1" units="cm"/>
      <inkml:brushProperty name="height" value="0.1" units="cm"/>
      <inkml:brushProperty name="color" value="#F6630D"/>
    </inkml:brush>
  </inkml:definitions>
  <inkml:trace contextRef="#ctx0" brushRef="#br0">241 12 7898,'21'-7'2768,"5"2"-2496,4 5-128,-2 0 0,-9 0-64,-5 2 8,4 0-96,0 1-168,-5-2 112</inkml:trace>
  <inkml:trace contextRef="#ctx0" brushRef="#br0" timeOffset="1">379 22 7154,'-88'37'2664,"79"-25"-2088,-3 1-32,-1 5-120,0 0-47,-5 7-89,0 4-56,-5 7-64,0 6-24,-4 17-56,0 5-8,2 1-48,4 1-32,-2-17-72,6-9-128,6-16-440,1-6 415</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37.395"/>
    </inkml:context>
    <inkml:brush xml:id="br0">
      <inkml:brushProperty name="width" value="0.1" units="cm"/>
      <inkml:brushProperty name="height" value="0.1" units="cm"/>
      <inkml:brushProperty name="color" value="#F6630D"/>
    </inkml:brush>
  </inkml:definitions>
  <inkml:trace contextRef="#ctx0" brushRef="#br0">0 30 8074,'30'-10'2744,"12"6"-2536,3 9-8,-4-1 64,-2 1 17,-13-7-49,-3-6-56,4 4-120,-8 4 0,3-4-152,-9 0-152,-6-1-457,-6 2 441</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37.775"/>
    </inkml:context>
    <inkml:brush xml:id="br0">
      <inkml:brushProperty name="width" value="0.1" units="cm"/>
      <inkml:brushProperty name="height" value="0.1" units="cm"/>
      <inkml:brushProperty name="color" value="#F6630D"/>
    </inkml:brush>
  </inkml:definitions>
  <inkml:trace contextRef="#ctx0" brushRef="#br0">38 0 7266,'1'8'652,"0"-1"-1,0 1 1,-1-1 0,0 16 0,-14 62-432,11-67 0,-5 13-176,1-17 15,7-14-57,0 0 1,0 1-1,0-1 0,0 0 0,-1 0 0,1 0 0,0 0 0,0 0 0,0 0 0,0 0 0,-1 0 0,1 1 0,0-1 0,0 0 0,0 0 0,0 0 0,-1 0 0,1 0 1,0 0-1,0 0 0,0 0 0,0 0 0,-1 0 0,1 0 0,0 0 0,0 0 0,0 0 0,-1 0 0,1 0 0,0-1 0,0 1 0,0 0 0,0 0 0,0 0 0,-1 0 1,1 0-1,0 0 0,0 0 0,0 0 0,0-1 0,0 1 0,-1 0 0,1 0 0,0 0 0,0 0 0,0 0 0,0-1 0,0 1 0,0 0 0,0 0 0,0 0 1,0 0-1,0-1 0,0 1 0,0 0 0,-1-6 14,1 1 0,0 0 0,0-1 0,0 1 0,1 0 0,0-1 0,0 1 0,0 0 0,1 0 0,0 0 0,0 0 0,5-9 0,-4 7 5,-1 2-10,1 0 1,0 0-1,0 1 0,0-1 1,0 1-1,1-1 0,0 1 1,0 0-1,0 1 0,0-1 1,1 1-1,-1-1 0,8-2 1,-4 1-5,1 0 1,0 1 0,0 0-1,1 1 1,-1 0 0,13-2-1,21 5-5,-37 1-2,0 0 0,0-1 0,-1 0 0,1 0 0,0 0 0,0-1 0,-1 0 0,1 0 0,6-2-1,-12 3 2,0-1-1,1 1 0,-1 0 0,0 0 0,1-1 0,-1 1 1,1 0-1,-1 0 0,0 0 0,1 0 0,-1-1 0,1 1 1,-1 0-1,0 0 0,1 0 0,-1 0 0,1 0 0,-1 0 1,1 0-1,-1 0 0,0 0 0,1 0 0,-1 0 0,1 1 1,-1-1-1,0 0 0,1 0 0,-1 0 0,1 0 0,-1 1 1,0-1-1,1 0 0,-1 0 0,0 1 0,1-1 0,-1 0 1,0 1-1,1 0 0,-5 18 15,-18 21 14,0-14-10,0-2-1,-28 23 1,21-20 7,28-26-36,0 0 0,0 0 0,0-1 1,0 1-1,0 0 0,0 0 0,0-1 1,0 1-1,0-1 0,0 1 0,0-1 1,-1 1-1,1-1 0,0 0 0,0 0 1,-2 1-1,3-1-52,-1-1-1,1 1 1,-1 0 0,1-1-1,0 1 1,-1 0 0,1-1 0,0 1-1,-1 0 1,1-1 0,0 1-1,0-1 1,-1 1 0,1-1-1,0 1 1,0 0 0,0-1-1,0 1 1,-1-1 0,1 1-1,0-1 1,0 1 0,0-1 0,0 1-1,0-1 1,0 1 0,0-1-1,0 1 1,1-1 0,-1 1-1,0-1 1,0 1 0,0-1-1,0 1 1,1 0 0,-1-1 0,0 1-1,0-1 1,1 1 0,9-18-1053</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06.090"/>
    </inkml:context>
    <inkml:brush xml:id="br0">
      <inkml:brushProperty name="width" value="0.1" units="cm"/>
      <inkml:brushProperty name="height" value="0.1" units="cm"/>
      <inkml:brushProperty name="color" value="#F6630D"/>
    </inkml:brush>
  </inkml:definitions>
  <inkml:trace contextRef="#ctx0" brushRef="#br0">0 0 8202,'27'2'2936,"1"3"-2600,3 1-152,-26-4-15,1-2-25,9 7-713,23 29 409</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38.113"/>
    </inkml:context>
    <inkml:brush xml:id="br0">
      <inkml:brushProperty name="width" value="0.1" units="cm"/>
      <inkml:brushProperty name="height" value="0.1" units="cm"/>
      <inkml:brushProperty name="color" value="#F6630D"/>
    </inkml:brush>
  </inkml:definitions>
  <inkml:trace contextRef="#ctx0" brushRef="#br0">216 1 8226,'-13'18'2936,"-4"20"-2416,-7-1-351,-14 5 47,2 12-32,1-2 0,12 4-64,10-5-232,5-12-200,0-12 192</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38.529"/>
    </inkml:context>
    <inkml:brush xml:id="br0">
      <inkml:brushProperty name="width" value="0.1" units="cm"/>
      <inkml:brushProperty name="height" value="0.1" units="cm"/>
      <inkml:brushProperty name="color" value="#F6630D"/>
    </inkml:brush>
  </inkml:definitions>
  <inkml:trace contextRef="#ctx0" brushRef="#br0">178 133 8906,'125'-109'2502,"-122"106"-2448,1 1 1,-1-1-1,1 1 0,0 0 1,0 0-1,0 0 0,0 0 1,0 1-1,0-1 1,6 0-1,-8 2-53,1 0-1,-1 0 1,0 0 0,0 0 0,0 1 0,1-1-1,-1 1 1,0-1 0,0 1 0,4 2-1,6 1 67,23 3 84,39 8 92,-71-15-242,0 1 0,0 0 0,0 0 0,0 0 0,0 1 0,0-1 1,0 1-1,0-1 0,-1 1 0,1 0 0,-1 0 0,1 0 0,-1 1 0,0-1 0,0 0 0,4 6 0,-5-5-46,-1 0-1,1 1 1,0-1 0,-1 0-1,0 1 1,0-1-1,0 1 1,0-1-1,0 0 1,-1 1-1,1-1 1,-1 0-1,0 1 1,0-1-1,0 0 1,0 0 0,-1 0-1,0 0 1,1 0-1,-1 0 1,0 0-1,0 0 1,0-1-1,-4 4 1,-6 7-573,-1-1 0,-1 0 1,-18 12-1,30-23 511,-217 136-3943,59-41 7813,157-94-3569,-43 31 1418,44-31-1528,0-1 0,0 1-1,0 0 1,0 0 0,0 0 0,0 0 0,1 0-1,-1 0 1,1 0 0,-1 1 0,1-1-1,0 1 1,0-1 0,0 1 0,-1 4-1,5-7-9,-1-1 0,1 1 0,-1-1 0,1 0 0,-1 0 0,1 0 0,-1 0 0,0 0 0,0 0 0,1-1 0,-1 1 0,4-4 0,8-4-28,9-7 39,0 2 1,43-19-1,-60 31-74,-1-1 0,1 1 0,0 0 0,-1 0 0,1 1 0,0 0 0,0 0-1,0 0 1,0 1 0,0 0 0,0 0 0,0 0 0,0 1 0,0 0 0,0 0 0,0 1-1,-1-1 1,1 1 0,9 5 0,-13-5 6,0 0 0,0 0 0,0 0 0,0 0 0,0 1 1,-1-1-1,1 1 0,-1-1 0,0 1 0,1 0 0,-1-1 0,0 1 0,-1 0 0,1 0 0,0 0 0,-1 0 0,0 0 0,0 0 0,1 0 0,-2-1 0,1 1 1,0 0-1,-1 4 0,-2 8 100,0 1 0,-9 26 1,11-40-109,-60 157 497,22-62-373,35-86-140,3-7-11,0 0 0,0 0 0,-1 0-1,0 0 1,0 0 0,0 0 0,0 0 0,0-1-1,-1 1 1,1-1 0,-1 0 0,0 0 0,-5 4-1,8-7-23,-1 0-1,1 0 0,-1 0 0,1 0 0,0 0 0,-1 0 0,1 0 0,-1 0 1,1 0-1,-1-1 0,1 1 0,0 0 0,-1 0 0,1 0 0,0-1 0,-1 1 1,1 0-1,-1-1 0,1 1 0,0 0 0,0-1 0,-1 1 0,1 0 0,0-1 1,0 1-1,-1 0 0,1-1 0,0 1 0,0-1 0,0 1 0,0-1 0,0 1 1,-1 0-1,1-1 0,0 1 0,0-1 0,0 1 0,0-1 0,0 1 0,0-1 1,1 0-1,-3-23-2376,5-11 1052</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38.861"/>
    </inkml:context>
    <inkml:brush xml:id="br0">
      <inkml:brushProperty name="width" value="0.1" units="cm"/>
      <inkml:brushProperty name="height" value="0.1" units="cm"/>
      <inkml:brushProperty name="color" value="#F6630D"/>
    </inkml:brush>
  </inkml:definitions>
  <inkml:trace contextRef="#ctx0" brushRef="#br0">0 106 8450,'19'-13'1485,"79"-45"615,-87 52-2050,1 1 0,0 0 0,0 0 0,0 1 0,0 1 0,20-3 0,-30 6-38,0 0-1,0 0 1,0 0 0,0 0-1,0 0 1,0 1-1,0-1 1,0 0 0,-1 1-1,1 0 1,0-1-1,0 1 1,0 0 0,-1 0-1,1 0 1,0 0-1,-1 0 1,1 0-1,-1 1 1,1-1 0,-1 1-1,0-1 1,0 1-1,1-1 1,-1 1 0,0-1-1,0 1 1,-1 0-1,1 0 1,0 0-1,-1-1 1,1 1 0,-1 0-1,1 0 1,-1 0-1,0 0 1,0 4 0,1 8 59,0 0 0,-2 1 0,0-1 0,-3 16 0,3-17-18,-17 174 453,13-100-298,-5-1 0,-22 92-1,20-148-390,12-30 147,0 1-1,-1-1 1,1 1-1,-1 0 1,1-1-1,0 1 0,-1-1 1,0 1-1,1-1 1,-1 1-1,1-1 0,-1 1 1,1-1-1,-1 0 1,0 1-1,1-1 1,-1 0-1,0 1 0,0-1 1,1 0-1,-1 0 1,0 0-1,1 0 1,-1 0-1,0 0 0,0 0 1,1 0-1,-1 0 1,0 0-1,0 0 1,1 0-1,-1 0 0,0-1 1,1 1-1,-1 0 1,0-1-1,1 1 1,-1 0-1,0-1 0,-11-9-405</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39.211"/>
    </inkml:context>
    <inkml:brush xml:id="br0">
      <inkml:brushProperty name="width" value="0.1" units="cm"/>
      <inkml:brushProperty name="height" value="0.1" units="cm"/>
      <inkml:brushProperty name="color" value="#F6630D"/>
    </inkml:brush>
  </inkml:definitions>
  <inkml:trace contextRef="#ctx0" brushRef="#br0">0 4 8882,'25'-3'3025,"10"6"-2865,4 2-80,-8-4-32,-1 6 24,-2-5-8,1-2-32,-3-2-80,-9 0-560,-2 1 447</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39.543"/>
    </inkml:context>
    <inkml:brush xml:id="br0">
      <inkml:brushProperty name="width" value="0.1" units="cm"/>
      <inkml:brushProperty name="height" value="0.1" units="cm"/>
      <inkml:brushProperty name="color" value="#F6630D"/>
    </inkml:brush>
  </inkml:definitions>
  <inkml:trace contextRef="#ctx0" brushRef="#br0">14 378 6545,'-13'2'4545,"27"-2"-4233,14-7-72,0-1-39,3-7-49,2-11-8,0 0-88,-2-1-32,-1 1-208,-9 6-321,-8-6 313</inkml:trace>
  <inkml:trace contextRef="#ctx0" brushRef="#br0" timeOffset="1">235 53 6585,'-52'-53'2969,"50"63"-945,-6 8-1655,5 2 55,-4 5 32,-1-2 16,6 3-40,-4 5-56,9 18-136,0 2-72,-4 8-80,2 4-32,-6-9-40,7 2-24,5-12-288,-6-14-160,3-15-464,1-15 528</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0.047"/>
    </inkml:context>
    <inkml:brush xml:id="br0">
      <inkml:brushProperty name="width" value="0.1" units="cm"/>
      <inkml:brushProperty name="height" value="0.1" units="cm"/>
      <inkml:brushProperty name="color" value="#F6630D"/>
    </inkml:brush>
  </inkml:definitions>
  <inkml:trace contextRef="#ctx0" brushRef="#br0">0 125 8250,'47'-92'2626,"-45"89"-2572,1 0 0,-1 1 0,0-1 0,1 1 0,-1 0 0,1 0 0,0 0 0,0 0 0,0 0 0,0 1 0,0-1 0,0 1 0,0 0 0,1 0 0,-1 0 0,0 0 0,1 1 0,-1-1 0,1 1 0,-1 0 0,1 0 0,-1 0 0,0 0 0,1 1 0,6 1 0,1-1 103,52 1 210,-34-2-303,-1 1 0,1 2 0,-1 0 0,45 13 0,-70-15-58,0 0 0,1 0-1,-1 1 1,0-1 0,0 1-1,0 0 1,0 0 0,0 0-1,0 0 1,-1 0 0,1 1-1,-1-1 1,0 1 0,1-1 0,-1 1-1,0 0 1,-1 0 0,4 5-1,-4-2 10,1-1-1,-1 0 1,0 1-1,0-1 1,0 0-1,-1 1 1,0-1-1,0 1 0,0-1 1,-3 11-1,0-1 19,-1 0 1,-1-1-1,0 0 0,-1 0 0,-1 0 0,0-1 0,-16 23 0,17-29-26,1 0 0,-1-1 0,0 0 0,-1 0 0,1 0 0,-1-1 0,0 0 0,-1 0 0,1-1 0,-1 0 0,0 0 0,-9 3 0,13-6-12,1 0 1,-1 0-1,1-1 1,-1 1 0,0-1-1,1 0 1,-1 0-1,1 0 1,-1-1-1,0 1 1,1-1-1,-1 0 1,1 0 0,-1 0-1,1 0 1,0-1-1,-1 1 1,1-1-1,0 0 1,0 0 0,0 0-1,0 0 1,1 0-1,-1-1 1,0 1-1,1-1 1,0 0-1,0 0 1,0 0 0,0 0-1,0 0 1,-1-4-1,-3-8-60,0 0 1,2-1-1,0 0 0,1 0 0,0 0 1,1 0-1,1 0 0,1 0 0,0 0 0,1-1 1,1 1-1,0 0 0,7-21 0,-1 21 81,-5 22 99,-5 25 130,-19 36 27,-3-1-1,-37 74 0,3-11-1237,54-118 274,0-10 286</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0.411"/>
    </inkml:context>
    <inkml:brush xml:id="br0">
      <inkml:brushProperty name="width" value="0.1" units="cm"/>
      <inkml:brushProperty name="height" value="0.1" units="cm"/>
      <inkml:brushProperty name="color" value="#F6630D"/>
    </inkml:brush>
  </inkml:definitions>
  <inkml:trace contextRef="#ctx0" brushRef="#br0">0 62 6705,'84'-58'2209,"-84"57"-2190,0 1 0,1 0 0,-1-1-1,0 1 1,1 0 0,-1 0 0,0-1 0,1 1 0,-1 0 0,0 0 0,1 0 0,-1 0-1,1-1 1,-1 1 0,0 0 0,1 0 0,-1 0 0,1 0 0,-1 0 0,0 0 0,1 0-1,-1 0 1,1 0 0,-1 0 0,1 0 0,-1 0 0,0 1 0,1-1 0,-1 0 0,0 0-1,1 0 1,-1 0 0,1 1 0,-1-1 0,0 0 0,1 0 0,-1 1 0,0-1 0,0 0-1,1 1 1,-1-1 0,0 0 0,0 1 0,1-1 0,-1 0 0,0 1 0,0-1-1,0 0 1,0 1 0,1-1 0,-1 1 0,0-1 0,0 0 0,0 1 0,0-1 0,0 1-1,0-1 1,0 1 0,0-1 0,0 0 0,-1 1 0,-3 29 167,3-27-67,-1 7 44,-1 1 0,-1-1-1,0-1 1,-1 1 0,-9 16-1,-10 21 877,24-47-1027,-1 0 0,1 1-1,0-1 1,0 0 0,0 0-1,0 0 1,0 1 0,0-1 0,0 0-1,0 0 1,0 0 0,0 0-1,0 1 1,0-1 0,0 0-1,0 0 1,0 0 0,0 1-1,0-1 1,0 0 0,0 0-1,0 0 1,0 1 0,0-1 0,0 0-1,0 0 1,0 0 0,0 1-1,0-1 1,1 0 0,-1 0-1,0 0 1,0 0 0,0 1-1,0-1 1,0 0 0,1 0-1,-1 0 1,0 0 0,0 0 0,0 0-1,0 0 1,1 0 0,-1 1-1,0-1 1,0 0 0,0 0-1,1 0 1,-1 0 0,0 0-1,17-2 254,-12 2-316,153-35-289,-137 33 180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0.775"/>
    </inkml:context>
    <inkml:brush xml:id="br0">
      <inkml:brushProperty name="width" value="0.1" units="cm"/>
      <inkml:brushProperty name="height" value="0.1" units="cm"/>
      <inkml:brushProperty name="color" value="#F6630D"/>
    </inkml:brush>
  </inkml:definitions>
  <inkml:trace contextRef="#ctx0" brushRef="#br0">4 195 8978,'-3'0'3193,"4"-9"-2689,21-1-392,5-3 0,10-7-16,4-1-8,6-1-24,9 4-40,-7 0-8,7 3-56,-8 2-256,-7-5-200,-15 0 272</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1.111"/>
    </inkml:context>
    <inkml:brush xml:id="br0">
      <inkml:brushProperty name="width" value="0.1" units="cm"/>
      <inkml:brushProperty name="height" value="0.1" units="cm"/>
      <inkml:brushProperty name="color" value="#F6630D"/>
    </inkml:brush>
  </inkml:definitions>
  <inkml:trace contextRef="#ctx0" brushRef="#br0">156 24 8394,'-113'-23'2434,"112"23"-2414,0-1 0,0 1 0,-1 1 0,1-1 0,0 0 0,0 0 0,0 0 0,0 0 0,0 1 0,0-1 0,0 1 0,0-1 0,0 1 0,0-1 0,0 1 0,0-1 0,0 1 0,0 0 0,0 0 0,1-1 0,-1 1 0,0 0 0,0 0 0,1 0 0,-1 0 0,1 0 0,-1 0 0,1 0 0,-1 0 0,1 0 0,-1 0 0,1 0 0,0 0 0,0 0 0,0 0 0,-1 0 0,1 1 0,0-1 0,0 0 0,1 0 0,-1 0 0,0 0 0,0 0 0,0 0 0,1 0 0,0 2 0,-1 6 139,-3 23 165,2 0 0,1 1 1,7 52-1,0 47 84,-9-39-517,-22 147 0,29-254-489,9-10 233</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1.448"/>
    </inkml:context>
    <inkml:brush xml:id="br0">
      <inkml:brushProperty name="width" value="0.1" units="cm"/>
      <inkml:brushProperty name="height" value="0.1" units="cm"/>
      <inkml:brushProperty name="color" value="#F6630D"/>
    </inkml:brush>
  </inkml:definitions>
  <inkml:trace contextRef="#ctx0" brushRef="#br0">1 68 9426,'10'-67'3169,"-7"75"-3057,3 0-24,-1 10-16,-1 2-8,2-2-16,-1 1-16,5 3-208,-2-2-216,-4-4 240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06.423"/>
    </inkml:context>
    <inkml:brush xml:id="br0">
      <inkml:brushProperty name="width" value="0.1" units="cm"/>
      <inkml:brushProperty name="height" value="0.1" units="cm"/>
      <inkml:brushProperty name="color" value="#F6630D"/>
    </inkml:brush>
  </inkml:definitions>
  <inkml:trace contextRef="#ctx0" brushRef="#br0">1 82 4489,'1'-1'20,"18"-14"1311,0 1 0,26-15 0,-38 26-1067,0-1-1,1 1 0,-1 0 0,1 1 0,0 0 0,0 0 0,0 1 0,0 0 0,0 0 0,11 1 0,113 2 656,-55-2-382,112 14 1,-180-12-508,-1 0 0,0 0 0,0 1 0,0 0 0,0 1 0,12 6 0,-20-9-29,0 0-1,0-1 1,0 1-1,-1-1 1,1 1-1,0 0 1,0-1-1,-1 1 1,1-1-1,0 1 1,-1-1-1,1 1 1,0-1-1,-1 1 0,1-1 1,-1 1-1,1-1 1,-1 0-1,1 1 1,-1-1-1,1 0 1,-1 1-1,1-1 1,-1 0-1,1 0 1,-1 1-1,0-1 1,0 0-1,-31 17-57,14-7-36,-25 29-400,39-34 375,1 0-1,-1-1 1,0 0-1,0 0 0,-1-1 1,1 1-1,-1-1 0,0 0 1,0 0-1,0 0 0,0 0 1,-10 2-1,-14-1-228</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1.776"/>
    </inkml:context>
    <inkml:brush xml:id="br0">
      <inkml:brushProperty name="width" value="0.1" units="cm"/>
      <inkml:brushProperty name="height" value="0.1" units="cm"/>
      <inkml:brushProperty name="color" value="#F6630D"/>
    </inkml:brush>
  </inkml:definitions>
  <inkml:trace contextRef="#ctx0" brushRef="#br0">123 86 8818,'-49'15'3129,"8"-2"-2649,18-3-112,16-4 0,4-6-48,21 0-16,-3-5-24,26-1-24,8-2-16,0-4-120,11-1-48,-10 0-40,3 5-16,-2-10-112,0 13-152,-5-7-392,-12-4-240,-17 3 528</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2.123"/>
    </inkml:context>
    <inkml:brush xml:id="br0">
      <inkml:brushProperty name="width" value="0.1" units="cm"/>
      <inkml:brushProperty name="height" value="0.1" units="cm"/>
      <inkml:brushProperty name="color" value="#F6630D"/>
    </inkml:brush>
  </inkml:definitions>
  <inkml:trace contextRef="#ctx0" brushRef="#br0">197 0 8514,'-5'17'538,"0"0"1,1 0 0,1 0-1,0 0 1,1 0-1,1 1 1,2 18-1,-5 38 214,-60 294 526,49-296-1176,-30 83 29,0-1-266,44-143-91,3-12-276,4-19-246,0-21 349</inkml:trace>
  <inkml:trace contextRef="#ctx0" brushRef="#br0" timeOffset="1">182 160 8914,'19'-12'3033,"10"6"-2801,6 1-72,4 5 8,2 1 24,5-1-72,8-6-16,4-2-64,-1-6-16,-3 3-160,-3 1-184,-21-10-1737,-7 2 1433</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2.473"/>
    </inkml:context>
    <inkml:brush xml:id="br0">
      <inkml:brushProperty name="width" value="0.1" units="cm"/>
      <inkml:brushProperty name="height" value="0.1" units="cm"/>
      <inkml:brushProperty name="color" value="#F6630D"/>
    </inkml:brush>
  </inkml:definitions>
  <inkml:trace contextRef="#ctx0" brushRef="#br0">5 0 8554,'-3'5'2952,"1"2"-2727,2 11-9,2 2 48,0 11 40,-1-2 8,4 1-152,0 4-56,0 4-72,-2 0-16,-3 0 0,2 3-40,0-17-184,3-2-120,3-19-456,-2-19-1721,8-14 1753</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2.833"/>
    </inkml:context>
    <inkml:brush xml:id="br0">
      <inkml:brushProperty name="width" value="0.1" units="cm"/>
      <inkml:brushProperty name="height" value="0.1" units="cm"/>
      <inkml:brushProperty name="color" value="#F6630D"/>
    </inkml:brush>
  </inkml:definitions>
  <inkml:trace contextRef="#ctx0" brushRef="#br0">165 0 5729,'2'1'131,"0"-1"0,-1 1-1,1 0 1,0 0 0,0-1-1,0 1 1,-1 0 0,1 1-1,0-1 1,-1 0 0,1 0-1,-1 1 1,0-1 0,1 1-1,-1-1 1,0 1 0,0-1 0,0 1-1,0 0 1,0 0 0,0-1-1,0 1 1,-1 0 0,1 0-1,-1 0 1,1 3 0,8 52-312,-9-48 210,-1 0 1,0-1 0,0 1 0,-1 0-1,0-1 1,-1 1 0,0-1-1,0 0 1,-1 0 0,-8 14 0,-7 7 296,-33 38 0,8-11 210,25-24-197,15-25-189,0 1 1,-1-1-1,1 0 1,-2 0-1,-8 9 0,9-15 307,5-10-141,6-9-189,-1 11-123,0 0 0,0 1 0,1 0 0,0 0 0,0 0 0,1 1 0,9-6 0,3-2-6,-8 4-114,0 2 0,1 0 0,0 0 0,0 1 0,1 0 0,0 1 0,0 1 0,18-4 0,-24 6-21,18-3-179</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3.164"/>
    </inkml:context>
    <inkml:brush xml:id="br0">
      <inkml:brushProperty name="width" value="0.1" units="cm"/>
      <inkml:brushProperty name="height" value="0.1" units="cm"/>
      <inkml:brushProperty name="color" value="#F6630D"/>
    </inkml:brush>
  </inkml:definitions>
  <inkml:trace contextRef="#ctx0" brushRef="#br0">127 1 7009,'-3'2'556,"-25"19"2389,27-21-2904,1 1 1,-1-1-1,1 0 0,-1 0 0,1 1 0,-1-1 0,1 1 0,-1-1 0,1 0 0,-1 1 0,1-1 1,-1 1-1,1-1 0,-1 1 0,1-1 0,0 1 0,-1 0 0,1-1 0,0 1 0,0-1 0,0 1 1,-1 0-1,1-1 0,0 1 0,0 0 0,0-1 0,0 1 0,0-1 0,0 1 0,0 0 0,0-1 1,0 1-1,0 0 0,1-1 0,-1 1 0,0 0 0,0-1 0,1 2 0,11-5 261,47-7-230,42-3 1,-93 12-74,-5 0 2,-1 1 0,1-1 0,-1 1 0,1 0 0,0 0 0,-1 0 0,1 0 0,-1 0 0,1 1 0,-1-1 0,1 1 0,-1-1 0,1 1 0,-1 0 0,0 0 0,1 0 0,-1 0 0,0 1 0,4 2 0,-5-3-1,-1 0 0,0-1 0,0 1 1,0 0-1,0 0 0,0 0 0,0-1 0,0 1 1,0 0-1,0 0 0,0 0 0,0-1 0,0 1 1,0 0-1,-1 0 0,1-1 0,0 1 1,-1 0-1,1-1 0,0 1 0,-1 0 0,1-1 1,-1 1-1,1 0 0,-2 0 0,-18 21 14,10-12-7,-185 215 340,189-220-341,1 1 0,-1-1 0,-1 0 0,1-1 0,-13 7 0,18-10-18,0 0 0,1-1 0,-1 1 0,0-1 0,0 1 0,0-1 0,0 1 0,0-1 0,0 0 0,0 1 0,0-1 0,-1 0 0,1 0 0,0 0 0,0 0 0,0 0 0,0 0 0,0 0 0,0 0 0,0 0-1,0-1 1,0 1 0,0 0 0,0-1 0,0 1 0,0-1 0,0 1 0,0-1 0,0 1 0,0-1 0,0 0 0,0 1 0,1-1 0,-1 0 0,0 0 0,0 1 0,1-1 0,-1 0 0,1 0 0,-1 0 0,1 0 0,-1 0 0,1 0 0,-1 0 0,1 0 0,0 0 0,0 0 0,-1 0 0,1 0 0,0-2 0,-1-22-34,3-7-32</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3.509"/>
    </inkml:context>
    <inkml:brush xml:id="br0">
      <inkml:brushProperty name="width" value="0.1" units="cm"/>
      <inkml:brushProperty name="height" value="0.1" units="cm"/>
      <inkml:brushProperty name="color" value="#F6630D"/>
    </inkml:brush>
  </inkml:definitions>
  <inkml:trace contextRef="#ctx0" brushRef="#br0">0 14 8354,'1'-2'113,"0"1"1,0 0-1,1 0 0,-1 0 1,0 0-1,0 0 1,1 0-1,-1 1 0,1-1 1,-1 0-1,0 1 0,1-1 1,0 1-1,-1-1 1,1 1-1,-1 0 0,1 0 1,-1-1-1,1 1 1,0 0-1,-1 1 0,1-1 1,-1 0-1,1 0 1,2 1-1,-2 2-10,-1 0-1,1 0 1,-1 0 0,0 0 0,1 0 0,-1 0-1,-1 0 1,1 0 0,0 0 0,-1 0-1,0 5 1,4 13 31,-2-9 24,1 1-1,0-1 1,1 0-1,0-1 1,1 1-1,0-1 1,1 0-1,0 0 1,0 0-1,2-1 1,-1 0-1,1 0 0,15 13 1,-7-11-10,-1 0 1,2-1-1,-1-1 0,2-1 1,-1-1-1,1 0 0,0-1 0,22 5 1,53 14 55,136 21 0,-225-46-245,-4-1 0,0 0-1,1 1 0,-1-1 1,0 0-1,1 0 0,-1 0 1,0 0-1,1 0 0,-1 1 1,0-1-1,1 0 0,-1 0 1,0 0-1,1 0 0,-1 0 1,0 0-1,1 0 1,-1 0-1,0 0 0,1 0 1,-1 0-1,1 0 0,-1 0 1,0-1-1,1 1 0,-1 0 1,0 0-1,0 0 0,1 0 1,-1-1-1,0 1 0,1 0 1,-1 0-1,0-1 0,0 1 1,1 0-1,-1 0 1,0-1-1,0 1 0,0 0 1,1-1-1,-1 1 0,0 0 1,0-1-1,0 1 0,0 0 1,0-1-1,0 1 0,0-1 1,0-9-570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4.099"/>
    </inkml:context>
    <inkml:brush xml:id="br0">
      <inkml:brushProperty name="width" value="0.1" units="cm"/>
      <inkml:brushProperty name="height" value="0.1" units="cm"/>
      <inkml:brushProperty name="color" value="#F6630D"/>
    </inkml:brush>
  </inkml:definitions>
  <inkml:trace contextRef="#ctx0" brushRef="#br0">188 146 8394,'17'-112'2519,"-18"83"-1888,1 29-623,0 0-1,0 0 0,0 0 0,0-1 1,0 1-1,0 0 0,-1 0 0,1 0 1,0 0-1,0-1 0,0 1 1,0 0-1,0 0 0,0 0 0,0 0 1,0-1-1,-1 1 0,1 0 1,0 0-1,0 0 0,0 0 0,0 0 1,0-1-1,-1 1 0,1 0 1,0 0-1,0 0 0,0 0 0,0 0 1,-1 0-1,1 0 0,0 0 0,0 0 1,0 0-1,-1 0 0,1 0 1,0 0-1,0 0 0,0 0 0,-1 0 1,1 0-1,0 0 0,0 0 1,0 0-1,-1 0 0,1 0 0,-13 21 122,1 17-121,-1 0 1,-2-2 0,-1 0-1,-2 0 1,-2-2 0,-1 0-1,-38 46 1,50-68 40,12-10 31,25-16 73,-4 1-144,31-14 19,57-28 39,-100 49-63,1 1-1,0 1 1,0 0-1,0 1 1,1 0-1,21-1 1,-34 4-4,-1 0 0,1 0 0,0 0 0,-1 0 0,1 0-1,0 0 1,-1 0 0,1 0 0,0 0 0,-1 0 0,1 1 0,0-1 0,-1 0 0,1 0 0,-1 1 0,1-1 0,0 0 0,-1 1 0,1-1 0,-1 0 0,1 1 0,-1-1 0,1 1 0,-1-1 0,0 1 0,1-1 0,-1 1 0,0 0 0,1-1 0,-1 1 0,0-1 0,1 1 0,-1 0 0,0 0 0,-7 28-17,-28 28 20,28-47 0,-1-1 0,0 1 0,0-1 0,0-1 0,-1 0 0,0 0 0,-1 0 0,-13 7 0,11-9 0,-8 4 61,0 1-1,1 0 1,-28 23 0,46-34-58,1 0 0,-1 1 0,1-1 0,0 0 0,-1 0 0,1 1 0,0-1-1,-1 0 1,1 1 0,0-1 0,0 0 0,-1 1 0,1-1 0,0 0 0,0 1 0,-1-1-1,1 1 1,0-1 0,0 0 0,0 1 0,0-1 0,0 1 0,0-1 0,0 1 0,0-1-1,0 0 1,0 1 0,0-1 0,0 1 0,0-1 0,0 1 0,0-1 0,0 0 0,0 1-1,1-1 1,-1 1 0,0-1 0,0 0 0,0 1 0,1-1 0,-1 0 0,0 1 0,1-1-1,-1 0 1,0 1 0,1-1 0,-1 0 0,0 0 0,1 1 0,-1-1 0,0 0-1,1 0 1,-1 0 0,1 1 0,-1-1 0,0 0 0,1 0 0,-1 0 0,1 0 0,-1 0-1,1 0 1,-1 0 0,1 0 0,-1 0 0,0 0 0,1 0 0,36 2 58,-34-2-63,109-9 48,-36 0-166,-75 9 91,0 0 0,0-1-1,0 1 1,0 0-1,0 0 1,0-1 0,-1 1-1,1 0 1,0 0-1,0 0 1,0 0-1,0 0 1,0 0 0,0 0-1,0 1 1,0-1-1,0 0 1,0 0-1,0 1 1,0-1 0,0 1-1,0-1 1,-1 1-1,1-1 1,0 1-1,0-1 1,-1 1 0,1 0-1,0-1 1,-1 1-1,1 0 1,0 0-1,-1-1 1,1 1 0,-1 0-1,0 0 1,1 0-1,-1 0 1,1 0 0,-1 0-1,0 0 1,0 1-1,2 13-239</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4.444"/>
    </inkml:context>
    <inkml:brush xml:id="br0">
      <inkml:brushProperty name="width" value="0.1" units="cm"/>
      <inkml:brushProperty name="height" value="0.1" units="cm"/>
      <inkml:brushProperty name="color" value="#F6630D"/>
    </inkml:brush>
  </inkml:definitions>
  <inkml:trace contextRef="#ctx0" brushRef="#br0">58 160 7554,'-38'28'2904,"22"-15"-2072,12-2-215,14-11-233,11-5-112,24-5-144,11-6-8,18-4-64,-4-6-16,-9-5-24,-10-5-96,-15 1-504,-2 2 432</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4.778"/>
    </inkml:context>
    <inkml:brush xml:id="br0">
      <inkml:brushProperty name="width" value="0.1" units="cm"/>
      <inkml:brushProperty name="height" value="0.1" units="cm"/>
      <inkml:brushProperty name="color" value="#F6630D"/>
    </inkml:brush>
  </inkml:definitions>
  <inkml:trace contextRef="#ctx0" brushRef="#br0">7 2 8202,'-6'-2'2968,"6"6"-2440,0 2 169,2 9-385,1 15-8,7 45-48,-9-37-88,3 3-56,2 2-88,-1-2-8,3-8-264,-3-12-160,-3-13-1897,3-8 1585</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5.112"/>
    </inkml:context>
    <inkml:brush xml:id="br0">
      <inkml:brushProperty name="width" value="0.1" units="cm"/>
      <inkml:brushProperty name="height" value="0.1" units="cm"/>
      <inkml:brushProperty name="color" value="#F6630D"/>
    </inkml:brush>
  </inkml:definitions>
  <inkml:trace contextRef="#ctx0" brushRef="#br0">6 32 7498,'0'0'121,"-1"0"1,1-1 0,0 1 0,-1 0 0,1-1-1,-1 1 1,1 0 0,0-1 0,0 1 0,-1-1-1,1 1 1,0-1 0,0 1 0,-1-1 0,1 1 0,0-1-1,0 1 1,0-1 0,0 1 0,0-1 0,0 1-1,0-1 1,0 1 0,0-1 0,0 1 0,0-1-1,0 1 1,0-1 0,0 1 0,0-1 0,1 1-1,-1-1 1,0 1 0,0-1 0,1 1 0,-1 0 0,0-1-1,1 1 1,-1-1 0,0 1 0,1 0 0,0-1-1,29-4 786,-23 4-1002,12-1 129,-6 0-11,0 1-1,0 0 1,-1 0 0,1 1 0,0 1-1,0 0 1,-1 1 0,18 5 0,-27-5-23,0 0 1,-1 0 0,1 0-1,-1 1 1,0-1 0,0 1 0,0 0-1,0 0 1,0 0 0,-1 0-1,1 0 1,-1 0 0,0 0 0,0 0-1,0 0 1,0 1 0,0-1-1,0 4 1,6 68 18,-7-64-18,1 16-160,-1 0 1,-5 44 0,4-62 116,-1 0 0,0 0 0,0 0 0,-1 0 0,0-1 0,-1 1 0,0-1 0,0 0 0,0 0 0,-1 0 0,-10 11 0,1-6-51</inkml:trace>
  <inkml:trace contextRef="#ctx0" brushRef="#br0" timeOffset="1">93 356 5329,'-70'-58'2465,"73"44"-961,5 4-960,-1 5-88,3 0-216,-4 0-56,4-2-104,1-2-24,-2-1-152,2-2-232,-1 1-2024,-3-4 1672</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06.739"/>
    </inkml:context>
    <inkml:brush xml:id="br0">
      <inkml:brushProperty name="width" value="0.1" units="cm"/>
      <inkml:brushProperty name="height" value="0.1" units="cm"/>
      <inkml:brushProperty name="color" value="#F6630D"/>
    </inkml:brush>
  </inkml:definitions>
  <inkml:trace contextRef="#ctx0" brushRef="#br0">61 1 5705,'-10'5'4271,"3"19"-3434,5-7-597,-1-3-169,-36 216 545,50-231-513,18-19-131,20-27 25,-26 23 221,45-36 0,-68 60-208,0-1 0,1 1 1,-1-1-1,0 1 0,1 0 0,-1-1 0,1 1 0,-1 0 1,0 0-1,1-1 0,-1 1 0,1 0 0,-1 0 1,1 0-1,-1-1 0,1 1 0,-1 0 0,1 0 1,-1 0-1,1 0 0,-1 0 0,1 0 0,-1 0 1,1 0-1,-1 0 0,1 0 0,-1 0 0,1 1 0,-1-1 1,1 0-1,-1 0 0,1 0 0,-1 1 0,0-1 1,1 0-1,-1 1 0,1-1 0,3 24 160,-13 40-114,7-55-36,2-6-73,-1-1 0,1 1 0,0 0 0,0-1 0,0 1 0,0 0 0,0-1-1,1 1 1,-1-1 0,1 1 0,0 0 0,-1-1 0,1 0 0,0 1 0,1-1-1,-1 1 1,0-1 0,1 0 0,-1 0 0,1 0 0,0 0 0,0 0 0,3 3-1,4-3-262</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5.465"/>
    </inkml:context>
    <inkml:brush xml:id="br0">
      <inkml:brushProperty name="width" value="0.1" units="cm"/>
      <inkml:brushProperty name="height" value="0.1" units="cm"/>
      <inkml:brushProperty name="color" value="#F6630D"/>
    </inkml:brush>
  </inkml:definitions>
  <inkml:trace contextRef="#ctx0" brushRef="#br0">43 1 3737,'-4'4'3676,"3"25"-2919,6 21-264,-3-34-363,1-1-1,-2 1 1,0 0 0,-1-1-1,0 1 1,-1 0-1,-1-1 1,-1 1 0,-6 22-1,-2-18 351,8-17-367,1 0 1,-1 0-1,1 0 0,0 0 1,1 1-1,-1-1 1,0 1-1,1-1 0,0 1 1,0-1-1,0 1 1,0 0-1,1 0 0,-1 0 1,1 4-1,0-8-105,0 1 0,0-1-1,0 0 1,0 0-1,0 0 1,0 0 0,0 1-1,0-1 1,1 0-1,-1 0 1,0 0 0,0 0-1,0 1 1,0-1-1,0 0 1,0 0 0,1 0-1,-1 0 1,0 0 0,0 0-1,0 0 1,0 0-1,0 1 1,1-1 0,-1 0-1,0 0 1,0 0-1,0 0 1,1 0 0,-1 0-1,0 0 1,0 0 0,0 0-1,0 0 1,1 0-1,-1 0 1,0 0 0,0 0-1,0 0 1,0 0-1,1 0 1,-1-1 0,0 1-1,0 0 1,0 0-1,0 0 1,1 0 0,-1 0-1,0 0 1,0 0 0,0-1-1,9-12 131,2-6-141,13-10 12,3-4-369,28-43-1,-33 33 108</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5.801"/>
    </inkml:context>
    <inkml:brush xml:id="br0">
      <inkml:brushProperty name="width" value="0.1" units="cm"/>
      <inkml:brushProperty name="height" value="0.1" units="cm"/>
      <inkml:brushProperty name="color" value="#F6630D"/>
    </inkml:brush>
  </inkml:definitions>
  <inkml:trace contextRef="#ctx0" brushRef="#br0">21 1 7009,'-4'3'2785,"8"5"-1865,-4 8-440,0 6-24,-5 2-31,5 4-33,0 9-8,-8-1-48,8 11-64,-7 7-40,7 9-120,2 9-8,1 2-72,-1-3 0,-2-27-176,8-19-208,3-47 1080,1-27-664</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6.124"/>
    </inkml:context>
    <inkml:brush xml:id="br0">
      <inkml:brushProperty name="width" value="0.1" units="cm"/>
      <inkml:brushProperty name="height" value="0.1" units="cm"/>
      <inkml:brushProperty name="color" value="#F6630D"/>
    </inkml:brush>
  </inkml:definitions>
  <inkml:trace contextRef="#ctx0" brushRef="#br0">21 67 6329,'10'-41'2637,"-9"40"-2566,0 0 1,0 0-1,0 0 1,0 0-1,0 0 1,0 0-1,0 0 1,0 0-1,0 0 1,0 0-1,0 1 1,1-1-1,-1 0 0,0 1 1,1-1-1,-1 1 1,0 0-1,1-1 1,-1 1-1,0 0 1,1 0-1,-1 0 1,1 0-1,-1 0 1,1 0-1,-1 0 1,0 0-1,1 1 0,1-1 1,11 1 24,9-7 2,-17 5-58,-1-1 0,1 1 1,0 0-1,0 0 0,0 1 1,0 0-1,10 0 0,-14 1-25,0 0 1,-1-1-1,1 1 0,0 0 0,0 0 1,-1 0-1,1 0 0,-1 0 0,1 1 0,-1-1 1,1 0-1,-1 1 0,0-1 0,0 1 0,0-1 1,0 1-1,0 0 0,0-1 0,0 1 0,0 0 1,0 0-1,-1 0 0,1 0 0,-1-1 1,0 1-1,1 0 0,-1 0 0,0 0 0,0 3 1,2 41 307,-2 0 1,-6 49-1,1 66 174,27 72-42,-4-68-261,-16-134-168,0 2 6,2 1-1,13 55 0,-9-71-102,-2-27-383,-3-34-441,-6-7 479</inkml:trace>
  <inkml:trace contextRef="#ctx0" brushRef="#br0" timeOffset="1">3 358 8778,'-3'0'2969,"15"2"-2793,6 3-8,-4 3-64,13 2 8,-3-6-24,-2 3-56,12-5-208,-8-2-344,4 1 319</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6.464"/>
    </inkml:context>
    <inkml:brush xml:id="br0">
      <inkml:brushProperty name="width" value="0.1" units="cm"/>
      <inkml:brushProperty name="height" value="0.1" units="cm"/>
      <inkml:brushProperty name="color" value="#F6630D"/>
    </inkml:brush>
  </inkml:definitions>
  <inkml:trace contextRef="#ctx0" brushRef="#br0">48 642 8298,'-28'17'3048,"8"-9"-2607,20-10-201,7-6-24,19-16-176,9-1-24,8-14-224,-7-6-417,11 1 401</inkml:trace>
  <inkml:trace contextRef="#ctx0" brushRef="#br0" timeOffset="1">423 0 8258,'0'5'2960,"1"5"-2552,1 7 33,-2 10-25,-2-2 8,-3 11-80,0 7-160,2-7-80,1 3-104,1-4-144,-3-12-536,4-5 480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6.816"/>
    </inkml:context>
    <inkml:brush xml:id="br0">
      <inkml:brushProperty name="width" value="0.1" units="cm"/>
      <inkml:brushProperty name="height" value="0.1" units="cm"/>
      <inkml:brushProperty name="color" value="#F6630D"/>
    </inkml:brush>
  </inkml:definitions>
  <inkml:trace contextRef="#ctx0" brushRef="#br0">0 141 7898,'17'-85'2444,"-16"83"-2404,0 0 1,0 0-1,0 0 0,0 0 0,0 0 1,0 0-1,0 0 0,0 1 0,1-1 1,-1 0-1,1 1 0,-1-1 0,1 1 1,0-1-1,0 1 0,0 0 0,-1 0 1,1 0-1,0 0 0,0 0 0,0 0 1,1 1-1,-1-1 0,0 1 0,0-1 0,0 1 1,0 0-1,1 0 0,-1 0 0,0 0 1,2 0-1,12-2 179,1-2-67,1-1-1,-1 2 0,1 0 0,0 2 1,0 0-1,27 1 0,-39 1-141,0 0-1,0 0 1,0 0-1,0 0 1,0 1-1,0 0 1,-1 0-1,1 1 1,-1 0-1,1 0 1,-1 0-1,0 0 1,0 1-1,-1 0 1,1 0-1,-1 0 1,1 1-1,-1-1 1,-1 1-1,1 0 1,-1 0-1,5 10 1,-3-4-7,-1 1 0,-1 1 0,0-1 0,0 0 0,-1 1 0,-1 0 0,0-1-1,-1 1 1,0 0 0,-3 15 0,-3 16 15,-19 64-1,24-105-18,0 1-1,-19 60-91,19-59 41,-1-1 0,0 0 1,-1 1-1,1-1 0,-1 0 0,0 0 0,0 0 0,0 0 1,0 0-1,-1-1 0,-4 4 0,7-6 4,-1-1 1,0 1-1,1-1 0,-1 0 0,0 0 1,1 0-1,-1 0 0,1 0 1,-1 0-1,0 0 0,1 0 1,-1-1-1,0 1 0,1 0 0,-1-1 1,1 0-1,-1 1 0,1-1 1,-1 0-1,1 0 0,0 0 1,-1 0-1,1 0 0,0 0 0,-2-1 1,-19-21-283</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7.245"/>
    </inkml:context>
    <inkml:brush xml:id="br0">
      <inkml:brushProperty name="width" value="0.1" units="cm"/>
      <inkml:brushProperty name="height" value="0.1" units="cm"/>
      <inkml:brushProperty name="color" value="#F6630D"/>
    </inkml:brush>
  </inkml:definitions>
  <inkml:trace contextRef="#ctx0" brushRef="#br0">72 42 7122,'0'-3'263,"-1"1"1,0 0-1,1-1 1,-1 1 0,1-1-1,0 1 1,0-1-1,0 0 1,0 1 0,1-5-1,-1 7-233,1-1 0,-1 1 0,0-1 0,0 1-1,0-1 1,1 1 0,-1-1 0,0 1 0,1-1-1,-1 1 1,0-1 0,1 1 0,-1 0 0,1-1 0,-1 1-1,1 0 1,-1-1 0,1 1 0,-1 0 0,1 0-1,-1 0 1,1-1 0,-1 1 0,1 0 0,-1 0 0,1 0-1,-1 0 1,1 0 0,0 0 0,3 1-22,-1 0 1,0 0 0,0 0-1,0 0 1,0 0-1,0 1 1,0 0 0,0 0-1,0 0 1,-1 0 0,1 0-1,-1 0 1,1 0-1,2 4 1,1 1 1,-1 0-1,1 0 1,-1 0 0,-1 1-1,1 0 1,-1 0 0,0 0-1,-1 1 1,0-1 0,-1 1-1,3 9 1,-5-13-3,1-1 1,-1 1-1,0 0 1,0 0-1,0 0 0,0-1 1,-1 1-1,0 0 1,0 0-1,0-1 1,-1 1-1,0-1 0,0 1 1,0-1-1,0 0 1,0 0-1,-1 0 1,0 0-1,0 0 0,0 0 1,0-1-1,-6 5 1,7-6-3,0-1 1,0 1-1,0-1 1,0 0-1,0 0 1,0 0 0,0 0-1,0 0 1,0-1-1,-1 1 1,1-1-1,0 1 1,0-1-1,-1 0 1,1 0-1,0 0 1,0 0 0,-1 0-1,1 0 1,0 0-1,-3-2 1,0 1-1,1-1 0,-1 0 0,1 0 0,0 0 0,0-1 0,0 0 0,0 1 0,0-1 0,1-1 0,-4-3 0,2 3-4,1 0 0,1-1 0,-1 1 0,0-1 0,1 0 0,0 0-1,0 0 1,1-1 0,-1 1 0,1-1 0,1 1 0,-1-1 0,1 0 0,-1 1 0,2-1-1,-1 0 1,1-8 0,0 14-2,0 0 0,0 0 0,0 1 0,0-1 0,1 0 1,-1 0-1,0 0 0,0 1 0,0-1 0,1 0 0,-1 0 0,0 0 0,0 0 0,0 1 0,1-1 0,-1 0 0,0 0 0,0 0 0,1 0 0,-1 0 1,0 0-1,1 0 0,-1 0 0,0 0 0,0 0 0,1 0 0,-1 0 0,0 0 0,0 0 0,1 0 0,-1 0 0,0 0 0,0 0 0,1 0 0,-1 0 1,0-1-1,0 1 0,1 0 0,-1 0 0,0 0 0,0 0 0,0-1 0,1 1 0,-1 0 0,0 0 0,0 0 0,0-1 0,0 1 0,1 0 1,-1 0-1,0 0 0,0-1 0,0 1 0,0 0 0,0-1 0,0 1 0,0 0 0,0 0 0,0-1 0,0 1 0,0 0 0,0 0 0,0-1 0,0 1 0,13 25 15,-7-5 31,0-1 0,-1 1 0,-1 0 0,0 0 0,0 37 0,-10 56 385,2-78-216,1 1 1,2-1-1,2 1 0,1-1 0,12 60 0,-14-93-198,0-1-1,1 0 1,-1 0 0,1 0-1,0 1 1,-1-1 0,1 0 0,0 0-1,0 0 1,-1 0 0,1 0-1,0 0 1,0 0 0,0 0-1,0-1 1,1 1 0,-1 0 0,0 0-1,0-1 1,0 1 0,0-1-1,1 1 1,-1-1 0,0 0-1,1 1 1,-1-1 0,0 0 0,1 0-1,-1 0 1,0 0 0,1 0-1,-1 0 1,0 0 0,1-1 0,-1 1-1,0 0 1,2-1 0,48-21 314,-50 22-322,62-35 326,86-63 0,-126 82-336,-2-2 1,0-1-1,-1-1 0,-1 0 0,-1-1 1,28-43-1,7-26 707,-38 74-149</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7.596"/>
    </inkml:context>
    <inkml:brush xml:id="br0">
      <inkml:brushProperty name="width" value="0.1" units="cm"/>
      <inkml:brushProperty name="height" value="0.1" units="cm"/>
      <inkml:brushProperty name="color" value="#F6630D"/>
    </inkml:brush>
  </inkml:definitions>
  <inkml:trace contextRef="#ctx0" brushRef="#br0">35 4 9586,'-8'-4'3297,"6"4"-2945,0 0-288,-8 22-40,-3 55-24,15-51-64,3-4-72,0-9-248,0 0-136,-2-2-425,-1-12 585</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7.953"/>
    </inkml:context>
    <inkml:brush xml:id="br0">
      <inkml:brushProperty name="width" value="0.1" units="cm"/>
      <inkml:brushProperty name="height" value="0.1" units="cm"/>
      <inkml:brushProperty name="color" value="#F6630D"/>
    </inkml:brush>
  </inkml:definitions>
  <inkml:trace contextRef="#ctx0" brushRef="#br0">1 14 7386,'0'0'123,"0"-1"-1,1 0 1,0 0 0,-1 0 0,1 0 0,-1 0 0,1 1 0,0-1 0,0 0 0,-1 1 0,1-1 0,0 0 0,0 1 0,0-1 0,0 1 0,0 0 0,0-1-1,0 1 1,0 0 0,0-1 0,0 1 0,0 0 0,0 0 0,0 0 0,0 0 0,1 0 0,31 11 579,-23-5-728,0 0 0,-1 0-1,0 2 1,9 9 0,-14-13 28,0-1 0,-1 2 0,0-1 1,0 0-1,0 1 0,0 0 0,-1-1 0,1 1 1,-1 0-1,0 0 0,-1 0 0,1 1 0,-1-1 1,0 0-1,-1 0 0,1 1 0,-1-1 1,0 1-1,-1 8 0,-1-6 22,0 1 0,-1 0 0,0 0 0,-1-1 1,1 1-1,-1-1 0,-1 0 0,0 0 0,0-1 0,-10 12 0,-12 11 252,15-17-96,1-1 0,1 1 0,0 1 0,-9 15 0,106-164-981,-59 83 443</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8.309"/>
    </inkml:context>
    <inkml:brush xml:id="br0">
      <inkml:brushProperty name="width" value="0.1" units="cm"/>
      <inkml:brushProperty name="height" value="0.1" units="cm"/>
      <inkml:brushProperty name="color" value="#F6630D"/>
    </inkml:brush>
  </inkml:definitions>
  <inkml:trace contextRef="#ctx0" brushRef="#br0">1 90 7426,'13'-23'868,"11"-14"258,-16 33-396,-7 17 360,0 52-347,1-54-725,-1 0 1,-1-1-1,0 1 1,0 0-1,-1-1 1,-1 1-1,0 0 1,0-1-1,-7 18 1,9-28-26,0 0 1,0 0 0,0 0-1,1 0 1,-1 0-1,0 0 1,0 0-1,0 0 1,0 0 0,0-1-1,0 1 1,-1 0-1,1 0 1,0 0-1,0 0 1,0 0-1,0 0 1,0 0 0,0 0-1,0 0 1,0 0-1,0 0 1,0-1-1,0 1 1,0 0-1,0 0 1,0 0 0,0 0-1,0 0 1,0 0-1,0 0 1,0 0-1,-1 0 1,1 0-1,0 0 1,0 0 0,0 0-1,0 0 1,0 0-1,0 0 1,0 0-1,0 0 1,0 0-1,0 0 1,-1 0 0,1 0-1,0 0 1,0 0-1,0 0 1,0 0-1,0 0 1,0 0-1,0 0 1,0 0 0,0 0-1,0 0 1,-1 0-1,0-16-189,2-18 31,0 21 139,0 0 0,1-1-1,1 1 1,0 0 0,1 0 0,0 1 0,1-1-1,7-11 1,-11 21 26,1-1 1,0 1-1,1 0 0,-1 0 0,1 0 1,-1 1-1,1-1 0,0 0 0,0 1 1,0 0-1,0 0 0,0 0 0,0 0 1,1 0-1,-1 0 0,1 1 0,-1 0 1,1 0-1,0 0 0,0 0 0,-1 0 0,1 1 1,0 0-1,0 0 0,0 0 0,-1 0 1,1 0-1,0 1 0,0-1 0,-1 1 1,1 0-1,6 3 0,-7-3-46,-1-1 0,0 1 0,0 0 0,1 0 0,-1 0 0,0 0-1,0 0 1,0 0 0,0 1 0,0-1 0,-1 1 0,1-1 0,0 1 0,-1 0 0,1 0 0,-1 0 0,1-1 0,-1 1-1,0 0 1,0 1 0,2 3 0,-3-4 11,0 1 0,0 0 0,0 0 0,0 0 1,0 0-1,-1 0 0,1 0 0,-1 0 0,0-1 0,0 1 0,0 0 0,0-1 0,0 1 0,-1 0 0,-1 2 0,-9 11 215,0-1-1,-1 0 1,0 0 0,-19 14-1,21-19 281,-4 4-145,7-8-172,1 0 0,0 0 0,0 1 0,1 0 0,0 0 0,0 1 0,1-1 0,0 1 0,0 0 0,1 1 0,-7 15 0,11-24-138,1 0 0,-1 0-1,0 1 1,0-1-1,0 0 1,0 0-1,0 0 1,0 1-1,0-1 1,0 0-1,0 0 1,1 0 0,-1 1-1,0-1 1,0 0-1,0 0 1,0 0-1,1 0 1,-1 0-1,0 1 1,0-1 0,0 0-1,1 0 1,-1 0-1,0 0 1,0 0-1,0 0 1,1 0-1,-1 0 1,0 0-1,0 0 1,1 0 0,-1 0-1,0 0 1,0 0-1,1 0 1,-1 0-1,0 0 1,0 0-1,0 0 1,1 0-1,-1 0 1,0 0 0,0 0-1,0-1 1,1 1-1,-1 0 1,0 0-1,0 0 1,0 0-1,0 0 1,1-1 0,-1 1-1,0 0 1,0 0-1,0 0 1,0 0-1,0-1 1,0 1-1,1 0 1,-1-1-1,19-11-20,-16 10 33,17-13-91,36-19-371,-24 25 295</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8.644"/>
    </inkml:context>
    <inkml:brush xml:id="br0">
      <inkml:brushProperty name="width" value="0.1" units="cm"/>
      <inkml:brushProperty name="height" value="0.1" units="cm"/>
      <inkml:brushProperty name="color" value="#F6630D"/>
    </inkml:brush>
  </inkml:definitions>
  <inkml:trace contextRef="#ctx0" brushRef="#br0">12 181 7714,'-11'12'4385,"16"-19"-4209,10-1 40,3-5 0,16-4 0,6-4 24,7-5-104,2-1-80,-8 4-64,-1 7-112,-11 4-336,3 3-264,-31-5 416</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07.149"/>
    </inkml:context>
    <inkml:brush xml:id="br0">
      <inkml:brushProperty name="width" value="0.1" units="cm"/>
      <inkml:brushProperty name="height" value="0.1" units="cm"/>
      <inkml:brushProperty name="color" value="#F6630D"/>
    </inkml:brush>
  </inkml:definitions>
  <inkml:trace contextRef="#ctx0" brushRef="#br0">40 0 7378,'11'4'781,"0"0"0,0 1 0,-1 0 0,0 1 1,11 7-1,-13-7-709,-1 0 0,0 1 0,-1 0 0,0 0 0,0 1 0,0-1 0,-1 1 0,0 1 0,0-1 0,-1 1 0,-1-1 0,1 1 0,-1 0 0,-1 0 0,1 1 0,-2-1 0,2 14 1,8 91 424,-4 157 0,-7-263-496,-1 0 0,1 1-1,-2-1 1,1 0 0,-1 0-1,-4 11 1,6-18-8,0 0 0,-1 0 0,1 0 0,-1 0-1,1-1 1,-1 1 0,1 0 0,-1 0 0,0 0 0,0-1-1,1 1 1,-1 0 0,0-1 0,0 1 0,0 0 0,0-1-1,1 1 1,-1-1 0,0 0 0,0 1 0,0-1 0,-2 1 0,1-2-14,0 1 1,0 0 0,1-1 0,-1 1 0,0-1 0,0 1-1,0-1 1,1 0 0,-1 0 0,0 0 0,1 0 0,-1 0-1,1 0 1,-1-1 0,1 1 0,0 0 0,-2-2 0,-7-9-103,0 0 1,1 0 0,0 0 0,1-1 0,-11-26 0,-26-75 74,33 81 63,5 14 23,2 8 29,1 0 0,0 0 0,1-1 0,0 0 0,0 0 1,2 1-1,-2-20 0,3 30-42,0 0 0,1 0-1,-1 0 1,0 1 0,0-1 0,0 0 0,1 0-1,-1 0 1,1 0 0,-1 0 0,0 1 0,1-1-1,-1 0 1,1 0 0,0 1 0,-1-1 0,1 0-1,0 1 1,-1-1 0,1 0 0,0 1 0,0-1-1,-1 1 1,1 0 0,0-1 0,0 1 0,0 0-1,0-1 1,0 1 0,0 0 0,0 0 0,-1 0-1,1-1 1,0 1 0,0 0 0,0 0 0,0 1-1,0-1 1,0 0 0,0 0 0,0 0 0,0 1-1,-1-1 1,3 1 0,47 19 652,-36-13-456,63 33 296,-61-30-695,0-1 0,0-1-1,1 0 1,-1-2 0,2 1-1,17 3 1,-30-10 19,0 1 0,0-1 0,0 0 0,-1 0 0,1-1 0,0 0 0,5-1 0,-9-3-68</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8.984"/>
    </inkml:context>
    <inkml:brush xml:id="br0">
      <inkml:brushProperty name="width" value="0.1" units="cm"/>
      <inkml:brushProperty name="height" value="0.1" units="cm"/>
      <inkml:brushProperty name="color" value="#F6630D"/>
    </inkml:brush>
  </inkml:definitions>
  <inkml:trace contextRef="#ctx0" brushRef="#br0">110 27 7770,'-79'-26'2792,"79"34"-2336,0 0-56,0 2-63,2 6-17,0 4-8,1 3-8,-3 7-72,-2-1-64,-1 9-48,-3 1-64,1 2-40,3-3 16,-1-12-224,-2-3-176,0-14-2817,-2-1 2257</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9.313"/>
    </inkml:context>
    <inkml:brush xml:id="br0">
      <inkml:brushProperty name="width" value="0.1" units="cm"/>
      <inkml:brushProperty name="height" value="0.1" units="cm"/>
      <inkml:brushProperty name="color" value="#F6630D"/>
    </inkml:brush>
  </inkml:definitions>
  <inkml:trace contextRef="#ctx0" brushRef="#br0">0 352 5609,'18'-69'2833,"-8"76"-137,5-2-2152,4 4-87,4 3-25,9 3-88,2 0-24,1-2-96,9 6-56,-3 3-56,-10-3-40,5 1-56,-13-8-48,-10-11-192,4-1-144,-17-16-376,-5-7-1033,8-13 1193</inkml:trace>
  <inkml:trace contextRef="#ctx0" brushRef="#br0" timeOffset="1">264 1 7874,'9'13'2968,"-13"-3"-2015,1 1-761,3 1 48,2 2-16,11 6-8,-10 0-16,4-2-136,4 5-8,-14-7-232,16 6-176,-15-4 216</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49.668"/>
    </inkml:context>
    <inkml:brush xml:id="br0">
      <inkml:brushProperty name="width" value="0.1" units="cm"/>
      <inkml:brushProperty name="height" value="0.1" units="cm"/>
      <inkml:brushProperty name="color" value="#F6630D"/>
    </inkml:brush>
  </inkml:definitions>
  <inkml:trace contextRef="#ctx0" brushRef="#br0">13 1 6209,'-3'4'443,"2"1"0,-1 0-1,0 0 1,1 0 0,0 0-1,0 0 1,0 0 0,1 0 0,0 5-1,1 5-173,1 0 0,0 0 0,8 25 0,-1-7 46,32-58 326,-9 2-615,32-28 0,-64 50-26,0 1 0,0-1 0,0 1 0,0 0 0,1-1 1,-1 1-1,0 0 0,0-1 0,1 1 0,-1 0 0,0-1 0,1 1 0,-1 0 0,0 0 0,1-1 0,-1 1 0,1 0 1,-1 0-1,0 0 0,1-1 0,-1 1 0,1 0 0,-1 0 0,1 0 0,-1 0 0,0 0 0,1 0 0,-1 0 0,1 0 1,-1 0-1,1 0 0,-1 0 0,1 0 0,-1 0 0,0 0 0,1 0 0,-1 1 0,1-1 0,-1 0 0,0 0 0,1 1 1,-1-1-1,0 0 0,1 0 0,-1 1 0,1-1 0,1 27 8,-13 31 17,5-37-13,-1 0 0,0 0 0,-2-1 0,0 0 0,-15 22 0,24-42-21,0 0 0,0-1-1,0 1 1,-1 0-1,1 0 1,0 0-1,0 0 1,0-1 0,0 1-1,0 0 1,0 0-1,-1 0 1,1 0-1,0 0 1,0-1 0,0 1-1,0 0 1,-1 0-1,1 0 1,0 0 0,0 0-1,0 0 1,0 0-1,-1 0 1,1 0-1,0 0 1,0 0 0,-1 0-1,1 0 1,0 0-1,0 0 1,0 0-1,-1 0 1,1 0 0,0 0-1,0 0 1,0 0-1,-1 0 1,1 0 0,0 0-1,0 0 1,0 0-1,0 0 1,-1 1-1,1-1 1,0 0 0,0 0-1,0 0 1,0 0-1,0 0 1,-1 1-1,1-1 1,0 0 0,0 0-1,0 0 1,0 1-1,2-21-327,5-3 217</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50.077"/>
    </inkml:context>
    <inkml:brush xml:id="br0">
      <inkml:brushProperty name="width" value="0.1" units="cm"/>
      <inkml:brushProperty name="height" value="0.1" units="cm"/>
      <inkml:brushProperty name="color" value="#F6630D"/>
    </inkml:brush>
  </inkml:definitions>
  <inkml:trace contextRef="#ctx0" brushRef="#br0">30 1 5929,'3'2'218,"0"1"1,-1 0-1,0 0 0,0 0 0,0 0 0,0 0 0,0 1 0,0-1 0,-1 0 1,0 1-1,0 0 0,0-1 0,0 1 0,0-1 0,-1 1 0,1 0 1,-1 0-1,0-1 0,0 1 0,-1 0 0,1 0 0,-1-1 0,0 5 0,-1 1-163,-1 1 0,1 0 0,-2 0 0,1-1 0,-1 1 0,-1-1 0,-7 12 0,12-20-47,-1-1 0,1 1 0,0-1 0,0 1 0,0-1 0,0 0 0,-1 1 0,1-1 0,0 1 0,0-1 0,-1 0 0,1 1-1,0-1 1,-1 0 0,1 1 0,0-1 0,-1 0 0,1 0 0,-1 1 0,1-1 0,0 0 0,-1 0 0,1 0 0,-1 1 0,1-1 0,-1 0 0,1 0 0,-1 0 0,1 0 0,0 0 0,-1 0 0,1 0 0,-1 0 0,1 0 0,-1 0 0,1 0 0,-1 0 0,1 0 0,-1 0 0,1-1 0,0 1 0,-1 0 0,0-1 0,1 1 2,0-1 1,-1 0-1,1 0 1,0 0-1,0 0 1,-1 1-1,1-1 1,0 0-1,0 0 1,0 0-1,0 0 1,0 0-1,0 1 1,1-1-1,-1 0 1,0 0-1,0 0 1,1 0-1,-1 1 1,0-1-1,1 0 1,-1 0-1,2-1 1,12-22 82,-11 18-87,0 0 0,0 1-1,0-1 1,0 1 0,1 0 0,0 0 0,0 0-1,0 0 1,1 1 0,0 0 0,0 0 0,0 0-1,0 0 1,0 1 0,1 0 0,0 0 0,0 0-1,-1 1 1,12-3 0,-15 4-4,23-4-13,1 0 1,46-2 0,-66 7-14,-1 0 1,1 0-1,0 0 1,0 1-1,-1 0 1,1 0-1,-1 0 1,1 1-1,0-1 1,-1 1-1,0 1 1,0-1-1,0 1 1,0 0 0,0 0-1,0 0 1,-1 1-1,1 0 1,5 6-1,-9-8 20,1 0 0,-1 0 0,1 1 1,-1-1-1,0 1 0,0-1 0,0 1 0,0 0 0,0-1 0,-1 1 0,1 0 0,-1-1 0,0 1 0,0 0 0,0 0 1,0 0-1,0-1 0,0 1 0,-1 0 0,0-1 0,1 1 0,-1 0 0,0-1 0,0 1 0,0-1 0,-3 5 0,-3 3 6,-1 1 0,0-1-1,0-1 1,-16 15 0,7-8-1,3-2 257,0 0 0,-1-1 0,-1-1 0,0-1 0,-1 0 0,0-1-1,-35 15 1,44-21 237,8-1-74,15-6-55,3-8-307,-1-2 1,0 0-1,28-29 0,-31 28-322,2-1-1,-1 2 0,2 0 0,23-14 0,-5 11-193</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57.849"/>
    </inkml:context>
    <inkml:brush xml:id="br0">
      <inkml:brushProperty name="width" value="0.1" units="cm"/>
      <inkml:brushProperty name="height" value="0.1" units="cm"/>
      <inkml:brushProperty name="color" value="#F6630D"/>
    </inkml:brush>
  </inkml:definitions>
  <inkml:trace contextRef="#ctx0" brushRef="#br0">1 0 13099,'8'25'88,"-5"-14"80,-1-4 216,-1-4-256,1 0 176,6 40-632,15 80-504,-23-93 560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58.177"/>
    </inkml:context>
    <inkml:brush xml:id="br0">
      <inkml:brushProperty name="width" value="0.1" units="cm"/>
      <inkml:brushProperty name="height" value="0.1" units="cm"/>
      <inkml:brushProperty name="color" value="#F6630D"/>
    </inkml:brush>
  </inkml:definitions>
  <inkml:trace contextRef="#ctx0" brushRef="#br0">26 217 7850,'-19'-3'3168,"12"-9"-1575,9 2-1241,21 2 96,5 2 80,13 1-32,5-4-64,0-2-184,6-1-120,11-14-104,2 0 0,16 0-224,-10 6-192,-7-3-456,-13 3-224,-27 20 656</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58.511"/>
    </inkml:context>
    <inkml:brush xml:id="br0">
      <inkml:brushProperty name="width" value="0.1" units="cm"/>
      <inkml:brushProperty name="height" value="0.1" units="cm"/>
      <inkml:brushProperty name="color" value="#F6630D"/>
    </inkml:brush>
  </inkml:definitions>
  <inkml:trace contextRef="#ctx0" brushRef="#br0">7 0 8498,'-6'7'3000,"6"-6"-2663,5 8-137,3-3-8,2-1-24,0 3-16,0-6-56,1 3-72,4 1-48,4-1-280,1-5-224,5-11 335</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58.862"/>
    </inkml:context>
    <inkml:brush xml:id="br0">
      <inkml:brushProperty name="width" value="0.1" units="cm"/>
      <inkml:brushProperty name="height" value="0.1" units="cm"/>
      <inkml:brushProperty name="color" value="#F6630D"/>
    </inkml:brush>
  </inkml:definitions>
  <inkml:trace contextRef="#ctx0" brushRef="#br0">574 4 7242,'0'-1'91,"1"1"0,0 0 0,-1-1 0,1 1 0,0 0 0,-1 0 0,1-1 0,0 1 0,-1 0 0,1 0 0,0 0 0,0 0 0,-1 0 0,1 0 0,0 0 0,-1 0 0,1 0 0,0 1 0,0-1 0,-1 0 0,1 0 0,0 1 0,-1-1 1,1 0-1,-1 1 0,1-1 0,0 0 0,-1 1 0,1-1 0,-1 1 0,1-1 0,-1 1 0,1 0 0,-1 1-26,0 0 1,0-1 0,0 1-1,-1-1 1,1 1-1,-1-1 1,1 1-1,-1-1 1,0 1 0,1-1-1,-1 0 1,0 1-1,0-1 1,-1 2-1,-41 43 227,-60 29-91,74-56-184,1 1 0,1 1 0,-43 44 0,-55 98 139,47-57 478,66-87-284,12-19-342,0 0 0,0 0-1,0 0 1,0 0 0,0 0 0,0 0 0,0 0 0,0-1-1,0 1 1,0 0 0,1 0 0,-1 0 0,0 0 0,0 0-1,0 0 1,0 0 0,0 0 0,0 0 0,0 0 0,0 0-1,0 0 1,1 0 0,-1 0 0,0 0 0,0 0 0,0 0-1,0 0 1,0 0 0,0 0 0,0 1 0,0-1 0,0 0-1,1 0 1,-1 0 0,0 0 0,0 0 0,0 0 0,0 0-1,0 0 1,0 0 0,0 0 0,0 0 0,0 0 0,0 0-1,0 1 1,0-1 0,0 0 0,0 0 0,0 0 0,0 0-1,0 0 1,0 0 0,0 0 0,0 0 0,0 0 0,0 1 0,0-1-1,0 0 1,0 0 0,0 0 0,0 0 0,0 0 0,0 0-1,0 0 1,0 0 0,0 1 0,31-21 820,-18 11-846,21-15 133,177-112 391,-162 107-783,1 3 1,75-27-1,-110 50-300,-14 10-227,-23 19-189,-21 14 606</inkml:trace>
  <inkml:trace contextRef="#ctx0" brushRef="#br0" timeOffset="1">42 721 8298,'-27'17'3032,"17"-4"-2471,5-7-137,22-4-40,3 0-40,14-7-72,7-3-56,13-9-96,9-8-56,17-7-56,9 0-56,-10-4-328,-2 3-240,-29-3 376</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59.216"/>
    </inkml:context>
    <inkml:brush xml:id="br0">
      <inkml:brushProperty name="width" value="0.1" units="cm"/>
      <inkml:brushProperty name="height" value="0.1" units="cm"/>
      <inkml:brushProperty name="color" value="#F6630D"/>
    </inkml:brush>
  </inkml:definitions>
  <inkml:trace contextRef="#ctx0" brushRef="#br0">445 46 8434,'-117'-42'2466,"117"41"-2454,0 1 1,-1 0 0,1-1-1,-1 1 1,1 0-1,0 0 1,-1 0 0,1-1-1,-1 1 1,1 0 0,-1 0-1,1 0 1,-1 0-1,1 0 1,-1 0 0,1 0-1,-1 0 1,1 0 0,-1 0-1,1 0 1,0 0-1,-1 0 1,1 0 0,-1 0-1,1 1 1,-1-1 0,1 0-1,-1 0 1,1 1-1,0-1 1,-1 0 0,1 0-1,0 1 1,-1-1-1,1 0 1,0 1 0,-1-1-1,1 1 1,0-1 0,-1 0-1,1 1 1,0-1-1,0 1 1,0-1 0,-1 1-1,1-1 1,0 1 0,0-1-1,0 0 1,0 1-1,0-1 1,0 1 0,0-1-1,0 1 1,0-1 0,0 1-1,0-1 1,0 1-1,1-1 1,-1 1 0,0-1-1,0 1 1,1 0 0,15 31 157,-14-28-84,39 69 476,43 102 0,-75-151-482,0 1 1,-1 0-1,-1 0 1,-2 1-1,-1 0 1,0 0-1,-2 0 1,-2 40-1,0-64-79,0-1 0,1 1-1,-1-1 1,0 1 0,-1 0-1,1-1 1,0 1 0,0-1 0,-1 1-1,1-1 1,-1 1 0,1-1-1,-1 1 1,1-1 0,-1 1-1,0-1 1,0 0 0,0 1 0,0-1-1,0 0 1,0 0 0,0 0-1,0 0 1,-1 0 0,1 0-1,0 0 1,-1 0 0,1 0-1,0 0 1,-1-1 0,1 1 0,-1-1-1,1 1 1,-1-1 0,1 0-1,-1 1 1,0-1 0,1 0-1,-1 0 1,1 0 0,-1 0 0,0 0-1,1-1 1,-1 1 0,-1-1-1,-8-2-48,1-1 0,0-1 0,0 0 0,0 0 0,-12-9 0,13 8-34,-36-26-589,2-3 1,1-1-1,-72-80 1,56 55 847,56 58-146,0 0 48,-1 0 1,0 0 0,1 0-1,-1 1 1,0-1-1,0 1 1,-1 0 0,1-1-1,0 1 1,-1 1 0,1-1-1,-1 0 1,0 1-1,1 0 1,-1 0 0,-4-1-1,7 3-31,0 0 0,0 0 0,0 0 0,0 0 0,1 0 0,-1 0 1,0 0-1,1 0 0,-1 0 0,1 0 0,-1 0 0,1 0 0,0 0 0,-1 1 0,1-1 0,0 0 0,0 0 0,0 1 0,0-1 0,0 0 0,0 0 0,0 0 0,0 1 0,1 1 0,2 33 285,6 56 104,-7-66-653,0 1-1,2-1 1,1 0-1,12 39 0,-4-38-101</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59.545"/>
    </inkml:context>
    <inkml:brush xml:id="br0">
      <inkml:brushProperty name="width" value="0.1" units="cm"/>
      <inkml:brushProperty name="height" value="0.1" units="cm"/>
      <inkml:brushProperty name="color" value="#F6630D"/>
    </inkml:brush>
  </inkml:definitions>
  <inkml:trace contextRef="#ctx0" brushRef="#br0">0 1 8626,'17'9'2952,"-3"14"-2864,1-1-64,-5-4 25,-2-2-73,0-9-449,1-4 337</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13.045"/>
    </inkml:context>
    <inkml:brush xml:id="br0">
      <inkml:brushProperty name="width" value="0.1" units="cm"/>
      <inkml:brushProperty name="height" value="0.1" units="cm"/>
      <inkml:brushProperty name="color" value="#66CC00"/>
    </inkml:brush>
  </inkml:definitions>
  <inkml:trace contextRef="#ctx0" brushRef="#br0">26 59 2865,'-3'-1'438,"-19"-5"6645,38 6-2783,10 1-5318,12 0 1082,-2 1 81,1-1 0,46-6 0,-66 3-70,0 1 0,1 1 1,-1 1-1,0 0 0,0 1 0,22 6 1,6 0-3,-39-7-65,0-1 0,0 0 0,0 0 0,-1 0 0,1-1-1,0 0 1,0 0 0,-1 0 0,1-1 0,-1 1 0,1-1 0,8-5 0,19-7 7,-29 13-14,-1 1 1,1-1 0,0 1 0,0-1 0,-1 1 0,1 0 0,0 0 0,0 1 0,-1-1-1,7 2 1,-6-1 3,0 0 0,0 0 0,0-1 0,0 0-1,0 0 1,0 0 0,0 0 0,4-1 0,9-1 0,0 1 0,-1 0 0,1 1 0,0 1 0,-1 0 0,1 2 1,20 5-1,-17-4 10,0 0 1,1-2-1,-1 0 1,0-1 0,23-2-1,-18-2 14,50 3 0,-68 0-15,0 0 0,0-1 0,-1 0 1,1 0-1,0 0 0,0-1 1,9-3-1,-10 3-2,0 0 1,0 1-1,0-1 0,0 1 1,0 0-1,0 1 0,1-1 1,10 2-1,-14-1-5,1 0-1,-1 0 1,1 0 0,-1-1 0,1 1-1,-1-1 1,1 0 0,-1 0 0,0 0-1,1-1 1,-1 1 0,0-1-1,0 1 1,0-1 0,4-3 0,-4 2 6,1 1 1,-1 0 0,1 0 0,0 0-1,-1 1 1,1-1 0,0 1-1,0 0 1,0 0 0,6-1 0,15 0 28,0 2 0,1 0 0,-1 2 0,0 0 0,0 2 0,47 13 0,-58-12-28,0-1 0,0 0 0,0-1 0,0 0 0,1-1 0,-1-1 0,1 0 0,25-3 0,-33 2-9,0 1 0,-1-1 0,1 1 0,0 1 0,0 0 0,-1-1 0,1 2 0,-1-1 0,1 1 0,-1 0 0,0 0 0,0 1 0,8 7 0,-2-4 3,-11-6-5,1 0-1,-1 0 1,0-1 0,1 1-1,-1 0 1,0-1-1,1 1 1,-1-1-1,1 0 1,-1 1-1,0-1 1,1 0-1,-1 0 1,1 0-1,-1 0 1,1 0-1,-1 0 1,1-1-1,-1 1 1,1 0-1,1-1 1,-1 0 9,1 0 0,0 1 0,-1-1 0,1 1 0,0 0 0,0 0 0,-1 0-1,1 0 1,0 0 0,0 1 0,-1-1 0,4 2 0,61 18 96,-65-20-99,-1 0 0,1-1 0,0 1 0,-1 0 0,1 0 0,0-1 0,-1 1 0,1-1 0,-1 1 0,1-1 0,-1 0 0,1 0 0,-1 0 0,0 0 0,1 0-1,-1 0 1,0 0 0,0 0 0,2-1 0,1-2 22,-1 3-21,-1 0 0,0 0 1,1 0-1,-1 0 1,0 1-1,1 0 1,-1-1-1,1 1 0,-1 0 1,0 0-1,4 0 1,-5 1-6,0-1 1,0 0-1,0 0 0,1 1 1,-1-1-1,0 0 1,0 0-1,0 0 1,0-1-1,1 1 0,-1 0 1,0 0-1,0-1 1,0 1-1,0 0 0,0-1 1,0 1-1,0-1 1,0 1-1,0-1 1,0 0-1,0 0 0,0 1 1,0-1-1,-1 0 1,1 0-1,0 0 1,0 0-1,-1 0 0,1 0 1,-1 0-1,2-2 1,1-2-47,1-4 290,-13 9-1462,-22 14 161</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3:59.880"/>
    </inkml:context>
    <inkml:brush xml:id="br0">
      <inkml:brushProperty name="width" value="0.1" units="cm"/>
      <inkml:brushProperty name="height" value="0.1" units="cm"/>
      <inkml:brushProperty name="color" value="#F6630D"/>
    </inkml:brush>
  </inkml:definitions>
  <inkml:trace contextRef="#ctx0" brushRef="#br0">338 1 8026,'-9'6'490,"0"2"1,1-1 0,0 1 0,0 0-1,-12 16 1,-10 11-379,-6 5 211,2 0 0,-40 62-1,57-75-35,1 0-1,2 1 0,0 1 1,2 1-1,-11 39 0,21-63-209,1 1 0,0-1 0,0 1 1,0-1-1,1 1 0,0-1 0,0 1 0,2 8 0,-2-14-64,1 1 1,-1-1-1,1 1 0,-1-1 1,1 1-1,0-1 0,-1 1 1,1-1-1,0 1 0,0-1 1,0 0-1,0 0 0,0 1 1,0-1-1,0 0 0,1 0 1,-1 0-1,0 0 0,1 0 1,-1-1-1,1 1 0,-1 0 1,1-1-1,-1 1 0,1-1 1,-1 1-1,1-1 0,-1 0 1,1 1-1,0-1 0,-1 0 1,1 0-1,-1 0 0,1-1 1,0 1-1,-1 0 0,2-1 1,8-1 6,0-1 1,0 0 0,-1-1 0,1-1-1,-1 1 1,16-11 0,60-44 26,-70 47-46,49-35-17,-19 15-414,-1-2 1,60-58 0,-102 90 307,-1 0 1,0 0-1,1 0 1,-1 0-1,0-1 1,0 1-1,0-1 1,-1 1 0,1-1-1,-1 0 1,1 0-1,-1 1 1,0-1-1,0 0 1,0 0-1,0 0 1,-1 0-1,1-1 1,-1 1 0,0 0-1,0 0 1,0 0-1,0 0 1,-1 0-1,1 0 1,-1 0-1,-1-4 1,-15-17-710</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4:00.228"/>
    </inkml:context>
    <inkml:brush xml:id="br0">
      <inkml:brushProperty name="width" value="0.1" units="cm"/>
      <inkml:brushProperty name="height" value="0.1" units="cm"/>
      <inkml:brushProperty name="color" value="#F6630D"/>
    </inkml:brush>
  </inkml:definitions>
  <inkml:trace contextRef="#ctx0" brushRef="#br0">365 33 6881,'-87'-30'2584,"87"30"-2542,0-1 1,-1 1 0,1 0 0,-1 0-1,1-1 1,0 1 0,-1 0 0,1 0-1,-1 0 1,1 0 0,-1 0-1,1 0 1,-1-1 0,1 1 0,-1 0-1,1 0 1,-1 0 0,1 1 0,-1-1-1,1 0 1,-1 0 0,1 0 0,0 0-1,-1 0 1,1 1 0,-1-1-1,1 0 1,-1 0 0,1 0 0,0 1-1,-1-1 1,1 0 0,0 1 0,-1-1-1,1 0 1,0 1 0,-1-1-1,1 1 1,0-1 0,0 0 0,-1 1-1,1-1 1,0 1 0,0-1 0,0 1-1,0-1 1,0 1 0,0-1 0,-1 1-1,1-1 1,0 1 0,0-1-1,0 0 1,1 1 0,7 27 478,-6-23-258,19 90 451,-3 1 0,8 171-1,-18-176-681,-4-54-66,-1 0 0,-2 51 0,-2-85 6,1-1 0,0 1 1,-1 0-1,1-1 0,-1 1 1,0-1-1,0 1 0,0-1 1,0 1-1,-2 2 0,2-4-7,1 0 0,-1-1 0,0 1 0,1 0 0,-1-1-1,0 1 1,1-1 0,-1 1 0,0-1 0,0 1 0,0-1 0,1 1-1,-1-1 1,0 0 0,0 1 0,0-1 0,0 0 0,0 0 0,0 0-1,-1 0 1,0 0-26,-1-1 0,1 1 0,0-1 0,-1 0-1,1 0 1,0 0 0,0 0 0,0 0 0,0-1 0,0 1-1,0-1 1,0 1 0,0-1 0,0 0 0,1 0 0,-1 0-1,1 0 1,0 0 0,-2-3 0,-13-22-253,2 0 0,1-1 0,2-1 0,0 0 0,2-1 0,-10-55 0,13 35 710,1-1-1,3 1 0,5-72 1,-3 104 87,-3 15 519,-9 44 87,-53 229 175,45-203-1536,-2-1-1,-37 74 0,63-150-1348</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4:00.565"/>
    </inkml:context>
    <inkml:brush xml:id="br0">
      <inkml:brushProperty name="width" value="0.1" units="cm"/>
      <inkml:brushProperty name="height" value="0.1" units="cm"/>
      <inkml:brushProperty name="color" value="#F6630D"/>
    </inkml:brush>
  </inkml:definitions>
  <inkml:trace contextRef="#ctx0" brushRef="#br0">0 1 8258,'30'6'3072,"-1"19"-2279,3 13-473,-11 6-104,-3 4-16,-15-2-88,6-7-16,-14-9-96,6-7-64,4-15-296,-6-3-256,2-15 384</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4:00.910"/>
    </inkml:context>
    <inkml:brush xml:id="br0">
      <inkml:brushProperty name="width" value="0.1" units="cm"/>
      <inkml:brushProperty name="height" value="0.1" units="cm"/>
      <inkml:brushProperty name="color" value="#F6630D"/>
    </inkml:brush>
  </inkml:definitions>
  <inkml:trace contextRef="#ctx0" brushRef="#br0">1 19 8674,'1'-2'186,"0"0"1,1 1-1,-1-1 1,1 1-1,-1 0 0,1 0 1,0-1-1,0 1 1,-1 0-1,1 0 1,0 0-1,0 1 0,0-1 1,0 0-1,0 1 1,3-1-1,-5 1-134,1 0 0,0 1 0,0-1 0,0 0 0,-1 1 0,1-1 0,0 1 0,0-1 0,-1 0 0,1 1 0,0 0 0,-1-1 0,1 1 0,0-1 0,-1 1 0,1 0 0,-1-1 0,1 1 0,-1 0-1,1 0 1,-1 0 0,0-1 0,1 1 0,-1 0 0,0 1 0,2 9 18,0 0 0,-1-1 0,0 1 0,-1 18 0,-1-16 72,30-29-18,-25 13-125,9-7-21,1 1-1,0 0 1,0 1-1,1 1 1,0 0-1,0 1 1,18-4 0,-31 9 12,37-4-90,-27 9 48,-12-4 50,0 1 0,0 0 0,0-1 0,0 1 0,0 0 0,0 0 0,-1-1 0,1 1 0,0-1 0,0 1 0,-1 0-1,1-1 1,-1 1 0,1-1 0,0 1 0,-1 0 0,1-1 0,-1 1 0,1-1 0,-1 0 0,0 1 0,1-1 0,-1 1 0,-20 17 149,2 2-1,0 0 1,2 1 0,0 1-1,1 0 1,1 1 0,2 1-1,0 0 1,1 1 0,2 0 0,0 1-1,2 0 1,-9 47 0,17-73-133,0 1 0,0-1 1,-1 0-1,1 0 0,0 1 1,0-1-1,0 0 1,0 1-1,0-1 0,0 0 1,0 1-1,0-1 0,0 0 1,0 1-1,0-1 1,0 0-1,0 1 0,0-1 1,0 0-1,0 1 0,0-1 1,0 0-1,0 1 1,0-1-1,1 0 0,-1 1 1,0-1-1,0 0 0,0 0 1,1 1-1,-1-1 1,0 0-1,0 0 0,1 1 1,-1-1-1,0 0 0,0 0 1,1 0-1,-1 1 1,0-1-1,1 0 0,0 0 1,14-8 240,14-20-149,-10 6-492,-2-1 0,0-2 1,-2 1-1,-1-2 1,0 0-1,-2 0 0,10-34 1,-16 35-187</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26.813"/>
    </inkml:context>
    <inkml:brush xml:id="br0">
      <inkml:brushProperty name="width" value="0.1" units="cm"/>
      <inkml:brushProperty name="height" value="0.1" units="cm"/>
      <inkml:brushProperty name="color" value="#F6630D"/>
    </inkml:brush>
  </inkml:definitions>
  <inkml:trace contextRef="#ctx0" brushRef="#br0">187 168 8530,'-2'-2'143,"1"0"0,0 0 0,-1 0 0,1 0 1,0 0-1,1 0 0,-1-1 0,0 1 0,0 0 0,1 0 0,0-1 1,-1 1-1,1 0 0,0-1 0,0 1 0,0 0 0,0-1 0,1 1 1,-1 0-1,1-1 0,-1 1 0,1 0 0,0 0 0,0-1 0,0 1 1,0 0-1,0 0 0,0 0 0,1 0 0,-1 0 0,1 1 0,-1-1 1,1 0-1,0 1 0,0-1 0,-1 1 0,1-1 0,0 1 1,3-1-1,10-7 9,-1 1 0,1 0 0,1 2 0,20-7 0,-31 11-79,19-7-6,2 1 1,-1 1 0,1 2 0,46-5-1,-65 9-63,0 1 1,0 0-1,0 1 0,0-1 0,-1 1 0,1 0 0,0 1 1,0 0-1,-1 0 0,1 0 0,-1 1 0,0 0 0,0 0 1,0 1-1,0-1 0,0 1 0,-1 1 0,0-1 0,0 1 1,0 0-1,0 0 0,-1 0 0,7 10 0,-8-9-3,-1-1-1,0 1 1,0-1 0,0 1-1,-1 0 1,0 0-1,0-1 1,-1 1 0,1 0-1,-1 0 1,0 0-1,-1 0 1,1 0-1,-1 0 1,-1-1 0,1 1-1,-1 0 1,0-1-1,0 1 1,-4 6-1,0 1 1,-1-1 0,0 1 0,-1-1 0,-1-1 0,0 0-1,0 0 1,-14 12 0,-3 0 3,-56 38 0,72-55-19,-1 0-1,1 0 1,-1-1 0,0-1-1,0 0 1,0 0 0,-1-1-1,1 0 1,-17 1 0,24-4 6,0 0 0,0-1 0,0 1 0,1-1 0,-1 0 0,0 0 0,0 0 0,0 0 0,1-1 0,-1 1 0,1-1 0,-1 0 0,1 0 0,0-1 0,-6-4 0,7 5 5,0 1-1,0-1 1,1 0 0,-1 0-1,1 0 1,-1 0 0,1-1-1,0 1 1,0 0-1,0 0 1,0-1 0,0 1-1,0-1 1,1 1-1,-1-1 1,1 1 0,-1-1-1,1 1 1,0-1 0,0 1-1,1-1 1,-1 0-1,0 1 1,1-1 0,1-3-1,-1 4 7,1 0-1,-1 0 1,1 0 0,0 0-1,0 0 1,0 0 0,0 1-1,0-1 1,1 1-1,-1-1 1,0 1 0,1 0-1,-1 0 1,1 0-1,-1 0 1,1 1 0,-1-1-1,1 0 1,0 1 0,-1 0-1,1 0 1,0 0-1,-1 0 1,1 0 0,3 1-1,-3-1-4,0 0 0,-1 0 0,1 0 0,0 0 0,0 1 0,0-1 0,-1 1 0,1 0 0,0 0 0,-1 0 0,1 0 0,-1 0 0,1 0 0,-1 1 0,1-1 0,-1 1 0,0 0-1,0 0 1,0 0 0,0 0 0,0 0 0,3 5 0,-4-3-5,0 1 0,-1 0-1,0-1 1,0 1 0,0 0-1,0-1 1,-1 1 0,0-1 0,0 1-1,0 0 1,-3 6 0,-25 53-123,16-37 64,-17 37-107,-58 93 1,69-128 174,-1-1 0,-2-1 0,-1-1 0,-1-1 1,-33 27-1,57-51 2,-1 0 0,0 0 1,0 0-1,0-1 0,0 1 1,0 0-1,-1 0 0,1-1 1,0 1-1,0-1 0,0 1 1,-1-1-1,1 1 0,0-1 0,0 0 1,-1 0-1,1 1 0,-2-1 1,3-1 1,-1 1 1,1 0-1,-1-1 0,1 1 1,0-1-1,-1 1 1,1-1-1,0 1 1,0-1-1,-1 0 1,1 1-1,0-1 1,0 1-1,0-1 0,0 1 1,0-1-1,0 0 1,0 1-1,0-1 1,0 1-1,0-1 1,0 1-1,0-1 1,0 0-1,0 1 0,1-2 1,1-5 26,0 0 0,0 0 0,1 0 0,0 0 0,5-7 1,17-22-24,1 2 0,2 2 1,1 0-1,2 2 1,1 1-1,1 2 1,2 1-1,0 1 0,1 2 1,2 2-1,0 1 1,1 3-1,55-18 1,-92 34-10,1 0 1,0 0 0,0 0 0,0 1-1,0 0 1,0-1 0,1 1 0,-1 0-1,0 0 1,0 1 0,4 0 0,-6-1 0,0 0 1,-1 1-1,1-1 1,0 1 0,0-1-1,0 1 1,0-1 0,0 1-1,-1 0 1,1-1 0,0 1-1,-1 0 1,1 0 0,0 0-1,-1-1 1,1 1 0,-1 0-1,1 0 1,-1 0 0,0 0-1,1 0 1,-1 2 0,1 4 2,-1 0 0,0 0 0,-1 0 0,0 0 0,0-1 1,0 1-1,-4 11 0,2-9-15,-20 67 0,-53 117 0,53-138 10,2-11 19,-39 60 0,35-62-5,-27 57 0,52-98-14,0 0 1,0 0-1,-1 0 1,1 0-1,0 0 1,-1 0-1,1 0 1,-1 0-1,1 0 1,-1-1-1,0 1 1,1 0-1,-1 0 1,0 0-1,0-1 1,1 1-1,-1 0 1,0-1-1,0 1 1,0-1-1,0 1 1,0-1-1,-2 1 1,2-1 0,1 0 1,-1-1 0,0 1 0,0-1-1,0 1 1,1-1 0,-1 0 0,0 1-1,0-1 1,1 0 0,-1 1 0,1-1-1,-1 0 1,0 0 0,1 0-1,0 0 1,-1 1 0,1-1 0,-1 0-1,1-1 1,-16-60 44,15 56-43,-9-59 18,3-2 0,3 1 0,8-124 0,-1 160-23,0 46-6,0 52-17,-3-65 23,1 69 7,-3-1 1,-18 113-1,12-141 64,-2-1 0,-1 0 1,-2 0-1,-2-1 0,-32 60 1,43-94-48,0-1 1,0 1-1,-1-1 0,0 0 1,0 0-1,-9 7 1,13-12-20,0 0 0,0 0 0,0-1 0,0 1 0,0 0 0,-1-1 0,1 1 0,0-1 1,0 1-1,0-1 0,-1 0 0,1 1 0,0-1 0,-1 0 0,1 0 0,0 0 0,0 0 0,-1 0 1,-1 0-1,2-1-7,0 0 0,-1 0 1,1 0-1,0 0 0,-1 0 0,1 0 1,0 0-1,0 0 0,0 0 1,0-1-1,0 1 0,0 0 1,0-1-1,0 1 0,1 0 1,-1-1-1,0 1 0,1-1 0,-1 0 1,1-1-1,-5-16-268,1 0 0,0 0-1,2 0 1,0 0 0,2-1 0,1-25 0,8-30-306</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27.145"/>
    </inkml:context>
    <inkml:brush xml:id="br0">
      <inkml:brushProperty name="width" value="0.1" units="cm"/>
      <inkml:brushProperty name="height" value="0.1" units="cm"/>
      <inkml:brushProperty name="color" value="#F6630D"/>
    </inkml:brush>
  </inkml:definitions>
  <inkml:trace contextRef="#ctx0" brushRef="#br0">1 53 10042,'18'-3'3417,"13"-2"-3153,7 12-16,-1-7 64,3 6 24,6-4-96,3-4-88,12 1-112,-2-9-64,-8 0-376,-5-2-280,-13-12 416</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27.477"/>
    </inkml:context>
    <inkml:brush xml:id="br0">
      <inkml:brushProperty name="width" value="0.1" units="cm"/>
      <inkml:brushProperty name="height" value="0.1" units="cm"/>
      <inkml:brushProperty name="color" value="#F6630D"/>
    </inkml:brush>
  </inkml:definitions>
  <inkml:trace contextRef="#ctx0" brushRef="#br0">382 0 9042,'-123'68'3105,"105"-37"-2889,3 7 0,-5-4 56,-3 6 0,7-8-24,-4 1-80,0 7-120,-3-6-24,0 7-176,0 7-152,-5-9-576,-1 1 544</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27.970"/>
    </inkml:context>
    <inkml:brush xml:id="br0">
      <inkml:brushProperty name="width" value="0.1" units="cm"/>
      <inkml:brushProperty name="height" value="0.1" units="cm"/>
      <inkml:brushProperty name="color" value="#F6630D"/>
    </inkml:brush>
  </inkml:definitions>
  <inkml:trace contextRef="#ctx0" brushRef="#br0">154 36 7986,'-63'-35'2424,"63"35"-2385,0 1 0,-1-1 0,1 0 0,0 1 0,-1-1 0,1 1 0,0-1 0,0 1 0,-1-1 0,1 1 0,0 0 0,0-1 0,0 1 0,0-1 0,0 1 0,0-1 0,0 1 0,0-1 0,0 1 1,0 0-1,0-1 0,0 1 0,0-1 0,0 1 0,0-1 0,1 1 0,-1-1 0,0 1 0,0-1 0,1 1 0,7 36 329,-3-17-29,-1 21-139,-1 1 1,-2 0-1,-2-1 1,-1 1-1,-2-1 1,-3 1-1,-21 76 1,28-118-201,-2 8 3,0 1-1,-1-1 1,0 0 0,0 0-1,-1-1 1,0 1 0,-9 12-1,13-20-2,0-1 0,0 1 0,0 0 0,0 0-1,0 0 1,0-1 0,0 1 0,0 0 0,0 0-1,0 0 1,0-1 0,0 1 0,0 0 0,0 0-1,0 0 1,-1-1 0,1 1 0,0 0 0,0 0-1,0 0 1,0 0 0,0-1 0,0 1 0,-1 0 0,1 0-1,0 0 1,0 0 0,0 0 0,-1 0 0,1 0-1,0 0 1,0-1 0,0 1 0,-1 0 0,1 0-1,0 0 1,0 0 0,0 0 0,-1 0 0,1 0-1,0 0 1,0 0 0,0 0 0,-1 0 0,1 0-1,0 0 1,0 1 0,0-1 0,-1 0 0,1 0 0,0 0-1,0 0 1,0 0 0,0 0 0,-1 0 0,1 1-1,0-1 1,0 0 0,3-18-10,14-28 11,3 0 0,1 1 0,2 1 0,2 1-1,46-60 1,-55 82 4,0 0 1,2 1-1,0 1 0,1 1 0,1 0 0,30-19 0,-39 29 2,1 1 0,0 1 0,0 0-1,1 1 1,0 0 0,0 1 0,0 0 0,0 1 0,1 0 0,-1 1 0,1 1-1,0 0 1,-1 1 0,16 2 0,-25-1-1,-1-1-1,1 1 1,-1 0 0,1 1-1,-1-1 1,1 0 0,-1 1-1,0 0 1,0 0 0,0 0 0,0 0-1,0 1 1,0-1 0,-1 1-1,1-1 1,-1 1 0,0 0-1,1 0 1,-1 0 0,-1 0-1,1 0 1,0 1 0,-1-1-1,0 1 1,1-1 0,-1 1 0,-1-1-1,1 1 1,0 0 0,-1-1-1,0 7 1,1 6 24,-1 1-1,-1-1 1,0 1 0,-1-1-1,-8 29 1,3-21-9,-2 0-1,0 0 1,-2-1 0,0 0-1,-2-1 1,0 0 0,-26 30-1,29-39-46,-1 0 0,-1-1-1,0-1 1,0 0 0,-1 0-1,0-1 1,-1-1-1,0 0 1,-1-1 0,0-1-1,0 0 1,-23 7 0,35-13-20,1-1 0,0 1-1,-1 0 1,0-1 0,1 1 0,-1-1 0,1 0 0,-1 0 0,1 0 0,-1 0 0,0 0 0,1-1 0,-1 1-1,1-1 1,-1 0 0,1 0 0,-1 0 0,1 0 0,0 0 0,0 0 0,-1 0 0,1-1 0,0 1-1,0-1 1,0 0 0,-3-3 0,2 0-88,1 0 0,0 0 0,0 0 0,0 0 0,0 0 0,1 0 0,0 0 0,0-1 0,1 1 0,-1 0 0,1-1-1,1-6 1,1-7 26,1 1-1,1 0 1,1 0-1,1 0 0,0 0 1,1 1-1,1 0 0,16-25 1,-17 28 519,-7 13-385,1 1 0,-1-1 0,0 0 1,0 1-1,0-1 0,1 1 0,-1-1 0,0 0 1,1 1-1,-1-1 0,0 1 0,1-1 1,-1 1-1,1-1 0,-1 1 0,1-1 0,-1 1 1,1 0-1,-1-1 0,1 1 0,-1 0 1,1-1-1,0 1 0,-1 0 0,1 0 1,0-1-1,4 15 390,-7 28 29,-3-23-221,-1-1-1,-1 1 1,-1-1-1,0 0 1,-22 32-1,4-5 66,-24 44 142,17-34-149,-30 74 1,57-114-302,0 0 1,-1-1-1,-1 0 0,0 0 0,-1 0 0,0-1 0,-20 21 0,28-34 5,1 0 0,0 1 0,0-1 0,0 0 0,0 0-1,0 0 1,-1 0 0,1 0 0,0 0 0,0 0 0,0 0-1,0 1 1,-1-1 0,1 0 0,0 0 0,0 0-1,0 0 1,-1 0 0,1 0 0,0 0 0,0 0 0,0 0-1,-1 0 1,1 0 0,0 0 0,0 0 0,0-1-1,0 1 1,-1 0 0,1 0 0,0 0 0,0 0 0,0 0-1,0 0 1,-1 0 0,1 0 0,0-1 0,0 1-1,0 0 1,0 0 0,0 0 0,0 0 0,0 0 0,-1-1-1,1 1 1,0 0 0,0 0 0,0 0 0,0-1 0,-3-14-585,6-21-375,10-17 406</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28.326"/>
    </inkml:context>
    <inkml:brush xml:id="br0">
      <inkml:brushProperty name="width" value="0.1" units="cm"/>
      <inkml:brushProperty name="height" value="0.1" units="cm"/>
      <inkml:brushProperty name="color" value="#F6630D"/>
    </inkml:brush>
  </inkml:definitions>
  <inkml:trace contextRef="#ctx0" brushRef="#br0">1 58 8722,'131'-57'3113,"-100"78"-2665,9 9 80,7 4 80,11 9 80,-4-2-24,15 13-136,-8-1-24,-17-2-176,10 3-112,-24-20-127,-2-6-49,-7-8-72,-11-9-129,-4-11-431,-6-6-216,2-22-480,0-12 744</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28.670"/>
    </inkml:context>
    <inkml:brush xml:id="br0">
      <inkml:brushProperty name="width" value="0.1" units="cm"/>
      <inkml:brushProperty name="height" value="0.1" units="cm"/>
      <inkml:brushProperty name="color" value="#F6630D"/>
    </inkml:brush>
  </inkml:definitions>
  <inkml:trace contextRef="#ctx0" brushRef="#br0">446 0 10474,'-5'0'3513,"2"20"-3417,-4 2-32,-16 19 64,-6 0 40,-9 6 40,-10 12 16,4 15-32,-2 13-64,0 4-56,0-8-32,2-28-272,11-9-200,11-25-576,11-10 584</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14.665"/>
    </inkml:context>
    <inkml:brush xml:id="br0">
      <inkml:brushProperty name="width" value="0.1" units="cm"/>
      <inkml:brushProperty name="height" value="0.1" units="cm"/>
      <inkml:brushProperty name="color" value="#66CC00"/>
    </inkml:brush>
  </inkml:definitions>
  <inkml:trace contextRef="#ctx0" brushRef="#br0">105 0 7138,'-94'36'2327,"83"-27"-1106,18-3-888,14-1-210,-13-5-69,1-1-1,-1 0 1,0 0-1,0 0 1,1-1-1,-1 0 0,0-1 1,-1 0-1,1 0 1,8-5-1,-7 3-9,1 1-1,0 0 0,0 1 0,0 0 1,0 0-1,11 0 0,5 3 22,-1 1-1,1 1 1,38 9 0,29 2-24,-50-11-7,0-1 0,1-2 0,-1-3 0,47-9 0,-78 13-18,0 0 1,0 0-1,-1 1 1,1 0 0,0 1-1,-1 1 1,0 0-1,21 8 1,44 8 70,-51-13-72,-21-5-12,0 0 0,0 0 0,0-1 0,0 1 0,0-1-1,0 0 1,0 0 0,0 0 0,8-1 0,-1-1-3,1 1 0,0 0 0,0 1-1,0 1 1,0 0 0,19 4 0,-15-2 11,-1-1-1,30 0 0,-19-2 12,1 2-1,-1 0 1,36 9-1,-30-5 10,55 3-1,-59-8-26,-20 0 1,0 0 0,1-1 0,-1 0 0,0-1 0,1 0 0,-1 0 0,13-4 0,-9 1 10,1 0 1,0 1-1,-1 0 0,1 1 0,0 1 1,0 0-1,0 1 0,1 0 1,-1 1-1,25 4 0,-3 1 54,42 2 0,4 0-16,180 22 58,-154-21-111,-89-8 2,1-1 0,32-4 1,-3 1-1,25 2 10,77 11 0,-112-8 4,1-1 1,-1-3-1,41-6 0,-7 1 6,-39 6 34,1 1 1,43 8 0,36 0 82,-37-4-62,-81 3 515,0 0 0,0 0 0,-1-1 0,-11 10 0,-12 11 752</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29.005"/>
    </inkml:context>
    <inkml:brush xml:id="br0">
      <inkml:brushProperty name="width" value="0.1" units="cm"/>
      <inkml:brushProperty name="height" value="0.1" units="cm"/>
      <inkml:brushProperty name="color" value="#F6630D"/>
    </inkml:brush>
  </inkml:definitions>
  <inkml:trace contextRef="#ctx0" brushRef="#br0">1 0 9522,'25'0'3233,"11"8"-2961,3 6 8,2 2 72,-6 2 16,6-6-144,6-3-80,1-2-128,-2-5-96,-12-2-408,-12 0-280,-3 3 432</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29.345"/>
    </inkml:context>
    <inkml:brush xml:id="br0">
      <inkml:brushProperty name="width" value="0.1" units="cm"/>
      <inkml:brushProperty name="height" value="0.1" units="cm"/>
      <inkml:brushProperty name="color" value="#F6630D"/>
    </inkml:brush>
  </inkml:definitions>
  <inkml:trace contextRef="#ctx0" brushRef="#br0">19 66 9746,'2'-3'256,"0"0"0,0 1-1,0-1 1,1 1 0,-1-1 0,1 1 0,-1 0-1,1 0 1,0 0 0,0 0 0,0 0-1,0 1 1,0-1 0,0 1 0,5-2 0,53-8-824,-35 8 881,55-7-262,0 4 0,125 6 1,-202 0-51,0 0 0,-1 0 0,1 0 0,0 1 0,0-1 0,-1 1 0,1 0 0,-1 0 0,1 1 0,0-1 0,-1 1 0,0-1 0,1 1 1,-1 0-1,0 0 0,0 1 0,0-1 0,-1 0 0,1 1 0,3 4 0,-3-1 0,0-1-1,-1 1 1,0 0-1,0 0 1,0 0-1,-1 0 1,0 0 0,0 0-1,0 0 1,-1 1-1,0 10 1,-4 21 13,-2-1 0,-1 1 0,-2-1 0,-2-1 0,-1 0 0,-18 38 0,-31 104 264,56-158-231,0 0 28,0 0-1,-12 27 1,15-42-59,-1 1 0,0-1-1,0 0 1,0 0 0,-1-1 0,1 1-1,-1-1 1,0 1 0,0-1 0,-1 0 0,0-1-1,-9 7 1,14-10-15,0 1 1,-1-1-1,1 0 0,-1 1 1,1-1-1,-1 0 0,1 1 1,-1-1-1,1 0 0,-1 0 1,1 0-1,-1 1 0,1-1 0,-1 0 1,1 0-1,-1 0 0,1 0 1,-1 0-1,0 0 0,1 0 1,-1 0-1,1 0 0,-1 0 1,1 0-1,-1 0 0,1 0 0,-1-1 1,1 1-1,-1 0 0,1 0 1,-1-1-1,1 1 0,-1 0 1,1-1-1,-1 1 0,1 0 0,-1-1 1,1 1-1,0-1 0,-1 1 1,1 0-1,0-1 0,-1 1 1,1-1-1,0 1 0,0-1 1,-1 0-1,0-28 7,1 25-8,30-476-1442,-24 433 1354,-4 23 146,-22 48 127,-1 4 34,-1 0 0,-1-2 0,-28 25 1,-31 35 353,-85 93 352,167-179-939,0 0 0,0 0-1,0 1 1,0-1 0,0 0 0,-1 1-1,1-1 1,0 0 0,0 0 0,-1 1-1,1-1 1,0 0 0,0 0 0,-1 1-1,1-1 1,0 0 0,-1 0 0,1 0-1,0 0 1,0 1 0,-1-1 0,1 0-1,0 0 1,-1 0 0,1 0-1,0 0 1,-1 0 0,1 0 0,-1 0-1,1 0 1,0 0 0,-1 0 0,1 0-1,0 0 1,-1 0 0,1-1 0,-3-12-534,8-23-341,12-12 398</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29.680"/>
    </inkml:context>
    <inkml:brush xml:id="br0">
      <inkml:brushProperty name="width" value="0.1" units="cm"/>
      <inkml:brushProperty name="height" value="0.1" units="cm"/>
      <inkml:brushProperty name="color" value="#F6630D"/>
    </inkml:brush>
  </inkml:definitions>
  <inkml:trace contextRef="#ctx0" brushRef="#br0">0 32 9482,'114'-31'3265,"-104"55"-2985,-2 4-72,0 4-24,0 10-40,-4-12-184,-1 6-224,-8-10-1953,-3 7 1569</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0.013"/>
    </inkml:context>
    <inkml:brush xml:id="br0">
      <inkml:brushProperty name="width" value="0.1" units="cm"/>
      <inkml:brushProperty name="height" value="0.1" units="cm"/>
      <inkml:brushProperty name="color" value="#F6630D"/>
    </inkml:brush>
  </inkml:definitions>
  <inkml:trace contextRef="#ctx0" brushRef="#br0">0 96 10346,'23'-12'3665,"20"2"-2985,26 10-656,5-1 24,-2-1 32,-1-4-16,-10-11 8,9 2 8,-2 2-120,-9 0-216,-8 8-368,-14 4-264,-15 2 496</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0.347"/>
    </inkml:context>
    <inkml:brush xml:id="br0">
      <inkml:brushProperty name="width" value="0.1" units="cm"/>
      <inkml:brushProperty name="height" value="0.1" units="cm"/>
      <inkml:brushProperty name="color" value="#F6630D"/>
    </inkml:brush>
  </inkml:definitions>
  <inkml:trace contextRef="#ctx0" brushRef="#br0">413 0 8882,'-110'94'2985,"102"-84"-2857,3 8 16,-5 7 120,0 4 80,-1 12 96,-4-1-32,-3 12-104,-3-1-32,-4 3-176,0 9-32,1-11-216,2 1-176,-7-22-416,6-10 3248,13-16-2016</inkml:trace>
  <inkml:trace contextRef="#ctx0" brushRef="#br0" timeOffset="1">1 280 9706,'51'-69'3281,"-22"83"-3041,-2 0-32,4 15 96,7 1 40,-7-6-64,7 14-56,-1-5-128,0 3-48,-9 0-72,-5-6-152,-12-2-248,-9-10-176,-9-18-1152,-1 5 1175</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0.663"/>
    </inkml:context>
    <inkml:brush xml:id="br0">
      <inkml:brushProperty name="width" value="0.1" units="cm"/>
      <inkml:brushProperty name="height" value="0.1" units="cm"/>
      <inkml:brushProperty name="color" value="#F6630D"/>
    </inkml:brush>
  </inkml:definitions>
  <inkml:trace contextRef="#ctx0" brushRef="#br0">24 1 7882,'-7'15'582,"5"-12"-477,0 0-1,0 1 1,0-1 0,1 1 0,-1 0-1,1 0 1,0 0 0,0-1 0,0 1-1,0 0 1,1 0 0,0 0 0,0 0-1,0 0 1,0 0 0,0 0 0,1 0-1,0 0 1,0 0 0,2 5 0,2 0-11,-1 1 0,0 0 0,0-1 1,-1 1-1,0 0 0,-1 1 0,0-1 1,0 0-1,-1 1 0,-1-1 0,0 1 1,0-1-1,-1 1 0,0-1 0,-1 1 0,0-1 1,-6 15-1,3-13 33,3-6-27,-1-1 0,1 1 0,0-1 0,1 1 0,0 0 0,-2 8 0,3-12-67,0 0-1,1 0 1,-1 0 0,0 0 0,1-1-1,-1 1 1,1 0 0,-1 0 0,1-1-1,0 1 1,0 0 0,0-1 0,0 1-1,0-1 1,0 1 0,0-1 0,0 1-1,1-1 1,-1 0 0,1 0 0,-1 1-1,1-1 1,-1 0 0,1 0 0,0-1-1,1 2 1,10 3 57,0 0-1,1-1 1,-1 0 0,1-2-1,0 1 1,0-1 0,0-1-1,0-1 1,0 0 0,0-1-1,0 0 1,0-1 0,17-4-1,1-2-53,0-2-1,-1-1 1,0-1-1,42-23 0,-51 22-163,-1-1 0,0 0 0,34-33 0,-37 30-2374,29-38 0,-32 30 1181</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0.998"/>
    </inkml:context>
    <inkml:brush xml:id="br0">
      <inkml:brushProperty name="width" value="0.1" units="cm"/>
      <inkml:brushProperty name="height" value="0.1" units="cm"/>
      <inkml:brushProperty name="color" value="#F6630D"/>
    </inkml:brush>
  </inkml:definitions>
  <inkml:trace contextRef="#ctx0" brushRef="#br0">179 9 8338,'-1'-8'3649,"1"12"-2305,0 6-872,1 23 32,-4 53-72,-3-32-72,-3 5-168,-2 0-96,-7-2-72,3 1-96,-10-4-320,-6-1-200,5-1-528,-9-2 648</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1.351"/>
    </inkml:context>
    <inkml:brush xml:id="br0">
      <inkml:brushProperty name="width" value="0.1" units="cm"/>
      <inkml:brushProperty name="height" value="0.1" units="cm"/>
      <inkml:brushProperty name="color" value="#F6630D"/>
    </inkml:brush>
  </inkml:definitions>
  <inkml:trace contextRef="#ctx0" brushRef="#br0">40 29 9514,'-39'-10'3217,"72"2"-3057,1 3-24,-11 0 80,10 10 40,-12 10-24,1 4-56,-3 17-160,-7 2-16,-15 16-40,-4 6-112,-6 4-208,1 1-176,11-11-328,-14-9-89,7-19 601</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1.692"/>
    </inkml:context>
    <inkml:brush xml:id="br0">
      <inkml:brushProperty name="width" value="0.1" units="cm"/>
      <inkml:brushProperty name="height" value="0.1" units="cm"/>
      <inkml:brushProperty name="color" value="#F6630D"/>
    </inkml:brush>
  </inkml:definitions>
  <inkml:trace contextRef="#ctx0" brushRef="#br0">1 390 4409,'20'-50'889,"-11"27"-186,1 0 0,1 1 0,1 0 0,21-30 0,-22 37-475,0-1 1,1 2 0,1 0-1,0 0 1,1 1-1,1 1 1,0 0 0,0 1-1,1 0 1,1 2 0,0 0-1,0 1 1,0 0 0,1 1-1,0 2 1,1-1 0,-1 2-1,1 1 1,0 0 0,0 1-1,24 1 1,16 1-84,0 2 1,85 15-1,-142-17-142,-1 0 1,1 1-1,0-1 0,-1 1 0,1-1 1,0 1-1,-1 0 0,1 0 0,0-1 1,-1 1-1,1 0 0,-1 1 0,0-1 1,1 0-1,-1 0 0,0 1 0,0-1 1,0 0-1,0 1 0,0-1 0,0 1 1,0 0-1,0-1 0,-1 1 0,1 0 1,0-1-1,-1 1 0,0 0 0,1 0 1,-1-1-1,0 1 0,0 0 0,0 0 1,0-1-1,-1 4 0,0 7 25,-2 0 0,1-1 1,-2 1-1,-7 16 0,0 4-2,-1 7-194,-1 1-1,-2-1 1,-2-1 0,-2-1-1,-1-1 1,-2 0 0,-1-2-1,-44 49 1,66-81 89,0 0 1,-1 0-1,0 0 0,1-1 1,-1 1-1,0-1 0,1 0 1,-1 1-1,0-1 0,0 0 1,0 0-1,0 0 0,-1 0 1,1 0-1,0-1 0,0 1 1,0-1-1,-1 1 0,1-1 0,0 0 1,0 0-1,-1 0 0,1 0 1,0 0-1,-3-1 0,-18-10-601</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2.032"/>
    </inkml:context>
    <inkml:brush xml:id="br0">
      <inkml:brushProperty name="width" value="0.1" units="cm"/>
      <inkml:brushProperty name="height" value="0.1" units="cm"/>
      <inkml:brushProperty name="color" value="#F6630D"/>
    </inkml:brush>
  </inkml:definitions>
  <inkml:trace contextRef="#ctx0" brushRef="#br0">82 41 6753,'0'-5'889,"1"-18"978,-1 23-1809,0-1-1,0 0 1,0 1 0,0-1 0,0 1-1,0-1 1,1 1 0,-1-1 0,0 1-1,0-1 1,1 1 0,-1-1 0,0 1-1,1-1 1,-1 1 0,0-1 0,1 1-1,-1-1 1,0 1 0,1 0 0,-1-1 0,1 1-1,-1 0 1,1 0 0,-1-1 0,1 1-1,-1 0 1,1 0 0,-1 0 0,1-1-1,1 1 591,-12 37 258,-22 57-549,17-52-130,-16 69 0,30-105-229,-1 3 73,1 0 1,0 0-1,0 0 0,1 18 1,0-26-65,0 1 1,0-1-1,1 0 1,-1 0-1,0 0 1,0 0-1,1 1 1,-1-1-1,1 0 1,-1 0-1,1 0 1,0 0-1,-1 0 1,1 0-1,0 0 1,0 0-1,-1 0 0,1 0 1,0-1-1,0 1 1,0 0-1,0 0 1,0-1-1,0 1 1,0-1-1,0 1 1,1-1-1,-1 1 1,0-1-1,0 0 1,0 0-1,0 1 1,1-1-1,-1 0 1,0 0-1,0 0 1,1 0-1,-1 0 0,0-1 1,0 1-1,0 0 1,0 0-1,1-1 1,-1 1-1,0-1 1,0 1-1,1-2 1,10-3 5,-1-2 0,0 0 0,0 0 0,-1-1 0,0 0 0,0-1 0,-1 0 0,0-1 0,0 0 0,9-15 0,24-24 41,-28 34-15,-12 11-21,1 1 0,-1-1-1,1 1 1,0 0 0,0 0-1,0 1 1,0-1 0,1 0-1,-1 1 1,1 0 0,-1 0-1,1 0 1,0 0 0,0 1 0,0-1-1,0 1 1,4-1 0,-7 2-10,-1 1 0,1-1 0,0 0 0,-1 0 0,1 0 0,-1 1 0,1-1 0,-1 0 0,1 1 0,-1-1 0,1 0 0,-1 1 0,1-1 0,-1 1 0,1-1 0,-1 1 0,0-1 0,1 1 0,-1-1 0,0 1 0,1-1 0,-1 1 0,0-1 0,0 1 0,0 0 0,1-1 0,-1 1 0,0-1 0,0 1 0,0 0 0,0-1 0,0 1 0,0 0 0,0-1 0,0 1 0,0-1 0,-1 2 0,-3 29 262,2-22-158,-9 42 562,-35 100 0,8-31-517,35-109-167,0 2-347,-1-1-1,0 0 1,0 0 0,-8 14-1,2-19-182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7.152"/>
    </inkml:context>
    <inkml:brush xml:id="br0">
      <inkml:brushProperty name="width" value="0.1" units="cm"/>
      <inkml:brushProperty name="height" value="0.1" units="cm"/>
      <inkml:brushProperty name="color" value="#E71224"/>
    </inkml:brush>
  </inkml:definitions>
  <inkml:trace contextRef="#ctx0" brushRef="#br0">183 143 6897,'-183'123'4091,"201"-132"-3706,1 0 0,29-10 0,-22 9-313,1-1 1,24-14-1,-29 10-48,0-2 0,-1 0 0,-1-1 0,28-33 1,-18 19-18,9-1 70,-104 103-1106,64-67 1033,-1 0 1,1 0 0,-1 0-1,1 0 1,0 0 0,1 0-1,-1 0 1,0 1-1,1-1 1,0 0 0,-1 0-1,1 1 1,1-1-1,-1 0 1,0 0 0,1 1-1,0-1 1,-1 0 0,1 0-1,0 0 1,3 4-1,1 16 51,0 44 38,-4 1 0,-9 84 0,7-150-91,11-8 409,12-18-337,16-21-99,-25 29-127,29-41 481,-40 55-512,-1-1 0,1 0 1,-1 1-1,0-1 1,0 0-1,0 0 1,0 0-1,-1 0 0,1 0 1,-1 0-1,0 0 1,1 0-1,-1 0 1,-1 0-1,1 0 0,0 0 1,-2-3-1,-2-4-738</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15.477"/>
    </inkml:context>
    <inkml:brush xml:id="br0">
      <inkml:brushProperty name="width" value="0.1" units="cm"/>
      <inkml:brushProperty name="height" value="0.1" units="cm"/>
      <inkml:brushProperty name="color" value="#66CC00"/>
    </inkml:brush>
  </inkml:definitions>
  <inkml:trace contextRef="#ctx0" brushRef="#br0">174 120 6649,'34'-104'2198,"-31"89"100,-9 24-1808,-12 30-528,11-22 69,-80 182 296,70-166-309,1 0 1,2 1 0,2 1 0,-12 47 0,21-62-843,0 1 1,-1 35-1,5-44-120</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3.214"/>
    </inkml:context>
    <inkml:brush xml:id="br0">
      <inkml:brushProperty name="width" value="0.1" units="cm"/>
      <inkml:brushProperty name="height" value="0.1" units="cm"/>
      <inkml:brushProperty name="color" value="#F6630D"/>
    </inkml:brush>
  </inkml:definitions>
  <inkml:trace contextRef="#ctx0" brushRef="#br0">0 72 9002,'23'0'3089,"18"6"-2937,28 1-72,10-2-8,3-5-16,-3 0 8,-20-5-64,-11 1 8,-11-5-24,-12-6-88,-7-2-176,2-6-193,-14 7 257</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3.545"/>
    </inkml:context>
    <inkml:brush xml:id="br0">
      <inkml:brushProperty name="width" value="0.1" units="cm"/>
      <inkml:brushProperty name="height" value="0.1" units="cm"/>
      <inkml:brushProperty name="color" value="#F6630D"/>
    </inkml:brush>
  </inkml:definitions>
  <inkml:trace contextRef="#ctx0" brushRef="#br0">480 25 7186,'-42'-25'2584,"42"52"-2080,0 2-120,-2 17-24,-8 5-64,-3 15-40,0 8-15,-12 3-57,2 5 0,-18-2-72,-13-1-16,-5 3-64,0-6-24,8-9-16,15-11-48,13-18-208,5-17-225,8-31 281</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3.877"/>
    </inkml:context>
    <inkml:brush xml:id="br0">
      <inkml:brushProperty name="width" value="0.1" units="cm"/>
      <inkml:brushProperty name="height" value="0.1" units="cm"/>
      <inkml:brushProperty name="color" value="#F6630D"/>
    </inkml:brush>
  </inkml:definitions>
  <inkml:trace contextRef="#ctx0" brushRef="#br0">0 0 8170,'22'8'2904,"-4"12"-2496,5 3-15,3 13-161,-6 4-8,4 7-64,6 3-24,-5 4-64,1 0-32,-8-6-40,0-2-40,-8-15-184,-2-8-200,-1-25 240</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4.233"/>
    </inkml:context>
    <inkml:brush xml:id="br0">
      <inkml:brushProperty name="width" value="0.1" units="cm"/>
      <inkml:brushProperty name="height" value="0.1" units="cm"/>
      <inkml:brushProperty name="color" value="#F6630D"/>
    </inkml:brush>
  </inkml:definitions>
  <inkml:trace contextRef="#ctx0" brushRef="#br0">600 0 7130,'-37'249'3146,"14"-105"-2303,-6 169-1,28-228-655,-6 123 62,7-206-246,0 0-1,-1 0 1,1 0 0,0 0-1,-1 1 1,1-1-1,-1 0 1,0 0 0,1-1-1,-1 1 1,0 0-1,-2 2 1,3-3-8,-1-1 1,1 0 0,0 0-1,-1 0 1,1 1-1,0-1 1,-1 0 0,1 0-1,-1 0 1,1 0-1,0 0 1,-1 0 0,1 0-1,-1 0 1,1 0-1,0 0 1,-1 0 0,1 0-1,-1 0 1,1 0-1,0 0 1,-1 0 0,1 0-1,-1 0 1,1-1-1,0 1 1,-1 0 0,1 0-1,0 0 1,-1-1-1,1 1 1,0 0 0,-1-1-1,1 1 1,0-1-1,-4-3-58,0-1 0,0 0 0,1 0 0,0 0 0,0 0 0,-4-10 0,-15-43-174</inkml:trace>
  <inkml:trace contextRef="#ctx0" brushRef="#br0" timeOffset="1">29 527 7418,'-28'-87'2720,"49"97"-2248,12 10-248,-20 6-16,23 10-112,-24 2-24,-3 1-344,11-1-104,-13-10 192</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4.581"/>
    </inkml:context>
    <inkml:brush xml:id="br0">
      <inkml:brushProperty name="width" value="0.1" units="cm"/>
      <inkml:brushProperty name="height" value="0.1" units="cm"/>
      <inkml:brushProperty name="color" value="#F6630D"/>
    </inkml:brush>
  </inkml:definitions>
  <inkml:trace contextRef="#ctx0" brushRef="#br0">28 0 8690,'10'12'2968,"-2"16"-2703,-3 4-49,-6 21-32,-8 1-48,-2 4-304,-6-1-248,4-16 231</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4.933"/>
    </inkml:context>
    <inkml:brush xml:id="br0">
      <inkml:brushProperty name="width" value="0.1" units="cm"/>
      <inkml:brushProperty name="height" value="0.1" units="cm"/>
      <inkml:brushProperty name="color" value="#F6630D"/>
    </inkml:brush>
  </inkml:definitions>
  <inkml:trace contextRef="#ctx0" brushRef="#br0">79 78 8546,'-21'-77'3048,"19"93"-2735,2 22-57,0 13-16,-5 24-88,-1 3 32,-4-6-88,-3 0-32,8-8 0,-2-11-32,4-6-168,1-7-144,-3-22 152</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5.264"/>
    </inkml:context>
    <inkml:brush xml:id="br0">
      <inkml:brushProperty name="width" value="0.1" units="cm"/>
      <inkml:brushProperty name="height" value="0.1" units="cm"/>
      <inkml:brushProperty name="color" value="#F6630D"/>
    </inkml:brush>
  </inkml:definitions>
  <inkml:trace contextRef="#ctx0" brushRef="#br0">0 167 8634,'3'-3'409,"1"-1"-1,-1 1 1,1 0 0,-1 0-1,1 0 1,0 0 0,0 1-1,7-4 1,1 2-364,0 0 1,1 1-1,23-4 1,7-1 195,289-82 296,-325 87-520,3-1 0,1 1-1,0 0 1,0 0-1,0 1 1,13-1-1,-21 3-12,-1 0-1,0 0 0,1 0 0,-1 1 1,0-1-1,0 0 0,1 1 1,-1 0-1,0-1 0,0 1 0,0 0 1,0 0-1,0 0 0,0 0 0,0 1 1,0-1-1,0 0 0,0 1 0,-1 0 1,1-1-1,-1 1 0,1 0 1,-1 0-1,0-1 0,1 1 0,-1 0 1,0 0-1,0 1 0,0-1 0,-1 0 1,1 0-1,0 4 0,0 4 11,0 0-1,-1 0 1,0 0-1,0 0 0,-1 0 1,-1 0-1,0 0 1,-5 17-1,-32 79 29,26-75-181,-1-2-1,-1 1 1,-1-2 0,-2 0-1,-1-1 1,-1-1 0,-1 0 0,-31 28-1,-6-11-254</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5.592"/>
    </inkml:context>
    <inkml:brush xml:id="br0">
      <inkml:brushProperty name="width" value="0.1" units="cm"/>
      <inkml:brushProperty name="height" value="0.1" units="cm"/>
      <inkml:brushProperty name="color" value="#F6630D"/>
    </inkml:brush>
  </inkml:definitions>
  <inkml:trace contextRef="#ctx0" brushRef="#br0">1 41 8106,'5'-13'2960,"5"0"-2287,11 5-345,22 3-96,-2 3-56,20 5-80,-9-1-40,-9 3-88,11 5-144,-15 1-48,-1 1 120</inkml:trace>
  <inkml:trace contextRef="#ctx0" brushRef="#br0" timeOffset="1">21 332 8818,'-4'10'3009,"18"-4"-2817,10-1-16,16-7-120,10-11 0,23-5-56,-6-16-120,9 3-296,-14-9 287</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5.962"/>
    </inkml:context>
    <inkml:brush xml:id="br0">
      <inkml:brushProperty name="width" value="0.1" units="cm"/>
      <inkml:brushProperty name="height" value="0.1" units="cm"/>
      <inkml:brushProperty name="color" value="#F6630D"/>
    </inkml:brush>
  </inkml:definitions>
  <inkml:trace contextRef="#ctx0" brushRef="#br0">0 1 8946,'22'51'3429,"-18"-44"-3460,-1 0-1,1 1 1,-1-1-1,0 1 1,2 11 0,12 200 211,-13-141-120,9 468 327,-10-321-130,-3-197-164,1-1 0,2 1 0,0 0 0,14 45 0,-15-66-69,0 0 1,1 0-1,0-1 0,1 1 1,-1-1-1,1 0 0,0 0 1,1 0-1,-1-1 0,9 8 1,-9-10-14,-1-1 0,1 1 0,1-1 0,-1 1 0,0-1 1,1 0-1,-1-1 0,1 1 0,-1-1 0,1 0 0,0 0 0,-1-1 1,1 1-1,0-1 0,0 0 0,-1 0 0,8-1 0,0-2-1,-1 0 0,0 0 0,0-1-1,0 0 1,0-1 0,-1-1 0,0 1-1,0-1 1,0-1 0,-1 0 0,10-9-1,18-19-15,41-48 0,-37 37-91,141-150-1423,-135 149 1135</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6.412"/>
    </inkml:context>
    <inkml:brush xml:id="br0">
      <inkml:brushProperty name="width" value="0.1" units="cm"/>
      <inkml:brushProperty name="height" value="0.1" units="cm"/>
      <inkml:brushProperty name="color" value="#F6630D"/>
    </inkml:brush>
  </inkml:definitions>
  <inkml:trace contextRef="#ctx0" brushRef="#br0">24 218 9418,'-23'-4'3321,"23"0"-2921,16 1-152,38 3-56,-9-8-96,5-4-24,5-1 24,-1-5-40,7 2-8,1-2-8,-5 1-40,-6 1 0,4 1-16,-9 0-200,0 0-104,-17 4-400,-16-7 3312,-16 3-2072</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15.826"/>
    </inkml:context>
    <inkml:brush xml:id="br0">
      <inkml:brushProperty name="width" value="0.1" units="cm"/>
      <inkml:brushProperty name="height" value="0.1" units="cm"/>
      <inkml:brushProperty name="color" value="#66CC00"/>
    </inkml:brush>
  </inkml:definitions>
  <inkml:trace contextRef="#ctx0" brushRef="#br0">51 20 5817,'4'-3'263,"1"1"0,-1-1 0,0 1 0,1 0 0,0 1 0,-1-1 0,1 1 0,0 0 0,0 0 0,0 0 0,0 1 0,0 0 0,0 0 0,0 0 0,7 2 0,25-3 420,-32 1-630,0 0 0,1 0 0,-1 0 0,0 0 0,0 1 1,0 0-1,0 0 0,0 1 0,0-1 0,0 1 0,-1 0 1,1 0-1,-1 1 0,7 3 0,-11-4-46,1 0 0,-1 0 1,0 0-1,0 0 0,0-1 0,-1 1 0,1 0 0,0 0 0,-1 0 1,1 0-1,-1-1 0,0 1 0,1 0 0,-1-1 0,0 1 0,0 0 1,0-1-1,0 1 0,0-1 0,-1 0 0,0 2 0,-32 39 48,-142 170-1791,148-185 1133</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6.743"/>
    </inkml:context>
    <inkml:brush xml:id="br0">
      <inkml:brushProperty name="width" value="0.1" units="cm"/>
      <inkml:brushProperty name="height" value="0.1" units="cm"/>
      <inkml:brushProperty name="color" value="#F6630D"/>
    </inkml:brush>
  </inkml:definitions>
  <inkml:trace contextRef="#ctx0" brushRef="#br0">10 1 7106,'0'0'105,"0"-1"0,-1 1 1,1 0-1,0 0 1,-1 0-1,1 0 1,0 0-1,-1 0 1,1 0-1,0 0 1,-1 0-1,1 0 0,0 1 1,-1-1-1,1 0 1,0 0-1,-1 0 1,1 0-1,0 0 1,-1 1-1,1-1 1,0 0-1,0 0 0,-1 0 1,1 1-1,0-1 1,0 0-1,0 1 1,-1-1-1,1 0 1,0 0-1,0 1 1,0-1-1,0 0 1,-1 1-1,1-1 0,0 0 1,0 1-1,0-1 1,0 0-1,0 1 1,0-1-1,0 0 1,0 1-1,0-1 1,0 0-1,0 1 0,0-1 1,0 0-1,0 1 1,1-1-1,13 28-28,-14-27-66,7 11 4,1 0 6,-1 1 0,0-1 1,-1 1-1,0 0 0,-1 1 0,-1-1 0,0 1 1,3 19-1,-5 130 54,-4-115-867,8 83 0,-2-119 404</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7.084"/>
    </inkml:context>
    <inkml:brush xml:id="br0">
      <inkml:brushProperty name="width" value="0.1" units="cm"/>
      <inkml:brushProperty name="height" value="0.1" units="cm"/>
      <inkml:brushProperty name="color" value="#F6630D"/>
    </inkml:brush>
  </inkml:definitions>
  <inkml:trace contextRef="#ctx0" brushRef="#br0">50 22 7522,'18'-17'2704,"-1"12"-2264,-1 5-136,-3 17-80,-4 2-96,-13 14-56,1 10 16,-10 14-40,-4 2-8,-1 12-88,-6-5-192,1-5-1808,3 3 1480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7.434"/>
    </inkml:context>
    <inkml:brush xml:id="br0">
      <inkml:brushProperty name="width" value="0.1" units="cm"/>
      <inkml:brushProperty name="height" value="0.1" units="cm"/>
      <inkml:brushProperty name="color" value="#F6630D"/>
    </inkml:brush>
  </inkml:definitions>
  <inkml:trace contextRef="#ctx0" brushRef="#br0">475 0 7162,'-12'4'3908,"1"12"-3843,1 3 85,-49 79-27,-92 139-3,129-208-91,0-1-1,-2-1 1,-2-1 0,0-1-1,-51 37 1,76-62-29,-28 19 87,24-18-58,18-14-44,135-143-17,-53 51 55,-61 78-16,-33 27-7,0-1 0,0 1 1,0-1-1,0 1 0,0-1 0,0 1 0,0 0 1,0-1-1,0 1 0,0 0 0,1 0 0,-1 0 1,0 0-1,0 0 0,0 0 0,0 0 0,0 0 1,1 1-1,-1-1 0,0 0 0,0 0 0,0 1 1,0-1-1,0 1 0,0-1 0,0 1 0,0 0 1,0-1-1,0 1 0,0 0 0,-1 0 1,1-1-1,0 1 0,0 0 0,-1 0 0,2 2 1,1 4 6,0 0 0,0 0 0,0 1 0,-1-1 0,-1 1 0,1 0 0,-1-1 0,0 1 0,-1 0 0,0 14 0,-13 86 177,9-87-133,-12 81 111,-28 246 69,45-338-455,3-15-256,2-20 218</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7.782"/>
    </inkml:context>
    <inkml:brush xml:id="br0">
      <inkml:brushProperty name="width" value="0.1" units="cm"/>
      <inkml:brushProperty name="height" value="0.1" units="cm"/>
      <inkml:brushProperty name="color" value="#F6630D"/>
    </inkml:brush>
  </inkml:definitions>
  <inkml:trace contextRef="#ctx0" brushRef="#br0">2 108 9034,'-1'0'3137,"6"-5"-2881,14 3-40,6-3-112,1-3-24,12 6 8,-9-4-48,9-1 8,2 0-40,-1-6 0,-3 3-8,-3 2-216,-13-5-160,-15 2-529,8 7-1511,-16-2 1632</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8.109"/>
    </inkml:context>
    <inkml:brush xml:id="br0">
      <inkml:brushProperty name="width" value="0.1" units="cm"/>
      <inkml:brushProperty name="height" value="0.1" units="cm"/>
      <inkml:brushProperty name="color" value="#F6630D"/>
    </inkml:brush>
  </inkml:definitions>
  <inkml:trace contextRef="#ctx0" brushRef="#br0">57 1 6337,'-8'14'646,"1"0"-1,0 0 1,1 1-1,1 0 1,1 0-1,0 1 1,-2 18-1,-4 29-17,19-69-621,1 0-1,0 0 1,0 1-1,12-4 1,4-3-4,40-31-12,-55 35 11,0 0-1,1 0 1,-1 1-1,2 1 1,-1 0-1,24-8 1,-9 12-23,-21 6 11,-14 6 10,-6 6 10,0 0 1,0 1 0,2 0-1,0 1 1,1 0-1,1 1 1,0 0-1,-8 27 1,-15 28 9,24-63-213,10-31-409,3-10 324</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8.450"/>
    </inkml:context>
    <inkml:brush xml:id="br0">
      <inkml:brushProperty name="width" value="0.1" units="cm"/>
      <inkml:brushProperty name="height" value="0.1" units="cm"/>
      <inkml:brushProperty name="color" value="#F6630D"/>
    </inkml:brush>
  </inkml:definitions>
  <inkml:trace contextRef="#ctx0" brushRef="#br0">353 0 4905,'2'0'158,"-1"0"1,0 1-1,1-1 0,-1 0 0,0 0 0,0 1 1,0-1-1,1 1 0,-1-1 0,0 1 1,0 0-1,0-1 0,0 1 0,0 0 0,0 0 1,0 0-1,0-1 0,0 1 0,0 0 1,-1 0-1,1 0 0,0 1 0,-1-1 0,1 0 1,-1 0-1,1 0 0,-1 0 0,1 1 1,-1-1-1,0 0 0,1 3 0,1 48-139,-2-35 431,-19 250 769,10-186-852,1 115-1,10-156-200,1-9 128,-4 54 1,1-79-229,-1 1-1,0-1 1,0 0 0,0 0 0,-1 0 0,0 0-1,0 0 1,0 0 0,-1-1 0,0 1 0,0-1 0,0 1-1,-1-1 1,-6 7 0,8-11-44,0 1 0,-1-1 0,1 0 0,0 0 0,0 0 0,-1 0 0,1 0 1,-1-1-1,1 1 0,0-1 0,-1 1 0,1-1 0,-1 0 0,1 0 0,-1 0 0,1-1 0,-1 1 0,1 0 0,-1-1 0,1 0 0,-1 1 0,1-1 0,0 0 1,0 0-1,-1-1 0,1 1 0,-3-2 0,-8-5 11,1-1 0,-1 0 0,-11-12 0,24 21-32,-27-27-146,1-1 1,-28-39-1,22 25-123,-12-16 11</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8.962"/>
    </inkml:context>
    <inkml:brush xml:id="br0">
      <inkml:brushProperty name="width" value="0.1" units="cm"/>
      <inkml:brushProperty name="height" value="0.1" units="cm"/>
      <inkml:brushProperty name="color" value="#F6630D"/>
    </inkml:brush>
  </inkml:definitions>
  <inkml:trace contextRef="#ctx0" brushRef="#br0">110 236 9746,'-110'25'3289,"122"-36"-3185,8-4-32,9-3-32,2-2 0,9-6-8,9 6-8,-1-3-8,1 0 8,-5 2-40,-4-7-64,-14 8-312,-8 0-272,-11 4 400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9.296"/>
    </inkml:context>
    <inkml:brush xml:id="br0">
      <inkml:brushProperty name="width" value="0.1" units="cm"/>
      <inkml:brushProperty name="height" value="0.1" units="cm"/>
      <inkml:brushProperty name="color" value="#F6630D"/>
    </inkml:brush>
  </inkml:definitions>
  <inkml:trace contextRef="#ctx0" brushRef="#br0">69 73 8066,'-56'-73'2471,"56"74"-2458,0-1 0,0 0 0,0 1-1,0-1 1,0 0 0,0 0 0,0 1 0,0-1 0,0 0 0,0 1-1,0-1 1,0 0 0,0 0 0,0 1 0,0-1 0,0 0 0,-1 1-1,1-1 1,0 0 0,0 0 0,0 1 0,0-1 0,-1 0 0,1 0 0,0 0-1,0 1 1,0-1 0,-1 0 0,1 0 0,0 0 0,0 0 0,-1 0-1,1 1 1,0-1 0,-1 0 0,1 0 0,0 0 0,0 0 0,-1 0-1,1 0 1,0 0 0,-1 0 0,1 0 0,0 0 0,-1 0 0,1 0 0,0 0-1,0 0 1,-1 0 0,1 0 0,0-1 0,0 1 0,-1 0 0,1 0-1,0 0 1,0 0 0,-1-1 0,1 1 0,0 0 0,0 0 0,-1 0-1,1-1 1,0 1 0,0 0 0,0 0 0,0-1 0,-1 1 0,2 29 153,0-25-116,11 276 767,-4-38-445,-5-194-317,27 663 212,-30-693-287,0-13-13,0 0 1,0 0-1,-1 1 0,1-1 1,-1 0-1,0 0 1,0 0-1,-4 8 0,5-14 19,0 1-1,0 0 0,0 0 1,0-1-1,0 1 0,0 0 1,0 0-1,0-1 0,0 1 1,-1 0-1,1 0 0,0-1 1,0 1-1,0 0 0,0 0 1,-1 0-1,1 0 0,0-1 0,0 1 1,-1 0-1,1 0 0,0 0 1,0 0-1,0 0 0,-1 0 1,1 0-1,0-1 0,-1 1 1,1 0-1,0 0 0,0 0 1,-1 0-1,1 0 0,0 0 1,0 0-1,-1 0 0,1 0 1,0 1-1,0-1 0,-1 0 0,1 0 1,0 0-1,0 0 0,-1 0 1,1 0-1,0 0 0,0 1 1,0-1-1,-1 0 0,1 0 1,0 0-1,0 1 0,0-1 1,-1 0-1,1 0 0,0 0 1,0 1-1,0-1 0,0 0 1,0 0-1,0 1 0,0-1 0,0 0 1,-1 1-1,-6-31-720,-1-26 353</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39.649"/>
    </inkml:context>
    <inkml:brush xml:id="br0">
      <inkml:brushProperty name="width" value="0.1" units="cm"/>
      <inkml:brushProperty name="height" value="0.1" units="cm"/>
      <inkml:brushProperty name="color" value="#F6630D"/>
    </inkml:brush>
  </inkml:definitions>
  <inkml:trace contextRef="#ctx0" brushRef="#br0">385 77 4321,'14'-77'5342,"-53"142"-2734,-65 143-2128,9-21-384,70-126-128,15-34-101,0 0 0,-2-1 0,-1 0 1,-1-1-1,-2 0 0,-19 24 0,19-37-1186,7-18 587</inkml:trace>
  <inkml:trace contextRef="#ctx0" brushRef="#br0" timeOffset="1">351 67 8114,'13'20'2944,"5"13"-2464,8 8-295,-3 1-33,-3 6-120,0-9-24,3-1-321,-5-12 746,3-26-409</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0.159"/>
    </inkml:context>
    <inkml:brush xml:id="br0">
      <inkml:brushProperty name="width" value="0.1" units="cm"/>
      <inkml:brushProperty name="height" value="0.1" units="cm"/>
      <inkml:brushProperty name="color" value="#F6630D"/>
    </inkml:brush>
  </inkml:definitions>
  <inkml:trace contextRef="#ctx0" brushRef="#br0">61 0 8642,'6'6'3868,"42"18"-3811,69 37 18,49 21-52,-148-74-51,-10-6-14,0 1-1,-1 0 1,1 1 0,-1 0-1,0 0 1,0 1 0,6 5 0,-12-8 37,-1 0 1,0 0-1,0 0 1,0 0 0,0 0-1,0 0 1,0 0 0,0 0-1,-1 0 1,1 0-1,-1 0 1,1 0 0,-1 0-1,0-1 1,0 1-1,-2 3 1,2-2-1,-6 16 36,-2-1 0,0 0 1,-1 0-1,-1-1 1,0-1-1,-1 1 0,-1-2 1,-1 0-1,0 0 1,-31 23-1,32-29 55,0 0-1,1 1 1,0 1-1,-19 21 1,29-31-75,1 1 0,-1 0 1,1 0-1,0-1 0,-1 1 0,1 0 1,0 0-1,0 1 0,0-1 0,1 0 1,-1 0-1,0 0 0,1 1 0,-1-1 0,1 0 1,0 0-1,0 1 0,0-1 0,0 0 1,0 1-1,1-1 0,-1 0 0,0 0 1,1 1-1,0-1 0,0 0 0,-1 0 0,1 0 1,1 0-1,-1 0 0,0 0 0,0 0 1,1 0-1,-1 0 0,1-1 0,-1 1 1,1-1-1,0 1 0,0-1 0,0 1 0,-1-1 1,5 1-1,1 3-7,0-2 1,0 1-1,0-1 0,1 0 1,-1 0-1,1-1 1,0 0-1,0-1 0,12 1 1,72-4 50,-86 2-49,-5-1-5,-1 1-1,1 0 0,-1 0 1,1 0-1,-1 0 0,1 0 0,-1 0 1,0 0-1,1 0 0,-1 0 1,1 0-1,-1 0 0,1 0 1,-1 0-1,1 0 0,-1 0 1,0 1-1,1-1 0,-1 0 1,1 0-1,-1 0 0,0 1 1,1-1-1,-1 0 0,1 1 0,-1-1 1,0 0-1,1 1 0,-1-1 1,0 0-1,0 1 0,1-1 1,-1 1-1,0-1 0,-3 21 5,-2 1-5,-3 25 9,-2 0-1,-2-1 0,-22 55 1,27-83-22,0-2-1,-2 1 1,0-1 0,0-1 0,-2 0 0,0 0 0,-1-1 0,0 0-1,-1-1 1,0 0 0,-1-2 0,-20 14 0,23-17-34,-1-2 1,0 1-1,0-2 1,-1 1-1,1-2 1,-17 5 0,26-9 8,-1 1 1,1 0 0,-1-1 0,1 0 0,-1 0 0,1 0-1,-1 0 1,1 0 0,-1-1 0,1 0 0,-1 1 0,1-1-1,-1-1 1,1 1 0,0 0 0,0-1 0,0 0 0,-1 1-1,2-1 1,-1 0 0,0-1 0,0 1 0,1-1 0,-1 1 0,1-1-1,0 0 1,0 1 0,-4-7 0,-18-47-264</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16.176"/>
    </inkml:context>
    <inkml:brush xml:id="br0">
      <inkml:brushProperty name="width" value="0.1" units="cm"/>
      <inkml:brushProperty name="height" value="0.1" units="cm"/>
      <inkml:brushProperty name="color" value="#66CC00"/>
    </inkml:brush>
  </inkml:definitions>
  <inkml:trace contextRef="#ctx0" brushRef="#br0">39 1 3665,'-38'6'2160,"40"-1"-23,2 9-1393,0 5-72,-1 1-144,-1 8-56,1 6-176,4 1-88,-6-11-112,2 4-32,-1-11-40,-2-9-56,0 5-368</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0.521"/>
    </inkml:context>
    <inkml:brush xml:id="br0">
      <inkml:brushProperty name="width" value="0.1" units="cm"/>
      <inkml:brushProperty name="height" value="0.1" units="cm"/>
      <inkml:brushProperty name="color" value="#F6630D"/>
    </inkml:brush>
  </inkml:definitions>
  <inkml:trace contextRef="#ctx0" brushRef="#br0">162 0 7338,'3'30'3955,"-5"1"-3574,-10 46 1,-3-8-93,0 6-193,-2-1-1,-4-1 0,-43 100 1,52-156-287,7-20-117,3-13-175,3-22 212</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0.868"/>
    </inkml:context>
    <inkml:brush xml:id="br0">
      <inkml:brushProperty name="width" value="0.1" units="cm"/>
      <inkml:brushProperty name="height" value="0.1" units="cm"/>
      <inkml:brushProperty name="color" value="#F6630D"/>
    </inkml:brush>
  </inkml:definitions>
  <inkml:trace contextRef="#ctx0" brushRef="#br0">1 243 5345,'27'10'1566,"1"1"-1,-1 1 1,38 24-1,-43-22-1413,-2 2-1,1 0 0,-2 1 0,0 2 0,-2-1 0,0 2 0,-1 0 1,0 1-1,-2 1 0,-1 0 0,0 1 0,10 28 0,-20-42-115,52 106 290,-47-101-323,0 1 1,1-1-1,1-1 0,0 0 0,20 19 1,-30-32-16,0 0 1,0 0-1,0 0 1,1 0-1,-1 0 1,0 0-1,0 0 1,0 0-1,1 0 1,-1 0-1,0 0 1,0 0-1,0 0 1,1-1-1,-1 1 1,0 0-1,0 0 1,0 0-1,1 0 1,-1 0-1,0 0 1,0-1-1,0 1 1,0 0-1,0 0 1,1 0-1,-1 0 1,0-1-1,0 1 1,0 0-1,0 0 1,0 0-1,0-1 1,0 1-1,0 0 1,0 0-1,0 0 1,0-1-1,0 1 1,0 0-1,0 0 1,0 0-1,0-1 1,0 1-1,0 0 1,0 0-1,0 0 1,0-1-1,0 1 1,0 0-1,0 0 1,0 0-1,0-1 1,-1 1-1,1 0 1,0 0-1,0 0 1,0 0-1,0-1 1,-3-20-480,3 18 386,-4-33-304</inkml:trace>
  <inkml:trace contextRef="#ctx0" brushRef="#br0" timeOffset="1">631 0 9274,'0'2'3233,"2"11"-2921,0 3-112,-2 16-72,-7 2 0,2 9-24,-3 1-24,3-1-72,3-10-104,1-10-392,1-7 2840,3-19-1904</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1.228"/>
    </inkml:context>
    <inkml:brush xml:id="br0">
      <inkml:brushProperty name="width" value="0.1" units="cm"/>
      <inkml:brushProperty name="height" value="0.1" units="cm"/>
      <inkml:brushProperty name="color" value="#F6630D"/>
    </inkml:brush>
  </inkml:definitions>
  <inkml:trace contextRef="#ctx0" brushRef="#br0">1 1 8834,'11'11'3001,"17"12"-2849,-5 2-40,-5 1-40,2-3-32,-13-5-24,-7-3-64,-2-10-408,0-8 1680,6-9-1056</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1.564"/>
    </inkml:context>
    <inkml:brush xml:id="br0">
      <inkml:brushProperty name="width" value="0.1" units="cm"/>
      <inkml:brushProperty name="height" value="0.1" units="cm"/>
      <inkml:brushProperty name="color" value="#F6630D"/>
    </inkml:brush>
  </inkml:definitions>
  <inkml:trace contextRef="#ctx0" brushRef="#br0">97 18 8914,'-5'-2'911,"-25"-7"1084,30 9-1974,-1 0 1,0 0 0,0 0-1,0 0 1,0 0 0,1 0-1,-1 0 1,0 0 0,0 0 0,0 0-1,1 0 1,-1 0 0,0 0-1,0 1 1,0-1 0,1 0-1,-1 1 1,0-1 0,1 0 0,-1 1-1,0-1 1,1 1 0,-1-1-1,0 1 1,1-1 0,-1 1-1,1 0 1,-1-1 0,1 1 0,-1 0-1,1-1 1,-1 1 0,1 1-1,-10 52 209,-3 106-1,9-101-113,-4 49-4,4 1 0,6 0 0,20 151 0,-18-229-151,-3-20-64,0-1 0,1 1 0,1 0 1,5 15-1,-3-20-472,-2-19 33,-3 11 515,5-29-366</inkml:trace>
  <inkml:trace contextRef="#ctx0" brushRef="#br0" timeOffset="1">250 0 6969,'8'7'3033,"-8"16"-992,0 1-1817,0 34-56,-8 6 24,0 5-48,8 11 0,-10-14-88,8-2-24,-3-11-32,-8-7-104,6-12-424,7-8-817,5-21 857</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1.931"/>
    </inkml:context>
    <inkml:brush xml:id="br0">
      <inkml:brushProperty name="width" value="0.1" units="cm"/>
      <inkml:brushProperty name="height" value="0.1" units="cm"/>
      <inkml:brushProperty name="color" value="#F6630D"/>
    </inkml:brush>
  </inkml:definitions>
  <inkml:trace contextRef="#ctx0" brushRef="#br0">63 12 8834,'6'-11'3081,"16"11"-2817,-1 0-48,4 11-152,3 1-16,-5-7-8,5 4-48,-10-7-296,-2 5-329,2 4 393</inkml:trace>
  <inkml:trace contextRef="#ctx0" brushRef="#br0" timeOffset="1">9 258 9130,'-9'10'3137,"29"-3"-2937,-5-1-48,15-6-88,-3 0 8,1-4-16,12-5 0,4 3-40,-3-6 0,-10 2-112,-1 1-144,-12-6-352,-3 0-2145,-4 0 1929</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2.260"/>
    </inkml:context>
    <inkml:brush xml:id="br0">
      <inkml:brushProperty name="width" value="0.1" units="cm"/>
      <inkml:brushProperty name="height" value="0.1" units="cm"/>
      <inkml:brushProperty name="color" value="#F6630D"/>
    </inkml:brush>
  </inkml:definitions>
  <inkml:trace contextRef="#ctx0" brushRef="#br0">14 6 8370,'-10'-5'2928,"9"11"-2680,-1 7-15,5 20 39,-3 10 8,2 19 88,1 4 0,-1 10-72,3-6-40,3 2-136,0-4-64,0 4-56,0 5-56,-1-6-224,-2 8-168,-5-17-488,-3-9 568</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2.596"/>
    </inkml:context>
    <inkml:brush xml:id="br0">
      <inkml:brushProperty name="width" value="0.1" units="cm"/>
      <inkml:brushProperty name="height" value="0.1" units="cm"/>
      <inkml:brushProperty name="color" value="#F6630D"/>
    </inkml:brush>
  </inkml:definitions>
  <inkml:trace contextRef="#ctx0" brushRef="#br0">31 74 7034,'-21'0'3264,"11"5"-991,15-6-1881,21 4 0,14-3-112,9-12 32,26 2 80,-1-6-72,13 6-80,-1 4-48,-7 1-128,1-2-16,7 5-40,4-1-8,-8 3-336,-17 0-176,-30-3-440,-10-4 512</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3.948"/>
    </inkml:context>
    <inkml:brush xml:id="br0">
      <inkml:brushProperty name="width" value="0.1" units="cm"/>
      <inkml:brushProperty name="height" value="0.1" units="cm"/>
      <inkml:brushProperty name="color" value="#F6630D"/>
    </inkml:brush>
  </inkml:definitions>
  <inkml:trace contextRef="#ctx0" brushRef="#br0">1 97 8858,'0'-1'103,"0"1"0,0-1 0,0 0-1,1 1 1,-1-1 0,0 1 0,1-1 0,-1 1 0,0-1 0,1 1 0,-1-1 0,0 1 0,1-1-1,-1 1 1,1-1 0,-1 1 0,1 0 0,-1-1 0,1 1 0,-1 0 0,1-1 0,-1 1-1,1 0 1,0 0 0,-1 0 0,1-1 0,-1 1 0,1 0 0,0 0 0,-1 0 0,1 0 0,0 0-1,32-1-43,-3 0 50,148-55 138,-113 34-218,-64 21-28,0 1 0,0-1 0,0 1-1,0-1 1,0 1 0,0 0-1,0 0 1,0-1 0,1 1-1,-1 0 1,0 0 0,0 0 0,0 0-1,0 0 1,0 0 0,0 0-1,0 1 1,1-1 0,-1 0 0,1 1-1,-2 0 2,0-1-1,0 1 0,0 0 0,0 0 0,0-1 1,0 1-1,0 0 0,0 0 0,0-1 1,0 1-1,0 0 0,-1-1 0,1 1 0,0 0 1,-1-1-1,1 1 0,0 0 0,-1-1 1,1 1-1,-1 0 0,1-1 0,-1 1 0,-42 46 61,34-38-48,-13 18 1,13-15-17,-1 0 0,0 0 0,0-1 0,-1 0 0,-1 0 0,0-2-1,0 1 1,-1-1 0,0-1 0,-24 11 0,43-20-12,1 0 1,0 0-1,0 0 0,-1 1 1,1 0-1,0 1 0,13 2 1,-19-2 13,0 0 0,0 0 1,0 0-1,0 0 0,0 0 1,0 0-1,0 1 0,0-1 1,0 0-1,0 1 0,-1-1 1,1 1-1,-1-1 1,1 1-1,-1-1 0,1 1 1,-1-1-1,0 1 0,0-1 1,0 1-1,0-1 0,0 1 1,0 0-1,0-1 0,0 1 1,-1-1-1,0 4 0,0 2-1,0 43 25,-2 1 1,-3-1 0,-16 69-1,-2-60 43,12-37-412,10-18-208,3-7-363,8-25-248,-8 23 1180,0 1 0,0 0 0,1-1 0,0 1 0,0 0 0,0 0 0,0 0-1,0 0 1,1 0 0,0 1 0,-1-1 0,6-4 0,-6 7 21,1 0 0,-1 0 0,1 1 0,-1-1 0,1 0 0,-1 1 0,1-1 0,-1 1 0,1 0 0,-1 0 0,1 0 0,0 0 0,-1 1 1,1-1-1,-1 0 0,1 1 0,2 1 0,45 14 501,-48-15-508,1 0-7,-1 1 1,1-1-1,0 0 1,0 0 0,0-1-1,0 1 1,0-1-1,0 1 1,0-1 0,0 0-1,0 0 1,0 0-1,0 0 1,0-1-1,0 1 1,0-1 0,0 0-1,0 0 1,0 0-1,-1 0 1,5-2-1,-1-3-27,0 1 0,0-1 0,-1 0 1,1-1-1,-1 1 0,7-14 0,15-16-111,-16 22-346,-1 0 1,15-25-1,-25 28-1299,-11 6 816</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4.299"/>
    </inkml:context>
    <inkml:brush xml:id="br0">
      <inkml:brushProperty name="width" value="0.1" units="cm"/>
      <inkml:brushProperty name="height" value="0.1" units="cm"/>
      <inkml:brushProperty name="color" value="#F6630D"/>
    </inkml:brush>
  </inkml:definitions>
  <inkml:trace contextRef="#ctx0" brushRef="#br0">6 31 7322,'-1'2'230,"0"0"0,1 0 0,-1 0 0,0 0 0,1 1 0,-1-1 0,1 0 0,-1 0 0,1 0 0,0 0 0,0 4 0,9 48-252,-4-32 263,-2 13-69,-3 59-1,-1-70-31,0 1 1,2-1-1,1 0 0,1 1 0,7 31 0,-10-55-112,1 1 1,-1-1-1,1 1 0,-1-1 0,1 1 0,-1-1 0,1 1 1,0-1-1,-1 0 0,1 1 0,0-1 0,0 0 1,0 0-1,0 1 0,1-1 0,-1 0 0,0 0 1,0 0-1,1 0 0,1 1 0,-2-2-9,0 0-1,1 0 1,-1 0-1,0 0 1,0 0 0,1-1-1,-1 1 1,0 0-1,0 0 1,1-1 0,-1 1-1,0-1 1,0 1-1,0-1 1,0 0-1,0 1 1,0-1 0,0 0-1,0 0 1,1-1-1,7-7 50,-1-1-1,0 0 0,0 0 0,6-12 1,-6 9-47,54-90 103,-44 69-240,2 0-1,2 1 1,44-51 0,-17 37-320,0-5 183</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4.625"/>
    </inkml:context>
    <inkml:brush xml:id="br0">
      <inkml:brushProperty name="width" value="0.1" units="cm"/>
      <inkml:brushProperty name="height" value="0.1" units="cm"/>
      <inkml:brushProperty name="color" value="#F6630D"/>
    </inkml:brush>
  </inkml:definitions>
  <inkml:trace contextRef="#ctx0" brushRef="#br0">12 1 7058,'-5'3'3080,"-2"3"-1127,7 11-1689,2 3-56,1 8-64,4-2-24,-2 2-56,-2-2-32,-1-11-240,-1 13-232,-4-4 272</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16.529"/>
    </inkml:context>
    <inkml:brush xml:id="br0">
      <inkml:brushProperty name="width" value="0.1" units="cm"/>
      <inkml:brushProperty name="height" value="0.1" units="cm"/>
      <inkml:brushProperty name="color" value="#66CC00"/>
    </inkml:brush>
  </inkml:definitions>
  <inkml:trace contextRef="#ctx0" brushRef="#br0">1 260 4233,'48'-135'2368,"-46"129"-2116,0 0 1,1 1-1,0-1 0,0 1 0,0-1 0,1 1 0,0 0 0,0 0 0,0 1 0,1-1 0,-1 1 0,1 0 0,0 0 0,9-5 0,-4 4-123,1 0-1,1 1 0,-1 1 1,1-1-1,13-1 0,4-2 136,-20 5-230,0-1 1,0 1-1,0 0 1,0 1 0,0 0-1,0 0 1,0 1-1,0 0 1,0 1-1,10 1 1,-33 38 20,-11 31-32,16-42-22,-1 0 0,-22 42 0,10-30-1,-46 75-680,57-104-399,1-10 459</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4.963"/>
    </inkml:context>
    <inkml:brush xml:id="br0">
      <inkml:brushProperty name="width" value="0.1" units="cm"/>
      <inkml:brushProperty name="height" value="0.1" units="cm"/>
      <inkml:brushProperty name="color" value="#F6630D"/>
    </inkml:brush>
  </inkml:definitions>
  <inkml:trace contextRef="#ctx0" brushRef="#br0">14 126 8858,'-13'6'3185,"18"4"-2673,6-8-296,17-1-88,5-7-56,8-7-24,5-2 0,0-16-8,3 13-40,-3-9-200,-5 8-152,-5 12-488,-11-1 503</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5.311"/>
    </inkml:context>
    <inkml:brush xml:id="br0">
      <inkml:brushProperty name="width" value="0.1" units="cm"/>
      <inkml:brushProperty name="height" value="0.1" units="cm"/>
      <inkml:brushProperty name="color" value="#F6630D"/>
    </inkml:brush>
  </inkml:definitions>
  <inkml:trace contextRef="#ctx0" brushRef="#br0">133 45 7250,'-68'42'2329,"66"-40"-2277,0 1 0,0 0 0,0-1 0,1 1 0,-1 0 0,1 0 0,0 0 0,0 0 0,0 0 0,0 1 0,0-1 0,1 0 0,-1 0 0,1 1 1,0-1-1,0 0 0,0 1 0,0-1 0,1 0 0,-1 0 0,1 1 0,0-1 0,2 5 0,1 15 86,-5-3-34,-1 1 0,-1-1-1,0-1 1,-2 1-1,0 0 1,-1-1 0,-14 31-1,9-22 18,26-58-9,1 2 0,34-47 1,-20 33-18,-15 19-29,1 1 0,1 0 0,0 2 0,2 0 0,0 1 0,2 1 0,0 0 1,1 2-1,0 1 0,33-17 0,-55 31-62,1 1 0,-1-1 0,1 1 0,-1 0 0,0-1 0,1 1-1,-1 0 1,1-1 0,-1 1 0,1 0 0,-1-1 0,1 1 0,-1 0 0,1 0 0,-1 0 0,1 0 0,-1-1 0,1 1 0,-1 0 0,1 0 0,0 0 0,-1 0 0,1 0 0,-1 0 0,1 0 0,-1 1 0,1-1 0,-1 0-1,1 0 1,-1 0 0,1 0 0,-1 1 0,1-1 0,-1 0 0,1 1 0,-1-1 0,1 0 0,-1 1 0,1-1 0,-1 0 0,0 1 0,1-1 0,-1 1 0,0-1 0,1 1 0,-1-1 0,0 1 0,0-1 0,0 1 0,1-1-1,-1 1 1,0-1 0,0 1 0,0-1 0,0 1 0,0-1 0,0 1 0,0-1 0,0 2 0,-10 40 138,6-28-104,-5 17 12,-1 0 0,-1 0 1,-2-1-1,-30 52 0,30-62-290,0 0 0,-1-1 1,-1-1-1,0 0 0,-2-1 1,0 0-1,-30 21 0,10-16-279</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5.644"/>
    </inkml:context>
    <inkml:brush xml:id="br0">
      <inkml:brushProperty name="width" value="0.1" units="cm"/>
      <inkml:brushProperty name="height" value="0.1" units="cm"/>
      <inkml:brushProperty name="color" value="#F6630D"/>
    </inkml:brush>
  </inkml:definitions>
  <inkml:trace contextRef="#ctx0" brushRef="#br0">69 47 6953,'-39'-28'2649,"47"23"-1913,-1 5-272,-2 3-88,1 6-32,-6 4-7,0 3 7,0 7-72,-3 3-32,-4 2-88,1 8-48,-4 1-56,2-3-40,3 10-136,0-12-88,0-13-264,0-2-169,3-22 425</inkml:trace>
  <inkml:trace contextRef="#ctx0" brushRef="#br0" timeOffset="1">152 24 4745,'14'-23'5473,"-9"26"-4641,-5 5-119,-1-8-529,-1 12-48,-5 16-48,-7 42-48,5-37-32,0-3 16,4-6-136,-4-4-128,9-13 432,2-9-232</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5.977"/>
    </inkml:context>
    <inkml:brush xml:id="br0">
      <inkml:brushProperty name="width" value="0.1" units="cm"/>
      <inkml:brushProperty name="height" value="0.1" units="cm"/>
      <inkml:brushProperty name="color" value="#F6630D"/>
    </inkml:brush>
  </inkml:definitions>
  <inkml:trace contextRef="#ctx0" brushRef="#br0">0 0 7330,'2'1'124,"0"1"1,-1-1-1,1 0 1,0 1 0,-1-1-1,1 1 1,-1 0-1,1-1 1,-1 1 0,0 0-1,0 0 1,0 0 0,0 0-1,0 0 1,0 0-1,0 0 1,-1 0 0,1 0-1,-1 0 1,0 0-1,1 1 1,-1-1 0,0 0-1,0 2 1,-9 65 127,1-20 359,11-19-255,2 0 1,0 0-1,18 53 0,-21-79-326,0 0 0,0 0 0,1 0 0,0 0 0,-1 0 0,2 0-1,-1-1 1,6 6 0,-9-8-25,1 0 0,0 0 0,0 0 0,0 0 0,0 0 0,0-1 0,0 1 0,0 0-1,0 0 1,0-1 0,1 1 0,-1-1 0,0 1 0,0-1 0,1 1 0,-1-1 0,0 0 0,0 0 0,1 1 0,-1-1 0,0 0-1,1 0 1,-1 0 0,0-1 0,1 1 0,-1 0 0,0 0 0,1-1 0,-1 1 0,0-1 0,0 1 0,0-1 0,2 0-1,4-11 0,-1 0 0,-1-1 0,0 0 0,4-17 0,52-142-1296,-41 121 707,0-3 275</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6.315"/>
    </inkml:context>
    <inkml:brush xml:id="br0">
      <inkml:brushProperty name="width" value="0.1" units="cm"/>
      <inkml:brushProperty name="height" value="0.1" units="cm"/>
      <inkml:brushProperty name="color" value="#F6630D"/>
    </inkml:brush>
  </inkml:definitions>
  <inkml:trace contextRef="#ctx0" brushRef="#br0">72 1 7834,'14'25'3288,"-2"25"-3148,-10-38 235,6 47 273,1 79 0,-2-21-77,2-11-228,-5 1 1,-10 119-1,6-223-345,0-1 1,0 0-1,-1 0 1,1 0-1,-1 0 1,1 0-1,-1 0 1,1 0-1,-1 0 0,0 0 1,0 0-1,-2 2 1,3-4-5,0 1 0,-1-1 0,1 0 0,0 0 0,-1 0 0,1 0 0,-1 0 1,1 0-1,0 0 0,-1 0 0,1 0 0,-1 0 0,1 0 0,0 0 0,-1 0 0,1 0 0,0 0 0,-1 0 1,1 0-1,-1 0 0,1 0 0,0-1 0,-1 1 0,1 0 0,0 0 0,-1 0 0,1-1 0,0 1 0,0 0 1,-1 0-1,1-1 0,0 1 0,0 0 0,-1-1 0,1 1 0,0 0 0,0-1 0,-4-5-87,0-1 0,0 1 0,1-1 0,0 0 0,-2-8 0,-56-159-3880,35 115 2777</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6.659"/>
    </inkml:context>
    <inkml:brush xml:id="br0">
      <inkml:brushProperty name="width" value="0.1" units="cm"/>
      <inkml:brushProperty name="height" value="0.1" units="cm"/>
      <inkml:brushProperty name="color" value="#F6630D"/>
    </inkml:brush>
  </inkml:definitions>
  <inkml:trace contextRef="#ctx0" brushRef="#br0">5 170 6809,'0'-3'418,"-4"-21"2961,7 18-2095,7 11-790,-9-4-273,13 4 50,133 41-122,-144-45-149,0 0-1,-1-1 1,1 1-1,0 1 1,-1-1-1,1 0 1,0 1-1,-1-1 0,0 1 1,1 0-1,-1 0 1,0 0-1,0 0 1,3 3-1,-4-3 1,-1-1-1,1 1 0,-1 0 1,1 0-1,-1-1 1,0 1-1,1 0 1,-1 0-1,0-1 1,0 1-1,0 0 0,-1 0 1,1-1-1,0 1 1,-1 0-1,1 0 1,-1-1-1,1 1 1,-1 0-1,0-1 1,0 1-1,1-1 0,-1 1 1,0-1-1,-2 2 1,-57 89 178,-50 104 0,106-188-254,1 0 1,0 0-1,0 1 1,0-1-1,1 1 1,1-1-1,-2 12 1,5-9-401,6-14 208</inkml:trace>
  <inkml:trace contextRef="#ctx0" brushRef="#br0" timeOffset="1">582 0 8026,'-11'15'512,"0"-2"0,-1 1-1,0-2 1,-1 0 0,-15 12 0,-23 21-380,-75 106 1478,105-124-1038,20-26-541,0 0 0,-1 0-1,1 0 1,0 1 0,0-1 0,0 0 0,0 0 0,1 1-1,-1-1 1,0 1 0,1-1 0,-1 1 0,1-1 0,-1 1 0,1-1-1,-1 1 1,1-1 0,0 1 0,0-1 0,0 1 0,0-1 0,0 1-1,0 0 1,0-1 0,1 1 0,-1-1 0,1 1 0,-1-1-1,1 1 1,-1-1 0,1 0 0,0 1 0,0-1 0,-1 1 0,1-1-1,0 0 1,2 2 0,4 2 23,-1-1 0,1 0 0,0-1 0,1 0 0,-1 0 1,12 3-1,-4 0 1,2-1-100,0 0 0,0 0 0,1-2 0,-1 0 0,1-1 0,-1-1 0,1-1 0,0 0 0,32-5 0,-48 4-35,0 1-1,0 0 1,0-1-1,0 0 1,0 1-1,0-1 1,0 0-1,0 0 1,0 0-1,-1-1 1,1 1-1,0 0 1,0 0-1,-1-1 0,1 1 1,-1-1-1,0 0 1,2-2-1,8-18-377</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6.976"/>
    </inkml:context>
    <inkml:brush xml:id="br0">
      <inkml:brushProperty name="width" value="0.1" units="cm"/>
      <inkml:brushProperty name="height" value="0.1" units="cm"/>
      <inkml:brushProperty name="color" value="#F6630D"/>
    </inkml:brush>
  </inkml:definitions>
  <inkml:trace contextRef="#ctx0" brushRef="#br0">88 0 8402,'0'0'3200,"-2"3"-2255,-1 4-545,1-7-88,1 0-32,-6 26-64,-11 45-64,5-28-72,0-2-32,1 1-112,2-1-112,7-21-432,0-5 848,6-18-312</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7.319"/>
    </inkml:context>
    <inkml:brush xml:id="br0">
      <inkml:brushProperty name="width" value="0.1" units="cm"/>
      <inkml:brushProperty name="height" value="0.1" units="cm"/>
      <inkml:brushProperty name="color" value="#F6630D"/>
    </inkml:brush>
  </inkml:definitions>
  <inkml:trace contextRef="#ctx0" brushRef="#br0">1 1 9322,'13'8'3241,"8"10"-2985,2 3-16,-13 2-80,10 2-40,-9 3-32,1 1-48,-9-4-56,8 0-80,-9-11-288,-7-7-160,8-9 320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7.669"/>
    </inkml:context>
    <inkml:brush xml:id="br0">
      <inkml:brushProperty name="width" value="0.1" units="cm"/>
      <inkml:brushProperty name="height" value="0.1" units="cm"/>
      <inkml:brushProperty name="color" value="#F6630D"/>
    </inkml:brush>
  </inkml:definitions>
  <inkml:trace contextRef="#ctx0" brushRef="#br0">58 1 9234,'3'7'435,"1"-1"1,-1 1-1,-1 0 0,1 0 1,-1 0-1,0 1 1,-1-1-1,1 15 0,-1 58-332,-7-15 377,-21 98-1,0-1-37,14-60-464,5 0-1,10 198 0,2-280-930,-2-41 87,-3-18 412</inkml:trace>
  <inkml:trace contextRef="#ctx0" brushRef="#br0" timeOffset="1">309 60 8218,'5'10'3200,"2"16"-1951,-6 10-1001,-1 17 24,-10 9 32,1-1-16,4 6-88,-12-11-80,9-8-152,1-5-136,1-7-360,6-3-240,8-12 448</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8.004"/>
    </inkml:context>
    <inkml:brush xml:id="br0">
      <inkml:brushProperty name="width" value="0.1" units="cm"/>
      <inkml:brushProperty name="height" value="0.1" units="cm"/>
      <inkml:brushProperty name="color" value="#F6630D"/>
    </inkml:brush>
  </inkml:definitions>
  <inkml:trace contextRef="#ctx0" brushRef="#br0">0 184 5937,'23'-20'3137,"-1"11"-8,1-1-2393,10 8-200,-1 2-40,8-5-128,-4 2-104,3-9-144,2-4-32,-1-5-136,-2-12-96,-10 5-312,-2 13-208,-16 5 392</inkml:trace>
  <inkml:trace contextRef="#ctx0" brushRef="#br0" timeOffset="1">60 340 8442,'6'7'2936,"12"-1"-2624,5 1-119,10 1 7,-2-3-8,0-3-72,2-2-16,0 1-72,-2-1-40,-6 0-168,-7 0-160,-15-6-2201,-3 2 1785</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16.859"/>
    </inkml:context>
    <inkml:brush xml:id="br0">
      <inkml:brushProperty name="width" value="0.1" units="cm"/>
      <inkml:brushProperty name="height" value="0.1" units="cm"/>
      <inkml:brushProperty name="color" value="#66CC00"/>
    </inkml:brush>
  </inkml:definitions>
  <inkml:trace contextRef="#ctx0" brushRef="#br0">96 1 6089,'6'56'4906,"-7"-18"-4740,-6 53 1,3-64-119,-2 1 0,-2-1 0,0 0 0,-1 0 0,-2-1 0,-23 41 0,33-65-173,1-1 31,0 0-1,0-1 1,0 1-1,-1 0 1,1-1-1,0 1 0,0 0 1,-1-1-1,1 1 1,0-1-1,-1 1 1,1-1-1,0 1 1,-1-1-1,1 1 1,-1-1-1,1 1 0,-1-1 1,1 1-1,-1-1 1,0 0-1,0 1 1,-2-6-741</inkml:trace>
  <inkml:trace contextRef="#ctx0" brushRef="#br0" timeOffset="1">60 326 6993,'92'-61'2673,"-64"68"-1961,1-1-112,7 11-208,2-2-7,2-1-41,-8 1-56,-12 0-120,8 1-56,-2 1-56,6 3 16,-6-4-56,-5-6 0,-21-7-32,8 0-120,1-3-344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8.346"/>
    </inkml:context>
    <inkml:brush xml:id="br0">
      <inkml:brushProperty name="width" value="0.1" units="cm"/>
      <inkml:brushProperty name="height" value="0.1" units="cm"/>
      <inkml:brushProperty name="color" value="#F6630D"/>
    </inkml:brush>
  </inkml:definitions>
  <inkml:trace contextRef="#ctx0" brushRef="#br0">76 9 8306,'-6'-8'3577,"2"13"-2100,-2 27-1052,6-29-347,-32 495 2554,19-216-2343,9-201-1099,-5-119-3930,8 13 3836</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8.667"/>
    </inkml:context>
    <inkml:brush xml:id="br0">
      <inkml:brushProperty name="width" value="0.1" units="cm"/>
      <inkml:brushProperty name="height" value="0.1" units="cm"/>
      <inkml:brushProperty name="color" value="#F6630D"/>
    </inkml:brush>
  </inkml:definitions>
  <inkml:trace contextRef="#ctx0" brushRef="#br0">222 48 8314,'-214'50'4375,"206"-44"-3533,17 1-348,19 3 251,-4-7-441,-1 0 1,0-2 0,1-1-1,-1 0 1,0-2-1,1-1 1,-1 0 0,0-2-1,37-13 1,-15 5-50,1 2 0,0 2-1,71-5 1,13-3-181,-58 16-1371,-85-9-960,-17-1 985,2 0 504</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5:49.016"/>
    </inkml:context>
    <inkml:brush xml:id="br0">
      <inkml:brushProperty name="width" value="0.1" units="cm"/>
      <inkml:brushProperty name="height" value="0.1" units="cm"/>
      <inkml:brushProperty name="color" value="#F6630D"/>
    </inkml:brush>
  </inkml:definitions>
  <inkml:trace contextRef="#ctx0" brushRef="#br0">0 0 9898,'5'17'3377,"0"2"-3193,5 1-96,-3-2-80,1 3-88,-5-9-232,2-7-192,3-5 288</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0.109"/>
    </inkml:context>
    <inkml:brush xml:id="br0">
      <inkml:brushProperty name="width" value="0.1" units="cm"/>
      <inkml:brushProperty name="height" value="0.1" units="cm"/>
      <inkml:brushProperty name="color" value="#F6630D"/>
    </inkml:brush>
  </inkml:definitions>
  <inkml:trace contextRef="#ctx0" brushRef="#br0">4 144 7562,'-4'-4'2952,"8"3"-1832,7-1-863,10 2 39,6 10-16,9-8-48,0-2-72,10-5-96,3-8-40,12-1-16,-5-2-40,-8-5-248,-7-1-168,-18-6-1537,-5-1 1329</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0.548"/>
    </inkml:context>
    <inkml:brush xml:id="br0">
      <inkml:brushProperty name="width" value="0.1" units="cm"/>
      <inkml:brushProperty name="height" value="0.1" units="cm"/>
      <inkml:brushProperty name="color" value="#F6630D"/>
    </inkml:brush>
  </inkml:definitions>
  <inkml:trace contextRef="#ctx0" brushRef="#br0">234 1 5729,'-2'0'238,"0"-1"-1,0 1 0,0 0 1,0 0-1,0 1 0,0-1 1,0 0-1,0 1 0,0-1 1,0 1-1,0-1 0,0 1 1,0 0-1,1 0 1,-1 0-1,0 0 0,-2 2 1,3-1-126,-1 1 1,1 0 0,0 0 0,0 0 0,0-1-1,0 1 1,0 0 0,1 0 0,-1 1-1,1-1 1,0 0 0,0 5 0,-41 873 2299,35-783-2360,-29 154 0,20-205-56,0-31-52,15-16 51,-1 0 0,0 0-1,1 0 1,-1 0 0,0 0 0,0 0-1,1 0 1,-1 0 0,0 0 0,1-1-1,-1 1 1,0 0 0,1 0 0,-1-1-1,0 1 1,1 0 0,-1-1 0,1 1 0,-1-1-1,1 1 1,-1-1 0,1 1 0,-1-1-1,1 1 1,-1-1 0,1 0 0,-1 1-1,1-1 1,-1 0 0,-4-10-31,-1 1 0,1-1-1,1 0 1,0 0 0,0 0 0,-3-19-1,-8-74 23,14 94 14,-2-9 11,2 0 0,0 0-1,0 1 1,2-1 0,1 0 0,3-19 0,-3 30 1,1 0 0,0 0 0,0 0 0,1 0 0,0 1 0,0-1 0,1 1 0,0 0 1,0 0-1,1 1 0,0-1 0,0 1 0,0 1 0,1-1 0,10-6 0,10-10-146,0 0-1,-2-2 0,-1-1 0,-1 0 1,-1-2-1,36-57 0,-11 12-119</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0.877"/>
    </inkml:context>
    <inkml:brush xml:id="br0">
      <inkml:brushProperty name="width" value="0.1" units="cm"/>
      <inkml:brushProperty name="height" value="0.1" units="cm"/>
      <inkml:brushProperty name="color" value="#F6630D"/>
    </inkml:brush>
  </inkml:definitions>
  <inkml:trace contextRef="#ctx0" brushRef="#br0">8 7 7666,'-5'-7'2848,"2"9"-2320,3 3 689,0 31-785,2 44-56,-4-35-64,2 12-48,0 6-96,0-3-56,0-5-80,5-8-80,-2-16-320,2-4-208,2-16 352</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1.214"/>
    </inkml:context>
    <inkml:brush xml:id="br0">
      <inkml:brushProperty name="width" value="0.1" units="cm"/>
      <inkml:brushProperty name="height" value="0.1" units="cm"/>
      <inkml:brushProperty name="color" value="#F6630D"/>
    </inkml:brush>
  </inkml:definitions>
  <inkml:trace contextRef="#ctx0" brushRef="#br0">2 44 8138,'0'-1'124,"0"0"0,0 0 0,-1 1 0,1-1 0,0 0 0,0 0 0,0 0 0,0 0 0,0 0 0,0 1 0,0-1 0,0 0 0,0 0 0,1 0 0,-1 0 0,0 1 1,0-1-1,1 0 0,-1 0 0,0 1 0,1-1 0,-1 0 0,1 0 0,-1 1 0,1-1 0,1-1 0,24-9 1114,47 6-1248,-55 5 338,41-4-295,-1 3 1,0 2 0,0 3-1,68 14 1,-123-18-34,0 1 0,0 0 0,0 0-1,0 0 1,0 0 0,0 0 0,-1 1 0,1-1 0,0 1 0,-1 0 0,1 0 0,-1 0 0,1 0-1,-1 0 1,0 0 0,0 1 0,0-1 0,0 1 0,2 5 0,-2-4 0,-1 1-1,0-1 1,0 1-1,0-1 1,-1 1 0,1-1-1,-1 1 1,0 0 0,-1-1-1,1 1 1,-1-1-1,-1 6 1,-4 12-3,-2-1 1,0-1-1,-1 1 1,-16 26-1,23-44 3,-10 16-109,0-1 0,-1 0 0,-1-1 0,-1-1 1,0 0-1,-2-1 0,1 0 0,-2-1 0,0-1 0,0-1 1,-1-1-1,-28 13 0,-1-2-217</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1.542"/>
    </inkml:context>
    <inkml:brush xml:id="br0">
      <inkml:brushProperty name="width" value="0.1" units="cm"/>
      <inkml:brushProperty name="height" value="0.1" units="cm"/>
      <inkml:brushProperty name="color" value="#F6630D"/>
    </inkml:brush>
  </inkml:definitions>
  <inkml:trace contextRef="#ctx0" brushRef="#br0">93 2 7634,'2'-2'3688,"4"7"-2751,-4-5-841,14 5-72,47 46-16,-39-46-104,1 5-160,1-5-177,-6 1 217</inkml:trace>
  <inkml:trace contextRef="#ctx0" brushRef="#br0" timeOffset="1">7 261 8058,'-6'0'2928,"9"-1"-2496,4 1 505,8 0-705,11 0-64,46 0-120,-36 0 8,4 0-192,1-2-144,-4 2 1744,1 0-1224</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1.877"/>
    </inkml:context>
    <inkml:brush xml:id="br0">
      <inkml:brushProperty name="width" value="0.1" units="cm"/>
      <inkml:brushProperty name="height" value="0.1" units="cm"/>
      <inkml:brushProperty name="color" value="#F6630D"/>
    </inkml:brush>
  </inkml:definitions>
  <inkml:trace contextRef="#ctx0" brushRef="#br0">75 250 8314,'-55'34'3040,"41"-16"-2423,9-6-385,11-10 8,21-2-40,14-7-8,24-6 8,22-15-48,-1-13-24,6-7-64,-12 4-40,-9 4-64,-4 8-120,-9 7-328,-4 2-128,-15 8 360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2.215"/>
    </inkml:context>
    <inkml:brush xml:id="br0">
      <inkml:brushProperty name="width" value="0.1" units="cm"/>
      <inkml:brushProperty name="height" value="0.1" units="cm"/>
      <inkml:brushProperty name="color" value="#F6630D"/>
    </inkml:brush>
  </inkml:definitions>
  <inkml:trace contextRef="#ctx0" brushRef="#br0">107 0 5833,'-43'94'2265,"40"-87"-2056,0 0 0,1 0 1,0 1-1,0-1 0,0 0 1,1 1-1,0-1 0,1 1 1,0 9-1,-2 15 266,-26 116 476,20-108-927,8-39-24,0-1 0,0 1 1,0-1-1,0 1 0,0 0 0,0-1 0,0 1 0,0-1 0,0 1 0,0-1 1,-1 1-1,1-1 0,0 1 0,0-1 0,0 1 0,-1-1 0,1 1 0,0-1 1,-1 0-1,1 1 0,0-1 0,-1 1 0,1-1 0,0 0 0,-1 1 0,1-1 1,-1 0-1,1 1 0,-1-1 0,1 0 0,0 0 0,-1 0 0,0 1 0,1-2 8,0 0 1,0 1-1,0-1 0,0 0 0,0 1 0,0-1 0,0 0 0,0 0 0,1 1 0,-1-1 0,0 0 0,0 1 0,1-1 0,-1 1 0,0-1 0,1 0 0,-1 1 0,1-1 0,-1 1 0,1-1 0,-1 1 0,1-1 0,-1 1 0,1-1 0,1 0 1,39-38 90,-28 25-79,1 2-1,0-1 1,0 2-1,1 0 0,21-12 1,6 3-4,-27 14-82,-1-1 0,1 0 0,-1-1 0,-1-1 0,16-13-1,-20 9-283,-13 2 164</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18.810"/>
    </inkml:context>
    <inkml:brush xml:id="br0">
      <inkml:brushProperty name="width" value="0.1" units="cm"/>
      <inkml:brushProperty name="height" value="0.1" units="cm"/>
      <inkml:brushProperty name="color" value="#66CC00"/>
    </inkml:brush>
  </inkml:definitions>
  <inkml:trace contextRef="#ctx0" brushRef="#br0">28 1 5785,'-28'69'2457,"50"-73"-1545,5 1-328,3 1-200,-2-4-176,-2 4-48,0-4-80,-1-1-32,-2 0-272,-2-1-1376,-4 3 1120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2.550"/>
    </inkml:context>
    <inkml:brush xml:id="br0">
      <inkml:brushProperty name="width" value="0.1" units="cm"/>
      <inkml:brushProperty name="height" value="0.1" units="cm"/>
      <inkml:brushProperty name="color" value="#F6630D"/>
    </inkml:brush>
  </inkml:definitions>
  <inkml:trace contextRef="#ctx0" brushRef="#br0">82 1 6961,'2'0'2593,"8"6"-1993,-5 1-144,3 3 8,0 3-64,-8-2-71,0 6-49,-3 9-104,-5 0-16,-2 14-80,-5-9-32,0 3-16,-3-4-32,3-12-104,1 2-136,10-15-465,-9-5 425</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2.902"/>
    </inkml:context>
    <inkml:brush xml:id="br0">
      <inkml:brushProperty name="width" value="0.1" units="cm"/>
      <inkml:brushProperty name="height" value="0.1" units="cm"/>
      <inkml:brushProperty name="color" value="#F6630D"/>
    </inkml:brush>
  </inkml:definitions>
  <inkml:trace contextRef="#ctx0" brushRef="#br0">1 28 7017,'12'-9'776,"-11"8"-677,1-1-1,-1 0 1,1 1 0,0-1 0,0 1 0,0 0 0,-1 0 0,1 0 0,0 0-1,0 0 1,0 0 0,1 0 0,-1 0 0,0 1 0,0-1 0,0 1-1,0 0 1,1 0 0,-1-1 0,0 1 0,0 1 0,1-1 0,-1 0-1,0 1 1,0-1 0,0 1 0,4 1 0,454 220 3120,-426-209-3179,-1 3 0,0 0-1,-1 3 1,0 0-1,-2 2 1,39 35 0,-57-47-449,-11-19 752,-1 8-264,0-20 69</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3.232"/>
    </inkml:context>
    <inkml:brush xml:id="br0">
      <inkml:brushProperty name="width" value="0.1" units="cm"/>
      <inkml:brushProperty name="height" value="0.1" units="cm"/>
      <inkml:brushProperty name="color" value="#F6630D"/>
    </inkml:brush>
  </inkml:definitions>
  <inkml:trace contextRef="#ctx0" brushRef="#br0">193 93 8586,'110'-92'3337,"-97"92"-1905,3 5-1432,11 10-72,-8 3-248,-10 5-80,2-5-280,-9 0 455,-6-3 113</inkml:trace>
  <inkml:trace contextRef="#ctx0" brushRef="#br0" timeOffset="1">7 453 9170,'-6'-7'3145,"12"2"-2969,7-2-8,5-4 48,10-5 24,9-9 0,7 2-24,15 0-88,5 2-24,-3 3-64,3-5-64,-8 3-200,-17 8-120,-4 1-296,-16 6-224,1 3 567</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3.693"/>
    </inkml:context>
    <inkml:brush xml:id="br0">
      <inkml:brushProperty name="width" value="0.1" units="cm"/>
      <inkml:brushProperty name="height" value="0.1" units="cm"/>
      <inkml:brushProperty name="color" value="#F6630D"/>
    </inkml:brush>
  </inkml:definitions>
  <inkml:trace contextRef="#ctx0" brushRef="#br0">14 0 6753,'-1'1'166,"0"1"0,0-1-1,1 0 1,-1 1-1,0-1 1,0 0-1,0 1 1,1-1-1,-1 1 1,1-1-1,-1 1 1,1-1 0,0 1-1,0 0 1,0-1-1,0 1 1,0-1-1,0 1 1,0 0-1,0-1 1,0 1 0,1-1-1,-1 1 1,2 2-1,1 19 260,-5-24-109,0 0 291,10-1-279,54-14-357,-43 10 1,0 1 0,0 1-1,1 0 1,-1 1 0,1 1 0,0 1 0,34 3-1,-53-2 18,0 0 0,1 0 0,-1 0 0,1 1 0,-1-1-1,0 0 1,1 1 0,-1-1 0,0 1 0,1 0 0,-1-1 0,0 1 0,0 0-1,1 0 1,-1 0 0,0 0 0,0-1 0,1 3 0,-2-2 6,1 0 0,-1-1 0,0 1 0,0 0 0,0-1 0,0 1 0,0 0 0,0 0 0,-1-1 0,1 1 0,0 0 0,0-1 0,0 1 0,-1 0 0,1-1 0,0 1 0,-1 0 0,1-1 0,0 1 0,-1-1 0,1 1 0,-1-1 0,1 1 0,-2 0 0,-3 4-2,-1-1 0,1 0 0,-1 0 0,0 0 0,-9 4 0,-27 11 116,-52 33 0,83-45-23,-1 1 0,1 1-1,0-1 1,1 2 0,0 0-1,1 0 1,0 0-1,-14 23 1,22-33-82,1 0 0,0 1 0,0-1-1,0 0 1,0 0 0,0 0 0,0 0 0,0 0 0,0 0-1,0 1 1,0-1 0,0 0 0,0 0 0,1 0 0,-1 0-1,0 0 1,0 0 0,0 1 0,0-1 0,0 0-1,0 0 1,0 0 0,0 0 0,0 0 0,0 0 0,0 0-1,0 0 1,1 1 0,-1-1 0,0 0 0,0 0 0,0 0-1,0 0 1,0 0 0,0 0 0,1 0 0,-1 0 0,0 0-1,0 0 1,0 0 0,0 0 0,0 0 0,0 0 0,1 0-1,-1 0 1,0 0 0,0 0 0,0 0 0,0 0 0,0 0-1,0 0 1,1 0 0,-1 0 0,0 0 0,0 0-1,0 0 1,0 0 0,0-1 0,0 1 0,0 0 0,1 0-1,-1 0 1,0 0 0,0 0 0,20-6 98,38-18-182,-33 14-36,29-10 126,-30 9 24</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4.030"/>
    </inkml:context>
    <inkml:brush xml:id="br0">
      <inkml:brushProperty name="width" value="0.1" units="cm"/>
      <inkml:brushProperty name="height" value="0.1" units="cm"/>
      <inkml:brushProperty name="color" value="#F6630D"/>
    </inkml:brush>
  </inkml:definitions>
  <inkml:trace contextRef="#ctx0" brushRef="#br0">6 0 7506,'2'0'2680,"2"7"-2288,1 0 945,-1 11-1225,4 44-56,-8-37-48,-5-4-104,0 5-88,-3-1-569,-2-4 473</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4.363"/>
    </inkml:context>
    <inkml:brush xml:id="br0">
      <inkml:brushProperty name="width" value="0.1" units="cm"/>
      <inkml:brushProperty name="height" value="0.1" units="cm"/>
      <inkml:brushProperty name="color" value="#F6630D"/>
    </inkml:brush>
  </inkml:definitions>
  <inkml:trace contextRef="#ctx0" brushRef="#br0">0 165 6633,'12'-15'552,"0"1"-1,0 1 1,2 0 0,0 0-1,0 2 1,1 0-1,19-11 1,-19 13-484,1 2 0,0 0 0,1 0 0,0 2 0,0 0 0,0 1 0,0 1 0,1 0 0,-1 1 0,1 1 0,-1 1 0,1 1 0,-1 0 0,1 1 0,-1 1 0,1 1 1,-1 0-1,0 1 0,29 13 0,-38-14-64,-1 0 1,0 0 0,0 0 0,0 1 0,-1 0-1,1 0 1,-1 1 0,0 0 0,-1 0 0,0 0-1,0 0 1,0 1 0,7 13 0,-7-9 0,-1 0 1,0 1-1,0-1 0,-1 1 1,0 0-1,-1 0 1,-1 0-1,1 21 1,-2-16 0,-1 0 1,-1 0-1,-1 0 1,0 0-1,-1-1 1,0 1-1,-2-1 0,0 0 1,-1-1-1,0 1 1,-1-1-1,-1-1 1,-15 21-1,11-19-4,6-7-21,-1-1-1,1 1 1,-16 12-1,21-20-11,0 1-1,0-1 0,0 1 1,-1-1-1,1 0 1,0 0-1,-1 0 1,1 0-1,0 0 1,-1-1-1,1 1 1,-1-1-1,1 1 1,-1-1-1,1 0 1,-1 0-1,1 0 1,-1-1-1,1 1 0,-1 0 1,1-1-1,-3-1 1,-17-14-203</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4.762"/>
    </inkml:context>
    <inkml:brush xml:id="br0">
      <inkml:brushProperty name="width" value="0.1" units="cm"/>
      <inkml:brushProperty name="height" value="0.1" units="cm"/>
      <inkml:brushProperty name="color" value="#F6630D"/>
    </inkml:brush>
  </inkml:definitions>
  <inkml:trace contextRef="#ctx0" brushRef="#br0">89 20 7482,'-15'-8'641,"-12"-3"836,26 11-1456,0 0 1,0 1 0,0-1-1,1 0 1,-1 1-1,0-1 1,0 1 0,1-1-1,-1 1 1,0 0-1,1-1 1,-1 1 0,1-1-1,-1 1 1,1 0 0,-1 0-1,1-1 1,-1 1-1,1 0 1,0 0 0,-1 0-1,1-1 1,0 1 0,0 0-1,0 0 1,0 0-1,-1 0 1,1 0 0,0 0-1,0-1 1,1 3 0,-12 29 226,0-17 232,11-15-447,0 1 0,0-1 1,-1 0-1,1 0 1,0 0-1,0 1 1,-1-1-1,1 0 0,0 0 1,0 0-1,-1 0 1,1 0-1,0 0 0,-1 0 1,1 1-1,0-1 1,-1 0-1,1 0 0,0 0 1,-1 0-1,1 0 1,0 0-1,-1-1 1,1 1-1,0 0 0,-1 0 1,1 0-1,0 0 1,0 0-1,-1 0 0,1 0 1,0-1-1,-1 1 1,1 0-1,0 0 0,0 0 1,-1-1-1,1 1-30,0-1 0,0 1 0,0 0-1,0-1 1,0 1 0,0 0 0,0-1 0,0 1-1,0 0 1,0-1 0,1 1 0,-1 0 0,0-1-1,0 1 1,0 0 0,0-1 0,1 1 0,-1 0-1,0-1 1,0 1 0,0 0 0,1 0 0,-1-1-1,0 1 1,1 0 0,-1 0 0,0 0 0,0-1-1,1 1 1,-1 0 0,0 0 0,1 0 0,-1 0-1,0 0 1,1 0 0,-1 0 0,1-1 0,-1 1-1,0 0 1,1 0 0,19-8-5,1-1 0,1 2 0,-1 1 0,40-6 0,-46 10-24,0 0 0,0 1-1,0 1 1,-1 1 0,1 0-1,0 1 1,0 0 0,21 7-1,-34-9 18,0 1-1,-1-1 1,1 1 0,-1 0-1,1-1 1,-1 1-1,1 0 1,-1 0-1,0 0 1,1 0 0,-1 0-1,0 1 1,0-1-1,1 0 1,1 3 0,-3-3 4,0 0 1,0 0 0,1 0-1,-1 0 1,0 0 0,0 0-1,0 0 1,0 0 0,0 0 0,0 0-1,0 0 1,0-1 0,0 1-1,-1 0 1,1 0 0,0 0 0,0 0-1,-1 0 1,1 0 0,-1 1-1,-2 1 5,0 1-1,1-1 1,-1 0-1,0 0 0,-1 0 1,1 0-1,-1 0 1,1-1-1,-8 5 1,-10 4 47,0-2 0,-1 0 0,0-1 0,0-1 0,-1-1 0,-44 5 0,67-10-48,-1-1-1,1 0 1,0 0-1,-1 0 1,1 0-1,-1 0 1,1 0 0,-1 0-1,1 0 1,0 0-1,-1 0 1,1 0-1,-1 0 1,1 0-1,0 0 1,-1 0 0,1 0-1,-1-1 1,1 1-1,0 0 1,-1 0-1,1 0 1,-1-1 0,1 1-1,0 0 1,-1 0-1,1-1 1,0 1-1,0 0 1,-1-1 0,1 1-1,0 0 1,0-1-1,-1 0 1,9-12 316,21-12 1838,-2 7-1120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5.212"/>
    </inkml:context>
    <inkml:brush xml:id="br0">
      <inkml:brushProperty name="width" value="0.1" units="cm"/>
      <inkml:brushProperty name="height" value="0.1" units="cm"/>
      <inkml:brushProperty name="color" value="#F6630D"/>
    </inkml:brush>
  </inkml:definitions>
  <inkml:trace contextRef="#ctx0" brushRef="#br0">82 219 7530,'-82'-69'3008,"105"46"-1543,10-2-1385,6 2-16,1 7-40,-2 1-8,-2-3-48,0 5-56,-20 5-184,-8 3-201,1 1 321</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5.542"/>
    </inkml:context>
    <inkml:brush xml:id="br0">
      <inkml:brushProperty name="width" value="0.1" units="cm"/>
      <inkml:brushProperty name="height" value="0.1" units="cm"/>
      <inkml:brushProperty name="color" value="#F6630D"/>
    </inkml:brush>
  </inkml:definitions>
  <inkml:trace contextRef="#ctx0" brushRef="#br0">18 0 6561,'-18'54'2633,"48"-59"-1425,6 9-888,2 7-48,1 1-24,-16 7-88,4 4-40,-14-6-112,-5 6-16,2 1-168,-10-4-192,6 0 256</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5.885"/>
    </inkml:context>
    <inkml:brush xml:id="br0">
      <inkml:brushProperty name="width" value="0.1" units="cm"/>
      <inkml:brushProperty name="height" value="0.1" units="cm"/>
      <inkml:brushProperty name="color" value="#F6630D"/>
    </inkml:brush>
  </inkml:definitions>
  <inkml:trace contextRef="#ctx0" brushRef="#br0">0 133 6977,'52'-38'3643,"-37"29"-3482,-1 0 0,1 1 1,1 1-1,0 0 0,0 1 1,28-6-1,8 0-85,0 2-1,1 3 1,0 2-1,0 2 1,69 6 0,-119-3-76,-1 0 0,0 0 0,0 1 0,0-1 0,1 1 0,-1-1 0,0 1 0,0 0 1,0 0-1,0 0 0,0 0 0,0 0 0,-1 0 0,1 1 0,0-1 0,2 3 0,-3-3 0,0 1 0,-1-1 1,1 0-1,-1 1 0,1-1 0,-1 0 0,1 1 0,-1-1 0,0 1 0,0-1 0,0 1 0,0-1 0,0 1 0,0-1 0,0 1 0,0-1 0,-1 0 1,0 3-1,-2 5-4,-1-1 1,0 0 0,0 0-1,-1 0 1,0-1 0,-8 10 0,-13 14-173,0-1 0,-2-1 0,-1-2 0,-2 0 1,0-3-1,-2 0 0,0-2 0,-2-1 0,0-2 0,-1-2 1,-48 16-1,44-22-263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19.389"/>
    </inkml:context>
    <inkml:brush xml:id="br0">
      <inkml:brushProperty name="width" value="0.1" units="cm"/>
      <inkml:brushProperty name="height" value="0.1" units="cm"/>
      <inkml:brushProperty name="color" value="#66CC00"/>
    </inkml:brush>
  </inkml:definitions>
  <inkml:trace contextRef="#ctx0" brushRef="#br0">204 1 5849,'0'0'151,"1"0"1,0 0-1,-1 0 0,1 1 0,0-1 1,-1 0-1,1 0 0,-1 1 0,1-1 1,-1 1-1,1-1 0,-1 0 0,1 1 0,-1-1 1,1 1-1,-1-1 0,1 1 0,-1-1 1,0 1-1,1 0 0,-1-1 0,0 1 0,0-1 1,1 1-1,-1 0 0,0-1 0,0 2 1,5 26 484,-3-17-574,5 47 249,-2 115 0,-18 72-149,4-105-90,7-90-59,1-5 1,-2-1 1,-14 68 0,11-97-17,4-26-133,5-31-369,7-30-3581,3-85 0,-14 5 6902,0 146-2345,0 0 1,-1 0-1,1 0 0,-1 0 1,0 0-1,-6-9 0,8 14-448,0 0 0,0 1 0,0-1 0,0 0-1,-1 1 1,1-1 0,0 0 0,-1 1 0,1-1 0,0 1 0,-1-1 0,1 0-1,-1 1 1,1-1 0,0 1 0,-1-1 0,0 1 0,1-1 0,-1 1-1,1 0 1,-1-1 0,0 1 0,1 0 0,-1-1 0,1 1 0,-1 0-1,0 0 1,0-1 0,1 1 0,-1 0 0,0 0 0,1 0 0,-1 0 0,0 0-1,0 0 1,1 0 0,-1 0 0,0 1 0,1-1 0,-1 0 0,0 0-1,1 0 1,-1 1 0,0-1 0,1 0 0,-1 1 0,1-1 0,-1 1 0,0-1-1,1 1 1,-1-1 0,1 1 0,-1-1 0,1 1 0,0-1 0,-1 1-1,1-1 1,0 1 0,-1 0 0,1-1 0,0 1 0,-1 0 0,1-1 0,0 1-1,0 1 1,-16 35 285,11-24-235,0 1 0,-1-1 0,-13 18-1,8-15-28,0 0 0,0 1-1,2 0 1,0 1 0,1 0-1,1 0 1,0 1 0,2 0-1,-5 23 1,10-39-64,0 1 0,-1-1 1,1 1-1,-1-1 0,0 0 0,0 1 0,0-1 0,0 0 0,-1 1 1,1-1-1,-1 0 0,0 0 0,-3 4 0,4-16-820</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6.220"/>
    </inkml:context>
    <inkml:brush xml:id="br0">
      <inkml:brushProperty name="width" value="0.1" units="cm"/>
      <inkml:brushProperty name="height" value="0.1" units="cm"/>
      <inkml:brushProperty name="color" value="#F6630D"/>
    </inkml:brush>
  </inkml:definitions>
  <inkml:trace contextRef="#ctx0" brushRef="#br0">48 1 6369,'-7'13'2449,"2"7"-1433,0 11-832,-3 7 24,0 5-8,1-1-48,2 1-64,2-9-32,5-4-40,-2-2 0,3-8-48,5-1-72,-3-15-152,7-4-96,4-20-176,1-6-536,2-14 752</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6.583"/>
    </inkml:context>
    <inkml:brush xml:id="br0">
      <inkml:brushProperty name="width" value="0.1" units="cm"/>
      <inkml:brushProperty name="height" value="0.1" units="cm"/>
      <inkml:brushProperty name="color" value="#F6630D"/>
    </inkml:brush>
  </inkml:definitions>
  <inkml:trace contextRef="#ctx0" brushRef="#br0">196 0 4113,'3'3'108,"-1"0"-1,0 0 1,0 0 0,-1 0 0,1 0 0,0 1-1,-1-1 1,0 0 0,0 1 0,0-1-1,0 1 1,-1-1 0,1 1 0,-1 0-1,0-1 1,0 1 0,0-1 0,-1 1 0,1 0-1,-2 5 1,-3 1 113,0 0 0,0 0 0,0-1 0,-1 0 0,-13 15 0,6-7 47,-39 47 830,34-45-502,2 0 1,0 2-1,1 0 0,-22 43 0,37-64-585,0 0-1,0 0 1,0 0 0,0-1-1,0 1 1,0 0 0,0 0-1,0 0 1,0 0-1,0 0 1,0 0 0,0-1-1,1 1 1,-1 0 0,0 0-1,0 0 1,0 0-1,0 0 1,0 0 0,0 0-1,0 0 1,1 0 0,-1 0-1,0-1 1,0 1-1,0 0 1,0 0 0,0 0-1,1 0 1,-1 0 0,0 0-1,0 0 1,0 0-1,0 0 1,0 0 0,1 0-1,-1 0 1,0 0-1,0 0 1,0 1 0,0-1-1,0 0 1,1 0 0,-1 0-1,0 0 1,0 0-1,0 0 1,0 0 0,0 0-1,0 0 1,0 0 0,1 1-1,-1-1 1,0 0-1,0 0 1,0 0 0,0 0-1,0 0 1,0 0 0,0 1-1,0-1 1,0 0-1,0 0 1,0 0 0,0 0-1,0 1 1,23-19-25,-11 7 6,134-111-330,-97 84-627,-37 26 683</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7.028"/>
    </inkml:context>
    <inkml:brush xml:id="br0">
      <inkml:brushProperty name="width" value="0.1" units="cm"/>
      <inkml:brushProperty name="height" value="0.1" units="cm"/>
      <inkml:brushProperty name="color" value="#F6630D"/>
    </inkml:brush>
  </inkml:definitions>
  <inkml:trace contextRef="#ctx0" brushRef="#br0">146 1 7554,'-4'6'592,"0"1"0,0-1 0,1 1 1,0 0-1,-3 12 0,-10 70 293,4-20-841,7-46-75,-2 0 1,-1 0-1,-1-1 1,0 0-1,-2-1 1,-1 0-1,-21 29 1,38-77-1290,15-14 1015,2 1 1,1 0-1,42-51 1,-60 84 299,1-2 24,19-22 67,-24 29-69,0 1 1,0 0 0,0-1-1,1 1 1,-1 0 0,0 0-1,1 0 1,-1 0 0,1 0-1,-1 1 1,1-1 0,-1 0-1,1 1 1,0-1-1,-1 1 1,1-1 0,2 1-1,-3 0-1,0 1 0,0 0 0,0 0-1,0-1 1,0 1 0,0 0-1,0 0 1,-1 0 0,1 0 0,0 0-1,0 0 1,-1 0 0,1 0 0,-1 0-1,1 1 1,-1-1 0,0 0 0,1 0-1,-1 0 1,0 0 0,0 1-1,0-1 1,0 0 0,0 0 0,0 1-1,0-1 1,0 0 0,-1 2 0,-4 38 261,-1-18-153,-1 0 1,-1 0 0,-1-1-1,-1 0 1,-1-1-1,-1 0 1,0-1-1,-2 0 1,-30 33-1,40-48-92,-1-2 0,0 1 0,0 0-1,0-1 1,-1 0 0,-10 4 0,-12 7 159,51-37-126,72-80-127,-92 98 65,1 1 1,0 0-1,0 0 1,1 0-1,-1 1 1,1-1-1,0 1 1,8-4-1,-12 7-2,-1-1 0,1 1-1,0 0 1,0 0 0,0-1-1,0 1 1,-1 0 0,1 0-1,0 0 1,0 0 0,0 0-1,0 0 1,0 0 0,-1 0 0,1 1-1,0-1 1,0 0 0,0 0-1,-1 1 1,1-1 0,0 1-1,0-1 1,0 1 0,1 1-1,-1-1 1,0 1-1,0-1 0,-1 1 1,1-1-1,0 1 1,0 0-1,-1 0 0,1-1 1,-1 1-1,0 0 1,1 0-1,-1-1 0,0 1 1,0 3-1,-2 32 84,-1-1 0,-1 0 0,-3 0-1,-14 48 1,-4 25 128,-4 101-97,52-295-1194,-7 21 837</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7.360"/>
    </inkml:context>
    <inkml:brush xml:id="br0">
      <inkml:brushProperty name="width" value="0.1" units="cm"/>
      <inkml:brushProperty name="height" value="0.1" units="cm"/>
      <inkml:brushProperty name="color" value="#F6630D"/>
    </inkml:brush>
  </inkml:definitions>
  <inkml:trace contextRef="#ctx0" brushRef="#br0">72 187 5393,'0'0'47,"1"-1"-1,-1 1 0,1 1 1,-1-1-1,1 0 0,0 0 1,-1 0-1,1 0 0,-1 0 1,1 0-1,-1 1 0,0-1 1,1 0-1,-1 0 0,1 1 1,-1-1-1,1 0 1,-1 0-1,0 1 0,1-1 1,-1 1-1,1-1 0,-1 0 1,0 1-1,0-1 0,1 1 1,-1-1-1,0 1 0,0-1 1,1 1-1,-1-1 1,0 1-1,-2 23 443,-21 34-652,17-44 282,-7 17-126,8-17-8,-2 0 0,1 0-1,-15 21 1,19-33 326,4-5-8,7-14 266,18-27 327,36-51 105,-52 75-924,1 0 0,1 1 0,1 0 0,1 1 1,1 0-1,24-21 0,-24 26-136,0 0 0,1 2 0,0 0 0,1 1 0,38-16 0,-49 21-57</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7.709"/>
    </inkml:context>
    <inkml:brush xml:id="br0">
      <inkml:brushProperty name="width" value="0.1" units="cm"/>
      <inkml:brushProperty name="height" value="0.1" units="cm"/>
      <inkml:brushProperty name="color" value="#F6630D"/>
    </inkml:brush>
  </inkml:definitions>
  <inkml:trace contextRef="#ctx0" brushRef="#br0">21 1 6961,'-10'13'2529,"8"-7"-2089,-1 4-168,0-6-32,3 7 8,0 4 16,3 6-24,3 4-88,-2-2-40,-4 1-72,0 1-56,-4-2-272,-1-2-608,-1 1 608</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8.050"/>
    </inkml:context>
    <inkml:brush xml:id="br0">
      <inkml:brushProperty name="width" value="0.1" units="cm"/>
      <inkml:brushProperty name="height" value="0.1" units="cm"/>
      <inkml:brushProperty name="color" value="#F6630D"/>
    </inkml:brush>
  </inkml:definitions>
  <inkml:trace contextRef="#ctx0" brushRef="#br0">68 25 6137,'2'-2'192,"0"-1"-1,1 1 1,-1 0-1,1 0 0,-1 1 1,1-1-1,-1 0 1,1 1-1,0 0 0,0 0 1,0-1-1,0 2 1,0-1-1,0 0 1,0 1-1,0-1 0,0 1 1,0 0-1,0 0 1,0 0-1,0 0 0,0 1 1,0-1-1,5 2 1,-4 0-174,0-1 0,0 1 0,-1 0 0,1 1 0,0-1 1,-1 1-1,0-1 0,0 1 0,0 0 0,0 0 0,0 1 0,0-1 0,-1 1 1,1-1-1,-1 1 0,0 0 0,2 5 0,0 0-17,0 0-1,-1 0 1,0 1-1,0-1 0,-1 1 1,-1 0-1,1 0 1,-2-1-1,1 1 1,-1 0-1,-1 0 1,0 0-1,0 0 1,-1 0-1,0-1 1,0 1-1,-1-1 1,-1 0-1,0 1 1,0-1-1,0-1 1,-1 1-1,-1-1 1,-8 11-1,7-12-140,0 1-1,-1-2 0,0 1 1,-17 10-1,-4-3-95</inkml:trace>
  <inkml:trace contextRef="#ctx0" brushRef="#br0" timeOffset="1">30 301 5217,'-29'-68'1873,"42"64"-1609,-5-3-176,4 10-40,1 1-24,-5 2 0,0 6-160,-3-4-809,-2 2 657</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8.543"/>
    </inkml:context>
    <inkml:brush xml:id="br0">
      <inkml:brushProperty name="width" value="0.1" units="cm"/>
      <inkml:brushProperty name="height" value="0.1" units="cm"/>
      <inkml:brushProperty name="color" value="#F6630D"/>
    </inkml:brush>
  </inkml:definitions>
  <inkml:trace contextRef="#ctx0" brushRef="#br0">229 1 6121,'-15'13'698,"5"-4"93,0-1-1,-1 1 1,1-2-1,-19 10 1,102 17-853,-72-33 53,-1-1 0,1 0 0,0 1 0,-1-1-1,1 1 1,0-1 0,-1 1 0,1-1 0,0 1 0,-1 0-1,1-1 1,-1 1 0,1 0 0,-1-1 0,0 1 0,1 0-1,-1 0 1,0-1 0,1 1 0,-1 0 0,0 0 0,0 0-1,0-1 1,0 1 0,1 0 0,-1 0 0,0 0 0,-1 0-1,1-1 1,0 1 0,0 0 0,0 0 0,0 0 0,-1-1-1,1 1 1,0 0 0,-1 0 0,1-1 0,0 1 0,-1 0-1,1-1 1,-1 1 0,1 0 0,-1-1 0,-1 2 0,-33 35 28,23-27-29,3 0 99,0 0-1,0-1 1,-1 0 0,0-1-1,-1 0 1,0-1 0,0 0-1,-1 0 1,1-1-1,-16 5 1,26-11-58,-1 0 0,1 1 0,-1-1 0,1 1 0,0-1 0,-1 1 0,1 0 1,0 0-1,0-1 0,0 1 0,-1 0 0,1 0 0,0 0 0,0 0 0,-1 2 0,5 2 230,12-7-164,27-8-23,-12 3-57,0-1-1,47-21 1,-77 29-17,9-5-24,1 1 1,0-1-1,0 2 1,0-1-1,0 2 1,0-1-1,20-1 1,-29 4 23,-1 0 1,0-1-1,0 1 0,0 0 0,0 0 1,1 0-1,-1 0 0,0 0 1,0 0-1,0 0 0,0 0 1,1 0-1,-1 0 0,0 0 0,0 0 1,0 0-1,1 0 0,-1 0 1,0 0-1,0 0 0,0 0 1,0 1-1,0-1 0,1 0 0,-1 0 1,0 0-1,0 0 0,0 0 1,0 0-1,0 0 0,1 0 1,-1 1-1,0-1 0,0 0 0,0 0 1,0 0-1,0 0 0,0 1 1,0-1-1,0 0 0,0 0 1,0 0-1,0 0 0,0 1 0,1-1 1,-1 0-1,0 0 0,0 0 1,0 0-1,0 1 0,-1-1 1,1 0-1,0 0 0,0 0 1,0 0-1,0 1 0,0-1 0,0 0 1,0 0-1,0 0 0,0 0 1,0 0-1,0 1 0,0-1 1,-1 0-1,1 0 0,0 0 0,0 0 1,-13 13 41,10-11-16,3-1-25,-45 38 83,2 2 1,-63 78 0,100-110-96,-41 47 76,45-53-84,0-1 0,0 1 0,-1-1 1,1 0-1,-1 0 0,0 0 0,0 0 0,0-1 0,0 1 0,0-1 0,0 1 0,0-1 0,0 0 0,0 0 0,-1-1 0,1 1 0,-5 0 0,4-5-303,3-14 141</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8.879"/>
    </inkml:context>
    <inkml:brush xml:id="br0">
      <inkml:brushProperty name="width" value="0.1" units="cm"/>
      <inkml:brushProperty name="height" value="0.1" units="cm"/>
      <inkml:brushProperty name="color" value="#F6630D"/>
    </inkml:brush>
  </inkml:definitions>
  <inkml:trace contextRef="#ctx0" brushRef="#br0">1 99 7442,'74'-98'2848,"-60"111"-2040,3 3-224,9 14-103,0 1-49,14 3-96,6 4-16,8 3-64,0 0-32,0 10-56,-8-8-72,-8-9-56,-2 1-32,-9-22-8,-4 2-80,-14-15-384,-9-17-80,7-17 288</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9.226"/>
    </inkml:context>
    <inkml:brush xml:id="br0">
      <inkml:brushProperty name="width" value="0.1" units="cm"/>
      <inkml:brushProperty name="height" value="0.1" units="cm"/>
      <inkml:brushProperty name="color" value="#F6630D"/>
    </inkml:brush>
  </inkml:definitions>
  <inkml:trace contextRef="#ctx0" brushRef="#br0">24 0 8810,'-9'12'3049,"0"11"-2857,5 1-376,4 7-193,0 2-279,-1-15 456</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9.563"/>
    </inkml:context>
    <inkml:brush xml:id="br0">
      <inkml:brushProperty name="width" value="0.1" units="cm"/>
      <inkml:brushProperty name="height" value="0.1" units="cm"/>
      <inkml:brushProperty name="color" value="#F6630D"/>
    </inkml:brush>
  </inkml:definitions>
  <inkml:trace contextRef="#ctx0" brushRef="#br0">309 16 5393,'61'-15'2213,"-61"15"-2164,1 0 0,0 1 0,-1-1 0,1 1 0,0-1 0,-1 1 0,1-1 0,-1 1 0,1-1 0,-1 1 0,1 0 0,-1-1 1,1 1-1,-1 0 0,0-1 0,1 1 0,-1 0 0,0-1 0,1 1 0,-1 0 0,0 0 0,0 0 0,0-1 0,0 1 0,0 0 0,0 0 1,0 0-1,0-1 0,0 1 0,0 0 0,0 0 0,-1-1 0,1 1 0,0 1 0,-7 37 79,5-32-68,-2 15 3,-2 0-1,0 0 0,-1-1 0,-2 0 1,0 0-1,-1-1 0,-1 0 1,-1-1-1,0 0 0,-2-1 0,0 0 1,-1-1-1,-1-1 0,0 0 1,-1-1-1,-1-1 0,-1-1 0,1 0 1,-26 12-1,21-13 278,15-8-140,1 0 0,-1 0 0,0 0 0,-1-1 0,1 0 0,-14 2 0,72-20 196,29-4-369,-44 9-420,1 1 0,67-6 0,-82 15-1689,-7 3 921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19.723"/>
    </inkml:context>
    <inkml:brush xml:id="br0">
      <inkml:brushProperty name="width" value="0.1" units="cm"/>
      <inkml:brushProperty name="height" value="0.1" units="cm"/>
      <inkml:brushProperty name="color" value="#66CC00"/>
    </inkml:brush>
  </inkml:definitions>
  <inkml:trace contextRef="#ctx0" brushRef="#br0">1 0 6281,'8'15'2425,"4"9"-1633,4-1-368,-5 7-72,-2-9-88,-1 6-96,0 1-24,2-4-48,3-4-72,-3-12-344,1-1-1512,-6-12 1256</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39.909"/>
    </inkml:context>
    <inkml:brush xml:id="br0">
      <inkml:brushProperty name="width" value="0.1" units="cm"/>
      <inkml:brushProperty name="height" value="0.1" units="cm"/>
      <inkml:brushProperty name="color" value="#F6630D"/>
    </inkml:brush>
  </inkml:definitions>
  <inkml:trace contextRef="#ctx0" brushRef="#br0">144 49 7514,'-59'17'3048,"13"-7"-1759,11-5-761,32-1-248,9 0-88,16-4-120,9-2-32,10-6-56,7-5-64,4-5-248,-4-4-184,-7-4 328</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40.228"/>
    </inkml:context>
    <inkml:brush xml:id="br0">
      <inkml:brushProperty name="width" value="0.1" units="cm"/>
      <inkml:brushProperty name="height" value="0.1" units="cm"/>
      <inkml:brushProperty name="color" value="#F6630D"/>
    </inkml:brush>
  </inkml:definitions>
  <inkml:trace contextRef="#ctx0" brushRef="#br0">94 0 7514,'1'32'2369,"0"-7"-2164,-2 1 0,0 0 0,-2 0 0,-9 41 0,1-24-140,1 0 285,-23 59 0,32-101-304,0 1 0,1-1 0,-1 1 0,0-1 0,0 1 0,0-1 0,0 1 0,0-1 0,0 0 0,0 1 0,-1-1 0,1 0 1,0 0-1,-1 0 0,1 0 0,-3 1 0,0-5 446,13-10-279,39-42-169,50-73-1,-41 62-776,-37 45-380,-11 11 593</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40.583"/>
    </inkml:context>
    <inkml:brush xml:id="br0">
      <inkml:brushProperty name="width" value="0.1" units="cm"/>
      <inkml:brushProperty name="height" value="0.1" units="cm"/>
      <inkml:brushProperty name="color" value="#F6630D"/>
    </inkml:brush>
  </inkml:definitions>
  <inkml:trace contextRef="#ctx0" brushRef="#br0">2 87 7866,'-1'2'2800,"7"1"-2360,9 2-272,3 0 32,2-2 57,-1-1 55,4 3-88,7 1-96,-5 3-56,-7 7-232,-5-1-96,-13-2-233,-2-2 249</inkml:trace>
  <inkml:trace contextRef="#ctx0" brushRef="#br0" timeOffset="1">222 113 6521,'78'-75'2374,"-72"71"-2217,-1-1 0,2 2 0,-1-1 0,0 0 0,1 1 0,0 0 0,-1 1 0,1 0 0,0 0 0,0 0 0,1 1 0,-1 0 0,0 0 0,0 1 0,12 0 0,0 0 131,20-1-54,0 3 0,0 1 1,-1 2-1,1 1 1,40 13-1,-78-19-232,0 1 0,1-1 0,-1 0-1,0 0 1,0 1 0,0-1-1,0 1 1,0-1 0,0 1 0,0-1-1,0 1 1,0 0 0,0 0-1,0-1 1,0 1 0,0 0 0,-1 0-1,1 0 1,0 0 0,-1 0-1,1 0 1,0 0 0,-1 0-1,1 0 1,-1 0 0,0 0 0,1 0-1,-1 0 1,0 1 0,0 1-1,0 0 1,-1-1-1,0 1 0,1 0 1,-1 0-1,-1-1 0,1 1 0,0 0 1,-1-1-1,1 0 0,-1 1 0,0-1 1,-2 3-1,-7 6-9,0 0 0,-1 0 0,-20 13 0,-8 2-555,-1-2 1,-81 35 0,80-46 248</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40.930"/>
    </inkml:context>
    <inkml:brush xml:id="br0">
      <inkml:brushProperty name="width" value="0.1" units="cm"/>
      <inkml:brushProperty name="height" value="0.1" units="cm"/>
      <inkml:brushProperty name="color" value="#F6630D"/>
    </inkml:brush>
  </inkml:definitions>
  <inkml:trace contextRef="#ctx0" brushRef="#br0">37 131 7146,'-36'-54'2784,"44"42"-1880,0 10-504,-1 2-40,-4 7-151,0 0-57,2 7-80,-1-2-16,-1-1-120,-1-4-72,3-7-233,-2 0-39,-3-2 264</inkml:trace>
  <inkml:trace contextRef="#ctx0" brushRef="#br0" timeOffset="1">108 49 6497,'67'-48'2537,"-64"56"-1633,-1 5-488,1 2-24,-4 8-128,-1 0-88,-3 0-48,-2 3-40,-2 2-88,-3 3-64,-3 6-272,-4-6 200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41.268"/>
    </inkml:context>
    <inkml:brush xml:id="br0">
      <inkml:brushProperty name="width" value="0.1" units="cm"/>
      <inkml:brushProperty name="height" value="0.1" units="cm"/>
      <inkml:brushProperty name="color" value="#F6630D"/>
    </inkml:brush>
  </inkml:definitions>
  <inkml:trace contextRef="#ctx0" brushRef="#br0">1 206 8170,'0'-4'194,"1"1"1,0 0-1,0 0 1,0-1-1,0 1 1,0 0-1,1 0 1,-1 0-1,1 0 0,0 1 1,0-1-1,0 0 1,0 1-1,1-1 1,-1 1-1,1 0 1,-1 0-1,1 0 1,0 0-1,0 0 1,-1 1-1,5-2 1,9-4-131,0 0 0,1 1 0,18-4 0,-10 4 297,55-19-37,2 5 0,111-15-1,-165 32-314,0 1 1,0 2-1,0 0 0,0 2 0,0 1 1,0 1-1,0 2 0,-1 0 0,0 2 0,-1 1 1,27 12-1,-53-20-23,0-1-1,0 0 1,0 0 0,0 0 0,0 0 0,1 0 0,-1 0 0,0 1 0,0-1-1,0 0 1,1 0 0,-1 0 0,0 0 0,0 0 0,0 0 0,0 0-1,1 0 1,-1 0 0,0 0 0,0 0 0,0 0 0,1 0 0,-1 0-1,0 0 1,0 0 0,0 0 0,1 0 0,-1 0 0,0-1 0,0 1 0,0 0-1,1 0 1,-1 0 0,0 0 0,0 0 0,0 0 0,0-1 0,0 1-1,1 0 1,-1 0 0,0 0 0,0 0 0,0-1 0,0 1 0,0 0 0,0 0-1,0 0 1,0 0 0,0-1 0,0 1 0,-1-16-607,-14-21-315,-2 9 595</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41.609"/>
    </inkml:context>
    <inkml:brush xml:id="br0">
      <inkml:brushProperty name="width" value="0.1" units="cm"/>
      <inkml:brushProperty name="height" value="0.1" units="cm"/>
      <inkml:brushProperty name="color" value="#F6630D"/>
    </inkml:brush>
  </inkml:definitions>
  <inkml:trace contextRef="#ctx0" brushRef="#br0">22 2 10402,'-9'-2'3529,"8"20"-3529,1 7-128,-2 5-304,0 4-208,-6-13 408</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41.946"/>
    </inkml:context>
    <inkml:brush xml:id="br0">
      <inkml:brushProperty name="width" value="0.1" units="cm"/>
      <inkml:brushProperty name="height" value="0.1" units="cm"/>
      <inkml:brushProperty name="color" value="#F6630D"/>
    </inkml:brush>
  </inkml:definitions>
  <inkml:trace contextRef="#ctx0" brushRef="#br0">17 136 9098,'-16'-6'3281,"32"-4"-2657,20 2-352,27-1 0,12-2 8,4-4-40,2-3-64,-6 0-80,1 3-48,-4 9-104,-3-1-128,-12 4-344,2 1-136,-17-6 400</inkml:trace>
  <inkml:trace contextRef="#ctx0" brushRef="#br0" timeOffset="1">380 223 8666,'-8'53'3032,"3"21"-2695,-7-2-17,-2 9 8,-3-6-16,-2-8-64,5 7-24,0-6-56,-4 1-24,6 9-64,-6-4-32,0-1-32,11-3 8,1-27-72,1-15-80,13-36-240,5-24-200,17-37 360</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42.280"/>
    </inkml:context>
    <inkml:brush xml:id="br0">
      <inkml:brushProperty name="width" value="0.1" units="cm"/>
      <inkml:brushProperty name="height" value="0.1" units="cm"/>
      <inkml:brushProperty name="color" value="#F6630D"/>
    </inkml:brush>
  </inkml:definitions>
  <inkml:trace contextRef="#ctx0" brushRef="#br0">1 114 8402,'16'-57'3288,"-8"60"-2031,7 2-1073,15-5-80,4 0-24,9-5-24,4-2-8,4 4-96,3-5-96,-6 0-264,-5-6-208,-9-5 384</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42.617"/>
    </inkml:context>
    <inkml:brush xml:id="br0">
      <inkml:brushProperty name="width" value="0.1" units="cm"/>
      <inkml:brushProperty name="height" value="0.1" units="cm"/>
      <inkml:brushProperty name="color" value="#F6630D"/>
    </inkml:brush>
  </inkml:definitions>
  <inkml:trace contextRef="#ctx0" brushRef="#br0">29 0 7786,'-10'3'2992,"3"2"-2015,6 9-617,-3 5 0,4 9-104,0 7-40,2 6-104,0-5-40,-1 13-56,-1-3-16,0-7-112,-3 4-80,-2-18-176,2-9-128</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42.964"/>
    </inkml:context>
    <inkml:brush xml:id="br0">
      <inkml:brushProperty name="width" value="0.1" units="cm"/>
      <inkml:brushProperty name="height" value="0.1" units="cm"/>
      <inkml:brushProperty name="color" value="#F6630D"/>
    </inkml:brush>
  </inkml:definitions>
  <inkml:trace contextRef="#ctx0" brushRef="#br0">174 0 3625,'4'5'228,"-1"0"1,0 0 0,-1 1-1,1-1 1,-1 1 0,0-1-1,-1 1 1,1 0 0,-1 0-1,0 0 1,-1 0 0,1 0-1,-1 0 1,0 0-1,-1 0 1,1-1 0,-4 12-1,-2 7 27,-1 0 0,-2 0 0,-11 22-1,-1 6 458,8-20-167,-2 1 0,-1-2 0,-1 0 0,-36 48 0,48-72-538,-7 10 685,12-16-686,0-1-1,0 0 1,0 1 0,0-1 0,1 0 0,-1 1 0,0-1-1,0 0 1,0 1 0,0-1 0,0 0 0,0 0 0,0 1-1,1-1 1,-1 0 0,0 1 0,0-1 0,0 0 0,1 0-1,-1 0 1,0 1 0,0-1 0,1 0 0,-1 0 0,0 0-1,0 1 1,1-1 0,-1 0 0,0 0 0,1 0 0,-1 0-1,0 0 1,1 0 0,-1 0 0,0 0 0,1 0 0,-1 0-1,0 0 1,1 0 0,-1 0 0,0 0 0,0 0 0,1 0-1,-1 0 1,0 0 0,1 0 0,-1-1 0,0 1 0,1 0-1,-1 0 1,0 0 0,0 0 0,1-1 0,-1 1 0,0 0-1,1-1-7,15-1-131,1-2 1,-1 0-1,0-1 1,0 0-1,25-14 1,-9 2-81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20.223"/>
    </inkml:context>
    <inkml:brush xml:id="br0">
      <inkml:brushProperty name="width" value="0.1" units="cm"/>
      <inkml:brushProperty name="height" value="0.1" units="cm"/>
      <inkml:brushProperty name="color" value="#66CC00"/>
    </inkml:brush>
  </inkml:definitions>
  <inkml:trace contextRef="#ctx0" brushRef="#br0">1 1 7106,'10'0'714,"0"1"1,0 0 0,0 1 0,11 3 0,67 28-457,-34-10-120,-52-22-167,43 19-20,-43-19-2,-1-1 1,0 1 0,0-1 0,0 1 0,1 0 0,-1 0 0,0-1 0,0 1 0,0 0 0,0 0 0,0 0 0,0 0 0,-1 0 0,1 0-1,0 0 1,0 1 0,-1-1 0,1 0 0,-1 0 0,1 1 0,-1-1 0,1 0 0,-1 0 0,0 1 0,0-1 0,1 1 0,-1-1-1,0 0 1,-1 3 0,-3 1-407,0 0 0,0-1-1,-1 1 1,1-1-1,-1 0 1,0 0-1,-11 6 1,-30 16 1085,33-20-339,0 1 1,1 0-1,-1 1 1,2 1 0,-1 0-1,1 0 1,0 1-1,-17 21 1,23-24-184,3-4-15,-1 1-1,0 0 1,1-1 0,0 1 0,0 0 0,0 0 0,-2 7-1,4-10-76,0 1-1,0 0 0,0-1 0,0 1 0,1-1 1,-1 1-1,0-1 0,1 1 0,-1-1 1,1 1-1,-1-1 0,1 1 0,0-1 0,0 1 1,0-1-1,-1 0 0,1 0 0,0 1 1,1-1-1,-1 0 0,0 0 0,0 0 0,0 0 1,3 1-1,6 5 11,1-1 0,-1 0 1,1 0-1,0-1 0,1-1 0,-1 0 1,19 3-1,-2 1 7,-23-6-28,0 1 0,0 0 0,0 0-1,-1 0 1,1 0 0,-1 1 0,0-1 0,0 1-1,0 0 1,0 0 0,-1 1 0,0-1-1,0 1 1,0 0 0,0-1 0,-1 1 0,0 0-1,0 1 1,0-1 0,-1 0 0,2 7 0,-3-9 14,-1 0 0,1-1 0,0 1 0,-1 0 0,0-1 0,0 1 0,1-1 0,-1 1 0,-1-1 0,1 1 0,0-1 0,-1 0 0,1 0 0,-1 0 0,1 1 0,-1-2 0,0 1 0,0 0 0,0 0 0,-4 2 0,-7 11 119,-20 39 164,26-40-265,0-1 0,-1-1 0,-1 1 0,0-2 1,-13 14-1,-6 14 13,25-34-176,-1 1-1,1 0 1,-2-1-1,1 1 0,-7 6 1,-1-7-1263,-8-4 631</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7:43.299"/>
    </inkml:context>
    <inkml:brush xml:id="br0">
      <inkml:brushProperty name="width" value="0.1" units="cm"/>
      <inkml:brushProperty name="height" value="0.1" units="cm"/>
      <inkml:brushProperty name="color" value="#F6630D"/>
    </inkml:brush>
  </inkml:definitions>
  <inkml:trace contextRef="#ctx0" brushRef="#br0">199 4 7274,'13'-1'3789,"17"-1"-3412,-1 2 1,1 0-1,51 9 0,-81-9-377,1 0 0,-1 0 0,0 1 0,1-1 1,-1 0-1,0 0 0,0 0 0,1 0 0,-1 0 0,0 1 0,0-1 0,1 0 0,-1 0 1,0 0-1,0 1 0,0-1 0,1 0 0,-1 0 0,0 1 0,0-1 0,0 0 0,0 1 1,0-1-1,1 0 0,-1 0 0,0 1 0,0-1 0,0 0 0,0 1 0,0-1 0,0 0 0,0 1 1,0-1-1,0 0 0,0 0 0,0 1 0,0-1 0,-1 0 0,1 1 0,0-1 0,0 0 1,0 1-1,0-1 0,0 0 0,-1 0 0,1 1 0,0-1 0,0 0 0,0 0 0,-1 0 1,1 1-1,0-1 0,0 0 0,-1 0 0,-15 13 25,-10 4 23,1 0 1,1 1-1,-42 42 1,46-41-34,-1 0-1,0-1 1,-2 0-1,0-2 1,-38 20-1,60-35-42,-1 0 0,1 0 0,0-1 1,-1 1-1,1 0 0,0 0 0,-1-1 0,1 1 0,-1-1 0,1 1 0,-1-1 0,1 0 0,-1 0 1,1 0-1,-1 1 0,0-1 0,1-1 0,-1 1 0,1 0 0,-1 0 0,1 0 0,-1-1 1,1 1-1,-1-1 0,1 1 0,-1-1 0,1 0 0,0 0 0,-1 1 0,1-1 0,0 0 0,0 0 1,-1 0-1,1-1 0,-1 0 0,-4-20-250</inkml:trace>
  <inkml:trace contextRef="#ctx0" brushRef="#br0" timeOffset="1">72 104 8546,'69'-61'3072,"-51"84"-2583,5 7-33,9 2 0,7 5-24,22 4 64,9-2 16,7 0 72,6 2-56,-9-6-176,-12 1-112,2 0-192,-13-13-16,-2-6-296,-3-14-296,-11-16-480,-11 1 560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07.938"/>
    </inkml:context>
    <inkml:brush xml:id="br0">
      <inkml:brushProperty name="width" value="0.1" units="cm"/>
      <inkml:brushProperty name="height" value="0.1" units="cm"/>
      <inkml:brushProperty name="color" value="#F6630D"/>
    </inkml:brush>
  </inkml:definitions>
  <inkml:trace contextRef="#ctx0" brushRef="#br0">459 15 8146,'2'-15'3754,"-9"32"-2320,-42 75-1080,-3-1 1,-114 147 0,74-134-324,52-62-53,34-36-128,1 0 0,-1 0 0,1 1 0,0 0-1,1 0 1,0 0 0,0 0 0,0 1 0,1-1 0,0 1 0,-2 11-1,7-16-259</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08.282"/>
    </inkml:context>
    <inkml:brush xml:id="br0">
      <inkml:brushProperty name="width" value="0.1" units="cm"/>
      <inkml:brushProperty name="height" value="0.1" units="cm"/>
      <inkml:brushProperty name="color" value="#F6630D"/>
    </inkml:brush>
  </inkml:definitions>
  <inkml:trace contextRef="#ctx0" brushRef="#br0">159 0 7554,'-18'23'2704,"8"18"-2232,-6-4-24,0 8-32,6 1 1,-12-6-105,8 12-8,10 3-32,-7-1-64,11 7-40,-8-7-32,-7-2-88,7 9-16,3-10-88,3-12-160,9-17-416,16-58-3713</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08.615"/>
    </inkml:context>
    <inkml:brush xml:id="br0">
      <inkml:brushProperty name="width" value="0.1" units="cm"/>
      <inkml:brushProperty name="height" value="0.1" units="cm"/>
      <inkml:brushProperty name="color" value="#F6630D"/>
    </inkml:brush>
  </inkml:definitions>
  <inkml:trace contextRef="#ctx0" brushRef="#br0">0 129 8810,'84'-118'3113,"-58"111"-2577,4 4-344,6 5 144,5 3 32,11-2-8,6-3-104,9 0-192,-11-2-32,-13 2-32,-5 5-80,-19 3-352,-2 2-360,-21-3 448</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08.949"/>
    </inkml:context>
    <inkml:brush xml:id="br0">
      <inkml:brushProperty name="width" value="0.1" units="cm"/>
      <inkml:brushProperty name="height" value="0.1" units="cm"/>
      <inkml:brushProperty name="color" value="#F6630D"/>
    </inkml:brush>
  </inkml:definitions>
  <inkml:trace contextRef="#ctx0" brushRef="#br0">8 32 8082,'-6'54'3744,"5"-40"-3639,1 0 1,0 0 0,1 0-1,1 0 1,0 0-1,1 0 1,8 22 0,-8-50-71,1 0 0,1 0 1,11-26-1,-14 37-26,2-5-3,1 0-1,0 0 1,1 0-1,0 1 0,0 0 1,0 0-1,1 0 1,0 1-1,0 0 0,1 1 1,0-1-1,0 1 1,0 1-1,0-1 0,1 2 1,0-1-1,0 1 1,0 0-1,12-1 0,15-4-4,0 3-1,1 1 0,48 1 1,-75 3 0,-1 0-1,1 1 1,0 0 0,-1 1 0,1 0 0,-1 0-1,0 1 1,1 0 0,8 5 0,-16-7-1,0 0 0,0 0 0,0 0 1,0 1-1,-1-1 0,1 0 0,0 1 0,-1 0 1,1-1-1,-1 1 0,1 0 0,-1 0 0,0 0 0,0 0 1,1 0-1,-2 0 0,1 0 0,0 0 0,0 0 1,-1 0-1,1 1 0,-1-1 0,1 0 0,-1 0 0,0 1 1,0-1-1,0 0 0,0 1 0,-1-1 0,1 0 1,-1 0-1,1 1 0,-1-1 0,0 0 0,0 0 0,0 0 1,0 0-1,0 0 0,0 0 0,0 0 0,-1 0 1,-1 2-1,-8 9-1,0 1 1,-1-1-1,0-1 1,-1 0-1,0-1 0,-1 0 1,-15 8-1,-107 57 40,86-55 19,35-16 20,2 1 0,-1 0 0,0 1-1,1 0 1,1 1 0,-18 14 0,45-26 276,12-9-396,-19 8 16,81-63-1035,-59 36 703</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09.279"/>
    </inkml:context>
    <inkml:brush xml:id="br0">
      <inkml:brushProperty name="width" value="0.1" units="cm"/>
      <inkml:brushProperty name="height" value="0.1" units="cm"/>
      <inkml:brushProperty name="color" value="#F6630D"/>
    </inkml:brush>
  </inkml:definitions>
  <inkml:trace contextRef="#ctx0" brushRef="#br0">209 79 7090,'-4'-64'2399,"2"49"-854,3 44-744,0 336 475,0-268-1081,-6 0 0,-17 105 0,11-137-145,-4 0-1,-2-1 0,-50 119 1,63-174-85,-14 29 36,17-37-26,1 0 1,-1 1-1,0-1 0,1 0 0,-1 0 0,0 0 0,0 0 0,0 0 0,0-1 0,0 1 0,0 0 1,0 0-1,0 0 0,0-1 0,0 1 0,0-1 0,0 1 0,0-1 0,-1 1 0,1-1 1,0 0-1,0 1 0,-3-1 0,-5-8-602,-2-19 242</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09.610"/>
    </inkml:context>
    <inkml:brush xml:id="br0">
      <inkml:brushProperty name="width" value="0.1" units="cm"/>
      <inkml:brushProperty name="height" value="0.1" units="cm"/>
      <inkml:brushProperty name="color" value="#F6630D"/>
    </inkml:brush>
  </inkml:definitions>
  <inkml:trace contextRef="#ctx0" brushRef="#br0">20 44 7442,'-18'-40'2500,"16"37"-1639,7 11 69,-2 0-527,10 13-126,0 1 1,1-1 0,2-1-1,0-1 1,0 0-1,2-1 1,28 22-1,153 98 973,-139-101-923,93 76-1,-82-38-221,-59-60-110,1 0 0,1-1 1,0-1-1,0 0 1,1-1-1,20 13 0,-34-24-26,0-1-1,0 1 0,0 0 0,0-1 0,-1 1 0,1-1 1,0 1-1,0-1 0,0 0 0,0 1 0,0-1 0,0 0 1,1 0-1,-1 0 0,0 1 0,0-1 0,0 0 0,0-1 1,0 1-1,0 0 0,0 0 0,0 0 0,0 0 0,0-1 1,0 1-1,0-1 0,0 1 0,0-1 0,0 1 0,0-1 1,0 1-1,-1-1 0,1 0 0,0 1 0,0-1 0,0 0 1,-1 0-1,1 0 0,-1 1 0,1-1 0,0 0 0,-1 0 1,0 0-1,1 0 0,-1 0 0,1 0 0,-1-2 0,2-4-251,-1-1 0,-1 1 0,1-1 0,-1 1-1,-1-11 1,-5-35-306</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09.941"/>
    </inkml:context>
    <inkml:brush xml:id="br0">
      <inkml:brushProperty name="width" value="0.1" units="cm"/>
      <inkml:brushProperty name="height" value="0.1" units="cm"/>
      <inkml:brushProperty name="color" value="#F6630D"/>
    </inkml:brush>
  </inkml:definitions>
  <inkml:trace contextRef="#ctx0" brushRef="#br0">300 45 10882,'-27'-44'3641,"22"48"-3545,-1 6-40,-6 8-56,-2 7 8,-4 11 16,-4 5-16,-2 20 8,-6 11-8,-3 9-48,-1-6-96,4-14-240,5-12-168,12-21-448,7-3 608</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0.280"/>
    </inkml:context>
    <inkml:brush xml:id="br0">
      <inkml:brushProperty name="width" value="0.1" units="cm"/>
      <inkml:brushProperty name="height" value="0.1" units="cm"/>
      <inkml:brushProperty name="color" value="#F6630D"/>
    </inkml:brush>
  </inkml:definitions>
  <inkml:trace contextRef="#ctx0" brushRef="#br0">114 0 7754,'0'12'2944,"0"9"-1895,-3 0-705,-4 12 152,-1 8 48,-4-3-24,-2 6-104,1 7-224,3 3-56,-5 5-112,3-4 16,4-8-64,2-9-152,2-10-168,3-12-152,2-17-216,3-17-56,5-27 495</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0.618"/>
    </inkml:context>
    <inkml:brush xml:id="br0">
      <inkml:brushProperty name="width" value="0.1" units="cm"/>
      <inkml:brushProperty name="height" value="0.1" units="cm"/>
      <inkml:brushProperty name="color" value="#F6630D"/>
    </inkml:brush>
  </inkml:definitions>
  <inkml:trace contextRef="#ctx0" brushRef="#br0">292 0 7618,'-7'10'4330,"-20"27"-4250,-41 33 257,41-45-152,1 1 0,1 1 1,1 2-1,-28 43 0,51-71-180,-6 11 37,2-1 0,-1 1 0,1 0 0,-4 16 0,8-25-37,1 1 1,-1-1-1,1 0 1,-1 1 0,1-1-1,0 0 1,1 1-1,-1-1 1,0 0-1,1 1 1,0-1 0,0 0-1,0 0 1,0 0-1,0 0 1,1 0-1,-1 0 1,1 0 0,0 0-1,0 0 1,4 4-1,7 6 12,0 1 0,-1 1 0,0 0 0,12 21 0,-21-28-16,1-1 1,-1 1-1,0 0 1,-1 0-1,0 1 0,0-1 1,-1 0-1,0 1 0,0-1 1,-1 1-1,0-1 1,-2 11-1,-27 193-1,29-205-1,0 18-2,0-25 3,0 0 0,0 0-1,0-1 1,0 1 0,0 0-1,-1 0 1,1 0-1,0 0 1,0-1 0,0 1-1,0 0 1,0 0 0,-1 0-1,1 0 1,0-1 0,0 1-1,0 0 1,0 0-1,-1 0 1,1 0 0,0 0-1,0 0 1,-1 0 0,1 0-1,0 0 1,0-1-1,0 1 1,-1 0 0,1 0-1,0 0 1,0 0 0,-1 0-1,1 0 1,0 1-1,0-1 1,0 0 0,-1 0-1,1 0 1,0 0 0,0 0-1,0 0 1,-1 0 0,1 0-1,0 0 1,0 1-1,0-1 1,-1 0 0,1 0-1,0 0 1,0 0 0,0 1-1,0-1 1,0 0-1,-1 0 1,1 0 0,0 1-1,0-1 1,0 0 0,-6-13-308,1-1 0,0 1 1,1-1-1,0-1 0,1 1 1,1 0-1,0-1 1,1-26-1,2 5-107</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20.539"/>
    </inkml:context>
    <inkml:brush xml:id="br0">
      <inkml:brushProperty name="width" value="0.1" units="cm"/>
      <inkml:brushProperty name="height" value="0.1" units="cm"/>
      <inkml:brushProperty name="color" value="#66CC00"/>
    </inkml:brush>
  </inkml:definitions>
  <inkml:trace contextRef="#ctx0" brushRef="#br0">117 66 5985,'1'-1'28,"5"-58"1743,-6 59-1758,0 0 0,1 0 0,-1 0 0,0 0 0,0 0 0,0 1 0,0-1 0,0 0 0,1 0 0,-1 0 0,0 0 0,0 0 0,0 0 0,0 0 0,1 0 0,-1 0 0,0 0 0,0 0 0,0 0 0,0 0 0,1 0 0,-1 0 0,0 0 0,0 0 0,0 0 0,0 0 0,0 0 0,1 0 0,-1-1 0,0 1-1,0 0 1,0 0 0,0 0 0,0 0 0,0 0 0,1 0 0,-1 0 0,0-1 0,0 1 0,0 0 0,0 0 0,0 0 0,0 0 0,0 0 0,0-1 0,0 1 0,0 0 0,1 0 0,-1 0 0,0 0 0,0 0 0,0-1 0,0 1 0,0 0 0,0 0 0,0 0 0,0 0 0,0-1 0,-1 1 0,1 0 0,0 0 0,0 0 0,0 0 0,0 0 0,0-1 0,0 1 0,0 0 0,0 0 0,0 0 0,7 33 576,-2 11-262,-1 0 0,-3 0 1,-1 1-1,-2-1 0,-11 55 0,7-76-284,-1 0 0,-2 0-1,0-1 1,-16 28 0,-7 16-24,19-41-11,12-24-49,1 0 0,-1-1 0,1 1 0,-1 0 0,1 0 0,-1-1 0,1 1 0,-1 0 0,1-1 0,-1 1 0,0-1 0,1 1 0,-1-1 0,0 1 0,0-1 0,1 1 0,-1-1 1,0 0-1,0 1 0,0-1 0,0 0 0,1 0 0,-1 0 0,0 1 0,0-1 0,0 0 0,0 0 0,-1-1 0,-6-5-351</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0.980"/>
    </inkml:context>
    <inkml:brush xml:id="br0">
      <inkml:brushProperty name="width" value="0.1" units="cm"/>
      <inkml:brushProperty name="height" value="0.1" units="cm"/>
      <inkml:brushProperty name="color" value="#F6630D"/>
    </inkml:brush>
  </inkml:definitions>
  <inkml:trace contextRef="#ctx0" brushRef="#br0">1 193 4649,'39'-81'2513,"-24"76"-289,6-1-1016,11-6-336,-3 1-167,6-1-209,-4 1-56,3 4-160,7 2-56,-8-1-88,3 3-32,-3 3-72,-6 1-32,-6-1-184,-1 3-136,-12-9-360,-2-4-104,-6-11 471</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1.313"/>
    </inkml:context>
    <inkml:brush xml:id="br0">
      <inkml:brushProperty name="width" value="0.1" units="cm"/>
      <inkml:brushProperty name="height" value="0.1" units="cm"/>
      <inkml:brushProperty name="color" value="#F6630D"/>
    </inkml:brush>
  </inkml:definitions>
  <inkml:trace contextRef="#ctx0" brushRef="#br0">173 2 7474,'-91'-2'2591,"90"2"-2548,0 1 1,0-1-1,1 0 1,-1 0-1,0 1 0,0-1 1,0 1-1,1-1 1,-1 1-1,0-1 1,1 1-1,-1-1 1,0 1-1,1 0 0,-1-1 1,1 1-1,-1 0 1,1-1-1,-1 1 1,1 0-1,0 0 1,-1-1-1,1 1 0,0 0 1,-1 0-1,1 0 1,0 0-1,0 0 1,0-1-1,0 1 1,0 0-1,0 0 1,0 1-1,6 35 397,-2-21-207,10 70 89,4-1 1,3-1-1,4 0 0,65 144 1,-85-216-322,0 1 0,1-1-1,0 1 1,1-2 0,0 1 0,1-1 0,1 0-1,0 0 1,13 12 0,-21-22-1,0 0-1,0 0 1,0-1-1,0 1 1,0 0 0,0 0-1,0 0 1,1-1-1,-1 1 1,0-1 0,0 1-1,1-1 1,-1 1 0,0-1-1,1 0 1,-1 0-1,0 0 1,1 0 0,-1 0-1,0 0 1,1 0-1,-1 0 1,0 0 0,1 0-1,-1-1 1,0 1-1,0-1 1,1 1 0,-1-1-1,0 1 1,0-1-1,0 0 1,0 1 0,1-1-1,-1 0 1,0 0 0,0 0-1,-1 0 1,1 0-1,0 0 1,0 0 0,0 0-1,-1 0 1,1 0-1,0-1 1,-1 1 0,1 0-1,-1 0 1,0-1-1,1 1 1,-1 0 0,0-2-1,3-7 10,-2 1-1,1 0 1,-1 0-1,0-1 1,-1 1-1,-1-11 1,-5-17 2943,-10-1-1462</inkml:trace>
  <inkml:trace contextRef="#ctx0" brushRef="#br0" timeOffset="1">1 635 9770,'6'7'3329,"2"4"-3129,10 9-48,-4 6-8,-6 2-24,2-3-288,3-4-520,6-17 456</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1.648"/>
    </inkml:context>
    <inkml:brush xml:id="br0">
      <inkml:brushProperty name="width" value="0.1" units="cm"/>
      <inkml:brushProperty name="height" value="0.1" units="cm"/>
      <inkml:brushProperty name="color" value="#F6630D"/>
    </inkml:brush>
  </inkml:definitions>
  <inkml:trace contextRef="#ctx0" brushRef="#br0">100 123 10930,'-99'-72'3697,"127"54"-3601,6 3-24,6 7-56,-6 1-8,2 6-8,-6-1-96,-2 9-392,-2 6-304,-16-2 440</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1.989"/>
    </inkml:context>
    <inkml:brush xml:id="br0">
      <inkml:brushProperty name="width" value="0.1" units="cm"/>
      <inkml:brushProperty name="height" value="0.1" units="cm"/>
      <inkml:brushProperty name="color" value="#F6630D"/>
    </inkml:brush>
  </inkml:definitions>
  <inkml:trace contextRef="#ctx0" brushRef="#br0">1 181 7730,'0'-2'3232,"10"-6"-1335,14-5-1745,4 0 48,10-5 24,5 0-8,-4-10-96,7 3-200,-1 7-696,-6-2 1008,-19 2-392</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2.353"/>
    </inkml:context>
    <inkml:brush xml:id="br0">
      <inkml:brushProperty name="width" value="0.1" units="cm"/>
      <inkml:brushProperty name="height" value="0.1" units="cm"/>
      <inkml:brushProperty name="color" value="#F6630D"/>
    </inkml:brush>
  </inkml:definitions>
  <inkml:trace contextRef="#ctx0" brushRef="#br0">1 187 6905,'1'-8'3193,"13"-5"-584,17 1-2529,8-1 40,9-1 120,4-3 24,14-4-16,3-1-64,7 4-168,-6 2-80,1 6-248,-4 2-184,-24-2-488,-5 5 607</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2.693"/>
    </inkml:context>
    <inkml:brush xml:id="br0">
      <inkml:brushProperty name="width" value="0.1" units="cm"/>
      <inkml:brushProperty name="height" value="0.1" units="cm"/>
      <inkml:brushProperty name="color" value="#F6630D"/>
    </inkml:brush>
  </inkml:definitions>
  <inkml:trace contextRef="#ctx0" brushRef="#br0">8 79 8202,'-7'38'3184,"11"25"-3147,-1-35 275,32 1037 1249,-36-1026-1555,-1 21 57,-2 0-1,-22 109 1,21-159-102,2-24-180,2-25-357,2-17-23,3-20 216</inkml:trace>
  <inkml:trace contextRef="#ctx0" brushRef="#br0" timeOffset="1">750 7 7994,'-11'-7'5225,"19"19"-5129,7 14-24,6 7-32,4 2 0,4 4-64,2-3-112,-8 2-536,-8 3 3600,-30-8-2376</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3.025"/>
    </inkml:context>
    <inkml:brush xml:id="br0">
      <inkml:brushProperty name="width" value="0.1" units="cm"/>
      <inkml:brushProperty name="height" value="0.1" units="cm"/>
      <inkml:brushProperty name="color" value="#F6630D"/>
    </inkml:brush>
  </inkml:definitions>
  <inkml:trace contextRef="#ctx0" brushRef="#br0">9 72 7674,'-8'-1'3128,"17"-12"-1479,8 8-1441,17 0 48,4 3 72,10-4 8,16-4-32,8 3-176,4 2-56,-7 4-192,-14-1-144,-10-1-344,-17-4-232,-10 2 512</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3.362"/>
    </inkml:context>
    <inkml:brush xml:id="br0">
      <inkml:brushProperty name="width" value="0.1" units="cm"/>
      <inkml:brushProperty name="height" value="0.1" units="cm"/>
      <inkml:brushProperty name="color" value="#F6630D"/>
    </inkml:brush>
  </inkml:definitions>
  <inkml:trace contextRef="#ctx0" brushRef="#br0">239 0 7458,'-5'25'2808,"0"8"-1992,-2 8-400,-2-5 49,-1 16-1,-5 6-24,0 9-128,-3 7-56,-3 15-72,-4-7-64,2 10-64,3-5-24,1-25-48,6-9-88,-7-42-368,8-9-200,11-28 360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3.729"/>
    </inkml:context>
    <inkml:brush xml:id="br0">
      <inkml:brushProperty name="width" value="0.1" units="cm"/>
      <inkml:brushProperty name="height" value="0.1" units="cm"/>
      <inkml:brushProperty name="color" value="#F6630D"/>
    </inkml:brush>
  </inkml:definitions>
  <inkml:trace contextRef="#ctx0" brushRef="#br0">0 263 8890,'46'-11'3081,"4"-2"-2793,12 6-176,-6 2-32,-12 0 0,1 0-40,-19-4-56,3-5-64,-9 0-416,-3 2-257,-4 1 441</inkml:trace>
  <inkml:trace contextRef="#ctx0" brushRef="#br0" timeOffset="1">209 42 7258,'-95'-41'2864,"93"50"-1704,-1 5-687,3 13-57,1 3-8,-1 3-80,0 0-104,7 1-136,-4 6-40,2-3-16,3 1 0,-9-10-16,-3-5-32,4-11-200,-3-9-184,5-15-496,-1-7 551</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4.063"/>
    </inkml:context>
    <inkml:brush xml:id="br0">
      <inkml:brushProperty name="width" value="0.1" units="cm"/>
      <inkml:brushProperty name="height" value="0.1" units="cm"/>
      <inkml:brushProperty name="color" value="#F6630D"/>
    </inkml:brush>
  </inkml:definitions>
  <inkml:trace contextRef="#ctx0" brushRef="#br0">94 29 5769,'18'-11'448,"-15"9"-312,1 0 0,-1 0 0,0 0 0,1 0-1,-1 0 1,1 1 0,-1-1 0,1 1 0,5-1 0,-9 2-120,0 0 1,1 1-1,-1-1 0,0 0 1,1 0-1,-1 0 0,1 0 1,-1 1-1,0-1 0,0 0 1,1 0-1,-1 1 0,0-1 0,1 0 1,-1 1-1,0-1 0,0 0 1,0 1-1,1-1 0,-1 0 1,0 1-1,0-1 0,0 0 1,0 1-1,0-1 0,1 0 1,-1 1-1,0-1 0,0 1 1,0-1-1,0 0 0,0 1 0,0 0 1,-6 30 336,-2-5-99,-7 29 579,-3-1 0,-44 93 0,44-117-557,-13 30 784,63-73-588,153-108-2025,-172 111 1111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7.492"/>
    </inkml:context>
    <inkml:brush xml:id="br0">
      <inkml:brushProperty name="width" value="0.1" units="cm"/>
      <inkml:brushProperty name="height" value="0.1" units="cm"/>
      <inkml:brushProperty name="color" value="#E71224"/>
    </inkml:brush>
  </inkml:definitions>
  <inkml:trace contextRef="#ctx0" brushRef="#br0">140 0 5129,'-7'5'5713,"1"17"-5369,3-3-93,-27 122 176,19-80-319,-3 1 0,-43 115 0,56-175-109,0 0-6,0 0-1,-1 0 1,1 0-1,0 0 1,0 0-1,1 1 1,-1-1-1,0 0 0,1 1 1,-1-1-1,1 1 1,0-1-1,0 1 1,0-1-1,0 0 1,0 1-1,1-1 0,-1 1 1,1-1-1,-1 0 1,2 3-1,-2-5-13,1 0 0,-1 1 0,0-1 0,1 0 0,-1 0-1,1 0 1,-1 0 0,0 0 0,1 0 0,-1 0 0,0-1 0,1 1 0,-1 0-1,1 0 1,-1 0 0,0 0 0,1 0 0,-1 0 0,0-1 0,1 1 0,-1 0 0,0 0-1,0-1 1,1 1 0,-1 0 0,0 0 0,1-1 0,-1 1 0,0 0 0,0-1-1,0 1 1,0 0 0,1-1 0,-1 1 0,0 0 0,0-1 0,0 1 0,0 0-1,0-1 1,0 1 0,0-1 0,0 1 0,0 0 0,0-1 0,0 1 0,0 0-1,0-1 1,0 1 0,0-1 0,1-24-350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20.874"/>
    </inkml:context>
    <inkml:brush xml:id="br0">
      <inkml:brushProperty name="width" value="0.1" units="cm"/>
      <inkml:brushProperty name="height" value="0.1" units="cm"/>
      <inkml:brushProperty name="color" value="#66CC00"/>
    </inkml:brush>
  </inkml:definitions>
  <inkml:trace contextRef="#ctx0" brushRef="#br0">0 78 5697,'82'-77'2521,"-62"90"-1393,14 8-408,11 2-216,7-1-104,11 6 0,2 5 9,-12-4-1,1 1-80,-10-2-64,-9-2-128,1-2-64,-6-1-72,-2-6 24,-5-17-312,-2-3 4697,0-17-3385</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4.415"/>
    </inkml:context>
    <inkml:brush xml:id="br0">
      <inkml:brushProperty name="width" value="0.1" units="cm"/>
      <inkml:brushProperty name="height" value="0.1" units="cm"/>
      <inkml:brushProperty name="color" value="#F6630D"/>
    </inkml:brush>
  </inkml:definitions>
  <inkml:trace contextRef="#ctx0" brushRef="#br0">132 20 7250,'-1'0'79,"1"0"0,0 0 1,0 0-1,-1 0 0,1 0 1,0 0-1,0 1 1,-1-1-1,1 0 0,0 0 1,0 0-1,0 0 0,-1 1 1,1-1-1,0 0 1,0 0-1,0 0 0,0 1 1,-1-1-1,1 0 1,0 0-1,0 1 0,0-1 1,0 0-1,0 0 0,0 1 1,0-1-1,0 0 1,0 0-1,0 1 0,0-1 1,0 0-1,0 1 0,0-1 1,0 0-1,0 0 1,0 1-1,0-1 0,0 0 1,0 0-1,0 1 0,1-1 1,-1 0-1,0 0 1,0 0-1,0 1 0,0-1 1,1 0-1,-1 0 0,0 0 1,0 1-1,21 3 723,30-7-965,22-11 417,-49 9-210,1 0 0,0 1 0,-1 2 1,32 0-1,-55 2-44,-1 0 1,0 1 0,1-1-1,-1 0 1,0 0 0,0 0-1,1 0 1,-1 0 0,0 1-1,1-1 1,-1 0 0,0 0-1,0 0 1,0 1 0,1-1 0,-1 0-1,0 0 1,0 1 0,0-1-1,1 0 1,-1 1 0,0-1-1,0 0 1,0 1 0,0-1-1,0 0 1,0 1 0,0-1-1,0 0 1,0 0 0,0 1-1,0-1 1,0 0 0,0 1-1,0-1 1,0 0 0,0 1-1,0-1 1,0 0 0,0 1-1,0-1 1,0 0 0,-1 1-1,1-1 1,0 0 0,0 0 0,0 1-1,-1-1 1,1 0 0,0 0-1,0 1 1,-1-1 0,1 0-1,-1 0 1,-12 18 22,-38 33 29,9-7 91,-87 70-1,70-69-58,-58 40-103,117-85 11,0 0-1,0 1 0,-1-1 1,1 0-1,0 0 1,-1 1-1,1-1 0,0 0 1,-1 0-1,1 0 0,-1 0 1,1 1-1,0-1 0,-1 0 1,1 0-1,0 0 0,-1 0 1,1 0-1,-1 0 1,1 0-1,0 0 0,-1 0 1,1 0-1,-1 0 0,1-1 1,0 1-1,-1 0 0,1 0 1,0 0-1,-1 0 0,1-1 1,0 1-1,-1 0 0,1 0 1,0-1-1,-1 1 1,1-1-1,-5-15-360,4-14 100</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4.744"/>
    </inkml:context>
    <inkml:brush xml:id="br0">
      <inkml:brushProperty name="width" value="0.1" units="cm"/>
      <inkml:brushProperty name="height" value="0.1" units="cm"/>
      <inkml:brushProperty name="color" value="#F6630D"/>
    </inkml:brush>
  </inkml:definitions>
  <inkml:trace contextRef="#ctx0" brushRef="#br0">0 32 8090,'13'-9'662,"20"-12"1003,-31 21-1605,-1-1 1,1 1-1,-1 0 1,0 0-1,1 0 1,-1 0-1,1 0 1,-1 0-1,1 0 1,-1 0-1,1 1 1,-1-1-1,1 0 1,-1 1-1,0 0 1,1-1-1,-1 1 1,0 0-1,0-1 1,1 1-1,-1 0 1,0 0-1,0 0 1,2 2-1,34 31 897,74 51 0,-73-59-529,-2 1-1,52 52 1,-41-21-119,-40-47-302,1 1 1,1-2-1,-1 1 1,2-1-1,-1 0 1,2-1 0,-1-1-1,1 1 1,0-1-1,18 9 1,-28-17-55,0 1-1,0-1 1,0 0-1,0 1 1,0-1 0,0 0-1,0 0 1,0 1-1,0-1 1,0 0 0,0 0-1,0 0 1,0 0-1,0 0 1,0-1 0,0 1-1,0 0 1,0 0-1,0 0 1,-1-1-1,1 1 1,0-1 0,0 1-1,0-1 1,0 1-1,0-1 1,-1 1 0,1-1-1,0 0 1,0 1-1,-1-1 1,1 0 0,0 0-1,-1 0 1,1 1-1,-1-1 1,1 0 0,-1 0-1,0 0 1,1 0-1,-1 0 1,0 0 0,0 0-1,1 0 1,-1 0-1,0 0 1,0 0 0,0 0-1,0 0 1,-1-1-1,2-1 80,5-17-265</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5.087"/>
    </inkml:context>
    <inkml:brush xml:id="br0">
      <inkml:brushProperty name="width" value="0.1" units="cm"/>
      <inkml:brushProperty name="height" value="0.1" units="cm"/>
      <inkml:brushProperty name="color" value="#F6630D"/>
    </inkml:brush>
  </inkml:definitions>
  <inkml:trace contextRef="#ctx0" brushRef="#br0">0 38 9434,'2'-2'159,"-1"0"0,0 0-1,0 0 1,1 1 0,-1-1 0,1 0-1,0 1 1,-1-1 0,1 1 0,0-1 0,0 1-1,0 0 1,0 0 0,0 0 0,0 0-1,0 0 1,1 0 0,-1 0 0,0 1-1,0-1 1,1 1 0,3-1 0,64-1-561,-52 2 679,95-3-145,-51 0 68,88 7 1,-145-4-188,0 1 1,0-1-1,-1 1 1,1 0-1,0 1 1,-1-1-1,1 1 1,-1 0-1,1 0 1,-1 1 0,0-1-1,0 1 1,6 5-1,-8-6-6,1 2-1,-1-1 1,0 0 0,0 0-1,0 1 1,0-1-1,0 1 1,-1 0-1,1-1 1,-1 1 0,0 0-1,-1 0 1,1 0-1,-1 0 1,1 0-1,-1 0 1,-1 6 0,-1 15-49,-2-1 0,-1 0 0,-1 0 0,-1 0 0,-1-1 0,-1 0 0,-1-1 0,-1 1 0,0-2 0,-24 31 0,31-46-66,-1-1-1,0 1 1,0-1 0,0 0-1,-1-1 1,0 0 0,0 0-1,-8 5 1,11-8-29,0 1 0,0-1 1,0 0-1,0 0 0,0 0 1,0 0-1,0 0 0,0-1 1,-1 1-1,1-1 0,0 0 0,0 0 1,0 0-1,-1-1 0,1 1 1,0-1-1,0 0 0,0 1 0,0-1 1,-5-3-1,-24-21-755</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5.446"/>
    </inkml:context>
    <inkml:brush xml:id="br0">
      <inkml:brushProperty name="width" value="0.1" units="cm"/>
      <inkml:brushProperty name="height" value="0.1" units="cm"/>
      <inkml:brushProperty name="color" value="#F6630D"/>
    </inkml:brush>
  </inkml:definitions>
  <inkml:trace contextRef="#ctx0" brushRef="#br0">15 0 5745,'14'32'4198,"-3"-10"-3772,-8-12-323,0 0 0,-1 0 0,-1 1 0,0-1 0,0 1 0,-1-1 0,-1 19 0,-18 75 35,2-13 47,7-61 24,6-24 162,7-18 562,0 5-928,0-1-1,0 0 0,1 1 1,0 0-1,1 0 0,-1 0 0,1 0 1,1 1-1,-1-1 0,1 1 1,7-5-1,5-7 3,144-171-1107,-155 178 1083</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5.781"/>
    </inkml:context>
    <inkml:brush xml:id="br0">
      <inkml:brushProperty name="width" value="0.1" units="cm"/>
      <inkml:brushProperty name="height" value="0.1" units="cm"/>
      <inkml:brushProperty name="color" value="#F6630D"/>
    </inkml:brush>
  </inkml:definitions>
  <inkml:trace contextRef="#ctx0" brushRef="#br0">189 0 7250,'-67'22'2495,"66"-22"-2437,1 1 0,-1-1 0,0 1 0,1-1 0,-1 1 0,1-1 1,-1 1-1,1-1 0,-1 1 0,1 0 0,-1-1 0,1 1 0,-1 0 0,1-1 1,0 1-1,-1 0 0,1 0 0,0-1 0,0 1 0,0 0 0,-1 0 0,1-1 0,0 1 1,0 0-1,0 0 0,0 0 0,0-1 0,1 3 0,6 22 132,-5-18 34,2 26 46,-1 1 1,-2 0-1,-1 0 0,-2 0 0,-1 0 1,-9 40-1,-5 0-382,-44 119 0,60-189 86,-10 21-534,11-24 554,0-1 0,0 1 0,-1 0 0,1-1 0,0 1 0,-1-1 0,1 1 0,0 0 0,-1-1 0,1 1 1,-1-1-1,1 1 0,-1-1 0,1 1 0,-1-1 0,1 1 0,-1-1 0,0 0 0,1 1 0,-1-1 0,0 0 1,1 1-1,-1-1 0,0 0 0,1 0 0,-1 0 0,-1 1 0,-6-7 41</inkml:trace>
  <inkml:trace contextRef="#ctx0" brushRef="#br0" timeOffset="1">205 384 7978,'61'23'1416,"1"-3"0,1-2 0,113 15 0,-137-29-1412,0-1 1,1-2-1,-1-2 1,1-1-1,-1-2 1,0-2-1,53-15 1,-131 16-1696,1 5 1306</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6.276"/>
    </inkml:context>
    <inkml:brush xml:id="br0">
      <inkml:brushProperty name="width" value="0.1" units="cm"/>
      <inkml:brushProperty name="height" value="0.1" units="cm"/>
      <inkml:brushProperty name="color" value="#F6630D"/>
    </inkml:brush>
  </inkml:definitions>
  <inkml:trace contextRef="#ctx0" brushRef="#br0">69 1 8466,'-54'90'2787,"52"-87"-2711,0 1 1,0-1-1,1 0 0,0 0 0,-1 1 1,1-1-1,0 1 0,0-1 0,1 1 1,-1-1-1,1 1 0,0 0 0,0-1 1,0 1-1,0-1 0,1 1 0,-1 0 1,3 4-1,0 12-1,-5 18-17,1-27-61,0 1 0,1-1 0,0 0 0,4 19 0,-3-36-14,2 0 0,-1 0 0,1 1-1,0-1 1,0 1 0,0 0 0,5-6 0,1 1 17,1 0 0,0 0 0,0 1 1,1 0-1,1 1 0,13-8 0,76-36 11,-81 43-3,-1 0 1,1 1-1,0 2 0,1 0 1,0 1-1,0 1 1,0 1-1,0 0 0,37 2 1,-54 2-10,0 0 1,1-1 0,-1 2 0,0-1-1,0 1 1,0-1 0,0 1-1,0 0 1,0 0 0,4 5-1,-7-7 1,0 1 0,0 0 0,0 0 0,0 0-1,0 0 1,0 0 0,-1 0 0,1 0 0,0 0 0,-1 1-1,1-1 1,0 0 0,-1 0 0,0 0 0,1 1-1,-1-1 1,0 0 0,0 1 0,0-1 0,1 0 0,-1 1-1,-1-1 1,1 0 0,0 1 0,0-1 0,0 0-1,-1 0 1,1 1 0,-1-1 0,1 0 0,-1 0 0,1 0-1,-1 1 1,0-1 0,1 0 0,-1 0 0,0 0-1,0 0 1,-1 1 0,-10 9 3,-1 0 1,0-1-1,0-1 0,-1 0 0,0 0 1,-1-2-1,1 0 0,-23 7 0,-15 10 15,-37 13 30,58-25 238,0 1 0,-53 32-1,77-37-3,12-5-79,13-4-78,5-7-109,0-2 1,0 0-1,39-24 1,16-7-82,-19 18-220,-42 18-133,-1-1-1,0-1 1,0 0 0,23-15 0,-18 3-39</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6.726"/>
    </inkml:context>
    <inkml:brush xml:id="br0">
      <inkml:brushProperty name="width" value="0.1" units="cm"/>
      <inkml:brushProperty name="height" value="0.1" units="cm"/>
      <inkml:brushProperty name="color" value="#F6630D"/>
    </inkml:brush>
  </inkml:definitions>
  <inkml:trace contextRef="#ctx0" brushRef="#br0">83 0 6153,'-4'25'4139,"3"16"-3275,1 2-612,-2-26-109,-55 421 1359,56-431-1482,-5 20 139,1 0 1,-2 45 0,28-78 7,10-16-139,0-1-1,-2-2 1,0 0 0,-2-2-1,31-40 1,-4 6-22,4-6-2,-31 35 59,39-39 1,-64 70-54,-1 0 1,0 0 0,0-1 0,0 1 0,0 0 0,1 0-1,-1 0 1,1 0 0,-1 0 0,0 1 0,1-1-1,0 0 1,-1 1 0,1-1 0,-1 1 0,1-1 0,0 1-1,-1 0 1,1 0 0,0 0 0,-1 0 0,1 0-1,0 0 1,2 0 0,-3 2 2,1-1-1,-1 0 0,1 0 1,-1 1-1,0-1 1,0 0-1,0 1 1,0 0-1,0-1 1,0 1-1,0-1 1,0 1-1,-1 0 1,1 0-1,-1-1 1,1 1-1,-1 0 1,1 2-1,1 13 75,-1 0 1,0 1-1,-3 24 1,2-35-57,-13 101 199,8-71-748,-3 53-1,9-84-222,2-10 302</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7.213"/>
    </inkml:context>
    <inkml:brush xml:id="br0">
      <inkml:brushProperty name="width" value="0.1" units="cm"/>
      <inkml:brushProperty name="height" value="0.1" units="cm"/>
      <inkml:brushProperty name="color" value="#F6630D"/>
    </inkml:brush>
  </inkml:definitions>
  <inkml:trace contextRef="#ctx0" brushRef="#br0">315 1 8498,'3'2'231,"0"0"0,-1 0 0,1 0 0,0 1 0,-1-1 0,1 1 0,-1 0 0,0-1 0,0 1 0,0 0 0,0 1 0,0-1-1,-1 0 1,1 0 0,-1 1 0,0-1 0,0 1 0,1 4 0,-2-2-164,0 1 0,0-1-1,0 0 1,-1 0 0,0 0-1,0 0 1,-1 0 0,0 0-1,0 0 1,-3 5 0,-6 11-221,-1 0 0,-2-1 0,0-1-1,-20 22 1,9-16 8,-1-1 0,-1-1 1,-1-2-1,-1-1 0,-41 23 0,62-39 156,3-2 7,0 0 0,0 1-1,1-1 1,-1 1 0,1 0 0,-7 9 0,11-13-12,-1 1 0,1-1 1,0 0-1,0 1 1,-1-1-1,1 0 0,0 1 1,0-1-1,0 1 0,-1-1 1,1 0-1,0 1 1,0-1-1,0 1 0,0-1 1,0 1-1,0-1 1,0 0-1,0 1 0,0-1 1,0 1-1,0-1 1,0 1-1,1-1 0,-1 0 1,0 1-1,0-1 0,0 1 1,0-1-1,1 1 1,22 3 140,-3-7-21,0-1 1,0 0-1,-1-1 1,36-15-1,34-9 199,-88 29-312,0 0 1,0 0-1,0 0 1,0 0-1,0 0 1,0 0-1,0 0 1,0 0-1,0 0 1,-1 0-1,1 1 1,0-1-1,0 0 1,0 1-1,0-1 1,0 1-1,-1-1 1,1 1-1,0-1 1,0 1-1,-1-1 1,1 1-1,0 0 1,-1 0-1,1-1 1,-1 1-1,1 0 1,-1 0-1,1-1 1,-1 1-1,0 0 1,1 0-1,-1 0 1,0 0-1,0 0 1,1 0-1,-1 0 1,0-1-1,0 1 1,0 0-1,0 0 1,0 0-1,0 0 1,-1 2-1,-5 53 384,4-43-289,-55 335 110,52-333-582,5-15 342,0 0 0,0 0 0,-1 0-1,1 0 1,0 0 0,0 0 0,0 0 0,0 0 0,0 0 0,0 0-1,0 0 1,-1-1 0,1 1 0,0 0 0,0 0 0,0 0-1,0 0 1,0 0 0,0 0 0,-1 0 0,1 0 0,0 0 0,0 0-1,0 0 1,0 1 0,0-1 0,0 0 0,0 0 0,-1 0-1,1 0 1,0 0 0,0 0 0,0 0 0,0 0 0,0 0 0,0 0-1,0 0 1,0 0 0,0 1 0,-1-1 0,1 0 0,0 0 0,0 0-1,0 0 1,0 0 0,0 0 0,0 0 0,0 1 0,0-1-1,2-26-458</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7.545"/>
    </inkml:context>
    <inkml:brush xml:id="br0">
      <inkml:brushProperty name="width" value="0.1" units="cm"/>
      <inkml:brushProperty name="height" value="0.1" units="cm"/>
      <inkml:brushProperty name="color" value="#F6630D"/>
    </inkml:brush>
  </inkml:definitions>
  <inkml:trace contextRef="#ctx0" brushRef="#br0">0 1 8850,'9'0'598,"-1"0"0,1 0 0,-1 0 1,1 1-1,11 3 0,-10-2-535,-1 0 0,0-1 0,1 0 1,11-1-1,-19-1-40,0 1 0,1 0 0,-1 0 0,1 0 0,-1 1 0,0-1 0,1 1 0,-1-1 1,0 1-1,1 0 0,-1 0 0,0 0 0,0 0 0,0 0 0,0 0 0,0 0 0,0 1 0,3 3 0,-1-2 15,-2 1-1,1 0 1,0-1-1,-1 1 1,0 1-1,0-1 1,0 0-1,0 0 1,1 7-1,1 10 105,0 0 0,-2 0-1,1 33 1,-3-36-53,3 96-247,-20 179 0,10-270-533,7-23 674,-1 0 0,1 0 0,-1 0 0,1 1 0,-1-1 0,1 0 0,-1 0 0,0 0-1,1-1 1,-1 1 0,1 0 0,-1 0 0,1 0 0,-1 0 0,1 0 0,-1-1-1,1 1 1,-1 0 0,1 0 0,0-1 0,-1 1 0,1 0 0,-1-1 0,0 0 0,1 1 14</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7.884"/>
    </inkml:context>
    <inkml:brush xml:id="br0">
      <inkml:brushProperty name="width" value="0.1" units="cm"/>
      <inkml:brushProperty name="height" value="0.1" units="cm"/>
      <inkml:brushProperty name="color" value="#F6630D"/>
    </inkml:brush>
  </inkml:definitions>
  <inkml:trace contextRef="#ctx0" brushRef="#br0">1 7 8170,'0'-6'3152,"8"6"-1999,8 1-929,1 4-72,1 2 32,-2-4 24,4 1-64,3 2-64,0 2-128,-7 4-424,-2 4-192,-10 1 352</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23.395"/>
    </inkml:context>
    <inkml:brush xml:id="br0">
      <inkml:brushProperty name="width" value="0.1" units="cm"/>
      <inkml:brushProperty name="height" value="0.1" units="cm"/>
      <inkml:brushProperty name="color" value="#66CC00"/>
    </inkml:brush>
  </inkml:definitions>
  <inkml:trace contextRef="#ctx0" brushRef="#br0">56 72 5865,'4'-15'3734,"13"4"-3134,3 2-333,-11 3-233,-3 2-4,0 0 1,1 1 0,0-1 0,-1 1 0,1 1 0,0-1 0,1 1 0,-1 0-1,0 1 1,1 0 0,-1 0 0,12 0 0,-11 2-17,0 0-1,-1 0 1,1 1-1,0 0 1,-1 0-1,1 1 1,-1 0 0,10 5-1,-16-7-11,0 0 0,0 0 0,0 0 0,1 0-1,-1-1 1,0 2 0,0-1 0,0 0 0,0 0 0,-1 0 0,1 0-1,0 0 1,0 1 0,-1-1 0,1 0 0,-1 1 0,1-1 0,-1 1-1,1-1 1,-1 2 0,0-1-1,-1 0 1,1 0-1,-1 0 0,1 0 0,-1 0 0,0 0 1,0 0-1,0 0 0,0-1 0,0 1 0,0 0 1,0-1-1,-1 1 0,1-1 0,-1 1 0,1-1 1,-1 1-1,-2 1 0,-19 15 12,0 0 1,-1-1-1,-1-2 0,-28 14 1,48-27 23,0 0 1,1 1 0,-1 0 0,0 0-1,1 0 1,0 0 0,-1 1 0,1-1-1,1 1 1,-1 0 0,0 0 0,-4 9-1,9-12-15,0 0-1,0-1 0,0 1 0,1-1 0,-1 1 0,0-1 0,1 1 0,-1-1 0,0 0 1,1 1-1,-1-1 0,1 0 0,-1 0 0,0 0 0,1 0 0,2-1 0,0 1 15,44-1 14,-22 0-22,0 0 0,0 2 0,0 1 0,41 8 0,-65-9-28,1 0 0,-1 0 1,1 0-1,-1 1 1,1-1-1,-1 1 0,1-1 1,-1 1-1,0 0 1,0 0-1,0 0 0,0 0 1,0 0-1,-1 0 0,1 1 1,-1-1-1,1 1 1,-1-1-1,0 1 0,0-1 1,0 1-1,0 0 1,0 0-1,-1-1 0,1 1 1,-1 0-1,0 0 1,0 0-1,0-1 0,0 1 1,0 0-1,-1 0 0,1 0 1,-1-1-1,-1 6 1,0 0 0,-1 0 1,1 0-1,-2-1 1,1 1-1,-1-1 1,0 1-1,0-1 1,-1 0-1,0-1 1,0 1-1,-8 7 1,5-8-3,-1 0 0,1 0 0,-1-1 1,0 0-1,-1 0 0,1-1 0,-1 0 1,0-1-1,0 0 0,0-1 0,0 0 0,0 0 1,0-1-1,-1 0 0,1-1 0,0 0 1,-1-1-1,1 0 0,0-1 0,-11-3 1,15 2 1,0 0-1,0-1 1,1 0 0,-1 0 0,1 0 0,0-1 0,0 1 0,0-1 0,1-1 0,0 1 0,0-1 0,0 1-1,1-1 1,0 0 0,0 0 0,0-1 0,1 1 0,0 0 0,0-1 0,0 0 0,0-7 0,0 3 0,0 0 1,1 0 0,0-1-1,1 1 1,1 0 0,-1 0-1,2 0 1,-1-1 0,1 1-1,1 1 1,8-22 0,-1 20 3,-2 15 8,4 29 9,-7-3-17,-2 0 1,-2-1-1,-2 41 1,1 12 22,-1-30 104,-3 0 0,-14 75 0,4-36 64,13-85-187,-2 15 8,0 0 1,2 1 0,0 0 0,3 23 0,-2-44-22,0 0 0,0 0 0,-1 1 0,1-1 0,0 0 0,0 0 0,0 1 0,0-1 0,0 0 0,1 0 0,-1 1 0,0-1 0,0 0 0,0 0 0,0 1 0,0-1 0,0 0 0,0 0 0,0 1 0,1-1 0,-1 0 0,0 0 0,0 0 0,0 1 0,0-1 0,1 0 0,-1 0 1,0 0-1,0 0 0,0 0 0,1 1 0,-1-1 0,0 0 0,0 0 0,1 0 0,-1 0 0,0 0 0,0 0 0,1 0 0,-1 0 0,0 0 0,0 0 0,1 0 0,-1 0 0,0 0 0,1 0 0,10-12-394,7-21-317,-9 0 450</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8.211"/>
    </inkml:context>
    <inkml:brush xml:id="br0">
      <inkml:brushProperty name="width" value="0.1" units="cm"/>
      <inkml:brushProperty name="height" value="0.1" units="cm"/>
      <inkml:brushProperty name="color" value="#F6630D"/>
    </inkml:brush>
  </inkml:definitions>
  <inkml:trace contextRef="#ctx0" brushRef="#br0">1 105 8538,'0'3'3601,"15"-6"-1601,6-7-1704,10 2-272,-3-7-16,5-4-376,-3-1-480,-11-13 544</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8.546"/>
    </inkml:context>
    <inkml:brush xml:id="br0">
      <inkml:brushProperty name="width" value="0.1" units="cm"/>
      <inkml:brushProperty name="height" value="0.1" units="cm"/>
      <inkml:brushProperty name="color" value="#F6630D"/>
    </inkml:brush>
  </inkml:definitions>
  <inkml:trace contextRef="#ctx0" brushRef="#br0">24 25 9298,'-23'0'3329,"23"1"-2937,6 1-8,16 0 64,9 1-56,18-3-32,17-5-56,26 0-152,8-3-56,-10 1-56,-11 4 8,-30 0-96,-13 1-192,-11 2-312,-5 0-192,-14 0-400,-4 3 680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9.297"/>
    </inkml:context>
    <inkml:brush xml:id="br0">
      <inkml:brushProperty name="width" value="0.1" units="cm"/>
      <inkml:brushProperty name="height" value="0.1" units="cm"/>
      <inkml:brushProperty name="color" value="#F6630D"/>
    </inkml:brush>
  </inkml:definitions>
  <inkml:trace contextRef="#ctx0" brushRef="#br0">194 1 7074,'-88'116'2640,"86"-114"-2497,1 1 0,-1-1 0,1 0-1,-1 0 1,1 1 0,0-1 0,0 1 0,0-1 0,0 1-1,1-1 1,-1 1 0,0 5 0,10 8 73,-3-8-30,-3 2-128,0 1-1,-2 0 1,1 0-1,-1 0 0,-1 0 1,0-1-1,0 1 1,-1 0-1,0 0 1,-6 19-1,6-23-35,-1 0-1,0 0 0,-1 0 1,0-1-1,0 1 1,0-1-1,-1 1 1,0-1-1,0 0 0,-1-1 1,1 1-1,-1-1 1,-1 1-1,1-2 1,-1 1-1,-10 7 0,15-12-10,1 1-1,-1-1 1,1 1-1,-1-1 1,1 1 0,-1-1-1,1 0 1,-1 1-1,0-1 1,1 0-1,-1 1 1,0-1-1,1 0 1,-1 0-1,0 1 1,0-1-1,1 0 1,-1 0-1,0 0 1,0 0-1,1 0 1,-1 0-1,0 0 1,1 0-1,-1-1 1,0 1-1,0 0 1,1 0-1,-1 0 1,0-1-1,1 1 1,-1 0-1,0-1 1,1 1-1,-1-1 1,1 1-1,-1-1 1,1 1-1,-1-1 1,1 1 0,-1-1-1,1 0 1,-1 1-1,1-1 1,0 1-1,-1-1 1,1 0-1,0 1 1,0-1-1,-1 0 1,1 0-1,0 1 1,0-1-1,0-1 1,0 0 0,0-1 1,0 1 0,1 0 0,-1-1-1,0 1 1,1-1 0,0 1-1,0 0 1,0-1 0,0 1 0,0 0-1,0 0 1,0-1 0,1 1 0,-1 0-1,3-2 1,5-3-9,1-1-1,0 1 1,0 1 0,0 0 0,1 0-1,22-8 1,78-20 7,-57 19-6,-28 8-2,25-10 8,90-15 1,-140 32-11,1-1 0,-1 1 0,1-1 0,0 1-1,-1 0 1,1 0 0,-1 0 0,1 0 0,0 0 0,-1 0 0,1 1 0,-1-1 0,1 0 0,0 1-1,-1-1 1,1 1 0,-1 0 0,1-1 0,-1 1 0,0 0 0,1 0 0,-1 0 0,0 0-1,0 0 1,2 2 0,-2-1 0,0 0-1,-1 0 1,1 0-1,-1 0 1,0 0-1,1 0 1,-1 0-1,0 0 0,0 0 1,0 1-1,-1-1 1,1 0-1,0 0 1,-1 0-1,0 0 1,0 3-1,-5 9 0,0 0 1,-1-1-1,-17 26 0,16-27-29,-1 0 0,0-1-1,-1 0 1,0 0-1,0-1 1,-1-1 0,-1 0-1,0 0 1,0-1-1,0 0 1,-1-1 0,0-1-1,-26 9 1,49-17-72,-1-2 1,-1 1 0,1-1-1,0 0 1,-1-1 0,0 1-1,0-2 1,0 1 0,-1-1-1,0-1 1,0 1-1,0-1 1,-1 0 0,0 0-1,9-16 1,4-10-125,-1 0 0,22-58 0,-29 65 156,6-17 16,-12 28 52,1 0 1,0 0 0,1 0-1,1 1 1,11-16-1,-19 30 3,0 0 0,1-1-1,-1 1 1,0 0 0,0 0-1,1 0 1,-1 0 0,0-1-1,1 1 1,-1 0-1,0 0 1,1 0 0,-1 0-1,0 0 1,1 0 0,-1 0-1,0 0 1,1 0 0,-1 0-1,0 0 1,1 0 0,-1 0-1,0 0 1,1 0 0,-1 0-1,0 0 1,1 1 0,-1-1-1,0 0 1,1 0-1,-1 0 1,0 0 0,1 1-1,-1-1 1,0 0 0,0 0-1,1 1 1,-1-1 0,0 0-1,0 0 1,0 1 0,1-1-1,-1 0 1,0 1 0,0-1-1,0 0 1,0 1 0,0-1-1,0 0 1,0 1-1,0-1 1,0 0 0,0 1-1,0-1 1,0 0 0,0 1-1,0-1 1,0 1 0,7 27 88,-7-25-73,8 42 163,-3 1-1,0 82 0,-16 91 586,10-211-722,-2 49 348,-13 105 654,14-147-896,-1-1 1,0-1-1,-1 1 1,-1 0-1,0-1 0,-1 0 1,-1 0-1,-13 20 1,17-30-117,0 0 1,-1 0 0,1 0 0,-1-1-1,0 1 1,1-1 0,-1 0 0,0 0-1,0 0 1,-1-1 0,1 1 0,0-1 0,0 0-1,-1 0 1,1-1 0,-1 1 0,1-1-1,0 0 1,-1 0 0,1-1 0,-1 1-1,1-1 1,0 0 0,-1 0 0,1 0-1,-6-3 1,0 1-43,1-1 0,0 1 0,0-2 1,1 1-1,-1-1 0,1-1 0,0 1 0,0-1 0,1-1 0,0 1 0,-8-10 0,11 9-295,0 1 1,0-1-1,0-1 0,1 1 0,0-1 0,1 1 1,0-1-1,0 0 0,0 1 0,1-1 1,0 0-1,1 0 0,0 0 0,0-9 0,4-30-1359</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9.634"/>
    </inkml:context>
    <inkml:brush xml:id="br0">
      <inkml:brushProperty name="width" value="0.1" units="cm"/>
      <inkml:brushProperty name="height" value="0.1" units="cm"/>
      <inkml:brushProperty name="color" value="#F6630D"/>
    </inkml:brush>
  </inkml:definitions>
  <inkml:trace contextRef="#ctx0" brushRef="#br0">0 175 10666,'12'-25'3641,"25"7"-3529,1 5-48,8 6-48,-2-1 0,-7-3 24,10 1-16,-6 0-32,-3 2-120,-7-4-312,-8 6-152,-10-3-448,-6-7-2017,1-5 2185</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19.983"/>
    </inkml:context>
    <inkml:brush xml:id="br0">
      <inkml:brushProperty name="width" value="0.1" units="cm"/>
      <inkml:brushProperty name="height" value="0.1" units="cm"/>
      <inkml:brushProperty name="color" value="#F6630D"/>
    </inkml:brush>
  </inkml:definitions>
  <inkml:trace contextRef="#ctx0" brushRef="#br0">471 70 7946,'-70'-64'2632,"69"64"-2608,1-1-1,0 1 0,-1 0 1,1-1-1,-1 1 0,1-1 1,0 1-1,-1 0 0,1 0 1,-1-1-1,1 1 0,-1 0 1,1 0-1,-1-1 0,1 1 1,-1 0-1,1 0 0,-1 0 1,1 0-1,-1 0 0,1 0 1,-1 0-1,1 0 0,-1 0 1,1 0-1,-1 0 0,1 0 1,-1 0-1,1 1 0,-1-1 1,1 0-1,-1 0 0,1 0 1,-1 1-1,1-1 0,-1 0 1,1 1-1,-1-1 0,1 0 1,0 1-1,-1-1 0,1 1 1,0-1-1,-1 0 0,1 1 1,0-1-1,0 1 0,-1 0 1,-2 25 308,3-23-247,6 157 975,1-21-652,-11 445 55,5-564-471,-1 34 26,0-51-36,0 0 1,-1 0-1,1 0 1,-1 0-1,1 0 1,-1 0-1,0-1 1,0 1-1,-1 0 1,1 0-1,0-1 1,-4 6-1,4-8 9,1 0-1,0 0 1,-1 0-1,1 0 1,0 0-1,-1 0 1,1 0-1,-1 0 1,1 0-1,0 0 1,-1 0-1,1 0 1,0 0-1,-1 0 1,1-1-1,0 1 1,0 0-1,-1 0 1,1 0-1,0 0 1,-1-1-1,1 1 1,0 0-1,0 0 1,-1-1 0,1 1-1,0 0 1,0-1-1,0 1 1,-1 0-1,1 0 1,0-1-1,0 1 1,0 0-1,0-1 1,0 1-1,0 0 1,0-1-1,0 1 1,0 0-1,0-1 1,0 1-1,0-1 1,-6-18-238,6 19 236,-4-18-298,1-1 0,1 1 0,0-1 0,1 0 0,4-34-1,4-14-58</inkml:trace>
  <inkml:trace contextRef="#ctx0" brushRef="#br0" timeOffset="1">405 371 6497,'-10'-8'2889,"5"19"-1401,-8 9-495,-10 18-369,-6 7-96,-24 6-168,7 12-56,-8 2-168,-2-2-56,13-11-40,4-6-64,19-19-240,9-11-248,9-19 320</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20.313"/>
    </inkml:context>
    <inkml:brush xml:id="br0">
      <inkml:brushProperty name="width" value="0.1" units="cm"/>
      <inkml:brushProperty name="height" value="0.1" units="cm"/>
      <inkml:brushProperty name="color" value="#F6630D"/>
    </inkml:brush>
  </inkml:definitions>
  <inkml:trace contextRef="#ctx0" brushRef="#br0">0 1 7426,'9'46'2832,"4"1"-1960,3-5-680,-1-5-104,1-5-160,-2-14 1025,-1-5-777</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20.651"/>
    </inkml:context>
    <inkml:brush xml:id="br0">
      <inkml:brushProperty name="width" value="0.1" units="cm"/>
      <inkml:brushProperty name="height" value="0.1" units="cm"/>
      <inkml:brushProperty name="color" value="#F6630D"/>
    </inkml:brush>
  </inkml:definitions>
  <inkml:trace contextRef="#ctx0" brushRef="#br0">155 37 9282,'41'-36'3329,"-55"68"-2841,-3 6-56,-6 8-64,-5 10-88,0 6-120,4 3-96,4-5-288,4-14-144,1-23-568,5-15 536</inkml:trace>
  <inkml:trace contextRef="#ctx0" brushRef="#br0" timeOffset="1">101 176 9098,'166'-74'3161,"-128"76"-2921,-2 0-88,10 3 56,-7 0-40,-6-5-48,8 0-32,-15-7-312,2 4-304,-8-2 360</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20.999"/>
    </inkml:context>
    <inkml:brush xml:id="br0">
      <inkml:brushProperty name="width" value="0.1" units="cm"/>
      <inkml:brushProperty name="height" value="0.1" units="cm"/>
      <inkml:brushProperty name="color" value="#F6630D"/>
    </inkml:brush>
  </inkml:definitions>
  <inkml:trace contextRef="#ctx0" brushRef="#br0">0 206 8642,'9'-10'3024,"25"-15"-2679,10-8-249,7 2-32,2-2 16,9 5-16,2 9 16,-4 7-192,-16 1-224,-26 7-1721,3 8 1385</inkml:trace>
  <inkml:trace contextRef="#ctx0" brushRef="#br0" timeOffset="1">79 296 8074,'2'3'3056,"4"4"-2103,8 1-545,2 0 24,-3 2 24,2-2-32,-2-3-144,2 2-72,-2-1-168,-2-2-32,-2 2-200,-6 3-152,-3 0-416,-2 1-224,-8-3 632</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21.329"/>
    </inkml:context>
    <inkml:brush xml:id="br0">
      <inkml:brushProperty name="width" value="0.1" units="cm"/>
      <inkml:brushProperty name="height" value="0.1" units="cm"/>
      <inkml:brushProperty name="color" value="#F6630D"/>
    </inkml:brush>
  </inkml:definitions>
  <inkml:trace contextRef="#ctx0" brushRef="#br0">1 66 6577,'51'-65'2857,"-35"74"-1209,-8 3-1032,4 4-143,-2-1-65,-7 0-152,8-2-88,-4 0-176,-7 0-80,3-6-248,-6 0-152,3-9 63</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21.647"/>
    </inkml:context>
    <inkml:brush xml:id="br0">
      <inkml:brushProperty name="width" value="0.1" units="cm"/>
      <inkml:brushProperty name="height" value="0.1" units="cm"/>
      <inkml:brushProperty name="color" value="#F6630D"/>
    </inkml:brush>
  </inkml:definitions>
  <inkml:trace contextRef="#ctx0" brushRef="#br0">487 0 6521,'-31'65'2765,"29"-61"-2740,0 1 0,-1-1 0,1 0 0,-1 0 0,0 0 0,0 0 1,0 0-1,-1 0 0,1-1 0,-1 0 0,-8 6 0,-53 30 105,50-31-105,-74 41 51,-153 76 3275,277-149-2389,30-10-1190,1 4-1,2 2 1,1 3-1,0 3 1,2 3-1,105-14 1,-163 32-117</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23.746"/>
    </inkml:context>
    <inkml:brush xml:id="br0">
      <inkml:brushProperty name="width" value="0.1" units="cm"/>
      <inkml:brushProperty name="height" value="0.1" units="cm"/>
      <inkml:brushProperty name="color" value="#66CC00"/>
    </inkml:brush>
  </inkml:definitions>
  <inkml:trace contextRef="#ctx0" brushRef="#br0">1 0 7618,'0'0'2672,"3"8"-2344,0 6 48,1 5 32,-1 6 9,-6 3-1,3 8-56,0 8-96,-4-3-40,8 15-104,-4-5-24,0-7-72,6 7 0,-6-33-264,-1-13-256,9-15 320</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21.979"/>
    </inkml:context>
    <inkml:brush xml:id="br0">
      <inkml:brushProperty name="width" value="0.1" units="cm"/>
      <inkml:brushProperty name="height" value="0.1" units="cm"/>
      <inkml:brushProperty name="color" value="#F6630D"/>
    </inkml:brush>
  </inkml:definitions>
  <inkml:trace contextRef="#ctx0" brushRef="#br0">1 41 8986,'74'-41'3449,"-58"46"-2097,6 11-1248,-4 4-24,-4 3-232,-4-2-128,-3 1-488,-1-1-305,-7 2 697</inkml:trace>
  <inkml:trace contextRef="#ctx0" brushRef="#br0" timeOffset="1">109 194 8354,'-42'70'2952,"47"-65"-2487,0 7-361,-1 6 8,3-3-32,-2-1 0,15 13 4433,-15-6-3385</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22.318"/>
    </inkml:context>
    <inkml:brush xml:id="br0">
      <inkml:brushProperty name="width" value="0.1" units="cm"/>
      <inkml:brushProperty name="height" value="0.1" units="cm"/>
      <inkml:brushProperty name="color" value="#F6630D"/>
    </inkml:brush>
  </inkml:definitions>
  <inkml:trace contextRef="#ctx0" brushRef="#br0">6 644 9474,'-5'12'3313,"8"-4"-3049,0 0-88,4-6-56,1-6-40,5-17-24,5-4-56,4-9-360,-2-4-320,-1-6 432</inkml:trace>
  <inkml:trace contextRef="#ctx0" brushRef="#br0" timeOffset="1">221 64 8186,'49'-64'3080,"-52"79"-2223,1 13-385,1 2 56,-3 6-40,3 1-72,1 5-160,1 5-112,-1-4-208,0-4-184,-1-11-448,-3-13-160,0-15 496</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22.669"/>
    </inkml:context>
    <inkml:brush xml:id="br0">
      <inkml:brushProperty name="width" value="0.1" units="cm"/>
      <inkml:brushProperty name="height" value="0.1" units="cm"/>
      <inkml:brushProperty name="color" value="#F6630D"/>
    </inkml:brush>
  </inkml:definitions>
  <inkml:trace contextRef="#ctx0" brushRef="#br0">0 27 8714,'74'-19'3585,"-54"16"-3445,1 1 0,0 0-1,0 1 1,-1 2-1,1 0 1,34 6-1,-53-6-135,0-1 0,-1 1 0,1-1 0,-1 1 0,1-1 0,-1 1 0,1 0 0,-1 0 0,1 0 0,-1 0 0,0 0 0,1 0 0,-1 0 0,0 0 0,0 1 0,0-1 0,0 0 0,0 1 0,0-1 0,0 1 0,0-1 0,-1 1 0,1-1 0,0 1 1,-1-1-1,0 1 0,1 0 0,-1-1 0,0 4 0,1 4 29,-2 1 1,1-1-1,-1 1 1,-4 13-1,0 11 79,5 128 242,2-29-425,-2-127-16,-1 0 0,1 0 0,-1 0 0,0 1 0,0-1 0,-1 0 0,0 0 0,0 0 0,0-1 0,-1 1 0,0-1 0,0 1 0,0-1 0,-1 0 0,1 0 0,-9 8 0,-9 2-270</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23.008"/>
    </inkml:context>
    <inkml:brush xml:id="br0">
      <inkml:brushProperty name="width" value="0.1" units="cm"/>
      <inkml:brushProperty name="height" value="0.1" units="cm"/>
      <inkml:brushProperty name="color" value="#F6630D"/>
    </inkml:brush>
  </inkml:definitions>
  <inkml:trace contextRef="#ctx0" brushRef="#br0">217 49 8058,'-3'-49'2968,"6"69"-2287,-16 5-217,0 4 64,-2 10-16,-13-1-32,20 7-128,-9 2-80,3 6-128,-4-2-72,-7-4-40,9 3-32,-6-14-248,12-3-96,2-14-480,2-12-72,2-15 568</inkml:trace>
  <inkml:trace contextRef="#ctx0" brushRef="#br0" timeOffset="1">207 347 12163,'10'8'176,"-2"0"-16,12 9 200,-10 1 16,8 0-32,2-2-120,1-3-72,0-1-248,-9-9-192,1-1-448,0-6 432</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23.345"/>
    </inkml:context>
    <inkml:brush xml:id="br0">
      <inkml:brushProperty name="width" value="0.1" units="cm"/>
      <inkml:brushProperty name="height" value="0.1" units="cm"/>
      <inkml:brushProperty name="color" value="#F6630D"/>
    </inkml:brush>
  </inkml:definitions>
  <inkml:trace contextRef="#ctx0" brushRef="#br0">1 12 8202,'2'-11'6337,"2"26"-5889,19 59-136,-11-27-232,-2 4-48,1 5-96,4-2-80,0-5-240,-7-4-144,0-6-304,0-9-168,-3-25 672</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23.685"/>
    </inkml:context>
    <inkml:brush xml:id="br0">
      <inkml:brushProperty name="width" value="0.1" units="cm"/>
      <inkml:brushProperty name="height" value="0.1" units="cm"/>
      <inkml:brushProperty name="color" value="#F6630D"/>
    </inkml:brush>
  </inkml:definitions>
  <inkml:trace contextRef="#ctx0" brushRef="#br0">375 1 8034,'-3'33'4126,"-10"18"-2613,-2 13-875,11-25-183,1 1 1,5 72-1,25 91 404,-17-144-566,85 406 339,-85-424-320,-10-41-296,1 1 0,-1 0 0,0 0 0,0 0 0,0-1 0,0 1 0,0 0 0,-1 0 0,1-1 0,0 1 0,0 0 0,0 0 0,-1-1 1,1 1-1,0 0 0,-1 0 0,1-1 0,-1 1 0,1 0 0,-1-1 0,1 1 0,-1-1 0,1 1 0,-1-1 0,1 1 0,-1-1 0,0 1 0,1-1 0,-1 1 0,0-1 0,0 0 0,1 1 0,-1-1 0,0 0 0,0 0 0,1 0 0,-1 1 0,0-1 0,0 0 0,0 0 0,1 0 0,-1 0 0,-1-1 0,-38-6 319,-19-17-285,1-2 1,-85-52-1,82 43-358,38 23-25,16 9 0,0 0 0,0-1 0,0 0 0,0 0 1,0-1-1,1 0 0,0 0 0,-11-12 0,12 4-575</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8:24.013"/>
    </inkml:context>
    <inkml:brush xml:id="br0">
      <inkml:brushProperty name="width" value="0.1" units="cm"/>
      <inkml:brushProperty name="height" value="0.1" units="cm"/>
      <inkml:brushProperty name="color" value="#F6630D"/>
    </inkml:brush>
  </inkml:definitions>
  <inkml:trace contextRef="#ctx0" brushRef="#br0">1 1 12003,'105'41'4224,"-108"-41"-3775,3 2-241,-2 1-272,-3-6 1240,3 1-784</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9:57.760"/>
    </inkml:context>
    <inkml:brush xml:id="br0">
      <inkml:brushProperty name="width" value="0.1" units="cm"/>
      <inkml:brushProperty name="height" value="0.1" units="cm"/>
      <inkml:brushProperty name="color" value="#F6630D"/>
    </inkml:brush>
  </inkml:definitions>
  <inkml:trace contextRef="#ctx0" brushRef="#br0">6 477 8810,'-2'-11'744,"0"-2"0,1 1 0,1 0 0,1-19 0,0 21-640,1 0 1,0 0 0,0 0-1,1 0 1,1 0-1,-1 1 1,1 0 0,1-1-1,0 1 1,0 1 0,1-1-1,0 1 1,0 0-1,1 0 1,0 1 0,14-11-1,12-6 36,1 1-1,1 2 0,1 2 1,1 1-1,67-23 0,-10 12-37,124-22 1,-201 48-103,0 0 1,0 2 0,1 0-1,-1 1 1,0 0 0,31 6-1,-43-5 1,-1 1 0,1-1-1,0 1 1,0 0 0,-1 0-1,1 0 1,-1 0 0,0 1 0,0 0-1,0 0 1,0 0 0,4 4-1,-6-4 0,0 0 0,0 0 0,0 0-1,0 0 1,-1 1 0,1-1-1,-1 0 1,0 1 0,0-1 0,0 1-1,0-1 1,-1 1 0,0-1-1,1 1 1,-1-1 0,-1 1-1,1 0 1,0-1 0,-2 4 0,-8 30-18,-1-1 1,-2 0 0,-2-1 0,-1-1-1,-34 53 1,26-44-111,-68 108-661,80-134 569,0-1 0,-1-1 0,0 0 0,-1 0 0,-1-2 0,-29 22 0,8-17 613,-7-10-235</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9:58.143"/>
    </inkml:context>
    <inkml:brush xml:id="br0">
      <inkml:brushProperty name="width" value="0.1" units="cm"/>
      <inkml:brushProperty name="height" value="0.1" units="cm"/>
      <inkml:brushProperty name="color" value="#F6630D"/>
    </inkml:brush>
  </inkml:definitions>
  <inkml:trace contextRef="#ctx0" brushRef="#br0">360 156 6801,'-46'-115'2434,"45"113"-2341,0 1 0,1-1 0,-1 1 0,1-1 0,-1 1 0,1-1 0,0 0 0,-1 1 0,1-1-1,0 0 1,0 1 0,0-1 0,0 0 0,1 1 0,-1-1 0,0 0 0,2-2 0,-2 3-59,1 0-1,-1 1 1,1-1 0,0 0 0,-1 1 0,1-1 0,0 1 0,0-1-1,-1 1 1,1-1 0,0 1 0,0 0 0,0-1 0,0 1 0,0 0 0,-1 0-1,1-1 1,0 1 0,0 0 0,0 0 0,2 0 0,3 1 18,1 0 1,-1 0-1,0 0 1,0 1-1,10 3 1,-13-4 18,9 3-134,0 1 0,0 0 0,-1 0 0,0 1 1,0 1-1,0 0 0,-1 1 0,0-1 1,0 2-1,-1 0 0,0 0 0,-1 0 1,0 1-1,10 16 0,-16-23-2,-1 1 0,0-1 1,-1 1-1,1-1 0,0 1 0,-1 0 0,0-1 0,0 1 0,0 0 1,0-1-1,-1 1 0,1 0 0,-1-1 0,0 1 0,0-1 1,0 1-1,-1-1 0,1 0 0,-1 1 0,0-1 0,0 0 1,0 0-1,0 0 0,0 0 0,-1-1 0,-3 4 0,-4 4 53,0 0 0,-1-1 0,-1 0 0,1-1 0,-21 11 0,-103 45 507,85-42 173,1 1 0,1 3 0,1 2 0,-42 34 0,73-51 56,23-20 77,27-25-100,-2 9-570,1 1-1,1 1 1,2 3-1,60-28 1,-26 21-572,117-31 1,-183 57 430,17-3-964,-20 4 936,-1 0 1,1 0 0,-1 0 0,1 0 0,-1 1 0,1-1-1,-1 0 1,1 0 0,-1 0 0,0 0 0,1 1-1,-1-1 1,1 0 0,-1 0 0,0 1 0,1-1-1,-1 0 1,0 1 0,1-1 0,-1 0 0,0 1-1,1-1 1,-1 1 0,0-1 0,0 0 0,1 1-1,-1-1 1,0 1 0,0-1 0,0 1 0,0-1 0,0 1-1,0-1 1,0 1 0,0-1 0,0 0 0,0 2-1,-4 11-372</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9:58.467"/>
    </inkml:context>
    <inkml:brush xml:id="br0">
      <inkml:brushProperty name="width" value="0.1" units="cm"/>
      <inkml:brushProperty name="height" value="0.1" units="cm"/>
      <inkml:brushProperty name="color" value="#F6630D"/>
    </inkml:brush>
  </inkml:definitions>
  <inkml:trace contextRef="#ctx0" brushRef="#br0">6 9 8226,'-5'0'2936,"6"3"-2496,4 4 1249,10-4-1465,8 2-136,41 10-64,-31-12-120,7-3-136,9-2-256,0-7-96,7-9-513,-2 3 681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24.072"/>
    </inkml:context>
    <inkml:brush xml:id="br0">
      <inkml:brushProperty name="width" value="0.1" units="cm"/>
      <inkml:brushProperty name="height" value="0.1" units="cm"/>
      <inkml:brushProperty name="color" value="#66CC00"/>
    </inkml:brush>
  </inkml:definitions>
  <inkml:trace contextRef="#ctx0" brushRef="#br0">0 15 6657,'1'-1'175,"0"0"-1,0 0 0,-1 0 1,1 0-1,0 0 0,0 0 1,0 0-1,1 0 0,-1 1 0,0-1 1,0 0-1,0 1 0,1-1 1,-1 1-1,0-1 0,0 1 1,1 0-1,-1 0 0,0-1 1,1 1-1,-1 0 0,3 0 0,37 4-174,-14-1 410,6-7-188,-25 2-148,0 1 0,0 1-1,0-1 1,1 1 0,15 2 0,-22-1-60,0-1 0,0 1 0,1 0 0,-1 0 0,0 0 0,0 0 0,0 0 0,0 1 0,0-1 0,0 1 0,0-1 0,0 1 0,-1-1 0,1 1 0,-1 0 0,1 0 0,-1 0 0,0 0 0,0 0 0,0 0 0,0 1 0,0-1 0,0 0 0,0 0 0,0 3 0,1 9 48,0 0 0,-1 1 0,-1-1 0,0 0 0,-1 1 1,-3 16-1,0 20 58,-11 94 96,-1 4-400,17-140 71,-1-7 33,0-1 0,1 1 0,-1 0 0,0 0 0,0 0 1,0 0-1,-1 0 0,1 0 0,0 0 0,-1-1 0,1 1 0,-1 0 1,1 0-1,-1 0 0,0-1 0,-1 4 0,-6-7-515</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9:58.816"/>
    </inkml:context>
    <inkml:brush xml:id="br0">
      <inkml:brushProperty name="width" value="0.1" units="cm"/>
      <inkml:brushProperty name="height" value="0.1" units="cm"/>
      <inkml:brushProperty name="color" value="#F6630D"/>
    </inkml:brush>
  </inkml:definitions>
  <inkml:trace contextRef="#ctx0" brushRef="#br0">580 201 6345,'12'-22'1839,"-8"14"-1482,0-1 0,1 0 0,0 1 0,0 0 0,1 0 0,0 1 0,0-1 0,15-11 0,-21 18-337,1 1 0,-1-1 0,1 1 0,-1-1 0,1 1 1,-1 0-1,1-1 0,-1 1 0,1 0 0,0 0 0,-1-1 0,1 1 0,0 0 0,-1 0 0,1 0 0,0 0 0,-1 0 0,1 0 0,0 0 1,-1 0-1,1 0 0,0 0 0,-1 0 0,1 0 0,0 0 0,-1 1 0,1-1 0,-1 0 0,1 0 0,0 1 0,6 20 311,-11 32-81,4-50-222,-5 29-1,-1 0 0,-1-1 1,-1 0-1,-2-1 0,-2 0 0,0 0 0,-2-1 0,-1-1 0,-2 0 1,-36 47-1,52-74-39,0 1 0,0-1-1,0 0 1,0 0 0,-1 1 0,1-1 0,0 0 0,-1 0 0,1 0 0,-1 0 0,1 0 0,-1-1 0,0 1 0,1 0-1,-1-1 1,-2 1 0,3-1-3,1 0 0,-1 0 0,0-1 0,1 1 0,-1 0 0,0 0 0,1-1-1,-1 1 1,1-1 0,-1 1 0,0 0 0,1-1 0,-1 1 0,1-1 0,-1 1 0,1-1 0,0 0-1,-1 1 1,1-1 0,0 1 0,-1-1 0,1 0 0,0 1 0,0-1 0,-1 0 0,1-1 0,-2-8-193,1 0 0,0 0 0,0 0 0,2-13 1,-1 12-10,10-204-3932,-6 177 4300,2 0 0,1 1-1,21-60 1,-26 90 92,0 2-12,0 1 1,0-1 0,0 0-1,0 0 1,1 1-1,-1-1 1,5-4-1,-7 10-105,1 0 0,0 0 0,-1 1 0,0-1-1,1 0 1,-1 0 0,0 0 0,0 0 0,0 1-1,1-1 1,-1 0 0,0 0 0,-1 0 0,1 1-1,0-1 1,0 0 0,-1 2 0,-6 66 355,-4 1 0,-23 81 0,23-114-367,-1-1 0,-1-1 0,-3 0 0,0-1 0,-42 62 0,15-42 86,-81 77 1,86-94-118,1 1-1,2 2 1,-57 84 0,86-115-306,4-10-54,6-20-378,14-36-596,3 5 633</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9:59.145"/>
    </inkml:context>
    <inkml:brush xml:id="br0">
      <inkml:brushProperty name="width" value="0.1" units="cm"/>
      <inkml:brushProperty name="height" value="0.1" units="cm"/>
      <inkml:brushProperty name="color" value="#F6630D"/>
    </inkml:brush>
  </inkml:definitions>
  <inkml:trace contextRef="#ctx0" brushRef="#br0">1 0 7962,'10'13'3064,"4"6"-2159,4 10-273,1 1 8,-8 7-96,1 1-64,1 7-112,-3 1-72,4 3-152,4 2-40,4-7-112,1-9-104,-7-21-224,4-14-120,-2-26-312,-5-15-88,3-31 584</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9:59.481"/>
    </inkml:context>
    <inkml:brush xml:id="br0">
      <inkml:brushProperty name="width" value="0.1" units="cm"/>
      <inkml:brushProperty name="height" value="0.1" units="cm"/>
      <inkml:brushProperty name="color" value="#F6630D"/>
    </inkml:brush>
  </inkml:definitions>
  <inkml:trace contextRef="#ctx0" brushRef="#br0">310 0 8258,'-5'30'4004,"-12"16"-3994,8-24 306,-44 110-637,-107 193-1,152-311 79,-1 0 0,1-1 0,-2 0 0,-18 20 0,27-34 244,1 0-1,0 0 0,-1 0 0,1 0 1,0 0-1,0 0 0,0 0 0,0 0 1,0 0-1,0 0 0,0 0 0,0 0 1,0 0-1,0 0 0,1 0 0,-1 0 1,0 0-1,1 0 0,-1 0 0,1-1 1,9-11 207,1-1 1,0 1-1,1 1 1,0 0-1,0 1 0,1 0 1,20-12-1,23-20 357,-42 31-443,24-22 77,2 2 1,1 1-1,84-48 0,-59 47-941,-35 22 480</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19:59.813"/>
    </inkml:context>
    <inkml:brush xml:id="br0">
      <inkml:brushProperty name="width" value="0.1" units="cm"/>
      <inkml:brushProperty name="height" value="0.1" units="cm"/>
      <inkml:brushProperty name="color" value="#F6630D"/>
    </inkml:brush>
  </inkml:definitions>
  <inkml:trace contextRef="#ctx0" brushRef="#br0">186 0 8298,'-45'81'3115,"-39"119"-1967,71-159-776,1 0-1,2 1 1,2 0 0,-5 84-1,13-122-333,0-1-1,0 1 1,0 0-1,0-1 1,1 1-1,0-1 1,0 1-1,0-1 1,0 0-1,0 1 1,0-1-1,1 0 1,0 0-1,0 0 1,0 0-1,0 0 1,4 5-1,-2-4 1,1-1-1,0 1 1,0-1-1,-1 0 1,2 0-1,-1 0 1,0-1 0,1 0-1,-1 0 1,7 2-1,2-1 8,1-1-1,0 0 0,-1-1 0,1 0 1,0-1-1,-1-1 0,1 0 1,16-4-1,-13-1-80,0 0 0,0-1 0,-1-1 0,0 0 0,0-1 0,-1-1-1,0-1 1,-1 0 0,0-1 0,-1-1 0,24-27 0,-22 22 84,-2 0 0,0-1 0,-1 0 0,-1-1 0,-1-1 0,-1 0 0,0 0 0,-2-1 0,8-32 0,-6-20 715</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00.143"/>
    </inkml:context>
    <inkml:brush xml:id="br0">
      <inkml:brushProperty name="width" value="0.1" units="cm"/>
      <inkml:brushProperty name="height" value="0.1" units="cm"/>
      <inkml:brushProperty name="color" value="#F6630D"/>
    </inkml:brush>
  </inkml:definitions>
  <inkml:trace contextRef="#ctx0" brushRef="#br0">1 203 9674,'14'-21'3213,"22"-8"-3067,-9 8-38,-5 0 39,1 0 0,38-25 0,-52 40-134,-1 1 0,2 0-1,-1 0 1,1 1 0,-1 0 0,1 1-1,0 0 1,0 0 0,1 1-1,-1 1 1,13-1 0,-21 2-11,-1 0 1,1 0-1,0 0 1,0 0-1,-1 0 1,1 1-1,0-1 0,-1 1 1,1-1-1,0 1 1,-1 0-1,1 0 1,-1-1-1,1 1 0,-1 0 1,1 0-1,-1 1 1,0-1-1,1 0 1,-1 0-1,0 1 0,0-1 1,0 0-1,0 1 1,0-1-1,0 1 1,-1 0-1,1-1 0,0 1 1,-1 0-1,0-1 1,1 1-1,-1 0 1,0-1-1,1 4 0,-1 6 5,0 0-1,0 0 1,-1 0-1,-4 17 0,4-19-6,-36 226 69,-57 307 435,51-297-68,28-151-354,6-57-110,9-37 23,0 0 0,0 0 0,0 0 0,0 0 0,0 1 0,-1-1-1,1 0 1,0 0 0,0 0 0,0 0 0,0 1 0,0-1 0,0 0 0,0 0 0,0 0 0,-1 0 0,1 0 0,0 0 0,0 1 0,0-1 0,0 0 0,0 0-1,-1 0 1,1 0 0,0 0 0,0 0 0,0 0 0,0 0 0,-1 0 0,1 0 0,0 0 0,0 0 0,0 0 0,0 0 0,-1 0 0,1 0 0,0 0-1,0 0 1,0 0 0,-1 0 0,1 0 0,0 0 0,0 0 0,0 0 0,0 0 0,0-1 0,-1 1 0,1 0 0,0 0 0,0 0 0,0 0 0,0 0-1,0 0 1,0 0 0,-1-1 0,1 1 0,0 0 0,0 0 0,0 0 0,0 0 0,0-1 0,0 1 0,0 0 0,0 0 0,0 0 0,0 0 0,0-1-1,0 1 1,-3-9-169,1 0 0,1-1 1,-1 1-1,1-18 0,1-42-169</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00.483"/>
    </inkml:context>
    <inkml:brush xml:id="br0">
      <inkml:brushProperty name="width" value="0.1" units="cm"/>
      <inkml:brushProperty name="height" value="0.1" units="cm"/>
      <inkml:brushProperty name="color" value="#F6630D"/>
    </inkml:brush>
  </inkml:definitions>
  <inkml:trace contextRef="#ctx0" brushRef="#br0">659 6 9042,'-5'-5'3105,"0"10"-2825,3 16-160,1 10 0,-1 15-40,1 2-48,1 13-352,0 1-352,1 7 431</inkml:trace>
  <inkml:trace contextRef="#ctx0" brushRef="#br0" timeOffset="1">14 538 10170,'-14'-5'3521,"29"-17"-3281,13 4-88,21-10 32,2-16-24,31 8 24,7-8-24,20 4-128,2 12-160,-12 15-520,-7 7-216,-33 11 464</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00.815"/>
    </inkml:context>
    <inkml:brush xml:id="br0">
      <inkml:brushProperty name="width" value="0.1" units="cm"/>
      <inkml:brushProperty name="height" value="0.1" units="cm"/>
      <inkml:brushProperty name="color" value="#F6630D"/>
    </inkml:brush>
  </inkml:definitions>
  <inkml:trace contextRef="#ctx0" brushRef="#br0">27 0 9266,'-19'10'3257,"11"-2"-2873,15-1-256,17 6-24,-4 0 16,21-6-16,0-6-32,-1-7-384,4-7-208,9-7 328</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01.169"/>
    </inkml:context>
    <inkml:brush xml:id="br0">
      <inkml:brushProperty name="width" value="0.1" units="cm"/>
      <inkml:brushProperty name="height" value="0.1" units="cm"/>
      <inkml:brushProperty name="color" value="#F6630D"/>
    </inkml:brush>
  </inkml:definitions>
  <inkml:trace contextRef="#ctx0" brushRef="#br0">308 1 8794,'-7'8'435,"0"0"0,1 1-1,0 0 1,1 0 0,-1 1 0,2 0 0,-5 12 0,-23 41-132,-19 13 166,20-33-143,2 1 1,-38 79-1,48-85-197,14-30-54,0 1 0,1 0-1,0 0 1,1 0 0,-4 15 0,7-24-68,0 0 1,0 1 0,0-1-1,0 0 1,0 1-1,0-1 1,0 0-1,0 1 1,0-1-1,0 0 1,0 1 0,0-1-1,0 0 1,1 1-1,-1-1 1,0 0-1,0 0 1,0 1 0,1-1-1,-1 0 1,0 1-1,0-1 1,1 0-1,-1 0 1,0 0 0,0 1-1,1-1 1,-1 0-1,0 0 1,1 0-1,-1 0 1,0 0 0,1 0-1,-1 1 1,0-1-1,1 0 1,-1 0-1,0 0 1,1 0 0,-1 0-1,0 0 1,1 0-1,-1 0 1,0-1-1,1 1 1,-1 0 0,0 0-1,1 0 1,-1 0-1,0 0 1,1 0-1,-1-1 1,0 1 0,0 0-1,1-1 1,20-8 94,-21 9-92,46-29 90,73-58 0,-51 35-105,-47 37-140,-1-1 0,0-1 1,-2-1-1,0 0 0,-1-1 1,0-1-1,-2-1 1,18-30-1,23-46-3554,-56 94 3089</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01.513"/>
    </inkml:context>
    <inkml:brush xml:id="br0">
      <inkml:brushProperty name="width" value="0.1" units="cm"/>
      <inkml:brushProperty name="height" value="0.1" units="cm"/>
      <inkml:brushProperty name="color" value="#F6630D"/>
    </inkml:brush>
  </inkml:definitions>
  <inkml:trace contextRef="#ctx0" brushRef="#br0">570 1 6281,'-34'86'4693,"27"-60"-3983,0 1 0,-6 55 0,10-43-461,-2 0 1,-2 0-1,-2-1 0,-16 48 0,18-67-207,-2-1-1,0 0 1,0-1-1,-2 0 0,0 0 1,-1-1-1,-1-1 1,0 0-1,-1-1 0,-22 18 1,-87 59 51,108-82-150,1 0 0,-2-1 0,1 0 0,-1-2 0,0 0 0,-32 8 0,46-14-31,1 1 0,-1-1 0,0 0-1,0 0 1,0 0 0,0 0 0,1 0-1,-1 0 1,0-1 0,0 1-1,0 0 1,1-1 0,-1 1 0,0-1-1,0 0 1,1 0 0,-1 0 0,1 0-1,-1 0 1,1 0 0,-1 0 0,1 0-1,-1 0 1,1-1 0,0 1-1,0-1 1,0 1 0,0-1 0,0 1-1,0-1 1,0 0 0,0 1 0,1-1-1,-1 0 1,1 0 0,-1 1 0,1-1-1,0 0 1,-1 0 0,1 0-1,0 1 1,1-4 0,0-24-1095</inkml:trace>
  <inkml:trace contextRef="#ctx0" brushRef="#br0" timeOffset="1">109 469 8762,'103'-31'3169,"-81"70"-2617,10 9 16,3 3 120,8 0 8,3 3-80,3-3-48,8 6-144,-11-3-120,-1 1-135,-9 2-81,-12-9-72,1-11-16,-7-10-184,-1-14-257,-6-23-447,-1-6-280,-5-37 696</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01.853"/>
    </inkml:context>
    <inkml:brush xml:id="br0">
      <inkml:brushProperty name="width" value="0.1" units="cm"/>
      <inkml:brushProperty name="height" value="0.1" units="cm"/>
      <inkml:brushProperty name="color" value="#F6630D"/>
    </inkml:brush>
  </inkml:definitions>
  <inkml:trace contextRef="#ctx0" brushRef="#br0">0 1 10802,'2'8'3641,"1"17"-3721,4 11-152,0 8-328,-1-4-232,15 7 528</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24.426"/>
    </inkml:context>
    <inkml:brush xml:id="br0">
      <inkml:brushProperty name="width" value="0.1" units="cm"/>
      <inkml:brushProperty name="height" value="0.1" units="cm"/>
      <inkml:brushProperty name="color" value="#66CC00"/>
    </inkml:brush>
  </inkml:definitions>
  <inkml:trace contextRef="#ctx0" brushRef="#br0">38 17 7370,'3'-2'2664,"5"-1"-2248,6 0-104,-3-4-64,9 7-56,-2-1-48,7 1-96,2 3 16,-5-3-144,2 8-192,-9-1 200</inkml:trace>
  <inkml:trace contextRef="#ctx0" brushRef="#br0" timeOffset="1">10 345 8522,'-10'5'3008,"13"0"-2679,7-5-41,8 7-112,4-1-24,2-15-40,8 0-64,0 9-88,5-16-120,-1 9 1384,-2-1-976</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02.261"/>
    </inkml:context>
    <inkml:brush xml:id="br0">
      <inkml:brushProperty name="width" value="0.1" units="cm"/>
      <inkml:brushProperty name="height" value="0.1" units="cm"/>
      <inkml:brushProperty name="color" value="#F6630D"/>
    </inkml:brush>
  </inkml:definitions>
  <inkml:trace contextRef="#ctx0" brushRef="#br0">21 264 8610,'-20'-8'3505,"20"-8"-1745,13-1-1536,23 3 152,7-9 128,18-2 144,6-3-48,22-8-247,4 5-121,9 6-168,-8 5-24,-20 2-272,-10 15-153,-27 8-359,-2 0-136,-19 5-144,-9 0-24,-14 1 736</inkml:trace>
  <inkml:trace contextRef="#ctx0" brushRef="#br0" timeOffset="1">306 273 7522,'-14'26'1429,"1"1"0,1 0 0,-15 52 0,-13 90-593,32-131-320,-70 279 1163,-33 174-1587,109-477-1694,7-36 560,7-51-556,0-14 865</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02.599"/>
    </inkml:context>
    <inkml:brush xml:id="br0">
      <inkml:brushProperty name="width" value="0.1" units="cm"/>
      <inkml:brushProperty name="height" value="0.1" units="cm"/>
      <inkml:brushProperty name="color" value="#F6630D"/>
    </inkml:brush>
  </inkml:definitions>
  <inkml:trace contextRef="#ctx0" brushRef="#br0">1 267 8218,'46'-16'3352,"19"-3"-1687,6 3-1345,-2 3-88,6 6-8,-22-1-56,-2 2 0,-2-3-72,-6 1-80,-2-7-264,2 1-168,-10-8-288,-7 1-96,-18-7 544</inkml:trace>
  <inkml:trace contextRef="#ctx0" brushRef="#br0" timeOffset="1">280 1 7794,'-10'15'2984,"8"-2"-1871,7 7-585,-1-7 40,5 1 16,-2 6-208,-2 3-112,-2 3-184,-11 4-32,3 3-80,-3-5-64,3-9-128,7-4-112,1-15-176,7-8-56,0-15-32,-2-8-161,10-9 561</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02.933"/>
    </inkml:context>
    <inkml:brush xml:id="br0">
      <inkml:brushProperty name="width" value="0.1" units="cm"/>
      <inkml:brushProperty name="height" value="0.1" units="cm"/>
      <inkml:brushProperty name="color" value="#F6630D"/>
    </inkml:brush>
  </inkml:definitions>
  <inkml:trace contextRef="#ctx0" brushRef="#br0">197 5 4209,'1'-1'177,"0"0"0,0 1 1,-1 0-1,1-1 0,0 1 0,0-1 1,0 1-1,0 0 0,0 0 0,0-1 1,0 1-1,0 0 0,0 0 0,-1 0 1,1 0-1,0 0 0,0 0 0,0 1 1,0-1-1,0 0 0,0 0 0,0 1 1,0-1-1,0 0 0,0 1 0,-1-1 1,1 1-1,0-1 0,0 1 0,-1-1 1,2 2-1,0 1-37,-1-1 1,1 1-1,-1-1 0,0 1 1,0-1-1,-1 1 0,1 0 0,0-1 1,-1 1-1,0 0 0,1 3 1,-1 5-64,0-1 0,0 1 0,-2 0 0,1-1 0,-4 15 0,-8 3 127,-1 0 1,-1 0 0,-1-1 0,-1-1-1,-23 26 1,-10 16 511,30-42-389,16-22-248,0 1 0,0 0 0,0 0 0,1 0 0,-1 0 0,1 0 0,0 1 0,1-1 0,-1 1 0,1 0 0,0 0 0,1 0 0,-1 0 0,1 0 0,1 0 0,-1 7 0,1-12-74,0-1 1,0 0-1,0 1 1,0-1 0,0 1-1,1-1 1,-1 0-1,0 1 1,0-1 0,0 0-1,1 1 1,-1-1-1,0 0 1,0 1-1,1-1 1,-1 0 0,0 1-1,1-1 1,-1 0-1,0 0 1,1 0 0,-1 1-1,1-1 1,-1 0-1,0 0 1,1 0 0,-1 0-1,1 0 1,-1 0-1,0 0 1,1 0-1,-1 0 1,1 0 0,-1 0-1,0 0 1,1 0-1,-1 0 1,1 0 0,-1 0-1,0 0 1,1 0-1,-1 0 1,1-1 0,0 1-1,22-12 47,-16 8-35,31-18-540,-2-1 0,0-2 1,-2-2-1,50-49 0,-82 75 466,28-29-542</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03.259"/>
    </inkml:context>
    <inkml:brush xml:id="br0">
      <inkml:brushProperty name="width" value="0.1" units="cm"/>
      <inkml:brushProperty name="height" value="0.1" units="cm"/>
      <inkml:brushProperty name="color" value="#F6630D"/>
    </inkml:brush>
  </inkml:definitions>
  <inkml:trace contextRef="#ctx0" brushRef="#br0">335 1 6209,'-14'9'1073,"8"-4"-325,0-1 1,0 1-1,1 0 0,-1 0 0,-8 10 1,14-14-706,-1 0 0,0 1 0,1-1 0,-1 0-1,1 0 1,-1 0 0,1 0 0,0 1 0,0-1 0,-1 0 0,1 0 0,0 0 0,0 1 0,0-1 0,0 0 0,0 0 0,0 1 0,1-1-1,-1 0 1,0 0 0,1 0 0,-1 1 0,1-1 0,-1 0 0,1 0 0,-1 0 0,1 0 0,0 0 0,0 0 0,-1 0 0,1 0 0,0 0 0,0 0-1,0-1 1,0 1 0,0 0 0,0 0 0,0-1 0,0 1 0,1-1 0,0 1 0,6 3 39,0-1-1,1 0 1,-1-1-1,1 0 1,0 0 0,-1-1-1,1 0 1,0 0 0,9-1-1,48 8 132,-56-5-201,-1 0 0,0 1 0,1 0 0,-1 0 0,-1 1 0,16 11 0,-22-15-10,0 1-1,0-1 1,0 1 0,-1-1-1,1 1 1,0 0 0,-1 0-1,0 0 1,1 0 0,-1 0-1,0 0 1,0 0 0,0 0-1,0 0 1,0 0-1,-1 1 1,1-1 0,-1 0-1,1 1 1,-1-1 0,0 0-1,0 1 1,0-1 0,0 1-1,0-1 1,-1 0 0,1 1-1,-1-1 1,0 0 0,1 0-1,-1 1 1,0-1 0,0 0-1,-2 3 1,-4 4 16,0 1 0,-1-1 0,0-1 1,0 1-1,-1-1 0,0-1 0,0 1 1,-1-2-1,0 1 0,0-1 0,-14 5 1,-20 8 88,-68 19 1,58-22-49,17-2-51,-47 13 91,76-24-141,-1-1 0,1-1 0,0 0-1,0 0 1,-1 0 0,1-1 0,-15-2 0,22 2 14,0 0-1,0 0 1,1-1 0,-1 1 0,0 0 0,0-1 0,0 1 0,0-1 0,1 1 0,-1-1 0,0 1 0,0-1 0,1 0 0,-1 1 0,0-1 0,1 0 0,-1 1 0,1-1 0,-1 0 0,1 0 0,-1 1 0,1-1 0,0 0 0,-1 0 0,1 0 0,0 0 0,-1 0 0,1 0-1,0-1 1,3-28 959,-3 26-591,6-21 369</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03.596"/>
    </inkml:context>
    <inkml:brush xml:id="br0">
      <inkml:brushProperty name="width" value="0.1" units="cm"/>
      <inkml:brushProperty name="height" value="0.1" units="cm"/>
      <inkml:brushProperty name="color" value="#F6630D"/>
    </inkml:brush>
  </inkml:definitions>
  <inkml:trace contextRef="#ctx0" brushRef="#br0">1 42 8682,'108'-41'3023,"-105"41"-2926,0 0-1,0 0 1,0 0-1,0 0 0,0 0 1,0 1-1,0-1 1,0 1-1,-1 0 1,1-1-1,0 2 1,0-1-1,-1 0 1,1 0-1,-1 1 1,1-1-1,-1 1 1,1 0-1,-1 0 0,0 0 1,0 0-1,0 0 1,0 0-1,-1 1 1,1-1-1,0 1 1,2 4-1,7 9 449,31 24 86,1-1 0,2-2 0,2-2 0,1-2 0,2-2 0,97 45 0,-71-45-945,0-3 1,2-4-1,136 25 0,-193-42-1189,-7 5 544</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08.049"/>
    </inkml:context>
    <inkml:brush xml:id="br0">
      <inkml:brushProperty name="width" value="0.1" units="cm"/>
      <inkml:brushProperty name="height" value="0.1" units="cm"/>
      <inkml:brushProperty name="color" value="#F6630D"/>
    </inkml:brush>
  </inkml:definitions>
  <inkml:trace contextRef="#ctx0" brushRef="#br0">369 1 7890,'-4'0'189,"0"1"0,0 0 0,1 0 0,-1 0 0,0 0 0,1 1 1,-1-1-1,1 1 0,-1 0 0,1 0 0,0 1 0,0-1 0,0 1 0,0-1 0,0 1 1,1 0-1,-1 0 0,-3 6 0,-6 9-342,0 0 1,-10 24-1,13-23 429,-9 13-259,-2-1 1,0 0-1,-2-1 0,-2-2 1,0 0-1,-32 26 0,37-37-173,-23 23 896,39-37-456,7-6-17,27-21 107,17-10-120,2 2 1,1 3-1,98-41 1,-27 13-106,-89 40-175,-2 1-55,1 0 1,0 2-1,1 2 1,36-10 0,-86 20-1667</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08.529"/>
    </inkml:context>
    <inkml:brush xml:id="br0">
      <inkml:brushProperty name="width" value="0.1" units="cm"/>
      <inkml:brushProperty name="height" value="0.1" units="cm"/>
      <inkml:brushProperty name="color" value="#F6630D"/>
    </inkml:brush>
  </inkml:definitions>
  <inkml:trace contextRef="#ctx0" brushRef="#br0">509 33 4593,'-110'-29'2490,"109"28"-2416,0 1 0,0 0 1,0-1-1,0 1 0,0 0 0,0-1 0,0 1 1,0 0-1,0 0 0,0 0 0,0 0 1,0 0-1,0 0 0,0 0 0,0 0 0,0 1 1,0-1-1,0 0 0,0 0 0,0 1 1,0-1-1,0 1 0,0-1 0,1 1 1,-1-1-1,0 1 0,0 0 0,0-1 0,1 1 1,-1 0-1,0 0 0,1 0 0,-1-1 1,0 1-1,1 0 0,-1 0 0,1 0 0,-1 0 1,1 0-1,0 0 0,0 0 0,-1 0 1,1 0-1,0 0 0,0 0 0,0 0 0,0 1 1,10 40 574,-9-39-514,13 55 230,-2 1-1,-2 0 0,-3 1 0,-1 72 0,-28 236-216,19-335-148,-11 70 26,12-93-23,0-1 1,-1 1-1,0-1 1,0 0-1,-1 0 0,0 0 1,-11 16-1,15-25-8,0 0-1,0 1 0,0-1 1,-1 0-1,1 1 1,0-1-1,0 0 0,0 1 1,-1-1-1,1 0 0,0 0 1,-1 1-1,1-1 1,0 0-1,0 0 0,-1 1 1,1-1-1,0 0 1,-1 0-1,1 0 0,-1 0 1,1 1-1,0-1 0,-1 0 1,1 0-1,0 0 1,-1 0-1,1 0 0,-1 0 1,1 0-1,0 0 0,-1 0 1,1 0-1,-1 0 1,1-1-1,-6-13-222,4-30-174,2 40 351,16-413-1792,-11 321 1701,-2 59 230,1-1 0,13-57 0,-8 77 294,-6 19 120,-6 12 434,3-13-931,-19 67 292,-3-1 1,-3-1-1,-42 76 1,28-81-259,-3-2 1,-2-2-1,-67 66 0,97-112-243,14-20-275,16-26-286,16-8 404</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08.863"/>
    </inkml:context>
    <inkml:brush xml:id="br0">
      <inkml:brushProperty name="width" value="0.1" units="cm"/>
      <inkml:brushProperty name="height" value="0.1" units="cm"/>
      <inkml:brushProperty name="color" value="#F6630D"/>
    </inkml:brush>
  </inkml:definitions>
  <inkml:trace contextRef="#ctx0" brushRef="#br0">0 0 5273,'7'4'2761,"1"4"-257,0 13-2040,-1 10 8,-7 17-207,-2 8-25,-4 13-112,1 0-32,7-10-48,-1-3-8,14-35-200,1-13-192,4-34-2281,5-20 1849</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09.227"/>
    </inkml:context>
    <inkml:brush xml:id="br0">
      <inkml:brushProperty name="width" value="0.1" units="cm"/>
      <inkml:brushProperty name="height" value="0.1" units="cm"/>
      <inkml:brushProperty name="color" value="#F6630D"/>
    </inkml:brush>
  </inkml:definitions>
  <inkml:trace contextRef="#ctx0" brushRef="#br0">499 46 7009,'2'-8'615,"0"4"-290,-1 0 0,1 0 1,0 0-1,-1 0 0,2 1 0,-1-1 0,0 0 0,4-3 0,-6 7-311,0 0 0,0 0-1,0 0 1,0 1-1,0-1 1,0 0 0,0 0-1,0 0 1,0 0 0,0 0-1,0 0 1,0 0-1,0 0 1,0 1 0,0-1-1,0 0 1,0 0 0,0 0-1,0 0 1,0 0-1,0 0 1,0 0 0,0 1-1,0-1 1,0 0 0,0 0-1,0 0 1,0 0-1,0 0 1,0 0 0,0 0-1,0 0 1,1 0 0,-1 0-1,0 0 1,0 1 0,0-1-1,0 0 1,0 0-1,0 0 1,0 0 0,0 0-1,1 0 1,-1 0 0,0 0-1,0 0 1,0 0-1,0 0 1,0 0 0,0 0-1,0 0 1,0 0 0,1 0-1,-1 0 1,0 0-1,0 0 1,0 0 0,0 0-1,0 0 1,0 0 0,0 0-1,1 0 1,-1-1-1,0 1 1,0 0 0,0 0-1,0 0 1,0 0 0,0 0-1,-1 17 370,-5 17-82,-12 39-17,-26 88-37,38-145-319,0-1 0,0 0 0,-2 0 0,0-1 0,-1 0 1,0 0-1,-18 20 0,25-32-11,1-1-1,-1 1 1,0-1-1,1 1 1,-1-1-1,0 0 1,0 0 0,1 0-1,-1 0 1,0 0-1,0 0 1,0 0-1,-1-1 1,1 1 0,0-1-1,0 1 1,0-1-1,0 0 1,0 0-1,-1 0 1,1 0 0,0 0-1,0-1 1,0 1-1,0 0 1,0-1-1,0 0 1,-1 0 0,2 1-1,-1-1 1,0 0-1,0-1 1,0 1 0,0 0-1,1 0 1,-1-1-1,0 1 1,1-1-1,-3-2 1,-1-2-358,-1-1 1,1 1-1,0-1 1,0-1-1,1 1 1,0-1-1,0 1 1,-3-12-1,1-3-17,2 1-1,-5-41 1,8 40 2176,1 0 0,3-39 0,-3 60-1669,1 1 0,-1-1 1,0 1-1,0-1 1,0 1-1,0-1 1,0 1-1,0 0 0,1-1 1,-1 1-1,0-1 1,0 1-1,1 0 1,-1-1-1,0 1 1,1 0-1,-1-1 0,0 1 1,1 0-1,-1-1 1,0 1-1,1 0 1,-1 0-1,1-1 0,-1 1 1,0 0-1,1 0 1,-1 0-1,1 0 1,-1 0-1,1-1 1,-1 1-1,1 0 0,0 0 1,21 6 619,15 16-375,-25-12-283,-1 0-1,0 0 0,-1 1 1,0 0-1,0 0 0,-1 1 0,-1 1 1,0-1-1,-1 2 0,0-1 1,-1 1-1,-1-1 0,0 2 0,5 22 1,-8-27-87,0 1-1,-1-1 1,0 0 0,-1 1 0,0-1 0,0 1-1,-1-1 1,-1 0 0,1 1 0,-2-1 0,0 0 0,0 0-1,0 0 1,-1-1 0,-1 1 0,0-1 0,0 0-1,-1 0 1,0-1 0,0 0 0,-12 12 0,-2-4 107,-1-2-1,0 0 1,-1-1 0,0-1 0,-1-1-1,-1-2 1,1 0 0,-28 6 0,13-3 1050,-68 32 0,164-52 5,58-19-940,66-18-20,-149 35-222,-1-1 0,-1-2 0,44-24-1,-37 10-407,-7-2 198</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09.561"/>
    </inkml:context>
    <inkml:brush xml:id="br0">
      <inkml:brushProperty name="width" value="0.1" units="cm"/>
      <inkml:brushProperty name="height" value="0.1" units="cm"/>
      <inkml:brushProperty name="color" value="#F6630D"/>
    </inkml:brush>
  </inkml:definitions>
  <inkml:trace contextRef="#ctx0" brushRef="#br0">577 3 8122,'-50'-2'2335,"48"2"-2290,0 1 0,1 0 0,-1 0 1,0 0-1,1 0 0,-1 0 0,1 0 0,0 0 1,-1 0-1,1 1 0,0-1 0,0 0 0,0 1 1,0-1-1,0 1 0,0 0 0,0-1 0,0 1 1,1 0-1,-1-1 0,0 4 0,-3 4 196,-60 114 1155,-15 23-1316,25-69-171,-4-2 0,-132 131 0,171-184 3,-10 6-226,26-30-222,8-11-93,9-17-650,8-11 536</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24.777"/>
    </inkml:context>
    <inkml:brush xml:id="br0">
      <inkml:brushProperty name="width" value="0.1" units="cm"/>
      <inkml:brushProperty name="height" value="0.1" units="cm"/>
      <inkml:brushProperty name="color" value="#66CC00"/>
    </inkml:brush>
  </inkml:definitions>
  <inkml:trace contextRef="#ctx0" brushRef="#br0">12 114 8210,'-10'-113'2920,"8"122"-2408,5 13-423,2-3-33,4 4 0,-6-1-48,-2-7-96,-1-1-425,0 1-1639,2 3 1496</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10.126"/>
    </inkml:context>
    <inkml:brush xml:id="br0">
      <inkml:brushProperty name="width" value="0.1" units="cm"/>
      <inkml:brushProperty name="height" value="0.1" units="cm"/>
      <inkml:brushProperty name="color" value="#F6630D"/>
    </inkml:brush>
  </inkml:definitions>
  <inkml:trace contextRef="#ctx0" brushRef="#br0">72 125 4505,'3'0'161,"-1"1"0,0-1 1,0 0-1,0 1 0,0-1 0,1 1 0,-1 0 1,0 0-1,0 0 0,0 0 0,0 0 1,-1 0-1,1 0 0,0 1 0,0-1 0,-1 1 1,1-1-1,-1 1 0,1 0 0,-1-1 0,0 1 1,0 0-1,1 0 0,-1 0 0,0 0 0,-1 0 1,1 0-1,0 0 0,-1 0 0,1 0 1,-1 1-1,1 3 0,0 8 81,1 1-1,-2 0 1,-2 27-1,1-33-136,1 6-38,-1 0 0,-1 0 0,-1 0 1,0 0-1,0-1 0,-2 1 0,0-1 1,0 0-1,-1-1 0,-1 1 0,-1-1 1,1-1-1,-16 19 0,9-11 110,12-17-133,1 0-1,-1-1 0,0 1 0,0-1 1,0 1-1,0-1 0,0 0 0,0 0 0,-6 4 1,4-7 151,6-8-95,12-12-3,41-32-15,-34 35-66,-1-1 0,24-30-1,-5-6-11,-20 26-2,31-34 1,-42 54-3,0 1 0,0 1 0,1-1 1,0 1-1,0 1 0,1 0 0,0 0 1,11-4-1,-20 9 0,1 0 0,0 0 0,0 0 0,-1 1 0,1-1 0,0 1 0,0-1 0,0 1-1,-1 0 1,1-1 0,0 1 0,0 0 0,0 0 0,0 0 0,0 1 0,0-1 0,-1 0 0,1 1 0,0-1 0,2 2 0,-3-1 0,0 0 0,0 0 0,0 0 0,0 0 0,0 0 0,0 1 0,-1-1 0,1 0 0,0 1 0,-1-1 0,1 0 0,-1 1 0,1-1 0,-1 0 0,0 1 0,1-1 0,-1 1 0,0-1-1,0 3 1,-1 6 1,0-1 0,0 1 0,-1-1 0,0 0 0,0 0 0,-6 14 0,0-4 7,-41 92 2,42-99-8,1 1 0,-2-2 0,0 1 1,0-1-1,-1 0 0,-14 13 0,22-22-1,-1 0 0,0-1-1,0 1 1,0-1 0,0 1-1,0-1 1,0 0-1,0 0 1,0 0 0,-1 0-1,1 0 1,0 0 0,-1-1-1,1 1 1,-1-1 0,-2 1-1,4-2 0,-1 1 0,1 0 1,0-1-1,0 1 0,0-1 0,0 1 0,0-1 1,0 0-1,0 1 0,0-1 0,0 0 0,0 0 0,0 1 1,0-1-1,0 0 0,1 0 0,-1 0 0,0 0 0,1 0 1,-1-1-1,1 1 0,-2-2 0,-1-7-5,1-1-1,-1 0 1,2 0-1,-1 0 1,1-17-1,1 20-2,-3-38-22,2-1 0,2 0 0,2 1 1,2-1-1,15-64 0,-19 107 30,1-1 0,0 1 0,0 0 0,0 0 0,0 0 0,1 0 0,3-4 0,-6 8 0,0 0 1,1-1 0,-1 1 0,0 0 0,0-1-1,0 1 1,1 0 0,-1 0 0,0 0 0,1-1 0,-1 1-1,0 0 1,0 0 0,1 0 0,-1 0 0,0-1 0,1 1-1,-1 0 1,0 0 0,1 0 0,-1 0 0,0 0 0,1 0-1,-1 0 1,1 0 0,-1 0 0,0 0 0,1 0 0,-1 0-1,0 0 1,1 0 0,-1 1 0,0-1 0,1 0 0,4 23 58,-23 433 915,-40-6-584,55-417-500,10-66 1249,2-3 1032,9-27-703</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10.463"/>
    </inkml:context>
    <inkml:brush xml:id="br0">
      <inkml:brushProperty name="width" value="0.1" units="cm"/>
      <inkml:brushProperty name="height" value="0.1" units="cm"/>
      <inkml:brushProperty name="color" value="#F6630D"/>
    </inkml:brush>
  </inkml:definitions>
  <inkml:trace contextRef="#ctx0" brushRef="#br0">1 411 9578,'49'-132'3329,"-25"113"-2985,13 6-144,12-14 16,13 3-24,14-3-32,-4-9-16,2-3-88,-8 6-24,-14-1-312,2 19-184,-13 13 2400,-4-8-1640</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10.801"/>
    </inkml:context>
    <inkml:brush xml:id="br0">
      <inkml:brushProperty name="width" value="0.1" units="cm"/>
      <inkml:brushProperty name="height" value="0.1" units="cm"/>
      <inkml:brushProperty name="color" value="#F6630D"/>
    </inkml:brush>
  </inkml:definitions>
  <inkml:trace contextRef="#ctx0" brushRef="#br0">562 32 8282,'-70'-29'2488,"69"28"-2450,0 1-1,0-1 0,0 1 0,-1 0 1,1 0-1,0 0 0,0 0 0,0 0 1,0 0-1,0 0 0,-1 0 1,1 0-1,0 0 0,0 0 0,0 1 1,0-1-1,0 1 0,0-1 0,0 1 1,0-1-1,0 1 0,0-1 1,0 1-1,0 0 0,0-1 0,0 1 1,1 0-1,-1 0 0,0 0 0,1 0 1,-1 0-1,0 1 0,-11 33 417,10-28-240,-27 104 951,17-62-1000,-1 0 0,-3 0-1,-44 91 1,-45 32-105,-36 68-138,121-191-87,15-36 649,0 1 0,-1-1 0,0 0 0,-16 23 0,17-32 671</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11.141"/>
    </inkml:context>
    <inkml:brush xml:id="br0">
      <inkml:brushProperty name="width" value="0.1" units="cm"/>
      <inkml:brushProperty name="height" value="0.1" units="cm"/>
      <inkml:brushProperty name="color" value="#F6630D"/>
    </inkml:brush>
  </inkml:definitions>
  <inkml:trace contextRef="#ctx0" brushRef="#br0">60 53 8530,'46'-52'3056,"-64"95"-2559,5 8 23,-2 14 32,-3 7-40,9 12-152,-12-5-104,11-3-176,9-7-80,1-28-224,11-7-200,-1-26 48,8-6 136</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11.480"/>
    </inkml:context>
    <inkml:brush xml:id="br0">
      <inkml:brushProperty name="width" value="0.1" units="cm"/>
      <inkml:brushProperty name="height" value="0.1" units="cm"/>
      <inkml:brushProperty name="color" value="#F6630D"/>
    </inkml:brush>
  </inkml:definitions>
  <inkml:trace contextRef="#ctx0" brushRef="#br0">123 94 8786,'3'-3'267,"-1"1"0,0-1 0,1 0-1,-1 1 1,1 0 0,0-1 0,0 1 0,0 0 0,0 0 0,0 1 0,0-1 0,6-2-1,52-15-241,-23 8 416,-13 2-308,-16 4-101,0 1 1,0 1 0,1 0-1,0 0 1,-1 1-1,15-1 1,-22 3-29,1 0 0,-1 0 0,0 0 0,0 1 1,0-1-1,0 1 0,0-1 0,0 1 0,0 0 1,0 0-1,0 0 0,0 0 0,0 0 0,0 1 0,0-1 1,-1 0-1,1 1 0,-1 0 0,1-1 0,-1 1 0,1 0 1,-1-1-1,0 1 0,0 0 0,0 0 0,0 0 1,0 0-1,-1 0 0,1 0 0,0 1 0,-1-1 0,0 0 1,1 0-1,-1 0 0,0 3 0,1 18 65,0 0-1,-2-1 1,0 1-1,-8 36 0,0 10 17,-6 88-35,-61 264 0,11-175-997,65-246 935,0 0 0,0 0 1,0 0-1,0 0 0,0 0 0,0 0 0,-1 0 0,1 0 0,0 0 1,0 0-1,0 0 0,0 0 0,0 0 0,0 0 0,0 0 1,-1 0-1,1 0 0,0 0 0,0 0 0,0 0 0,0 0 0,0 0 1,0 0-1,0 0 0,0 0 0,-1 0 0,1 0 0,0 0 1,0 0-1,0 0 0,0 1 0,0-1 0,0 0 0,0 0 0,0 0 1,0 0-1,0 0 0,0 0 0,0 0 0,0 0 0,0 0 0,-1 1 1,1-29-297</inkml:trace>
  <inkml:trace contextRef="#ctx0" brushRef="#br0" timeOffset="1">135 449 8554,'-135'-16'3161,"138"32"-2481,16-1-264,12 1-48,2 1-64,4-16-56,1-1-56,2-3-104,2 1-32,-1 2-272,-5 4-248,-9 10 288</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11.815"/>
    </inkml:context>
    <inkml:brush xml:id="br0">
      <inkml:brushProperty name="width" value="0.1" units="cm"/>
      <inkml:brushProperty name="height" value="0.1" units="cm"/>
      <inkml:brushProperty name="color" value="#F6630D"/>
    </inkml:brush>
  </inkml:definitions>
  <inkml:trace contextRef="#ctx0" brushRef="#br0">0 92 9978,'17'-10'3353,"14"1"-3265,4-5-8,-3 1-48,0-5 8,0 3-80,0 6-200,-13 5 168</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13.811"/>
    </inkml:context>
    <inkml:brush xml:id="br0">
      <inkml:brushProperty name="width" value="0.1" units="cm"/>
      <inkml:brushProperty name="height" value="0.1" units="cm"/>
      <inkml:brushProperty name="color" value="#F6630D"/>
    </inkml:brush>
  </inkml:definitions>
  <inkml:trace contextRef="#ctx0" brushRef="#br0">3 15 8778,'-2'-11'3225,"2"8"-2297,2 9-72,3 24-656,14 44-88,-12-40-40,1 2-72,7 0-144,-7 7-488,0-4-1521,2 4 1449</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14.143"/>
    </inkml:context>
    <inkml:brush xml:id="br0">
      <inkml:brushProperty name="width" value="0.1" units="cm"/>
      <inkml:brushProperty name="height" value="0.1" units="cm"/>
      <inkml:brushProperty name="color" value="#F6630D"/>
    </inkml:brush>
  </inkml:definitions>
  <inkml:trace contextRef="#ctx0" brushRef="#br0">35 154 7978,'-29'-2'3152,"24"-5"-1887,15-2-969,31-8 88,15 1-8,13-9-24,11 4-24,-8 1-160,-8 4-56,-13 7-72,-10-2-32,-8 11-112,-5 0-136,-3 7-288,-11-1-224,-9 6 480</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14.485"/>
    </inkml:context>
    <inkml:brush xml:id="br0">
      <inkml:brushProperty name="width" value="0.1" units="cm"/>
      <inkml:brushProperty name="height" value="0.1" units="cm"/>
      <inkml:brushProperty name="color" value="#F6630D"/>
    </inkml:brush>
  </inkml:definitions>
  <inkml:trace contextRef="#ctx0" brushRef="#br0">117 1 7826,'-10'24'2800,"-3"3"-2400,0 6 0,8 6 17,-10 14-1,1 7 32,4 16-56,-2 13-80,-6 6-80,18-3-88,-5-12-88,4-14-16,20-32-288,-12-11-224,4-28-1745,2-9 1473</inkml:trace>
  <inkml:trace contextRef="#ctx0" brushRef="#br0" timeOffset="1">176 227 8106,'17'-24'2944,"14"6"-2488,-5 0-175,4 9-105,-2 5-88,-4 4-64,1 3 0,-5 0-24,1-1-88,2-4 0,-5-3 24</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14.826"/>
    </inkml:context>
    <inkml:brush xml:id="br0">
      <inkml:brushProperty name="width" value="0.1" units="cm"/>
      <inkml:brushProperty name="height" value="0.1" units="cm"/>
      <inkml:brushProperty name="color" value="#F6630D"/>
    </inkml:brush>
  </inkml:definitions>
  <inkml:trace contextRef="#ctx0" brushRef="#br0">86 69 5361,'-85'-69'2761,"85"77"15,0 2-2416,0-3 40,0 8-55,2 6-1,2 7-160,-2-7-48,0 15-72,-2 4-40,1 1-32,-1 5-88,0-13-224,0-5-136,0-15-873,4-36-1991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25.111"/>
    </inkml:context>
    <inkml:brush xml:id="br0">
      <inkml:brushProperty name="width" value="0.1" units="cm"/>
      <inkml:brushProperty name="height" value="0.1" units="cm"/>
      <inkml:brushProperty name="color" value="#66CC00"/>
    </inkml:brush>
  </inkml:definitions>
  <inkml:trace contextRef="#ctx0" brushRef="#br0">0 47 7994,'8'-9'2824,"22"1"-2464,-4 2-128,17-1 24,-7 4-15,-5-4-73,7 1-16,-4 6-80,-1 0-40,-8 1-96,-4 6-200,-9-4-1457,-2 2 1185</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15.164"/>
    </inkml:context>
    <inkml:brush xml:id="br0">
      <inkml:brushProperty name="width" value="0.1" units="cm"/>
      <inkml:brushProperty name="height" value="0.1" units="cm"/>
      <inkml:brushProperty name="color" value="#F6630D"/>
    </inkml:brush>
  </inkml:definitions>
  <inkml:trace contextRef="#ctx0" brushRef="#br0">97 0 2849,'2'10'518,"0"0"1,0-1-1,-1 1 1,-1 0-1,1 0 1,-1 0-1,-1 0 1,0 0-1,-3 14 1,-28 87 1288,30-106-1699,-2 8 198,0 0 0,-1 0-1,-1 0 1,0 0 0,-1-1 0,0 0 0,-18 21 0,59-67 309,-1-1-921,2 2 0,56-42 0,-80 67 24</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15.513"/>
    </inkml:context>
    <inkml:brush xml:id="br0">
      <inkml:brushProperty name="width" value="0.1" units="cm"/>
      <inkml:brushProperty name="height" value="0.1" units="cm"/>
      <inkml:brushProperty name="color" value="#F6630D"/>
    </inkml:brush>
  </inkml:definitions>
  <inkml:trace contextRef="#ctx0" brushRef="#br0">8 66 7762,'-3'5'2784,"-2"0"-2360,8 7 80,2-2 25,2 6-25,3 4-112,-4-7-104,-2 0-160,-1 5-64,0-1-48,0 2-48,1 1-272,-4-7-216,-2-8 328</inkml:trace>
  <inkml:trace contextRef="#ctx0" brushRef="#br0" timeOffset="1">141 1 7546,'5'3'2840,"0"0"-2104,2 7-256,-2 5-7,-4 5-113,-1 1-64,0 2-168,2 0-48,1 0-56,0-7-56,1-7-312,-4-4-184,1-12 312</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15.842"/>
    </inkml:context>
    <inkml:brush xml:id="br0">
      <inkml:brushProperty name="width" value="0.1" units="cm"/>
      <inkml:brushProperty name="height" value="0.1" units="cm"/>
      <inkml:brushProperty name="color" value="#F6630D"/>
    </inkml:brush>
  </inkml:definitions>
  <inkml:trace contextRef="#ctx0" brushRef="#br0">1 199 5289,'50'-127'5353,"-43"132"-4689,1 12-223,-4-1-97,4 6-152,-2-1-48,-1 5-96,3-3-32,-4-3-128,1 5-152,0-4-833,-5-5 705</inkml:trace>
  <inkml:trace contextRef="#ctx0" brushRef="#br0" timeOffset="1">188 61 7746,'98'-61'2832,"-76"91"-2336,-4 1 8,-12 7-119,7 6-41,-6-3-128,1 0-48,0-5-104,-8-5-32,-5-12-96,-6-5-80,-12-14-328,0-1-1305,-13 1 1257</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16.177"/>
    </inkml:context>
    <inkml:brush xml:id="br0">
      <inkml:brushProperty name="width" value="0.1" units="cm"/>
      <inkml:brushProperty name="height" value="0.1" units="cm"/>
      <inkml:brushProperty name="color" value="#F6630D"/>
    </inkml:brush>
  </inkml:definitions>
  <inkml:trace contextRef="#ctx0" brushRef="#br0">0 1 9082,'0'3'2913,"7"5"-3105,0 10 104</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16.828"/>
    </inkml:context>
    <inkml:brush xml:id="br0">
      <inkml:brushProperty name="width" value="0.1" units="cm"/>
      <inkml:brushProperty name="height" value="0.1" units="cm"/>
      <inkml:brushProperty name="color" value="#F6630D"/>
    </inkml:brush>
  </inkml:definitions>
  <inkml:trace contextRef="#ctx0" brushRef="#br0">105 1 8162,'-36'76'2338,"35"-74"-2316,1 1 0,0-1 0,-1 1 0,1-1 0,0 1 0,0 0 0,0-1 0,1 1 1,-1-1-1,1 1 0,-1-1 0,1 1 0,0-1 0,0 1 0,0-1 0,0 0 0,0 1 1,1-1-1,-1 0 0,1 0 0,-1 0 0,1 0 0,0 0 0,0 0 0,-1-1 0,1 1 1,4 1-1,1 4 45,1 1-51,1-1 0,0-1 0,0 1 0,13 5-1,38 29-96,-57-39 51,-1 0 1,0-1 0,0 1-1,0 1 1,-1-1 0,1 0-1,-1 0 1,1 1 0,-1-1-1,1 1 1,-1-1 0,0 1-1,0-1 1,-1 1 0,1 0-1,0-1 1,-1 1 0,0 0-1,1 0 1,-1 3 0,-1-4 19,1 1 0,-1-1 0,1 0 0,-1 0 0,0 1 0,0-1 0,0 0 0,0 0 0,0 0 0,-1 0 0,1 0 0,-1 0 0,1 0 0,-1-1 0,1 1 0,-1-1 0,0 1 0,0-1 0,-4 3 0,-46 17 383,11-4 118,34-12-371,-4 2 125,0 0-1,0 0 0,-17 18 0,27-24-228,0 0-1,1 1 0,0-1 0,-1 1 0,1-1 1,0 1-1,0-1 0,0 1 0,0-1 1,0 1-1,0-1 0,0 1 0,0-1 1,0 1-1,1-1 0,-1 0 0,1 1 0,-1-1 1,1 1-1,0-1 0,-1 0 0,1 1 1,0-1-1,0 0 0,0 0 0,0 0 1,0 0-1,0 0 0,0 0 0,0 0 0,2 1 1,40 32 42,-29-29-48,0 0 1,1-1 0,0 0-1,-1-2 1,22 3-1,19 3 16,-37-4-17,56 16 17,-71-19-30,0 0 0,0 0 0,-1 0 0,1 1 0,0-1 0,-1 1 0,1-1 0,-1 1 0,1 0 1,-1 0-1,0 0 0,0 1 0,0-1 0,0 0 0,0 1 0,0-1 0,-1 1 0,1 0 0,1 5 0,-3-4-5,0 0-1,0 0 1,0-1-1,-1 1 1,0 0-1,0 0 0,0-1 1,0 1-1,0-1 1,-1 1-1,0-1 1,0 1-1,0-1 1,0 0-1,0 0 1,-1 0-1,1 0 1,-1 0-1,0-1 1,1 1-1,-1-1 1,-4 3-1,-14 11-63,-46 27-1,55-35 55,-17 9-11,-1-2 0,-42 17-1,59-27 61,-1-1-1,1 0 1,-1-1-1,1 0 1,-1-1-1,0-1 1,0 0-1,-18-1 0,140-9 1026,164 8 255,-219 5-869,0 1 0,98 24 0,-4 22 684,-113-36-971,1-3 0,0 0 0,0-3 0,1-1 0,39 4 1,-26-10-250,0-3 0,0-2 0,0-2 0,0-2 0,-1-3 0,0-1 1,89-35-1,-75 20 635</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17.958"/>
    </inkml:context>
    <inkml:brush xml:id="br0">
      <inkml:brushProperty name="width" value="0.1" units="cm"/>
      <inkml:brushProperty name="height" value="0.1" units="cm"/>
      <inkml:brushProperty name="color" value="#F6630D"/>
    </inkml:brush>
  </inkml:definitions>
  <inkml:trace contextRef="#ctx0" brushRef="#br0">1 91 8290,'33'-91'2912,"-35"116"-2672,-1 1-16,1 11-95,2 2-49,0-5-48,5 4-32,3-16-321,2-8-663,2-4 672</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18.332"/>
    </inkml:context>
    <inkml:brush xml:id="br0">
      <inkml:brushProperty name="width" value="0.1" units="cm"/>
      <inkml:brushProperty name="height" value="0.1" units="cm"/>
      <inkml:brushProperty name="color" value="#F6630D"/>
    </inkml:brush>
  </inkml:definitions>
  <inkml:trace contextRef="#ctx0" brushRef="#br0">264 5 5409,'-2'-5'3329,"2"10"-2825,-2-5-320,1 0-64,-2 18-24,-12 47-64,7-41-88,-6 6 64</inkml:trace>
  <inkml:trace contextRef="#ctx0" brushRef="#br0" timeOffset="1">16 349 6377,'-10'6'2585,"5"-1"-1713,8 0-280,1-2 88,-4-4-392,3-1-32,26-4-55,44-13-105,-36 18-72,-4-1-40,-5 2-216,0 10-161,-13 2 241</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18.676"/>
    </inkml:context>
    <inkml:brush xml:id="br0">
      <inkml:brushProperty name="width" value="0.1" units="cm"/>
      <inkml:brushProperty name="height" value="0.1" units="cm"/>
      <inkml:brushProperty name="color" value="#F6630D"/>
    </inkml:brush>
  </inkml:definitions>
  <inkml:trace contextRef="#ctx0" brushRef="#br0">38 117 5121,'-21'12'2817,"9"-7"15,7-2-2264,8-1-248,11-2-151,4-8-105,1-4-24,8-6-56,2-3-104,2-6-449,1 0-1743,-9 2 1616</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19.012"/>
    </inkml:context>
    <inkml:brush xml:id="br0">
      <inkml:brushProperty name="width" value="0.1" units="cm"/>
      <inkml:brushProperty name="height" value="0.1" units="cm"/>
      <inkml:brushProperty name="color" value="#F6630D"/>
    </inkml:brush>
  </inkml:definitions>
  <inkml:trace contextRef="#ctx0" brushRef="#br0">110 19 6161,'2'-19'1927,"1"33"-1039,3 17-745,-4-23-135,0 0 1,-1 0-1,0 1 0,-1-1 0,0 0 1,0 0-1,-1 1 0,0-1 0,0 0 0,-1 0 1,0 0-1,-5 11 0,-3 5 139,-2 0 0,-22 34 0,20-35 520,0 0-1,-12 30 0,24-42-264,4-9-49,17-15 84,-9 6-406,45-37 77,-26 19-105,1 1-1,0 2 1,57-30 0,-85 50-181,0 1 1,1 0-1,-1 0 0,0 0 0,1 1 1,-1-1-1,1 1 0,-1-1 1,1 1-1,0 0 0,-1 0 0,1 0 1,-1 0-1,4 1 0,-10 4-714</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19.355"/>
    </inkml:context>
    <inkml:brush xml:id="br0">
      <inkml:brushProperty name="width" value="0.1" units="cm"/>
      <inkml:brushProperty name="height" value="0.1" units="cm"/>
      <inkml:brushProperty name="color" value="#F6630D"/>
    </inkml:brush>
  </inkml:definitions>
  <inkml:trace contextRef="#ctx0" brushRef="#br0">0 107 8066,'0'12'2864,"7"3"-2496,3 11-40,-2-2-39,-3 4-81,2 7-64,-3-9-80,-2 9-96,0-12-400,-2-7-1481,3 2 1329</inkml:trace>
  <inkml:trace contextRef="#ctx0" brushRef="#br0" timeOffset="1">151 96 8026,'22'-11'868,"1"2"1,-1 0-1,1 1 1,45-8-1,99-4-384,-41 6 23,-110 11-478,-9 1-21,0 1 0,0 0 0,0 0 0,1 1-1,-1 0 1,0 0 0,0 1 0,13 2 0,-19-3-8,0 1 1,0-1-1,0 1 1,0-1-1,-1 1 1,1 0-1,0-1 1,-1 1-1,1 0 1,0 0-1,-1-1 0,1 1 1,-1 0-1,1 0 1,-1 0-1,0 0 1,1 0-1,-1-1 1,0 1-1,1 0 1,-1 0-1,0 0 1,0 0-1,0 0 1,0 0-1,0 0 0,0 0 1,0 0-1,0 0 1,0 0-1,-1 0 1,1 0-1,0 0 1,-1 0-1,0 1 1,-15 39 27,13-35-24,-9 15-18,0 1-1,-1-2 1,-2 0-1,0 0 1,-1-2-1,0 0 1,-32 26-1,16-18-275,-1-2 1,-2-2-1,-65 33 0,44-29 44</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25.458"/>
    </inkml:context>
    <inkml:brush xml:id="br0">
      <inkml:brushProperty name="width" value="0.1" units="cm"/>
      <inkml:brushProperty name="height" value="0.1" units="cm"/>
      <inkml:brushProperty name="color" value="#66CC00"/>
    </inkml:brush>
  </inkml:definitions>
  <inkml:trace contextRef="#ctx0" brushRef="#br0">190 1 6625,'-46'57'2385,"41"-45"-1993,-4-6-8,1 7 0,-3 2 0,7 7-56,-7 4-80,6 10-120,0-5-72,-20-6-128,14-1-168,-14-5 160</inkml:trace>
  <inkml:trace contextRef="#ctx0" brushRef="#br0" timeOffset="1">1 201 7186,'19'-85'2776,"-2"88"-1816,4-1-696,5 9 56,-9-6-47,-4 2 31,10 4-104,-8-1-64,8 5-64,-5-5-64,-3 3-48,-1 0-120,-10-3-296,-1-2-257,-6-6 433</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19.703"/>
    </inkml:context>
    <inkml:brush xml:id="br0">
      <inkml:brushProperty name="width" value="0.1" units="cm"/>
      <inkml:brushProperty name="height" value="0.1" units="cm"/>
      <inkml:brushProperty name="color" value="#F6630D"/>
    </inkml:brush>
  </inkml:definitions>
  <inkml:trace contextRef="#ctx0" brushRef="#br0">35 117 8098,'-35'-117'2832,"50"126"-2608,-5-1-32,0 11-72,-4 6-24,1 5-24,-2 2 1,-2 0-41,-1-6-56,-2-8-225,-2-6 161</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20.033"/>
    </inkml:context>
    <inkml:brush xml:id="br0">
      <inkml:brushProperty name="width" value="0.1" units="cm"/>
      <inkml:brushProperty name="height" value="0.1" units="cm"/>
      <inkml:brushProperty name="color" value="#F6630D"/>
    </inkml:brush>
  </inkml:definitions>
  <inkml:trace contextRef="#ctx0" brushRef="#br0">135 0 6913,'-3'10'2729,"4"16"-1817,-9 2-408,-8 9-32,6-1-63,0-2-65,-1 4-56,1-9-160,5 4-40,-10-11-72,3-1-96,4-5-360,-5-4-169,-2-1 353</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20.360"/>
    </inkml:context>
    <inkml:brush xml:id="br0">
      <inkml:brushProperty name="width" value="0.1" units="cm"/>
      <inkml:brushProperty name="height" value="0.1" units="cm"/>
      <inkml:brushProperty name="color" value="#F6630D"/>
    </inkml:brush>
  </inkml:definitions>
  <inkml:trace contextRef="#ctx0" brushRef="#br0">6 228 9090,'-6'-3'3367,"27"-3"-2028,52-12-1280,-41 11 513,109-29 482,-48 10-788,2 4-1,123-11 1,-65 31-213,-96 3-49,69-6 0,-120 4 3,0-1-1,0 0 1,0 0-1,-1 0 0,1 0 1,-1-1-1,10-6 1,-14 9-8,0-1 0,0 1 0,-1-1 0,1 0 1,0 0-1,0 1 0,0-1 0,-1 0 0,1 0 1,0 0-1,-1 0 0,1 0 0,-1 0 0,1 0 1,-1 0-1,0 0 0,1 0 0,-1 0 0,1-2 0,-2 2-10,1 0 0,-1 0 0,1 0-1,-1 0 1,1 0 0,-1 0-1,0 0 1,1 0 0,-1 0 0,0 0-1,0 1 1,0-1 0,1 0-1,-1 0 1,0 1 0,0-1-1,0 0 1,0 1 0,0-1 0,-1 1-1,1 0 1,0-1 0,-2 1-1,-5-3-267,-1 1-1,-1 0 0,1 1 1,0 0-1,0 0 0,-1 1 1,1 0-1,0 1 1,-18 3-1,0 1-256</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27.470"/>
    </inkml:context>
    <inkml:brush xml:id="br0">
      <inkml:brushProperty name="width" value="0.1" units="cm"/>
      <inkml:brushProperty name="height" value="0.1" units="cm"/>
      <inkml:brushProperty name="color" value="#F6630D"/>
    </inkml:brush>
  </inkml:definitions>
  <inkml:trace contextRef="#ctx0" brushRef="#br0">215 173 8562,'-12'-10'575,"7"6"-345,0 1-1,1-1 1,-1 0-1,1-1 1,0 1-1,-3-5 1,6 7-200,0 1 1,0-1 0,1 1-1,-1-1 1,1 1 0,-1-1-1,1 0 1,0 1 0,0-1-1,-1 1 1,1-1 0,0 0-1,0 1 1,1-1 0,-1 0-1,0 1 1,0-1 0,1 1-1,-1-1 1,1 0 0,0 1-1,-1-1 1,1 1 0,0 0-1,0-1 1,1-1 0,4-4 5,0 0 1,1 0-1,0 1 1,0 0-1,0 0 1,1 1-1,-1 0 1,1 0-1,1 1 1,-1 0-1,1 1 1,-1-1-1,1 2 1,0-1-1,16-1 1,-7 1 9,0 1 1,0 0-1,0 2 1,0 0-1,0 1 1,0 1-1,22 5 1,-37-7-45,0 1 0,0 0 0,-1 0 0,1 0 0,0 0 0,0 0 0,-1 0 0,1 1 0,-1-1 0,1 1 0,-1 0 0,0-1-1,1 1 1,-1 0 0,0 1 0,0-1 0,-1 0 0,1 0 0,0 1 0,2 4 0,-3-3-1,0 0 0,0 0 0,-1 0 0,1 0 0,-1 0-1,0 0 1,0 0 0,0 0 0,-1 0 0,0 0 0,1 0 0,-1-1 0,-2 7-1,-4 7-26,-1-1 0,0 0 0,-1 0-1,-1-1 1,-18 24 0,15-25-5,0 1-1,-1-2 1,-1 0-1,0-1 1,0 0 0,-26 13-1,-3-2 55,-60 23 1,162-37 24,-47-8-66,5-1-62,-1 1 0,1 0-1,-1 2 1,0-1 0,0 2-1,0 0 1,0 1 0,18 8-1,-32-12 37,0 0 0,0 0-1,0 0 1,0 0 0,0 0-1,-1 0 1,1 0-1,0 0 1,-1 1 0,1-1-1,-1 0 1,1 0 0,-1 0-1,1 1 1,-1-1-1,0 0 1,0 1 0,0-1-1,0 0 1,0 0 0,0 1-1,0-1 1,0 0-1,0 1 1,-1-1 0,1 0-1,0 0 1,-1 1 0,1-1-1,-2 2 1,0 2-64,0-1 0,0 1 1,-1 0-1,0-1 0,1 1 0,-8 7 1,0-4 1,0 1 0,-1-1 0,1-1 1,-2 0-1,1 0 0,-20 7 0,-82 28 243,72-29 159,3 1 119,14-4 244,0-2 0,-28 6 0,48-17-142,8-5-345,8-6-90,5 0-66,1 0-1,0 2 1,1 0-1,1 1 1,-1 0-1,2 2 1,33-11 0,151-35 20,-202 55-34,21-6 0,-17 4-1,0 0-1,0 0 0,1 1 0,-1 0 0,0 0 0,1 0 0,-1 1 1,13 2-1,-19-2 0,-1 0 0,1 0 0,0 0 0,-1 0 1,1 1-1,0-1 0,-1 0 0,1 1 1,0-1-1,-1 0 0,1 1 0,-1-1 0,1 1 1,-1-1-1,1 1 0,-1-1 0,1 1 0,-1-1 1,1 1-1,-1-1 0,0 1 0,1 0 0,-1-1 1,0 1-1,1 0 0,-1-1 0,0 1 1,0 0-1,0-1 0,0 1 0,0 0 0,0 0 1,-8 29-3,-27 25-18,18-36 23,-1 0-1,0-2 1,-2 0 0,-42 28 0,13-10 19,31-27-19,10-13-6,8 3 3,0 1-1,0-1 0,0 1 1,1-1-1,-1 1 1,0-1-1,1 1 1,-1-1-1,1 1 0,0-1 1,-1 1-1,1-1 1,0 1-1,0 0 0,0-1 1,0 1-1,0 0 1,0 0-1,0 0 1,2-1-1,14-12-4,0 2 0,2 1-1,-1 0 1,1 1 0,1 1 0,0 0 0,27-6 0,-43 13 5,-1 1 0,1 0 0,-1 0 0,1 0 0,0 1 0,-1-1 0,1 1 0,-1 0 0,1 0 0,0 0 0,-1 1 0,1-1 0,0 1 1,-1 0-1,1 0 0,-1 0 0,1 0 0,-1 1 0,0-1 0,1 1 0,-1 0 0,0 0 0,0 0 0,0 0 0,-1 1 0,5 3 0,-4 0 0,1-1 0,-1 2 0,0-1 0,0 0 0,-1 0 0,0 1 0,0-1 0,0 1 0,-1 0 0,0 0 0,-1-1 0,1 1 0,-2 13 0,-3 41 143,-2-1 0,-4 0 0,-1-1 0,-30 85 0,39-138-97,0 1 1,-1-1-1,0 0 1,0-1-1,-1 1 0,0-1 1,0 1-1,0-1 1,0 0-1,-1-1 1,0 1-1,0-1 1,0 0-1,0 0 0,-1 0 1,0-1-1,0 0 1,0 0-1,0 0 1,0-1-1,0 0 1,-1 0-1,1-1 0,-1 1 1,1-2-1,-9 1 1,-3 0-23,0-1 1,-1-2-1,1 1 1,1-2 0,-1-1-1,0 0 1,1-1-1,-23-10 1,35 13-93,-1 0 1,1-1 0,0 0-1,0 0 1,1 0 0,-1 0-1,1-1 1,-1 0 0,1 0-1,0 0 1,1-1 0,-1 1-1,1-1 1,0 0 0,0 0-1,0 0 1,1 0 0,-1 0-1,1-1 1,1 1-1,-1-1 1,1 1 0,0-1-1,0 0 1,1 1 0,-1-1-1,2-7 1,7-48-302</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27.815"/>
    </inkml:context>
    <inkml:brush xml:id="br0">
      <inkml:brushProperty name="width" value="0.1" units="cm"/>
      <inkml:brushProperty name="height" value="0.1" units="cm"/>
      <inkml:brushProperty name="color" value="#F6630D"/>
    </inkml:brush>
  </inkml:definitions>
  <inkml:trace contextRef="#ctx0" brushRef="#br0">0 129 8994,'21'-10'3153,"22"3"-2713,5-4-336,8-1-40,-10-1-32,-10-6-8,0 2-8,-8-1-272,10 8-192,-14-1 240</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28.183"/>
    </inkml:context>
    <inkml:brush xml:id="br0">
      <inkml:brushProperty name="width" value="0.1" units="cm"/>
      <inkml:brushProperty name="height" value="0.1" units="cm"/>
      <inkml:brushProperty name="color" value="#F6630D"/>
    </inkml:brush>
  </inkml:definitions>
  <inkml:trace contextRef="#ctx0" brushRef="#br0">244 1 7338,'-2'0'2720,"-1"10"-2088,-5 6-168,-29 46-96,23-37-87,-9 3-73,1 6-64,-6-2-80,2-3-96,5-6-360,-7-3-1681,-3-4 1417</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28.515"/>
    </inkml:context>
    <inkml:brush xml:id="br0">
      <inkml:brushProperty name="width" value="0.1" units="cm"/>
      <inkml:brushProperty name="height" value="0.1" units="cm"/>
      <inkml:brushProperty name="color" value="#F6630D"/>
    </inkml:brush>
  </inkml:definitions>
  <inkml:trace contextRef="#ctx0" brushRef="#br0">101 1 7266,'-14'30'3017,"9"11"-3067,4-25 326,-6 104 501,7-97-780,0 1 0,-2-1 0,0 0 0,-2 0 0,-11 39 0,15-61-18,0 0 0,-1 1 0,1-1 0,0 1 0,-1-1 0,1 0 0,-1 0 0,0 1 1,1-1-1,-1 0 0,0 0 0,0 0 0,0 0 0,0 0 0,0 0 0,0 0 0,0 0 0,0 0 0,0 0 0,0 0 1,0-1-1,-1 1 0,1 0 0,0-1 0,-3 1 0,3-1 12,0-1 1,0 0-1,-1 0 1,1 0-1,0 0 1,1 0-1,-1 0 1,0 0-1,0 0 1,0 0-1,1-1 1,-1 1-1,1 0 1,-1 0-1,1-1 1,-1 1-1,1 0 0,0-1 1,-1 1-1,1 0 1,0-1-1,0 1 1,0-1-1,0 1 1,1-2-1,-2-5 35,1 0-1,1 0 0,0 0 0,0 0 1,0 0-1,1 0 0,0 1 0,1-1 1,0 1-1,0-1 0,0 1 0,1 0 1,0 0-1,0 1 0,1-1 1,0 1-1,0 0 0,1 0 0,-1 1 1,1-1-1,10-5 0,11-7 149,1 1 1,1 1-1,60-23 0,-26 11 22,-54 24-174,0 0 14,-1 0 1,0 0-1,1 1 0,0 0 0,16-3 0,-24 6-31,1 0 0,-1 0 0,1 0 1,-1 0-1,1 0 0,0 0 0,-1 1 0,1-1 1,-1 1-1,1-1 0,-1 1 0,1-1 0,-1 1 0,0 0 1,1-1-1,-1 1 0,0 0 0,0 0 0,1 0 1,-1 0-1,0 1 0,0-1 0,0 0 0,0 0 1,0 0-1,0 1 0,-1-1 0,1 1 0,0-1 1,-1 1-1,1-1 0,-1 1 0,1-1 0,-1 1 1,0-1-1,0 1 0,0-1 0,0 1 0,0-1 0,0 4 1,-1 24 15,-1 0 0,-1 0-1,-1 0 1,-2 0 0,-13 39 0,15-52-14,0-3-19,-1-1 0,0 1 0,0-1 0,-2 0 0,1-1 1,-1 0-1,-1 0 0,0 0 0,-12 12 0,16-19-64,-1 1 0,1-1 1,-1 0-1,0 0 0,0 0 0,-1-1 0,1 1 0,-1-2 1,0 1-1,1 0 0,-1-1 0,0 0 0,0 0 0,-1-1 1,1 0-1,0 0 0,0 0 0,-1-1 0,1 0 0,0 0 0,-12-2 1,-1-10-911,4-9 458</inkml:trace>
  <inkml:trace contextRef="#ctx0" brushRef="#br0" timeOffset="1">244 250 4801,'0'-1'237,"1"0"-1,1 0 1,-1 0 0,0 0-1,0 0 1,0 0 0,0 0-1,1 0 1,-1 0 0,0 0-1,1 0 1,-1 1 0,1-1-1,-1 1 1,1-1 0,-1 1-1,1 0 1,-1-1 0,1 1-1,0 0 1,-1 0 0,1 0-1,3 1 389,-6 1-310,-5 38-207,-3-1 0,-1-1 0,-1 0 0,-3 0 1,-1-2-1,-1 1 0,-31 47 0,33-62-180,-1-1 1,0 0-1,-2-1 0,0-1 0,-34 28 0,39-41 231,2-4-125</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28.843"/>
    </inkml:context>
    <inkml:brush xml:id="br0">
      <inkml:brushProperty name="width" value="0.1" units="cm"/>
      <inkml:brushProperty name="height" value="0.1" units="cm"/>
      <inkml:brushProperty name="color" value="#F6630D"/>
    </inkml:brush>
  </inkml:definitions>
  <inkml:trace contextRef="#ctx0" brushRef="#br0">0 0 8658,'23'20'3032,"10"9"-2679,2 16-57,-11 1-24,-4 1-56,3 4-24,-7-13-56,2 1-48,4-6-80,2-3-280,-2-4-216,-6-26 264</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29.199"/>
    </inkml:context>
    <inkml:brush xml:id="br0">
      <inkml:brushProperty name="width" value="0.1" units="cm"/>
      <inkml:brushProperty name="height" value="0.1" units="cm"/>
      <inkml:brushProperty name="color" value="#F6630D"/>
    </inkml:brush>
  </inkml:definitions>
  <inkml:trace contextRef="#ctx0" brushRef="#br0">255 38 9058,'38'-38'3097,"-62"82"-2777,-1 17-96,-11 11 64,3 9 32,2-4-72,-4-3-48,4 3-136,2-1-80,7-11-312,4-4-264,10-33 328</inkml:trace>
  <inkml:trace contextRef="#ctx0" brushRef="#br0" timeOffset="1">272 407 8426,'28'5'2968,"0"2"-2623,6 8-241,-1-4 8,-5-3-56,2 1-48,2-3-417,-5-1 313</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29.662"/>
    </inkml:context>
    <inkml:brush xml:id="br0">
      <inkml:brushProperty name="width" value="0.1" units="cm"/>
      <inkml:brushProperty name="height" value="0.1" units="cm"/>
      <inkml:brushProperty name="color" value="#F6630D"/>
    </inkml:brush>
  </inkml:definitions>
  <inkml:trace contextRef="#ctx0" brushRef="#br0">7 81 6793,'-1'0'84,"1"0"0,0 0 0,-1 0 0,1-1 0,0 1 0,-1 0 0,1 0 0,0 0 0,-1-1 0,1 1 0,0 0 0,0 0 0,-1-1 0,1 1 0,0 0 0,0-1 0,0 1 0,-1 0 0,1 0 0,0-1 0,0 1 0,0 0 0,0-1 0,0 1 0,-1-1 0,1 1 0,0 0 0,0-1 0,0 1-1,0 0 1,0-1 0,0 1 0,0 0 0,0-1 0,1 1 0,-1-1 0,0 1 0,0 0 0,0-1 0,0 1 0,0 0 0,1-1 0,-1 1 0,0 0 0,0 0 0,0-1 0,1 1 0,-1 0 0,0 0 0,0-1 0,1 1 0,-1 0 0,0 0 0,1-1 0,-1 1 0,0 0 0,1 0 0,-1 0 0,0 0-1,1 0 1,-1 0 0,0 0 0,1 0 0,-1-1 0,1 1 0,-1 0 0,1 1 0,34-14-861,-25 10 1202,23-9-378,2 2 0,-1 2 0,70-8 0,-92 14-43,-1 2-1,1-1 0,0 1 0,-1 1 0,1 0 0,-1 1 1,1 0-1,-1 1 0,0 0 0,0 0 0,0 1 0,0 1 1,-1 0-1,1 1 0,-1-1 0,9 9 0,-14-9 1,0 0-1,-1 1 0,0 0 0,0 0 0,0 0 1,-1 1-1,1-1 0,-2 1 0,1 0 0,-1 0 1,0 0-1,0 0 0,-1 0 0,1 12 0,0 12 2,-1 1-1,-4 31 1,2-44-5,-1 5 10,-1 1 0,-1-1 1,-1 1-1,-1-1 0,-1 0 0,-16 34 1,17-44-5,-1 0-1,-1-1 1,0 0 0,-1 0 0,0-1 0,-1 0 0,0 0 0,-1-1 0,-1-1 0,1 0-1,-22 14 1,31-22-7,-1 0 0,0-1 0,1 1-1,-1 0 1,0-1 0,0 0-1,0 0 1,1 0 0,-1 0 0,0 0-1,-1 0 1,1-1 0,0 1 0,0-1-1,0 0 1,0 0 0,0 0 0,0-1-1,0 1 1,0-1 0,0 1-1,-1-1 1,2 0 0,-1 0 0,0-1-1,0 1 1,0-1 0,1 1 0,-1-1-1,0 0 1,1 0 0,0 0 0,-1 0-1,1 0 1,0 0 0,0-1-1,-2-4 1,-1 0-39,1-1 0,1 1 0,0-1 0,0 0 0,0 0 0,1-1 0,0 1 0,1 0 0,0-1 0,0 1 0,1-1 0,0-11 0,4-10-63,1 1 0,2 0-1,1 0 1,1 0-1,1 1 1,1 0 0,2 1-1,1 1 1,30-44 0,-44 70 117,1-1 1,-1 1-1,1-1 1,0 0-1,-1 1 1,1-1-1,-1 1 1,1-1 0,-1 0-1,1 0 1,-1 1-1,0-1 1,1 0-1,-1 0 1,0 1-1,0-1 1,1 0-1,-1 0 1,0 0-1,0 1 1,0-1-1,0 0 1,0 0 0,0 0-1,0 1 1,-1-3-1,-18 9 600,-29 24 24,23-8-581,0 1 0,1 1 0,2 1 0,0 1 0,2 1 0,1 1 0,1 1 0,2 0 0,-17 39-1,32-65-117,0-3 27,1 1 0,-1 0 1,1 0-1,-1 0 0,1 0 1,-1 0-1,1 0 0,0 0 1,-1 1-1,1-1 0,0 0 1,0 0-1,0 0 0,0 0 1,0 0-1,0 0 0,0 0 1,0 0-1,0 1 0,1-1 1,-1 0-1,1 1 0,7-3-288</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25.814"/>
    </inkml:context>
    <inkml:brush xml:id="br0">
      <inkml:brushProperty name="width" value="0.1" units="cm"/>
      <inkml:brushProperty name="height" value="0.1" units="cm"/>
      <inkml:brushProperty name="color" value="#66CC00"/>
    </inkml:brush>
  </inkml:definitions>
  <inkml:trace contextRef="#ctx0" brushRef="#br0">95 1 4161,'-79'34'2071,"78"-33"-2017,0 0 0,0-1 0,0 1 0,0 0-1,0-1 1,0 1 0,0 0 0,0 0 0,0 0 0,1 0 0,-1 0 0,0 0 0,1 0-1,-1 0 1,1 0 0,-1 0 0,1 1 0,0-1 0,-1 0 0,1 0 0,0 0 0,0 0-1,0 1 1,0-1 0,0 0 0,0 0 0,0 0 0,0 1 0,0-1 0,0 0 0,1 0 0,-1 0-1,1 0 1,-1 1 0,1-1 0,-1 0 0,1 0 0,-1 0 0,1 0 0,1 1 0,1 5 137,8 28 422,-9-29-531,0 0 0,0-1 0,0 1-1,-1 0 1,1 0 0,-1 0 0,-1 0 0,1 0 0,-1 0 0,0 1 0,-1-1 0,1 0-1,-1 0 1,-2 7 0,2-11-56,1 0 0,-1 0 1,1 1-1,0-1 0,0 0 0,0 0 0,0 0 0,1 1 0,-1-1 0,0 0 0,1 0 0,0 0 0,-1 0 0,1 0 1,0 0-1,0 0 0,0 0 0,0 0 0,0 0 0,1 0 0,-1-1 0,1 1 0,-1 0 0,1-1 0,-1 1 1,1-1-1,0 0 0,0 0 0,0 1 0,0-1 0,0 0 0,0-1 0,0 1 0,0 0 0,0 0 0,0-1 1,0 0-1,0 1 0,0-1 0,1 0 0,-1 0 0,0 0 0,0 0 0,0 0 0,1-1 0,-1 1 0,0-1 1,0 1-1,0-1 0,0 0 0,0 0 0,0 0 0,0 0 0,2-1 0,13-7 145,0 0-1,32-10 0,-36 15-159,-1-1 0,1 0-1,-1 0 1,0-2-1,0 1 1,0-2 0,20-16-1,-28 20-11,5-4-248,0-1 1,-1 0 0,12-16-1,-11 7-59</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29.993"/>
    </inkml:context>
    <inkml:brush xml:id="br0">
      <inkml:brushProperty name="width" value="0.1" units="cm"/>
      <inkml:brushProperty name="height" value="0.1" units="cm"/>
      <inkml:brushProperty name="color" value="#F6630D"/>
    </inkml:brush>
  </inkml:definitions>
  <inkml:trace contextRef="#ctx0" brushRef="#br0">15 1 8746,'0'27'3129,"0"5"-2681,-1 12-608,-3-1-128,-2-2-177,2-3 265</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30.331"/>
    </inkml:context>
    <inkml:brush xml:id="br0">
      <inkml:brushProperty name="width" value="0.1" units="cm"/>
      <inkml:brushProperty name="height" value="0.1" units="cm"/>
      <inkml:brushProperty name="color" value="#F6630D"/>
    </inkml:brush>
  </inkml:definitions>
  <inkml:trace contextRef="#ctx0" brushRef="#br0">0 142 9890,'9'-6'3409,"17"-1"-3153,25-6-152,18-4 8,11-4 56,7 0 16,-6 4-48,-19-2-16,-9 10-168,-12 4-160,-10-1-336,-1 9-272,-7 0 480</inkml:trace>
  <inkml:trace contextRef="#ctx0" brushRef="#br0" timeOffset="1">621 7 7970,'-15'5'2984,"-42"28"-2296,42-8-327,2 4-25,0 3-40,8 2-88,-16-4-56,-1 1-40,6 5-104,-4-3-96,5 0-440,-13-9 384</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30.665"/>
    </inkml:context>
    <inkml:brush xml:id="br0">
      <inkml:brushProperty name="width" value="0.1" units="cm"/>
      <inkml:brushProperty name="height" value="0.1" units="cm"/>
      <inkml:brushProperty name="color" value="#F6630D"/>
    </inkml:brush>
  </inkml:definitions>
  <inkml:trace contextRef="#ctx0" brushRef="#br0">1 76 8954,'61'-74'3097,"-33"73"-2753,3 4-224,-2 0-56,-6 0 0,-3 2 8,0-1-8,-7 1-64,-2-2-120,-2 2-472,-8-4 408</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31.048"/>
    </inkml:context>
    <inkml:brush xml:id="br0">
      <inkml:brushProperty name="width" value="0.1" units="cm"/>
      <inkml:brushProperty name="height" value="0.1" units="cm"/>
      <inkml:brushProperty name="color" value="#F6630D"/>
    </inkml:brush>
  </inkml:definitions>
  <inkml:trace contextRef="#ctx0" brushRef="#br0">42 33 6785,'-38'45'2052,"37"-44"-2027,1 0 0,-1 0 0,1 0 0,0 0 0,-1 0 0,1 0 0,0 0 0,0 0 0,0 0 0,0 0 0,0 0 0,0 1 0,0-1 0,0 0 0,0 0 0,1 0 0,-1 0 0,0 0 0,1 0 0,-1 0 0,0-1 0,1 1 0,-1 0 0,1 0 0,0 0 0,-1 0 0,1 0 0,0-1 0,-1 1 0,1 0 0,0-1 0,2 2 0,1 3 58,-1 2 24,0 0-1,-1 0 1,1 1 0,-2-1 0,1 0 0,-1 1 0,0-1-1,-1 1 1,0-1 0,0 1 0,0 0 0,-1-1 0,0 1-1,-1-1 1,1 0 0,-4 9 0,-3 21 188,8-34-279,-1-1 0,1 1 0,0 0-1,0-1 1,0 1 0,0-1 0,0 1 0,1 0 0,-1-1 0,1 1 0,-1-1 0,1 1 0,0-1-1,0 1 1,0-1 0,0 0 0,1 1 0,-1-1 0,1 0 0,-1 0 0,1 0 0,0 0 0,0 0-1,0-1 1,0 1 0,0 0 0,0-1 0,0 1 0,0-1 0,1 0 0,-1 0 0,1 0 0,-1 0-1,1 0 1,-1-1 0,1 1 0,-1-1 0,1 1 0,4-1 0,4 1-3,1-1 0,-1 0-1,1 0 1,-1-1 0,0-1 0,1 0 0,20-6 0,-20 3-8,1 0 0,-1-1 0,0-1 0,0 0 0,0-1 0,-1 0 0,0 0 0,13-15 1,7-10 5,33-47 1,-45 54 31,2 0 0,0 1 1,2 1-1,26-21 0,-48 44-30,0 0 0,0 0 0,0 0 0,0 0 0,0 0 0,0 1 1,0-1-1,0 0 0,0 1 0,0-1 0,1 1 0,-1-1 0,0 1 0,0-1 0,1 1 0,-1 0 0,0 0 0,1 0 0,-1 0 0,0 0 1,0 0-1,3 0 0,-3 1-5,-1 0 1,1 0 0,-1 0-1,1 0 1,-1-1 0,1 1-1,-1 0 1,0 0 0,1 0-1,-1 1 1,0-1 0,0 0-1,0 0 1,0 0 0,0 0 0,0 0-1,0 0 1,0 0 0,0 0-1,0 0 1,-1 1 0,-20 69 126,18-65-135,-84 184-967,59-135 662</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31.376"/>
    </inkml:context>
    <inkml:brush xml:id="br0">
      <inkml:brushProperty name="width" value="0.1" units="cm"/>
      <inkml:brushProperty name="height" value="0.1" units="cm"/>
      <inkml:brushProperty name="color" value="#F6630D"/>
    </inkml:brush>
  </inkml:definitions>
  <inkml:trace contextRef="#ctx0" brushRef="#br0">112 168 8034,'-112'15'2864,"117"-5"-2384,13 16-328,-6 9 97,-6-2 23,-2 1 0,-4 7-96,1 0-96,-1 0-168,-5-1-128,-8-9-377,2-5-543,-2-9 728</inkml:trace>
  <inkml:trace contextRef="#ctx0" brushRef="#br0" timeOffset="1">22 502 5793,'163'-140'4424,"5"-4"-2680,-106 87-1275,91-65 0,-146 117-441,1 0-1,0 0 1,0 1 0,0 0 0,1 1 0,-1 0-1,1 0 1,13-2 0,-19 4-22,-1 1 0,1 0-1,-1 0 1,1 0 0,-1 0 0,1 0 0,-1 0-1,1 1 1,-1-1 0,0 1 0,1 0-1,-1 0 1,0 0 0,1 0 0,-1 0 0,0 0-1,0 0 1,0 1 0,0-1 0,0 1 0,0 0-1,0-1 1,-1 1 0,1 0 0,-1 0 0,1 0-1,-1 0 1,0 0 0,0 1 0,1-1 0,-2 0-1,1 0 1,0 1 0,0-1 0,0 4 0,2 10 52,-1 0 1,-1 0-1,0 0 1,-1 0 0,0 0-1,-5 28 1,-26 100 150,22-110-194,-29 93 10,34-115-87,-1 0 0,0-1 1,-1 0-1,-1 0 0,1 0 1,-2-1-1,1 1 0,-13 11 1,18-20 3,0-1 1,0 1 0,0 0 0,0-1 0,0 0 0,-1 0 0,1 1 0,0-1 0,0 0 0,-1-1 0,1 1 0,-1 0 0,1-1 0,-1 1 0,1-1 0,-1 0 0,-3 0 0,-18-6-255</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31.793"/>
    </inkml:context>
    <inkml:brush xml:id="br0">
      <inkml:brushProperty name="width" value="0.1" units="cm"/>
      <inkml:brushProperty name="height" value="0.1" units="cm"/>
      <inkml:brushProperty name="color" value="#F6630D"/>
    </inkml:brush>
  </inkml:definitions>
  <inkml:trace contextRef="#ctx0" brushRef="#br0">22 0 6201,'-3'28'4928,"0"8"-4455,4-19-296,-1 1-1,-1 0 0,0-1 0,-1 1 1,-5 18-1,2-4-141,4-28-33,1 0 1,0 1 0,0-1-1,1 1 1,-1-1 0,1 0-1,0 0 1,0 1 0,0-1-1,1 0 1,-1 0 0,5 7-1,-6-10 0,1 0-1,-1 0 0,1 0 0,0-1 0,-1 1 0,1 0 1,0 0-1,0-1 0,0 1 0,-1 0 0,1-1 1,0 1-1,0-1 0,0 1 0,0-1 0,0 1 1,0-1-1,0 0 0,0 1 0,0-1 0,2 0 1,-1 0 0,-1-1 0,1 1 0,-1-1 1,1 1-1,0-1 0,-1 0 0,0 0 1,1 0-1,-1 0 0,1 0 1,-1 0-1,0 0 0,0 0 0,0 0 1,1-1-1,-1 1 0,0 0 0,1-3 1,71-84 43,-39 48-31,1 15 7,-35 24-18,1 0-1,-1 1 0,1 0 0,0-1 0,-1 1 1,1-1-1,-1 1 0,1 0 0,0-1 1,-1 1-1,1 0 0,-1 0 0,1-1 0,0 1 1,-1 0-1,1 0 0,0 0 0,0 0 0,-1 0 1,1 0-1,0 0 0,-1 0 0,1 0 0,0 0 1,-1 0-1,1 1 0,0-1 0,-1 0 1,1 0-1,0 1 0,-1-1 0,1 0 0,-1 1 1,1-1-1,0 1 0,-1-1 0,1 1 0,-1-1 1,0 1-1,1-1 0,-1 1 0,1-1 1,-1 1-1,0-1 0,1 1 0,-1 0 0,0-1 1,0 1-1,1 0 0,-1-1 0,0 1 0,0 0 1,0-1-1,0 1 0,0 0 0,0 1 0,-2 35 405,-7 43 0,5-56-299,0 1-1,2 0 0,1-1 1,1 1-1,5 39 0,-6-59-1169,1-10 682</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34.317"/>
    </inkml:context>
    <inkml:brush xml:id="br0">
      <inkml:brushProperty name="width" value="0.1" units="cm"/>
      <inkml:brushProperty name="height" value="0.1" units="cm"/>
      <inkml:brushProperty name="color" value="#F6630D"/>
    </inkml:brush>
  </inkml:definitions>
  <inkml:trace contextRef="#ctx0" brushRef="#br0">0 91 8058,'31'-91'2872,"-31"108"-2608,2 4 0,1 15-120,5 8-7,2 16 7,5 7 8,-5 10-48,1-1-16,6-4-40,-1-6-24,6-19-136,-4-7-152,-7-27-2377,-1-13 1873</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34.704"/>
    </inkml:context>
    <inkml:brush xml:id="br0">
      <inkml:brushProperty name="width" value="0.1" units="cm"/>
      <inkml:brushProperty name="height" value="0.1" units="cm"/>
      <inkml:brushProperty name="color" value="#F6630D"/>
    </inkml:brush>
  </inkml:definitions>
  <inkml:trace contextRef="#ctx0" brushRef="#br0">0 106 7522,'2'-4'191,"0"0"0,0-1 0,1 1 0,-1 0-1,1 0 1,0 0 0,0 0 0,0 1 0,0-1 0,1 1 0,-1 0 0,1 0 0,0 0 0,0 0 0,0 1 0,0-1 0,7-1 0,5-4-104,1 0 0,0 2 1,24-6-1,-33 10-72,1 0 0,-1 1 0,1 0 1,0 0-1,0 1 0,-1 0 0,1 0 1,0 1-1,0 0 0,-1 1 0,13 4 0,-15-4-8,0 1-1,0 0 1,-1 0-1,0 0 1,1 1 0,-1-1-1,0 1 1,-1 0-1,1 1 1,-1-1-1,0 1 1,0 0-1,0 0 1,-1 1-1,1-1 1,-1 0-1,2 7 1,5 15 53,-1-1-1,-1 1 1,-2 0 0,0 1 0,1 29 0,0 146 239,-5-104-176,17 371 193,-19-467-334,-1 9-70,1-12 81,0 1 0,0-1-1,0 0 1,0 0-1,0 0 1,0 1-1,0-1 1,-1 0 0,1 0-1,0 0 1,0 1-1,0-1 1,0 0-1,-1 0 1,1 0 0,0 0-1,0 0 1,0 0-1,-1 0 1,1 1-1,0-1 1,0 0 0,-1 0-1,1 0 1,0 0-1,0 0 1,0 0-1,-1 0 1,1 0 0,0 0-1,0 0 1,-1 0-1,1 0 1,0 0-1,0 0 1,0-1 0,-1 1-1,1 0 1,0 0-1,0 0 1,0 0-1,-1 0 1,1 0 0,0-1-1,0 1 1,0 0-1,-1 0 1,1 0-1,0-1 1,-18-14-202</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35.047"/>
    </inkml:context>
    <inkml:brush xml:id="br0">
      <inkml:brushProperty name="width" value="0.1" units="cm"/>
      <inkml:brushProperty name="height" value="0.1" units="cm"/>
      <inkml:brushProperty name="color" value="#F6630D"/>
    </inkml:brush>
  </inkml:definitions>
  <inkml:trace contextRef="#ctx0" brushRef="#br0">38 38 8306,'-38'-37'2848,"56"48"-2744,7 2 0,8 2-96,3-2-64,7-8-400,-4 0 288</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35.383"/>
    </inkml:context>
    <inkml:brush xml:id="br0">
      <inkml:brushProperty name="width" value="0.1" units="cm"/>
      <inkml:brushProperty name="height" value="0.1" units="cm"/>
      <inkml:brushProperty name="color" value="#F6630D"/>
    </inkml:brush>
  </inkml:definitions>
  <inkml:trace contextRef="#ctx0" brushRef="#br0">7 636 7026,'-7'5'2712,"12"-5"-1952,8-3-512,5-14-80,8-2-112,14-9-64,9-2-72,10-16 200,-3-3-136</inkml:trace>
  <inkml:trace contextRef="#ctx0" brushRef="#br0" timeOffset="1">486 81 7426,'95'-80'2648,"-86"93"-2360,-1-3-8,3 6-136,-1 1-40,3-3-48,0 4-80,-1 0-752,-2 2 552</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26.159"/>
    </inkml:context>
    <inkml:brush xml:id="br0">
      <inkml:brushProperty name="width" value="0.1" units="cm"/>
      <inkml:brushProperty name="height" value="0.1" units="cm"/>
      <inkml:brushProperty name="color" value="#66CC00"/>
    </inkml:brush>
  </inkml:definitions>
  <inkml:trace contextRef="#ctx0" brushRef="#br0">86 82 7770,'33'-74'2329,"-28"67"-355,-2 9-1408,-1 15-871,-2-11 531,1 9-171,-1 1 0,-1 0 0,0-1 1,-1 1-1,-7 25 0,-17 104 7,18-93-214,-16 63-1,22-109 131,-1 0 0,1 0 1,-1 0-1,0-1 0,0 1 0,-1-1 1,1 0-1,-9 9 0,-11 7-3</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35.715"/>
    </inkml:context>
    <inkml:brush xml:id="br0">
      <inkml:brushProperty name="width" value="0.1" units="cm"/>
      <inkml:brushProperty name="height" value="0.1" units="cm"/>
      <inkml:brushProperty name="color" value="#F6630D"/>
    </inkml:brush>
  </inkml:definitions>
  <inkml:trace contextRef="#ctx0" brushRef="#br0">153 15 5465,'-135'128'2833,"119"-115"-289,14-5-2072,4-1-96,8-4-231,6-3-57,6-3 56,2-7-8,12-10-48,-1-3 0,3-3-104,-1 0-128,-5 3-360,-3 2 47,-6-1 225</inkml:trace>
  <inkml:trace contextRef="#ctx0" brushRef="#br0" timeOffset="1">258 38 6217,'-57'97'2745,"42"-63"-1289,2 9-752,8 5-111,0 1-233,2-3-96,1-10-136,2-3-32,2-7-64,3-4-16,0-8-200,1-1-224,2-6 264</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36.043"/>
    </inkml:context>
    <inkml:brush xml:id="br0">
      <inkml:brushProperty name="width" value="0.1" units="cm"/>
      <inkml:brushProperty name="height" value="0.1" units="cm"/>
      <inkml:brushProperty name="color" value="#F6630D"/>
    </inkml:brush>
  </inkml:definitions>
  <inkml:trace contextRef="#ctx0" brushRef="#br0">46 221 6793,'56'-104'2753,"-28"88"-1697,5 1-680,5 7-112,1 1-96,1-1-64,-1-3 0,-5-11-72,3 12-120,-16 1 48,-10-1-24</inkml:trace>
  <inkml:trace contextRef="#ctx0" brushRef="#br0" timeOffset="1">363 48 6505,'-62'63'2657,"42"-57"-1561,7 7-520,2 4-96,-3 1-128,3 3-47,-6 6-89,1 2-24,-4 7-48,2 5-24,-6 7-56,-1 6-16,2 0-16,-2-1-72,2-19-240,4-9-208,-3-18 288</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36.379"/>
    </inkml:context>
    <inkml:brush xml:id="br0">
      <inkml:brushProperty name="width" value="0.1" units="cm"/>
      <inkml:brushProperty name="height" value="0.1" units="cm"/>
      <inkml:brushProperty name="color" value="#F6630D"/>
    </inkml:brush>
  </inkml:definitions>
  <inkml:trace contextRef="#ctx0" brushRef="#br0">1 122 7962,'0'-121'2888,"20"125"-2448,3 8-40,8 11-55,8 2-25,11 7 0,7 8-16,9-1-112,-5 7-40,-2-6-96,-5-8-32,-13-7-24,-8-12-80,-12-16-200,-4-13-120,-8-19 240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36.692"/>
    </inkml:context>
    <inkml:brush xml:id="br0">
      <inkml:brushProperty name="width" value="0.1" units="cm"/>
      <inkml:brushProperty name="height" value="0.1" units="cm"/>
      <inkml:brushProperty name="color" value="#F6630D"/>
    </inkml:brush>
  </inkml:definitions>
  <inkml:trace contextRef="#ctx0" brushRef="#br0">114 0 11202,'-2'61'56,"-2"-1"0,-4 0-1,-1-1 1,-4 0-1,-22 66 1,26-102-100,13-63 28,8 8 52,1 0 1,1 1 0,32-50-1,-40 71-2,1 0 0,1 1-1,-1 1 1,2-1-1,-1 1 1,1 1-1,0-1 1,0 2-1,1-1 1,0 1-1,1 1 1,-1 0-1,1 0 1,22-6-1,-32 10-28,1 1-1,-1-1 1,1 1-1,-1 0 1,1-1 0,-1 1-1,1 0 1,-1 0-1,1 0 1,0 0-1,-1 0 1,1 0-1,-1 1 1,1-1-1,-1 0 1,1 1 0,0-1-1,-1 1 1,0 0-1,1-1 1,-1 1-1,1 0 1,-1 0-1,0 0 1,0 0-1,1 0 1,-1 0 0,0 0-1,0 1 1,0-1-1,0 0 1,-1 0-1,1 1 1,0-1-1,0 1 1,-1-1-1,1 1 1,-1-1 0,1 1-1,-1-1 1,0 1-1,1-1 1,-1 1-1,0 0 1,0-1-1,0 1 1,0-1-1,-1 4 1,0 9 52,0 0-1,-2 0 1,1 0 0,-6 15-1,7-26-42,-17 53 39,-2 0-1,-2-2 1,-3 0-1,-3-2 1,-1-1-1,-3-1 1,-48 59-1,76-104-135,0 0-1,0 0 0,0-1 1,-1 1-1,1-1 0,-1 0 0,0 0 1,-9 5-1,4-12-153</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37.031"/>
    </inkml:context>
    <inkml:brush xml:id="br0">
      <inkml:brushProperty name="width" value="0.1" units="cm"/>
      <inkml:brushProperty name="height" value="0.1" units="cm"/>
      <inkml:brushProperty name="color" value="#F6630D"/>
    </inkml:brush>
  </inkml:definitions>
  <inkml:trace contextRef="#ctx0" brushRef="#br0">1 14 8442,'15'-13'3080,"8"13"-2615,1 1-113,8 4-104,-1-3-32,2 3-48,1-4-16,-1 3-104,0 7-8,0-11-168,1 8-200,-9 4-1609,-4 3 1305</inkml:trace>
  <inkml:trace contextRef="#ctx0" brushRef="#br0" timeOffset="1">63 357 7858,'7'-3'2960,"13"-5"-2144,6-4-527,7-1-1,0 3-48,4-3-32,3 3-40,4 2-96,1-2-16,-13 3-184,-4-2-160,-15 0-408,1-4 383</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37.372"/>
    </inkml:context>
    <inkml:brush xml:id="br0">
      <inkml:brushProperty name="width" value="0.1" units="cm"/>
      <inkml:brushProperty name="height" value="0.1" units="cm"/>
      <inkml:brushProperty name="color" value="#F6630D"/>
    </inkml:brush>
  </inkml:definitions>
  <inkml:trace contextRef="#ctx0" brushRef="#br0">82 27 7410,'-77'-26'2704,"72"44"-2224,5 5 0,0 7-112,2-1-23,0 2-49,2 4-72,3 4-64,-5 6-48,4 4-72,-4-3-8,0-3-32,-2-7-64,-5-18-232,0 0-160,-8-20 279</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37.715"/>
    </inkml:context>
    <inkml:brush xml:id="br0">
      <inkml:brushProperty name="width" value="0.1" units="cm"/>
      <inkml:brushProperty name="height" value="0.1" units="cm"/>
      <inkml:brushProperty name="color" value="#F6630D"/>
    </inkml:brush>
  </inkml:definitions>
  <inkml:trace contextRef="#ctx0" brushRef="#br0">176 153 7762,'-149'-102'2920,"141"109"-2296,-1 1-79,4 9-233,2 4-32,1-1-88,2 8-64,4 0-48,2 1-40,3 4-56,-1-8-112,2-2-360,-1-2 1480,3-5-848</inkml:trace>
  <inkml:trace contextRef="#ctx0" brushRef="#br0" timeOffset="1">542 0 8242,'15'15'3032,"7"5"-2543,-3 6-105,-1 1-128,4-1-152,-9-2-32,0-5-184,0-6-176,2-13 192</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38.229"/>
    </inkml:context>
    <inkml:brush xml:id="br0">
      <inkml:brushProperty name="width" value="0.1" units="cm"/>
      <inkml:brushProperty name="height" value="0.1" units="cm"/>
      <inkml:brushProperty name="color" value="#F6630D"/>
    </inkml:brush>
  </inkml:definitions>
  <inkml:trace contextRef="#ctx0" brushRef="#br0">98 1 9338,'-6'0'4029,"-6"17"-4209,4-4 432,-2 1-231,3-5-14,0 0 0,1 1 1,0-1-1,1 1 1,0 1-1,1-1 1,0 1-1,-5 20 1,3 18-24,3 0 1,4 66-1,-1-92-49,9 17-191,-9-40 251,0 0 1,0 1-1,0-1 0,0 0 0,0 0 0,0 1 0,0-1 0,0 0 1,1 0-1,-1 1 0,0-1 0,0 0 0,0 0 0,0 1 0,0-1 1,1 0-1,-1 0 0,0 0 0,0 0 0,0 1 0,1-1 1,-1 0-1,0 0 0,0 0 0,1 0 0,-1 0 0,0 1 0,0-1 1,1 0-1,-1 0 0,0 0 0,1 0 0,-1 0 0,0 0 0,0 0 1,1 0-1,-1 0 0,8-21-77,-6 9 78,2 1 0,-1-1 0,2 1 0,-1-1 0,2 1 0,-1 1 0,11-15 0,58-68 174,-55 71-470,-1 0-1,-1-1 0,24-39 0,-23 15-1972,-19 23 821,1 23 1458,-1 1 0,1-1 0,-1 1-1,1-1 1,-1 1 0,1-1 0,-1 1 0,1-1-1,-1 1 1,0-1 0,1 1 0,-1 0 0,0 0-1,1-1 1,-1 1 0,0 0 0,1 0 0,-1 0-1,0-1 1,0 1 0,1 0 0,-1 0 0,0 0-1,1 0 1,-1 1 0,0-1 0,0 0 0,1 0-1,-1 0 1,-1 1 0,0-1 74,0 1-1,0 0 1,-1 0-1,1-1 1,0 1-1,0 0 1,0 1-1,0-1 1,1 0-1,-1 1 1,0-1-1,0 1 1,1-1-1,-1 1 1,1 0-1,-1-1 1,1 1 0,0 0-1,0 0 1,0 0-1,0 0 1,0 0-1,0 1 1,1-1-1,-1 0 1,0 0-1,1 0 1,0 5-1,-1 6-17,1-1 0,1 1 0,0 0 0,3 15 0,1 6-3,-3-14-373,-2 1-1,0-1 0,-1 1 0,-1-1 1,-1 1-1,-8 29 0,-3-7-422</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38.562"/>
    </inkml:context>
    <inkml:brush xml:id="br0">
      <inkml:brushProperty name="width" value="0.1" units="cm"/>
      <inkml:brushProperty name="height" value="0.1" units="cm"/>
      <inkml:brushProperty name="color" value="#F6630D"/>
    </inkml:brush>
  </inkml:definitions>
  <inkml:trace contextRef="#ctx0" brushRef="#br0">11 181 7602,'-10'15'3672,"23"-12"-3087,15-6-209,0-6-40,5-5 8,0-8-48,3 1-88,5-5-80,-2 6-88,2-1-16,-6 3-96,-4 4-88,-8-2-256,-3 9-136,-12-1 352</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38.912"/>
    </inkml:context>
    <inkml:brush xml:id="br0">
      <inkml:brushProperty name="width" value="0.1" units="cm"/>
      <inkml:brushProperty name="height" value="0.1" units="cm"/>
      <inkml:brushProperty name="color" value="#F6630D"/>
    </inkml:brush>
  </inkml:definitions>
  <inkml:trace contextRef="#ctx0" brushRef="#br0">15 1 7146,'-6'8'2824,"4"2"-1832,2 0-584,0-1-39,0 6-73,0-2 0,0 4-64,2 3-40,-2 1-104,-2-1-40,2 1-24,-2 2-24,1-8-72,1 1-96,-4-9-264,4-4-233,0-6 433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7.824"/>
    </inkml:context>
    <inkml:brush xml:id="br0">
      <inkml:brushProperty name="width" value="0.1" units="cm"/>
      <inkml:brushProperty name="height" value="0.1" units="cm"/>
      <inkml:brushProperty name="color" value="#E71224"/>
    </inkml:brush>
  </inkml:definitions>
  <inkml:trace contextRef="#ctx0" brushRef="#br0">0 25 7538,'53'-25'2704,"-37"46"-2280,-4 1 0,7 20 40,-4-15-7,13 17-1,3 4-24,9-17-136,2 10-64,6-18-104,11 2-48,-1-17-56,19 5 8,-26-18-96,-4-7-88,-1 3-424,-28-16-352,22 15 567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26.495"/>
    </inkml:context>
    <inkml:brush xml:id="br0">
      <inkml:brushProperty name="width" value="0.1" units="cm"/>
      <inkml:brushProperty name="height" value="0.1" units="cm"/>
      <inkml:brushProperty name="color" value="#66CC00"/>
    </inkml:brush>
  </inkml:definitions>
  <inkml:trace contextRef="#ctx0" brushRef="#br0">134 17 6729,'-110'-17'2601,"102"26"-1649,-7-1-648,17 12 56,7 1-16,6 2 0,0 0-47,0 2-113,-14-11-56,1 3-120,3-4-48,-8-7-248,3 9-209,-4-10 313</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39.264"/>
    </inkml:context>
    <inkml:brush xml:id="br0">
      <inkml:brushProperty name="width" value="0.1" units="cm"/>
      <inkml:brushProperty name="height" value="0.1" units="cm"/>
      <inkml:brushProperty name="color" value="#F6630D"/>
    </inkml:brush>
  </inkml:definitions>
  <inkml:trace contextRef="#ctx0" brushRef="#br0">476 573 5593,'68'-88'2053,"-67"86"-1958,0 1 1,0 0 0,1-1 0,-1 1-1,0 0 1,0 0 0,1 0 0,-1 0 0,1 0-1,-1 0 1,1 0 0,-1 1 0,1-1-1,1 0 1,-2 1-58,-1 0 0,1 0 0,-1 0 0,1 0 0,-1 0 0,1 0 0,-1 0 0,1 1 0,-1-1 0,1 0 0,-1 0 0,0 0 0,1 1 0,-1-1 0,1 0 0,-1 1 0,0-1 0,1 0 0,-1 1 0,0-1 1,1 0-1,-1 1 0,0-1 0,1 1 0,-1-1 0,0 1 0,0-1 0,1 1 0,4 32 1231,-5-32-1187,-3 58 704,1-49-698,1-1 0,0 1 0,1 0 0,0 0 0,1 0 0,0 0 0,0 0 0,1-1 0,5 18-1,-6-25-71,0 0 0,0 0-1,0 0 1,0 0-1,0 0 1,1 0-1,-1-1 1,1 1 0,-1-1-1,1 1 1,-1-1-1,1 1 1,0-1-1,0 0 1,0 0 0,0 0-1,0 0 1,3 2-1,-3-3-8,0 0 0,-1 0 0,1 0-1,0-1 1,-1 1 0,1 0 0,0-1 0,-1 1 0,1-1-1,-1 1 1,1-1 0,-1 0 0,1 1 0,-1-1 0,1 0-1,-1 0 1,0 0 0,3-2 0,2-4-1,0 0 0,0 0 0,-1-1 0,0 1 0,0-1 0,-1 0 0,4-11 0,-2 6-53,1-3-260,0-1 0,-1 0 0,0 0 0,-1-1 0,-1 1 0,-1-1 0,1-22 0,-4 9-463</inkml:trace>
  <inkml:trace contextRef="#ctx0" brushRef="#br0" timeOffset="1">106 0 8490,'-105'7'2960,"118"-12"-2695,7 5-153,1 6-40,1 6-32,-8 3-136,3 3-161,-4 6 185</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39.765"/>
    </inkml:context>
    <inkml:brush xml:id="br0">
      <inkml:brushProperty name="width" value="0.1" units="cm"/>
      <inkml:brushProperty name="height" value="0.1" units="cm"/>
      <inkml:brushProperty name="color" value="#F6630D"/>
    </inkml:brush>
  </inkml:definitions>
  <inkml:trace contextRef="#ctx0" brushRef="#br0">39 0 6073,'-1'1'140,"0"-1"0,-1 1 0,1 0 0,0 0 0,-1-1 0,1 1 0,0 0 0,0 0 0,0 0 0,0 0 0,0 0 0,0 0 0,0 0 0,0 1 0,1-1 0,-1 0 0,0 0 0,1 1 0,-1-1 0,1 0 0,-1 1 0,1-1 0,0 1 0,-1-1 0,1 0 0,0 1 0,0-1 0,0 1 0,0-1 0,0 1 0,0-1 0,1 0 0,-1 1-1,0-1 1,1 1 0,-1-1 0,1 0 0,0 1 0,-1-1 0,2 2 0,1 1-115,0-1 0,0 1-1,0-1 1,0 1-1,0-1 1,1 0 0,0 0-1,0 0 1,-1-1 0,2 0-1,5 4 1,16 3 49,-18-7-73,0 0 0,1 1 1,-2 0-1,1 0 0,0 1 1,-1 0-1,1 1 0,-1-1 0,0 1 1,9 10-1,-16-14-2,0-1-1,1 1 1,-1 0-1,0-1 1,-1 1 0,1 0-1,0 0 1,0-1 0,0 1-1,0 0 1,0-1-1,-1 1 1,1 0 0,0 0-1,-1-1 1,1 1-1,0-1 1,-1 1 0,1 0-1,-1-1 1,1 1 0,-1-1-1,1 1 1,-1-1-1,0 1 1,1-1 0,-1 0-1,1 1 1,-1-1-1,0 0 1,1 1 0,-1-1-1,-1 0 1,-30 14 0,25-11 8,-2 1 4,2-2-5,1 1 0,-1 0-1,1 0 1,-1 1 0,1-1-1,0 1 1,0 1 0,0-1 0,1 1-1,0 0 1,-9 11 0,14-16-3,0 1 0,0 0 0,0 0 0,1-1 0,-1 1 1,0 0-1,1-1 0,-1 1 0,0 0 0,1-1 0,-1 1 0,1-1 1,-1 1-1,1-1 0,-1 1 0,1-1 0,-1 1 0,1-1 0,0 1 1,-1-1-1,1 0 0,-1 1 0,1-1 0,0 0 0,0 0 1,-1 1-1,1-1 0,0 0 0,-1 0 0,1 0 0,0 0 0,0 0 1,-1 0-1,2 0 0,10 4-1,201 57 32,-211-61-34,0 0-1,0 1 0,-1-1 0,1 1 0,0 0 1,-1-1-1,1 1 0,-1 0 0,1 0 0,-1 0 1,1 0-1,-1 0 0,1 1 0,-1-1 0,0 0 1,0 1-1,2 2 0,-3-3-3,1 0-1,-1 0 1,0 0-1,0 0 1,0 0 0,0 0-1,0 0 1,0 0-1,0 0 1,0 0 0,-1 0-1,1 0 1,0 0-1,0 0 1,-1 0-1,1 0 1,-1 0 0,1 0-1,-1 0 1,1 0-1,-2 1 1,-3 3-12,0 0 0,0 0 0,0 0 0,-1-1 0,0 0-1,0 0 1,-7 4 0,-16 7 17,-96 56-27,111-61 71,0 0 0,1 1 1,0 0-1,0 1 0,2 0 0,-15 18 0,26-29-32,-1 0 0,0 0 0,1 0 0,-1 0 0,1 0 1,-1 0-1,1 0 0,-1 0 0,1 0 0,0 0 0,0 0 0,-1 0 0,1 0 0,0 0 0,0 0 0,0 0 0,0 0 1,0 0-1,0 0 0,0 0 0,1 0 0,-1 0 0,0 0 0,0 0 0,1 1 0,-1-2 0,1 1 0,-1 0 1,1 0-1,-1 0 0,1 0 0,0 0 0,0 0 0,-1 0 0,1-1 0,0 1 0,0 0 0,0-1 0,0 1 0,-1-1 1,1 1-1,0-1 0,2 2 0,4 1 50,0-1-1,0 1 1,0-1 0,0 0-1,0-1 1,8 1 0,35 2 264,0-2 1,-1-2 0,86-11-1,150-48 621,-239 49-852,1 3 0,78-3 1,-81 9-500,0-3 0,0-1 1,67-17-1,-60 4-33</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40.112"/>
    </inkml:context>
    <inkml:brush xml:id="br0">
      <inkml:brushProperty name="width" value="0.1" units="cm"/>
      <inkml:brushProperty name="height" value="0.1" units="cm"/>
      <inkml:brushProperty name="color" value="#F6630D"/>
    </inkml:brush>
  </inkml:definitions>
  <inkml:trace contextRef="#ctx0" brushRef="#br0">10 201 7762,'-10'-112'3248,"29"94"-1455,4 1-1625,9 6-104,-4 11-16,0-5-40,-1-5-8,-1 2-200,-3 0-184,-4 4 2104,-2-4-1456</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40.434"/>
    </inkml:context>
    <inkml:brush xml:id="br0">
      <inkml:brushProperty name="width" value="0.1" units="cm"/>
      <inkml:brushProperty name="height" value="0.1" units="cm"/>
      <inkml:brushProperty name="color" value="#F6630D"/>
    </inkml:brush>
  </inkml:definitions>
  <inkml:trace contextRef="#ctx0" brushRef="#br0">179 1 7546,'-4'4'304,"1"0"0,0 0 0,1 0 0,-1 1 0,1-1 1,0 1-1,0 0 0,0 0 0,0 0 0,1-1 0,0 1 0,0 1 1,0 6-1,1 73-167,2-57 315,15 218 330,52 256 1,-54-404-869,-15-98 80,0 0 1,0 0-1,0 0 0,0-1 0,0 1 0,-1 0 0,1 0 1,0 0-1,0 0 0,0 0 0,0-1 0,-1 1 0,1 0 0,0 0 1,0 0-1,0 0 0,-1 0 0,1 0 0,0 0 0,0 0 1,0 0-1,-1 0 0,1 0 0,0 0 0,0 0 0,0 0 0,-1 0 1,1 0-1,0 0 0,0 0 0,-1 0 0,1 0 0,0 0 1,0 0-1,0 0 0,0 0 0,-1 1 0,1-1 0,0 0 0,0 0 1,0 0-1,0 0 0,-1 0 0,1 1 0,0-1 0,0 0 1,0 0-1,0 0 0,0 0 0,0 1 0,0-1 0,0 0 0,-1 0 1,1 0-1,0 1 0,0-1 0,0 0 0,0 0 0,0 0 1,0 1-1,0-1 0,0 0 0,0 0 0,0 1 0,0-1 0,-16-16-303,-92-95-370,0 0 877,107 110-186,0 0 0,0 0 0,0 0-1,0-1 1,0 1 0,1 0 0,-1 0 0,0-1 0,1 1-1,-1 0 1,0-1 0,1 1 0,0 0 0,-1-1 0,1 1-1,0-1 1,0 1 0,0-1 0,0 1 0,0-1 0,0 1-1,0 0 1,0-1 0,1 1 0,-1-1 0,0 1 0,1-1-1,0 1 1,-1 0 0,1 0 0,0-1 0,-1 1 0,1 0-1,0 0 1,0 0 0,0-1 0,0 1 0,0 0 0,0 1-1,0-1 1,1 0 0,-1 0 0,0 0 0,0 1 0,1-1-1,-1 0 1,2 0 0,10-5-7,1 1-1,0 0 1,28-6 0,-20 6-76,15-8-129,1-3 103</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40.766"/>
    </inkml:context>
    <inkml:brush xml:id="br0">
      <inkml:brushProperty name="width" value="0.1" units="cm"/>
      <inkml:brushProperty name="height" value="0.1" units="cm"/>
      <inkml:brushProperty name="color" value="#F6630D"/>
    </inkml:brush>
  </inkml:definitions>
  <inkml:trace contextRef="#ctx0" brushRef="#br0">168 43 8882,'-5'-5'285,"3"3"-58,0 0 0,0 0 0,1 0 0,-1 0-1,0-1 1,1 1 0,-1-1 0,1 1 0,0-1-1,-2-5 1,12 2 613,18 6-633,0 2-141,-5-1-22,0 1 0,1 0 0,-1 2 0,0 1 0,0 0 0,22 10 0,-44-14-42,1-1 0,0 1 0,-1 0 1,1 0-1,0 0 0,-1 0 0,1-1 0,-1 1 1,1 0-1,-1 0 0,0 0 0,1 0 1,-1 0-1,0 0 0,0 0 0,1 0 0,-1 1 1,0-1-1,0 0 0,0 0 0,-1 0 0,1 0 1,0 0-1,0 0 0,0 0 0,-1 0 0,1 0 1,-1 0-1,1 0 0,0 0 0,-1 0 1,0 0-1,0 1 0,-25 44-1,17-32 11,-7 14 1,-2 0 1,0 0-1,-2-2 0,-39 40 1,43-51-263,0-1 1,-1 0-1,0-2 1,-1 0-1,-1 0 1,0-2-1,0-1 1,-26 10-1,11-9-422</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41.095"/>
    </inkml:context>
    <inkml:brush xml:id="br0">
      <inkml:brushProperty name="width" value="0.1" units="cm"/>
      <inkml:brushProperty name="height" value="0.1" units="cm"/>
      <inkml:brushProperty name="color" value="#F6630D"/>
    </inkml:brush>
  </inkml:definitions>
  <inkml:trace contextRef="#ctx0" brushRef="#br0">0 0 7634,'22'0'3016,"17"7"-1919,-8 1-713,12 10-72,-10-2-64,-4-1-16,4 2-40,-10-11-88,5 6-16,-2-4-64,2-6-72,-6 6-320,1-8-344,-10 0 448</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41.434"/>
    </inkml:context>
    <inkml:brush xml:id="br0">
      <inkml:brushProperty name="width" value="0.1" units="cm"/>
      <inkml:brushProperty name="height" value="0.1" units="cm"/>
      <inkml:brushProperty name="color" value="#F6630D"/>
    </inkml:brush>
  </inkml:definitions>
  <inkml:trace contextRef="#ctx0" brushRef="#br0">227 5 8370,'10'0'3016,"8"0"-2407,0 2-385,6-2 8,-1 0-40,-3-3-40,3-1-48,-5 4-48,-2 0-144,1 5-184,-9 4 192</inkml:trace>
  <inkml:trace contextRef="#ctx0" brushRef="#br0" timeOffset="1">21 211 8794,'-16'6'3201,"11"-1"-2625,31-3-280,9-2-88,12-8 32,9-4 24,3-6-32,-1 0-24,-12-3-136,-3 4-48,-11 2 0,0 2-96,-6 7-200,-3 2-136,-10 4-456,-3-1-2233</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41.852"/>
    </inkml:context>
    <inkml:brush xml:id="br0">
      <inkml:brushProperty name="width" value="0.1" units="cm"/>
      <inkml:brushProperty name="height" value="0.1" units="cm"/>
      <inkml:brushProperty name="color" value="#F6630D"/>
    </inkml:brush>
  </inkml:definitions>
  <inkml:trace contextRef="#ctx0" brushRef="#br0">8 1 8714,'-7'34'3660,"8"22"-3141,0-26-77,-1 92 551,-2 50-344,34 292 0,-30-454-657,-2-2-6,1-1 1,0 0 0,0 1-1,1-1 1,-1 0 0,2 0 0,-1 0-1,1 0 1,0-1 0,1 1-1,-1-1 1,7 8 0,-10-14-8,1 0 1,-1 0-1,0 0 1,1 1 0,-1-1-1,0 0 1,0 0-1,1 0 1,-1 0 0,0 0-1,1 0 1,-1 0-1,0 0 1,1 0 0,-1 0-1,0 0 1,1-1-1,-1 1 1,0 0 0,1 0-1,-1 0 1,0 0-1,1 0 1,-1-1 0,0 1-1,0 0 1,1 0-1,-1 0 1,0-1 0,0 1-1,1 0 1,-1 0-1,0-1 1,0 1 0,0 0-1,0-1 1,1 1-1,-1 0 1,0-1 0,0 1-1,0 0 1,0-1-1,0 1 1,0 0 0,0-1-1,0 1 1,0-1-1,5-17-205,-2-10 1872,1 2-759</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45.317"/>
    </inkml:context>
    <inkml:brush xml:id="br0">
      <inkml:brushProperty name="width" value="0.1" units="cm"/>
      <inkml:brushProperty name="height" value="0.1" units="cm"/>
      <inkml:brushProperty name="color" value="#F6630D"/>
    </inkml:brush>
  </inkml:definitions>
  <inkml:trace contextRef="#ctx0" brushRef="#br0">0 47 7794,'38'-46'2824,"-43"59"-2144,0 10-368,5 10 33,-3 13 31,3 8-24,0 11-112,-2-1-56,1 2-96,1-5-24,0-18-136,5-7-136,-2-25-496,5-16 440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45.681"/>
    </inkml:context>
    <inkml:brush xml:id="br0">
      <inkml:brushProperty name="width" value="0.1" units="cm"/>
      <inkml:brushProperty name="height" value="0.1" units="cm"/>
      <inkml:brushProperty name="color" value="#F6630D"/>
    </inkml:brush>
  </inkml:definitions>
  <inkml:trace contextRef="#ctx0" brushRef="#br0">0 50 8666,'11'-7'440,"1"1"1,-1 0-1,1 1 1,0 0 0,0 0-1,1 1 1,-1 1-1,1 0 1,19-1-1,-24 3-421,0 1 0,1 0 0,-1 0 0,0 1 0,0 0-1,0 0 1,0 1 0,0 0 0,0 1 0,0 0 0,-1 0 0,1 0 0,-1 1 0,0 0-1,0 1 1,7 4 0,-12-6-16,1 0 0,-1 0 0,0 0 0,1 0 0,-1 0 1,0 0-1,-1 1 0,1-1 0,-1 1 0,1-1 0,-1 1 0,0-1 0,-1 1 0,1 0 0,0 0 0,-1-1 0,0 1 0,0 0 0,0 0 0,0-1 0,-1 1 1,0 0-1,1 0 0,-4 6 0,-2 8 9,0 0 1,-2-1 0,-14 26 0,19-37-10,-72 122-457,63-108 155,-2-1 0,-1-1 0,0 0 0,-23 21 0,11-15 39</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26.848"/>
    </inkml:context>
    <inkml:brush xml:id="br0">
      <inkml:brushProperty name="width" value="0.1" units="cm"/>
      <inkml:brushProperty name="height" value="0.1" units="cm"/>
      <inkml:brushProperty name="color" value="#66CC00"/>
    </inkml:brush>
  </inkml:definitions>
  <inkml:trace contextRef="#ctx0" brushRef="#br0">1 125 5849,'105'-75'2550,"-96"69"-2312,0 1-1,1 1 0,-1-1 1,1 2-1,0-1 1,0 1-1,0 1 1,1 0-1,-1 0 0,0 1 1,1 0-1,-1 1 1,1 0-1,17 3 1,37-2 89,-22-8-180,-28 4-123,0 1 0,1 0-1,-1 1 1,1 0 0,-1 2 0,25 2-1,-39-3-20,0 1 0,0-1 0,1 0-1,-1 1 1,0-1 0,0 1-1,1-1 1,-1 1 0,0 0 0,0 0-1,0-1 1,0 1 0,0 0-1,0 0 1,0 0 0,0 0 0,-1 0-1,1 0 1,0 0 0,0 0-1,-1 0 1,1 0 0,-1 1 0,1-1-1,-1 0 1,0 0 0,1 1-1,-1-1 1,0 0 0,0 1 0,0-1-1,0 0 1,0 0 0,0 1 0,0-1-1,0 0 1,0 1 0,-1-1-1,1 0 1,0 0 0,-1 1 0,1-1-1,-1 0 1,0 0 0,0 2-1,-5 8 24,0 0-1,-1 0 0,-14 18 0,11-16 7,-81 126-84,91-137-8,-1 0 0,0-1 0,0 1 1,-1 0-1,1-1 0,0 1 0,0-1 0,-1 0 1,1 1-1,-1-1 0,1 0 0,-1 0 0,0 0 1,1 0-1,-1 0 0,0-1 0,-2 2 1,-6-3-222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46.182"/>
    </inkml:context>
    <inkml:brush xml:id="br0">
      <inkml:brushProperty name="width" value="0.1" units="cm"/>
      <inkml:brushProperty name="height" value="0.1" units="cm"/>
      <inkml:brushProperty name="color" value="#F6630D"/>
    </inkml:brush>
  </inkml:definitions>
  <inkml:trace contextRef="#ctx0" brushRef="#br0">62 88 5921,'-46'-60'2515,"45"60"-2460,1 0 0,-1-1-1,1 1 1,0-1-1,-1 1 1,1 0 0,0-1-1,-1 1 1,1-1-1,0 1 1,0-1-1,-1 0 1,1 1 0,0-1-1,0 1 1,0-1-1,0 1 1,0-1 0,0 1-1,0-1 1,0 0-1,0 1 1,0-1-1,0 1 1,0-1 0,0 1-1,0-1 1,0 0-1,1 1 1,-1-1 0,0 1-1,0-1 1,1 1-1,-1-1 1,0 1-1,1-1 1,-1 1 0,0 0-1,1-1 1,-1 1-1,1-1 1,-1 1 0,1 0-1,-1-1 1,1 1-1,-1 0 1,1 0-1,-1-1 1,1 1 0,-1 0-1,2 0 1,26-4 192,-27 4-133,17 0-132,-1 0 1,1 1-1,-1 1 1,1 1-1,-1 0 1,27 9-1,-43-11-66,0-1 0,0 0-1,0 1 1,0 0 0,0-1 0,0 1 0,0 0-1,0-1 1,0 1 0,-1 0 0,1 0 0,0 0-1,0 0 1,-1-1 0,1 1 0,-1 0-1,1 0 1,-1 1 0,1-1 0,-1 0 0,1 0-1,-1 0 1,0 0 0,0 0 0,1 0 0,-1 0-1,0 1 1,0-1 0,0 0 0,0 0-1,-1 0 1,1 0 0,0 0 0,0 1 0,-1-1-1,1 0 1,0 0 0,-1 0 0,0 0 0,1 0-1,-1 0 1,1 0 0,-1 0 0,-1 1-1,-5 9-194,0-1-1,-1 0 0,-12 12 0,10-11 579,-130 175 3548,138-183-3764,0-1 0,0 1 0,1-1 0,-1 1 0,1 0 0,-1 0 0,1 0 0,0 0 0,0 0 0,0 0 0,1 0 0,-1 6 0,43-33 235,-35 20-319,1-1 2,0 0 0,-1-1-1,0 1 1,0-1-1,0-1 1,-1 1 0,0-1-1,9-13 1,-12 16 1,25-36 38,-27 39-37,1-1-1,-1 1 1,0-1 0,1 1 0,-1 0 0,1-1 0,-1 1 0,1 0 0,0 0 0,-1 0-1,1 0 1,0 1 0,0-1 0,-1 0 0,1 1 0,0-1 0,0 1 0,0 0 0,0-1-1,0 1 1,3 0 0,-5 1-3,1-1-1,0 1 1,0-1-1,-1 0 1,1 1-1,0-1 1,0 1-1,-1 0 1,1-1-1,-1 1 1,1 0-1,0-1 1,-1 1-1,1 0 1,-1-1-1,0 1 1,1 0-1,-1 0 1,0 0-1,1 0 1,-1-1-1,0 1 1,0 0-1,0 0 1,0 0-1,1 0 1,-2 1-1,0 30 29,0-23-11,-5 44 197,-24 90-1,19-99-150,1 0 0,3 1 0,-3 64 0,12-106-242,2-9 9,6-14-215,2-15-260,1-8 251</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46.512"/>
    </inkml:context>
    <inkml:brush xml:id="br0">
      <inkml:brushProperty name="width" value="0.1" units="cm"/>
      <inkml:brushProperty name="height" value="0.1" units="cm"/>
      <inkml:brushProperty name="color" value="#F6630D"/>
    </inkml:brush>
  </inkml:definitions>
  <inkml:trace contextRef="#ctx0" brushRef="#br0">0 0 7730,'7'12'2904,"0"17"-2232,4 6-167,-3 2-161,-1 5-88,-2-5-144,-4-1-8,-1-1-96,-3-1-24,-3-1-256,-3-6-264,-5-13 351</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46.850"/>
    </inkml:context>
    <inkml:brush xml:id="br0">
      <inkml:brushProperty name="width" value="0.1" units="cm"/>
      <inkml:brushProperty name="height" value="0.1" units="cm"/>
      <inkml:brushProperty name="color" value="#F6630D"/>
    </inkml:brush>
  </inkml:definitions>
  <inkml:trace contextRef="#ctx0" brushRef="#br0">0 1 8938,'7'1'3121,"14"8"-2881,4-6-136,1 10-56,-1-1-32,-6-6-32,-1 2-120,5-3-376,-1-1-857,7-8 921</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47.195"/>
    </inkml:context>
    <inkml:brush xml:id="br0">
      <inkml:brushProperty name="width" value="0.1" units="cm"/>
      <inkml:brushProperty name="height" value="0.1" units="cm"/>
      <inkml:brushProperty name="color" value="#F6630D"/>
    </inkml:brush>
  </inkml:definitions>
  <inkml:trace contextRef="#ctx0" brushRef="#br0">706 1 7114,'-7'17'340,"-1"0"0,-1 0 0,0-1 0,-1 0 0,-1-1 0,-1 0 0,0 0 0,-1-2 0,0 1 0,-17 12 0,-25 16-260,-86 51 1,51-37 198,49-27-151,-68 42 493,96-64-398,-1 0 0,0 0 0,-1-1 0,0-1-1,1 0 1,-17 2 0,30-7-198,0 0 0,0 1-1,0-1 1,1 0 0,-1 0 0,0 0 0,0 0 0,0 0 0,0 0-1,0 0 1,0 0 0,1 0 0,-1 0 0,0 0 0,0-1 0,0 1-1,0 0 1,1-1 0,-1 1 0,-1-1 0,7-11 421,28-14-134,6 3-218,0 1-1,1 3 1,1 1 0,0 2-1,2 2 1,46-9-1,-25 10-79,2 3-1,-1 3 1,92 2 0,-146 5-39,-4-1-25,0 1 0,0 0 0,0 0 0,0 1 0,1 0 0,-1 1 0,0-1 0,-1 1 0,1 0 0,10 5 0,-17-6 15,1-1 1,-1 0-1,0 1 0,0-1 1,1 0-1,-1 1 0,0-1 0,0 0 1,1 1-1,-1-1 0,0 1 1,0-1-1,0 0 0,0 1 1,0-1-1,1 1 0,-1-1 1,0 0-1,0 1 0,0-1 1,0 1-1,0-1 0,0 1 1,-1-1-1,1 0 0,0 1 1,0-1-1,0 1 0,0-1 1,0 0-1,-1 1 0,1-1 1,0 1-1,0-1 0,-1 0 1,1 1-1,0-1 0,0 0 1,-1 0-1,1 1 0,0-1 1,-1 0-1,1 0 0,0 1 1,-1-1-1,1 0 0,-1 0 1,1 0-1,0 0 0,-1 1 1,1-1-1,-1 0 0,1 0 0,-1 0 1,1 0-1,0 0 0,-1 0 1,0 0-1,-10-1-326</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47.885"/>
    </inkml:context>
    <inkml:brush xml:id="br0">
      <inkml:brushProperty name="width" value="0.1" units="cm"/>
      <inkml:brushProperty name="height" value="0.1" units="cm"/>
      <inkml:brushProperty name="color" value="#F6630D"/>
    </inkml:brush>
  </inkml:definitions>
  <inkml:trace contextRef="#ctx0" brushRef="#br0">416 1 8954,'-13'9'680,"1"1"-1,0 0 1,0 1 0,1 0 0,1 1 0,-18 24-1,-46 89-1144,26-38 709,38-69-279,8-14 0,1 0 0,-1 0-1,0-1 1,0 1 0,-1 0 0,1-1 0,-1 1-1,0-1 1,1 0 0,-2 0 0,1 0 0,0 0-1,0-1 1,-7 4 0,10-10 0,0-1-1,0 0 1,0 1 0,0-1-1,1 0 1,0 1 0,2-9-1,2-2 47,0 0 0,1 0 0,0 1 0,2 0 0,-1 0 0,2 0 0,0 1 0,0 0 0,1 1 0,1 0 0,23-20 0,-19 20 51,1 1 1,0 0 0,0 1-1,1 1 1,0 0-1,0 1 1,1 1 0,0 1-1,30-7 1,-44 13-60,0-1 1,0 1-1,-1-1 1,1 1-1,0 0 1,0 1 0,0-1-1,-1 1 1,1-1-1,0 1 1,0 0-1,-1 1 1,1-1-1,-1 1 1,1-1-1,-1 1 1,0 0-1,0 0 1,1 0-1,-1 1 1,-1-1-1,1 1 1,0 0-1,-1 0 1,1 0-1,-1 0 1,0 0-1,0 0 1,0 0 0,0 1-1,-1-1 1,1 1-1,0 3 1,1 2-18,-1 0 1,1 0 0,-2 0 0,1 0 0,-1 0-1,-1 0 1,1 0 0,-2 0 0,1 0-1,-1 0 1,0 0 0,-6 17 0,3-17-33,0 1 0,-1-1-1,-1 0 1,0 0 0,0-1 0,-1 1 0,0-1-1,0-1 1,0 1 0,-1-1 0,-1-1 0,1 0 0,-11 7-1,-17 7-161,-75 32 0,90-43 177,-278 115 1286,331-139-152,76-31-763,-30 21-230,0 3-1,145-21 0,-219 42-108,0 0-1,-1 1 0,1 0 1,0 0-1,-1 0 0,1 0 1,0 0-1,-1 1 0,1 0 1,-1-1-1,1 1 0,-1 1 1,1-1-1,-1 0 0,0 1 1,1 0-1,-1 0 0,0 0 1,0 0-1,0 0 0,-1 1 1,5 4-1,-5-3-1,0 0-1,0 0 1,0 0 0,-1 1-1,0-1 1,0 0 0,0 1 0,-1-1-1,1 1 1,-1-1 0,0 1-1,0-1 1,-1 0 0,1 1-1,-1-1 1,0 1 0,-3 7-1,0-1-86,0 1 0,-1-1-1,-1 0 1,0-1 0,0 1 0,-1-1-1,0 0 1,0-1 0,-1 0 0,-1 0-1,0-1 1,0 0 0,0 0 0,-18 10-1,22-14 19,0-1 1,0-1-1,0 1 0,-1-1 0,1 0 0,0 0 0,-1 0 0,0-1 0,1 0 1,-1 0-1,0-1 0,0 1 0,1-1 0,-1 0 0,0-1 0,0 1 0,1-1 0,-1-1 1,0 1-1,1-1 0,-1 0 0,1 0 0,0 0 0,0-1 0,0 1 0,0-1 0,0-1 1,0 1-1,1-1 0,-1 0 0,1 0 0,-5-6 0,5 6 49,0 0 0,1 0 0,-1 0-1,1-1 1,0 0 0,0 1 0,0-1 0,1 0-1,0 0 1,0 0 0,0 0 0,0-1-1,1 1 1,0-1 0,0 1 0,0-1 0,1 1-1,0-1 1,1-8 0,-1 14 26,0-1 0,1 1-1,-1-1 1,1 1 0,-1-1 0,1 1 0,-1 0-1,1-1 1,-1 1 0,1 0 0,-1-1-1,1 1 1,0 0 0,-1 0 0,1-1 0,-1 1-1,1 0 1,0 0 0,-1 0 0,1 0 0,-1 0-1,1 0 1,0 0 0,-1 0 0,1 0-1,0 0 1,-1 0 0,1 0 0,-1 1 0,1-1-1,0 0 1,-1 0 0,1 1 0,-1-1-1,1 0 1,-1 1 0,1-1 0,-1 0 0,1 1-1,-1-1 1,1 1 0,0 0 0,1 0 16,-1 0 0,1 0 0,-1 1 0,1-1 0,-1 0 0,1 1 0,-1-1 0,1 1 0,-1-1 0,0 1 0,0-1 0,0 1 0,0 0 0,0 0 0,0 2 0,-2 3 20,0 1 0,-1 0 0,0-1 1,0 1-1,-1-1 0,0 0 1,0 0-1,-1 0 0,1 0 1,-2-1-1,1 1 0,-1-1 1,-7 8-1,-13 19 110,-81 152 1140,106-185-1280,-1 0 0,1 0 1,0 0-1,0 0 0,0 1 0,0-1 1,0 0-1,0 0 0,0 0 0,0 0 1,-1 1-1,1-1 0,0 0 0,0 0 1,0 0-1,0 1 0,0-1 0,0 0 1,0 0-1,0 0 0,0 1 0,0-1 0,0 0 1,0 0-1,0 0 0,1 0 0,-1 1 1,0-1-1,0 0 0,0 0 0,0 0 1,0 0-1,0 1 0,0-1 0,0 0 1,1 0-1,-1 0 0,0 0 0,0 0 1,0 0-1,0 1 0,0-1 0,1 0 0,-1 0 1,0 0-1,0 0 0,13-1 187,16-9-35,23-11-25,134-60 263,-159 66-550,0 0 1,0-2-1,-2-1 1,36-33-1,-52 43-72,0 0-946,-19 2 1703,-8 2-61</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48.233"/>
    </inkml:context>
    <inkml:brush xml:id="br0">
      <inkml:brushProperty name="width" value="0.1" units="cm"/>
      <inkml:brushProperty name="height" value="0.1" units="cm"/>
      <inkml:brushProperty name="color" value="#F6630D"/>
    </inkml:brush>
  </inkml:definitions>
  <inkml:trace contextRef="#ctx0" brushRef="#br0">0 0 7194,'2'34'2131,"8"46"0,0 1-1558,-7-1-130,-3-1 1,-17 126-1,14-188-379,1-8-12,1 0-1,0 0 1,0 1 0,1-1-1,2 14 1,-2-22-39,0 1 1,0 0-1,1-1 0,-1 1 1,1 0-1,0-1 0,-1 1 1,1-1-1,0 1 0,0-1 1,0 1-1,0-1 0,0 0 1,0 1-1,1-1 1,-1 0-1,0 0 0,1 0 1,-1 0-1,1 0 0,-1 0 1,1 0-1,-1-1 0,1 1 1,-1-1-1,1 1 0,0-1 1,-1 1-1,1-1 1,0 0-1,-1 0 0,1 0 1,0 0-1,0 0 0,2 0 1,14-2 75,-1-1-1,1 0 1,-1-2 0,1 0 0,16-7 0,86-41 204,-99 43-246,19-10-29,-1-2 0,0-1 0,-2-2 0,-1-2 0,-1-1 0,-1-1 0,31-37 0,-45 46-210,-15 16-60,0 0 0,-1-1 1,1 1-1,-1-1 0,0 0 1,-1 0-1,6-10 0,-2-2-162</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48.587"/>
    </inkml:context>
    <inkml:brush xml:id="br0">
      <inkml:brushProperty name="width" value="0.1" units="cm"/>
      <inkml:brushProperty name="height" value="0.1" units="cm"/>
      <inkml:brushProperty name="color" value="#F6630D"/>
    </inkml:brush>
  </inkml:definitions>
  <inkml:trace contextRef="#ctx0" brushRef="#br0">7 1 7962,'-6'11'3264,"9"6"-1687,7 9-1337,-5 10-192,0 2 0,-4-1-96,1 3-152,-5-7 4233,4 13-3113</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48.926"/>
    </inkml:context>
    <inkml:brush xml:id="br0">
      <inkml:brushProperty name="width" value="0.1" units="cm"/>
      <inkml:brushProperty name="height" value="0.1" units="cm"/>
      <inkml:brushProperty name="color" value="#F6630D"/>
    </inkml:brush>
  </inkml:definitions>
  <inkml:trace contextRef="#ctx0" brushRef="#br0">0 153 8154,'7'-1'3288,"9"-4"-1567,19-2-1569,4-6 8,9-5 72,4-3 16,17-4-64,9 9-80,-13-3-296,-1 6-144,-24 7-408,-14-2 1352,0 19-552</inkml:trace>
  <inkml:trace contextRef="#ctx0" brushRef="#br0" timeOffset="1">508 38 6681,'-22'20'1478,"2"0"-1,-36 45 0,25-19-265,-49 96 1,-41 77-1113,80-149-672,39-67 563,0 0-1,0 0 1,0 0-1,0-1 0,-1 1 1,1-1-1,-1 1 1,1-1-1,-1 0 1,0 0-1,0 0 0,0-1 1,0 1-1,0-1 1,0 1-1,0-1 0,-1 0 1,1 0-1,-7 0 1,-10-4 137</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49.268"/>
    </inkml:context>
    <inkml:brush xml:id="br0">
      <inkml:brushProperty name="width" value="0.1" units="cm"/>
      <inkml:brushProperty name="height" value="0.1" units="cm"/>
      <inkml:brushProperty name="color" value="#F6630D"/>
    </inkml:brush>
  </inkml:definitions>
  <inkml:trace contextRef="#ctx0" brushRef="#br0">0 0 7098,'23'0'3056,"7"8"-1335,-1 7-1129,24 8-200,-12-3-64,2-2-112,3-2-24,-8-3-88,11 6-40,-6-5-104,-7 1-136,-13 2-472,-10-9 416</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49.629"/>
    </inkml:context>
    <inkml:brush xml:id="br0">
      <inkml:brushProperty name="width" value="0.1" units="cm"/>
      <inkml:brushProperty name="height" value="0.1" units="cm"/>
      <inkml:brushProperty name="color" value="#F6630D"/>
    </inkml:brush>
  </inkml:definitions>
  <inkml:trace contextRef="#ctx0" brushRef="#br0">34 2 7034,'-18'0'3088,"5"2"-1175,11 8-1481,8 11-64,1-1 48,5-1 16,-1 4-16,4 5-168,0 5-112,-6 3-104,-2 0-24,-7-6-32,0 3-96,-8-12-240,1-1-136,-1-9-424,1-6 552</inkml:trace>
  <inkml:trace contextRef="#ctx0" brushRef="#br0" timeOffset="1">288 1 8346,'8'23'3560,"-9"23"-2804,-1-11-214,2 9-147,-1 0-1,-2 1 0,-11 51 1,7-53-339,1 1 1,2-1-1,2 1 1,6 62 0,-4-103-86,1-1 1,-1 1 0,1 0 0,0-1-1,0 1 1,0-1 0,0 1 0,0-1-1,0 1 1,1-1 0,-1 0 0,1 0-1,0 0 1,2 3 0,-3-4 9,-1-1 0,0 0 0,1 1-1,-1-1 1,1 0 0,-1 0 0,1 0 0,-1 1 0,0-1 0,1 0 0,-1 0 0,1 0 0,-1 0 0,1 0 0,-1 0 0,1 0 0,-1 0 0,0 0-1,1 0 1,-1 0 0,1 0 0,-1 0 0,1 0 0,-1 0 0,1-1 0,-1 1 0,0 0 0,1 0 0,0-1 0,0 0-27,0 0 0,0-1 0,0 1 1,0 0-1,0-1 0,-1 1 0,1-1 1,0 1-1,-1-1 0,1 1 0,-1-1 1,1 0-1,-1-2 0,3-39-315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27.193"/>
    </inkml:context>
    <inkml:brush xml:id="br0">
      <inkml:brushProperty name="width" value="0.1" units="cm"/>
      <inkml:brushProperty name="height" value="0.1" units="cm"/>
      <inkml:brushProperty name="color" value="#66CC00"/>
    </inkml:brush>
  </inkml:definitions>
  <inkml:trace contextRef="#ctx0" brushRef="#br0">42 26 6249,'-7'-25'5239,"5"32"-5213,-1 1 0,1-1 0,1 1 0,-1 0 0,1 0 1,1 0-1,0 9 0,-2 14-6,-19 61-6,21-92-16,0 0 0,0 1 0,0-1 1,0 0-1,0 0 0,0 0 1,-1 1-1,1-1 0,0 0 1,0 0-1,0 0 0,0 1 1,0-1-1,0 0 0,0 0 0,0 0 1,0 1-1,0-1 0,0 0 1,0 0-1,0 0 0,0 1 1,0-1-1,0 0 0,0 0 1,1 0-1,-1 1 0,0-1 1,0 0-1,0 0 0,0 0 0,0 1 1,0-1-1,1 0 0,-1 0 1,0 0-1,0 0 0,0 0 1,0 1-1,1-1 0,-1 0 1,0 0-1,0 0 0,0 0 0,1 0 1,-1 0-1,0 0 0,0 0 1,0 0-1,1 0 0,-1 0 1,0 0-1,0 0 0,0 0 1,1 0-1,-1 0 0,0 0 1,0 0-1,0 0 0,1 0 0,-1 0 1,0 0-1,19-15-66,-8 7 90,7-9-18,39-31 98,-36 42-21,-21 6-79,0-1 0,1 1 0,-1 0 0,0 0 0,1 0-1,-1 0 1,0-1 0,1 1 0,-1 0 0,0 0 0,1 0 0,-1 0 0,1 0-1,-1 0 1,0 0 0,1 0 0,-1 0 0,0 0 0,1 0 0,-1 0-1,1 0 1,-1 0 0,0 0 0,1 0 0,-1 1 0,0-1 0,1 0-1,-1 0 1,0 0 0,1 1 0,-1-1 0,0 0 0,0 0 0,1 1 0,-1-1-1,0 0 1,0 0 0,1 1 0,-1-1 0,0 0 0,0 1 0,0-1-1,0 0 1,1 1 0,-1-1 0,0 0 0,0 1 0,0-1 0,0 1 0,-8 21 129,5-16-131,1 0 0,-1 0 0,1 0 0,0 0 0,1 0 0,0 1 0,0-1 0,0 0 0,0 1 0,1-1 0,0 1 0,1-1 1,1 8-1,2-4 52</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49.965"/>
    </inkml:context>
    <inkml:brush xml:id="br0">
      <inkml:brushProperty name="width" value="0.1" units="cm"/>
      <inkml:brushProperty name="height" value="0.1" units="cm"/>
      <inkml:brushProperty name="color" value="#F6630D"/>
    </inkml:brush>
  </inkml:definitions>
  <inkml:trace contextRef="#ctx0" brushRef="#br0">0 34 7714,'9'-20'3048,"-5"10"-1951,3 7-657,-2 11-8,0 9 0,-4 7-8,3 9-88,-4 10-184,1 9-56,-1 7-96,0 1 24,-1-10-176,-4-12-112,3-21-344,-1-9-248,5-26 568</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50.297"/>
    </inkml:context>
    <inkml:brush xml:id="br0">
      <inkml:brushProperty name="width" value="0.1" units="cm"/>
      <inkml:brushProperty name="height" value="0.1" units="cm"/>
      <inkml:brushProperty name="color" value="#F6630D"/>
    </inkml:brush>
  </inkml:definitions>
  <inkml:trace contextRef="#ctx0" brushRef="#br0">208 9 7442,'4'-8'1996,"0"10"-772,3 23-369,1 42-453,132 1184 3669,-138-1246-4001,-1 0 0,0 0 0,0 0 0,-1 0 0,1 0 0,-1 0 0,0 0 1,-1 0-1,1 0 0,-1 0 0,0 1 0,0-2 0,-1 1 0,-1 5 0,2-9-44,0 0 0,0-1 0,0 1 0,1 0 1,-1-1-1,0 1 0,0-1 0,0 1 0,0-1 0,0 1 0,0-1 0,0 0 0,0 1 1,0-1-1,0 0 0,-1 0 0,1 0 0,0 0 0,0 0 0,0 0 0,0 0 0,0 0 1,0 0-1,0-1 0,0 1 0,0 0 0,0-1 0,-1 0 0,-38-14 116,29 10-95,-35-16-454,1-1 1,1-2-1,-52-39 1,41 21-200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50.651"/>
    </inkml:context>
    <inkml:brush xml:id="br0">
      <inkml:brushProperty name="width" value="0.1" units="cm"/>
      <inkml:brushProperty name="height" value="0.1" units="cm"/>
      <inkml:brushProperty name="color" value="#F6630D"/>
    </inkml:brush>
  </inkml:definitions>
  <inkml:trace contextRef="#ctx0" brushRef="#br0">0 208 10298,'39'-111'2935,"-37"106"-2895,0 0 0,1 1 0,0-1-1,0 1 1,0 0 0,1 0-1,-1 0 1,1 0 0,0 1 0,0 0-1,0-1 1,1 1 0,-1 1-1,1-1 1,-1 1 0,1 0-1,0 0 1,0 0 0,0 0 0,0 1-1,0 0 1,1 0 0,-1 1-1,10-1 1,-2-1 93,47-8 165,0 3 0,115 1 0,-173 6-298,0 0 1,0 0 0,0 0 0,0 0 0,0 0 0,0 0-1,0 1 1,0-1 0,0 1 0,0-1 0,0 1 0,0 0 0,0 0-1,0 0 1,-1 0 0,1 0 0,0 0 0,-1 0 0,1 1-1,-1-1 1,1 1 0,-1-1 0,1 1 0,-1-1 0,0 1-1,0 0 1,0 0 0,0-1 0,0 1 0,0 0 0,-1 0-1,1 0 1,-1 0 0,1 0 0,-1 0 0,0 0 0,1 0 0,-1 0-1,0 0 1,0 0 0,-1 4 0,-2 7 1,0-1-1,-1 1 1,0-1 0,-1 0-1,-8 17 1,6-16-2,-5 14-248,-1-1 0,-1 1 0,-2-2 0,0 0 0,-2-1 0,0-1 0,-2-1 1,-1 0-1,-33 26 0,22-32-176</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50.998"/>
    </inkml:context>
    <inkml:brush xml:id="br0">
      <inkml:brushProperty name="width" value="0.1" units="cm"/>
      <inkml:brushProperty name="height" value="0.1" units="cm"/>
      <inkml:brushProperty name="color" value="#F6630D"/>
    </inkml:brush>
  </inkml:definitions>
  <inkml:trace contextRef="#ctx0" brushRef="#br0">36 143 9346,'-36'-76'3297,"63"65"-2865,7 6-104,10-2 80,6 4 0,4-5-72,0-4-80,-1 6-176,-11-4-144,-9 5-320,-13 5-192,-17 5-512,-3 13 640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51.326"/>
    </inkml:context>
    <inkml:brush xml:id="br0">
      <inkml:brushProperty name="width" value="0.1" units="cm"/>
      <inkml:brushProperty name="height" value="0.1" units="cm"/>
      <inkml:brushProperty name="color" value="#F6630D"/>
    </inkml:brush>
  </inkml:definitions>
  <inkml:trace contextRef="#ctx0" brushRef="#br0">33 81 7482,'-23'7'3032,"14"-7"-1199,20-3-1489,5-2-40,11-5-112,7 0-8,12-5-64,-1-4-48,4 5-104,-8 6-128,-26 5-416,6 6-280,-14-1 527</inkml:trace>
  <inkml:trace contextRef="#ctx0" brushRef="#br0" timeOffset="1">17 196 8898,'-7'9'3193,"9"5"-2737,5-1-40,1 4-24,2-4-24,6 8-96,-1 2-80,3 2-136,-2-4-80,-1-4-288,0-6-232,3-11 344</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51.687"/>
    </inkml:context>
    <inkml:brush xml:id="br0">
      <inkml:brushProperty name="width" value="0.1" units="cm"/>
      <inkml:brushProperty name="height" value="0.1" units="cm"/>
      <inkml:brushProperty name="color" value="#F6630D"/>
    </inkml:brush>
  </inkml:definitions>
  <inkml:trace contextRef="#ctx0" brushRef="#br0">21 92 7482,'98'-76'2317,"-96"74"-2187,1 0-1,-1 1 0,0-1 1,1 1-1,-1-1 0,1 1 0,-1 0 1,1 0-1,0 0 0,5 0 0,-7 1-82,-1 0 0,1 0 0,-1 0 0,1 0 0,-1 0-1,1 0 1,-1 0 0,1 0 0,0 1 0,-1-1-1,1 0 1,-1 0 0,1 1 0,-1-1 0,0 0 0,1 1-1,-1-1 1,1 0 0,-1 1 0,0-1 0,1 1-1,-1-1 1,0 1 0,1-1 0,-1 1 0,0-1 0,0 1-1,1-1 1,-1 1 0,0 0 0,1 3 6,-1 0 1,0 0-1,0 0 1,0 0-1,-1-1 1,1 1 0,-1 0-1,0 0 1,-1 5-1,-4 7-127,-1 0 0,0 0 0,-1-1 0,0 0 0,-2 0 0,1-1 0,-18 19 0,26-31 39,0-1 0,-1 1-1,0 0 1,1-1 0,-1 0 0,0 1-1,0-1 1,1 0 0,-1 0 0,0 0-1,0 0 1,0 0 0,-1 0 0,1-1 0,0 1-1,0-1 1,0 1 0,0-1 0,-1 0-1,1 0 1,0 0 0,0 0 0,0 0-1,-1-1 1,1 1 0,0-1 0,0 1-1,0-1 1,0 0 0,-3-1 0,-10-16-39</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52.012"/>
    </inkml:context>
    <inkml:brush xml:id="br0">
      <inkml:brushProperty name="width" value="0.1" units="cm"/>
      <inkml:brushProperty name="height" value="0.1" units="cm"/>
      <inkml:brushProperty name="color" value="#F6630D"/>
    </inkml:brush>
  </inkml:definitions>
  <inkml:trace contextRef="#ctx0" brushRef="#br0">272 0 7946,'0'73'4127,"1"-57"-3966,0 0 0,-2 0 0,0 0 0,-3 18-1,-54 273 1362,47-269-1439,-2 0-1,-1-1 1,-2 0 0,-1-1-1,-2-1 1,-1 0 0,-26 32 0,45-66-96,1 0 0,-1 0 0,1-1 0,-1 1 0,1 0 1,-1 0-1,1 0 0,-1 0 0,0-1 0,0 1 0,1 0 1,-1 0-1,0-1 0,0 1 0,0-1 0,0 1 0,1-1 1,-1 1-1,0-1 0,0 1 0,0-1 0,0 0 1,0 0-1,0 1 0,0-1 0,-1 0 0,1 0 0,0 0 1,0 0-1,0 0 0,0 0 0,0-1 0,0 1 0,0 0 1,0 0-1,0-1 0,-1 0 0,0-1-70,0 0 0,0 0 0,1 0 0,-1 0 0,1 0 0,0 0 0,0-1 0,-1 1 0,1 0 1,1-1-1,-1 1 0,0-1 0,1 1 0,-1-1 0,1 0 0,0-3 0,-1-26-301</inkml:trace>
  <inkml:trace contextRef="#ctx0" brushRef="#br0" timeOffset="1">196 489 8730,'17'25'3201,"6"8"-2657,3-4-56,7 9 32,4 2 8,0-3 16,-6-2-88,2 4-184,-2-3-104,-6-8-128,-4 4-32,-5-19-176,-1-3-216,-3-10-400,-8-14-80,6-13 504</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52.349"/>
    </inkml:context>
    <inkml:brush xml:id="br0">
      <inkml:brushProperty name="width" value="0.1" units="cm"/>
      <inkml:brushProperty name="height" value="0.1" units="cm"/>
      <inkml:brushProperty name="color" value="#F6630D"/>
    </inkml:brush>
  </inkml:definitions>
  <inkml:trace contextRef="#ctx0" brushRef="#br0">232 1 9290,'33'16'3337,"-45"7"-2753,19 9-264,-4 5 160,-16 3 80,2 16 80,-16 4-88,8 18-264,1 9-120,-14-14-128,0-4-48,0-14-336,6-13-256,8-17-520,0-14 4281,2-24-2529</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52.697"/>
    </inkml:context>
    <inkml:brush xml:id="br0">
      <inkml:brushProperty name="width" value="0.1" units="cm"/>
      <inkml:brushProperty name="height" value="0.1" units="cm"/>
      <inkml:brushProperty name="color" value="#F6630D"/>
    </inkml:brush>
  </inkml:definitions>
  <inkml:trace contextRef="#ctx0" brushRef="#br0">0 65 8146,'30'-14'3104,"6"0"-2191,3 7-473,-2-6-160,-1 8 24,-12 2-104,-2-1-24,-4 3-88,-2-2-64,-1 4-152,-8-2-136,-3 1-392,-4 4 2552</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53.026"/>
    </inkml:context>
    <inkml:brush xml:id="br0">
      <inkml:brushProperty name="width" value="0.1" units="cm"/>
      <inkml:brushProperty name="height" value="0.1" units="cm"/>
      <inkml:brushProperty name="color" value="#F6630D"/>
    </inkml:brush>
  </inkml:definitions>
  <inkml:trace contextRef="#ctx0" brushRef="#br0">88 0 8402,'-29'73'3696,"1"42"-2692,10-40-290,13-49-640,2 0 0,0 0 0,2 0 0,1 0-1,1 0 1,1 0 0,1 0 0,1 0 0,2-1 0,8 26-1,-13-46-64,0-1-1,1 0 1,-1 0 0,1 1-1,0-1 1,0 0-1,0 0 1,1-1-1,-1 1 1,1 0-1,0-1 1,0 0-1,0 0 1,0 0-1,1 0 1,-1 0-1,1 0 1,0-1-1,0 0 1,0 0-1,0 0 1,0 0-1,0 0 1,0-1-1,1 0 1,-1 0-1,1 0 1,-1-1 0,1 1-1,-1-1 1,1 0-1,-1 0 1,1-1-1,-1 1 1,0-1-1,7-2 1,5-1 60,0-1 0,0-1 0,-1 0 0,0-1 0,0-1 0,-1 0 0,0-1 0,24-19 0,-5 2 1,-20 16-203,1 0-1,-2-2 0,20-19 1,-31 29 37,0 1 0,0-1-1,0 1 1,0-1 0,-1 1 0,1-1 0,0 0 0,-1 1 0,1-1 0,-1 0 0,1 0 0,-1 1 0,0-1 0,0 0 0,0-2 0,-1-11-353</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27.812"/>
    </inkml:context>
    <inkml:brush xml:id="br0">
      <inkml:brushProperty name="width" value="0.1" units="cm"/>
      <inkml:brushProperty name="height" value="0.1" units="cm"/>
      <inkml:brushProperty name="color" value="#66CC00"/>
    </inkml:brush>
  </inkml:definitions>
  <inkml:trace contextRef="#ctx0" brushRef="#br0">332 106 8594,'-1'-94'2494,"1"93"-2473,0 1-1,0-1 1,0 1 0,0-1 0,0 1-1,0-1 1,1 1 0,-1-1 0,0 1 0,0-1-1,1 1 1,-1 0 0,0-1 0,0 1 0,1-1-1,-1 1 1,1 0 0,-1-1 0,0 1 0,1 0-1,-1-1 1,1 1 0,-1 0 0,1 0 0,-1-1-1,1 1 1,-1 0 0,1 0 0,-1 0 0,1 0-1,-1-1 1,1 1 0,-1 0 0,1 0 0,-1 0-1,1 0 1,-1 0 0,1 1 0,-1-1 0,1 0-1,-1 0 1,1 0 0,-1 0 0,1 0 0,-1 1-1,1-1 1,28 11 36,-25-9 36,7 2-67,-1 1 1,0 0 0,0 1 0,0-1 0,-1 2 0,0-1-1,0 2 1,0-1 0,-1 1 0,9 10 0,-13-12-26,-1 0 0,1 0 0,-1 0 0,0 1 1,0-1-1,-1 1 0,0 0 0,0-1 0,0 1 0,-1 0 1,0 0-1,-1 0 0,1 0 0,-1 0 0,0 0 0,-1 0 1,-3 13-1,-1 0 5,-1-1 0,-1-1 0,-1 1 0,-1-1 0,-12 20 0,11-22 86,0 1 1,2 1-1,0-1 1,1 1-1,-7 28 0,-3 13 293,13-50-314,1-1-1,0 1 1,0 0-1,1 0 1,1 0-1,-1 0 1,1 0-1,1 0 1,-1 1-1,2 10 1,3-11-42,0 1 1,0-1-1,1 1 1,0-1-1,1 0 1,-1-1-1,2 1 1,11 11-1,-10-11-26,0 0 0,-1 1-1,0 0 1,-1 0-1,10 20 1,-15-28-1,0 0 0,0-1 0,-1 1 0,1 0-1,-1 0 1,1 0 0,-1 0 0,0 0 0,1 0 0,-1 0 0,0 0 0,-1 1-1,1-1 1,0 0 0,0 0 0,-1 0 0,1 0 0,-1-1 0,0 1 0,0 0 0,0 0-1,1 0 1,-2 0 0,1-1 0,0 1 0,0 0 0,0-1 0,-1 1 0,1-1-1,-1 0 1,1 1 0,-1-1 0,0 0 0,1 0 0,-1 0 0,0 0 0,0 0-1,-3 1 1,-2 0-5,0-1-1,0 1 1,0-1-1,0 0 1,1-1 0,-1 1-1,0-1 1,0-1-1,-8-1 1,2 0-30,1-2 1,0 0 0,0 0-1,0-1 1,1-1 0,-1 0-1,1 0 1,-10-9 0,-10-8-49,-31-32 1,52 46 78,-5-6 40,-1 0 0,2-1 0,0-1 0,1-1 0,1 0-1,0 0 1,2-1 0,0-1 0,1 0 0,1 0 0,0-1 0,-6-35-1,13 52 0,1 1-1,-1-1 0,1 0 0,0 1 0,0-1 0,1 0 0,-1 1 0,1-1 0,0 0 0,0 1 0,0-1 0,0 1 0,0-1 0,1 1 0,0 0 0,0-1 0,0 1 0,0 0 0,0 0 0,0 1 0,1-1 0,-1 0 0,1 1 0,0-1 0,0 1 0,0 0 1,0 0-1,0 0 0,1 1 0,6-4 0,7 0 50,0 0 1,0 1 0,1 1-1,-1 1 1,22-1-1,-17 1-52,17-1 33,-1 1-1,52 5 1,-72-1-122,-1 1-1,1 0 1,-1 1 0,0 1 0,-1 1-1,1 0 1,24 14 0,75 53-1676,-67-50 1044</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53.364"/>
    </inkml:context>
    <inkml:brush xml:id="br0">
      <inkml:brushProperty name="width" value="0.1" units="cm"/>
      <inkml:brushProperty name="height" value="0.1" units="cm"/>
      <inkml:brushProperty name="color" value="#F6630D"/>
    </inkml:brush>
  </inkml:definitions>
  <inkml:trace contextRef="#ctx0" brushRef="#br0">235 185 10250,'-71'-61'2923,"71"60"-2902,0 1-1,0-1 0,-1 0 0,1 1 1,0-1-1,0 1 0,0-1 0,0 0 1,0 1-1,0-1 0,0 1 0,0-1 0,0 1 1,0-1-1,1 0 0,-1 1 0,0-1 1,0 1-1,0-1 0,1 1 0,-1-1 1,0 1-1,1-1 0,-1 1 0,1-1 0,-1 1 1,0-1-1,1 1 0,-1 0 0,1-1 1,-1 1-1,1 0 0,-1-1 0,1 1 0,-1 0 1,1 0-1,-1-1 0,2 1 0,34-17-20,-14 6 48,9-16-10,14-10-16,-43 35-20,0 1 1,0-1-1,1 1 0,-1 0 1,0 0-1,0 0 1,1 0-1,-1 1 0,1-1 1,-1 0-1,1 1 0,-1 0 1,1 0-1,-1-1 0,1 1 1,-1 1-1,5 0 0,-6-1-1,-1 0 0,1 1 0,0-1-1,-1 1 1,1-1 0,0 1 0,-1-1-1,1 1 1,0-1 0,-1 1 0,1 0-1,-1-1 1,0 1 0,1 0 0,-1 0-1,1-1 1,-1 1 0,0 0 0,0 0-1,1 0 1,-1-1 0,0 1 0,0 0-1,0 0 1,0 0 0,0 0 0,0 1-1,-3 25 15,3-23-13,-52 504 615,49-278-546,-1 20 336,4-250-394,0 1 0,0-1 0,0 1 0,0-1 0,0 1 0,0 0 0,-1-1 0,1 1 0,0-1 0,0 1 0,0-1 0,-1 1 0,1-1 0,0 1 0,0-1 0,-1 1 0,1-1 0,0 1 0,-1-1 0,1 1 0,-1-1 0,1 0 0,-1 1 0,1-1 0,-1 0 0,1 1 0,-1-1 0,1 0 0,-1 0 0,1 1 0,-1-1 0,1 0 0,-1 0 0,1 0 0,-1 0 0,0 0 0,1 0 0,-1 0 0,1 0 0,-1 0 0,1 0 0,-1 0 0,0 0 0,1 0 0,-1 0 0,1-1 0,-1 1 0,1 0 0,-1 0 0,1-1 0,-2 0 0,-30-18 62,25 15-56,-37-24 22,14 10-663,-41-34-1,62 44 658,0 0-1,1 0 0,0-1 0,0-1 0,1 1 1,0-1-1,1-1 0,-7-13 0,-10-37 274</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53.713"/>
    </inkml:context>
    <inkml:brush xml:id="br0">
      <inkml:brushProperty name="width" value="0.1" units="cm"/>
      <inkml:brushProperty name="height" value="0.1" units="cm"/>
      <inkml:brushProperty name="color" value="#F6630D"/>
    </inkml:brush>
  </inkml:definitions>
  <inkml:trace contextRef="#ctx0" brushRef="#br0">456 0 9314,'11'10'3297,"-1"2"-2913,3 1-160,-1 2-88,-7-1-16,3 3-48,-2-1-96,-2 4-424,-4 1-344,0-4 488</inkml:trace>
  <inkml:trace contextRef="#ctx0" brushRef="#br0" timeOffset="1">4 253 9666,'-3'-8'3393,"14"5"-2873,22-10-200,15-5 96,27 8 128,1-12-8,11 6-184,-5-4-128,-26 7-176,-4 0-32,-19 5-96,-5 3-208,-10 5-496,-6 1-344,-9-1 672</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54.048"/>
    </inkml:context>
    <inkml:brush xml:id="br0">
      <inkml:brushProperty name="width" value="0.1" units="cm"/>
      <inkml:brushProperty name="height" value="0.1" units="cm"/>
      <inkml:brushProperty name="color" value="#F6630D"/>
    </inkml:brush>
  </inkml:definitions>
  <inkml:trace contextRef="#ctx0" brushRef="#br0">96 1 9546,'-96'129'3297,"103"-107"-3001,5-7-96,6 9 8,-9-9 32,9 0-96,4 0-128,-4-14-552,0-1 352</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54.365"/>
    </inkml:context>
    <inkml:brush xml:id="br0">
      <inkml:brushProperty name="width" value="0.1" units="cm"/>
      <inkml:brushProperty name="height" value="0.1" units="cm"/>
      <inkml:brushProperty name="color" value="#F6630D"/>
    </inkml:brush>
  </inkml:definitions>
  <inkml:trace contextRef="#ctx0" brushRef="#br0">133 32 9378,'21'-31'2137,"-21"31"-2121,-1 0 0,1 0 0,0 0 1,0 0-1,0 0 0,0 1 1,0-1-1,0 0 0,0 0 0,-1 0 1,1 0-1,0 0 0,0 1 0,0-1 1,0 0-1,0 0 0,0 0 1,0 1-1,0-1 0,0 0 0,0 0 1,0 0-1,0 0 0,0 1 0,0-1 1,0 0-1,0 0 0,0 0 1,0 0-1,0 1 0,0-1 0,0 0 1,1 0-1,-1 0 0,0 0 0,0 1 1,0-1-1,0 0 0,0 0 0,0 0 1,0 0-1,1 0 0,-1 0 1,0 1-1,0-1 0,0 0 0,0 0 1,1 0-1,-1 0 0,0 0 0,0 0 1,0 0-1,0 0 0,1 0 1,-1 0-1,0 0 0,0 0 0,0 0 1,0 0-1,1 0 0,-1 0 0,0 0 1,0 0-1,0 0 0,1 0 1,-1 0-1,0 0 0,0 0 0,-16 72 507,6-32-450,-11 48 56,8-41 42,2 1 0,-6 75 0,17-120-153,-1-1 0,1 1-1,0-1 1,0 1 0,0-1 0,1 1-1,-1-1 1,1 1 0,-1-1 0,1 0-1,0 1 1,0-1 0,0 0 0,0 1-1,3 3 1,-3-6-6,0 1 0,0-1 0,1 1 0,-1-1 0,0 1 0,0-1 1,1 0-1,-1 0 0,0 0 0,0 1 0,1-1 0,-1 0 0,0-1 0,1 1 0,-1 0 0,0 0 0,0 0 0,1-1 0,-1 1 0,0-1 0,0 1 0,1-1 0,-1 1 0,0-1 0,0 0 0,0 0 0,0 1 0,0-1 0,0 0 0,0 0 0,0 0 0,1-2 0,23-21 73,-1-1 0,-1-2-1,-1 0 1,-2-1-1,20-34 1,1-1-92,7-16-539,-28 59-231,-13 15 287,-14 4 137</inkml:trace>
  <inkml:trace contextRef="#ctx0" brushRef="#br0" timeOffset="1">258 429 7922,'-9'21'1271,"0"0"1,2 0 0,-8 30 0,-12 130 520,12-60-1118,11-97-576,-1 11 78,-13 43 0,16-69-171,-1-1 1,0 0-1,-1 0 1,1 0-1,-2 0 1,1 0-1,-1-1 0,0 0 1,0 0-1,-11 10 1,15-16-66,-1 1 1,1-1 0,-1 0 0,0 1-1,1-1 1,-1 0 0,0 0-1,0-1 1,0 1 0,0 0-1,0 0 1,0-1 0,0 0 0,0 1-1,0-1 1,0 0 0,0 0-1,0 0 1,0 0 0,0 0 0,0 0-1,0-1 1,0 1 0,0-1-1,0 1 1,0-1 0,0 0-1,0 0 1,1 1 0,-1-1 0,0-1-1,0 1 1,1 0 0,-1 0-1,1-1 1,-1 1 0,1-1-1,0 1 1,-1-1 0,0-2 0,-18-24-532</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54.714"/>
    </inkml:context>
    <inkml:brush xml:id="br0">
      <inkml:brushProperty name="width" value="0.1" units="cm"/>
      <inkml:brushProperty name="height" value="0.1" units="cm"/>
      <inkml:brushProperty name="color" value="#F6630D"/>
    </inkml:brush>
  </inkml:definitions>
  <inkml:trace contextRef="#ctx0" brushRef="#br0">0 1 7474,'4'2'5547,"23"24"-4865,38 69 649,36 47 885,-63-96-1599,2-1 1,2-3-1,94 74 0,-62-60-495,25 16-1284,-76-62 313,-3-10 271</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55.312"/>
    </inkml:context>
    <inkml:brush xml:id="br0">
      <inkml:brushProperty name="width" value="0.1" units="cm"/>
      <inkml:brushProperty name="height" value="0.1" units="cm"/>
      <inkml:brushProperty name="color" value="#F6630D"/>
    </inkml:brush>
  </inkml:definitions>
  <inkml:trace contextRef="#ctx0" brushRef="#br0">6 45 8442,'-3'-18'3096,"4"3"-2503,-2 7-153,-1 4 24,2 11 680,13 18-856,38 45-112,-38-42-80,10-2-16,-18-3-64,7-1-288,2-1-168,-7 0-192,11 6 272</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55.659"/>
    </inkml:context>
    <inkml:brush xml:id="br0">
      <inkml:brushProperty name="width" value="0.1" units="cm"/>
      <inkml:brushProperty name="height" value="0.1" units="cm"/>
      <inkml:brushProperty name="color" value="#F6630D"/>
    </inkml:brush>
  </inkml:definitions>
  <inkml:trace contextRef="#ctx0" brushRef="#br0">28 244 8442,'-23'18'3289,"19"-16"-2185,7 8-776,21-9-48,11-2 64,16-6 160,19-11-16,37-10-112,3-8-72,2-8-208,-15 6-32,-30 2-64,-11 6-128,-18 12-336,-12 2-136,-18 16-512,-16-2 200</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55.989"/>
    </inkml:context>
    <inkml:brush xml:id="br0">
      <inkml:brushProperty name="width" value="0.1" units="cm"/>
      <inkml:brushProperty name="height" value="0.1" units="cm"/>
      <inkml:brushProperty name="color" value="#F6630D"/>
    </inkml:brush>
  </inkml:definitions>
  <inkml:trace contextRef="#ctx0" brushRef="#br0">275 1 7946,'-1'1'142,"0"0"1,0 0 0,0 0-1,0 1 1,0-1-1,1 0 1,-1 1 0,0-1-1,1 0 1,-1 1 0,1-1-1,-1 1 1,1-1-1,0 1 1,-1-1 0,1 1-1,0-1 1,0 1 0,0-1-1,0 1 1,0-1-1,1 1 1,-1-1 0,0 1-1,1-1 1,-1 1 0,1-1-1,0 2 1,24 52 97,-11-26 291,-11-17-430,0 0-1,0 0 0,-2 0 1,1 0-1,-1 0 1,-1 0-1,0 0 0,-1 0 1,-1 1-1,1-1 0,-5 13 1,-6 13 121,-1 0 0,-20 39 0,-3 9 56,-161 507 549,179-523-917,40-161-2532,-8 24 2148</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56.331"/>
    </inkml:context>
    <inkml:brush xml:id="br0">
      <inkml:brushProperty name="width" value="0.1" units="cm"/>
      <inkml:brushProperty name="height" value="0.1" units="cm"/>
      <inkml:brushProperty name="color" value="#F6630D"/>
    </inkml:brush>
  </inkml:definitions>
  <inkml:trace contextRef="#ctx0" brushRef="#br0">1 215 7650,'34'-13'3368,"-12"-2"-1247,12 4-1825,14 3-160,-10-1 24,6 3 16,-5 1 8,2 0-56,1-3-32,-3 1-112,-3-4-176,-8-1-456,-8-1-280,-14 5 552</inkml:trace>
  <inkml:trace contextRef="#ctx0" brushRef="#br0" timeOffset="1">213 8 6809,'-9'-4'1514,"-4"1"2502,19 26-2354,-1-10-1855,4 15 244,0 2 0,-2-1 0,-1 1 0,3 49 0,-23 167-2189,19-268 1639</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56.662"/>
    </inkml:context>
    <inkml:brush xml:id="br0">
      <inkml:brushProperty name="width" value="0.1" units="cm"/>
      <inkml:brushProperty name="height" value="0.1" units="cm"/>
      <inkml:brushProperty name="color" value="#F6630D"/>
    </inkml:brush>
  </inkml:definitions>
  <inkml:trace contextRef="#ctx0" brushRef="#br0">118 3 7570,'1'-2'2087,"0"7"-809,0 18-400,-3 29-582,0-31-125,-5 41 55,-3 0 1,-20 72-1,14-85 140,-38 83 0,56-129 108,7-8-281,17-18-143,7-10-92,-9 8-484,1 1 0,1 0-1,33-21 1,-53 43 108</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2:59.282"/>
    </inkml:context>
    <inkml:brush xml:id="br0">
      <inkml:brushProperty name="width" value="0.1" units="cm"/>
      <inkml:brushProperty name="height" value="0.1" units="cm"/>
      <inkml:brushProperty name="color" value="#66CC00"/>
    </inkml:brush>
  </inkml:definitions>
  <inkml:trace contextRef="#ctx0" brushRef="#br0">101 0 8466,'-5'18'3345,"-5"0"-2081,-6-9-1520,-4-1-360,3 3-161,-15-11 553</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57.012"/>
    </inkml:context>
    <inkml:brush xml:id="br0">
      <inkml:brushProperty name="width" value="0.1" units="cm"/>
      <inkml:brushProperty name="height" value="0.1" units="cm"/>
      <inkml:brushProperty name="color" value="#F6630D"/>
    </inkml:brush>
  </inkml:definitions>
  <inkml:trace contextRef="#ctx0" brushRef="#br0">100 1 7322,'-2'1'353,"0"1"1,1-1 0,-1 1 0,1 0 0,-1-1 0,1 1 0,0 0 0,0 0-1,-1 0 1,1 0 0,1 1 0,-1-1 0,0 0 0,0 4 0,1-4-323,0-1 0,1 0 0,-1 1 0,1-1 0,-1 0 0,1 1 0,0-1 0,0 0 0,-1 0 0,1 0 0,0 0 0,0 1 0,0-1 0,0 0 0,1-1 0,-1 1 0,0 0 0,0 0 1,0 0-1,1-1 0,-1 1 0,0-1 0,1 1 0,-1-1 0,0 1 0,1-1 0,1 0 0,7 2 14,0-2 1,1 1-1,-1-1 0,0-1 0,0 0 1,0 0-1,0-1 0,0 0 1,0-1-1,18-7 0,30-6 6,-59 16-50,1 0-1,0 1 0,-1-1 1,1 0-1,0 0 0,0 1 1,-1-1-1,1 0 0,0 1 1,0-1-1,-1 0 0,1 1 1,0-1-1,0 0 0,0 1 1,0-1-1,-1 1 0,1-1 1,0 0-1,0 1 0,0-1 1,0 0-1,0 1 0,0-1 1,0 1-1,0-1 0,0 0 1,0 1-1,0-1 0,0 1 1,1-1-1,-1 0 0,0 1 1,0-1-1,0 0 0,0 1 1,1-1-1,-1 1 0,0-1 1,0 0-1,1 0 0,-1 1 1,0-1-1,1 0 0,-1 0 1,0 1-1,1-1 0,-1 0 1,0 0-1,1 0 0,-1 1 0,0-1 1,1 0-1,-1 0 0,1 0 1,-1 0-1,0 0 0,1 0 1,-1 0-1,1 0 0,-1 0 1,0 0-1,1 0 0,-1 0 1,1 0-1,-1 0 0,0 0 1,1 0-1,0-1 0,-23 29 11,-28 25 17,13-12 84,-83 69 1,119-108-132,0-1 1,0 0-1,-1 0 0,1 0 0,-1 0 1,1 0-1,-1 0 0,1 0 1,-1 0-1,1 0 0,-1-1 0,0 1 1,1-1-1,-1 1 0,0-1 0,0 0 1,1 0-1,-1 0 0,0 0 1,0 0-1,1 0 0,-1 0 0,0 0 1,0-1-1,1 1 0,-1-1 0,0 1 1,1-1-1,-1 0 0,0 1 1,1-1-1,-1 0 0,-1-2 0,1 0-17,-1 1 0,1-1-1,0-1 1,1 1-1,-1 0 1,0 0-1,1-1 1,0 1 0,0 0-1,0-1 1,0 1-1,1-1 1,-1 0 0,1-6-1,4-12 160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0:57.366"/>
    </inkml:context>
    <inkml:brush xml:id="br0">
      <inkml:brushProperty name="width" value="0.1" units="cm"/>
      <inkml:brushProperty name="height" value="0.1" units="cm"/>
      <inkml:brushProperty name="color" value="#F6630D"/>
    </inkml:brush>
  </inkml:definitions>
  <inkml:trace contextRef="#ctx0" brushRef="#br0">1 36 7290,'36'-34'2680,"-35"34"-2617,-1 0 0,1-1 1,-1 1-1,1 0 0,-1 0 0,1 0 0,-1-1 0,1 1 0,-1 0 0,1 0 0,-1 0 1,1 0-1,-1 0 0,1 0 0,-1 0 0,1 0 0,0 0 0,-1 0 0,1 1 1,-1-1-1,1 0 0,-1 0 0,1 0 0,-1 1 0,1-1 0,-1 0 0,1 0 1,-1 1-1,0-1 0,1 0 0,0 2 0,13 14 285,-9-10 37,23 20 270,1-1-1,2-2 1,0-1 0,40 21 0,142 60 900,-190-94-1564,-1 0 1,2-1-1,-1-2 0,1 0 1,0-1-1,0-2 1,0 0-1,0-2 1,1-1-1,-1 0 0,1-2 1,-1-1-1,31-7 1,-16-5 244</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27.599"/>
    </inkml:context>
    <inkml:brush xml:id="br0">
      <inkml:brushProperty name="width" value="0.1" units="cm"/>
      <inkml:brushProperty name="height" value="0.1" units="cm"/>
      <inkml:brushProperty name="color" value="#F6630D"/>
    </inkml:brush>
  </inkml:definitions>
  <inkml:trace contextRef="#ctx0" brushRef="#br0">581 0 9194,'-2'2'293,"-1"0"0,1 0 0,0 0 0,0 0 0,0 0 0,0 0 0,1 0 0,-1 1 0,1-1-1,-1 1 1,1-1 0,0 1 0,0 0 0,-1 2 0,-27 55-454,-39 118 380,53-131-189,-1 0-1,-3-1 1,-2-1-1,-40 63 1,29-63 9,-2-1 0,-3-2 0,-1-2 0,-61 51 1,93-86-9,0 0 0,0 0 0,0-1 0,-1 0 0,0 0 0,0 0 0,0-1 0,0 0 0,-1-1 0,-11 4 0,119-12 116,-97 6-146,1 0 0,0 1 0,-1-1 0,1 0 1,-1 1-1,1 0 0,0 0 0,-1 0 0,0 0 0,1 1 0,-1 0 1,0-1-1,0 1 0,1 0 0,-1 0 0,-1 1 0,1-1 0,0 1 1,-1-1-1,1 1 0,-1 0 0,0 0 0,0 0 0,0 0 0,0 0 1,0 0-1,-1 1 0,1-1 0,-1 1 0,0-1 0,0 1 1,0 5-1,3 14 11,0 0 0,-2 0 1,-1 1-1,-2 24 0,1-28-5,-37 346 789,12-181-387,20-95-491,5-73-463,1-60-422,6-32-447,12-21 588</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27.993"/>
    </inkml:context>
    <inkml:brush xml:id="br0">
      <inkml:brushProperty name="width" value="0.1" units="cm"/>
      <inkml:brushProperty name="height" value="0.1" units="cm"/>
      <inkml:brushProperty name="color" value="#F6630D"/>
    </inkml:brush>
  </inkml:definitions>
  <inkml:trace contextRef="#ctx0" brushRef="#br0">1 325 8050,'3'-7'5303,"13"3"-5290,-1 0 249,19-8-203,-1-1 0,-1-2 0,43-25 0,91-70-13,-79 51-21,-80 55-24,13-10 5,0 1 1,34-15-1,-53 28-4,0-1-1,0 1 1,-1 0 0,1 0 0,0 0-1,0 0 1,-1 0 0,1 0 0,0 0-1,0 0 1,0 0 0,-1 0 0,1 0-1,0 0 1,0 0 0,-1 1-1,1-1 1,0 0 0,-1 1 0,1-1-1,0 0 1,-1 1 0,1-1 0,0 1-1,-1-1 1,1 1 0,-1-1 0,1 1-1,-1-1 1,1 1 0,-1 0 0,1-1-1,-1 1 1,0 0 0,1-1-1,-1 1 1,0 0 0,1 0 0,-1-1-1,0 1 1,0 0 0,0 0 0,0-1-1,0 1 1,0 0 0,0 1 0,0 41 84,0-39-75,-6 39 104,-1-1 1,-16 50 0,-7 39 111,22-59-164,3 1-1,5 84 1,1-64-38,8 144 20,1 22 76,-10-243-170,0 1 1,-1-1-1,-1 1 0,-1-1 0,0 1 0,-1-1 0,-12 30 0,15-44 83,1-1-1,-1 0 0,0 1 1,1-1-1,-1 0 0,0 0 0,0 0 1,0 0-1,0 0 0,0 1 0,0-2 1,0 1-1,0 0 0,0 0 1,-1 0-1,1 0 0,0-1 0,0 1 1,-1-1-1,1 1 0,0-1 0,-1 1 1,1-1-1,-1 0 0,1 0 1,-1 0-1,1 0 0,0 0 0,-1 0 1,1 0-1,-1 0 0,1 0 0,-1-1 1,1 1-1,0 0 0,-1-1 1,1 1-1,-2-2 0,-18-12 625</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28.325"/>
    </inkml:context>
    <inkml:brush xml:id="br0">
      <inkml:brushProperty name="width" value="0.1" units="cm"/>
      <inkml:brushProperty name="height" value="0.1" units="cm"/>
      <inkml:brushProperty name="color" value="#F6630D"/>
    </inkml:brush>
  </inkml:definitions>
  <inkml:trace contextRef="#ctx0" brushRef="#br0">2 36 10162,'-2'-3'3401,"12"8"-3249,3-5-88,7 0-48,1 0 40,10 3-40,6 5 16,4-8-104,8 0-112,0-16-368,-6 0-216,-12 7-1945,-6 1 1841</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28.661"/>
    </inkml:context>
    <inkml:brush xml:id="br0">
      <inkml:brushProperty name="width" value="0.1" units="cm"/>
      <inkml:brushProperty name="height" value="0.1" units="cm"/>
      <inkml:brushProperty name="color" value="#F6630D"/>
    </inkml:brush>
  </inkml:definitions>
  <inkml:trace contextRef="#ctx0" brushRef="#br0">99 1 6809,'-9'6'552,"1"0"-1,-1 1 1,1 0-1,0 0 1,1 1-1,0 0 1,0 1-1,-6 9 1,11-15-511,1 0 0,0 0 0,-1-1 1,1 1-1,0 0 0,1 1 0,-1-1 0,0 0 0,1 0 0,0 0 0,0 0 1,0 0-1,0 1 0,0-1 0,0 0 0,1 0 0,0 0 0,0 0 1,0 0-1,0 0 0,0 0 0,0 0 0,1 0 0,-1 0 0,1-1 1,0 1-1,0-1 0,0 1 0,0-1 0,0 0 0,5 4 0,21 18 35,36 22 0,24 20-241,-85-63 146,-1-1 0,1 1 0,-1 0 0,0 0 0,0 0 0,0 0 0,0 0 0,-1 0 0,1 0-1,-1 0 1,0 1 0,0-1 0,0 0 0,0 1 0,0-1 0,-1 1 0,1-1 0,-1 1 0,0 0 0,-1-1 0,1 1 0,0-1 0,-1 1 0,0-1-1,0 1 1,0-1 0,0 0 0,0 1 0,-1-1 0,1 0 0,-5 6 0,-5 8 29,-1-1 0,-1 0 0,0 0 0,-21 18 0,24-24 1,-6 4 74,-1 0 1,-27 17-1,-19 15 1208,63-46-1266,0 0 1,0 1-1,0-1 0,0 0 0,0 1 0,0-1 0,0 0 0,-1 1 0,1-1 0,0 0 1,1 1-1,-1-1 0,0 0 0,0 1 0,0-1 0,0 0 0,0 1 0,0-1 0,0 0 1,0 1-1,1-1 0,-1 0 0,0 0 0,0 1 0,0-1 0,1 0 0,-1 1 0,0-1 1,0 0-1,1 0 0,-1 0 0,0 1 0,0-1 0,1 0 0,-1 0 0,0 0 0,1 0 1,-1 0-1,0 1 0,1-1 0,-1 0 0,0 0 0,1 0 0,0 0 0,21 9 180,-18-8-85,18 7-51,1-1 1,-1-1 0,1-2 0,1 0 0,-1-1-1,0-1 1,25-2 0,-7-2-539,0-2 1,-1-1-1,50-14 0,-24 1-78</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28.993"/>
    </inkml:context>
    <inkml:brush xml:id="br0">
      <inkml:brushProperty name="width" value="0.1" units="cm"/>
      <inkml:brushProperty name="height" value="0.1" units="cm"/>
      <inkml:brushProperty name="color" value="#F6630D"/>
    </inkml:brush>
  </inkml:definitions>
  <inkml:trace contextRef="#ctx0" brushRef="#br0">157 46 10082,'-154'-34'3385,"152"25"-3273,9 6 16,17 3 32,11 0-24,9 2-8,-3-1-16,-3 1-96,5 0 0,-2 8-264,-2-1-320,-3 11 352</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29.329"/>
    </inkml:context>
    <inkml:brush xml:id="br0">
      <inkml:brushProperty name="width" value="0.1" units="cm"/>
      <inkml:brushProperty name="height" value="0.1" units="cm"/>
      <inkml:brushProperty name="color" value="#F6630D"/>
    </inkml:brush>
  </inkml:definitions>
  <inkml:trace contextRef="#ctx0" brushRef="#br0">64 191 9770,'-42'26'3449,"20"-11"-3025,37-2-224,13-2 48,28-12 16,16-11 0,42-11-136,14-5-56,-2-14-48,-1 0-24,-28 5-312,-15 2-248,-5 22-408,-16 0-345,-25 3 817</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29.664"/>
    </inkml:context>
    <inkml:brush xml:id="br0">
      <inkml:brushProperty name="width" value="0.1" units="cm"/>
      <inkml:brushProperty name="height" value="0.1" units="cm"/>
      <inkml:brushProperty name="color" value="#F6630D"/>
    </inkml:brush>
  </inkml:definitions>
  <inkml:trace contextRef="#ctx0" brushRef="#br0">130 1 8130,'-5'110'2837,"-15"136"-939,15-216-1750,-1 0 0,-1 0 0,-2-1 0,-1 0-1,-27 54 1,23-62 79,14-20-218,-1-1 0,1 1 1,0-1-1,-1 1 0,1-1 1,-1 1-1,1-1 0,-1 1 1,1-1-1,-1 1 0,1-1 1,-1 0-1,1 1 0,-1-1 1,1 0-1,-1 0 0,0 1 1,1-1-1,-1 0 1,0 0-1,1 0 0,-1 0 1,0 0-1,1 0 0,-1 0 1,0 0-1,1 0 0,-2 0 1,16-21 188,110-152-4,-95 126-182,2 2 0,3 1 1,1 2-1,67-63 0,-100 103-10,18-15 21,39-25 0,-53 39-16,-1 0 1,1 0-1,-1 0 1,1 0-1,0 1 1,0 0-1,0 1 1,0-1-1,0 1 0,1 0 1,-1 0-1,0 1 1,9 0-1,-13 1 0,0-1 0,0 1 0,0-1 0,0 1 0,-1 0 0,1-1 1,0 1-1,-1 0 0,1 0 0,0 0 0,-1 1 0,1-1 0,-1 0 0,1 0 0,-1 1 0,0-1 0,0 1 0,0-1 0,0 1 0,0 0 0,0-1 0,0 1 0,0 0 0,0 0 0,-1 0 1,1 0-1,-1-1 0,0 1 0,1 0 0,-1 0 0,0 0 0,0 0 0,0 0 0,0 0 0,-1 0 0,1 0 0,-1 3 0,-2 11 70,-1 0 1,0 0-1,-11 25 0,7-19 12,-14 38 111,4 0 1,-21 120-1,39-156-600,2-20-343,0-19-218,3-33 362</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30.048"/>
    </inkml:context>
    <inkml:brush xml:id="br0">
      <inkml:brushProperty name="width" value="0.1" units="cm"/>
      <inkml:brushProperty name="height" value="0.1" units="cm"/>
      <inkml:brushProperty name="color" value="#F6630D"/>
    </inkml:brush>
  </inkml:definitions>
  <inkml:trace contextRef="#ctx0" brushRef="#br0">1 214 10138,'3'-6'330,"0"0"0,1 0 0,0 0 0,0 1 0,0 0-1,1 0 1,0 0 0,0 0 0,0 1 0,1 0 0,-1 0 0,11-5-1,10-4-526,46-17-1,-38 16 530,10-3-283,1 1 0,1 2 1,0 2-1,0 3 0,1 1 0,0 2 0,92 2 0,-131 4-47,0 1 0,0 0 0,0 0 0,0 0 0,-1 1 0,1 1 0,-1-1-1,1 1 1,-1 0 0,10 6 0,-13-5-1,0-1 1,0 0-1,0 1 1,-1 0-1,1-1 0,-1 2 1,0-1-1,0 0 0,0 0 1,-1 1-1,1 0 1,-1-1-1,0 1 0,-1 0 1,1 0-1,-1 0 0,1 10 1,3 32 8,-1 1 1,-3 0 0,-9 79-1,-34 141 141,28-207 167,-3-1 0,-3-1 0,-2-1 0,-54 101 0,73-153-291,-1-1-1,0 1 1,0-1 0,0 0-1,-1 0 1,0 0 0,0-1-1,0 1 1,0-1 0,-1 0-1,1-1 1,-1 1 0,-9 3 0,12-6-29,1 0 1,-1 0 0,0 0 0,0-1 0,0 1 0,0-1 0,0 1 0,0-1 0,0 0 0,0 0 0,0-1 0,0 1 0,0 0 0,0-1 0,0 0-1,1 0 1,-1 0 0,0 0 0,0 0 0,1 0 0,-1-1 0,1 1 0,-1-1 0,1 0 0,-1 0 0,1 0 0,0 0 0,0 0 0,0 0 0,0-1-1,0 1 1,1-1 0,-3-3 0,-1-6-135,-1 0 0,1-1-1,1 1 1,1-1 0,-1 0 0,2 0-1,0 0 1,-1-20 0,5-116-1478,-1 125 1358,7-81-375</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19.276"/>
    </inkml:context>
    <inkml:brush xml:id="br0">
      <inkml:brushProperty name="width" value="0.1" units="cm"/>
      <inkml:brushProperty name="height" value="0.1" units="cm"/>
      <inkml:brushProperty name="color" value="#66CC00"/>
    </inkml:brush>
  </inkml:definitions>
  <inkml:trace contextRef="#ctx0" brushRef="#br0">210 2413 9538,'-85'-73'2714,"223"69"-1891,-21 12-810,-1 5 1,153 37-1,221 84 35,-205-52 53,-216-66-79,1-2 0,1-4-1,0-2 1,1-4 0,-1-3 0,95-10 0,-56-5-5,0-5 1,-1-5-1,138-49 1,-202 58 28,0-3 0,-1-1 0,0-3 0,-2-1-1,65-47 1,-85 52 0,-1 0 0,-1-2 0,0 0 0,-2-1 0,0-1 0,-1 0 0,-2-2 0,0 0 0,-2 0 0,0-1 0,10-31 0,-10 13 5,-1 0 0,-3-1 0,-2-1 0,-1 1 0,-3-1 0,-1 0 0,-2 0 0,-9-59 0,-9-21 21,-58-205 1,-106-221-62,160 494-15,-2 0 0,-2 2 1,-3 1-1,-38-54 1,50 86-1,0 0 0,-1 2 1,-1 0-1,-1 1 0,-1 1 0,-1 0 1,0 2-1,-1 1 0,-1 1 0,0 0 1,-37-13-1,26 14-2,0 3 0,-1 0 0,0 2 0,-1 2 0,0 1 0,-73 1 1,61 7 1,0 1 1,0 3-1,0 2 1,-81 27 0,51-7 15,1 4 0,2 4 1,1 3-1,2 2 0,-131 105 1,34-10 100,7 8 0,-206 236-1,288-283-41,4 2 0,5 4 0,4 3 0,5 3 0,-78 189 0,136-286-62,-24 59 75,3 2-1,-17 80 1,38-132-70,1 1 0,1-1 0,2 1 1,0-1-1,1 1 0,1 0 0,1-1 0,1 1 0,1-1 0,1 0 0,14 38 0,-4-28-5,2-2-1,0 1 1,2-2-1,2 0 1,0-2-1,2 0 1,1-1 0,1-2-1,1 0 1,1-2-1,1-1 1,1-1-1,0-1 1,50 22-1,-22-15 1,1-3 1,2-2-1,0-3 0,1-2 0,0-4 0,1-1 1,77 2-1,-69-13-122,0-2 0,-1-3-1,1-3 1,-2-3 0,1-4 0,-2-2 0,0-3 0,-1-3 0,-2-3 0,108-59 0,23-29-777,0-6 326</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30.375"/>
    </inkml:context>
    <inkml:brush xml:id="br0">
      <inkml:brushProperty name="width" value="0.1" units="cm"/>
      <inkml:brushProperty name="height" value="0.1" units="cm"/>
      <inkml:brushProperty name="color" value="#F6630D"/>
    </inkml:brush>
  </inkml:definitions>
  <inkml:trace contextRef="#ctx0" brushRef="#br0">519 0 9946,'-13'37'909,"-2"-2"0,-2 0 0,-1 0 0,-28 39 0,22-37-724,2 0 0,1 2-1,-16 44 1,-45 196 338,1-4-395,-50 95-571,120-347-959,12-37 889</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30.867"/>
    </inkml:context>
    <inkml:brush xml:id="br0">
      <inkml:brushProperty name="width" value="0.1" units="cm"/>
      <inkml:brushProperty name="height" value="0.1" units="cm"/>
      <inkml:brushProperty name="color" value="#F6630D"/>
    </inkml:brush>
  </inkml:definitions>
  <inkml:trace contextRef="#ctx0" brushRef="#br0">352 1 10330,'-8'3'389,"0"2"0,0-1-1,1 1 1,-1 0 0,1 1-1,0 0 1,1 0 0,0 0-1,-11 14 1,-3 8-666,-21 38-1,19-29 615,-5 7-288,-1-3 60,2 2 1,2 1-1,2 1 1,-25 74-1,39-99-101,3-2 2,6-17-10,-1-1 1,1 0-1,0 0 0,-1 1 0,1-1 0,-1 0 0,1 0 0,-1 0 0,1 0 0,-1 0 0,1 0 0,0 0 0,-1 0 0,1 0 0,-1 0 0,1 0 0,0 0 0,-1 0 0,1 0 0,-1-1 1,1 1-1,-1 0 0,1 0 0,-1-1 0,1 1 0,-1 0 0,1-1 0,-1 1 0,1 0 0,-1-1 0,1 0 0,13-8-7,0-2 0,-1 1-1,0-2 1,-1 0 0,0 0 0,-1-1-1,-1-1 1,14-22 0,10-10-11,-25 35 17,0 1 0,0 0-1,1 0 1,0 1-1,0 1 1,14-9 0,-22 16 1,-1 0 0,1 0 1,0 0-1,0 0 1,-1 0-1,1 1 0,0-1 1,0 1-1,0 0 1,0-1-1,0 1 0,0 0 1,0 0-1,0 0 1,0 0-1,0 0 0,-1 1 1,1-1-1,0 1 1,3 0-1,-3 1 1,0 0 0,0 0 0,0 0-1,0 0 1,0 0 0,0 0 0,0 1 0,-1-1 0,1 1-1,-1-1 1,0 1 0,0 0 0,0-1 0,0 1 0,0 0 0,-1 0-1,1 0 1,0 4 0,2 16 51,-1-1 0,-1 1 0,-1 0 0,-1 0 0,-1-1 0,-7 32-1,-42 134 819,1-9-296,-2 110-510,46-264-430,6-25 352,0 0 0,0 1 0,0-1 0,0 0 0,0 0 0,0 0 0,0 0 1,0 0-1,0 0 0,0 0 0,0 1 0,0-1 0,0 0 0,0 0 0,0 0 0,0 0 1,0 0-1,0 0 0,0 0 0,0 1 0,0-1 0,-1 0 0,1 0 0,0 0 0,0 0 0,0 0 1,0 0-1,0 0 0,0 0 0,0 0 0,0 1 0,0-1 0,0 0 0,-1 0 0,1 0 0,0 0 1,0 0-1,0 0 0,0 0 0,0 0 0,0 0 0,0 0 0,-1 0 0,1 0 0,0 0 1,0 0-1,0 0 0,0 0 0,0 0 0,0 0 0,0 0 0,-1 0 0,1 0 0,0 0 0,0 0 1,0 0-1,0 0 0,0 0 0,0 0 0,0 0 0,0 0 0,-1-1 0,1 1 0,0 0 1,0 0-1,0 0 0,0 0 0,-2-41-1702,6-12 1208</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31.198"/>
    </inkml:context>
    <inkml:brush xml:id="br0">
      <inkml:brushProperty name="width" value="0.1" units="cm"/>
      <inkml:brushProperty name="height" value="0.1" units="cm"/>
      <inkml:brushProperty name="color" value="#F6630D"/>
    </inkml:brush>
  </inkml:definitions>
  <inkml:trace contextRef="#ctx0" brushRef="#br0">703 27 8818,'14'-6'1202,"37"-14"2017,-46 19-2637,-8 3-66,-29 14 366,2 1-629,0 2 0,1 1 0,1 2-1,-41 40 1,-6 3-160,3-6-89,-116 72 1,146-105-101,25-15-98,1-1 1,-1-1-1,-1 0 1,0-1-1,-29 8 0,45-15 119,1-1-1,-1 1 1,1-1 0,-1 0-1,1 1 1,-1-1-1,1 0 1,-1 0-1,1 0 1,-1 0 0,1 0-1,-1 0 1,1-1-1,-1 1 1,1 0-1,-1-1 1,1 1-1,0-1 1,-3-1 0,3 1-30,0-1 1,0 1-1,0-1 1,0 0-1,0 1 1,1-1-1,-1 0 1,1 0-1,-1 0 1,1 1-1,-1-1 1,1 0-1,0 0 1,0 0 0,0 0-1,0-2 1,1-38-489</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31.524"/>
    </inkml:context>
    <inkml:brush xml:id="br0">
      <inkml:brushProperty name="width" value="0.1" units="cm"/>
      <inkml:brushProperty name="height" value="0.1" units="cm"/>
      <inkml:brushProperty name="color" value="#F6630D"/>
    </inkml:brush>
  </inkml:definitions>
  <inkml:trace contextRef="#ctx0" brushRef="#br0">73 0 8194,'-5'97'4033,"-15"48"-2550,1 3-666,9-48-268,-1 7 244,3 132 0,9-206-696,2 0 1,1 0-1,1-1 0,2 1 0,2-1 0,0-1 1,2 1-1,20 38 0,-27-62-79,1 0-1,0 0 0,0 0 1,0-1-1,1 0 1,1 0-1,-1 0 1,11 8-1,-13-13-13,0 1-1,-1-1 0,1 0 0,0 0 1,0 0-1,1-1 0,-1 1 0,0-1 1,0 0-1,1 0 0,-1-1 1,1 1-1,-1-1 0,0 0 0,1 0 1,-1-1-1,1 1 0,-1-1 1,6-1-1,10-7 6,0 0 0,0-1 0,0-1 1,-2 0-1,1-2 0,30-28 0,-35 30-7,13-10-103,-2-2-1,0 0 0,-2-2 0,0 0 0,-2-2 0,-1 0 0,-1-1 0,23-48 0,10-32-3069,-36 89 2532</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31.863"/>
    </inkml:context>
    <inkml:brush xml:id="br0">
      <inkml:brushProperty name="width" value="0.1" units="cm"/>
      <inkml:brushProperty name="height" value="0.1" units="cm"/>
      <inkml:brushProperty name="color" value="#F6630D"/>
    </inkml:brush>
  </inkml:definitions>
  <inkml:trace contextRef="#ctx0" brushRef="#br0">1 0 10962,'57'142'3809,"-57"-121"-3385,0 7-272,-6-3-152,3 1-352,-2-8-1416,8-18 1232</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55.216"/>
    </inkml:context>
    <inkml:brush xml:id="br0">
      <inkml:brushProperty name="width" value="0.1" units="cm"/>
      <inkml:brushProperty name="height" value="0.1" units="cm"/>
      <inkml:brushProperty name="color" value="#F6630D"/>
    </inkml:brush>
  </inkml:definitions>
  <inkml:trace contextRef="#ctx0" brushRef="#br0">281 0 5905,'-9'1'485,"0"0"0,0 0 0,1 1 0,-1 0-1,1 1 1,0 0 0,-1 0 0,1 1 0,1 0 0,-1 0-1,-9 7 1,5-2-342,0 0 0,0 1 0,1 0 0,1 1 0,-18 23 0,19-19-58,0 0-1,2 1 1,0-1-1,0 2 1,2-1-1,0 1 1,-4 22-1,-11 125 399,18-147-440,-3 42 72,3 0 1,8 90-1,-3-123-87,1 0 0,1-1 0,1 0 1,1 1-1,1-2 0,1 1 0,2-2 0,16 30 0,-24-47-34,1-1 0,-1-1 0,1 1 0,0 0 0,0-1 1,0 0-1,1 0 0,-1 0 0,1-1 0,0 1 0,6 2 1,-8-4-24,1-1 1,-1 0 0,0 0 0,1-1-1,-1 1 1,0-1 0,1 1 0,-1-1 0,1 0-1,-1 0 1,1-1 0,-1 1 0,0-1 0,1 1-1,-1-1 1,0 0 0,1 0 0,-1-1 0,0 1-1,0-1 1,3-2 0,45-36 1041,-22 14 1151,26-20-612</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55.544"/>
    </inkml:context>
    <inkml:brush xml:id="br0">
      <inkml:brushProperty name="width" value="0.1" units="cm"/>
      <inkml:brushProperty name="height" value="0.1" units="cm"/>
      <inkml:brushProperty name="color" value="#F6630D"/>
    </inkml:brush>
  </inkml:definitions>
  <inkml:trace contextRef="#ctx0" brushRef="#br0">134 1 9162,'0'0'98,"0"0"0,0 0 1,-1-1-1,1 1 0,0 0 0,-1 0 1,1 1-1,0-1 0,-1 0 0,1 0 0,0 0 1,0 0-1,-1 0 0,1 0 0,0 0 1,0 0-1,-1 0 0,1 1 0,-1 0 492,0-1-492,1 0 0,0 1 0,0-1 1,0 0-1,0 0 0,0 1 0,-1-1 0,1 0 1,0 0-1,0 1 0,0-1 0,0 0 1,0 1-1,0-1 0,0 0 0,0 0 0,0 1 1,0-1-1,0 0 0,0 1 0,0-1 1,0 0-1,0 1 0,1-1 0,-4 30-537,3-14 820,-64 396 163,11-108-575,52-295-78,-4 37 67,5-44-38,0 0-1,0-1 1,-1 1-1,1 0 1,1 0-1,-1 0 1,0-1-1,0 1 1,1 0-1,-1 0 1,1-1-1,-1 1 1,1 0-1,0-1 1,0 1 0,-1-1-1,1 1 1,2 1-1,-3-3 30,0 0 0,0 0 0,1 0-1,-1 0 1,0 0 0,0 0 0,1 0 0,-1 0-1,0 0 1,1 0 0,-1 0 0,0 0 0,0 0 0,1 0-1,-1 0 1,0 0 0,0 0 0,1 0 0,-1-1 0,0 1-1,0 0 1,1 0 0,-1 0 0,0 0 0,0-1-1,0 1 1,0 0 0,1 0 0,-1 0 0,0-1 0,0 1-1,0 0 1,0 0 0,0-1 0,1 1 0,-1 0 0,0 0-1,0-1 1,0 1 0,15-29-1076</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55.983"/>
    </inkml:context>
    <inkml:brush xml:id="br0">
      <inkml:brushProperty name="width" value="0.1" units="cm"/>
      <inkml:brushProperty name="height" value="0.1" units="cm"/>
      <inkml:brushProperty name="color" value="#F6630D"/>
    </inkml:brush>
  </inkml:definitions>
  <inkml:trace contextRef="#ctx0" brushRef="#br0">0 151 7882,'51'-102'2420,"-50"100"-2390,0 1 0,0-1 0,1 0 0,-1 1 0,1-1 0,-1 1 0,1-1 0,0 1 0,0 0 0,-1 0 0,1-1 0,0 1 0,0 1 0,0-1 0,0 0 0,0 0 0,0 1 0,0-1 0,1 1 0,-1 0 0,0-1 0,0 1 0,0 0 0,0 0 0,0 1 0,1-1 0,-1 0 0,0 1 0,0-1 0,2 2-1,9 0 32,39 0 80,0-2 0,1-3 1,-1-2-1,63-13 1,-104 15-95,0 2 0,0-1 0,0 2 1,0-1-1,1 2 0,-1-1 1,0 1-1,0 1 0,17 4 1,-23-4-19,1-1-1,-1 1 1,0 0 0,0 1 0,0-1 0,0 1 0,-1 0 0,1 0 0,-1 0 0,1 1 0,-1-1 0,0 1 0,0 0 0,-1 1 0,1-1 0,-1 0-1,0 1 1,0 0 0,-1 0 0,1 0 0,1 6 0,2 14 27,-1 0 1,-1 1-1,-1-1 0,0 29 1,-8 110 133,2-106-120,-16 224 424,-62 307 0,69-553-856,11-36 349,1 0 1,0 0 0,0 1-1,0-1 1,0 0 0,0 0-1,-1 0 1,1 0 0,0 1-1,0-1 1,0 0 0,0 0-1,-1 0 1,1 0 0,0 0-1,0 0 1,0 0-1,-1 0 1,1 0 0,0 1-1,0-1 1,0 0 0,-1 0-1,1 0 1,0 0 0,0 0-1,0 0 1,-1 0 0,1-1-1,0 1 1,0 0-1,-1 0 1,1 0 0,0 0-1,0 0 1,0 0 0,0 0-1,-1 0 1,1 0 0,0-1-1,0 1 1,0 0 0,0 0-1,-1 0 1,1-1 0,-8-21-747,1-26 357</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56.546"/>
    </inkml:context>
    <inkml:brush xml:id="br0">
      <inkml:brushProperty name="width" value="0.1" units="cm"/>
      <inkml:brushProperty name="height" value="0.1" units="cm"/>
      <inkml:brushProperty name="color" value="#F6630D"/>
    </inkml:brush>
  </inkml:definitions>
  <inkml:trace contextRef="#ctx0" brushRef="#br0">539 65 5785,'-92'-58'2665,"90"57"-2579,1 1 0,0-1 0,-1 0 0,1 0 0,0 1 0,-1-1 0,1 1 0,-1 0 0,1-1 0,-1 1 0,1 0 0,-1 0 0,1 0 0,-1 0 0,1 0 0,-1 0 0,0 0 0,1 0 0,-1 1 0,1-1 0,0 1 0,-1-1 0,1 1 0,-1-1 0,1 1 0,0 0 0,-1 0 0,1 0 0,0 0 0,0 0 0,-2 1 0,-8 6-6,-10 2-52,1 2 0,0 1-1,1 1 1,0 0-1,-23 24 1,21-18-7,-2-2 1,-39 27-1,61-45-21,1 0 0,0 1 0,0-1 0,0 0 0,0 0 0,0 1 0,0-1 0,-1 0 0,1 0 0,0 0 0,0 0 1,0 1-1,-1-1 0,1 0 0,0 0 0,0 0 0,0 0 0,-1 0 0,1 1 0,0-1 0,0 0 0,-1 0 0,1 0 0,0 0 0,0 0 0,-1 0 1,1 0-1,0 0 0,0 0 0,-1 0 0,1 0 0,0 0 0,0 0 0,-1 0 0,1 0 0,0-1 0,0 1 0,-1 0 0,1 0 0,0 0 0,0 0 0,0 0 1,-1 0-1,1-1 0,0 1 0,0 0 0,0 0 0,-1 0 0,1-1 0,0 1 0,0 0 0,0 0 0,0 0 0,0-1 0,0 1 0,-1 0 0,15-15 31,19-2 23,0 0-1,2 3 0,-1 0 1,2 3-1,-1 1 1,46-7-1,-61 14-48,-10 1 14,0 0 0,1 1 0,-1 0 0,0 1 0,20 1 0,-28 0-12,0-1 1,0 0-1,0 1 0,0 0 0,0 0 0,0 0 0,-1-1 0,1 2 0,0-1 0,0 0 0,-1 0 0,1 0 0,0 1 0,-1-1 0,0 1 0,1-1 0,-1 1 1,0 0-1,0 0 0,0-1 0,0 1 0,0 0 0,0 0 0,0 0 0,-1 0 0,1 0 0,-1 0 0,1 0 0,-1 0 0,0 0 0,0 0 0,0 1 1,0-1-1,0 4 0,-2 7 65,0-1 1,-1 1-1,0-1 1,-1 1-1,0-1 1,-1 0-1,0 0 1,-1-1-1,0 0 1,-1 0-1,0 0 1,-1-1 0,0 0-1,0 0 1,-1-1-1,-17 14 1,-13 8 60,-1-2 0,-83 46 0,-112 66-357,234-140 207,1-1 48,-1 1-1,1-1 0,0 0 1,-1 1-1,1-1 0,-1 0 1,1 1-1,0-1 1,-1 0-1,1 0 0,-1 1 1,1-1-1,-1 0 1,1 0-1,-1 0 0,1 0 1,-1 1-1,1-1 0,-1 0 1,1 0-1,-1 0 1,1 0-1,-1 0 0,1 0 1,-1-1-1,1 1 0,-1 0 1,1 0-1,-1 0 1,1 0-1,-1-1 0,1 1 1,-1 0-1,1 0 0,-1-1 1,1 1-1,-1 0 1,1-1-1,0 1 0,-1 0 1,1-1-1,-1 0 1,0-11 595</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56.900"/>
    </inkml:context>
    <inkml:brush xml:id="br0">
      <inkml:brushProperty name="width" value="0.1" units="cm"/>
      <inkml:brushProperty name="height" value="0.1" units="cm"/>
      <inkml:brushProperty name="color" value="#F6630D"/>
    </inkml:brush>
  </inkml:definitions>
  <inkml:trace contextRef="#ctx0" brushRef="#br0">1 21 8706,'16'-6'589,"-12"4"-443,1-1 0,-1 2 0,1-1 0,0 0 0,-1 1-1,1 0 1,0 0 0,0 0 0,0 1 0,0-1 0,0 1 0,0 1 0,-1-1 0,1 1 0,0-1 0,0 1 0,0 1-1,0-1 1,7 4 0,60 29 714,-30-16-508,-2 1-1,-1 3 1,0 0-1,-1 3 0,59 51 1,-25 7-231,-7-6-171,-44-64-338,-17-15-317,-11-10-216,-6-6 38,-3 3 418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20.461"/>
    </inkml:context>
    <inkml:brush xml:id="br0">
      <inkml:brushProperty name="width" value="0.1" units="cm"/>
      <inkml:brushProperty name="height" value="0.1" units="cm"/>
      <inkml:brushProperty name="color" value="#66CC00"/>
    </inkml:brush>
  </inkml:definitions>
  <inkml:trace contextRef="#ctx0" brushRef="#br0">947 1446 6593,'-26'-1'1091,"-35"3"928,61-2-1999,-1 0 0,1 1 0,-1-1 0,1 0 0,-1 0 1,1 1-1,-1-1 0,1 0 0,-1 1 0,1-1 0,-1 0 0,1 1 0,0-1 0,-1 1 0,1-1 0,0 1 0,-1-1 0,1 1 0,0-1 0,-1 1 0,1-1 0,0 1 0,0-1 0,0 1 0,0-1 0,0 1 0,-1 0 0,1-1 0,0 1 0,0-1 0,0 1 0,1 0 0,-1-1 0,0 1 0,0-1 0,0 1 0,0-1 0,0 1 0,1-1 0,-1 1 0,0-1 0,0 1 0,1-1 0,-1 1 0,1-1 0,-1 1 0,0-1 0,1 1 0,-1-1 0,1 0 0,-1 1 0,1-1 0,27 31 448,39 24-341,1-4 1,3-3-1,2-2 1,2-4-1,2-4 1,1-2-1,125 37 1,-106-43-125,751 221 297,-247-121-124,-489-115-151,2-4 0,-1-6 0,171-13 0,-143-8-39,0-6 0,252-74 0,-292 63-5,-2-5 1,-2-5 0,-1-3 0,133-88-1,-130 65 15,-3-3-1,88-87 1,-131 106 17,-2-2-1,-2-2 1,-3-2 0,55-95 0,-70 102-4,-2-1-1,-3-2 1,-2 0-1,30-108 1,-48 141-5,-2 0 0,-1 1 0,-1-1 0,0 0 0,-2-1 1,0 1-1,-2 0 0,0 0 0,-2 1 0,0-1 0,-2 1 1,0-1-1,-1 2 0,-1-1 0,-1 1 0,-18-31 0,10 27 8,-1-1 0,-1 2 0,0 1 0,-2 0 0,-1 1-1,-1 1 1,-49-32 0,32 27 0,-2 2-1,-1 2 1,-1 2-1,-65-19 0,-8 9 4,-1 5 0,-2 5-1,-126-4 1,-58 9 40,0 13-1,-528 67 0,493-12 392,3 15-1,-373 127 0,637-173-325,-141 57 123,-279 146-135,342-149-82,-197 133 0,278-157-17,2 3 0,-88 94 1,119-112-9,-23 21 12,-97 130 0,140-167-11,2 0 0,0 1 0,2 1 0,0 1 0,2-1 0,1 1 0,0 1 0,2 0 0,1 0 0,-2 29 0,7-43-2,1 0 1,1 0-1,0 0 0,0 0 0,1 0 0,1 0 1,0 0-1,0-1 0,1 1 0,1-1 0,0 0 0,1 0 1,0-1-1,0 1 0,1-1 0,0-1 0,1 1 1,0-1-1,12 10 0,15 10 3,1-2 1,1-1-1,73 38 0,-108-63-2,60 34 6,3-3 0,0-3 1,2-3-1,1-2 0,1-4 1,1-2-1,0-4 0,1-3 1,97 3-1,-76-15-101,-1-4-1,1-5 1,143-32-1,-109 9-516,241-98 0,-127 25 152</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57.260"/>
    </inkml:context>
    <inkml:brush xml:id="br0">
      <inkml:brushProperty name="width" value="0.1" units="cm"/>
      <inkml:brushProperty name="height" value="0.1" units="cm"/>
      <inkml:brushProperty name="color" value="#F6630D"/>
    </inkml:brush>
  </inkml:definitions>
  <inkml:trace contextRef="#ctx0" brushRef="#br0">113 0 7218,'-49'8'2800,"59"-1"-1584,3 3-856,4 1 1,1-4-33,-2 6-152,-3-5-32,5 2-128,-6 6-80,3-4-440,-14-6 768,4-1-328</inkml:trace>
  <inkml:trace contextRef="#ctx0" brushRef="#br0" timeOffset="1">135 123 6809,'-135'51'2825,"135"-41"-1609,0-3-600,13 2-279,2 0-49,-2-4-88,17 1-48,-11-1-72,-1-2-48,-1 4-144,-15-7-232,11 3 224</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57.598"/>
    </inkml:context>
    <inkml:brush xml:id="br0">
      <inkml:brushProperty name="width" value="0.1" units="cm"/>
      <inkml:brushProperty name="height" value="0.1" units="cm"/>
      <inkml:brushProperty name="color" value="#F6630D"/>
    </inkml:brush>
  </inkml:definitions>
  <inkml:trace contextRef="#ctx0" brushRef="#br0">58 152 7802,'-33'24'3208,"14"-2"-1815,14-9-849,11 2-48,14-12-96,10-1-56,24-11-104,11-5-48,23-13-144,-3-9-96,-10-2-512,-10-3-464,-13-24 616</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57.947"/>
    </inkml:context>
    <inkml:brush xml:id="br0">
      <inkml:brushProperty name="width" value="0.1" units="cm"/>
      <inkml:brushProperty name="height" value="0.1" units="cm"/>
      <inkml:brushProperty name="color" value="#F6630D"/>
    </inkml:brush>
  </inkml:definitions>
  <inkml:trace contextRef="#ctx0" brushRef="#br0">380 88 9458,'19'-74'2859,"-19"60"-2003,-7 17-610,-5 13-106,-129 194 756,-98 244-957,268-509-106,3 2 1,1 2-1,3 1 1,2 1-1,72-69 1,-84 89 166,-22 24 2,1-1-1,0 1 1,0 0 0,0 0 0,0 1-1,1-1 1,-1 1 0,1 0-1,8-3 1,-13 7 1,0-1 0,0 1 0,-1 0 0,1 0 0,0 0-1,0 0 1,0 0 0,0 0 0,0 0 0,-1 0 0,1 0 0,0 0 0,0 0-1,0 0 1,0 1 0,-1-1 0,1 0 0,0 1 0,0-1 0,0 1 0,-1-1-1,1 1 1,0-1 0,-1 1 0,1-1 0,0 1 0,-1 0 0,1-1-1,-1 1 1,1 0 0,-1 0 0,1-1 0,-1 1 0,0 0 0,1 0 0,-1 0-1,0-1 1,0 1 0,0 0 0,1 0 0,-1 0 0,0 0 0,0-1 0,0 3-1,0 45 158,0-43-133,-7 51 254,-3 0 1,-2 0-1,-27 78 0,-12 49 175,35-106-342,-11 124 0,11-27-81,19-160-116,3-17-157,8-22-233,7-53-1021,-7 18 405,22-39 140</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58.279"/>
    </inkml:context>
    <inkml:brush xml:id="br0">
      <inkml:brushProperty name="width" value="0.1" units="cm"/>
      <inkml:brushProperty name="height" value="0.1" units="cm"/>
      <inkml:brushProperty name="color" value="#F6630D"/>
    </inkml:brush>
  </inkml:definitions>
  <inkml:trace contextRef="#ctx0" brushRef="#br0">48 1 9042,'5'11'3105,"-4"11"-2817,-2 4 24,-7 9-16,-2 1-24,1 5-144,1 1-64,2 3-328,-3-4-464,6-25 480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58.615"/>
    </inkml:context>
    <inkml:brush xml:id="br0">
      <inkml:brushProperty name="width" value="0.1" units="cm"/>
      <inkml:brushProperty name="height" value="0.1" units="cm"/>
      <inkml:brushProperty name="color" value="#F6630D"/>
    </inkml:brush>
  </inkml:definitions>
  <inkml:trace contextRef="#ctx0" brushRef="#br0">1 20 7706,'3'-2'279,"1"-1"0,0 1 1,0 0-1,0 0 1,0 0-1,0 1 0,1 0 1,-1 0-1,0 0 0,1 0 1,-1 0-1,1 1 1,-1 0-1,1 0 0,6 1 1,75 14 431,-55-8-168,58 3-63,-64-8-400,-1 0 0,0 2 1,30 8-1,-53-12-79,0 0 1,0 0-1,0 1 0,0-1 1,-1 0-1,1 1 0,0-1 0,0 1 1,-1-1-1,1 1 0,0-1 1,-1 1-1,1 0 0,-1-1 1,1 1-1,-1 0 0,1-1 0,-1 1 1,1 0-1,-1 0 0,0 0 1,1-1-1,-1 1 0,0 0 1,1 0-1,-1 0 0,0 0 1,0-1-1,0 1 0,0 0 0,0 0 1,0 0-1,0 0 0,0 0 1,-1 0-1,1-1 0,0 1 1,0 0-1,-1 0 0,1 0 0,0-1 1,-1 1-1,1 0 0,-2 1 1,-27 38 8,23-33-10,-25 25-173,-2-1-1,-2-1 1,-47 32-1,5-5-697,17-11 459</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58.995"/>
    </inkml:context>
    <inkml:brush xml:id="br0">
      <inkml:brushProperty name="width" value="0.1" units="cm"/>
      <inkml:brushProperty name="height" value="0.1" units="cm"/>
      <inkml:brushProperty name="color" value="#F6630D"/>
    </inkml:brush>
  </inkml:definitions>
  <inkml:trace contextRef="#ctx0" brushRef="#br0">125 77 8114,'-88'-4'2596,"87"4"-2554,0 1 0,0-1 0,0 0 0,0 0-1,0 1 1,0-1 0,0 1 0,0-1 0,0 1-1,0-1 1,0 1 0,0 0 0,0 0 0,0-1-1,1 1 1,-1 0 0,0 0 0,0 0 0,1 0-1,-1 0 1,1 0 0,-1 0 0,1 0 0,-1 0-1,1 0 1,0 0 0,-1 0 0,1 1 0,-2 34 138,2-25-76,-4 16-20,-5 66 95,9-85-285,0-1 1,1 1-1,0-1 1,0 1-1,0-1 1,1 0-1,0 1 0,1-1 1,5 12-1,-8-19 92,0 0 0,0 0 0,0 0 0,0 0 0,0 1 0,1-1-1,-1 0 1,0 0 0,0 0 0,0 0 0,0 0 0,0 0-1,1 1 1,-1-1 0,0 0 0,0 0 0,0 0 0,0 0 0,1 0-1,-1 0 1,0 0 0,0 0 0,0 0 0,1 0 0,-1 0-1,0 0 1,0 0 0,0 0 0,0 0 0,1 0 0,-1 0 0,0 0-1,0 0 1,0 0 0,1 0 0,-1 0 0,0 0 0,0 0-1,0-1 1,0 1 0,0 0 0,1 0 0,-1 0 0,0 0 0,0 0-1,0-1 1,10-12-270,12-30 311,-13 25 5,21-39 260,33-53 570,-57 101-740,1 0 0,0 0 0,0 0 0,1 1 1,0 0-1,1 1 0,0 0 0,15-10 0,-14 13-75,1 0 0,-1 1 0,1-1 0,-1 2 0,1 0-1,0 0 1,0 1 0,0 0 0,0 1 0,0 0 0,0 1 0,11 2-1,-9-1-40,0 0-1,-1 1 1,0 0-1,1 1 1,-1 1 0,-1 0-1,1 0 1,-1 1-1,21 14 1,-30-18-10,1 0 1,-1 0-1,1 0 1,-1 1 0,1-1-1,-1 1 1,0-1-1,0 1 1,0 0 0,-1 0-1,1 0 1,-1 0 0,1 0-1,-1 0 1,0 0-1,0 0 1,-1 0 0,1 1-1,-1-1 1,1 0 0,-1 1-1,0-1 1,0 0-1,0 1 1,-1-1 0,1 0-1,-1 0 1,0 1-1,0-1 1,0 0 0,0 0-1,-1 0 1,1 0 0,-1 0-1,-3 4 1,-1 2-31,-1-1-1,0 0 1,-1 0 0,1-1 0,-1 1-1,-1-2 1,0 1 0,0-1 0,-12 6-1,-106 41-245,99-43 306,0 0 0,1 2 0,1 1 0,-1 1 0,2 1-1,0 2 1,-26 22 0,36-21 509,29-21-148,30-20-98,82-40 53,-96 50-433,0-1 1,-1-1-1,0-2 0,-2 0 0,28-24 0,-52 39 18,-1-1-1,1 1 1,-1-1 0,0 1-1,0-1 1,0 1-1,0-1 1,-1 0 0,1 0-1,-1 0 1,0 0-1,0 0 1,0 0-1,0-1 1,0 1 0,-1 0-1,1-5 1,3-21-387</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59.330"/>
    </inkml:context>
    <inkml:brush xml:id="br0">
      <inkml:brushProperty name="width" value="0.1" units="cm"/>
      <inkml:brushProperty name="height" value="0.1" units="cm"/>
      <inkml:brushProperty name="color" value="#F6630D"/>
    </inkml:brush>
  </inkml:definitions>
  <inkml:trace contextRef="#ctx0" brushRef="#br0">414 2 6913,'-98'-1'2857,"88"28"-1617,-3 11-624,0 5 1,-4 16-65,1-3-24,-9 6-168,1 2-64,-4-5-144,-7 7-40,7-3-64,-1-6-48,1-11-144,6-8-152,8-20-304,2-13-216,11-13 512</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59.646"/>
    </inkml:context>
    <inkml:brush xml:id="br0">
      <inkml:brushProperty name="width" value="0.1" units="cm"/>
      <inkml:brushProperty name="height" value="0.1" units="cm"/>
      <inkml:brushProperty name="color" value="#F6630D"/>
    </inkml:brush>
  </inkml:definitions>
  <inkml:trace contextRef="#ctx0" brushRef="#br0">17 7 7706,'15'-2'410,"-1"0"0,1 0 0,0 2 0,0 0 0,-1 0 0,1 1 0,0 1 0,26 7 0,-9 0-160,-1 1-1,0 2 1,28 15 0,-55-25-222,-1 0 1,0 0-1,1 0 1,-1 0 0,0 1-1,0-1 1,-1 1-1,1 0 1,0 0 0,-1 0-1,0 0 1,0 1-1,0-1 1,0 0 0,0 1-1,-1-1 1,2 5-1,-2-1 9,1-1 0,-1 0 0,-1 1-1,1-1 1,-1 1 0,0-1 0,-1 1-1,1-1 1,-1 0 0,-3 10 0,-19 61 239,11-37-61,-9 47-1,18-70-158,-15 92 656,-37 120 0,54-227-703,1 0-1,0 0 0,-1 0 0,0 0 0,0 0 1,1 0-1,-1 0 0,0 0 0,0 0 1,-1-1-1,1 1 0,0 0 0,-1-1 0,1 1 1,0-1-1,-1 1 0,0-1 0,1 0 1,-1 0-1,0 0 0,0 0 0,0 0 0,0 0 1,1 0-1,-1-1 0,0 1 0,0-1 1,-1 1-1,1-1 0,0 0 0,0 0 0,0 0 1,0 0-1,0 0 0,0 0 0,0 0 1,0-1-1,0 1 0,-3-2 0,-1 0-33,0-1 0,1 0 0,-1 0 0,1 0 0,0 0 0,0-1 1,0 0-1,0 0 0,1-1 0,-1 1 0,-5-10 0,-3-9-312,2-1 0,0 0 0,2-1 1,1 0-1,1-1 0,-6-42 1,6 38 116,-9-51 300,1 0-21</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1:59.979"/>
    </inkml:context>
    <inkml:brush xml:id="br0">
      <inkml:brushProperty name="width" value="0.1" units="cm"/>
      <inkml:brushProperty name="height" value="0.1" units="cm"/>
      <inkml:brushProperty name="color" value="#F6630D"/>
    </inkml:brush>
  </inkml:definitions>
  <inkml:trace contextRef="#ctx0" brushRef="#br0">104 50 7618,'31'-50'2872,"-41"62"-2088,-4 1-255,0 3-57,0 4-88,1-5-120,1 6-80,2 7-128,-3-6 0,2 2-128,-1-1-104,4-8-320,6 5-144,1-14 367</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2:00.316"/>
    </inkml:context>
    <inkml:brush xml:id="br0">
      <inkml:brushProperty name="width" value="0.1" units="cm"/>
      <inkml:brushProperty name="height" value="0.1" units="cm"/>
      <inkml:brushProperty name="color" value="#F6630D"/>
    </inkml:brush>
  </inkml:definitions>
  <inkml:trace contextRef="#ctx0" brushRef="#br0">107 55 6561,'118'-28'2313,"-89"15"-1409,-23 2 122,-6 11-985,0 0 0,-1-1 0,1 1 0,0 0 0,-1 0 0,1 0 0,0-1 0,0 1-1,-1 0 1,1 0 0,0 0 0,-1 0 0,1-1 0,-1 1 0,1 0 0,0 0 0,-1 0-1,1 0 1,0 0 0,-1 0 0,1 0 0,0 0 0,-1 0 0,1 0 0,-1 0 0,1 0-1,0 0 1,-1 1 0,1-1 0,0 0 0,-1 0 0,1 0 0,0 0 0,-1 1 0,1-1 0,0 0-1,0 0 1,-1 1 0,1-1 0,0 0 0,0 0 0,-1 1 0,1-1 0,0 0 0,0 1-1,0-1 1,-1 0 0,1 1 0,0-1 0,0 0 0,0 1 0,0-1 0,0 0 0,0 1-1,0-1 1,0 1 0,0-1 0,0 0 0,0 1 0,0-1 0,-5 15 17,-2-1-1,1-1 1,-2 1-1,1-1 1,-2 0 0,-14 16-1,-24 37 73,-2 0-65,35-48-104,0 0 0,1 1 0,0 1 0,-15 35 0,26-46-237,2-8 266,0-1 0,0 0 0,0 0 0,1 0 0,-1 0 0,0 0 0,0 0 0,0 1 0,0-1-1,0 0 1,0 0 0,0 0 0,0 0 0,0 0 0,0 0 0,1 0 0,-1 0 0,0 0 0,0 1 0,0-1 0,0 0 0,0 0 0,0 0 0,0 0 0,1 0 0,-1 0 0,0 0 0,0 0 0,0 0-1,0 0 1,0 0 0,1 0 0,-1 0 0,0 0 0,0 0 0,0 0 0,0 0 0,0 0 0,0 0 0,1 0 0,-1 0 0,0-1 0,0 1 0,0 0 0,0 0 0,0 0 0,0 0 0,0 0 0,1 0-1,-1 0 1,0 0 0,0 0 0,0-1 0,0 1 0,0 0 0,0 0 0,0 0 0,0 0 0,0 0 0,0 0 0,0 0 0,0-1 0,0 1 0,0 0 0,0 0 0,14-17-318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22.474"/>
    </inkml:context>
    <inkml:brush xml:id="br0">
      <inkml:brushProperty name="width" value="0.1" units="cm"/>
      <inkml:brushProperty name="height" value="0.1" units="cm"/>
      <inkml:brushProperty name="color" value="#66CC00"/>
    </inkml:brush>
  </inkml:definitions>
  <inkml:trace contextRef="#ctx0" brushRef="#br0">1 33 6057,'89'-33'2009,"-78"37"-1865,-1-3 112,3 13 200,-5-10 112,5 11-24,2 7-104,-3 2-176,1 6-88,5-2-96,-7-4-40,-7-7-40,-3-9-40,3 0-488,4 23 384</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2:00.651"/>
    </inkml:context>
    <inkml:brush xml:id="br0">
      <inkml:brushProperty name="width" value="0.1" units="cm"/>
      <inkml:brushProperty name="height" value="0.1" units="cm"/>
      <inkml:brushProperty name="color" value="#F6630D"/>
    </inkml:brush>
  </inkml:definitions>
  <inkml:trace contextRef="#ctx0" brushRef="#br0">145 1 6945,'1'1'178,"0"1"0,-1 0 0,1-1 0,-1 1 0,0 0 0,1-1 0,-1 1 0,0 0 0,0 0 0,0-1 0,0 1 0,0 0 0,-1-1 0,1 1 0,0 0 0,-1-1 0,1 1 0,-1 0 0,0-1 0,1 1 0,-1-1 0,0 1 0,0-1 0,0 0 0,0 1 0,0-1 0,-2 2 0,-42 32 669,26-22-208,13-8-573,0 0 0,0 1 0,0 0 0,1 0 0,0 1 0,0-1 0,1 1 0,0 0 0,0 1 0,0-1 0,1 0 0,0 1 0,1 0 0,0 0 0,0 0 0,0 0 0,1 0 0,0 0 0,1 0 0,0 11 0,1-12-21,0 0 1,1 0-1,-1 0 1,2 0-1,-1 0 1,1 0-1,0 0 1,0-1-1,0 1 0,1-1 1,0 0-1,1 0 1,-1 0-1,1-1 1,0 0-1,1 1 0,-1-2 1,1 1-1,0-1 1,0 0-1,0 0 1,11 4-1,13 8-15,-23-12-20,0 0 1,0 0-1,0-1 0,1 1 0,0-2 0,13 4 0,-19-6-44,0 0 1,1 0-1,-1 0 1,0 0-1,0-1 1,1 1-1,-1-1 1,0 1-1,0-1 0,0 0 1,0 0-1,0 0 1,0 0-1,0 0 1,0 0-1,0-1 1,-1 1-1,1-1 1,0 1-1,-1-1 0,1 0 1,-1 1-1,1-1 1,-1 0-1,0 0 1,0 0-1,0 0 1,0 0-1,0-2 1,17-44-1700,-11 16 1184</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2:01.128"/>
    </inkml:context>
    <inkml:brush xml:id="br0">
      <inkml:brushProperty name="width" value="0.1" units="cm"/>
      <inkml:brushProperty name="height" value="0.1" units="cm"/>
      <inkml:brushProperty name="color" value="#F6630D"/>
    </inkml:brush>
  </inkml:definitions>
  <inkml:trace contextRef="#ctx0" brushRef="#br0">22 1 6617,'-17'71'2616,"16"-69"-2583,0 1 0,0-1 0,1 1 0,-1 0 0,1 0 0,-1-1 0,1 1 0,0 0 0,0 0 0,0-1 0,1 1 0,-1 0 0,1 0 0,-1-1 0,1 1 1,0 0-1,0-1 0,0 1 0,0-1 0,1 1 0,-1-1 0,1 1 0,-1-1 0,1 0 0,0 0 0,0 0 0,3 3 0,-6 11 3,-3 5-684,-6 30 264</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2:01.962"/>
    </inkml:context>
    <inkml:brush xml:id="br0">
      <inkml:brushProperty name="width" value="0.1" units="cm"/>
      <inkml:brushProperty name="height" value="0.1" units="cm"/>
      <inkml:brushProperty name="color" value="#F6630D"/>
    </inkml:brush>
  </inkml:definitions>
  <inkml:trace contextRef="#ctx0" brushRef="#br0">321 88 6985,'34'-87'3468,"-46"134"-3094,-3-1 1,-2 0 0,-45 85-1,59-123-349,-43 86 259,-4-2 0,-88 124 0,126-198-302,24-29-191,23-27-320,8-2-22,5-9 158,-35 32 314,11-16 45,43-44 0,-58 68 101,0 1 0,0 1 0,0-1-1,1 1 1,0 1 0,1 0 0,0 0 0,-1 1-1,21-6 1,-28 10-63,-1 0 0,1 0 0,0 1 0,0-1 0,0 1-1,0 0 1,0-1 0,-1 1 0,1 1 0,0-1 0,0 0 0,0 1 0,0 0 0,3 0-1,-5 0 0,0 0-1,0 0 0,1-1 1,-1 1-1,0 0 0,0 0 1,0 0-1,0 0 0,0 0 1,0 1-1,-1-1 0,1 0 1,0 0-1,0 1 0,-1-1 1,1 0-1,-1 1 0,1-1 1,-1 0-1,1 3 0,-1 1 20,0 1 1,0 0-1,0-1 0,-1 1 0,0-1 0,0 1 0,0 0 0,-1-1 0,1 0 1,-1 1-1,-1-1 0,-3 7 0,-189 331 1265,140-221-1046,-21 37-26,75-157-216,0 0 0,0 0 1,1 0-1,-2 0 0,1 0 0,0 0 0,0-1 1,0 1-1,-1 0 0,1-1 0,-1 1 1,0-1-1,1 0 0,-1 1 0,0-1 0,0 0 1,0 0-1,1 0 0,-1 0 0,0 0 0,0-1 1,-5 2-1,6-3-23,-1 0 0,1-1-1,0 1 1,-1 0 0,1-1 0,0 1 0,0 0-1,0-1 1,0 0 0,0 1 0,0-1 0,1 1 0,-1-1-1,0 0 1,1 0 0,-1 1 0,1-1 0,0 0-1,0 0 1,0 0 0,-1 1 0,1-1 0,1 0 0,-1 0-1,1-3 1,0-15 739,1 1-1,1-1 1,7-26-1,5-21 652</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2:02.297"/>
    </inkml:context>
    <inkml:brush xml:id="br0">
      <inkml:brushProperty name="width" value="0.1" units="cm"/>
      <inkml:brushProperty name="height" value="0.1" units="cm"/>
      <inkml:brushProperty name="color" value="#F6630D"/>
    </inkml:brush>
  </inkml:definitions>
  <inkml:trace contextRef="#ctx0" brushRef="#br0">1 0 6641,'5'25'4352,"12"12"-3679,-7-17-304,17 42-90,2-2 1,3-1 0,3-1 0,2-3 0,2 0 0,3-3 0,2-1 0,100 88 0,-138-135-286,0 0 0,0 0 0,0 0 0,0-1 0,1 0 0,0 0 0,-1 0 0,1-1 0,0 0 0,0 0 0,13 0 0,-18-1-37,1-1 0,-1 0 0,1 0 1,-1-1-1,1 1 0,-1-1 1,1 1-1,-1-1 0,0 0 0,1 1 1,-1-1-1,0 0 0,1-1 1,-1 1-1,0 0 0,0-1 1,0 1-1,0-1 0,-1 0 0,1 1 1,0-1-1,-1 0 0,1 0 1,-1 0-1,1 0 0,-1-1 1,0 1-1,0 0 0,0 0 0,0-1 1,-1 1-1,1 0 0,0-1 1,-1 1-1,0-1 0,0 1 0,1-4 1,0-26-398</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2:02.634"/>
    </inkml:context>
    <inkml:brush xml:id="br0">
      <inkml:brushProperty name="width" value="0.1" units="cm"/>
      <inkml:brushProperty name="height" value="0.1" units="cm"/>
      <inkml:brushProperty name="color" value="#F6630D"/>
    </inkml:brush>
  </inkml:definitions>
  <inkml:trace contextRef="#ctx0" brushRef="#br0">110 50 8202,'40'-49'2912,"-40"69"-2424,0 12-263,-5 9 39,-5 20 96,-1 7 40,1 12-48,-2 5-16,-4 6-96,-2 2-88,0 11-72,-2-2-40,7-9-80,3-19-80,3-34-320,7-17-240,0-50 408</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2:02.965"/>
    </inkml:context>
    <inkml:brush xml:id="br0">
      <inkml:brushProperty name="width" value="0.1" units="cm"/>
      <inkml:brushProperty name="height" value="0.1" units="cm"/>
      <inkml:brushProperty name="color" value="#F6630D"/>
    </inkml:brush>
  </inkml:definitions>
  <inkml:trace contextRef="#ctx0" brushRef="#br0">0 301 8546,'4'18'3136,"1"5"-2551,1 0-281,1 3-32,-1 10-120,7 0-40,7 7-200,-3-5-248,6-22 208</inkml:trace>
  <inkml:trace contextRef="#ctx0" brushRef="#br0" timeOffset="1">426 114 9490,'62'-104'3353,"-59"94"-2785,12 10-504,0 5-24,-2 0 0,4 2 0,2-1-72,1-2-88,0 4-288,-4 5-232,-6 5 392</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2:03.296"/>
    </inkml:context>
    <inkml:brush xml:id="br0">
      <inkml:brushProperty name="width" value="0.1" units="cm"/>
      <inkml:brushProperty name="height" value="0.1" units="cm"/>
      <inkml:brushProperty name="color" value="#F6630D"/>
    </inkml:brush>
  </inkml:definitions>
  <inkml:trace contextRef="#ctx0" brushRef="#br0">17 122 6593,'-15'26'3057,"13"-6"-864,2-5-1769,17-7-304,-1-5-40,6-14-40,2-9-16,6-10-128,1-2-120,0-3-272,2 1-201,-8 2 441</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2:03.644"/>
    </inkml:context>
    <inkml:brush xml:id="br0">
      <inkml:brushProperty name="width" value="0.1" units="cm"/>
      <inkml:brushProperty name="height" value="0.1" units="cm"/>
      <inkml:brushProperty name="color" value="#F6630D"/>
    </inkml:brush>
  </inkml:definitions>
  <inkml:trace contextRef="#ctx0" brushRef="#br0">124 74 6169,'0'-1'90,"-1"1"0,1-1-1,0 0 1,-1 1-1,1-1 1,0 1 0,-1-1-1,1 1 1,-1-1 0,1 1-1,-1-1 1,1 1-1,-1-1 1,1 1 0,-1 0-1,1-1 1,-1 1-1,0 0 1,1-1 0,-1 1-1,0 0 1,1 0 0,-1 0-1,0 0 1,1 0-1,-1-1 1,0 1 0,1 0-1,-1 0 1,0 1 0,-7 18 1307,7 48-714,2-55-571,-4 78 129,-4 0 1,-3 0-1,-23 87 1,-13 106 247,47-239-152,-1-44-330,0 1 0,0-1 0,0 0 0,0 1 0,1-1 0,-1 1 0,0-1 0,0 0 0,0 1 0,0-1 0,1 0 0,-1 1 0,0-1 0,0 0-1,1 1 1,-1-1 0,0 0 0,1 1 0,-1-1 0,0 0 0,1 0 0,-1 0 0,0 1 0,1-1 0,-1 0 0,0 0 0,1 0 0,-1 0 0,1 0 0,0 1-1,16-15 115,-3-4-136,-1 0 0,-1-1 1,-1 0-1,15-36 0,26-87-703,-46 124 603,24-74-211</inkml:trace>
  <inkml:trace contextRef="#ctx0" brushRef="#br0" timeOffset="1">451 0 7306,'0'0'2936,"-4"3"-1560,4 7-823,-1-10-49,-1 3 0,-5 25-128,-14 43-96,21-41-192,-5-1-24,-10-4-152,9-2-128,-4-13-568,8-2 1512,-1-8-728</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2:03.967"/>
    </inkml:context>
    <inkml:brush xml:id="br0">
      <inkml:brushProperty name="width" value="0.1" units="cm"/>
      <inkml:brushProperty name="height" value="0.1" units="cm"/>
      <inkml:brushProperty name="color" value="#F6630D"/>
    </inkml:brush>
  </inkml:definitions>
  <inkml:trace contextRef="#ctx0" brushRef="#br0">0 25 8154,'1'-1'116,"-1"0"1,1-1-1,0 1 1,-1-1-1,1 1 1,0 0 0,0-1-1,0 1 1,0 0-1,0 0 1,0 0-1,1 0 1,-1 0-1,0 0 1,0 0-1,1 0 1,-1 0-1,1 0 1,-1 1 0,0-1-1,1 1 1,0-1-1,-1 1 1,2-1-1,2 2-21,-1 0 0,0 0 1,1 0-1,-1 0 0,0 1 0,0 0 0,7 3 0,5 3-60,31 11 165,0-2 0,1-3 0,1-1 0,0-2 0,0-3 0,57 3 0,-105-11-198,0 0-1,0 0 1,0 0 0,0 0 0,0 0-1,0 0 1,0 0 0,0 1 0,0-1 0,0 0-1,-1 1 1,1-1 0,0 1 0,0-1-1,0 1 1,-1-1 0,1 1 0,0-1-1,-1 1 1,1 0 0,0-1 0,-1 1-1,1 0 1,-1 0 0,1-1 0,-1 1 0,1 0-1,-1 0 1,0 0 0,1 0 0,-1 0-1,0-1 1,0 1 0,1 0 0,-1 0-1,0 0 1,0 0 0,0 0 0,0 0-1,0 0 1,-1 0 0,1 0 0,0 0 0,0 0-1,-1-1 1,1 1 0,0 0 0,-1 0-1,1 0 1,-1 0 0,1-1 0,-2 2-1,-32 51 92,30-48-82,-20 25-92,-1-1 1,-1-1-1,-1-1 0,-56 42 0,18-27-76</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2:04.296"/>
    </inkml:context>
    <inkml:brush xml:id="br0">
      <inkml:brushProperty name="width" value="0.1" units="cm"/>
      <inkml:brushProperty name="height" value="0.1" units="cm"/>
      <inkml:brushProperty name="color" value="#F6630D"/>
    </inkml:brush>
  </inkml:definitions>
  <inkml:trace contextRef="#ctx0" brushRef="#br0">1 97 7834,'9'-93'3264,"8"89"-1527,4 4-1497,-1 5-152,3-3 8,7 6 16,-6 0 8,2-3-56,-6 3-64,-2-4-288,-3-4-216,-12 10 296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22.910"/>
    </inkml:context>
    <inkml:brush xml:id="br0">
      <inkml:brushProperty name="width" value="0.1" units="cm"/>
      <inkml:brushProperty name="height" value="0.1" units="cm"/>
      <inkml:brushProperty name="color" value="#66CC00"/>
    </inkml:brush>
  </inkml:definitions>
  <inkml:trace contextRef="#ctx0" brushRef="#br0">1 10 7410,'6'-2'344,"0"0"0,1 1 1,0-1-1,-1 1 1,1 0-1,0 1 1,-1 0-1,1 0 0,7 1 1,58 8-344,-68-8 126,26 5 55,-2 2 0,30 12 0,-31-10-100,55 12 1,-50-19-63,-26-3-17,0 0-1,0 0 1,0 1-1,0 0 0,0 0 1,0 0-1,0 1 1,0 0-1,0 0 1,-1 0-1,9 5 1,-14-6-2,1 1 1,0-1-1,-1 0 1,1 1 0,-1-1-1,1 0 1,-1 1 0,1-1-1,-1 0 1,0 1 0,0-1-1,0 1 1,0-1-1,0 1 1,0-1 0,0 0-1,-1 1 1,0 2 0,-9 30 8,7-25 1,-31 103 44,-57 179-88,68-241-554,16-27 391</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2:04.630"/>
    </inkml:context>
    <inkml:brush xml:id="br0">
      <inkml:brushProperty name="width" value="0.1" units="cm"/>
      <inkml:brushProperty name="height" value="0.1" units="cm"/>
      <inkml:brushProperty name="color" value="#F6630D"/>
    </inkml:brush>
  </inkml:definitions>
  <inkml:trace contextRef="#ctx0" brushRef="#br0">110 8 8890,'8'0'3065,"14"-1"-2681,9-4-104,8 3 16,-1 2 0,-2 2-136,-3 3-72,-8 0-168,-2-1-176,-7-5-472,-4 2 456</inkml:trace>
  <inkml:trace contextRef="#ctx0" brushRef="#br0" timeOffset="1">7 296 6473,'-7'14'5914,"28"-12"-5762,4 8-48,15-12-48,2-4-16,4-4 0,3-16-40,-9 4-264,1 7-240,-11-1 288</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2:04.964"/>
    </inkml:context>
    <inkml:brush xml:id="br0">
      <inkml:brushProperty name="width" value="0.1" units="cm"/>
      <inkml:brushProperty name="height" value="0.1" units="cm"/>
      <inkml:brushProperty name="color" value="#F6630D"/>
    </inkml:brush>
  </inkml:definitions>
  <inkml:trace contextRef="#ctx0" brushRef="#br0">110 0 9282,'-15'29'3441,"6"30"-3390,5-34 338,-12 58 163,6-38-331,3-1 1,-3 55-1,9-39-167,1-18-52,-1-1 1,-2 0-1,-2 0 1,-15 60 0,15-51-927,3-48 185,0-4 311</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2:05.293"/>
    </inkml:context>
    <inkml:brush xml:id="br0">
      <inkml:brushProperty name="width" value="0.1" units="cm"/>
      <inkml:brushProperty name="height" value="0.1" units="cm"/>
      <inkml:brushProperty name="color" value="#F6630D"/>
    </inkml:brush>
  </inkml:definitions>
  <inkml:trace contextRef="#ctx0" brushRef="#br0">1 25 9522,'0'-1'133,"0"0"1,0 0-1,0 0 1,1 1-1,-1-1 0,0 0 1,1 0-1,-1 0 1,1 1-1,-1-1 0,1 0 1,-1 1-1,1-1 1,-1 0-1,1 1 0,0-1 1,-1 1-1,1-1 1,0 1-1,-1-1 0,1 1 1,0 0-1,0-1 0,0 1 1,-1 0-1,1 0 1,0-1-1,0 1 0,0 0 1,0 0-1,0 0 1,35-2-677,-27 2 915,56-2-8,-13-1-169,0 3 0,0 1 0,0 3 0,85 17 0,-116-15-203,-10-2-16,0-1 0,1 0 1,-1-1-1,0 0 0,1 0 1,0-2-1,-1 1 0,20-3 1,-30 2-3,-1 0 1,1 0-1,-1 0 0,1 0 1,-1 0-1,1 0 1,-1 0-1,0 0 0,1 0 1,-1-1-1,1 1 0,-1 0 1,1 0-1,-1 0 1,1-1-1,-1 1 0,0 0 1,1-1-1,-1 1 1,0 0-1,1-1 0,-1 1 1,0 0-1,1-1 0,-1 1 1,0-1-1,0 1 1,1-1-1,-1 1 0,0-1 1,0 1-1,0 0 1,0-1-1,0 1 0,0-1 1,0 1-1,0-1 0,0 1 1,0-1-1,0 1 1,0-1-1,0 1 0,0-1 1,0 1-1,0-1 1,0 1-1,-1-1 0,1 1 1,0-1-1,-17-18-1018,15 18 1088,-5-5-210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2:05.630"/>
    </inkml:context>
    <inkml:brush xml:id="br0">
      <inkml:brushProperty name="width" value="0.1" units="cm"/>
      <inkml:brushProperty name="height" value="0.1" units="cm"/>
      <inkml:brushProperty name="color" value="#F6630D"/>
    </inkml:brush>
  </inkml:definitions>
  <inkml:trace contextRef="#ctx0" brushRef="#br0">50 0 8178,'3'0'169,"-1"1"0,1-1 1,0 1-1,-1-1 0,1 1 1,0 0-1,-1 0 0,1 0 1,-1 0-1,0 1 0,1-1 0,-1 0 1,0 1-1,0 0 0,0 0 1,0-1-1,0 1 0,0 0 1,0 1-1,-1-1 0,1 0 1,1 5-1,4 5-153,-2 1-1,0-1 1,5 19 0,-8-23 170,31 102 462,-4 2 0,-6 1 0,12 147 0,-33-216-517,-2 0 0,-2 0 0,-13 81 0,11-103-180,-2 0 0,0 0 0,-2-1-1,0 0 1,-1 0 0,-1-1 0,-1 0 0,-1-1 0,-20 26 0,27-40-106,1 1 1,-1-1-1,-1 0 1,1 0-1,-1 0 0,0-1 1,0 0-1,0 0 1,0 0-1,-13 4 0,-37 3-343</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2:58.680"/>
    </inkml:context>
    <inkml:brush xml:id="br0">
      <inkml:brushProperty name="width" value="0.1" units="cm"/>
      <inkml:brushProperty name="height" value="0.1" units="cm"/>
      <inkml:brushProperty name="color" value="#F6630D"/>
    </inkml:brush>
  </inkml:definitions>
  <inkml:trace contextRef="#ctx0" brushRef="#br0">99 147 9786,'-98'6'3473,"100"-6"-3009,9-3-8,9-5-16,-1 3 0,14 2-88,10 3-96,5-7-128,9-3-72,7-3-16,-10-7-32,1 2-136,-11 2-136,-18 1-400,-3-1-208,-13 9 2864,-5-4-1704</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2:59.176"/>
    </inkml:context>
    <inkml:brush xml:id="br0">
      <inkml:brushProperty name="width" value="0.1" units="cm"/>
      <inkml:brushProperty name="height" value="0.1" units="cm"/>
      <inkml:brushProperty name="color" value="#F6630D"/>
    </inkml:brush>
  </inkml:definitions>
  <inkml:trace contextRef="#ctx0" brushRef="#br0">338 67 7746,'2'-44'3079,"-2"43"-3047,0 0 0,0 0-1,0 0 1,0 0 0,0 0-1,1 0 1,-1 0 0,0 0 0,1 1-1,-1-1 1,0 0 0,1 0-1,-1 0 1,1 0 0,0 1 0,-1-1-1,1 0 1,-1 0 0,1 1-1,0-1 1,0 1 0,-1-1 0,1 0-1,0 1 1,0-1 0,0 1-1,0 0 1,0-1 0,-1 1 0,1 0-1,0 0 1,0-1 0,0 1 0,0 0-1,0 0 1,0 0 0,0 0-1,0 0 1,0 0 0,0 0 0,1 1-1,-1 0 20,1 0 0,-1 0-1,1 0 1,-1 0 0,0 0-1,0 0 1,0 1 0,1-1 0,-1 0-1,-1 1 1,1-1 0,0 1-1,0-1 1,0 1 0,-1-1-1,1 1 1,-1 0 0,1-1-1,-1 1 1,1 2 0,4 44 398,-3-32-294,29 492 947,-16-168-979,-5-230-66,-5 0 0,-14 154 0,9-262-55,0 0-1,0-1 1,0 1 0,0-1 0,0 1-1,-1 0 1,1-1 0,-1 1 0,1-1-1,-1 1 1,0-1 0,1 1-1,-1-1 1,0 0 0,0 1 0,0-1-1,0 0 1,0 0 0,0 1 0,-3 0-1,3-1 0,0-1 0,0 0 0,0 0 0,-1 0-1,1 0 1,0 0 0,0 0 0,-1 0 0,1 0 0,0 0-1,0 0 1,0-1 0,-1 1 0,1 0 0,0-1 0,0 1-1,0-1 1,0 0 0,0 1 0,-2-2 0,-7-6-15,1 0 0,-1-1 0,2 0 1,-10-11-1,12 13-18,-319-396-148,320 397 195,-9-17 582,14 23-578,0-1 0,0 1-1,0 0 1,0-1 0,0 1-1,0-1 1,0 1-1,0-1 1,0 1 0,0 0-1,0-1 1,0 1-1,0-1 1,1 1 0,-1 0-1,0-1 1,0 1 0,0 0-1,1-1 1,-1 1-1,0 0 1,0-1 0,1 1-1,-1 0 1,0-1-1,1 1 1,-1 0 0,0 0-1,1-1 1,-1 1-1,1 0 1,-1 0 0,0 0-1,1 0 1,-1-1 0,1 1-1,-1 0 1,0 0-1,1 0 1,-1 0 0,1 0-1,-1 0 1,0 0-1,1 0 1,-1 0 0,1 0-1,-1 1 1,1-1 0,155 0 880,-104 3-918,-1-3-1,1-2 1,-1-3 0,58-11-1,-96 12-190,0 0-1,-1-1 1,1 0-1,-1-1 1,0-1 0,-1 0-1,1 0 1,-1-1-1,-1-1 1,1 1-1,-2-2 1,1 1-1,-1-2 1,-1 1-1,0-1 1,11-18-1,13-35-282</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2:59.545"/>
    </inkml:context>
    <inkml:brush xml:id="br0">
      <inkml:brushProperty name="width" value="0.1" units="cm"/>
      <inkml:brushProperty name="height" value="0.1" units="cm"/>
      <inkml:brushProperty name="color" value="#F6630D"/>
    </inkml:brush>
  </inkml:definitions>
  <inkml:trace contextRef="#ctx0" brushRef="#br0">166 56 7954,'6'-6'448,"1"0"1,0 0 0,1 1 0,-1 0 0,1 1-1,0-1 1,0 2 0,0-1 0,1 1-1,-1 0 1,15-2 0,-22 5-398,-1 0 1,1 0-1,0 0 0,0 0 1,0 0-1,0 0 0,0 0 1,0 0-1,0 1 0,-1-1 1,1 0-1,0 0 0,0 1 1,0-1-1,0 1 0,-1-1 1,1 1-1,0-1 0,-1 1 1,1 0-1,0-1 0,-1 1 1,1 0-1,-1-1 1,1 1-1,-1 0 0,1 0 1,-1 0-1,1 1 0,8 23 429,-9-25-474,1 5 58,0 0 1,0 0 0,-1 1 0,0-1-1,0 0 1,-1 0 0,1 0 0,-1 0 0,0 0-1,0 0 1,-3 7 0,-28 55 264,13-29-224,-2 7-58,-158 315-480,136-276-1179,39-80 573,3-17 431</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2:59.876"/>
    </inkml:context>
    <inkml:brush xml:id="br0">
      <inkml:brushProperty name="width" value="0.1" units="cm"/>
      <inkml:brushProperty name="height" value="0.1" units="cm"/>
      <inkml:brushProperty name="color" value="#F6630D"/>
    </inkml:brush>
  </inkml:definitions>
  <inkml:trace contextRef="#ctx0" brushRef="#br0">1 41 8682,'13'-16'3201,"13"9"-2545,-8-1-96,7 3 8,-9 4-48,2-1-128,2 2-64,-2-2-200,7 2-64,1 2-208,-1 0-184,-1 9-448,-4-3-200,-9 9 584</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0.478"/>
    </inkml:context>
    <inkml:brush xml:id="br0">
      <inkml:brushProperty name="width" value="0.1" units="cm"/>
      <inkml:brushProperty name="height" value="0.1" units="cm"/>
      <inkml:brushProperty name="color" value="#F6630D"/>
    </inkml:brush>
  </inkml:definitions>
  <inkml:trace contextRef="#ctx0" brushRef="#br0">88 232 8170,'-87'24'4645,"121"-33"-3456,72-9 0,5 0-923,-80 11-206,29-6-9,0 2 0,69-3 1,-124 14-50,0 0 0,0 0 1,0 0-1,0 1 0,0-1 1,0 1-1,0 0 0,-1 1 0,1-1 1,0 1-1,-1 0 0,1 0 1,-1 0-1,7 5 0,-9-5-1,0 1 0,0-1 0,0 1 0,-1-1 0,1 1 0,0 0 0,-1-1 0,0 1 0,1 0 0,-1 0 0,-1 0 0,1 0 0,0 0 0,-1 0 0,1 0 0,-1 1 0,0-1 0,0 0 0,0 0 0,0 0 0,-1 0 0,1 0 0,-3 6 0,-3 16 4,-2 1 1,0-2-1,-2 1 0,-1-1 0,-13 22 0,15-31-9,0-1-1,-1 0 1,0-1-1,-1 0 1,0 0-1,-1-1 1,-1-1-1,-26 19 1,38-29-7,0 0 0,0-1 0,-1 1 1,1 0-1,0 0 0,-1-1 0,1 1 0,-1-1 0,1 1 0,-1-1 1,1 1-1,-1-1 0,1 0 0,-1 0 0,1 0 0,-1 0 0,1 0 1,-1 0-1,1 0 0,-2-1 0,1 0-12,1 1 0,0-1 1,0 0-1,0 0 0,1 0 0,-1 0 0,0 0 0,0 0 0,0 0 1,1 0-1,-1 0 0,1 0 0,-1 0 0,1 0 0,-1-1 1,1 1-1,-1 0 0,1 0 0,0-2 0,-2-10-153,2 0 0,-1 1-1,2-1 1,1-14 0,0 3 90,0-76-230,-1 16 269,3 1 0,17-99-1,-36 420 1063,13-206-1067,-2 0-1,-1 0 1,-2 0-1,0-1 1,-17 41-1,24-71 20,-1 1-1,1-1 1,-1 0 0,1 1-1,-1-1 1,0 0-1,1 0 1,-1 1-1,0-1 1,0 0-1,0 0 1,0 0-1,0 0 1,0 0-1,0 0 1,0 0-1,0-1 1,0 1 0,-1 0-1,1-1 1,-3 2-1,3-2-4,0-1 0,1 1 0,-1-1 0,0 1 0,0-1 0,0 1 0,0-1 0,1 0 0,-1 1 0,0-1 0,0 0 0,1 0 1,-1 1-1,1-1 0,-1 0 0,1 0 0,-1 0 0,1 0 0,-1 0 0,1 0 0,0 0 0,-1-1 0,-3-10-226,1-1 1,1 0 0,-2-17-1,-5-70 65,6-143-1,5 217 553,-2 35-9,-2 45 67,2-41-433,-11 111 769,-41 198 0,1-24 115,43-243-672,4-34-79,1 0 0,1 1 1,0-1-1,2 1 0,1-1 0,3 23 1,-4-42-90,0 1 0,1 0 1,0-1-1,0 1 0,-1-1 1,1 1-1,1-1 0,-1 0 1,0 1-1,1-1 0,-1 0 1,1 0-1,-1 0 0,1 0 0,0 0 1,0 0-1,0 0 0,0-1 1,0 1-1,1-1 0,-1 1 1,0-1-1,1 0 0,-1 0 1,1 0-1,-1 0 0,1 0 1,-1-1-1,6 1 0,-2 0 27,1-2-1,0 1 0,0-1 1,0 0-1,0 0 0,0-1 1,-1 0-1,1 0 1,-1 0-1,10-6 0,4-4 39,0-1 0,-1-1 0,-1-1 0,0 0 0,28-34 0,-23 26-49,10-16-335,0-1 0,-3-1-1,-2-2 1,-1-1-1,29-66 1,-41 77-250</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0.995"/>
    </inkml:context>
    <inkml:brush xml:id="br0">
      <inkml:brushProperty name="width" value="0.1" units="cm"/>
      <inkml:brushProperty name="height" value="0.1" units="cm"/>
      <inkml:brushProperty name="color" value="#F6630D"/>
    </inkml:brush>
  </inkml:definitions>
  <inkml:trace contextRef="#ctx0" brushRef="#br0">192 60 11338,'-122'-47'3604,"86"35"-2307,43 16-918,45 15-389,15-2-15,-37-11-97,0 1 0,-1 2 0,0 1 0,0 1 0,-1 1 0,-1 1 0,28 19 0,-52-31 84,-1 1 0,1 0 0,0 0 0,0 0 0,-1 1 0,1-1 0,-1 1 0,0-1 0,0 1 0,0 0 0,0-1 0,0 1 0,0 0 0,-1 1 0,0-1 0,1 0 0,-1 0 0,0 0 0,-1 1 0,1-1 0,0 0 0,-1 1 0,0-1 0,0 1 0,0-1 0,0 1 0,-1-1 0,1 0 0,-1 1 0,0-1 0,0 0 0,0 0 1,0 1-1,0-1 0,-1 0 0,0 0 0,1 0 0,-1 0 0,0-1 0,-1 1 0,-2 3 0,-7 6 27,0 1 0,-1-1 0,0-1 1,-1 0-1,0-1 0,-25 13 0,2-2 161,-1-2 0,-1-2 0,-1-2 0,0-1 0,-44 8 1,55-20 217,19-1 7,19-1 312,49-3-430,-1-3 0,83-19 0,-59 9-201,-62 13-32,3-1-125,0 0-1,0-2 1,23-8-1,-40 12-69,1 0 0,-1-1-1,0 0 1,0 0-1,0 0 1,0 0-1,0-1 1,-1 0 0,0 0-1,0 0 1,0 0-1,0-1 1,0 1 0,-1-1-1,0 0 1,0 0-1,3-7 1,1-12-461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23.257"/>
    </inkml:context>
    <inkml:brush xml:id="br0">
      <inkml:brushProperty name="width" value="0.1" units="cm"/>
      <inkml:brushProperty name="height" value="0.1" units="cm"/>
      <inkml:brushProperty name="color" value="#66CC00"/>
    </inkml:brush>
  </inkml:definitions>
  <inkml:trace contextRef="#ctx0" brushRef="#br0">111 57 7778,'-110'-56'2736,"121"56"-2456,17 8-16,5-2-112,8 1-8,9 0-64,7 7-32,-6-2-24,-5-2-72,-10 6-360,-16-16-1704,1 12 1472</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1.333"/>
    </inkml:context>
    <inkml:brush xml:id="br0">
      <inkml:brushProperty name="width" value="0.1" units="cm"/>
      <inkml:brushProperty name="height" value="0.1" units="cm"/>
      <inkml:brushProperty name="color" value="#F6630D"/>
    </inkml:brush>
  </inkml:definitions>
  <inkml:trace contextRef="#ctx0" brushRef="#br0">404 0 8698,'-1'1'227,"0"1"-1,0-1 1,0 0 0,0 0-1,0 1 1,0-1 0,0 0-1,0 1 1,1-1 0,-1 1 0,1-1-1,-1 1 1,1-1 0,-1 3-1,0 44 562,2-18-115,-9 33-90,-2-1 0,-3 0 0,-28 81 0,-82 175-373,47-129-140,38-96-67,13-32-62,-32 113 1,57-174 45,0 0 0,0 0 1,0 0-1,0 0 0,0 0 1,0-1-1,1 1 0,-1 0 1,0 0-1,0 0 0,0 0 1,0 0-1,0 0 0,1 0 1,-1 0-1,0 0 0,0 0 1,0 0-1,0 0 0,0 0 1,1 0-1,-1 0 0,0 1 1,0-1-1,0 0 0,0 0 1,0 0-1,0 0 0,0 0 1,1 0-1,-1 0 0,0 0 1,0 0-1,0 0 0,0 1 1,0-1-1,0 0 0,0 0 1,0 0-1,0 0 0,1 0 1,-1 0-1,0 0 0,0 1 1,0-1-1,0 0 0,0 0 1,0 0-1,0 0 0,0 0 1,0 1-1,0-1 0,0 0 1,0 0-1,0 0 0,0 0 1,0 0-1,0 1 0,0-1 1,-1 0-1,1 0 0,0 0 1,0 0-1,0 0 0,0 0 1,0 0-1,0 1 0,0-1 1,15-12-580,15-23-260,7-22 10,10-26 436</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1.696"/>
    </inkml:context>
    <inkml:brush xml:id="br0">
      <inkml:brushProperty name="width" value="0.1" units="cm"/>
      <inkml:brushProperty name="height" value="0.1" units="cm"/>
      <inkml:brushProperty name="color" value="#F6630D"/>
    </inkml:brush>
  </inkml:definitions>
  <inkml:trace contextRef="#ctx0" brushRef="#br0">502 0 6505,'-2'2'4418,"-11"10"-3473,-53 53 491,55-52-1322,-1 0 1,-1 0-1,0-1 1,-1-1-1,-29 19 1,-1-9-39,-1-2 0,-52 14 0,-32 14 519,284-80 532,-11 20-881,18-4-487,-126 16-426,-20 5-401,-15-4 1022,-1 0 0,0 0 0,0 0 1,0 1-1,1-1 0,-1 0 0,0 0 0,0 0 1,0 1-1,0-1 0,0 0 0,0 0 0,1 1 1,-1-1-1,0 0 0,0 0 0,0 1 0,0-1 1,0 0-1,0 0 0,0 1 0,0-1 1,0 0-1,0 0 0,0 1 0,0-1 0,0 0 1,0 0-1,-1 1 0,1-1 0,0 0 0,0 0 1,0 1-1,0-1 0,0 0 0,0 0 0,-1 0 1,1 1-1,0-1 0,0 0 0,0 0 1,-1 0-1,1 0 0,0 1 0,0-1 0,-1 0 1,-10 10-476</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2.033"/>
    </inkml:context>
    <inkml:brush xml:id="br0">
      <inkml:brushProperty name="width" value="0.1" units="cm"/>
      <inkml:brushProperty name="height" value="0.1" units="cm"/>
      <inkml:brushProperty name="color" value="#F6630D"/>
    </inkml:brush>
  </inkml:definitions>
  <inkml:trace contextRef="#ctx0" brushRef="#br0">56 47 6361,'-33'10'3321,"10"-7"432,31-3-3097,35 0-32,11-3-24,33-5-88,10-1-120,-13-5-240,-5 2-63,-20 7-89,-11-3-24,-6 8-361,-1 5-223,-16-4-336,-7 1-136,-13-4 720</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2.372"/>
    </inkml:context>
    <inkml:brush xml:id="br0">
      <inkml:brushProperty name="width" value="0.1" units="cm"/>
      <inkml:brushProperty name="height" value="0.1" units="cm"/>
      <inkml:brushProperty name="color" value="#F6630D"/>
    </inkml:brush>
  </inkml:definitions>
  <inkml:trace contextRef="#ctx0" brushRef="#br0">120 1 8242,'-27'137'5324,"-1"8"-4359,-31 250 369,56-379-1243,2-1 0,0 1 0,0 0 0,2 0 0,1 15 0,-1-28-76,-1 0-1,0 0 1,1-1 0,0 1-1,0 0 1,0-1 0,0 1 0,0 0-1,0-1 1,0 1 0,1-1 0,-1 0-1,1 1 1,0-1 0,0 0-1,0 0 1,0 0 0,0 0 0,0-1-1,1 1 1,-1 0 0,0-1 0,1 0-1,-1 1 1,1-1 0,0 0-1,-1 0 1,1-1 0,0 1 0,0 0-1,-1-1 1,1 0 0,0 0 0,3 0-1,2-1 8,-1 0-1,-1-1 0,1 0 1,0 0-1,0 0 0,-1-1 1,1 0-1,-1-1 1,0 1-1,0-1 0,0 0 1,0-1-1,8-8 0,6-7 22,0-1 0,17-25 0,63-95 14,56-70-179,-144 198-20,-8 9-9,0 0-1,0 0 1,0 0-1,0 0 1,-1-1-1,0 0 1,0 0-1,0 0 1,0 0-1,-1 0 1,0-1-1,3-10 1,-7 7-877,-8 7 473</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3.767"/>
    </inkml:context>
    <inkml:brush xml:id="br0">
      <inkml:brushProperty name="width" value="0.1" units="cm"/>
      <inkml:brushProperty name="height" value="0.1" units="cm"/>
      <inkml:brushProperty name="color" value="#F6630D"/>
    </inkml:brush>
  </inkml:definitions>
  <inkml:trace contextRef="#ctx0" brushRef="#br0">1 40 6097,'36'-39'2649,"-46"44"-1417,8 6-744,2 4-40,0-2-264,5 5-24,2-1-112,3-4 16,3 1-64,0 1-152,-1 3-1496,-8-3 1192</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4.094"/>
    </inkml:context>
    <inkml:brush xml:id="br0">
      <inkml:brushProperty name="width" value="0.1" units="cm"/>
      <inkml:brushProperty name="height" value="0.1" units="cm"/>
      <inkml:brushProperty name="color" value="#F6630D"/>
    </inkml:brush>
  </inkml:definitions>
  <inkml:trace contextRef="#ctx0" brushRef="#br0">0 1 6113,'5'10'2449,"6"-4"-1873,4 6-56,3-4-32,0 7-304,0 0-40,1 3-128,-1 0-168,-5-2 96</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4.427"/>
    </inkml:context>
    <inkml:brush xml:id="br0">
      <inkml:brushProperty name="width" value="0.1" units="cm"/>
      <inkml:brushProperty name="height" value="0.1" units="cm"/>
      <inkml:brushProperty name="color" value="#F6630D"/>
    </inkml:brush>
  </inkml:definitions>
  <inkml:trace contextRef="#ctx0" brushRef="#br0">15 1359 7362,'-13'28'2720,"11"-5"-2216,2-12-24,4-9-240,1-2-64,11-12-8,2-14-55,12-20-49,4-10-24,7-24-48,5-1-112,7-4 71</inkml:trace>
  <inkml:trace contextRef="#ctx0" brushRef="#br0" timeOffset="1">721 79 7562,'66'-78'2600,"-64"99"-2408,1 4 16,-1-2-96,1 5-8,-1-9-32,4 4-24,-2-5-248,-1 2-1344,0-2 1088</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4.761"/>
    </inkml:context>
    <inkml:brush xml:id="br0">
      <inkml:brushProperty name="width" value="0.1" units="cm"/>
      <inkml:brushProperty name="height" value="0.1" units="cm"/>
      <inkml:brushProperty name="color" value="#F6630D"/>
    </inkml:brush>
  </inkml:definitions>
  <inkml:trace contextRef="#ctx0" brushRef="#br0">1 0 7450,'5'7'2600,"10"-1"-2440,13 7 16,-1 7 8,1-2-40,-6 0 8,-1 2-72,-1 1-8,1-1-80,7 1-232,-18-6 160</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5.093"/>
    </inkml:context>
    <inkml:brush xml:id="br0">
      <inkml:brushProperty name="width" value="0.1" units="cm"/>
      <inkml:brushProperty name="height" value="0.1" units="cm"/>
      <inkml:brushProperty name="color" value="#F6630D"/>
    </inkml:brush>
  </inkml:definitions>
  <inkml:trace contextRef="#ctx0" brushRef="#br0">74 188 6801,'47'-88'2214,"-45"86"-2155,-1-1 0,1 1 0,0-1-1,-1 1 1,1 0 0,0 0 0,1 0-1,-1 0 1,0 0 0,0 0 0,1 0-1,-1 1 1,1-1 0,0 1 0,-1 0 0,1 0-1,0 0 1,0 0 0,0 0 0,0 1-1,4-1 1,7-2 175,44-15 259,-13 3-88,64-12 0,-109 27-403,0 0 0,1 0 0,-1 0 0,0-1 1,1 1-1,-1 0 0,0 0 0,1 0 0,-1 0 0,1 0 0,-1 0 0,0 0 0,1 0 0,-1 0 0,0 0 0,1 1 0,-1-1 0,0 0 0,1 0 1,-1 0-1,0 0 0,1 0 0,-1 1 0,0-1 0,0 0 0,1 0 0,-1 1 0,0-1 0,0 0 0,1 0 0,-1 1 0,0-1 0,0 0 0,0 0 1,1 1-1,-1 0 0,-3 14 43,-16 17-19,-150 222-2074,140-216 1345</inkml:trace>
  <inkml:trace contextRef="#ctx0" brushRef="#br0" timeOffset="1">170 267 5961,'-9'-89'3641,"8"99"-3153,-3 3-128,0 13-72,-3 10 16,-5 12-72,1 14-8,-7 9-80,0 6-55,-5-5-49,3-8-8,-1-21-177,9-12-183,2-22 200</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5.431"/>
    </inkml:context>
    <inkml:brush xml:id="br0">
      <inkml:brushProperty name="width" value="0.1" units="cm"/>
      <inkml:brushProperty name="height" value="0.1" units="cm"/>
      <inkml:brushProperty name="color" value="#F6630D"/>
    </inkml:brush>
  </inkml:definitions>
  <inkml:trace contextRef="#ctx0" brushRef="#br0">1 77 5817,'21'-26'2657,"-1"8"-1233,3 3-904,-4 4-200,0 7-240,-1 1-16,-5 3-184,-2 2 40,-4-2 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8.180"/>
    </inkml:context>
    <inkml:brush xml:id="br0">
      <inkml:brushProperty name="width" value="0.1" units="cm"/>
      <inkml:brushProperty name="height" value="0.1" units="cm"/>
      <inkml:brushProperty name="color" value="#E71224"/>
    </inkml:brush>
  </inkml:definitions>
  <inkml:trace contextRef="#ctx0" brushRef="#br0">102 100 8538,'-69'-89'2412,"65"79"-1900,12 12-415,-7-2-85,0 1 0,0 0 0,0-1 0,0 1 0,0 0 0,0 0 0,0 0 0,0 0 0,0 0 0,0 0 0,0 0 0,0 0 0,-1 0 0,1 1 0,0-1 0,0 2 0,1 50 139,-1-42-133,0 0 0,-1 0 0,-1 0 0,0 0 0,0-1 0,-1 1 1,-4 13-1,1-4 17,2 0 0,0 0 0,0 28 0,-3 27 37,-18 266 192,23-320-267,1-5 9,0-1 0,1 1 0,1-1 0,1 0 0,0 1-1,10 28 1,-7-30-25,-1-13-152,2-24-199,-2-14 176</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23.590"/>
    </inkml:context>
    <inkml:brush xml:id="br0">
      <inkml:brushProperty name="width" value="0.1" units="cm"/>
      <inkml:brushProperty name="height" value="0.1" units="cm"/>
      <inkml:brushProperty name="color" value="#66CC00"/>
    </inkml:brush>
  </inkml:definitions>
  <inkml:trace contextRef="#ctx0" brushRef="#br0">1 52 7386,'117'-8'4164,"78"-21"-4491,-156 23 642,-19 0-287,-5 3-112,-25 27 43,5-15 22,-34 63 268,36-66-220,0 1 0,0-1 0,1 1 0,0 0 0,1 0 0,-1 0 0,1 0 0,1 0 0,-1 13 0,4 46-829,0-54 585</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5.761"/>
    </inkml:context>
    <inkml:brush xml:id="br0">
      <inkml:brushProperty name="width" value="0.1" units="cm"/>
      <inkml:brushProperty name="height" value="0.1" units="cm"/>
      <inkml:brushProperty name="color" value="#F6630D"/>
    </inkml:brush>
  </inkml:definitions>
  <inkml:trace contextRef="#ctx0" brushRef="#br0">474 1 6041,'-37'67'2047,"35"-61"-1825,-1 0-1,1 0 1,1 1-1,-1-1 0,1 0 1,0 1-1,0 10 0,-3 15 277,-20 47-41,-4-1 0,-3-1 0,-79 142 0,89-184-422,-41 52 0,51-73-84,-1 0 0,-1-1 0,0-1-1,0 0 1,-1-1 0,-16 10 0,28-20-13,1-1 1,0 1 0,-1 0-1,1-1 1,-1 1 0,1 0 0,-1-1-1,1 0 1,-1 1 0,1-1 0,-1 0-1,1 0 1,-1 0 0,0 0 0,-1 0-1,-8-9-458</inkml:trace>
  <inkml:trace contextRef="#ctx0" brushRef="#br0" timeOffset="1">367 308 7618,'16'0'2872,"7"0"-2328,2 1-120,3 8-63,0 0-129,-2 1-16,7 2-80,0-2-32,5-5-56,4 1 0,-2-3-40,-9 1-8,-8-4-184,-7 0-192,-21-4-649,-6-5 649</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6.228"/>
    </inkml:context>
    <inkml:brush xml:id="br0">
      <inkml:brushProperty name="width" value="0.1" units="cm"/>
      <inkml:brushProperty name="height" value="0.1" units="cm"/>
      <inkml:brushProperty name="color" value="#F6630D"/>
    </inkml:brush>
  </inkml:definitions>
  <inkml:trace contextRef="#ctx0" brushRef="#br0">51 1 7042,'-2'3'196,"1"1"1,0-1 0,0 1 0,0 0-1,1 0 1,0-1 0,-1 1 0,1 0-1,0 0 1,1-1 0,-1 1 0,1 0 0,-1-1-1,1 1 1,2 3 0,1 22 66,-3 105 99,-2-116-339,-1-1 0,0 0-1,-1 0 1,-1-1 0,-10 28 0,-5-20 53,9-21 217,11-17 435,6-6-714,1 0 0,0 1 0,2 0-1,0 1 1,1 0 0,1 0 0,1 1 0,19-20 0,-23 28-12,1 0 1,-1 0-1,2 1 1,-1 1 0,1 0-1,22-11 1,-26 15 1,0 0-1,1 1 1,-1 0-1,1 0 1,-1 1 0,1 0-1,0 0 1,0 0-1,-1 1 1,1 1-1,0-1 1,10 3 0,-15-3-5,0 1 1,-1-1 0,0 1 0,1 0-1,-1 0 1,1 0 0,-1 0 0,0 0 0,0 0-1,1 1 1,-1-1 0,0 1 0,0-1-1,0 1 1,-1 0 0,1 0 0,2 2-1,-3-2 1,0 0 0,-1 0-1,1 0 1,-1 0 0,1 0-1,-1 0 1,0 0-1,1 0 1,-1 0 0,0 0-1,0 0 1,-1 0-1,1 0 1,0 0 0,-1 0-1,0 4 1,-4 5 8,-1 1 0,1-2 0,-2 1 0,1-1 1,-14 15-1,15-18 7,-38 44 338,-86 79-1,101-103-237,17-19-21,7-10-83,9-21-197,26-44-758,-27 59 709,24-48-247</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6.560"/>
    </inkml:context>
    <inkml:brush xml:id="br0">
      <inkml:brushProperty name="width" value="0.1" units="cm"/>
      <inkml:brushProperty name="height" value="0.1" units="cm"/>
      <inkml:brushProperty name="color" value="#F6630D"/>
    </inkml:brush>
  </inkml:definitions>
  <inkml:trace contextRef="#ctx0" brushRef="#br0">168 1 8642,'-13'5'3113,"1"8"-2737,-1 10-168,-2 11-104,-8 6-72,0 7-16,0 4 24,4-3-16,7-2-192,2-8-192,5-10 200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6.894"/>
    </inkml:context>
    <inkml:brush xml:id="br0">
      <inkml:brushProperty name="width" value="0.1" units="cm"/>
      <inkml:brushProperty name="height" value="0.1" units="cm"/>
      <inkml:brushProperty name="color" value="#F6630D"/>
    </inkml:brush>
  </inkml:definitions>
  <inkml:trace contextRef="#ctx0" brushRef="#br0">0 7 7978,'7'-6'2768,"8"6"-2536,3 1-80,8 6-48,2 1-72,5 2-8,4 0 16,4 0 0,2 3-8,-15-3 8,2 3-16,-24 3-48,-3 2-32,-9 7-176,-19 0-144,-8 3-1056,-13 1-560,-4 6 1175</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7.212"/>
    </inkml:context>
    <inkml:brush xml:id="br0">
      <inkml:brushProperty name="width" value="0.1" units="cm"/>
      <inkml:brushProperty name="height" value="0.1" units="cm"/>
      <inkml:brushProperty name="color" value="#F6630D"/>
    </inkml:brush>
  </inkml:definitions>
  <inkml:trace contextRef="#ctx0" brushRef="#br0">306 1 4049,'-85'58'1086,"-84"62"3478,145-105-3711,-4 4 83,34-19-857,-1-1 0,0 0 0,0 0 1,0 0-1,0 0 0,0-1 0,8-4 0,30-18 5,-1-3 0,52-42 0,-98 101 120,-46 151 232,29-113-308,2 2 0,-14 115 1,30-158-118,-2 70-18,8-87-192,1-16 239,4-20 452,2-18-216</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7.546"/>
    </inkml:context>
    <inkml:brush xml:id="br0">
      <inkml:brushProperty name="width" value="0.1" units="cm"/>
      <inkml:brushProperty name="height" value="0.1" units="cm"/>
      <inkml:brushProperty name="color" value="#F6630D"/>
    </inkml:brush>
  </inkml:definitions>
  <inkml:trace contextRef="#ctx0" brushRef="#br0">1 98 8306,'1'-1'187,"1"-1"1,-1 0-1,1 1 1,-1-1-1,1 1 1,0 0-1,0 0 1,0 0-1,-1-1 1,1 2-1,0-1 1,0 0-1,0 0 1,0 1-1,1-1 1,-1 1-1,3-1 1,46-1-459,-19 2 443,-19-3-161,0 1 0,-1-2-1,1 0 1,-1 0-1,19-10 1,35-12 67,-58 24-71,6-2 34,0 0 0,1 1 0,-1 1 0,19-1 0,-31 2-29,1 1 1,0 0-1,0 0 1,-1 0-1,1 1 1,0-1-1,0 0 1,-1 1-1,1 0 1,-1 0-1,1 0 1,-1 0-1,1 0 1,-1 0 0,1 1-1,-1-1 1,0 1-1,0 0 1,0-1-1,0 1 1,0 0-1,0 0 1,0 1-1,-1-1 1,1 0-1,-1 0 1,0 1-1,1-1 1,-1 1-1,1 3 1,3 25 63,0-1 0,-3 1 0,0 0-1,-2 0 1,-5 39 0,3-20 13,-35 552 991,37-588-1063,0-5 0,-1 0-1,1 0 0,-2 0 1,1 1-1,-1-1 1,0-1-1,-4 10 0,5-18-14,1 0-1,0 1 1,-1-1-1,1 0 1,-1 1-1,1-1 1,0 0-1,-1 0 1,1 0 0,-1 0-1,1 1 1,0-1-1,-1 0 1,1 0-1,-1 0 1,1 0-1,-1 0 1,1 0-1,-1 0 1,1 0-1,-1 0 1,1 0-1,-1 0 1,1-1-1,0 1 1,-1 0-1,1 0 1,-1 0-1,1 0 1,0-1-1,-1 1 1,1 0-1,-1 0 1,1-1-1,-13-8 12,4-1-72,0-1 1,1 0-1,0-1 0,1 1 1,0-1-1,-7-18 1,6 13-84,-17-40-364,-8-12 181</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7.882"/>
    </inkml:context>
    <inkml:brush xml:id="br0">
      <inkml:brushProperty name="width" value="0.1" units="cm"/>
      <inkml:brushProperty name="height" value="0.1" units="cm"/>
      <inkml:brushProperty name="color" value="#F6630D"/>
    </inkml:brush>
  </inkml:definitions>
  <inkml:trace contextRef="#ctx0" brushRef="#br0">1 86 8074,'1'-7'2976,"11"-1"-2440,11 1-335,10 6-57,8-4-72,3 3 0,5-9-24,-3-1-16,5 2-16,2-1-64,-20 7 440,1-4-304</inkml:trace>
  <inkml:trace contextRef="#ctx0" brushRef="#br0" timeOffset="1">24 263 6081,'-12'5'5121,"24"-3"-4801,17-1-192,4-1-71,20-6-1,9-8-8,1-7-48,2 1-88,-14-1-273,-18-7 249</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8.233"/>
    </inkml:context>
    <inkml:brush xml:id="br0">
      <inkml:brushProperty name="width" value="0.1" units="cm"/>
      <inkml:brushProperty name="height" value="0.1" units="cm"/>
      <inkml:brushProperty name="color" value="#F6630D"/>
    </inkml:brush>
  </inkml:definitions>
  <inkml:trace contextRef="#ctx0" brushRef="#br0">89 0 7218,'0'0'109,"-1"1"1,0-1 0,1 0 0,-1 0 0,0 0 0,1 1 0,-1-1-1,0 0 1,1 1 0,-1-1 0,1 1 0,-1-1 0,1 0-1,-1 1 1,1-1 0,-1 1 0,1-1 0,-1 1 0,1 0 0,-1-1-1,1 1 1,0-1 0,0 1 0,-1 0 0,1-1 0,0 1 0,0 0-1,0-1 1,-1 1 0,1 0 0,0 0 0,0-1 0,0 1 0,0 0-1,0-1 1,1 1 0,-1 0 0,0-1 0,0 2 0,5 42-246,-3-26 575,-1 40-127,-2 0 0,-3-1 1,-3 0-1,-16 68 0,-5 43-226,8-21-97,20-147-3,0 0 0,0 0 0,1 0 0,-1 0 0,0-1 0,0 1 0,1 0 0,-1 0 0,0 0 0,0 0 0,0 0 0,1 0 0,-1 0 0,0 0 0,0 0 0,1 0 0,-1 0 0,0 0 0,0 0 0,1 0 0,-1 0 0,0 0 0,0 0 0,0 1 0,1-1 0,-1 0 0,0 0 0,0 0 0,0 0 0,1 0 0,-1 0 0,0 1 0,0-1 0,0 0 0,0 0 0,1 0 0,-1 0 0,0 1 0,0-1 0,0 0 0,0 0 0,0 1 0,0-1 0,0 0 0,11-26-232</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8.741"/>
    </inkml:context>
    <inkml:brush xml:id="br0">
      <inkml:brushProperty name="width" value="0.1" units="cm"/>
      <inkml:brushProperty name="height" value="0.1" units="cm"/>
      <inkml:brushProperty name="color" value="#F6630D"/>
    </inkml:brush>
  </inkml:definitions>
  <inkml:trace contextRef="#ctx0" brushRef="#br0">140 1 8442,'-59'18'1855,"48"-14"-853,53-10-772,-42 6-231,18-2 1,21-4 23,58 0 0,-86 6-12,-1 0 0,0 1 0,1 0 0,-1 1 0,0 0 1,0 1-1,0 0 0,0 0 0,0 1 0,15 9 0,-23-11-5,0-1 1,-1 1-1,1 0 1,0-1-1,0 1 0,-1 0 1,0 0-1,1 1 1,-1-1-1,0 0 0,0 0 1,0 0-1,0 1 1,0-1-1,0 1 1,-1-1-1,0 1 0,1-1 1,-1 1-1,0-1 1,0 1-1,0-1 1,0 1-1,0-1 0,-1 0 1,1 1-1,-1-1 1,0 1-1,0-1 1,0 0-1,0 1 0,-2 2 1,-5 11 22,0 0 0,-1-1 1,-17 21-1,17-24-15,0 1-5,0-1 1,-1 0-1,-1 0 1,0-1-1,0 0 1,-25 17-1,33-26-11,1-1 0,-1 1 0,0-1 0,0 0 0,0 0 0,0 0 0,0 0 0,0 0 0,0-1 0,-1 1 0,1-1 0,0 0 0,0 0 0,0 0 0,-1 0 0,-3-2 0,4 1-8,-1-1 0,0 1 0,1-1 0,0 0 0,0 0 1,-1-1-1,1 1 0,1-1 0,-1 1 0,0-1 0,1 0 0,-1 0 0,1 0 0,0-1 0,0 1 0,-3-7 1,1 2-12,1 1 0,1-2 0,0 1 0,0 0 0,0 0 0,1 0 1,0-1-1,0 1 0,2-10 0,-1 13 18,0-1 0,0 1 0,1 0 1,0 0-1,0 0 0,0 0 0,0 0 0,1 0 0,0 0 0,0 1 0,0-1 0,1 0 1,0 1-1,-1 0 0,8-8 0,-10 12 5,0 0 0,1 0 0,-1-1 0,0 1 0,0 0 1,0 0-1,1 0 0,-1 0 0,0 0 0,0 0 0,0 0 0,1 0 0,-1 0 0,0 0 1,0 0-1,1 0 0,-1 0 0,0 0 0,0 0 0,0 0 0,1 0 0,-1 0 0,0 0 1,0 0-1,0 0 0,1 0 0,-1 0 0,0 1 0,0-1 0,0 0 0,1 0 1,-1 0-1,0 0 0,0 0 0,0 1 0,0-1 0,0 0 0,1 0 0,-1 0 0,0 1 1,0-1-1,0 0 0,0 0 0,0 0 0,0 1 0,0-1 0,0 0 0,0 0 0,0 0 1,0 1-1,0-1 0,0 0 0,0 0 0,0 1 0,0-1 0,0 0 0,0 0 1,0 0-1,0 1 0,0-1 0,0 0 0,0 0 0,0 0 0,0 1 0,-1-1 0,1 0 1,0 0-1,0 1 0,-3 25 108,3-26-111,-16 72 71,-3-2 0,-46 113 1,11-36-4171,47-131 2943</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9.093"/>
    </inkml:context>
    <inkml:brush xml:id="br0">
      <inkml:brushProperty name="width" value="0.1" units="cm"/>
      <inkml:brushProperty name="height" value="0.1" units="cm"/>
      <inkml:brushProperty name="color" value="#F6630D"/>
    </inkml:brush>
  </inkml:definitions>
  <inkml:trace contextRef="#ctx0" brushRef="#br0">138 0 3201,'1'0'69,"0"0"1,0 0-1,0 0 1,0 0 0,0 0-1,0 0 1,0 0-1,0 1 1,0-1 0,0 0-1,0 1 1,0-1 0,0 0-1,0 1 1,0-1-1,0 1 1,0 0 0,0-1-1,0 1 1,0 0-1,-1-1 1,1 1 0,0 0-1,-1 0 1,1-1-1,0 1 1,-1 0 0,2 2-1,-2 0 44,0-1-1,1 0 1,-1 1 0,0-1-1,0 1 1,-1-1-1,1 1 1,0-1 0,-1 0-1,1 1 1,-1-1 0,-1 3-1,-4 10 517,-1-1 1,-17 27-1,21-37-483,-101 159 2251,91-147-2191,9-9 271,29-21-279,63-55-89,-57 43-358,1 0-1,59-34 1,-57 43-1490,-7 4 796</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23.944"/>
    </inkml:context>
    <inkml:brush xml:id="br0">
      <inkml:brushProperty name="width" value="0.1" units="cm"/>
      <inkml:brushProperty name="height" value="0.1" units="cm"/>
      <inkml:brushProperty name="color" value="#66CC00"/>
    </inkml:brush>
  </inkml:definitions>
  <inkml:trace contextRef="#ctx0" brushRef="#br0">12 304 7674,'-9'-6'3101,"9"5"-3068,-1 0 0,1 0 1,-1-1-1,1 1 0,0 0 0,0 0 0,0-1 0,0 1 0,0 0 0,0 0 1,0 0-1,0-1 0,0 1 0,1 0 0,-1 0 0,0 0 0,1-1 0,-1 1 1,1 0-1,0 0 0,-1 0 0,2-1 0,9-4 117,1 2-1,0-1 0,0 2 1,0 0-1,20-3 1,-12 2 5,418-98 915,-91 20-986,-334 79-97,0 1-44,0-1 0,0 0 0,0-1 0,-1-1 0,0 0 1,1 0-1,13-9 0,-27 9-581,-10 2-210,-11 1-1115,-2 2 931</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9.434"/>
    </inkml:context>
    <inkml:brush xml:id="br0">
      <inkml:brushProperty name="width" value="0.1" units="cm"/>
      <inkml:brushProperty name="height" value="0.1" units="cm"/>
      <inkml:brushProperty name="color" value="#F6630D"/>
    </inkml:brush>
  </inkml:definitions>
  <inkml:trace contextRef="#ctx0" brushRef="#br0">49 293 7338,'-24'21'2992,"4"-6"-1960,17-9-495,1-2-177,9-8-192,-7 3-64,0-1-40,26-13-16,63-39-8,-34 18-8,11-3 0,8 1-16,3 7-56,-8-2-88,-15 8-224,-17 2-120,-19 3-665,-7 2 761</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09.780"/>
    </inkml:context>
    <inkml:brush xml:id="br0">
      <inkml:brushProperty name="width" value="0.1" units="cm"/>
      <inkml:brushProperty name="height" value="0.1" units="cm"/>
      <inkml:brushProperty name="color" value="#F6630D"/>
    </inkml:brush>
  </inkml:definitions>
  <inkml:trace contextRef="#ctx0" brushRef="#br0">57 11 6553,'1'-1'74,"-1"1"0,0-1 0,1 0 0,-1 1 0,0-1 0,1 1 0,-1-1 0,1 1 0,-1-1 0,1 1 0,-1-1 0,1 1 0,-1-1 0,1 1 0,0 0 0,-1-1 0,1 1 0,0 0 0,-1 0 0,1 0 0,-1-1 0,1 1 0,0 0 0,0 0 0,-1 0 0,1 0 0,0 0 0,-1 0 0,1 0 0,0 0 0,-1 0 0,1 1 0,0-1 0,-1 0 0,1 0 0,0 0 0,-1 1 0,1-1 0,-1 0 0,1 1 0,0-1 0,-1 1 0,1-1 0,-1 1 0,1-1 0,-1 1 0,0-1 0,1 1 0,-1-1 0,1 1 0,-1-1 0,0 1 0,1 0 0,-1-1 0,0 2 0,15 37 397,-12-2-137,-1 0 0,-2 1 0,-8 63 0,-32 111 150,-3 42-320,39-206-152,-8 175 35,15-216-73,4-14-50,4-17-225,6-26-119,6-25 163</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10.115"/>
    </inkml:context>
    <inkml:brush xml:id="br0">
      <inkml:brushProperty name="width" value="0.1" units="cm"/>
      <inkml:brushProperty name="height" value="0.1" units="cm"/>
      <inkml:brushProperty name="color" value="#F6630D"/>
    </inkml:brush>
  </inkml:definitions>
  <inkml:trace contextRef="#ctx0" brushRef="#br0">472 0 9154,'-4'18'3065,"3"23"-2969,-1 2 16,-8 1-248,-9-3-80,7-8-24,-4-8 87</inkml:trace>
  <inkml:trace contextRef="#ctx0" brushRef="#br0" timeOffset="1">20 445 9114,'-20'0'3209,"29"0"-2913,10 0-16,21-1-160,2-6-64,14-9-16,12-1 8,15-2-16,13 0-8,-11 8 0,-3-5-24,-23 6 0,-19 1-48,-11 5-184,-11 2-112,-13 0-336,-3 1 423</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10.452"/>
    </inkml:context>
    <inkml:brush xml:id="br0">
      <inkml:brushProperty name="width" value="0.1" units="cm"/>
      <inkml:brushProperty name="height" value="0.1" units="cm"/>
      <inkml:brushProperty name="color" value="#F6630D"/>
    </inkml:brush>
  </inkml:definitions>
  <inkml:trace contextRef="#ctx0" brushRef="#br0">226 0 7730,'-5'7'361,"1"-1"1,0 1-1,1 0 1,0 0-1,0 0 1,0 0 0,1 1-1,0-1 1,-2 13-1,-2 77-221,5-47 246,-47 305 593,-31-3-761,31-146-187,44-188-34,2-14-20,1 0-1,0 1 0,0-1 1,1 1-1,-1-1 0,1 1 0,0 7 1,0-12 20,0 0-1,0 0 1,0 0 0,0 1 0,0-1 0,0 0-1,0 0 1,0 0 0,0 1 0,0-1 0,0 0-1,0 0 1,0 0 0,0 1 0,0-1 0,0 0-1,0 0 1,1 0 0,-1 0 0,0 1 0,0-1-1,0 0 1,0 0 0,0 0 0,0 0 0,1 0 0,-1 1-1,0-1 1,0 0 0,0 0 0,0 0 0,1 0-1,-1 0 1,0 0 0,0 0 0,0 0 0,0 0-1,1 0 1,-1 0 0,0 0 0,0 1 0,0-1-1,1 0 1,-1 0 0,0-1 0,0 1 0,0 0-1,1 0 1,-1 0 0,0 0 0,0 0 0,0 0-1,1 0 1,-1 0 0,9-9 191,6-12-120</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10.779"/>
    </inkml:context>
    <inkml:brush xml:id="br0">
      <inkml:brushProperty name="width" value="0.1" units="cm"/>
      <inkml:brushProperty name="height" value="0.1" units="cm"/>
      <inkml:brushProperty name="color" value="#F6630D"/>
    </inkml:brush>
  </inkml:definitions>
  <inkml:trace contextRef="#ctx0" brushRef="#br0">1 318 9202,'10'-8'3161,"22"3"-2897,13-3-48,7-2-128,6 7-8,-6-17-48,-1 4-24,-5-4 16,-11-11-8,-6 3-56,-4-2-104,-5 7-336,-7-1 248,-10 7 32</inkml:trace>
  <inkml:trace contextRef="#ctx0" brushRef="#br0" timeOffset="1">397 31 7570,'-95'-26'2479,"94"25"-2446,0 1 0,0-1 0,0 1 0,0-1-1,0 1 1,0 0 0,0-1 0,0 1 0,0 0 0,0 0 0,0 0 0,0 0 0,0 0 0,0 0 0,0 0 0,0 0 0,0 0 0,-1 0 0,1 1-1,0-1 1,0 0 0,0 1 0,1-1 0,-1 0 0,0 1 0,0 0 0,0-1 0,0 1 0,0-1 0,0 1 0,1 0 0,-1 0 0,0-1 0,1 1-1,-1 0 1,0 0 0,1 0 0,-1 0 0,1 0 0,0 0 0,-1 0 0,1 0 0,0 0 0,-1 0 0,1 0 0,0 0 0,0 0 0,0 0 0,0 2-1,-1 3 125,-4 14-63,0 1-1,2 0 1,0 0-1,1 0 1,2 0 0,0 0-1,3 24 1,-1-17-93,-1 0 0,-2 0-1,-4 32 1,-15 21-648,20-81 620,1 0 0,-1 0 0,0-1 1,0 1-1,0 0 0,0 0 0,1 0 0,-1 0 0,0 0 0,0 0 0,0 0 0,1 0 0,-1 0 0,0 0 0,0 0 0,1 0 0,-1 0 1,0 0-1,0 0 0,0 0 0,1 0 0,-1 0 0,0 0 0,0 0 0,0 0 0,1 0 0,-1 0 0,0 0 0,0 0 0,0 1 0,1-1 0,-1 0 1,0 0-1,0 0 0,0 0 0,0 0 0,0 1 0,1-1 0,-1 0 0,0 0 0,0 0 0,0 1 0,0-1 0,0 0 0,0 0 0,0 0 1,0 1-1,0-1 0,0 0 0,0 0 0,0 1 0,14-21-416</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11.114"/>
    </inkml:context>
    <inkml:brush xml:id="br0">
      <inkml:brushProperty name="width" value="0.1" units="cm"/>
      <inkml:brushProperty name="height" value="0.1" units="cm"/>
      <inkml:brushProperty name="color" value="#F6630D"/>
    </inkml:brush>
  </inkml:definitions>
  <inkml:trace contextRef="#ctx0" brushRef="#br0">71 10 3553,'5'-9'3896,"1"32"-2911,-3 21-756,-2-1 0,-1 1-1,-3-1 1,-1 0 0,-3 0 0,-1 0 0,-16 48 0,6-50 114,18-39-263,-1 0 0,0 0-1,0 0 1,0 0 0,0 0-1,0 0 1,0 0-1,0-1 1,-1 1 0,1 0-1,-1-1 1,1 0 0,-1 1-1,0-1 1,-2 2 0,24-37 429,66-58-953,-76 81-26,-2-3 170</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11.449"/>
    </inkml:context>
    <inkml:brush xml:id="br0">
      <inkml:brushProperty name="width" value="0.1" units="cm"/>
      <inkml:brushProperty name="height" value="0.1" units="cm"/>
      <inkml:brushProperty name="color" value="#F6630D"/>
    </inkml:brush>
  </inkml:definitions>
  <inkml:trace contextRef="#ctx0" brushRef="#br0">160 14 8034,'-19'4'1659,"-15"4"329,34-8-1981,0 0 0,1 0 1,-1 0-1,0 0 0,0 1 0,0-1 1,0 0-1,0 0 0,0 0 1,0 0-1,0 0 0,0 0 1,0 0-1,0 0 0,0 0 0,0 0 1,0 0-1,0 0 0,0 0 1,1 1-1,-1-1 0,0 0 1,0 0-1,0 0 0,0 0 0,0 0 1,0 0-1,0 0 0,0 0 1,0 0-1,0 0 0,0 1 1,0-1-1,0 0 0,0 0 0,-1 0 1,1 0-1,0 0 0,0 0 1,0 0-1,0 0 0,0 0 1,0 0-1,0 0 0,0 0 1,0 1-1,0-1 0,0 0 0,0 0 1,0 0-1,0 0 0,0 0 1,0 0-1,-1 0 0,1 0 1,0 0-1,0 0 0,0 0 0,0 0 1,0 0-1,0 0 0,0 0 1,0 0-1,0 0 0,0 0 1,-1 0-1,21 3 58,8-3-22,-1-1 1,0-1 0,0-1-1,27-7 1,27-4-22,-80 14-21,-1-1 0,1 1 1,0 0-1,0-1 0,0 1 1,-1 0-1,1 0 0,0 0 1,0 0-1,0 0 0,0-1 1,0 2-1,0-1 0,-1 0 1,1 0-1,0 0 1,0 0-1,0 0 0,0 1 1,0-1-1,-1 0 0,1 1 1,0-1-1,0 1 0,-1-1 1,1 1-1,0-1 0,-1 1 1,1-1-1,0 1 0,-1 0 1,1-1-1,-1 1 0,1 0 1,-1-1-1,1 3 0,-1 1 5,-1 0-1,1 0 1,-1-1-1,-1 1 0,1 0 1,0 0-1,-4 6 0,-4 9 0,-8 20 26,-1 0-1,-3-2 1,-43 62-1,51-81-19,0-1 0,-2-1 0,0 0 0,-1-1 0,0-1-1,-1 0 1,-1-1 0,0-1 0,-31 16 0,45-27-14,-37 13-211,40-14 207,0 0 1,1 0-1,-1 0 0,0 0 1,0 0-1,0 0 1,1 0-1,-1 0 0,0 0 1,0 0-1,1-1 1,-1 1-1,0 0 1,0 0-1,1-1 0,-1 1 1,0 0-1,1-1 1,-1 1-1,0-1 0,1 1 1,-1-1-1,1 1 1,-1-1-1,0 0 0,1 1 1,0-1-1,-1 0 1,1 1-1,-1-1 0,1 0 1,0 1-1,-1-1 1,1 0-1,0 0 0,0 1 1,0-1-1,0 0 1,0 0-1,0 0 1,0 1-1,0-1 0,0 0 1,0 0-1,0 0 1,0 0-1,3-31-186</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11.784"/>
    </inkml:context>
    <inkml:brush xml:id="br0">
      <inkml:brushProperty name="width" value="0.1" units="cm"/>
      <inkml:brushProperty name="height" value="0.1" units="cm"/>
      <inkml:brushProperty name="color" value="#F6630D"/>
    </inkml:brush>
  </inkml:definitions>
  <inkml:trace contextRef="#ctx0" brushRef="#br0">1 36 7762,'14'-29'1336,"-11"22"-505,-3 12-179,2 30-79,-1-27-512,1 0-1,0 0 1,0 0-1,1 0 1,0 0-1,0-1 1,1 1-1,0-1 1,1 0-1,-1 0 1,1-1-1,1 1 1,-1-1-1,1 0 1,8 6-1,9 6 210,2 0 0,52 26 0,17 12 513,-30-14-239,2-4 0,114 48 0,29 16-882,-155-70 180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17.546"/>
    </inkml:context>
    <inkml:brush xml:id="br0">
      <inkml:brushProperty name="width" value="0.1" units="cm"/>
      <inkml:brushProperty name="height" value="0.1" units="cm"/>
      <inkml:brushProperty name="color" value="#F6630D"/>
    </inkml:brush>
  </inkml:definitions>
  <inkml:trace contextRef="#ctx0" brushRef="#br0">1 0 7658,'65'81'2912,"-48"-85"-1880,19 9-944,8-3-192,-6-2-96,0-2-584,-2-8-1208,-1-11 1328</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17.879"/>
    </inkml:context>
    <inkml:brush xml:id="br0">
      <inkml:brushProperty name="width" value="0.1" units="cm"/>
      <inkml:brushProperty name="height" value="0.1" units="cm"/>
      <inkml:brushProperty name="color" value="#F6630D"/>
    </inkml:brush>
  </inkml:definitions>
  <inkml:trace contextRef="#ctx0" brushRef="#br0">27 79 6529,'-21'-79'3932,"31"183"-3312,-4-1 0,-14 182 0,8-279-691,0-5 44,0 0-1,0 0 1,0 0-1,0 0 1,0 0-1,0 0 1,0 0 0,0 0-1,0 0 1,-1 0-1,1 0 1,0 0-1,-1 0 1,1 0 0,0 0-1,-1 0 1,1 0-1,-1-1 1,0 1-1,1 0 1,-2 1-1,-4 0-224</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24.677"/>
    </inkml:context>
    <inkml:brush xml:id="br0">
      <inkml:brushProperty name="width" value="0.1" units="cm"/>
      <inkml:brushProperty name="height" value="0.1" units="cm"/>
      <inkml:brushProperty name="color" value="#66CC00"/>
    </inkml:brush>
  </inkml:definitions>
  <inkml:trace contextRef="#ctx0" brushRef="#br0">51 6 5977,'-1'5'255,"0"0"0,1 0-1,0 0 1,0 0 0,1 0-1,-1 0 1,1 0 0,0 0-1,0 0 1,1-1-1,0 1 1,-1 0 0,6 7-1,8 33 56,-15-43-283,1 0 1,-1 1-1,0-1 1,0 0-1,0 0 1,0 1-1,0-1 1,0 0-1,-1 0 1,1 1-1,-1-1 1,0 0-1,1 0 1,-1 0 0,0 0-1,-3 4 1,-2 24 91,6-23-110,-1-1 1,0 1-1,0-1 1,0 1-1,-1-1 0,-3 9 1,4-14-3,0 0 0,1 0 1,-1-1-1,0 1 0,0 0 0,1 0 1,-1 0-1,0-1 0,0 1 1,0 0-1,0-1 0,0 1 1,0-1-1,0 1 0,0-1 0,0 1 1,0-1-1,-1 0 0,1 1 1,0-1-1,0 0 0,0 0 0,0 0 1,-1 0-1,1 0 0,0 0 1,0 0-1,0-1 0,0 1 1,0 0-1,0-1 0,-1 1 0,1 0 1,0-1-1,0 0 0,0 1 1,0-1-1,0 1 0,0-1 0,1 0 1,-1 0-1,-1-1 0,1 1 7,0 0 0,0 0 0,0 0 0,0 0-1,1 0 1,-1 0 0,0 0 0,1 0 0,-1 0-1,1-1 1,-1 1 0,1 0 0,0 0 0,-1-1-1,1 1 1,0 0 0,0 0 0,0-1 0,0 1-1,0 0 1,0-1 0,0 1 0,0 0 0,1 0-1,-1-1 1,0 1 0,1 0 0,-1 0 0,1-1-1,-1 1 1,1 0 0,0 0 0,0 0 0,-1 0-1,1 0 1,1-1 0,38-47 167,-31 40-151,28-39 72,-33 41-95,1 1 0,-1-1 0,1 1 1,0 0-1,0 0 0,1 1 0,0-1 0,0 1 0,0 0 1,0 1-1,1 0 0,0 0 0,0 0 0,0 1 1,0 0-1,14-4 0,-18 6-6,14-3 6,1 0 1,0 1 0,0 0-1,0 2 1,21 0 0,-38 1-9,-1 0 1,1 0-1,0 0 1,0 1 0,0-1-1,0 0 1,0 0-1,0 1 1,-1-1 0,1 0-1,0 1 1,0-1-1,0 1 1,-1-1 0,1 1-1,0-1 1,-1 1-1,1-1 1,0 1 0,-1 0-1,1-1 1,-1 1-1,1 0 1,-1 0 0,1-1-1,-1 1 1,1 0-1,-1 0 1,0 0 0,0 0-1,1-1 1,-1 1-1,0 0 1,0 0 0,0 0-1,0 0 1,0 0-1,0 0 1,0 0 0,0 0-1,0-1 1,-1 1-1,1 0 1,0 0 0,-1 0-1,1 0 1,-1 0-1,-23 45-33,19-39 28,-3 5 4,0 0 0,-1-1 1,-1 0-1,0-1 1,0 0-1,-1 0 0,0-1 1,-1-1-1,0 0 1,0 0-1,-1-2 0,0 1 1,0-1-1,-17 4 1,-8 8 64,26-12 43,14-7 123,6-5-177,-3 3-41,-1 0 1,1 0 0,-1 1 0,1 0-1,0-1 1,10-1 0,-8 2-10,4 0-3,0-1-1,0 0 1,0-1 0,-1 0-1,1 0 1,-1-1 0,12-7 0,-22 11 1,1 1 0,-1-1 1,0 1-1,1-1 1,-1 1-1,1 0 0,0-1 1,-1 1-1,1 0 1,-1-1-1,1 1 0,-1 0 1,1 0-1,0 0 1,-1 0-1,1 0 0,0-1 1,-1 1-1,1 0 1,-1 0-1,1 0 1,0 1-1,-1-1 0,1 0 1,0 0-1,-1 0 1,1 0-1,-1 0 0,1 1 1,-1-1-1,1 0 1,1 1-1,8 22 29,-6 30 14,-33 241 32,27-276 0,0 1 0,-1-1 0,-1 0-1,-11 31 1,15-48-70,-1 0 1,1 0-1,0 0 0,-1 0 0,1-1 0,-1 1 0,1 0 0,-1 0 0,1 0 0,-1-1 0,1 1 0,-1 0 1,0-1-1,1 1 0,-1-1 0,0 1 0,0-1 0,0 1 0,1-1 0,-1 1 0,0-1 0,0 0 0,0 1 0,0-1 1,0 0-1,0 0 0,0 0 0,1 0 0,-1 1 0,-2-2 0,0 1 4,0-1-1,1 0 1,-1 0 0,0 0-1,1-1 1,-1 1-1,1-1 1,-1 1 0,1-1-1,-4-3 1,-7-8-22,-1-1 1,-16-22 0,27 31-14,-52-74-1307,33 50 981</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18.216"/>
    </inkml:context>
    <inkml:brush xml:id="br0">
      <inkml:brushProperty name="width" value="0.1" units="cm"/>
      <inkml:brushProperty name="height" value="0.1" units="cm"/>
      <inkml:brushProperty name="color" value="#F6630D"/>
    </inkml:brush>
  </inkml:definitions>
  <inkml:trace contextRef="#ctx0" brushRef="#br0">1 341 8330,'0'-2'177,"1"1"1,-1-1 0,1 1-1,-1-1 1,1 1-1,0-1 1,0 1 0,0-1-1,0 1 1,0 0-1,0 0 1,0-1 0,0 1-1,0 0 1,1 0-1,-1 0 1,0 0 0,1 0-1,-1 1 1,1-1-1,-1 0 1,3 0 0,43-16-238,-40 15 390,203-46 608,-140 35-759,101-31-1,-109 25-170,-30 10-57,43-18 0,-67 23-59,0 0-1,0 0 1,0-1-1,-1 0 1,0 0 0,0-1-1,0 0 1,-1 0-1,1 0 1,4-8-1,-9 12 22,-1-1 0,1 1 0,-1 0 0,0-1 0,0 1 0,0-1 0,0 0 0,-1 1 0,1-1 0,-1 0 0,1 1 0,-1-1 0,0 0 0,0 1 0,-1-6 0,-3-14-288</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18.548"/>
    </inkml:context>
    <inkml:brush xml:id="br0">
      <inkml:brushProperty name="width" value="0.1" units="cm"/>
      <inkml:brushProperty name="height" value="0.1" units="cm"/>
      <inkml:brushProperty name="color" value="#F6630D"/>
    </inkml:brush>
  </inkml:definitions>
  <inkml:trace contextRef="#ctx0" brushRef="#br0">181 0 5961,'-4'43'2112,"4"-33"-2003,-1-1-1,0 0 1,0 1 0,-1-1 0,0 0 0,0 0 0,-1 0-1,0 0 1,-1-1 0,-9 17 0,1-9 234,-1 0 0,0-1 0,-1-1-1,-1 0 1,0 0 0,-26 16 0,24-17 14,17-13-347,-1 0 1,1 0-1,0 0 1,0 0-1,0 1 1,-1-1-1,1 0 1,0 0-1,0 0 1,0 0-1,0 0 1,-1 0-1,1 0 1,0 0-1,0 0 1,0 1 0,0-1-1,-1 0 1,1 0-1,0 0 1,0 0-1,0 0 1,0 1-1,0-1 1,0 0-1,0 0 1,-1 0-1,1 0 1,0 1-1,0-1 1,0 0-1,0 0 1,0 0-1,0 1 1,0-1 0,0 0-1,0 0 1,0 0-1,0 1 1,0-1-1,0 0 1,0 0-1,0 0 1,0 1-1,1-1 1,-1 0-1,0 0 1,0 0-1,0 0 1,0 1-1,0-1 1,0 0-1,0 0 1,1 0 0,-1 0-1,0 0 1,0 1-1,0-1 1,0 0-1,0 0 1,1 0-1,-1 0 1,0 0-1,0 0 1,22 2 203,24-8-138,-30-1-65,0-1 0,0 0-1,-1-1 1,0-1-1,0 0 1,-1-1-1,-1-1 1,20-20-1,28-23-362,-10 12 2294,-35 25-1017</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18.875"/>
    </inkml:context>
    <inkml:brush xml:id="br0">
      <inkml:brushProperty name="width" value="0.1" units="cm"/>
      <inkml:brushProperty name="height" value="0.1" units="cm"/>
      <inkml:brushProperty name="color" value="#F6630D"/>
    </inkml:brush>
  </inkml:definitions>
  <inkml:trace contextRef="#ctx0" brushRef="#br0">1 5 5713,'0'-5'6130,"5"18"-5818,1 9-40,14 35-80,-15-34-24,-2 5-96,1-3-16,2 4-72,1-7-104,-1-13-392,3-7 360</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19.233"/>
    </inkml:context>
    <inkml:brush xml:id="br0">
      <inkml:brushProperty name="width" value="0.1" units="cm"/>
      <inkml:brushProperty name="height" value="0.1" units="cm"/>
      <inkml:brushProperty name="color" value="#F6630D"/>
    </inkml:brush>
  </inkml:definitions>
  <inkml:trace contextRef="#ctx0" brushRef="#br0">1 202 8602,'69'-47'3056,"-48"47"-2615,12-4-361,7 4-48,-6-1 8,-9-21-32,6 4-64,-8-6-72,-5-6-337,10 6 73,-10-8 192</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19.566"/>
    </inkml:context>
    <inkml:brush xml:id="br0">
      <inkml:brushProperty name="width" value="0.1" units="cm"/>
      <inkml:brushProperty name="height" value="0.1" units="cm"/>
      <inkml:brushProperty name="color" value="#F6630D"/>
    </inkml:brush>
  </inkml:definitions>
  <inkml:trace contextRef="#ctx0" brushRef="#br0">167 63 6553,'-44'-56'2338,"44"55"-2311,0 1-1,0-1 1,-1 1-1,1 0 0,0-1 1,-1 1-1,1 0 1,0-1-1,-1 1 0,1 0 1,0-1-1,-1 1 1,1 0-1,-1 0 1,1 0-1,-1-1 0,1 1 1,-1 0-1,1 0 1,0 0-1,-1 0 1,1 0-1,-1 0 0,1 0 1,-1 0-1,1 0 1,-1 0-1,1 0 1,-1 0-1,1 0 0,-1 0 1,1 0-1,-1 1 1,1-1-1,0 0 1,-1 0-1,1 0 0,-1 1 1,1-1-1,0 0 1,-1 1-1,1-1 1,-1 0-1,1 1 0,0-1 1,0 0-1,-1 1 1,1-1-1,0 1 0,0-1 1,-1 1-1,1-1 1,0 0-1,0 1 1,0-1-1,0 1 0,0-1 1,0 1-1,0-1 1,0 2-1,-3 25 256,9 152 925,-6-124-1070,-5 120 179,3-155-241,-1 0 0,-1 0 0,-1-1 0,-1 1-1,0-1 1,-15 30 0,12-34 67,1 1-1,1 0 0,1 0 0,0 1 1,1 0-1,1 0 0,1 0 0,-3 31 0,16-56 21,63-79-55,-45 57-29,-1-1 0,-2-1 0,-1-2 1,-2 0-1,26-54 0,-21 20 659</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19.932"/>
    </inkml:context>
    <inkml:brush xml:id="br0">
      <inkml:brushProperty name="width" value="0.1" units="cm"/>
      <inkml:brushProperty name="height" value="0.1" units="cm"/>
      <inkml:brushProperty name="color" value="#F6630D"/>
    </inkml:brush>
  </inkml:definitions>
  <inkml:trace contextRef="#ctx0" brushRef="#br0">221 3 7001,'-3'-3'3593,"2"4"-3510,0-1 1,1 0-1,-1 0 0,0 0 1,0 1-1,0-1 0,0 0 0,1 1 1,-1-1-1,0 1 0,0-1 0,1 1 1,-1-1-1,0 1 0,1 0 0,-1-1 1,1 1-1,-1 0 0,0-1 0,0 2 1,-8 16 21,-2-1 0,-20 25 1,16-23-73,1 0-1,-11 22 1,17-26-385,0-1-1,-1 1 0,-1-2 1,0 1-1,-1-1 1,-20 18-1,52 6-1077,-15-18 1662,-1-1 0,0 1-1,-2 0 1,0 0 0,-1 0-1,-1 0 1,-1 0 0,0 0-1,-2 0 1,-3 21 0,-15 67 152,11-65-367,1 0 0,2 0 0,3 0 0,1 49 0,6-64-139</inkml:trace>
  <inkml:trace contextRef="#ctx0" brushRef="#br0" timeOffset="1">88 488 8730,'22'-17'3065,"6"-8"-2721,5 4-232,8 10-8,8-3 0,0 3 0,7 4-16,-5-7-8,-18-3-88,3 6-112,-11-4-208,-9 3-184,-9 3-89,-9 0 345</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20.331"/>
    </inkml:context>
    <inkml:brush xml:id="br0">
      <inkml:brushProperty name="width" value="0.1" units="cm"/>
      <inkml:brushProperty name="height" value="0.1" units="cm"/>
      <inkml:brushProperty name="color" value="#F6630D"/>
    </inkml:brush>
  </inkml:definitions>
  <inkml:trace contextRef="#ctx0" brushRef="#br0">95 0 7170,'-11'23'1394,"1"1"0,-7 25 1,10-27-1157,-2 0 0,-15 31 1,24-53-225,0 0 0,0 1-1,0-1 1,0 1 0,0-1 0,-1 0 0,1 1-1,0-1 1,0 0 0,0 0 0,0 1 0,-1-1-1,1 0 1,0 1 0,0-1 0,-1 0 0,1 0-1,0 1 1,-1-1 0,1 0 0,0 0 0,0 0 0,-1 0-1,1 1 1,0-1 0,-1 0 0,1 0 0,-1 0-1,1 0 1,0 0 0,-1 0 0,1 0 0,0 0-1,-1 0 1,1 0 0,0 0 0,-1 0 0,1 0 0,0 0-1,-1 0 1,1 0 0,0-1 0,-1 1 0,1 0-1,0 0 1,-1 0 0,1-1 0,0 1 0,-1 0-1,1 0 1,0 0 0,0-1 0,-1 1 0,1 0-1,0-1 1,-1 1 0,1-1-4,0 0-1,0 0 1,0 0-1,0 1 1,-1-1 0,1 0-1,0 0 1,0 0-1,1 1 1,-1-1-1,0 0 1,0 0 0,0 1-1,0-1 1,1 0-1,-1 0 1,0 1-1,1-1 1,-1 0 0,0 0-1,1 1 1,-1-1-1,1 1 1,-1-1-1,1 0 1,0 1 0,-1-1-1,1 1 1,-1-1-1,1 1 1,1-1-1,16-10-2,0 1 0,36-15-1,-39 18-4,2 2-7,-1 0 0,1 1 0,0 1 0,0 0 1,0 2-1,1 0 0,-1 0 0,0 2 0,0 0 0,23 5 0,29 9-281,-71-12 277,0 0 0,0 0 1,0 0-1,-1 0 0,1-1 0,-1 1 1,0-1-1,0 0 0,0 1 0,-4 1 1,-77 57 100,55-38-30,-1-1 1,-34 18 0,27-15-37,32-21-225,15-17-166,-4 7 237,10-17-102</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20.666"/>
    </inkml:context>
    <inkml:brush xml:id="br0">
      <inkml:brushProperty name="width" value="0.1" units="cm"/>
      <inkml:brushProperty name="height" value="0.1" units="cm"/>
      <inkml:brushProperty name="color" value="#F6630D"/>
    </inkml:brush>
  </inkml:definitions>
  <inkml:trace contextRef="#ctx0" brushRef="#br0">4 1 8370,'2'5'2864,"3"9"-2600,-7 6-176,0 3-128,1 0-216,-2-10-2384,1 0 1904</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21.030"/>
    </inkml:context>
    <inkml:brush xml:id="br0">
      <inkml:brushProperty name="width" value="0.1" units="cm"/>
      <inkml:brushProperty name="height" value="0.1" units="cm"/>
      <inkml:brushProperty name="color" value="#F6630D"/>
    </inkml:brush>
  </inkml:definitions>
  <inkml:trace contextRef="#ctx0" brushRef="#br0">85 1 6505,'-76'141'3185,"71"-134"-720,7-7-1993,3-2-72,-5 0-168,0 1-16,1-1-72,21-8-64,48-29-40,-43 22-40,2-2-168,2 2-88,-6 7-320,0 2-224,-11 6 503</inkml:trace>
  <inkml:trace contextRef="#ctx0" brushRef="#br0" timeOffset="1">241 57 6249,'-19'50'2617,"15"-40"-1441,-5 3-456,3 12-224,-2 3-96,-4 10-71,2 0-9,-3 6-96,-3 0-32,-7 2-64,0 7-56,0-7-40,0-4-40,5-7-192,0-10-120,3-17 160</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21.357"/>
    </inkml:context>
    <inkml:brush xml:id="br0">
      <inkml:brushProperty name="width" value="0.1" units="cm"/>
      <inkml:brushProperty name="height" value="0.1" units="cm"/>
      <inkml:brushProperty name="color" value="#F6630D"/>
    </inkml:brush>
  </inkml:definitions>
  <inkml:trace contextRef="#ctx0" brushRef="#br0">0 65 8690,'30'-65'3033,"-14"69"-2673,4-3-48,5 4-104,1 5-8,5-8-72,0 3-32,1 1-64,-1-1 0,-2-1-64,-4-4-80,-4-9-280,-8-2-280,-8 1 399</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25.007"/>
    </inkml:context>
    <inkml:brush xml:id="br0">
      <inkml:brushProperty name="width" value="0.1" units="cm"/>
      <inkml:brushProperty name="height" value="0.1" units="cm"/>
      <inkml:brushProperty name="color" value="#66CC00"/>
    </inkml:brush>
  </inkml:definitions>
  <inkml:trace contextRef="#ctx0" brushRef="#br0">112 87 6241,'-87'-72'2310,"67"58"-983,15 14 273,17 21-461,-10-19-1336,18 28 291,9 12 53,41 79 0,-55-92-266,-10-21-173,-1 0 0,0 1 0,0-1 1,0 1-1,-1 0 0,0 0 0,-1 0 0,0 0 0,1 16 0,-4-14-668</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21.693"/>
    </inkml:context>
    <inkml:brush xml:id="br0">
      <inkml:brushProperty name="width" value="0.1" units="cm"/>
      <inkml:brushProperty name="height" value="0.1" units="cm"/>
      <inkml:brushProperty name="color" value="#F6630D"/>
    </inkml:brush>
  </inkml:definitions>
  <inkml:trace contextRef="#ctx0" brushRef="#br0">120 1 7570,'-103'80'3056,"100"-80"-1855,3 8-825,3 2 24,2 5-128,-2 3-40,-3 0-80,4 7-56,-4-4-40,0 4-40,-4-1-16,-1 1-88,0-2-168,0 0-80,4-5-280,-4-6-209,2-11 513</inkml:trace>
  <inkml:trace contextRef="#ctx0" brushRef="#br0" timeOffset="1">148 119 5273,'1'0'114,"-1"-1"0,0 1-1,0 0 1,0-1 0,0 1 0,0 0 0,1-1-1,-1 1 1,0 0 0,0-1 0,1 1 0,-1 0-1,0-1 1,1 1 0,-1 0 0,0 0 0,1 0-1,-1-1 1,0 1 0,1 0 0,-1 0 0,0 0-1,1 0 1,-1 0 0,0-1 0,1 1-1,-1 0 1,1 0 0,-1 0 0,0 0 0,1 0-1,-1 0 1,1 0 0,-1 1 0,0-1 0,1 0-1,-1 0 1,0 0 0,1 0 0,-1 0 0,1 0-1,-1 1 1,0-1 0,1 0 0,-1 0-1,0 1 1,0-1 0,1 0 0,-1 0 0,0 1-1,0-1 1,1 0 0,-1 1 0,0-1 0,0 0-1,0 1 1,1 0 0,3 30 803,-4-25-911,0 49 183,-10 71-1,0 2-469,11-110-169,-1-18 478,0 0-1,1 0 1,-1 0-1,0-1 0,0 1 1,0 0-1,0 0 1,0 0-1,1 0 0,-1 0 1,0 0-1,0 0 0,0 0 1,0 0-1,0 0 1,1 0-1,-1 0 0,0 0 1,0 0-1,0 0 0,0 0 1,1 0-1,-1 0 1,0 0-1,0 0 0,0 0 1,0 0-1,1 0 1,-1 0-1,0 0 0,0 1 1,0-1-1,0 0 0,0 0 1,1 0-1,4-24 532</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22.052"/>
    </inkml:context>
    <inkml:brush xml:id="br0">
      <inkml:brushProperty name="width" value="0.1" units="cm"/>
      <inkml:brushProperty name="height" value="0.1" units="cm"/>
      <inkml:brushProperty name="color" value="#F6630D"/>
    </inkml:brush>
  </inkml:definitions>
  <inkml:trace contextRef="#ctx0" brushRef="#br0">0 2 8514,'8'-2'3032,"-6"5"-2543,1 16-105,-1-11-80,1 2-72,-3 41-96,0 1-56,0 9-56,-3-25-24,8-2-144,-3-6-120,-9-10-456,5-8 456</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22.416"/>
    </inkml:context>
    <inkml:brush xml:id="br0">
      <inkml:brushProperty name="width" value="0.1" units="cm"/>
      <inkml:brushProperty name="height" value="0.1" units="cm"/>
      <inkml:brushProperty name="color" value="#F6630D"/>
    </inkml:brush>
  </inkml:definitions>
  <inkml:trace contextRef="#ctx0" brushRef="#br0">333 0 7938,'0'1'3058,"2"8"-2569,-2 11-157,-1-1 0,-5 33 0,-2 34-80,11 122 64,8 169-85,2-187-90,-14 211 0,-5-371 31,6-29-160,0-1 0,0 0-1,-1 1 1,1-1 0,0 0-1,0 1 1,-1-1 0,1 0-1,0 1 1,0-1 0,-1 0-1,1 1 1,0-1-1,-1 0 1,1 0 0,-1 1-1,1-1 1,0 0 0,-1 0-1,1 0 1,-1 0 0,1 0-1,0 1 1,-1-1 0,1 0-1,-1 0 1,1 0 0,-1 0-1,1 0 1,0 0-1,-1-1 1,-3 0 40,1-2 0,-1 1 0,1 0 0,0-1 0,0 1 0,0-1 0,0 0 0,-4-5 0,3 4-77,-159-154-232,75 76-746,48 37 580</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22.761"/>
    </inkml:context>
    <inkml:brush xml:id="br0">
      <inkml:brushProperty name="width" value="0.1" units="cm"/>
      <inkml:brushProperty name="height" value="0.1" units="cm"/>
      <inkml:brushProperty name="color" value="#F6630D"/>
    </inkml:brush>
  </inkml:definitions>
  <inkml:trace contextRef="#ctx0" brushRef="#br0">20 109 8882,'-20'-48'3297,"60"38"-2465,12 5-768,9-3 8,-5 0-32,-17 0-24,-1-2 8,-8 3-8,-9 2-80,0 5-88,-9 7-456,-2 6-1433,-2 3 1385</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23.097"/>
    </inkml:context>
    <inkml:brush xml:id="br0">
      <inkml:brushProperty name="width" value="0.1" units="cm"/>
      <inkml:brushProperty name="height" value="0.1" units="cm"/>
      <inkml:brushProperty name="color" value="#F6630D"/>
    </inkml:brush>
  </inkml:definitions>
  <inkml:trace contextRef="#ctx0" brushRef="#br0">93 1 8402,'-92'64'2912,"93"-53"-2560,1 2-31,0 10 23,1 4-8,-5 1-72,7 11-80,0-3-96,5 0-80,-5-11-216,3-5-208,-1-11 224</inkml:trace>
  <inkml:trace contextRef="#ctx0" brushRef="#br0" timeOffset="1">122 157 8106,'100'-69'2472,"-96"67"-2393,-1 0 0,0 0-1,1 0 1,0 1 0,-1-1-1,1 1 1,0 0 0,-1 0-1,1 0 1,0 0 0,0 1-1,0-1 1,0 1 0,8 1-1,10-1 376,-11 0-326,-1 0 1,0 1-1,1 0 0,-1 1 0,0 0 1,0 1-1,0 0 0,0 0 1,10 6-1,-18-7-119,0-1 0,0 1 1,0 0-1,0-1 0,0 1 1,-1 0-1,1 0 0,-1 0 1,1 0-1,-1 0 0,0 0 0,0 1 1,0-1-1,0 0 0,0 1 1,-1-1-1,1 1 0,-1-1 0,1 1 1,-1-1-1,0 1 0,0-1 1,0 1-1,-1 4 0,-11 64 54,10-64-54,-3 17-36,4-14-103,-1 1 1,0-1 0,-1-1 0,0 1 0,-1 0 0,0-1-1,0 1 1,-1-1 0,0 0 0,-12 15 0,1-14-227</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23.449"/>
    </inkml:context>
    <inkml:brush xml:id="br0">
      <inkml:brushProperty name="width" value="0.1" units="cm"/>
      <inkml:brushProperty name="height" value="0.1" units="cm"/>
      <inkml:brushProperty name="color" value="#F6630D"/>
    </inkml:brush>
  </inkml:definitions>
  <inkml:trace contextRef="#ctx0" brushRef="#br0">124 63 6065,'-39'-46'2801,"50"46"-801,6-6-1616,2 6-88,-2-5-103,-4 3-97,7 4-56,-6-7-56,-1 8-297,1-6 1506,-6 3-1001</inkml:trace>
  <inkml:trace contextRef="#ctx0" brushRef="#br0" timeOffset="1">3 200 7362,'-2'0'2920,"20"0"-1680,10-10-1104,13 2-31,-2-6-57,-9-4-24,-5 0-64,-2-5-161,-5 4 121</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23.794"/>
    </inkml:context>
    <inkml:brush xml:id="br0">
      <inkml:brushProperty name="width" value="0.1" units="cm"/>
      <inkml:brushProperty name="height" value="0.1" units="cm"/>
      <inkml:brushProperty name="color" value="#F6630D"/>
    </inkml:brush>
  </inkml:definitions>
  <inkml:trace contextRef="#ctx0" brushRef="#br0">289 48 7506,'-39'-45'2457,"39"45"-2438,0 0 0,0 0 0,-1-1-1,1 1 1,0 0 0,0 0 0,0 0-1,-1 0 1,1 0 0,0-1 0,0 1-1,-1 0 1,1 0 0,0 0 0,0 0-1,-1 0 1,1 0 0,0 0 0,-1 0-1,1 0 1,0 0 0,0 0-1,-1 0 1,1 0 0,0 0 0,0 0-1,-1 0 1,1 0 0,0 0 0,0 0-1,-1 1 1,1-1 0,0 0 0,0 0-1,-1 0 1,1 0 0,0 1 0,0-1-1,0 0 1,-1 0 0,1 0 0,0 1-1,0-1 1,0 0 0,0 0 0,0 1-1,-1-1 1,1 0 0,0 0-1,0 1 1,0-1 0,0 0 0,0 0-1,0 1 1,0-1 0,0 0 0,0 0-1,0 1 1,0-1 0,-1 23 301,1-19-222,-4 139 579,-7-1 1,-31 151-1,39-276-664,-1 0 0,-1 0 1,-1 0-1,-8 19 1,11-30-20,0 1 0,-1-1 1,1 0-1,-1-1 0,0 1 1,-1-1-1,1 0 1,-1 0-1,0 0 0,-1 0 1,1-1-1,-1 0 0,-11 6 1,15-9-47,0 0 0,-1-1 0,1 1 0,0-1 1,-1 0-1,1 0 0,0 0 0,-1 0 1,1 0-1,-1 0 0,1-1 0,0 1 1,-1-1-1,1 1 0,0-1 0,0 0 0,-1 0 1,1 0-1,0 0 0,0 0 0,-3-4 1,-17-12-261</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24.148"/>
    </inkml:context>
    <inkml:brush xml:id="br0">
      <inkml:brushProperty name="width" value="0.1" units="cm"/>
      <inkml:brushProperty name="height" value="0.1" units="cm"/>
      <inkml:brushProperty name="color" value="#F6630D"/>
    </inkml:brush>
  </inkml:definitions>
  <inkml:trace contextRef="#ctx0" brushRef="#br0">1 30 8738,'69'-30'3073,"-21"48"-2649,14 4-96,-8 1 64,-1 1 0,-7-4 32,-9-4-16,8 3-80,-1-1-48,0-2-112,-2 2-88,-15-3-48,-5-2-40,-14-6-168,-6-6-72,-4-2-312,-1-3-576</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24.866"/>
    </inkml:context>
    <inkml:brush xml:id="br0">
      <inkml:brushProperty name="width" value="0.1" units="cm"/>
      <inkml:brushProperty name="height" value="0.1" units="cm"/>
      <inkml:brushProperty name="color" value="#F6630D"/>
    </inkml:brush>
  </inkml:definitions>
  <inkml:trace contextRef="#ctx0" brushRef="#br0">327 121 8314,'-62'-98'3231,"47"76"-1161,21 29-1668,4 5-431,19 14-203,53 34-1,-47-35-4,-33-24 224,-1 0 1,1 0 0,-1 0 0,0 0-1,0 0 1,0 0 0,0 0 0,1 1 0,-2-1-1,1 0 1,0 1 0,0-1 0,0 1 0,-1-1-1,1 1 1,0-1 0,-1 1 0,0 0 0,1-1-1,-1 1 1,0 0 0,0-1 0,0 1-1,0-1 1,0 1 0,0 0 0,0-1 0,-1 1-1,1 0 1,-1-1 0,1 1 0,-1-1 0,1 1-1,-1-1 1,-1 3 0,-4 4 1,0 1 0,0-1-1,-1 0 1,-13 12 0,5-4 5,-7 5 19,0-1 0,-1-1 1,-1-1-1,-1-1 0,0-1 0,-2-1 0,-37 15 0,42-19 172,-1 0 0,2 2 0,-40 30-1,60-43-180,1 0-1,0 0 0,0 0 0,-1 0 1,1 0-1,0 0 0,0 0 0,0 0 1,-1 0-1,1 1 0,0-1 0,0 0 1,-1 0-1,1 0 0,0 0 0,0 0 1,0 1-1,0-1 0,-1 0 1,1 0-1,0 0 0,0 1 0,0-1 1,0 0-1,0 0 0,0 1 0,0-1 1,-1 0-1,1 0 0,0 1 0,0-1 1,0 0-1,0 0 0,0 0 1,0 1-1,0-1 0,0 0 0,0 0 1,0 1-1,0-1 0,1 0 0,-1 0 1,0 1-1,0-1 0,0 0 0,0 0 1,0 1-1,0-1 0,0 0 0,1 0 1,-1 0-1,0 1 0,0-1 1,0 0-1,1 0 0,21 6 45,-14-5-53,6 2-24,0-2 0,0 1 0,0-2 1,1 0-1,-1 0 0,0-1 0,0-1 1,14-4-1,-22 5 5,13-5-129,0 1 0,1 1 0,36-3 0,-56 7 150,1 0 0,-1 0 0,1 0 0,-1 0 0,0 0 0,1 0 1,-1 0-1,1 0 0,-1 0 0,1 0 0,-1 1 0,0-1 0,1 0 0,-1 0 0,0 1 1,1-1-1,-1 0 0,0 0 0,1 1 0,-1-1 0,0 0 0,1 1 0,-1-1 0,0 0 0,0 1 1,0-1-1,1 0 0,-1 1 0,0-1 0,0 1 0,0-1 0,0 0 0,0 1 0,0-1 1,0 1-1,0-1 0,0 1 0,0-1 0,0 0 0,0 1 0,0-1 0,0 1 0,0-1 1,0 0-1,0 1 0,0-1 0,0 1 0,-1-1 0,1 0 0,0 1 0,0-1 0,-1 0 1,1 1-1,0-1 0,0 0 0,-1 1 0,1-1 0,0 0 0,-1 1 0,1-1 0,0 0 0,-1 0 1,-21 26-16,22-25 15,-35 31 81,-63 47-1,33-28 105,62-49-163,0 1 0,0 0-1,0 0 1,0 0-1,0 0 1,1 0-1,0 0 1,0 1-1,0-1 1,0 1-1,-2 6 1,4-9-14,-1 0 0,1-1 1,0 1-1,0 0 0,0 0 1,0 0-1,0 0 0,0 0 1,0 0-1,0 0 0,0-1 1,1 1-1,-1 0 0,0 0 1,0 0-1,1 0 0,-1 0 1,1-1-1,-1 1 0,1 0 1,0 0-1,0 0-2,0 0-1,1 0 1,-1 0 0,1 0-1,-1 0 1,1 0 0,0-1 0,-1 1-1,1 0 1,0-1 0,-1 0-1,1 1 1,0-1 0,-1 0 0,3 0-1,22 0 9,0-2 0,0-1 0,0-1-1,0-1 1,-1-1 0,0-1 0,29-12-1,72-18-20,-124 36 6,1 0 0,-1 1-1,0-1 1,1 1 0,-1 0-1,1 0 1,-1 0 0,1 0 0,-1 0-1,1 0 1,-1 1 0,1-1-1,-1 1 1,0 0 0,1-1-1,-1 1 1,0 0 0,0 1 0,4 1-1,-6-2 4,1 0 0,0 1 0,-1-1 0,1 1 0,-1-1 0,1 1 0,-1-1 0,0 1 0,0-1 0,0 1 0,0-1 0,0 1 0,0-1 0,0 1 0,0-1 0,0 1 0,-1-1 0,1 0 0,0 1 0,-1-1 0,0 1 0,1-1 0,-1 0-1,0 1 1,1-1 0,-1 0 0,0 0 0,0 1 0,0-1 0,0 0 0,0 0 0,-2 1 0,-20 23 101,-1-1 0,0-2 0,-2 0 0,-1-1 0,0-2-1,-1-1 1,-2-1 0,-57 25 0,56-27 138,27-12-172,0 0 1,0-1 0,-1 1-1,1-1 1,-1-1 0,0 1-1,0 0 1,1-1 0,-7 1-1,10-2-56,0 0-1,1 0 0,-1-1 0,1 1 1,-1 0-1,1 0 0,-1 0 0,0 0 1,1-1-1,-1 1 0,1 0 1,-1-1-1,1 1 0,-1 0 0,1-1 1,0 1-1,-1 0 0,1-1 1,-1 1-1,1-1 0,0 1 0,-1-1 1,1 1-1,0-1 0,-1 1 1,1-1-1,0 1 0,0-1 0,0 0 1,0 1-1,-1-1 0,1 1 0,0-1 1,0 0-1,1-21-7,-1 19 17,3-6-112,-1 0 0,1-1 0,1 1 0,0 0-1,0 1 1,0-1 0,1 1 0,1 0 0,-1 0 0,1 0 0,9-8 0,-2 0-312,25-25-475,12-4 376</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25.225"/>
    </inkml:context>
    <inkml:brush xml:id="br0">
      <inkml:brushProperty name="width" value="0.1" units="cm"/>
      <inkml:brushProperty name="height" value="0.1" units="cm"/>
      <inkml:brushProperty name="color" value="#F6630D"/>
    </inkml:brush>
  </inkml:definitions>
  <inkml:trace contextRef="#ctx0" brushRef="#br0">5 1 7386,'3'6'3432,"-1"9"-719,-2 8-2241,2 15-320,-4 5 8,-1 7-72,3-5-8,-4-11-224,4-3-136,-1-17-344,-1-9-216,5-9 520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25.347"/>
    </inkml:context>
    <inkml:brush xml:id="br0">
      <inkml:brushProperty name="width" value="0.1" units="cm"/>
      <inkml:brushProperty name="height" value="0.1" units="cm"/>
      <inkml:brushProperty name="color" value="#66CC00"/>
    </inkml:brush>
  </inkml:definitions>
  <inkml:trace contextRef="#ctx0" brushRef="#br0">0 4 6113,'13'-3'2857,"5"7"-721,4 8-1784,-6-2 41,-4 8-49,1-8 8,-2 11-72,1 4-64,1-1-136,2 6-24,-12-7-88,7 5-136,-9-8-272,3 1-232,2-10 407</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25.577"/>
    </inkml:context>
    <inkml:brush xml:id="br0">
      <inkml:brushProperty name="width" value="0.1" units="cm"/>
      <inkml:brushProperty name="height" value="0.1" units="cm"/>
      <inkml:brushProperty name="color" value="#F6630D"/>
    </inkml:brush>
  </inkml:definitions>
  <inkml:trace contextRef="#ctx0" brushRef="#br0">188 9 8570,'6'-2'232,"0"0"0,0 1-1,0 0 1,0 0 0,1 0 0,-1 1 0,0 0 0,0 0 0,0 1-1,1-1 1,-1 1 0,0 1 0,0-1 0,0 1 0,0 0 0,-1 0 0,1 1-1,7 4 1,12 7-303,-1 1-1,36 29 1,-56-41 166,1 1-85,42 37-182,-46-40 150,0 0 1,1 0-1,-1 1 0,0-1 0,1 0 1,-1 1-1,0-1 0,0 1 1,0-1-1,0 1 0,-1-1 0,1 1 1,0 0-1,-1 0 0,1-1 1,-1 1-1,1 0 0,-1 0 0,0-1 1,0 1-1,0 0 0,0 0 1,0 0-1,0 0 0,0-1 0,-1 1 1,1 0-1,-1 0 0,0 2 1,-4 2-7,0-1 0,-1 0 0,1 0 0,-1 0 0,0-1 0,0 1 0,-1-1 1,-13 6-1,-62 20-9,39-16 26,2 0 357,0 1 1,1 3-1,1 1 1,0 1-1,-59 44 1,98-64-336,1 0 1,-1 0-1,0 0 0,0 0 1,0 0-1,1 0 1,-1 0-1,0 0 0,0 0 1,0 1-1,0-1 0,1 0 1,-1 0-1,0 0 0,0 0 1,0 0-1,0 0 1,0 1-1,1-1 0,-1 0 1,0 0-1,0 0 0,0 0 1,0 1-1,0-1 0,0 0 1,0 0-1,0 0 1,0 0-1,0 1 0,0-1 1,0 0-1,0 0 0,0 0 1,0 1-1,0-1 0,0 0 1,0 0-1,0 0 1,0 1-1,0-1 0,0 0 1,0 0-1,0 0 0,0 0 1,0 1-1,0-1 1,-1 0-1,1 0 0,0 0 1,0 0-1,0 0 0,0 1 1,0-1-1,-1 0 0,1 0 1,0 0-1,0 0 1,0 0-1,-1 0 0,17-1 119,1-6-101,0-1 0,0 0 0,-1-1 1,17-13-1,19-11-21,191-90-1400,-228 114 619,-9 3 333</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25.918"/>
    </inkml:context>
    <inkml:brush xml:id="br0">
      <inkml:brushProperty name="width" value="0.1" units="cm"/>
      <inkml:brushProperty name="height" value="0.1" units="cm"/>
      <inkml:brushProperty name="color" value="#F6630D"/>
    </inkml:brush>
  </inkml:definitions>
  <inkml:trace contextRef="#ctx0" brushRef="#br0">1 1 8762,'3'5'3137,"2"19"-2521,-2 3-456,1 5-32,-1 5 0,-1-6-24,1 0 0,2-8-152,-2-5-192,2-11-448,2-6 400,-1-14 39</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26.262"/>
    </inkml:context>
    <inkml:brush xml:id="br0">
      <inkml:brushProperty name="width" value="0.1" units="cm"/>
      <inkml:brushProperty name="height" value="0.1" units="cm"/>
      <inkml:brushProperty name="color" value="#F6630D"/>
    </inkml:brush>
  </inkml:definitions>
  <inkml:trace contextRef="#ctx0" brushRef="#br0">37 329 6721,'51'-125'2433,"-49"121"-2308,1-1 1,0 1-1,0-1 1,0 1-1,0 0 1,1 1-1,0-1 1,0 0-1,0 1 0,0 0 1,0 0-1,1 0 1,-1 1-1,1-1 1,0 1-1,-1 0 1,1 0-1,0 1 0,0-1 1,0 1-1,1 1 1,4-2-1,1 0 69,-4 2-148,0-1-1,0 1 1,-1 1-1,1-1 1,0 1-1,0 0 1,-1 1-1,1-1 1,-1 1-1,1 1 1,-1-1-1,0 1 1,0 0-1,0 1 1,6 4-1,3 2-28,0 1 0,-1 0 1,-1 1-1,19 22 0,-31-33-32,0 0 0,0 1 1,0-1-1,0 1 0,0-1 0,0 1 1,-1 0-1,1-1 0,-1 1 1,1 0-1,-1 0 0,1-1 0,-1 1 1,0 0-1,0 0 0,0-1 1,0 1-1,0 0 0,0 0 0,-1-1 1,1 1-1,-1 0 0,1-1 1,-1 1-1,1 0 0,-1-1 0,0 1 1,0-1-1,0 1 0,0-1 1,0 1-1,0-1 0,0 0 0,0 1 1,-1-1-1,1 0 0,-3 2 1,-8 6-108,1-1 0,-1 0 0,-23 11 1,28-15 108,-83 40 427,-131 42 0,429-167 670,-199 78-1110,-2 1-77,1 0 0,0-1 0,-1 0 0,0 0-1,0 0 1,0-1 0,0 0 0,0 0 0,-1-1 0,1 0-1,-1 0 1,-1-1 0,1 1 0,7-11 0,-3-4-285</inkml:trace>
  <inkml:trace contextRef="#ctx0" brushRef="#br0" timeOffset="1">180 45 7426,'-49'-45'2752,"42"72"-2200,4 15-192,3 6-24,-3-2-31,0 7-41,1 1-120,0-3-32,2 6-112,-6-4-96,-6-2-328,-1-2-297,-7-2 425</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26.598"/>
    </inkml:context>
    <inkml:brush xml:id="br0">
      <inkml:brushProperty name="width" value="0.1" units="cm"/>
      <inkml:brushProperty name="height" value="0.1" units="cm"/>
      <inkml:brushProperty name="color" value="#F6630D"/>
    </inkml:brush>
  </inkml:definitions>
  <inkml:trace contextRef="#ctx0" brushRef="#br0">66 119 4321,'-55'79'2624,"45"-71"1521,10-11-2768,0 1-1025,8-1-104,28-10-80,53-18-64,-35 9-64,8 1-16,-1 1-24,-10-4-80,-8-1-160,-17 2-200,-3 5 240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3:26.951"/>
    </inkml:context>
    <inkml:brush xml:id="br0">
      <inkml:brushProperty name="width" value="0.1" units="cm"/>
      <inkml:brushProperty name="height" value="0.1" units="cm"/>
      <inkml:brushProperty name="color" value="#F6630D"/>
    </inkml:brush>
  </inkml:definitions>
  <inkml:trace contextRef="#ctx0" brushRef="#br0">0 89 8418,'40'-89'3152,"-44"99"-2183,1-1-529,-2 9-8,0 6 72,-1 1 40,2 4 48,3 4-64,-1 5-72,2 6-160,-2-1-103,2 0-153,2-2-48,-2-10-281,2-5-207,-1 2-440,-1-15-264,5-13 736</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0.411"/>
    </inkml:context>
    <inkml:brush xml:id="br0">
      <inkml:brushProperty name="width" value="0.1" units="cm"/>
      <inkml:brushProperty name="height" value="0.1" units="cm"/>
      <inkml:brushProperty name="color" value="#F6630D"/>
    </inkml:brush>
  </inkml:definitions>
  <inkml:trace contextRef="#ctx0" brushRef="#br0">56 20 7098,'-54'51'2952,"52"-58"-1352,6-1-1287,12 7-25,7 1-8,20 9-80,-4 1-56,12 0-64,8-2-24,-1-8-32,-2-3 0,3-7-120,-5-3-104,0-5-240,-3-2-160,-18-8 391</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0.746"/>
    </inkml:context>
    <inkml:brush xml:id="br0">
      <inkml:brushProperty name="width" value="0.1" units="cm"/>
      <inkml:brushProperty name="height" value="0.1" units="cm"/>
      <inkml:brushProperty name="color" value="#F6630D"/>
    </inkml:brush>
  </inkml:definitions>
  <inkml:trace contextRef="#ctx0" brushRef="#br0">278 74 6505,'-104'-68'2204,"104"68"-2157,0 0 1,0-1-1,-1 1 1,1 0-1,0-1 1,0 1-1,-1 0 1,1-1-1,0 1 1,-1 0-1,1 0 1,0-1-1,-1 1 1,1 0-1,0 0 1,-1-1-1,1 1 1,0 0-1,-1 0 1,1 0-1,-1 0 1,1 0-1,0 0 1,-1 0-1,1-1 1,-1 1-1,1 0 1,-1 0 0,1 1-1,0-1 1,-1 0-1,1 0 1,-1 0-1,1 0 1,0 0-1,-1 0 1,1 0-1,0 1 1,-1-1-1,1 0 1,-1 0-1,1 1 1,0-1-1,-1 0 1,1 0-1,0 1 1,0-1-1,-1 0 1,1 1-1,2 24 488,1-9-488,0 53 97,-3 0 0,-4-1 0,-2 1-1,-3-1 1,-3-1 0,-3 0-1,-28 74 1,38-124-161,-19 47 56,22-60-85,0 0-1,1 0 0,-2 0 0,1 0 0,0-1 0,-1 1 0,0-1 0,0 1 1,0-1-1,0 0 0,-6 4 0,9-7 33,0 0 0,0 0 1,0 1-1,-1-1 0,1 0 0,0 0 0,0 0 0,0 0 1,0 0-1,-1 0 0,1 0 0,0 0 0,0 0 1,0 0-1,-1 0 0,1 0 0,0 0 0,0 0 1,0 0-1,-1 0 0,1 0 0,0 0 0,0 0 1,0 0-1,-1 0 0,1 0 0,0 0 0,0 0 0,0 0 1,-1 0-1,1 0 0,0-1 0,0 1 0,0 0 1,0 0-1,-1 0 0,1 0 0,0 0 0,0-1 1,0 1-1,0 0 0,0 0 0,0 0 0,0 0 1,-1-1-1,0-12-602,1 13 591,-1-30-341</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1.081"/>
    </inkml:context>
    <inkml:brush xml:id="br0">
      <inkml:brushProperty name="width" value="0.1" units="cm"/>
      <inkml:brushProperty name="height" value="0.1" units="cm"/>
      <inkml:brushProperty name="color" value="#F6630D"/>
    </inkml:brush>
  </inkml:definitions>
  <inkml:trace contextRef="#ctx0" brushRef="#br0">0 64 6657,'69'-64'2713,"-44"82"-1777,1 7-160,9 14-272,4 1-79,-3 2-121,7 8-64,-12-8-112,2 1-72,-11-8-40,-11-6-56,0-6-200,-6-10-88</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1.416"/>
    </inkml:context>
    <inkml:brush xml:id="br0">
      <inkml:brushProperty name="width" value="0.1" units="cm"/>
      <inkml:brushProperty name="height" value="0.1" units="cm"/>
      <inkml:brushProperty name="color" value="#F6630D"/>
    </inkml:brush>
  </inkml:definitions>
  <inkml:trace contextRef="#ctx0" brushRef="#br0">70 1 8154,'2'1'217,"-1"1"1,0-1-1,1 1 0,-1 0 1,0-1-1,0 1 1,0 0-1,0 0 0,0 0 1,0 0-1,0 0 1,0 0-1,-1 0 0,1 0 1,-1 4-1,3 37-526,-3-37 546,2 74 107,3 108 42,-20 204 0,14-388-382,-2 23 52,-11 45 0,13-66-48,0-1 1,-1 0-1,1 0 1,-1 0-1,-1 0 1,1 0-1,-1 0 1,0 0-1,0-1 1,0 1-1,0-1 1,-1 0 0,0 0-1,0-1 1,-6 6-1,-3-7-5</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1.745"/>
    </inkml:context>
    <inkml:brush xml:id="br0">
      <inkml:brushProperty name="width" value="0.1" units="cm"/>
      <inkml:brushProperty name="height" value="0.1" units="cm"/>
      <inkml:brushProperty name="color" value="#F6630D"/>
    </inkml:brush>
  </inkml:definitions>
  <inkml:trace contextRef="#ctx0" brushRef="#br0">0 141 6665,'64'20'2609,"-62"-12"-1641,-4 2-432,-1 5-64,3 6-40,-7-1-127,4 3-65,-17-2-112,7 4-32,13 9-72,-5-6 0,9 9-120,-4-6-136,-7-15-297,5 7 289</inkml:trace>
  <inkml:trace contextRef="#ctx0" brushRef="#br0" timeOffset="1">547 0 8450,'0'2'3064,"3"9"-2423,4 6-217,-4 14-64,-4 0-24,4 10-176,2 8-72,-4-4-224,3-1-184,-14-16 224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26.044"/>
    </inkml:context>
    <inkml:brush xml:id="br0">
      <inkml:brushProperty name="width" value="0.1" units="cm"/>
      <inkml:brushProperty name="height" value="0.1" units="cm"/>
      <inkml:brushProperty name="color" value="#66CC00"/>
    </inkml:brush>
  </inkml:definitions>
  <inkml:trace contextRef="#ctx0" brushRef="#br0">264 109 7810,'-49'-103'2346,"46"98"-1831,3 7-192,4 16-82,8 22-160,-10-30-53,0 0 0,-1 0 0,1 0 1,-2 0-1,0 13 0,3 32 28,0-43-49,-2 0 0,1 1 0,-1 0 0,-1-1 0,-2 24-1,0-28-3,0-1-1,0 1 0,0-1 1,-1 0-1,0 1 0,-1-1 1,1-1-1,-1 1 0,-1 0 1,-8 9-1,-86 105 48,95-115-48,-1-1 0,1-1 0,-1 1 0,0-1 0,0 1-1,-1-1 1,1-1 0,-1 1 0,0-1 0,0 0-1,0 0 1,0-1 0,-11 3 0,2-2 83,24-9-3,27-7-16,-2 8-50,0 1 0,1 2 1,52 2-1,-31 1-10,-51-1-6,0 0 1,0 0-1,0 0 1,0 1-1,0 0 1,0 0-1,0 0 1,0 1-1,0-1 1,0 1-1,4 3 1,-7-4-2,-1 1 1,1-1 0,-1 1 0,0-1 0,1 1 0,-1-1 0,0 1 0,0 0 0,0 0 0,-1 0-1,1-1 1,0 1 0,-1 0 0,1 0 0,-1 0 0,0 0 0,1 0 0,-1 0 0,0 0 0,0 0 0,0 0-1,-1 0 1,1 0 0,0 0 0,-1 0 0,1 0 0,-1 0 0,0 0 0,0 0 0,-1 2 0,-2 3 1,0 0 0,0 0 0,-1 0 1,0 0-1,0-1 0,-1 0 0,0 0 1,0 0-1,0-1 0,-1 0 1,-13 8-1,9-6 0,1 1 0,0 0 0,0 1 0,-8 9 0,-7 10 5,-2-2 1,0-1 0,-52 36-1,74-56-5,1-1 0,-1 0 0,1 1 0,-1 0 0,1 0 0,1 0 0,-1 1 0,1-1 0,0 1 0,0 0 0,1 0 0,-1 0 0,-1 7 0,1-3 3,2-9-1,1 0-1,0 0 1,-1 0 0,1 0 0,0 0 0,0 0 0,0 0 0,0 0 0,0 0 0,0 0 0,0 0 0,0 0 0,0 0 0,0 0-1,1 0 1,-1 0 0,0 0 0,1 0 0,-1 0 0,1 0 0,-1-1 0,1 1 0,-1 0 0,1 0 0,0 0 0,-1-1 0,1 1-1,0 0 1,0-1 0,-1 1 0,1-1 0,0 1 0,0-1 0,0 1 0,0-1 0,0 1 0,0-1 0,0 0 0,0 0 0,-1 1 0,1-1-1,0 0 1,0 0 0,0 0 0,0 0 0,0 0 0,2 0 0,53-2 73,-50 2-63,92-19 78,-79 14-73,1 1-1,0 0 1,0 2 0,1 0 0,35 1-1,-52 2-16,-1-1 0,0 0-1,1 1 1,-1-1 0,0 1-1,0 0 1,0 0-1,0 0 1,0 0 0,0 1-1,0-1 1,0 1 0,0 0-1,0 0 1,-1 0 0,1 0-1,-1 0 1,0 1 0,1-1-1,2 6 1,-3-5 8,-1 1 0,-1-1 0,1 0 0,0 1 0,-1-1 0,0 1 0,0-1 0,0 1 0,0-1 0,0 1 0,-1-1 1,1 1-1,-1-1 0,0 1 0,0-1 0,0 0 0,-1 0 0,1 1 0,-4 3 0,-13 25 99,-1-2 0,-2 0-1,-1-1 1,-1-2 0,-2 0 0,0-1 0,-2-2-1,0 0 1,-2-2 0,0-2 0,-43 23 0,54-35-192,24-14-252,37-25-537,-21 16 600,33-27-48</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3.686"/>
    </inkml:context>
    <inkml:brush xml:id="br0">
      <inkml:brushProperty name="width" value="0.1" units="cm"/>
      <inkml:brushProperty name="height" value="0.1" units="cm"/>
      <inkml:brushProperty name="color" value="#F6630D"/>
    </inkml:brush>
  </inkml:definitions>
  <inkml:trace contextRef="#ctx0" brushRef="#br0">99 27 6769,'-94'80'2172,"90"-76"-1452,6-3-251,16-9-65,23-14-173,-13 5-139,-6 3-36,0 2 0,31-14-1,-46 24-46,-1 0 0,0 0 0,1 0 0,0 0-1,-1 1 1,1 0 0,0 1 0,0 0 0,0 0-1,-1 0 1,1 0 0,0 1 0,10 3 0,-17-4-7,1 1 0,0-1 0,0 1 0,-1 0 0,1-1 0,0 1 0,-1-1 0,1 1 0,-1 0 0,1-1 0,-1 1 0,1 0 0,-1 0 0,0 0 0,1-1 0,-1 1 0,0 0 0,1 0 0,-1 0 0,0 0 0,0-1 0,0 1 0,0 0 0,0 0 0,0 0 0,0 0 0,0 0 0,0 0 0,0 0 1,-1 0-1,-6 31 39,5-27-35,-4 11 6,-1 0 0,0-1 0,-1 1 0,-1-1 0,-11 15-1,-11 17-6,-14 24 10,29-49-59,1 2 0,1 0 0,1 0 0,1 1 0,-11 34 0,21-56-1059,2-14-413,0 8 1097,0-10-530</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4.038"/>
    </inkml:context>
    <inkml:brush xml:id="br0">
      <inkml:brushProperty name="width" value="0.1" units="cm"/>
      <inkml:brushProperty name="height" value="0.1" units="cm"/>
      <inkml:brushProperty name="color" value="#F6630D"/>
    </inkml:brush>
  </inkml:definitions>
  <inkml:trace contextRef="#ctx0" brushRef="#br0">1 27 3249,'48'-26'2024,"-47"50"-71,4 6-1033,0 4-136,-5 7-248,0 2-80,-3 10-104,-1-1-56,0-1-128,0 5-24,3-4-80,2-4-24,6-8-128,1-11-176,0-19-1736,-3-10 1400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4.369"/>
    </inkml:context>
    <inkml:brush xml:id="br0">
      <inkml:brushProperty name="width" value="0.1" units="cm"/>
      <inkml:brushProperty name="height" value="0.1" units="cm"/>
      <inkml:brushProperty name="color" value="#F6630D"/>
    </inkml:brush>
  </inkml:definitions>
  <inkml:trace contextRef="#ctx0" brushRef="#br0">1 38 5841,'1'-3'2489,"2"-6"-1385,4 1-400,6 5-240,-1-5-144,14 6-128,0 4-32,12-2-56,-5 1-40,3-1-24,-8-3-24,-10 3-120,8-2-112,-21-1-512,10 3 480</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4.714"/>
    </inkml:context>
    <inkml:brush xml:id="br0">
      <inkml:brushProperty name="width" value="0.1" units="cm"/>
      <inkml:brushProperty name="height" value="0.1" units="cm"/>
      <inkml:brushProperty name="color" value="#F6630D"/>
    </inkml:brush>
  </inkml:definitions>
  <inkml:trace contextRef="#ctx0" brushRef="#br0">2 817 7162,'-1'12'701,"0"1"0,1 0 1,1 0-1,4 22 1,1 16-470,-5-23-151,5 74 55,-5 0 0,-18 155-1,17-255-115,0-1 0,-1 1 1,1-1-1,0 1 0,0-1 0,0 1 0,0 0 1,0-1-1,0 1 0,1-1 0,-1 1 0,0-1 1,1 0-1,0 3 0,0-4-8,-1 0 0,0 1 1,1-1-1,-1 0 0,0 1 1,1-1-1,-1 0 0,0 0 1,1 0-1,-1 0 0,1 1 1,-1-1-1,0 0 0,1 0 0,-1 0 1,1 0-1,-1 0 0,1 0 1,-1 0-1,1 0 0,-1 0 1,0 0-1,1 0 0,-1 0 0,1-1 1,-1 1-1,0 0 0,1 0 1,-1 0-1,1-1 0,3-2 38,0 1 0,0-1 0,0 0 0,0-1-1,-1 1 1,0 0 0,5-7 0,28-43 96,52-102 0,-59 99-317,73-105-1,17 22-932,-60 72 709</inkml:trace>
  <inkml:trace contextRef="#ctx0" brushRef="#br0" timeOffset="1">693 0 7882,'-10'0'3000,"5"7"-2312,9 8-295,-3 0-121,1 3-160,5 3-32,-1 0-48,4 4-72,5-2-288,-7-3-177,2-2 281</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5.048"/>
    </inkml:context>
    <inkml:brush xml:id="br0">
      <inkml:brushProperty name="width" value="0.1" units="cm"/>
      <inkml:brushProperty name="height" value="0.1" units="cm"/>
      <inkml:brushProperty name="color" value="#F6630D"/>
    </inkml:brush>
  </inkml:definitions>
  <inkml:trace contextRef="#ctx0" brushRef="#br0">4 198 7890,'-3'8'2848,"9"-10"-2440,19-6-16,14-7-159,2-8-25,15 0-40,-7 4-16,1-1-56,-4 2-40,-8-2-72,-2 4-104,-5-1-192,0 6-121,-10 4-2095,-4 1 1800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5.385"/>
    </inkml:context>
    <inkml:brush xml:id="br0">
      <inkml:brushProperty name="width" value="0.1" units="cm"/>
      <inkml:brushProperty name="height" value="0.1" units="cm"/>
      <inkml:brushProperty name="color" value="#F6630D"/>
    </inkml:brush>
  </inkml:definitions>
  <inkml:trace contextRef="#ctx0" brushRef="#br0">207 1 6129,'-95'99'1958,"93"-97"-1866,0 1 1,0-1-1,0 0 1,0 1-1,1-1 0,-1 1 1,1-1-1,-1 1 1,1 0-1,-1 3 0,6 8 169,-2-10-86,-2 13 22,-2-1-1,1 1 1,-2-1-1,0 0 1,-1 1-1,-1-2 1,0 1-1,-14 27 1,15-35-186,-4 7 13,0 0 0,1 0-1,1 1 1,1 0 0,0 1 0,1-1-1,-3 24 1,6-29-23,-1 9 57,2-20-55,0 1-1,1-1 1,-1 0-1,0 1 1,0-1-1,0 0 1,0 0-1,1 1 1,-1-1-1,0 0 1,0 1-1,1-1 1,-1 0-1,0 0 1,1 0-1,-1 1 1,0-1-1,0 0 1,1 0-1,-1 0 1,0 0-1,1 0 1,-1 1-1,0-1 1,1 0-1,-1 0 1,1 0-1,-1 0 0,0 0 1,1 0-1,-1 0 1,0 0-1,1 0 1,-1 0-1,0-1 1,1 1-1,-1 0 1,0 0-1,1 0 1,-1 0-1,0 0 1,1-1-1,-1 1 1,0 0-1,0 0 1,1-1-1,8-5 21,-1-1 1,0 1-1,0-2 0,0 1 0,-1-1 0,0 0 1,-1-1-1,0 0 0,9-17 0,-3 8 8,69-130 123,-54 94-8,50-74-1,-52 98-28,-24 29-109,0 0-1,0 0 1,1 0 0,-1 0-1,0 0 1,0 0 0,1 0-1,-1 0 1,1 1-1,-1-1 1,1 0 0,-1 1-1,1-1 1,-1 1 0,1 0-1,-1 0 1,1-1 0,0 1-1,-1 0 1,2 0 0,-2 1-5,0-1 1,0 1-1,0-1 1,0 1-1,-1 0 0,1-1 1,0 1-1,-1 0 1,1-1-1,0 1 1,-1 0-1,1 0 1,-1 0-1,1 0 0,-1-1 1,1 1-1,-1 0 1,0 0-1,0 0 1,1 0-1,-1 0 1,0 0-1,0 0 1,0 0-1,0 0 0,0 0 1,0 0-1,-1 2 1,-3 32 42,3-34-43,-17 86-298,-3-1 1,-4-1-1,-55 121 0,69-187-501,-1-9 369</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5.713"/>
    </inkml:context>
    <inkml:brush xml:id="br0">
      <inkml:brushProperty name="width" value="0.1" units="cm"/>
      <inkml:brushProperty name="height" value="0.1" units="cm"/>
      <inkml:brushProperty name="color" value="#F6630D"/>
    </inkml:brush>
  </inkml:definitions>
  <inkml:trace contextRef="#ctx0" brushRef="#br0">94 35 6489,'-39'-33'2192,"39"32"-2153,0 1 0,0 0 1,-1 0-1,1 0 0,0 0 1,0 0-1,0 0 0,-1 0 1,1 0-1,0 0 0,0 0 1,0 0-1,0 0 0,-1 0 1,1 0-1,0 0 0,0 0 1,0 0-1,-1 0 0,1 0 1,0 0-1,0 0 0,0 0 1,-1 1-1,1-1 0,0 0 1,0 0-1,0 0 0,0 0 1,0 0-1,-1 0 0,1 1 1,0-1-1,0 0 0,0 0 1,0 0-1,0 0 0,0 1 1,0-1-1,0 0 0,-1 0 1,1 0-1,0 1 1,0-1-1,0 0 0,0 0 1,0 0-1,0 1 0,0-1 1,0 0-1,0 0 0,0 0 1,0 1-1,0-1 0,1 0 1,-1 0-1,0 0 0,0 0 1,0 1-1,0-1 0,1 23 997,0-9-1095,-5 59 135,-22 112 0,11-87-825,11-61-546,2-34 916</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6.050"/>
    </inkml:context>
    <inkml:brush xml:id="br0">
      <inkml:brushProperty name="width" value="0.1" units="cm"/>
      <inkml:brushProperty name="height" value="0.1" units="cm"/>
      <inkml:brushProperty name="color" value="#F6630D"/>
    </inkml:brush>
  </inkml:definitions>
  <inkml:trace contextRef="#ctx0" brushRef="#br0">32 1 5489,'2'1'2145,"3"16"-1401,-2 2-64,0 4-80,-4 7-24,-1 0-168,0 2-80,-1 6-144,3 2-96,-8-3-56,0-1 8,-1-13-40,1-1-8,5-9-64,5-7-112,4-7-192,2-17-232,2-12 376</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6.381"/>
    </inkml:context>
    <inkml:brush xml:id="br0">
      <inkml:brushProperty name="width" value="0.1" units="cm"/>
      <inkml:brushProperty name="height" value="0.1" units="cm"/>
      <inkml:brushProperty name="color" value="#F6630D"/>
    </inkml:brush>
  </inkml:definitions>
  <inkml:trace contextRef="#ctx0" brushRef="#br0">0 10 5665,'0'-1'68,"0"1"0,0 0 0,0 0 0,0-1 0,0 1 0,0 0 0,0-1 0,0 1 0,0 0 0,0 0 0,0-1 0,0 1 0,0 0 0,1-1 0,-1 1 1,0 0-1,0 0 0,0-1 0,0 1 0,0 0 0,1 0 0,-1-1 0,0 1 0,0 0 0,0 0 0,1-1 0,-1 1 0,0 0 0,0 0 0,1 0 0,-1 0 0,0 0 0,1-1 0,-1 1 0,0 0 0,0 0 0,1 0 0,-1 0 0,0 0 0,1 0 0,-1 0 0,0 0 0,0 0 0,1 0 0,-1 0 0,0 0 0,1 0 0,-1 0 0,5 19 1013,-4 27-606,-3 1-114,1 0 1,3 0-1,9 58 0,-9-90-328,1 0 1,0-1-1,2 1 0,-1-1 0,2 0 0,0-1 1,0 1-1,1-1 0,1 0 0,0-1 0,1 0 1,0 0-1,1-1 0,15 14 0,-23-23-32,1-1 0,-1 1 0,0 0 0,1-1 0,-1 0 0,1 1 0,0-1 0,-1 0 0,1-1 0,0 1 0,0 0-1,-1-1 1,1 1 0,0-1 0,0 0 0,0 0 0,0 0 0,0 0 0,-1-1 0,1 1 0,0-1 0,0 0 0,0 1 0,-1-1 0,1-1-1,-1 1 1,1 0 0,-1-1 0,1 1 0,2-3 0,6-5-2,0-1 1,0 0-1,-1 0 1,15-21-1,-23 29 1,17-26-135,-2 0 0,0-1 1,-2-1-1,-1-1 0,11-38 1,-18 51-39,15-36-127</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6.735"/>
    </inkml:context>
    <inkml:brush xml:id="br0">
      <inkml:brushProperty name="width" value="0.1" units="cm"/>
      <inkml:brushProperty name="height" value="0.1" units="cm"/>
      <inkml:brushProperty name="color" value="#F6630D"/>
    </inkml:brush>
  </inkml:definitions>
  <inkml:trace contextRef="#ctx0" brushRef="#br0">84 1 5777,'-4'8'519,"0"0"-1,1 0 0,-1 0 1,1 0-1,1 1 1,0 0-1,0-1 1,1 1-1,-1 9 0,1 86-285,2-73 214,2 143 35,-8 417 176,3-582-483,0-11-55,-4-21-6,-4-41-119,-12-84-1079,10 89 738</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26.656"/>
    </inkml:context>
    <inkml:brush xml:id="br0">
      <inkml:brushProperty name="width" value="0.1" units="cm"/>
      <inkml:brushProperty name="height" value="0.1" units="cm"/>
      <inkml:brushProperty name="color" value="#66CC00"/>
    </inkml:brush>
  </inkml:definitions>
  <inkml:trace contextRef="#ctx0" brushRef="#br0">51 91 8770,'-50'-34'2500,"63"43"-2263,0 1-1,0 0 0,-1 1 1,18 21-1,-24-25-242,-1 0 0,0 1 1,0-1-1,0 1 0,-1 0 0,0 0 0,0 0 0,-1 0 0,0 1 1,-1 0-1,0-1 0,2 13 0,0 49-554,-4-69 536,0-1 0,-1 1 0,1-1 0,0 1 0,-1-1 0,1 1 0,-1-1 0,1 1-1,-1-1 1,1 1 0,-1-1 0,1 1 0,-1-1 0,1 0 0,-1 1 0,1-1 0,-1 0 0,0 1 0,1-1 0,-1 0 0,0 0 0,1 0 0,-1 0 0,0 0 0,1 1 0,-1-1 0,0 0 0,1 0 0,-1-1 0,0 1 0,1 0 0,-1 0-1,0 0 1,1 0 0,-1-1 0,0 1 0,-1-5 9,0 0 0,0 0 0,1 0 0,-1 0 0,1 0 0,0 0 0,1 0 0,-1 0 0,1-1 0,0 1 0,1 0 0,-1 0 0,1 0 0,0 0 0,0 0 0,0-1 0,1 2 0,0-1 0,2-5 0,3-5 86,-1 0 0,2 0 0,0 1 0,1 0 0,11-14 0,-9 16 64,-1 0 1,2 0-1,0 1 1,0 1-1,1 0 1,0 1-1,27-14 1,-35 20-122,0 0 1,1 1 0,-1 0 0,1 0 0,0 1 0,0 0 0,-1 0 0,1 0 0,0 0 0,0 1 0,0 0 0,0 0 0,0 1 0,0 0 0,0 0 0,0 0 0,-1 1 0,1 0 0,0 0 0,-1 0 0,0 0-1,1 1 1,-1 0 0,7 5 0,-11-7-16,0 0 0,1 1 0,-1-1 0,0 0 0,1 0-1,-1 1 1,0-1 0,0 0 0,0 1 0,0-1 0,-1 1-1,1-1 1,0 1 0,-1 0 0,1-1 0,-1 1 0,1 0-1,-1-1 1,0 1 0,0 0 0,1 0 0,-1-1 0,-1 1-1,1 0 1,0 0 0,0-1 0,-1 1 0,0 2 0,-2 3-16,0 0 0,0 1 1,-1-1-1,0-1 0,-6 8 1,-4 6-28,1 4 8,9-15 23,-1 0 0,-1 0 0,0 0 1,-13 15-1,8-13 8,1 0 8,-1 0 1,0-1-1,0 0 0,-1-1 0,0 0 1,-1-1-1,-20 11 0,2-7 28,-59 20 261,67-21-61,23-11-226,0 0 0,0 0 0,0 1 0,0-1 0,0 0 0,-1 0 0,1 1 0,0-1 0,0 0 0,0 0 0,0 1 0,0-1 1,0 0-1,0 0 0,0 1 0,0-1 0,0 0 0,0 0 0,1 1 0,-1-1 0,0 0 0,0 0 0,0 0 0,0 1 0,0-1 0,0 0 1,0 0-1,1 1 0,-1-1 0,0 0 0,0 0 0,0 0 0,0 0 0,1 1 0,-1-1 0,0 0 0,0 0 0,1 0 0,-1 0 0,0 0 1,0 0-1,1 0 0,-1 1 0,3 0 7,0 0 1,0 0-1,1 0 1,-1-1-1,0 1 1,1-1-1,-1 1 1,0-1 0,1 0-1,-1 0 1,5-1-1,15-5-139,-1 0-1,1-1 1,-1-1 0,-1-1-1,1-1 1,-1-1 0,21-14-1,-2-2-126</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7.068"/>
    </inkml:context>
    <inkml:brush xml:id="br0">
      <inkml:brushProperty name="width" value="0.1" units="cm"/>
      <inkml:brushProperty name="height" value="0.1" units="cm"/>
      <inkml:brushProperty name="color" value="#F6630D"/>
    </inkml:brush>
  </inkml:definitions>
  <inkml:trace contextRef="#ctx0" brushRef="#br0">1 1 7242,'5'11'3362,"14"2"-3167,-11-8 108,27 23-56,0 2 0,39 45-1,12 12-159,-84-86-83,-1-1-1,0 1 0,0 0 1,0 0-1,0 0 1,0 0-1,0 0 0,0 1 1,0-1-1,-1 0 0,1 0 1,0 0-1,-1 1 1,1-1-1,0 3 0,-13 8 79,-8 3-50,-1 9 19,2 2 1,1 0-1,1 0 0,1 2 0,-17 40 1,-6 8-12,19-26 1,19-49-43,1 0-1,0 0 1,0 0 0,-1 0-1,1 0 1,0 0 0,0 0-1,0 0 1,0 0 0,0 0-1,0 0 1,0 0 0,1 0-1,-1 0 1,0 0 0,1 0-1,-1 0 1,1 1 0,0-1-8,0-1-1,0 0 1,0 1 0,0-1 0,-1 0-1,1 0 1,0 0 0,0 1 0,0-1 0,0 0-1,0 0 1,0 0 0,0-1 0,0 1-1,0 0 1,0 0 0,-1 0 0,1-1 0,0 1-1,0 0 1,0-1 0,0 1 0,0-1-1,-1 1 1,2-2 0,45-36-391,-17 12 349</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7.416"/>
    </inkml:context>
    <inkml:brush xml:id="br0">
      <inkml:brushProperty name="width" value="0.1" units="cm"/>
      <inkml:brushProperty name="height" value="0.1" units="cm"/>
      <inkml:brushProperty name="color" value="#F6630D"/>
    </inkml:brush>
  </inkml:definitions>
  <inkml:trace contextRef="#ctx0" brushRef="#br0">184 1 4921,'0'1'194,"1"-1"1,-1 1-1,0 0 0,0 0 1,1 0-1,-1 0 0,0 0 0,0 0 1,0 0-1,0 0 0,0 0 1,0 0-1,-1 0 0,1 0 1,0 0-1,0-1 0,-1 1 1,1 0-1,0 0 0,-1 0 0,1 0 1,-1 0-1,1-1 0,-1 1 1,1 0-1,-1 0 0,0-1 1,0 2-1,-28 43-383,18-28 715,-27 39-120,17-24-53,-29 52 0,45-75-277,1 1 0,0 0 0,0 0 0,1 1 1,1-1-1,-1 0 0,2 1 0,-1 0 0,2-1 1,0 15-1,0-21-58,1 0 0,0 0 0,1 0 1,-1-1-1,0 1 0,1 0 1,0-1-1,0 1 0,0-1 0,1 0 1,-1 0-1,1 0 0,-1 0 0,1 0 1,0 0-1,0-1 0,0 0 0,1 1 1,-1-1-1,0 0 0,1 0 0,0-1 1,-1 1-1,1-1 0,0 0 0,0 0 1,-1 0-1,1 0 0,5-1 0,5 3-36,0-2-1,0 0 0,0 0 1,1-2-1,-1 0 1,0 0-1,15-4 1,-16 2-194,1-1 1,-1 0-1,25-12 1,-6-3-78</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7.745"/>
    </inkml:context>
    <inkml:brush xml:id="br0">
      <inkml:brushProperty name="width" value="0.1" units="cm"/>
      <inkml:brushProperty name="height" value="0.1" units="cm"/>
      <inkml:brushProperty name="color" value="#F6630D"/>
    </inkml:brush>
  </inkml:definitions>
  <inkml:trace contextRef="#ctx0" brushRef="#br0">61 48 7242,'80'-48'2888,"-85"57"-1816,1 5-632,-6 14-135,-7 4-89,-2 12-40,-1 0-16,-3 4-80,8 3-8,2-10-72,3-2-40,8-8-240,1-8-136,-1-14-2585</inkml:trace>
  <inkml:trace contextRef="#ctx0" brushRef="#br0" timeOffset="1">151 137 6761,'4'-12'2649,"9"12"-1913,-2 7-216,1 12-280,2 4-80,0 9-80,-1-6-24,0 0-64,-3-9-128,-7-3-424,-1-4-1232,-4-10 1216</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8.083"/>
    </inkml:context>
    <inkml:brush xml:id="br0">
      <inkml:brushProperty name="width" value="0.1" units="cm"/>
      <inkml:brushProperty name="height" value="0.1" units="cm"/>
      <inkml:brushProperty name="color" value="#F6630D"/>
    </inkml:brush>
  </inkml:definitions>
  <inkml:trace contextRef="#ctx0" brushRef="#br0">36 18 6297,'-2'-9'1230,"-4"0"1655,4 16-2748,1-1 1,0 1-1,0 0 1,1 0-1,-1 0 1,2-1-1,1 14 0,0 5-23,-2-17-85,-20 660 785,14-598-797,6 108 1,0-174-32,0-3 5,-1 1-1,1-1 1,0 1 0,0-1 0,0 1 0,0-1 0,1 1-1,-1-1 1,0 1 0,1-1 0,-1 0 0,1 1 0,-1-1-1,1 0 1,0 1 0,-1-1 0,1 0 0,2 2 0,-2-4-24,0 0 0,0 0 1,0-1-1,1 1 1,-1-1-1,0 1 0,-1-1 1,1 1-1,0-1 0,0 0 1,-1 1-1,1-1 1,-1 0-1,1 0 0,-1 1 1,0-4-1,2-1-102,12-37-388,-2-11 239</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8.414"/>
    </inkml:context>
    <inkml:brush xml:id="br0">
      <inkml:brushProperty name="width" value="0.1" units="cm"/>
      <inkml:brushProperty name="height" value="0.1" units="cm"/>
      <inkml:brushProperty name="color" value="#F6630D"/>
    </inkml:brush>
  </inkml:definitions>
  <inkml:trace contextRef="#ctx0" brushRef="#br0">53 2 6761,'5'-1'2665,"-1"6"-1873,-1 6-128,-3 19-120,-2 3-79,-3 16-57,-3 5-40,3 13-144,-6-1-72,2 0-104,3 1-48,-7-19-128,13-5-104,1-25-264,-7-17-145,16-16 393</inkml:trace>
  <inkml:trace contextRef="#ctx0" brushRef="#br0" timeOffset="1">88 231 7001,'6'-4'2705,"6"0"-1921,6 2-280,7 4-208,-2-1-72,16 7-88,-1-3-31,4-3-57,3 0-32,-4-2-24,-2 5-72,-12-2-233,4 5-351,-15-5 408</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8.749"/>
    </inkml:context>
    <inkml:brush xml:id="br0">
      <inkml:brushProperty name="width" value="0.1" units="cm"/>
      <inkml:brushProperty name="height" value="0.1" units="cm"/>
      <inkml:brushProperty name="color" value="#F6630D"/>
    </inkml:brush>
  </inkml:definitions>
  <inkml:trace contextRef="#ctx0" brushRef="#br0">1 78 7906,'15'-8'2800,"16"1"-2472,5-1 8,8 3-80,9-2-63,1 4-49,2 1-48,-10-4-32,-7 1-24,-12 0-112,-8 0-88,-10-2-273,-4 3-311,1-1 488</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9.077"/>
    </inkml:context>
    <inkml:brush xml:id="br0">
      <inkml:brushProperty name="width" value="0.1" units="cm"/>
      <inkml:brushProperty name="height" value="0.1" units="cm"/>
      <inkml:brushProperty name="color" value="#F6630D"/>
    </inkml:brush>
  </inkml:definitions>
  <inkml:trace contextRef="#ctx0" brushRef="#br0">38 1 6689,'-1'0'148,"0"0"-1,1 0 0,-1 1 0,1-1 0,-1 0 0,0 1 1,1-1-1,-1 1 0,1-1 0,-1 1 0,1-1 0,-1 1 0,1-1 1,-1 1-1,1-1 0,-1 1 0,1 0 0,0-1 0,-1 1 1,1 0-1,0-1 0,0 1 0,-1 0 0,1-1 0,0 1 0,0 1 1,-5 25-158,4-16 358,-3 11-191,1 1-1,0 38 1,0-7-86,1 35-40,13 138-1,-3-103-23,-6-99-15,-2 1 0,-1-1 0,-1 1 0,-1-1-1,-7 31 1,4-44-97,3-11-124,9-24-416,3 5-388,-9 14 726</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09.416"/>
    </inkml:context>
    <inkml:brush xml:id="br0">
      <inkml:brushProperty name="width" value="0.1" units="cm"/>
      <inkml:brushProperty name="height" value="0.1" units="cm"/>
      <inkml:brushProperty name="color" value="#F6630D"/>
    </inkml:brush>
  </inkml:definitions>
  <inkml:trace contextRef="#ctx0" brushRef="#br0">0 109 8458,'1'-1'187,"-1"0"1,1 0-1,-1 0 1,1 0-1,-1 0 1,1 0-1,0 1 1,-1-1-1,1 0 1,0 0-1,0 1 1,0-1-1,0 1 1,-1-1-1,1 1 1,0-1-1,2 0 1,37-12 58,-30 10 108,63-12-97,1 2 0,0 4 0,1 2 0,88 5-1,-28 0-54,-117 0-136,-1 0 0,0-1 0,19-6-1,-20 5-39,-15 4-51,-1 0 0,0 0-1,0 0 1,1 0-1,-1 0 1,0 0 0,0 0-1,1 0 1,-1 0-1,0 0 1,0 0 0,0 0-1,1 0 1,-1 0-1,0 0 1,0 0-1,1 0 1,-1 0 0,0-1-1,0 1 1,0 0-1,1 0 1,-1 0 0,0 0-1,0 0 1,0-1-1,0 1 1,1 0 0,-1 0-1,0 0 1,0-1-1,0 1 1,0 0 0,0 0-1,0 0 1,0-1-1,0 1 1,0 0 0,0 0-1,1-1 1,-1 1-1,0 0 1,0 0 0,0-1-1,0 1 1,-1 0-1,1 0 1,0 0 0,0-1-1,0 1 1,0 0-1,0 0 1,0-1-1,0 1 1,0 0 0,0 0-1,-1 0 1,1-1-1,0 1 1,-2-2-344</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52.613"/>
    </inkml:context>
    <inkml:brush xml:id="br0">
      <inkml:brushProperty name="width" value="0.1" units="cm"/>
      <inkml:brushProperty name="height" value="0.1" units="cm"/>
      <inkml:brushProperty name="color" value="#F6630D"/>
    </inkml:brush>
  </inkml:definitions>
  <inkml:trace contextRef="#ctx0" brushRef="#br0">585 0 6769,'1'1'2202,"0"-1"-2169,-1 1 0,0-1-1,1 0 1,-1 1-1,0-1 1,1 0 0,-1 1-1,0-1 1,1 1-1,-1-1 1,0 0 0,0 1-1,0-1 1,1 1-1,-1-1 1,0 1-1,0-1 1,0 1 0,0-1-1,0 1 1,0-1-1,0 1 1,0-1 0,0 1-1,0-1 1,0 1-1,0-1 1,0 1-1,0-1 1,-1 1 0,1-1-1,0 0 1,0 1-1,0-1 1,-1 1 0,1-1-1,0 0 1,-1 1-1,1-1 1,-1 1 0,-6 16 134,-2-1 1,0 0-1,0-1 1,-2 1-1,0-2 1,0 0-1,-1 0 1,-1-1-1,-1 0 1,-18 13 0,-15 10-79,1 2 1,3 2 0,1 2 0,2 2-1,2 2 1,2 1 0,2 1 0,2 2-1,-30 64 1,59-108-102,-17 43 37,19-46-47,0-1 1,0 0 0,0 0 0,1 1 0,-1-1-1,1 1 1,0-1 0,0 0 0,0 1 0,0-1-1,0 1 1,0-1 0,1 0 0,-1 1-1,1-1 1,1 4 0,-2-5 0,1-1 1,-1 0-1,1 0 0,-1 1 1,1-1-1,-1 0 0,1 0 1,-1 0-1,1 0 1,-1 0-1,1 0 0,-1 0 1,1 0-1,-1 0 0,1 0 1,-1 0-1,1 0 0,-1 0 1,1 0-1,-1-1 0,1 1 1,-1 0-1,1 0 0,-1-1 1,0 1-1,1 0 0,-1 0 1,1-1-1,-1 1 0,0 0 1,1-1-1,-1 1 1,0-1-1,1 1 0,-1 0 1,0-1-1,0 1 0,1-1 1,-1 1-1,0-1 0,0 1 1,0-1-1,1 0 0,13-24-686,-13 24 595,16-33-1334,4-10 682</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52.934"/>
    </inkml:context>
    <inkml:brush xml:id="br0">
      <inkml:brushProperty name="width" value="0.1" units="cm"/>
      <inkml:brushProperty name="height" value="0.1" units="cm"/>
      <inkml:brushProperty name="color" value="#F6630D"/>
    </inkml:brush>
  </inkml:definitions>
  <inkml:trace contextRef="#ctx0" brushRef="#br0">173 0 5169,'15'9'3424,"-13"-7"-3328,-1 0 0,1 0 0,-1 1 1,0-1-1,0 1 0,0-1 0,0 1 1,0-1-1,-1 1 0,1 0 0,-1-1 1,1 1-1,-1 0 0,0-1 0,0 1 1,0 0-1,-1 4 0,-12 51 587,-35 140 210,-5 13-402,27-139-306,9-30-61,3 2 0,-12 59 0,25-101-134,0 1 0,1-1 0,0 1 0,-1-1 0,1 1 0,0-1 0,0 1 0,1-1 0,-1 1 0,0-1 0,1 0 0,0 1 0,1 4 0,-2-7 2,1 0 0,-1 0 0,0 0 0,0 0 0,0 0 0,1 0 0,-1 0 0,0 1 0,0-1 0,0 0 0,1 0 0,-1 0 0,0 0 0,0 0 0,1 0 0,-1 0 0,0 0 0,0 0 0,1 0 0,-1 0 0,0-1 0,0 1 0,0 0 0,1 0 0,-1 0 0,0 0 0,0 0 0,0 0 0,1 0 0,-1-1 0,0 1 0,0 0 0,0 0 0,0 0 0,1 0 0,-1-1 0,0 1 0,0 0 0,0 0 0,0 0 0,0-1 0,0 1 0,11-25-429,2-19-97,1-13 210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27.211"/>
    </inkml:context>
    <inkml:brush xml:id="br0">
      <inkml:brushProperty name="width" value="0.1" units="cm"/>
      <inkml:brushProperty name="height" value="0.1" units="cm"/>
      <inkml:brushProperty name="color" value="#66CC00"/>
    </inkml:brush>
  </inkml:definitions>
  <inkml:trace contextRef="#ctx0" brushRef="#br0">276 2 7394,'-1'-1'86,"0"1"-1,1 0 1,-1 0 0,1 0 0,-1 0 0,1 0 0,-1 0 0,0 0 0,1 0 0,-1 0 0,1 0 0,-1 0 0,0 0 0,1 0 0,-1 0 0,1 0 0,-1 1 0,0-1 0,1 0 0,-1 0-1,1 1 1,-1-1 0,1 0 0,-1 1 0,1-1 0,-1 1 0,1-1 0,0 0 0,-1 1 0,1-1 0,0 1 0,-1-1 0,1 1 0,0-1 0,-1 1 0,1 0 0,0 0 0,-9 31 189,1-1-17,-6-9-157,0-1 0,-2 0 1,-27 28-1,-22 31-34,54-66-61,1 1 0,1 0 0,1 0-1,0 1 1,1 0 0,1 1 0,-9 32 0,10-33-4,4-13-2,-1 1 0,1 0 0,0 0 0,0 0 0,0 0 0,1 0-1,-1 0 1,1 0 0,0 0 0,0 4 0,0-7-6,38-2 70,-33 1-60,-2 0 0,0 0 0,0 0 0,0 0 0,-1 0-1,1 0 1,0 0 0,0 1 0,0 0 0,0-1 0,0 1 0,-1 0-1,1 0 1,0 1 0,-1-1 0,1 0 0,-1 1 0,1 0 0,-1-1 0,0 1-1,0 0 1,0 0 0,0 0 0,3 5 0,-3 2 18,0 1 1,-1-1-1,0 1 0,-1-1 1,0 1-1,-1 0 1,0-1-1,0 1 0,-1-1 1,0 1-1,-4 8 0,-2 21 101,-4 24 116,-2 10 33,3 1 0,-2 90 0,14-106-335,5-92-168,0 3 574</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53.497"/>
    </inkml:context>
    <inkml:brush xml:id="br0">
      <inkml:brushProperty name="width" value="0.1" units="cm"/>
      <inkml:brushProperty name="height" value="0.1" units="cm"/>
      <inkml:brushProperty name="color" value="#F6630D"/>
    </inkml:brush>
  </inkml:definitions>
  <inkml:trace contextRef="#ctx0" brushRef="#br0">283 0 7234,'-7'49'4835,"3"-34"-4751,0 0 0,-2 0 0,0-1-1,-1 1 1,-14 23 0,-20 17 191,-77 81 1,83-97-167,31-36-103,1 1 1,0 0-1,0 0 0,0 0 0,0 1 0,1-1 1,-1 1-1,1-1 0,1 1 0,-1 0 1,0 0-1,0 8 0,2-11-6,0 0 1,0 0-1,0 0 1,0 0-1,1 0 0,-1 0 1,1 0-1,-1 0 0,1 0 1,0 0-1,0 0 1,0 0-1,0-1 0,0 1 1,0 0-1,0-1 1,1 1-1,-1-1 0,1 1 1,-1-1-1,1 0 1,-1 0-1,1 1 0,0-1 1,0 0-1,-1 0 1,1-1-1,0 1 0,0 0 1,0-1-1,4 2 1,108 15-49,-111-16 48,0 0 1,-1 1 0,1 0 0,0 0 0,-1 0 0,1 0 0,-1 0 0,0 1 0,1-1 0,-1 0 0,0 1 0,-1 0 0,1 0 0,0-1-1,-1 1 1,1 0 0,-1 0 0,0 0 0,0 0 0,0 1 0,-1-1 0,1 0 0,-1 0 0,1 4 0,1 13 14,-1 0 0,-2 32 0,0-45-10,-1 51 154,-4 1 0,-2-1 0,-2 0 0,-3-1 1,-22 62-1,32-108-100,7-9-11,9-18 1,91-252-616,-44 85-2615,-51 154 2295,7-26-97</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53.826"/>
    </inkml:context>
    <inkml:brush xml:id="br0">
      <inkml:brushProperty name="width" value="0.1" units="cm"/>
      <inkml:brushProperty name="height" value="0.1" units="cm"/>
      <inkml:brushProperty name="color" value="#F6630D"/>
    </inkml:brush>
  </inkml:definitions>
  <inkml:trace contextRef="#ctx0" brushRef="#br0">63 136 7610,'-56'54'2824,"50"-48"-2192,6 9-184,3-2-103,5-13-49,9-6-72,2-4-24,3-12-96,-1 6-40,4-2-32,-1-8-48,-1 1-184,3-3-120,-3 4-313,-6-1-231,-6 2 552</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54.161"/>
    </inkml:context>
    <inkml:brush xml:id="br0">
      <inkml:brushProperty name="width" value="0.1" units="cm"/>
      <inkml:brushProperty name="height" value="0.1" units="cm"/>
      <inkml:brushProperty name="color" value="#F6630D"/>
    </inkml:brush>
  </inkml:definitions>
  <inkml:trace contextRef="#ctx0" brushRef="#br0">44 28 6993,'-15'-12'485,"14"11"-379,-1 0 0,1 0-1,0-1 1,0 1 0,-1 0 0,1 0 0,0 0-1,-1 0 1,1 0 0,-1 0 0,0 1 0,1-1 0,-1 0-1,1 1 1,-1 0 0,0-1 0,-2 1 0,4 4 71,1 1 0,-1 0 0,1 0 0,0-1 0,0 1 1,1 0-1,-1-1 0,3 6 0,52 214 1569,2 6-1307,-48-199-397,2-1 0,1 0 0,1-1 0,1 0 0,25 33 0,-31-50-21,0-2 1,0 1-1,1-1 1,1-1-1,15 12 1,-24-19-12,0-1 0,1 1 0,-1-1 0,1 1 0,0-1 0,-1 0 0,1 0 0,0-1 0,-1 1 0,1 0 0,0-1 0,0 0 0,0 1 0,4-2 0,-5 1-3,0-1-1,0 0 0,0 0 0,0 1 1,-1-1-1,1-1 0,0 1 0,-1 0 1,1 0-1,-1-1 0,1 1 0,-1-1 0,1 1 1,-1-1-1,0 1 0,0-1 0,0 0 1,0 0-1,0 1 0,0-1 0,-1 0 1,1 0-1,0-4 0,4-17-93,0 0 0,-2-1 0,-1 1 0,-1-1 0,-1 0 0,-1 0 0,-1 0 0,-9-42 0,2 3 160,5 33 61</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54.497"/>
    </inkml:context>
    <inkml:brush xml:id="br0">
      <inkml:brushProperty name="width" value="0.1" units="cm"/>
      <inkml:brushProperty name="height" value="0.1" units="cm"/>
      <inkml:brushProperty name="color" value="#F6630D"/>
    </inkml:brush>
  </inkml:definitions>
  <inkml:trace contextRef="#ctx0" brushRef="#br0">4 1 8282,'-3'2'2840,"4"4"-2480,4 1 1121,7 12-1177,24 47-192,-25-41-32,-1-9-208,0 1-248,-2-8 240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54.827"/>
    </inkml:context>
    <inkml:brush xml:id="br0">
      <inkml:brushProperty name="width" value="0.1" units="cm"/>
      <inkml:brushProperty name="height" value="0.1" units="cm"/>
      <inkml:brushProperty name="color" value="#F6630D"/>
    </inkml:brush>
  </inkml:definitions>
  <inkml:trace contextRef="#ctx0" brushRef="#br0">77 1 8970,'-77'41'3193,"90"-43"-2665,12 0-424,13 2-64,6-1-24,14-3 0,-6 3 16,-3 1-24,-4-2-24,-22 2-184,0-1-144,-13-1-521,-4 2 545</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55.159"/>
    </inkml:context>
    <inkml:brush xml:id="br0">
      <inkml:brushProperty name="width" value="0.1" units="cm"/>
      <inkml:brushProperty name="height" value="0.1" units="cm"/>
      <inkml:brushProperty name="color" value="#F6630D"/>
    </inkml:brush>
  </inkml:definitions>
  <inkml:trace contextRef="#ctx0" brushRef="#br0">0 46 7090,'2'5'2760,"3"-6"-1544,13 1-1016,6 0 0,9-4 24,8 8-31,10-9-121,7 0-24,-6-5-48,4 0-104,-12 2-313,-11-2-295,-7 8 424</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55.518"/>
    </inkml:context>
    <inkml:brush xml:id="br0">
      <inkml:brushProperty name="width" value="0.1" units="cm"/>
      <inkml:brushProperty name="height" value="0.1" units="cm"/>
      <inkml:brushProperty name="color" value="#F6630D"/>
    </inkml:brush>
  </inkml:definitions>
  <inkml:trace contextRef="#ctx0" brushRef="#br0">9 141 7618,'-8'7'2768,"8"-2"-2000,21 0-672,4-9-16,16 3 96,6-7-32,25-1-47,7 0-1,0-14-48,-2 1 0,-21-1-56,-8 7-64,-15 4-233,-9-4-127,-7 8-952,-7 1 920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55.848"/>
    </inkml:context>
    <inkml:brush xml:id="br0">
      <inkml:brushProperty name="width" value="0.1" units="cm"/>
      <inkml:brushProperty name="height" value="0.1" units="cm"/>
      <inkml:brushProperty name="color" value="#F6630D"/>
    </inkml:brush>
  </inkml:definitions>
  <inkml:trace contextRef="#ctx0" brushRef="#br0">129 1 7610,'0'0'2740,"1"11"-2405,7 31-294,-1 0 1,-3 1-1,0 50 1,-14 133 106,1-57-6,4-100 4,-3-1 1,-3 0-1,-2 0 1,-41 114-1,13-101 62,40-74-247,4-11-118,5-16-227,-6-14 165</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56.178"/>
    </inkml:context>
    <inkml:brush xml:id="br0">
      <inkml:brushProperty name="width" value="0.1" units="cm"/>
      <inkml:brushProperty name="height" value="0.1" units="cm"/>
      <inkml:brushProperty name="color" value="#F6630D"/>
    </inkml:brush>
  </inkml:definitions>
  <inkml:trace contextRef="#ctx0" brushRef="#br0">1 2 9122,'1'-1'3137,"4"2"-2937,3 8-8,-1 2-48,-2-1 0,10 13 0,-5-2-72,-6 6-80,6-1-64,-10 2-272,-1-5-208,-1-3 328</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56.518"/>
    </inkml:context>
    <inkml:brush xml:id="br0">
      <inkml:brushProperty name="width" value="0.1" units="cm"/>
      <inkml:brushProperty name="height" value="0.1" units="cm"/>
      <inkml:brushProperty name="color" value="#F6630D"/>
    </inkml:brush>
  </inkml:definitions>
  <inkml:trace contextRef="#ctx0" brushRef="#br0">1 200 8282,'1'-7'2864,"12"-11"-2512,9 5-135,6 0 39,9 0 8,9 3-80,14-5-32,5-1-56,-7 1-48,3 0-32,-15 0-48,-7 4-232,-1-1-96,-17 2-289,-6 2 121,-12 0 312</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27.762"/>
    </inkml:context>
    <inkml:brush xml:id="br0">
      <inkml:brushProperty name="width" value="0.1" units="cm"/>
      <inkml:brushProperty name="height" value="0.1" units="cm"/>
      <inkml:brushProperty name="color" value="#66CC00"/>
    </inkml:brush>
  </inkml:definitions>
  <inkml:trace contextRef="#ctx0" brushRef="#br0">1 360 7698,'45'-105'2273,"-43"101"-2234,-1 1-1,1-1 1,0 1-1,0 0 1,0 0-1,1 0 1,-1 0-1,1 0 1,0 0-1,0 1 1,-1-1-1,2 1 1,-1 0-1,0 0 1,0 0-1,1 0 1,-1 1-1,1-1 1,-1 1-1,1 0 1,0 0-1,7-1 1,5-2 60,17-6 29,16-4-4,-1-1 1,-1-3-1,-1-1 1,0-3-1,61-39 1,-99 55-75,0 1 1,0 0 0,0 0 0,1 1 0,12-4 0,-20 7-37,0 0 0,1 1 0,-1-1 0,0 1 0,1 0 0,-1-1 0,1 1 0,-1 0 0,0 0 0,1 0 0,-1 0 0,1 0 0,-1 0 0,1 1 0,-1-1 0,0 0 0,1 1 0,-1-1 0,0 1 0,1-1 0,-1 1 0,0 0 0,1 0 0,-1-1 0,0 1 0,0 0 0,0 0 0,0 0 0,0 0 0,0 0 0,0 0 1,0 1-1,-1-1 0,1 0 0,0 0 0,-1 1 0,1-1 0,-1 0 0,1 1 0,-1-1 0,1 0 0,-1 3 0,5 28 195,-2 0 0,-2 60 0,0-7-136,26 218-18,-11-168 38,-2 192 0,-14-322-88,-7 72 108,7-72-106,-1-1 1,0 1-1,0 0 0,0-1 0,0 1 0,-1-1 1,0 1-1,0-1 0,0 0 0,0 0 0,-1 0 1,0 0-1,-3 5 0,5-9-5,-1 1 1,1 0-1,0-1 1,0 1-1,-1-1 0,1 1 1,0-1-1,-1 0 1,1 0-1,0 0 0,-1 1 1,1-1-1,-1 0 1,1-1-1,0 1 1,-1 0-1,1 0 0,0-1 1,-1 1-1,1 0 1,0-1-1,-1 1 0,1-1 1,0 0-1,0 1 1,0-1-1,0 0 0,-1 0 1,0-2-1,-34-33 45,33 33-41,-13-19-65,-25-44 0,29 46-172,0 0 0,-1 1 0,-1 0 0,-17-18 0,-10-1-464,-11 2 321</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56.844"/>
    </inkml:context>
    <inkml:brush xml:id="br0">
      <inkml:brushProperty name="width" value="0.1" units="cm"/>
      <inkml:brushProperty name="height" value="0.1" units="cm"/>
      <inkml:brushProperty name="color" value="#F6630D"/>
    </inkml:brush>
  </inkml:definitions>
  <inkml:trace contextRef="#ctx0" brushRef="#br0">203 0 7162,'-5'58'3413,"2"-4"-2988,-19 86 444,16-87-707,-3 0 1,-1-1-1,-3 0 1,-21 51-1,-17 44-38,12-33-132,34-104-199,2-11-305,1-21-98,2-12 440</inkml:trace>
  <inkml:trace contextRef="#ctx0" brushRef="#br0" timeOffset="1">338 173 8618,'27'-2'2968,"6"-11"-2663,12 11-281,-9-4-8,-5 1 40,0-3 0,-1-1-64,-7-4-56,5 0-209,-4 5-143,-7-9-752,-1 3 768</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57.177"/>
    </inkml:context>
    <inkml:brush xml:id="br0">
      <inkml:brushProperty name="width" value="0.1" units="cm"/>
      <inkml:brushProperty name="height" value="0.1" units="cm"/>
      <inkml:brushProperty name="color" value="#F6630D"/>
    </inkml:brush>
  </inkml:definitions>
  <inkml:trace contextRef="#ctx0" brushRef="#br0">140 0 5529,'-125'5'4145,"125"-3"-3753,4 3 1072,-4-1-1400,0 24-24,-2 56-8,-3-46-8,0 6 1,4-9-17,-1-12-153,-1 3-103,3-14 232,1-1-88</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57.514"/>
    </inkml:context>
    <inkml:brush xml:id="br0">
      <inkml:brushProperty name="width" value="0.1" units="cm"/>
      <inkml:brushProperty name="height" value="0.1" units="cm"/>
      <inkml:brushProperty name="color" value="#F6630D"/>
    </inkml:brush>
  </inkml:definitions>
  <inkml:trace contextRef="#ctx0" brushRef="#br0">48 74 5177,'13'-33'529,"5"-7"1686,-15 46-1265,-5 31-602,-4 18 53,2-11 132,-16 75-1,-27 35 224,47-153-747,0-1-1,-1 1 1,1 0 0,0 0 0,-1 0-1,1-1 1,0 1 0,0 0-1,0 0 1,0 0 0,0 0-1,0-1 1,0 1 0,0 0-1,0 0 1,0 0 0,0 0-1,0 0 1,1-1 0,-1 1 0,0 0-1,1 0 1,-1 0 0,0-1-1,1 1 1,-1 0 0,1-1-1,-1 1 1,2 0 0,-1 0-4,0-1 1,1 0 0,-1 0-1,0 0 1,1 0 0,-1 0-1,0 0 1,1 0-1,-1 0 1,0-1 0,1 1-1,-1 0 1,0-1 0,0 1-1,1-1 1,0 0-1,48-32-126,-19 4 1465,-18 14-713</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57.847"/>
    </inkml:context>
    <inkml:brush xml:id="br0">
      <inkml:brushProperty name="width" value="0.1" units="cm"/>
      <inkml:brushProperty name="height" value="0.1" units="cm"/>
      <inkml:brushProperty name="color" value="#F6630D"/>
    </inkml:brush>
  </inkml:definitions>
  <inkml:trace contextRef="#ctx0" brushRef="#br0">52 1 6281,'-10'5'1277,"-5"5"2332,16-9-3563,0 0-1,1 0 1,-1 0 0,0-1-1,1 1 1,-1 0 0,0-1-1,1 1 1,-1-1 0,1 1-1,-1-1 1,1 1 0,-1-1-1,1 0 1,-1 0 0,1 0 0,2 0-1,64 4-2,-46-4-16,0 1-1,0 0 0,0 2 0,-1 1 0,38 11 0,-58-15-27,0 0 0,-1 1 0,1-1 0,0 0 0,-1 1 0,1-1 0,-1 1 0,1-1 0,-1 1 0,1 0 0,-1-1 0,1 1 0,-1-1 0,1 1 0,-1 0 0,0-1 0,1 1 0,-1 0 0,0 0 0,0-1 0,0 1 0,1 0 0,-1 0 0,0-1 0,0 1 0,0 0 0,0 0 0,0-1 0,0 1 0,-1 0 0,1 0 0,0-1-1,0 1 1,0 0 0,-1-1 0,1 1 0,0 0 0,-1-1 0,1 1 0,-1 0 0,1-1 0,-1 1 0,1-1 0,-1 1 0,1 0 0,-1-1 0,0 1 0,-35 33 101,27-27-52,-166 125 1020,154-117-1030,-26 13-73,47-28 10,-1-1 1,1 1 0,0 0-1,-1 0 1,1 0-1,0 0 1,0-1 0,-1 1-1,1 0 1,0 0 0,0 0-1,0-1 1,-1 1-1,1 0 1,0 0 0,0-1-1,0 1 1,0 0-1,-1 0 1,1-1 0,0 1-1,0 0 1,0-1-1,0 1 1,0 0 0,0-1-1,0 1 1,0 0-1,0-1 1,0 1 0,0 0-1,0 0 1,0-1-1,0 1 1,0 0 0,0-1-1,0 1 1,1 0-1,-1-1 1,0 1 0,0 0-1,0 0 1,0-1 0,1 1-1,-1 0 1,6-20-949,5 2 527</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5:58.190"/>
    </inkml:context>
    <inkml:brush xml:id="br0">
      <inkml:brushProperty name="width" value="0.1" units="cm"/>
      <inkml:brushProperty name="height" value="0.1" units="cm"/>
      <inkml:brushProperty name="color" value="#F6630D"/>
    </inkml:brush>
  </inkml:definitions>
  <inkml:trace contextRef="#ctx0" brushRef="#br0">1 40 8162,'16'-40'3008,"-11"53"-2231,12 7-497,6 0 40,4 5 32,1-1 32,10-1-32,2 7 0,14-7-64,8 1-56,22-7-144,0-2-72,4-2 24,-4-5-56,-23-2-328,-7-6-312,-11-8 384</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1.463"/>
    </inkml:context>
    <inkml:brush xml:id="br0">
      <inkml:brushProperty name="width" value="0.1" units="cm"/>
      <inkml:brushProperty name="height" value="0.1" units="cm"/>
      <inkml:brushProperty name="color" value="#F6630D"/>
    </inkml:brush>
  </inkml:definitions>
  <inkml:trace contextRef="#ctx0" brushRef="#br0">47 10 7370,'1'-9'4891,"0"22"-3904,1 35-1115,-25 432 1152,6-194-905,6-136-395,14-180-546,2 1 0,8-31 1,0 6-1512,-6 14 1282</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1.795"/>
    </inkml:context>
    <inkml:brush xml:id="br0">
      <inkml:brushProperty name="width" value="0.1" units="cm"/>
      <inkml:brushProperty name="height" value="0.1" units="cm"/>
      <inkml:brushProperty name="color" value="#F6630D"/>
    </inkml:brush>
  </inkml:definitions>
  <inkml:trace contextRef="#ctx0" brushRef="#br0">1 127 7001,'0'-105'2777,"2"100"-1841,1 4-184,2-1-279,-5 0-49,0 1-88,0-1-32,6 0-72,14 1-40,49-4-104,-39 13-32,-1-6-24,-1 1-32,-5 5-192,-7-3-176,-7-2 3120,-6 9-2200</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2.127"/>
    </inkml:context>
    <inkml:brush xml:id="br0">
      <inkml:brushProperty name="width" value="0.1" units="cm"/>
      <inkml:brushProperty name="height" value="0.1" units="cm"/>
      <inkml:brushProperty name="color" value="#F6630D"/>
    </inkml:brush>
  </inkml:definitions>
  <inkml:trace contextRef="#ctx0" brushRef="#br0">6 125 5969,'-6'-6'4958,"34"-5"-3864,-28 11-1112,298-76 2033,-253 66-1926,0 2 0,0 2 0,1 2 0,0 2 0,71 5 0,-117-3-127,0 0-1,0 0 0,0 0 1,0 0-1,0-1 0,0 1 0,0 0 1,0 0-1,0 0 0,0 0 1,0 0-1,0-1 0,0 1 0,0 0 1,0 0-1,0 0 0,0 0 1,0 0-1,0-1 0,0 1 0,1 0 1,-1 0-1,0 0 0,0 0 1,0 0-1,0 0 0,0 0 0,0-1 1,0 1-1,1 0 0,-1 0 1,0 0-1,0 0 0,0 0 0,0 0 1,0 0-1,0 0 0,1 0 1,-1 0-1,0 0 0,0 0 0,0 0 1,0 0-1,0 0 0,1 0 1,-1 0-1,0 0 0,0 0 0,0 0 1,0 0-1,0 0 0,1 0 1,-1 0-1,0 0 0,0 0 0,0 0 1,0 0-1,0 0 0,1 1 1,-1-1-1,0 0 0,0 0 0,0 0 1,0 0-1,-2-1-315</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2.502"/>
    </inkml:context>
    <inkml:brush xml:id="br0">
      <inkml:brushProperty name="width" value="0.1" units="cm"/>
      <inkml:brushProperty name="height" value="0.1" units="cm"/>
      <inkml:brushProperty name="color" value="#F6630D"/>
    </inkml:brush>
  </inkml:definitions>
  <inkml:trace contextRef="#ctx0" brushRef="#br0">1 90 9546,'14'-11'3209,"26"-2"-3145,8 0 0,-1 4-8,-6 0 0,0 2-32,-1 4-32,-1-2-384,-8-2-176,-6-6 328</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2.850"/>
    </inkml:context>
    <inkml:brush xml:id="br0">
      <inkml:brushProperty name="width" value="0.1" units="cm"/>
      <inkml:brushProperty name="height" value="0.1" units="cm"/>
      <inkml:brushProperty name="color" value="#F6630D"/>
    </inkml:brush>
  </inkml:definitions>
  <inkml:trace contextRef="#ctx0" brushRef="#br0">163 0 7370,'9'101'3795,"0"-24"-3502,9 365 663,-35-1-862,16-426-97,1-10-13,0 1-1,0-1 1,-1 1-1,0-1 1,0 1 0,0-1-1,-1 0 1,0 0 0,-4 9-1,6-14-1,-1 0-1,1 0 1,0-1-1,-1 1 0,1 0 1,-1 0-1,1-1 1,0 1-1,-1 0 1,1-1-1,0 1 1,-1 0-1,1-1 0,0 1 1,0 0-1,-1-1 1,1 1-1,0-1 1,0 1-1,0 0 0,-1-1 1,1 1-1,0-1 1,0 1-1,0-1 1,0 1-1,0 0 1,0-1-1,0 1 0,0-1 1,0 1-1,0-1 1,0 1-1,0-1 1,0 1-1,1-1 0,-4-25-201</inkml:trace>
  <inkml:trace contextRef="#ctx0" brushRef="#br0" timeOffset="1">191 447 6177,'-9'12'3779,"-3"27"-3323,11-34-200,-32 124 733,15-53-683,-3-1-1,-44 105 0,63-175-316,0 0 0,-1 0-1,1-1 1,-1 1-1,0-1 1,0 0-1,0 0 1,-7 7 0,9-28-475,4-5 320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28.272"/>
    </inkml:context>
    <inkml:brush xml:id="br0">
      <inkml:brushProperty name="width" value="0.1" units="cm"/>
      <inkml:brushProperty name="height" value="0.1" units="cm"/>
      <inkml:brushProperty name="color" value="#66CC00"/>
    </inkml:brush>
  </inkml:definitions>
  <inkml:trace contextRef="#ctx0" brushRef="#br0">0 103 5353,'46'35'5532,"-29"-17"-5346,-1 1 0,0 1 0,17 29 0,-24-18-6,-8-22-188,-2-19-320,-8-45 244,6 41 80,0 0 0,1 0 0,1-1 1,0 1-1,1-1 0,3-25 0,-3 36 13,1 1-1,0 0 1,0 0-1,0-1 0,0 1 1,0 0-1,1 0 1,0 0-1,-1 0 0,1 0 1,0 1-1,1-1 1,-1 0-1,0 1 0,1 0 1,-1-1-1,1 1 0,3-2 1,7-6 55,-8 6-41,0 1 0,0 0 0,0 1 0,0-1 0,1 1 0,0 0 0,-1 0 0,1 1 0,0 0 0,-1 0 0,1 0 0,7 0 0,3 1 7,-1 0-1,1 1 0,29 5 1,-41-5-29,0 0 1,-1 0-1,1 0 1,0 1-1,-1-1 1,1 1-1,-1 0 1,0 0-1,0 0 1,1 1-1,-1-1 1,-1 1-1,1-1 1,0 1-1,-1 0 1,1 0-1,-1 1 1,0-1-1,0 0 1,0 1-1,-1-1 1,1 1-1,-1-1 1,0 1-1,0 0 1,0 0-1,0 0 1,-1-1-1,1 1 1,-1 0-1,0 0 1,0 0-1,-1 0 1,0 4-1,0 0 1,0 1 0,0-1 0,-1 0 0,0 0-1,-1 0 1,0 0 0,0 0 0,-1 0 0,0-1-1,0 1 1,-1-1 0,0 0 0,0 0 0,-12 11 0,5-9 83,0-1-1,-1 0 1,0 0 0,0-2 0,-1 1 0,0-2 0,0 0 0,0-1 0,0 0 0,-1-1 0,0 0 0,-15 0 0,16 0 338,16-1-65,25-4-70,1-7-349,-1 1-1,2 2 0,-1 1 0,1 1 0,32-1 1,-37 8 114</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3.198"/>
    </inkml:context>
    <inkml:brush xml:id="br0">
      <inkml:brushProperty name="width" value="0.1" units="cm"/>
      <inkml:brushProperty name="height" value="0.1" units="cm"/>
      <inkml:brushProperty name="color" value="#F6630D"/>
    </inkml:brush>
  </inkml:definitions>
  <inkml:trace contextRef="#ctx0" brushRef="#br0">0 566 7674,'74'11'2832,"-57"25"-2120,5 7-600,0 3-24,-7-5-48,1-1-16,2-16-168,-1-4-128,-1-17 160</inkml:trace>
  <inkml:trace contextRef="#ctx0" brushRef="#br0" timeOffset="1">347 1 8594,'-5'0'3008,"6"6"-2695,16 9-153,1 7-80,-3 1-16,3-2-88,-5-3-120,-2-3-409,7-2-2175,1-10 1912</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3.546"/>
    </inkml:context>
    <inkml:brush xml:id="br0">
      <inkml:brushProperty name="width" value="0.1" units="cm"/>
      <inkml:brushProperty name="height" value="0.1" units="cm"/>
      <inkml:brushProperty name="color" value="#F6630D"/>
    </inkml:brush>
  </inkml:definitions>
  <inkml:trace contextRef="#ctx0" brushRef="#br0">300 0 6377,'2'76'3642,"0"-46"-3342,-1 0 0,-5 41 1,2-59-324,0 0 1,-1-1 0,0 1 0,-1-1 0,-1 0 0,1 0 0,-2 0 0,1 0-1,-12 14 1,-8 5-16,-2 0 0,-1-2-1,-34 26 1,44-40 230,-1-1 0,-41 21 0,49-29-33,28-5 612,22-10-503,8-11-203,-1-2 0,55-37 1,-78 45-294,-7 10-651,-12 4 641</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3.887"/>
    </inkml:context>
    <inkml:brush xml:id="br0">
      <inkml:brushProperty name="width" value="0.1" units="cm"/>
      <inkml:brushProperty name="height" value="0.1" units="cm"/>
      <inkml:brushProperty name="color" value="#F6630D"/>
    </inkml:brush>
  </inkml:definitions>
  <inkml:trace contextRef="#ctx0" brushRef="#br0">1 3 6769,'2'4'2801,"9"-6"-1617,20 4-656,-3-2-240,-3-4-95,3 4-73,-9-1-16,4-1-104,-1 2-104,-9 0-313,2 2 265,0 4 0</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4.232"/>
    </inkml:context>
    <inkml:brush xml:id="br0">
      <inkml:brushProperty name="width" value="0.1" units="cm"/>
      <inkml:brushProperty name="height" value="0.1" units="cm"/>
      <inkml:brushProperty name="color" value="#F6630D"/>
    </inkml:brush>
  </inkml:definitions>
  <inkml:trace contextRef="#ctx0" brushRef="#br0">19 129 8586,'-18'5'3056,"22"-1"-2663,18-4-65,29-8-104,6-5-24,24-8-32,2-2-64,-12 1-64,-7 3-40,-16 7-104,-7 4-64,-8 5-200,-1 3-112,-9-4 7,-6 0 233</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4.561"/>
    </inkml:context>
    <inkml:brush xml:id="br0">
      <inkml:brushProperty name="width" value="0.1" units="cm"/>
      <inkml:brushProperty name="height" value="0.1" units="cm"/>
      <inkml:brushProperty name="color" value="#F6630D"/>
    </inkml:brush>
  </inkml:definitions>
  <inkml:trace contextRef="#ctx0" brushRef="#br0">92 344 7001,'-12'-21'694,"-11"-11"1092,23 32-1767,0 0-1,-1 0 1,1 0 0,0 0-1,0 0 1,-1 0-1,1 0 1,0 0-1,0 0 1,0 0 0,-1 0-1,1 0 1,0 0-1,0 0 1,-1 0-1,1 0 1,0 0 0,0 1-1,0-1 1,-1 0-1,1 0 1,0 0-1,0 0 1,0 0 0,-1 1-1,1-1 1,0 0-1,0 0 1,0 0-1,0 0 1,0 1 0,-1-1-1,1 0 1,0 0-1,0 1 1,0-1-1,0 0 1,0 0 0,0 0-1,0 1 1,0-1-1,0 1 1,-3 28 557,-1 172 824,3-13-964,-39 286 0,38-458-464,5-24-210,6-29-263,-1-6 247</inkml:trace>
  <inkml:trace contextRef="#ctx0" brushRef="#br0" timeOffset="1">408 0 9386,'-4'0'3281,"11"18"-2993,-1 9-72,11 7-136,-9 4-24,-1-2-16,-2-5-88,-2-1-376,7-5-200,-9-17 336</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4.897"/>
    </inkml:context>
    <inkml:brush xml:id="br0">
      <inkml:brushProperty name="width" value="0.1" units="cm"/>
      <inkml:brushProperty name="height" value="0.1" units="cm"/>
      <inkml:brushProperty name="color" value="#F6630D"/>
    </inkml:brush>
  </inkml:definitions>
  <inkml:trace contextRef="#ctx0" brushRef="#br0">0 51 7698,'26'-10'564,"-6"2"-28,1 1-1,0 0 0,0 2 0,0 0 1,1 1-1,28-1 0,-8 8-184,0 2 0,76 19-1,-72-14-228,-43-10-113,1 1 1,0 0 0,0 0-1,-1 0 1,1 1-1,0-1 1,-1 1 0,0 0-1,7 4 1,-9-5-7,0 1-1,0-1 1,0 0 0,-1 0 0,1 1-1,0-1 1,0 1 0,-1-1 0,1 1-1,-1-1 1,1 1 0,-1-1 0,0 1 0,1-1-1,-1 1 1,0 0 0,0-1 0,0 1-1,0-1 1,-1 1 0,1 0 0,0-1-1,-1 1 1,1-1 0,-1 1 0,0 2 0,-12 23-75,0 0 0,-2 0 1,-1-1-1,-1-1 0,-1-1 1,-1 0-1,-2-1 1,0-2-1,-31 26 0,23-26-449,10-16 216</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5.230"/>
    </inkml:context>
    <inkml:brush xml:id="br0">
      <inkml:brushProperty name="width" value="0.1" units="cm"/>
      <inkml:brushProperty name="height" value="0.1" units="cm"/>
      <inkml:brushProperty name="color" value="#F6630D"/>
    </inkml:brush>
  </inkml:definitions>
  <inkml:trace contextRef="#ctx0" brushRef="#br0">63 64 8866,'-63'-59'3049,"75"54"-2849,13 9-72,6 4-16,2 0-40,-1 2-32,-4-7-8,-6 0-184,-6 4-192,1 6 224</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5.565"/>
    </inkml:context>
    <inkml:brush xml:id="br0">
      <inkml:brushProperty name="width" value="0.1" units="cm"/>
      <inkml:brushProperty name="height" value="0.1" units="cm"/>
      <inkml:brushProperty name="color" value="#F6630D"/>
    </inkml:brush>
  </inkml:definitions>
  <inkml:trace contextRef="#ctx0" brushRef="#br0">402 35 6561,'1'0'2913,"22"-5"-889,-1-3-1591,9 5-137,7 1-8,-2-1-128,3-2-24,-6 0-80,0 2-88,-7 3-272,-6 0-152,-4 0 248</inkml:trace>
  <inkml:trace contextRef="#ctx0" brushRef="#br0" timeOffset="1">1 396 8322,'1'0'3326,"13"-7"-2702,40-14-228,0 2 0,0 3 1,77-12-1,-26 5-175,51-17-45,171-35-466,-317 73 97,0 0 0,-1 0 0,1-1 0,12-5 0,-21 8 188,-1-1-1,0 1 1,1 0 0,-1 0 0,0 0-1,0 0 1,1 0 0,-1 0 0,0 0 0,1 0-1,-1-1 1,0 1 0,0 0 0,1 0 0,-1 0-1,0-1 1,0 1 0,1 0 0,-1 0-1,0-1 1,0 1 0,0 0 0,0-1 0,0 1-1,1 0 1,-1 0 0,0-1 0,0 1-1,0 0 1,0-1 0,0 1 0,0 0 0,0-1-1,0 1 1,0 0 0,0-1 0,0 1 0,0 0-1,0 0 1,0-1 0,-1 0 0,-10-8 721,-20-4-289</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5.900"/>
    </inkml:context>
    <inkml:brush xml:id="br0">
      <inkml:brushProperty name="width" value="0.1" units="cm"/>
      <inkml:brushProperty name="height" value="0.1" units="cm"/>
      <inkml:brushProperty name="color" value="#F6630D"/>
    </inkml:brush>
  </inkml:definitions>
  <inkml:trace contextRef="#ctx0" brushRef="#br0">7 1 7138,'-6'1'4713,"17"9"-4497,1 2 96,4 4 56,-9-6 80,6 5-8,-7-1-88,11 6-160,1 1-64,1 2-344,0-1-152,-11-7-424,0-4-288,-8-8 687</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6.263"/>
    </inkml:context>
    <inkml:brush xml:id="br0">
      <inkml:brushProperty name="width" value="0.1" units="cm"/>
      <inkml:brushProperty name="height" value="0.1" units="cm"/>
      <inkml:brushProperty name="color" value="#F6630D"/>
    </inkml:brush>
  </inkml:definitions>
  <inkml:trace contextRef="#ctx0" brushRef="#br0">27 37 7418,'15'-6'1163,"0"0"1,1 0-1,24-4 1,-12 6-929,0 1 1,-1 2 0,1 0-1,0 2 1,44 7 0,-70-8-230,0 0 0,0 0 1,0 1-1,0-1 0,0 0 1,0 1-1,0 0 1,0-1-1,0 1 0,0 0 1,0 0-1,0 0 1,-1 0-1,1 1 0,0-1 1,-1 0-1,1 1 0,-1-1 1,1 1-1,-1-1 1,0 1-1,2 3 0,-2-3-1,0 1 0,-1-1 0,0 1 0,1 0-1,-1-1 1,0 1 0,0 0 0,0-1 0,-1 1 0,1 0-1,-1-1 1,1 1 0,-1-1 0,0 1 0,-1 3 0,-4 6-30,-1 0 1,0 0-1,0 0 1,-1-1-1,-17 18 1,9-14-305,0-1 0,-2 0 0,1-1 0,-1-1 0,-1 0 0,-22 9 0,5-4-193</inkml:trace>
  <inkml:trace contextRef="#ctx0" brushRef="#br0" timeOffset="1">50 244 6505,'-50'-44'2929,"57"41"-1097,4 1-1215,7 0-241,7 6-72,5-4-56,-1 0-64,4 0-80,-5-2-32,0 2-152,-4 2-96,-9-2-328,0 0-120,-10 0 367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8.622"/>
    </inkml:context>
    <inkml:brush xml:id="br0">
      <inkml:brushProperty name="width" value="0.1" units="cm"/>
      <inkml:brushProperty name="height" value="0.1" units="cm"/>
      <inkml:brushProperty name="color" value="#E71224"/>
    </inkml:brush>
  </inkml:definitions>
  <inkml:trace contextRef="#ctx0" brushRef="#br0">7 155 6337,'-6'-66'1861,"6"64"-1830,0 1 1,0-1 0,0 0 0,1 0-1,-1 0 1,1 0 0,0 0 0,-1 1-1,1-1 1,0 0 0,0 1-1,0-1 1,0 1 0,0-1 0,1 1-1,-1-1 1,0 1 0,1 0 0,-1-1-1,1 1 1,-1 0 0,1 0-1,0 0 1,3-1 0,6-6 170,-5 3-107,1-1 0,0 1 0,0 0 0,0 1 1,0 0-1,1 0 0,13-4 0,-20 10-62,1 0 1,-1 0-1,1 0 0,-1 0 1,0 0-1,0 0 0,0 0 0,0 1 1,0-1-1,0 1 0,-1-1 1,1 0-1,-1 1 0,1 3 1,-1-4-2,5 37 133,-2 1 0,-1-1-1,-4 45 1,0 17-25,-16 484 521,13-509-572,-6 55 97,8-118-121,-3-20-51,-4-21-101,-2-20-123,-1-12 98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0.147"/>
    </inkml:context>
    <inkml:brush xml:id="br0">
      <inkml:brushProperty name="width" value="0.1" units="cm"/>
      <inkml:brushProperty name="height" value="0.1" units="cm"/>
      <inkml:brushProperty name="color" value="#66CC00"/>
    </inkml:brush>
  </inkml:definitions>
  <inkml:trace contextRef="#ctx0" brushRef="#br0">381 8 4465,'17'-8'6739,"-53"27"-5864,-1 11-886,1 2 0,2 2 0,-43 52 0,50-51-45,1 0 0,2 2 0,2 0 0,1 2 0,2 0 1,-14 43-1,27-51 70,6-31-11,0 1 0,0-1 1,0 0-1,0 1 1,1-1-1,-1 1 0,0-1 1,0 0-1,0 1 0,0-1 1,0 0-1,1 1 1,-1-1-1,0 0 0,0 0 1,0 1-1,1-1 1,-1 0-1,0 0 0,1 1 1,-1-1-1,0 0 0,0 0 1,1 0-1,-1 1 1,0-1-1,1 0 0,-1 0 1,1 0-1,-1 0 0,0 0 1,1 0-1,-1 0 1,0 0-1,1 0 0,-1 0 1,5-1 32,0-1 1,0 1-1,0-1 1,0 0-1,-1-1 1,1 1-1,4-5 1,4-1-7,52-30 120,137-59-1,-151 78-136,-30 10-29,0 0 0,0 2 0,0 0 0,1 2-1,0 0 1,32-2 0,-54 7 10,0 1 0,-1-1-1,1 0 1,0 0 0,0 0 0,0 0 0,0 0-1,0 1 1,0-1 0,0 0 0,0 0 0,0 0-1,0 0 1,0 0 0,0 1 0,1-1 0,-1 0 0,0 0-1,0 0 1,0 0 0,0 0 0,0 0 0,0 1-1,0-1 1,0 0 0,0 0 0,0 0 0,0 0-1,1 0 1,-1 0 0,0 0 0,0 0 0,0 0-1,0 0 1,0 1 0,0-1 0,1 0 0,-1 0 0,0 0-1,0 0 1,0 0 0,0 0 0,0 0 0,1 0-1,-1 0 1,0 0 0,0 0 0,0 0 0,0 0-1,0 0 1,0 0 0,1 0 0,-1 0 0,0-1 0,0 1-1,-7 4-2387</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6.598"/>
    </inkml:context>
    <inkml:brush xml:id="br0">
      <inkml:brushProperty name="width" value="0.1" units="cm"/>
      <inkml:brushProperty name="height" value="0.1" units="cm"/>
      <inkml:brushProperty name="color" value="#F6630D"/>
    </inkml:brush>
  </inkml:definitions>
  <inkml:trace contextRef="#ctx0" brushRef="#br0">10 78 6537,'-10'3'2937,"17"-3"-993,7-8-1672,21 0-79,17-5-129,1 3-24,0-3-168,-9 1-121,-13 4-1023,-5 0 864</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6.947"/>
    </inkml:context>
    <inkml:brush xml:id="br0">
      <inkml:brushProperty name="width" value="0.1" units="cm"/>
      <inkml:brushProperty name="height" value="0.1" units="cm"/>
      <inkml:brushProperty name="color" value="#F6630D"/>
    </inkml:brush>
  </inkml:definitions>
  <inkml:trace contextRef="#ctx0" brushRef="#br0">1 348 8546,'10'7'3056,"9"-7"-2599,6-2-193,16-1-136,-2-5-48,14 1-16,-9-3-24,1-5-40,-4 2-16,-7 0-256,-3 0-112,-9-7 224</inkml:trace>
  <inkml:trace contextRef="#ctx0" brushRef="#br0" timeOffset="1">309 5 6849,'-13'-5'2721,"8"5"-1745,4 0-440,-1 5 857,2 16-1113,7 47-32,-4-37-80,0 7-48,1-1-72,-1 3-40,-2 1-192,-1-2-184,-8-1-360,3 3 424</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7.277"/>
    </inkml:context>
    <inkml:brush xml:id="br0">
      <inkml:brushProperty name="width" value="0.1" units="cm"/>
      <inkml:brushProperty name="height" value="0.1" units="cm"/>
      <inkml:brushProperty name="color" value="#F6630D"/>
    </inkml:brush>
  </inkml:definitions>
  <inkml:trace contextRef="#ctx0" brushRef="#br0">5 30 7842,'-5'-6'3328,"23"-4"-1343,14 3-1713,20 1-16,7 6-8,9 2-16,-3 1-56,4 2-120,0 6-16,-3 4-40,3 8-136,3 3-312,7 2-384,-18-10 472</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7.613"/>
    </inkml:context>
    <inkml:brush xml:id="br0">
      <inkml:brushProperty name="width" value="0.1" units="cm"/>
      <inkml:brushProperty name="height" value="0.1" units="cm"/>
      <inkml:brushProperty name="color" value="#F6630D"/>
    </inkml:brush>
  </inkml:definitions>
  <inkml:trace contextRef="#ctx0" brushRef="#br0">0 43 8594,'5'-42'2992,"18"45"-2655,0 7-730,-5-7-287,-13 0 400</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7.966"/>
    </inkml:context>
    <inkml:brush xml:id="br0">
      <inkml:brushProperty name="width" value="0.1" units="cm"/>
      <inkml:brushProperty name="height" value="0.1" units="cm"/>
      <inkml:brushProperty name="color" value="#F6630D"/>
    </inkml:brush>
  </inkml:definitions>
  <inkml:trace contextRef="#ctx0" brushRef="#br0">4 0 8114,'-4'7'2872,"8"4"-2512,2 6-152,2 4-88,2 3-31,2 3-17,-4 1-104,-1-2-265,-1-6-175,-3-7 248</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8.292"/>
    </inkml:context>
    <inkml:brush xml:id="br0">
      <inkml:brushProperty name="width" value="0.1" units="cm"/>
      <inkml:brushProperty name="height" value="0.1" units="cm"/>
      <inkml:brushProperty name="color" value="#F6630D"/>
    </inkml:brush>
  </inkml:definitions>
  <inkml:trace contextRef="#ctx0" brushRef="#br0">0 176 8282,'69'-93'2432,"-64"89"-2376,0-1-1,0 1 1,0 0 0,0 1-1,1-1 1,-1 1-1,1 0 1,0 1 0,0-1-1,0 1 1,1 0-1,-1 0 1,0 1 0,1 0-1,-1 0 1,1 1-1,10 0 1,12-2 114,311-32 681,-337 33-847,-1 0-1,1 1 1,0 0 0,-1 0 0,1 0-1,0 0 1,0 0 0,-1 0-1,1 1 1,0-1 0,-1 1 0,6 2-1,-8-3-2,0 0 0,0 1 0,1-1 0,-1 0 0,0 1-1,0-1 1,1 0 0,-1 1 0,0-1 0,0 1 0,0-1-1,0 0 1,1 1 0,-1-1 0,0 1 0,0-1 0,0 1-1,0-1 1,0 0 0,0 1 0,0-1 0,0 1 0,0-1-1,-1 1 1,1-1 0,0 0 0,0 1 0,0 0 0,-15 21 10,-7 0-323,-1 0 0,-1-1 0,-1-1 1,-1-2-1,0 0 0,-35 16 0,6-9-307</inkml:trace>
  <inkml:trace contextRef="#ctx0" brushRef="#br0" timeOffset="1">64 367 11106,'-13'34'144,"5"-14"-120,-2 8-128,-8 18-184,3-15 160</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8.630"/>
    </inkml:context>
    <inkml:brush xml:id="br0">
      <inkml:brushProperty name="width" value="0.1" units="cm"/>
      <inkml:brushProperty name="height" value="0.1" units="cm"/>
      <inkml:brushProperty name="color" value="#F6630D"/>
    </inkml:brush>
  </inkml:definitions>
  <inkml:trace contextRef="#ctx0" brushRef="#br0">1 25 7978,'43'-8'2856,"3"3"-2408,-9 2-216,11 3-15,-17 0-89,0 3-80,1-1-16,-16-2-176,2-2-113,-13-3-1431,-3-1 1184</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8.969"/>
    </inkml:context>
    <inkml:brush xml:id="br0">
      <inkml:brushProperty name="width" value="0.1" units="cm"/>
      <inkml:brushProperty name="height" value="0.1" units="cm"/>
      <inkml:brushProperty name="color" value="#F6630D"/>
    </inkml:brush>
  </inkml:definitions>
  <inkml:trace contextRef="#ctx0" brushRef="#br0">235 1 6473,'-1'2'247,"-1"0"0,1 0-1,0 0 1,0 0 0,0 0 0,0 0-1,0 0 1,0 0 0,0 0-1,1 1 1,-1-1 0,1 0-1,0 0 1,-1 1 0,1-1-1,0 3 1,-5 24 4,-16 34 456,17-50-600,1-1-1,-2 1 0,0-1 0,0 0 0,-12 18 1,-109 166-514,125-194 300,-1 0 0,1 0-1,0 0 1,0-1 0,-1 1 0,1 0 0,-1-1 0,0 1 0,1-1 0,-1 1-1,0-1 1,0 0 0,0 0 0,-2 1 0,-1-5-404</inkml:trace>
  <inkml:trace contextRef="#ctx0" brushRef="#br0" timeOffset="0.92">54 366 5537,'171'-148'2689,"-126"128"-577,1-1-1520,8 9-376,-7 1-72,-9-9-96,0 4 0,-13-4-40,-2-3-72,-9 13-424,-4-1-992,-10 2 976</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9.317"/>
    </inkml:context>
    <inkml:brush xml:id="br0">
      <inkml:brushProperty name="width" value="0.1" units="cm"/>
      <inkml:brushProperty name="height" value="0.1" units="cm"/>
      <inkml:brushProperty name="color" value="#F6630D"/>
    </inkml:brush>
  </inkml:definitions>
  <inkml:trace contextRef="#ctx0" brushRef="#br0">152 0 6345,'-70'102'2175,"68"-100"-2030,0 1-1,0 0 0,1 0 0,-1 0 0,1 0 0,0 0 0,0 0 1,0 0-1,0 0 0,0 6 0,8 12 379,-1-8-202,-2 8-99,0 0-1,-2 0 0,0 1 0,-2-1 0,0 0 0,-4 29 1,-31 129 243,8-51-326,2 21-851,26-186 670,7-9-24</inkml:trace>
  <inkml:trace contextRef="#ctx0" brushRef="#br0" timeOffset="1">181 248 8610,'18'-1'2952,"4"4"-2767,2 2-73,-1 6-48,-3-1-16,5-3-176,-2-4-89,-5-3 121</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9.666"/>
    </inkml:context>
    <inkml:brush xml:id="br0">
      <inkml:brushProperty name="width" value="0.1" units="cm"/>
      <inkml:brushProperty name="height" value="0.1" units="cm"/>
      <inkml:brushProperty name="color" value="#F6630D"/>
    </inkml:brush>
  </inkml:definitions>
  <inkml:trace contextRef="#ctx0" brushRef="#br0">134 0 8562,'-134'131'3120,"143"-131"-2519,12 0-297,10-3-176,-1-3-32,9 1-64,1-5-80,6-5-360,3-1 1112,-3-2-656</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0.475"/>
    </inkml:context>
    <inkml:brush xml:id="br0">
      <inkml:brushProperty name="width" value="0.1" units="cm"/>
      <inkml:brushProperty name="height" value="0.1" units="cm"/>
      <inkml:brushProperty name="color" value="#66CC00"/>
    </inkml:brush>
  </inkml:definitions>
  <inkml:trace contextRef="#ctx0" brushRef="#br0">140 31 7074,'-38'-23'1499,"28"16"-870,13 7 58,-1 3-612,0-1 0,-1 1 0,1 0 0,0-1 0,-1 1 0,0 0 0,0 0 0,1 0 0,-2 0 0,1 0 0,0 0 0,-1 0 0,1 0 0,-1 1 0,0 4 0,5 20 213,-2-18-232,1 0-8,-1-1 1,0 1-1,-1-1 1,0 1-1,0 0 1,-1 0-1,0-1 1,-1 1 0,0 0-1,-3 16 1,-74 320 423,73-327-466,1 0 0,0 0 0,1 0 0,1 0 0,1 0 0,4 32-1,-3-43-1,-1-4-23,0-1 1,0 0-1,0 0 0,0 1 0,-1-1 1,1 0-1,-1 0 0,0 1 1,0-1-1,0 0 0,-2 3 0,3-6 4,0 1-1,0-1 1,0 0-1,-1 1 1,1-1-1,0 0 1,-1 1-1,1-1 0,0 0 1,-1 1-1,1-1 1,0 0-1,-1 0 1,1 0-1,0 1 1,-1-1-1,1 0 0,0 0 1,-1 0-1,1 0 1,-1 0-1,1 0 1,0 0-1,-1 0 1,1 0-1,-1 0 0,1 0 1,-1 0-1,1 0 1,0 0-1,-1 0 1,-17-19-679,5-8 388</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19.995"/>
    </inkml:context>
    <inkml:brush xml:id="br0">
      <inkml:brushProperty name="width" value="0.1" units="cm"/>
      <inkml:brushProperty name="height" value="0.1" units="cm"/>
      <inkml:brushProperty name="color" value="#F6630D"/>
    </inkml:brush>
  </inkml:definitions>
  <inkml:trace contextRef="#ctx0" brushRef="#br0">1 66 8498,'39'-66'3032,"-39"81"-2511,3 13-393,-1 5 8,1 17 48,1 11 24,-4 18 88,-2 15-24,-3 3-80,2-1-48,3-8-96,-2-20-24,2-20-88,-1-12-80,1-32-304,0-13-120,3-30 336</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0.348"/>
    </inkml:context>
    <inkml:brush xml:id="br0">
      <inkml:brushProperty name="width" value="0.1" units="cm"/>
      <inkml:brushProperty name="height" value="0.1" units="cm"/>
      <inkml:brushProperty name="color" value="#F6630D"/>
    </inkml:brush>
  </inkml:definitions>
  <inkml:trace contextRef="#ctx0" brushRef="#br0">0 0 7818,'34'18'3749,"-29"-14"-3713,0 0 0,0-1 0,1 0-1,-1 0 1,1-1 0,0 1 0,0-1-1,0 0 1,0-1 0,0 0-1,0 0 1,1 0 0,-1-1 0,0 1-1,1-2 1,-1 1 0,12-3 0,24-10-32,-34 10-18,0 0 1,0 0-1,1 1 0,-1 0 0,1 1 1,0 0-1,12 0 0,-20 1 13,0 0 0,0 0 0,-1 0 0,1 1 0,0-1 0,-1 0 0,1 1 0,0-1 0,-1 0 0,1 1 0,-1-1 0,1 1 0,0-1 0,-1 1 0,1-1 0,-1 1 0,0 0 0,1-1 0,-1 1 0,1 0 0,-1-1 0,0 1 0,1 0 0,-1-1 0,0 1 0,0 0 0,0-1 0,1 1 0,-1 0 0,0 0 0,0-1 0,0 1 0,0 0 0,0 0 0,-1 1 0,-5 31 15,3-23-10,-1 32 39,1-1 0,6 74 1,-1-4 12,12 259 92,-11-341-120,0-9 19,0-1 1,-2 0-1,0 1 0,-2-1 0,0 1 1,-4 25-1,4-45-31,1 1 0,0 0 0,-1-1 0,1 1 0,-1-1-1,1 1 1,-1 0 0,1-1 0,-1 1 0,1-1 0,-1 0 0,1 1 0,-1-1 0,0 1 0,1-1-1,-1 0 1,0 1 0,1-1 0,-1 0 0,0 0 0,1 0 0,-1 1 0,0-1 0,1 0 0,-1 0-1,0 0 1,0 0 0,1 0 0,-1 0 0,0-1 0,1 1 0,-1 0 0,0 0 0,0 0 0,1-1-1,-1 1 1,0 0 0,1-1 0,-1 1 0,1 0 0,-1-1 0,0 1 0,0-1 0,-38-25 148,31 20-133,-14-9-175,1-1 1,1-1-1,0-1 1,1-1-1,-30-40 0,13 9-106</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0.691"/>
    </inkml:context>
    <inkml:brush xml:id="br0">
      <inkml:brushProperty name="width" value="0.1" units="cm"/>
      <inkml:brushProperty name="height" value="0.1" units="cm"/>
      <inkml:brushProperty name="color" value="#F6630D"/>
    </inkml:brush>
  </inkml:definitions>
  <inkml:trace contextRef="#ctx0" brushRef="#br0">0 58 9026,'13'-8'3153,"7"-1"-2753,47-12-360,-31 21 16,-3-3-8,3 1-48,-1-3-176,-6-1-240,3 2 240</inkml:trace>
  <inkml:trace contextRef="#ctx0" brushRef="#br0" timeOffset="1">12 409 9722,'-10'13'3345,"16"-3"-3137,11 0-56,9-10-112,5-6-72,15-13-216,2-8-272,21-8 312</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1.049"/>
    </inkml:context>
    <inkml:brush xml:id="br0">
      <inkml:brushProperty name="width" value="0.1" units="cm"/>
      <inkml:brushProperty name="height" value="0.1" units="cm"/>
      <inkml:brushProperty name="color" value="#F6630D"/>
    </inkml:brush>
  </inkml:definitions>
  <inkml:trace contextRef="#ctx0" brushRef="#br0">329 0 7850,'-6'17'3320,"3"4"-1511,1 5-1593,2 4-48,0-4-248,0 1-176,0-9-384,-2-5 384</inkml:trace>
  <inkml:trace contextRef="#ctx0" brushRef="#br0" timeOffset="1">1 450 9226,'10'-11'3161,"21"-4"-3001,10-5-64,5 1-8,0-8-40,5 0 0,0-3-64,1 5-312,1 7-192,-20 8 288</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1.392"/>
    </inkml:context>
    <inkml:brush xml:id="br0">
      <inkml:brushProperty name="width" value="0.1" units="cm"/>
      <inkml:brushProperty name="height" value="0.1" units="cm"/>
      <inkml:brushProperty name="color" value="#F6630D"/>
    </inkml:brush>
  </inkml:definitions>
  <inkml:trace contextRef="#ctx0" brushRef="#br0">150 1 7618,'-78'131'2800,"75"-111"-2080,0 1-400,-4 9-23,4 4 7,-4 9-104,-3 0-48,4 4-128,-6-4-112,4-2-232,2-3-297,-1-9 377</inkml:trace>
  <inkml:trace contextRef="#ctx0" brushRef="#br0" timeOffset="1">214 242 7146,'39'-19'2456,"5"4"-2576,2 0-1408,-10-1 1064</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1.713"/>
    </inkml:context>
    <inkml:brush xml:id="br0">
      <inkml:brushProperty name="width" value="0.1" units="cm"/>
      <inkml:brushProperty name="height" value="0.1" units="cm"/>
      <inkml:brushProperty name="color" value="#F6630D"/>
    </inkml:brush>
  </inkml:definitions>
  <inkml:trace contextRef="#ctx0" brushRef="#br0">372 1 7106,'-79'138'3430,"72"-124"-3099,0 1 0,-8 28 0,-11 24 236,-142 223 532,165-286-1105,0 0 1,0 0 0,0 0-1,0-1 1,-1 1 0,0-1-1,-4 3 1,7-5-17,1 0 1,-1-1-1,0 1 1,0-1-1,1 1 1,-1-1-1,0 0 1,0 1-1,0-1 1,1 0-1,-1 0 1,0 1-1,0-1 1,0 0-1,0 0 1,0 0-1,1 0 1,-1 0-1,0 0 1,0 0-1,0 0 1,0-1 0,0 1-1,0 0 1,1 0-1,-1-1 1,0 1-1,0 0 1,0-1-1,1 1 1,-1-1-1,0 1 1,1-1-1,-1 0 1,0 1-1,1-1 1,-1 0-1,1 1 1,-1-1-1,1 0 1,-1 0-1,1 1 1,-1-1-1,1 0 1,0 0-1,0 0 1,-1 1-1,1-1 1,0-1-1,-4-20-252</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2.049"/>
    </inkml:context>
    <inkml:brush xml:id="br0">
      <inkml:brushProperty name="width" value="0.1" units="cm"/>
      <inkml:brushProperty name="height" value="0.1" units="cm"/>
      <inkml:brushProperty name="color" value="#F6630D"/>
    </inkml:brush>
  </inkml:definitions>
  <inkml:trace contextRef="#ctx0" brushRef="#br0">1 10 8810,'54'-10'3209,"-38"48"-2681,11 8-168,0-1 8,6-1-16,17 0 0,12-3-112,4-1-64,1-4-104,-1-5-48,-22-10-80,-1-1-120,-14-15-304,-12-5-264,-6-10 1080,-1-6-432</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2.377"/>
    </inkml:context>
    <inkml:brush xml:id="br0">
      <inkml:brushProperty name="width" value="0.1" units="cm"/>
      <inkml:brushProperty name="height" value="0.1" units="cm"/>
      <inkml:brushProperty name="color" value="#F6630D"/>
    </inkml:brush>
  </inkml:definitions>
  <inkml:trace contextRef="#ctx0" brushRef="#br0">89 0 8250,'0'4'3457,"-3"12"-1481,0 10-1768,3 17-136,-5-2-16,-5 5-24,-3-8-64,0 0-232,0-2-128,1-13-336,6 3-200,-4-18 607</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2.719"/>
    </inkml:context>
    <inkml:brush xml:id="br0">
      <inkml:brushProperty name="width" value="0.1" units="cm"/>
      <inkml:brushProperty name="height" value="0.1" units="cm"/>
      <inkml:brushProperty name="color" value="#F6630D"/>
    </inkml:brush>
  </inkml:definitions>
  <inkml:trace contextRef="#ctx0" brushRef="#br0">278 25 8562,'19'-4'1296,"7"-2"-975,0 0-1,1 2 1,-1 2 0,1 0-1,-1 1 1,46 6 0,-70-5-313,0 0 1,0 0-1,0 1 1,-1-1-1,1 1 1,0-1 0,0 1-1,0 0 1,-1-1-1,1 1 1,0 0 0,-1 0-1,1 1 1,-1-1-1,1 0 1,-1 0-1,1 1 1,-1-1 0,0 1-1,0-1 1,0 1-1,0-1 1,0 1-1,0 0 1,0-1 0,0 1-1,-1 0 1,1 0-1,-1 0 1,1 0-1,-1-1 1,0 1 0,0 0-1,0 0 1,0 0-1,0 0 1,0 0 0,0 0-1,0 0 1,-1-1-1,1 1 1,-1 0-1,0 0 1,1 0 0,-1-1-1,-1 3 1,-5 10 66,0-1 0,-1 0 0,-1-1 0,-15 19 0,-10 6 89,-49 41-1,47-45 58,-52 60 1,-3 36 63,-14 18-321,76-122-338,28-24 342,0-1 0,0 0 0,0 1 0,0-1 0,0 0 0,0 1 0,0-1-1,0 0 1,0 0 0,0 0 0,0 0 0,0 0 0,0 0 0,0 0 0,0 0 0,0-1 0,0 1 0,1 0 0,-1-1 0,0 1 0,0 0 0,0-1 0,0 1-1,0-1 1,0 0 0,0 1 0,1-1 0,-1 1 0,0-1 0,0-1 0,-11-13-361</inkml:trace>
  <inkml:trace contextRef="#ctx0" brushRef="#br0" timeOffset="1">33 378 9362,'106'-55'3345,"-54"62"-2817,14 3-24,3-4-24,10 3-40,-10 2-32,-9-1-56,8 0-112,-9 3-64,2-6-176,3-1-64,-13-3-256,-7-3-168,-13 0-328,-18 0-128,-28 0 592</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3.046"/>
    </inkml:context>
    <inkml:brush xml:id="br0">
      <inkml:brushProperty name="width" value="0.1" units="cm"/>
      <inkml:brushProperty name="height" value="0.1" units="cm"/>
      <inkml:brushProperty name="color" value="#F6630D"/>
    </inkml:brush>
  </inkml:definitions>
  <inkml:trace contextRef="#ctx0" brushRef="#br0">0 114 7938,'22'-2'3128,"19"-7"-1839,10-5-1041,19 5-176,-9-5-40,-7 3-16,1-1-8,-16-4 16,-3 1-32,-13 4-240,-8 11-144,-15 5 208</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0.811"/>
    </inkml:context>
    <inkml:brush xml:id="br0">
      <inkml:brushProperty name="width" value="0.1" units="cm"/>
      <inkml:brushProperty name="height" value="0.1" units="cm"/>
      <inkml:brushProperty name="color" value="#66CC00"/>
    </inkml:brush>
  </inkml:definitions>
  <inkml:trace contextRef="#ctx0" brushRef="#br0">42 84 7722,'-41'-84'2608,"46"91"-2456,5 18-80,3 6-16,-3 0 16,-1-1-80,0-6-1656,-3 1 1232</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3.401"/>
    </inkml:context>
    <inkml:brush xml:id="br0">
      <inkml:brushProperty name="width" value="0.1" units="cm"/>
      <inkml:brushProperty name="height" value="0.1" units="cm"/>
      <inkml:brushProperty name="color" value="#F6630D"/>
    </inkml:brush>
  </inkml:definitions>
  <inkml:trace contextRef="#ctx0" brushRef="#br0">134 0 5353,'-3'6'5430,"3"33"-4821,11 83 90,12 297 916,-23-413-1568,-1-1 1,1 1-1,-1-1 1,0 1 0,0-1-1,-1 1 1,-2 5-1,4-10-48,0 0 0,-1 0 0,1-1 0,-1 1 0,0 0 0,1 0 0,-1 0 0,0 0 0,0-1 0,1 1-1,-1 0 1,0-1 0,0 1 0,0 0 0,0-1 0,0 1 0,0-1 0,0 0 0,0 1 0,0-1 0,0 0 0,0 1-1,0-1 1,0 0 0,0 0 0,0 0 0,0 0 0,0 0 0,0 0 0,0 0 0,0 0 0,0-1 0,0 1 0,0 0-1,0-1 1,0 1 0,0-1 0,0 1 0,0-1 0,0 1 0,0-1 0,0 1 0,0-1 0,0-1 0,-80-68-1434,48 42 1043</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3.729"/>
    </inkml:context>
    <inkml:brush xml:id="br0">
      <inkml:brushProperty name="width" value="0.1" units="cm"/>
      <inkml:brushProperty name="height" value="0.1" units="cm"/>
      <inkml:brushProperty name="color" value="#F6630D"/>
    </inkml:brush>
  </inkml:definitions>
  <inkml:trace contextRef="#ctx0" brushRef="#br0">62 65 8690,'-50'-64'3201,"44"64"-2505,1 0-312,5 15 0,6 4-72,-2 7-80,2 2-32,-6-3-152,2-2-24,6-11-152,0 1-152,17-2-424,-4-3-64,11 4 448</inkml:trace>
  <inkml:trace contextRef="#ctx0" brushRef="#br0" timeOffset="1">737 58 10554,'18'25'3753,"3"4"-3345,4-4-120,-11 5-312,-12-6-312,1-4-560,-8 3-8,-8-21 456</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5.649"/>
    </inkml:context>
    <inkml:brush xml:id="br0">
      <inkml:brushProperty name="width" value="0.1" units="cm"/>
      <inkml:brushProperty name="height" value="0.1" units="cm"/>
      <inkml:brushProperty name="color" value="#F6630D"/>
    </inkml:brush>
  </inkml:definitions>
  <inkml:trace contextRef="#ctx0" brushRef="#br0">268 1 7346,'-28'24'2669,"19"-16"-2556,1 1 0,0 0 1,1 0-1,-12 19 0,-24 47 144,25-42-242,-1-1 1,-2 0-1,-25 28 1,37-50 14,6-7 32,0 0 0,0 0 1,0 0-1,0 0 1,0 1-1,1 0 0,-1-1 1,1 1-1,0 0 1,0 0-1,-2 8 1,4-12-40,0 0 1,0 1-1,1-1 1,-1 0 0,0 0-1,0 1 1,0-1-1,0 0 1,1 1 0,-1-1-1,0 0 1,0 0 0,0 0-1,1 1 1,-1-1-1,0 0 1,1 0 0,-1 0-1,0 1 1,0-1 0,1 0-1,-1 0 1,0 0-1,1 0 1,-1 0 0,0 0-1,1 0 1,-1 0 0,0 0-1,1 0 1,-1 0-1,0 0 1,1 0 0,-1 0-1,0 0 1,1 0 0,-1 0-1,0 0 1,0 0-1,1-1 1,22-4 415,-9 1-433,-3 1 31,183-37 316,-148 36-369,-22 2-193,0 0 1,-1-2 0,1-1-1,39-12 1,-48 6-1167,-7-4 608</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5.981"/>
    </inkml:context>
    <inkml:brush xml:id="br0">
      <inkml:brushProperty name="width" value="0.1" units="cm"/>
      <inkml:brushProperty name="height" value="0.1" units="cm"/>
      <inkml:brushProperty name="color" value="#F6630D"/>
    </inkml:brush>
  </inkml:definitions>
  <inkml:trace contextRef="#ctx0" brushRef="#br0">99 22 6321,'-6'-6'268,"4"5"-112,1-1 1,-1 1-1,1-1 0,-1 1 0,0 0 0,0-1 0,0 1 0,0 0 0,0 0 0,0 0 1,0 1-1,-3-2 0,4 3-93,0 0 0,0 0 0,0 0 0,0 0 0,1 1 0,-1-1 0,0 0 0,1 0 1,-1 1-1,1-1 0,-1 0 0,1 1 0,-1-1 0,1 0 0,0 1 0,0-1 0,0 0 0,0 1 0,0-1 0,0 1 1,0-1-1,0 0 0,1 3 0,-6 107 1347,0 110-257,8-155-1060,0-45-100,-1 0-1,-2 1 1,0 0 0,-1-1 0,-1 1 0,-1-1 0,-10 35 0,2-37-178,11-19 172,-1 0 0,1 0-1,0 0 1,0 0-1,-1 0 1,1 0 0,0 1-1,-1-1 1,1 0 0,0 0-1,-1 0 1,1 0-1,0 0 1,0-1 0,-1 1-1,1 0 1,0 0-1,-1 0 1,1 0 0,0 0-1,0 0 1,-1 0 0,1 0-1,0-1 1,0 1-1,-1 0 1,1 0 0,0 0-1,0-1 1,0 1 0,-1 0-1,1 0 1,0-1-1,0 1 1,0 0 0,-10-35-719,5-8 440</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6.309"/>
    </inkml:context>
    <inkml:brush xml:id="br0">
      <inkml:brushProperty name="width" value="0.1" units="cm"/>
      <inkml:brushProperty name="height" value="0.1" units="cm"/>
      <inkml:brushProperty name="color" value="#F6630D"/>
    </inkml:brush>
  </inkml:definitions>
  <inkml:trace contextRef="#ctx0" brushRef="#br0">281 0 7042,'-5'2'2712,"2"6"-2024,-14-1-152,11 6 0,-11 5-71,2 2-33,-4 11-136,-11 2-56,2 5-96,4-1-32,-3-4-56,8 2-32,1-9-16,1-6-104,6 3-232,-1-14-200,-1-9 288</inkml:trace>
  <inkml:trace contextRef="#ctx0" brushRef="#br0" timeOffset="1">358 132 6905,'33'19'2961,"-5"1"-1048,0 5-1841,-2-2-16,-6-2 24,-6-1-80,0-14-232,-3-6-281,4-19 281</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6.782"/>
    </inkml:context>
    <inkml:brush xml:id="br0">
      <inkml:brushProperty name="width" value="0.1" units="cm"/>
      <inkml:brushProperty name="height" value="0.1" units="cm"/>
      <inkml:brushProperty name="color" value="#F6630D"/>
    </inkml:brush>
  </inkml:definitions>
  <inkml:trace contextRef="#ctx0" brushRef="#br0">76 68 8354,'39'-64'2338,"-39"64"-2329,0 0 1,0-1 0,0 1-1,0 0 1,0 0 0,0 0-1,0 0 1,0-1-1,0 1 1,1 0 0,-1 0-1,0 0 1,0 0 0,0-1-1,0 1 1,0 0 0,1 0-1,-1 0 1,0 0 0,0 0-1,0 0 1,1 0 0,-1-1-1,0 1 1,0 0 0,0 0-1,1 0 1,-1 0 0,0 0-1,0 0 1,0 0 0,1 0-1,-1 0 1,0 0-1,0 0 1,0 0 0,1 0-1,-1 0 1,0 1 0,0-1-1,0 0 1,1 0 0,-1 0-1,0 0 1,0 0 0,0 0-1,1 0 1,-1 1 0,0-1-1,0 0 1,0 0 0,0 0-1,6 17 126,-4 20-57,-5-20-68,-1 1 1,0-1 0,-2 0 0,0 0-1,0 0 1,-2-1 0,-14 24 0,10-18-11,1 1 1,-16 44 0,33-76 26,0 1 1,1 0-1,0 0 1,1 1-1,-1 0 1,1 0-1,10-6 0,-2 0 11,1-2 32,0 0 0,1 2-1,1 0 1,26-13 0,-34 20-37,0 2 1,0 0 0,0 0 0,1 1-1,-1 0 1,1 1 0,0 0 0,20 0-1,-31 2-27,0 0 0,-1 0 0,1 0 0,-1 0 0,1 0 0,-1 0 0,1 1 0,-1-1 0,1 0 0,-1 0 0,1 0 0,-1 0 0,1 1 0,-1-1 0,1 0 0,-1 1 0,1-1 0,-1 0 0,1 1 0,-1-1 0,0 1 0,1-1 0,-1 0 0,0 1 0,1-1 0,-1 1 1,0-1-1,0 1 0,1-1 0,-1 1 0,0-1 0,0 1 0,0-1 0,0 1 0,0 0 0,0 0 0,-2 23 162,0-13-68,0 10 10,-1 0 0,-1-1 0,-1 1-1,-1-1 1,0 0 0,-2-1 0,0 1 0,-16 25 0,-14 16 18,-48 61 0,76-108-125,2-4-19,-1 4-95,-1-1-1,0 0 0,-1-1 1,0 0-1,-1-1 0,0 0 1,-23 15-1,-1-12-200</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7.123"/>
    </inkml:context>
    <inkml:brush xml:id="br0">
      <inkml:brushProperty name="width" value="0.1" units="cm"/>
      <inkml:brushProperty name="height" value="0.1" units="cm"/>
      <inkml:brushProperty name="color" value="#F6630D"/>
    </inkml:brush>
  </inkml:definitions>
  <inkml:trace contextRef="#ctx0" brushRef="#br0">0 0 8002,'12'4'3096,"1"1"-1951,5 9-1081,-3 4-40,0-1-24,-1 3-72,0-9-272,4-4-313,1-7 385</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7.479"/>
    </inkml:context>
    <inkml:brush xml:id="br0">
      <inkml:brushProperty name="width" value="0.1" units="cm"/>
      <inkml:brushProperty name="height" value="0.1" units="cm"/>
      <inkml:brushProperty name="color" value="#F6630D"/>
    </inkml:brush>
  </inkml:definitions>
  <inkml:trace contextRef="#ctx0" brushRef="#br0">457 1 7194,'-4'12'463,"0"1"1,-1-1 0,-1 0 0,0-1 0,0 1 0,-1-1 0,0-1 0,-13 15 0,-7 3-186,-44 37 1,49-46-264,0 0 0,1 1 0,1 1 0,-27 38 0,25-19 28,13-20 100,45-53-124,1 1 1,1 1 0,2 2-1,1 3 1,1 0 0,1 3-1,58-23 1,-98 45-20,-1-1 0,1 1 1,-1 0-1,1 0 0,-1 1 0,1-1 0,0 0 1,0 1-1,-1 0 0,1-1 0,0 1 0,0 0 1,0 0-1,-1 1 0,1-1 0,0 1 1,0-1-1,-1 1 0,1 0 0,-1 0 0,1 0 1,0 0-1,2 3 0,-3-2 0,0 0 1,-1 0-1,1 1 0,-1-1 0,0 0 1,0 1-1,0-1 0,0 1 1,0 0-1,0-1 0,-1 1 1,0 0-1,1-1 0,-1 1 1,0 0-1,0 0 0,0-1 0,-1 1 1,1 0-1,0-1 0,-1 1 1,-2 5-1,-2 7 38,0 1 0,-2-1 1,0 0-1,-1-1 0,0 1 0,-13 15 1,-67 78 316,65-81-286,-14 16 65,-1-1 0,-2-2 0,-2-1 0,-64 45 0,94-77-133,0 0 0,0 0 0,-21 7 0,30-13-113,0 0 1,0 0-1,0 0 1,0 0-1,0-1 0,0 1 1,0-1-1,0 0 1,0 0-1,0 0 1,0 0-1,0 0 1,0-1-1,0 0 1,0 1-1,0-1 0,0 0 1,0 0-1,0-1 1,0 1-1,-3-3 1,-7-10-675</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7.813"/>
    </inkml:context>
    <inkml:brush xml:id="br0">
      <inkml:brushProperty name="width" value="0.1" units="cm"/>
      <inkml:brushProperty name="height" value="0.1" units="cm"/>
      <inkml:brushProperty name="color" value="#F6630D"/>
    </inkml:brush>
  </inkml:definitions>
  <inkml:trace contextRef="#ctx0" brushRef="#br0">1 45 9394,'144'-44'3185,"-108"75"-3041,-11-6-80,-4 4-16,-1 4-40,-10-16-304,9 6 2880,-12-35-2032</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8.532"/>
    </inkml:context>
    <inkml:brush xml:id="br0">
      <inkml:brushProperty name="width" value="0.1" units="cm"/>
      <inkml:brushProperty name="height" value="0.1" units="cm"/>
      <inkml:brushProperty name="color" value="#F6630D"/>
    </inkml:brush>
  </inkml:definitions>
  <inkml:trace contextRef="#ctx0" brushRef="#br0">94 34 9306,'-28'-33'2591,"53"54"-1649,-8-4-956,1 0-1,0-1 1,1-1 0,31 18 0,-47-32-36,1 1 0,-1 0 0,0 0 0,0 0 1,0 1-1,0-1 0,0 1 0,-1 0 0,1-1 0,1 5 0,-3-6 37,-1 0 1,0 0-1,1 0 1,-1 0-1,0 0 1,0 0-1,0 0 0,0 0 1,0 1-1,0-1 1,-1 0-1,1 0 0,0 0 1,0 0-1,-1 0 1,1 0-1,-1 0 0,1 0 1,-1 0-1,1 0 1,-1 0-1,1 0 0,-1 0 1,0-1-1,0 1 1,1 0-1,-1 0 1,0-1-1,0 1 0,0 0 1,0-1-1,0 1 1,0-1-1,0 1 0,0-1 1,-2 1-1,-4 4 63,-1 0-1,1 0 1,1 1-1,-1 0 1,1 1-1,0-1 1,0 1-1,1 0 0,0 0 1,0 1-1,1 0 1,0-1-1,0 1 1,1 1-1,0-1 1,1 0-1,-1 1 1,2 0-1,-3 15 1,5-23-41,-1 0 0,0 0-1,0 0 1,1 0 0,-1-1 0,1 1 0,-1 0 0,1 0 0,-1 0 0,1-1 0,-1 1 0,1 0 0,0 0-1,-1-1 1,1 1 0,0-1 0,-1 1 0,1 0 0,0-1 0,0 0 0,0 1 0,0-1 0,-1 1-1,1-1 1,0 0 0,0 0 0,0 1 0,0-1 0,0 0 0,0 0 0,0 0 0,0 0 0,1 0 0,7 1-27,19 3 25,0-2 0,-1-1 0,1-1 0,36-6 0,-63 6-9,1 0-1,-1 0 1,0-1 0,0 1 0,0 0 0,0 0 0,1 1 0,-1-1-1,0 0 1,0 0 0,0 0 0,0 1 0,0-1 0,0 0-1,0 1 1,0-1 0,0 1 0,0 0 0,0-1 0,0 1 0,0 0-1,0-1 1,0 1 0,0 0 0,0 0 0,-1 0 0,1 0-1,0 1 1,0 0 2,0 1 0,-1-1 0,1 0-1,-1 1 1,0-1 0,0 1-1,0-1 1,0 1 0,0-1 0,0 1-1,-1-1 1,0 4 0,-2 4 1,0 0-1,-1 0 1,0-1 0,-1 0 0,-9 16-1,2-8 1,-1-1-1,-1 0 1,0-1-1,-1 0 1,-1-1-1,0-1 1,-1 0-1,0-1 1,-1-1-1,-33 15 1,48-25-2,0 1 0,0-1 0,-1 0 0,1-1 0,0 1 0,-1-1 0,1 1-1,0-1 1,-1 0 0,1 0 0,-1 0 0,1-1 0,0 1 0,-1-1 0,1 0 0,0 0 0,-1 0 0,1 0 0,-3-2 0,2 0-3,0 0 1,1 0-1,-1 0 0,1-1 0,-1 1 1,1-1-1,1 0 0,-1 1 1,0-1-1,1-1 0,0 1 1,-3-5-1,0-6 0,0-1-1,1 0 1,0 0 0,1 0 0,1 0-1,0-28 1,1 31 5,1 1-1,0-1 1,1 1-1,1-1 1,0 1 0,0 0-1,1-1 1,7-16-1,-9 28 2,-1 0-1,0 1 0,0-1 0,0 1 0,0-1 0,1 1 1,-1-1-1,0 1 0,1-1 0,-1 1 0,0-1 1,1 1-1,-1-1 0,1 1 0,-1 0 0,0-1 0,1 1 1,-1 0-1,1-1 0,-1 1 0,1 0 0,0-1 1,-1 1-1,1 0 0,-1 0 0,1 0 0,-1 0 0,1-1 1,0 1-1,-1 0 0,1 0 0,-1 0 0,1 0 0,-1 0 1,1 1-1,0-1 0,-1 0 0,1 0 0,-1 0 1,2 1-1,0 0 4,-1 1 0,1 0 1,-1 0-1,1 0 0,-1 0 0,1 0 1,-1 0-1,0 1 0,0-1 0,1 3 1,14 60 99,-7 23 187,-5 1 0,-7 100 0,-31 174 375,27-303-619,6-36-75,3-27-488,10-43-877,-7 25 1066,9-34-103</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1.523"/>
    </inkml:context>
    <inkml:brush xml:id="br0">
      <inkml:brushProperty name="width" value="0.1" units="cm"/>
      <inkml:brushProperty name="height" value="0.1" units="cm"/>
      <inkml:brushProperty name="color" value="#66CC00"/>
    </inkml:brush>
  </inkml:definitions>
  <inkml:trace contextRef="#ctx0" brushRef="#br0">222 1 7034,'-53'35'2103,"53"-35"-2081,0 1 1,0 0-1,-1-1 1,1 1 0,0-1-1,0 1 1,0 0 0,0-1-1,0 1 1,0-1-1,0 1 1,0 0 0,0-1-1,0 1 1,0 0 0,0-1-1,1 1 1,-1-1-1,0 1 1,0 0 0,1-1-1,-1 1 1,0-1-1,1 1 1,-1-1 0,0 1-1,1-1 1,-1 1 0,1-1-1,-1 0 1,1 1-1,-1-1 1,2 1 0,22 20 120,-16-15-56,2 4-116,-1-1 0,0 1 1,-1 0-1,0 1 0,0 0 1,-1 0-1,-1 1 1,0 0-1,-1 0 0,0 1 1,0-1-1,2 17 0,-7-27-2,1 0 0,-1-1 0,0 1 0,0 0 0,-1 0 0,1 0 0,0-1 0,-1 1 0,1 0 0,-1-1 0,1 1 0,-1 0-1,0-1 1,0 1 0,1-1 0,-1 1 0,0-1 0,-1 1 0,1-1 0,0 0 0,0 1 0,-1-1 0,1 0 0,0 0 0,-1 0-1,1 0 1,-1 0 0,1 0 0,-1-1 0,0 1 0,1 0 0,-1-1 0,-2 1 0,-4 1 185,-1 0-1,0 0 1,0-1-1,0 0 1,-10-1 0,18 0-104,0 0 0,0 0 0,0 0 0,0 0 0,0 1 1,0-1-1,0 0 0,-1 1 0,1-1 0,0 1 0,0-1 0,1 1 1,-1-1-1,0 1 0,0 0 0,0-1 0,0 1 0,0 0 0,1 0 1,-1 0-1,0 0 0,1-1 0,-1 1 0,1 0 0,-1 0 0,1 0 1,-1 0-1,1 0 0,0 1 0,-1-1 0,1 0 0,0 1 0,-1 2-15,1-1 0,0 0 0,0 0-1,0 1 1,0-1 0,1 0-1,0 0 1,-1 1 0,1-1-1,0 0 1,0 0 0,2 3 0,1 3-17,1 0 0,0 0 0,1 0 0,0-1 0,7 8 0,-2-3-6,-7-7-12,-1-1 1,1 1-1,-1-1 1,0 1 0,-1 0-1,1 0 1,-1 1-1,-1-1 1,1 0 0,-1 1-1,0-1 1,0 1-1,-1-1 1,0 1 0,-1 9-1,1 4 8,1-3-5,-2 1-1,0 0 1,-1 0 0,0-1 0,-8 26-1,8-38 3,1 0-1,-1 0 0,0 0 0,0-1 0,0 1 1,-1-1-1,1 1 0,-1-1 0,0 0 0,0 0 1,-1-1-1,1 1 0,-1 0 0,0-1 0,0 0 1,0 0-1,0 0 0,-1-1 0,1 1 0,-1-1 0,1 0 1,-1 0-1,0-1 0,-7 2 0,-36 4 192,-62 0-1,168-6 237,83 11 0,-123-8-341,-1 1 0,0 1 0,0 0 0,-1 1 0,31 18 0,32 13 226,-12-14-125,0-2 0,1-3 0,1-3 0,1-3 0,0-3 0,82 0 0,-128-12-418,0 0-1,1-2 1,-1-1-1,-1-1 1,1-1-1,-1-1 0,29-15 1,16-8-238</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8.868"/>
    </inkml:context>
    <inkml:brush xml:id="br0">
      <inkml:brushProperty name="width" value="0.1" units="cm"/>
      <inkml:brushProperty name="height" value="0.1" units="cm"/>
      <inkml:brushProperty name="color" value="#F6630D"/>
    </inkml:brush>
  </inkml:definitions>
  <inkml:trace contextRef="#ctx0" brushRef="#br0">238 37 9538,'76'-36'3345,"-89"54"-2969,-2 18-176,2 8 32,-9 10 64,1 9 16,-9-2-112,-4 4-24,-7 3-120,1-4-16,11-13-112,-4-14-240,13-14-448,17-8 888,16-20-296</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9.209"/>
    </inkml:context>
    <inkml:brush xml:id="br0">
      <inkml:brushProperty name="width" value="0.1" units="cm"/>
      <inkml:brushProperty name="height" value="0.1" units="cm"/>
      <inkml:brushProperty name="color" value="#F6630D"/>
    </inkml:brush>
  </inkml:definitions>
  <inkml:trace contextRef="#ctx0" brushRef="#br0">0 79 8010,'13'-11'3072,"6"6"-2055,-1 1-897,1-1-8,3 4-56,-4-6 8,3-4-104,0-2-160,-1 4-457,-2 1-1247,-6 3 1256</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9.548"/>
    </inkml:context>
    <inkml:brush xml:id="br0">
      <inkml:brushProperty name="width" value="0.1" units="cm"/>
      <inkml:brushProperty name="height" value="0.1" units="cm"/>
      <inkml:brushProperty name="color" value="#F6630D"/>
    </inkml:brush>
  </inkml:definitions>
  <inkml:trace contextRef="#ctx0" brushRef="#br0">192 6 8866,'-13'18'3161,"13"-3"-2697,0 1-8,7-8-120,4 1-56,9-6-64,5-8-56,8 2-72,-1-7-24,0-2-128,-1 2-128,-7-4-328,-4 4-216,-5 0 432</inkml:trace>
  <inkml:trace contextRef="#ctx0" brushRef="#br0" timeOffset="1">22 260 6729,'-22'12'3113,"24"-6"-680,1-6-2025,22 0-88,9 0 24,16-9 0,12-3-32,5-6-192,6-3-40,-8-1-72,-2 6-32,-9 1-184,-6 2-176,-7 5-376,-13-5-489,-22 4 785</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29.866"/>
    </inkml:context>
    <inkml:brush xml:id="br0">
      <inkml:brushProperty name="width" value="0.1" units="cm"/>
      <inkml:brushProperty name="height" value="0.1" units="cm"/>
      <inkml:brushProperty name="color" value="#F6630D"/>
    </inkml:brush>
  </inkml:definitions>
  <inkml:trace contextRef="#ctx0" brushRef="#br0">157 0 5521,'-3'19'1572,"1"0"-1,1 0 0,2 31 1,25 114-360,-9-66-339,-10-56-650,-2 0-1,-1 1 1,-3-1-1,-1 1 1,-11 75-1,10-116-206,1 0 0,-1 1-1,1-1 1,-1 0 0,0 1 0,1-1-1,-1 0 1,0 0 0,-1 1-1,1-1 1,0 0 0,-1 0 0,1 0-1,-1-1 1,0 1 0,1 0-1,-1 0 1,0-1 0,-4 3 0,5-4-13,-1 0 1,1 0-1,-1 0 1,1 0-1,-1 0 1,0 0-1,1 0 1,-1 0-1,1-1 1,-1 1-1,1-1 1,-1 1-1,1-1 1,0 0-1,-1 1 1,1-1 0,-1 0-1,1 0 1,0 0-1,0 0 1,0 0-1,0 0 1,0 0-1,0-1 1,0 1-1,0 0 1,0-1-1,0 1 1,0-2-1,-16-27-337,1 0-1,1-1 0,2-1 1,-12-42-1,0 3-620,3 15 515</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30.200"/>
    </inkml:context>
    <inkml:brush xml:id="br0">
      <inkml:brushProperty name="width" value="0.1" units="cm"/>
      <inkml:brushProperty name="height" value="0.1" units="cm"/>
      <inkml:brushProperty name="color" value="#F6630D"/>
    </inkml:brush>
  </inkml:definitions>
  <inkml:trace contextRef="#ctx0" brushRef="#br0">125 33 6185,'-65'-33'2921,"58"43"-489,-1 5-1927,5-2-49,-6 2 24,0 3-16,2-7-16,-3 6-192,9 6-32,-4-5-136,5 11-40,3-2-40,-3-8-128,5-4-296,0-10-248,13-2 360</inkml:trace>
  <inkml:trace contextRef="#ctx0" brushRef="#br0" timeOffset="1">710 25 8610,'8'13'3449,"5"5"-1721,6 7-1096,-1 24 128,-4-1 48,-9 4-183,0 1-145,-3-7-368,-2 0-120,5-7-568,-2-6-313,-1-22 505</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33.695"/>
    </inkml:context>
    <inkml:brush xml:id="br0">
      <inkml:brushProperty name="width" value="0.1" units="cm"/>
      <inkml:brushProperty name="height" value="0.1" units="cm"/>
      <inkml:brushProperty name="color" value="#F6630D"/>
    </inkml:brush>
  </inkml:definitions>
  <inkml:trace contextRef="#ctx0" brushRef="#br0">1 0 8058,'5'2'2744,"1"13"-2528,1-1-32,1 13-24,0-3 8,-1 1-152,-2 0-128,-2-9 72</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34.033"/>
    </inkml:context>
    <inkml:brush xml:id="br0">
      <inkml:brushProperty name="width" value="0.1" units="cm"/>
      <inkml:brushProperty name="height" value="0.1" units="cm"/>
      <inkml:brushProperty name="color" value="#F6630D"/>
    </inkml:brush>
  </inkml:definitions>
  <inkml:trace contextRef="#ctx0" brushRef="#br0">1 137 9266,'0'-2'3137,"10"-5"-2985,4 7 32,14-6 32,7-1 0,17 6-80,17-6-40,15 2-64,2-6-24,-8-7-32,-7-1-120,-18 1-288,-9 4-160,-16 2-433,-12 2 601</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34.447"/>
    </inkml:context>
    <inkml:brush xml:id="br0">
      <inkml:brushProperty name="width" value="0.1" units="cm"/>
      <inkml:brushProperty name="height" value="0.1" units="cm"/>
      <inkml:brushProperty name="color" value="#F6630D"/>
    </inkml:brush>
  </inkml:definitions>
  <inkml:trace contextRef="#ctx0" brushRef="#br0">19 0 6233,'1'40'3352,"-1"-33"-3203,1 0 1,-1 0-1,0 0 1,0 1-1,-1-1 1,0 0-1,0 0 1,-3 8-1,1 5-98,2-12 37,-8-13 287,9 3-369,0 0 1,0 0 0,-1 1-1,1-1 1,1 0-1,-1 0 1,0 1 0,0-1-1,1 0 1,-1 0 0,1 1-1,-1-1 1,1 0-1,0 1 1,0-1 0,0 1-1,0-1 1,0 1-1,0-1 1,0 1 0,0 0-1,0 0 1,2-2-1,3-4 1,0 0-1,0 0 1,1 1-1,0 0 0,0 0 1,0 1-1,1 0 1,0 0-1,0 1 0,0 0 1,0 0-1,1 1 1,-1 0-1,18-4 0,-15 5-38,-1 1 0,1 0 0,0 0 0,0 1 0,15 2 0,-24-2 24,0 1 0,0-1 1,-1 0-1,1 1 0,0-1 1,-1 1-1,1 0 0,-1-1 1,1 1-1,0 0 0,-1 0 1,0 0-1,1 0 0,-1 0 1,0 0-1,1 1 0,0 1 1,-1-2 4,-1 1-1,1-1 1,-1 1 0,0-1 0,0 1 0,1-1 0,-1 1 0,0 0 0,-1-1 0,1 1-1,0-1 1,0 1 0,-1-1 0,1 1 0,-1-1 0,1 1 0,-1-1 0,0 1 0,1-1 0,-1 0-1,0 1 1,0-1 0,-2 2 0,-9 17 48,-2-2 0,0 1 0,-2-2 0,0 0 0,0 0 0,-2-2 0,0 0 0,-35 22 0,42-33 131,13-8 51,25-18-85,9-4-197,-12 10-536,-1 0-1,-1-2 1,27-26-1,-38 30-228</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34.779"/>
    </inkml:context>
    <inkml:brush xml:id="br0">
      <inkml:brushProperty name="width" value="0.1" units="cm"/>
      <inkml:brushProperty name="height" value="0.1" units="cm"/>
      <inkml:brushProperty name="color" value="#F6630D"/>
    </inkml:brush>
  </inkml:definitions>
  <inkml:trace contextRef="#ctx0" brushRef="#br0">99 0 7930,'-98'119'2696,"98"-111"-2480,1 2-16,4 16 112,-5-5 49,0 4-9,0 3-88,3-3-120,2 1-56,2 3-112,-7-2-72,3 7-264,-3-9-233,-5-9 369</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35.115"/>
    </inkml:context>
    <inkml:brush xml:id="br0">
      <inkml:brushProperty name="width" value="0.1" units="cm"/>
      <inkml:brushProperty name="height" value="0.1" units="cm"/>
      <inkml:brushProperty name="color" value="#F6630D"/>
    </inkml:brush>
  </inkml:definitions>
  <inkml:trace contextRef="#ctx0" brushRef="#br0">0 219 8338,'16'-12'582,"0"2"0,1-1 1,0 2-1,1 0 0,28-9 1,97-21-649,0-1 229,-93 22-146,-25 7-12,1 2-1,0 1 0,0 1 0,0 1 1,47-5-1,-71 11-2,-1 0 0,1 0 1,-1-1-1,1 1 0,0 0 0,-1 1 1,1-1-1,-1 0 0,1 0 0,0 1 1,-1-1-1,1 1 0,-1-1 0,1 1 1,-1-1-1,0 1 0,1 0 0,-1 0 1,0 0-1,1 0 0,-1 0 0,0 0 1,0 0-1,0 0 0,0 0 0,0 1 1,0-1-1,1 3 0,-1-1 8,-1 1 0,1-1 0,-1 1 0,0-1-1,0 1 1,0-1 0,-1 1 0,1-1 0,-1 0 0,0 1 0,0-1-1,-2 5 1,-32 78 435,23-60-305,1 0 0,1 1 1,-8 37-1,1 42 29,8-46-238,-27 97 1,18-120-375,17-35 365,0-1 0,0 0-1,0 0 1,0 0 0,0 1-1,0-1 1,-1-1 0,1 1-1,0 0 1,-1 0 0,1 0-1,-1-1 1,1 1 0,-1-1-1,1 1 1,-1-1 0,1 1-1,-1-1 1,0 0 0,1 0-1,-3 0 1,-17-1-605</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2.042"/>
    </inkml:context>
    <inkml:brush xml:id="br0">
      <inkml:brushProperty name="width" value="0.1" units="cm"/>
      <inkml:brushProperty name="height" value="0.1" units="cm"/>
      <inkml:brushProperty name="color" value="#66CC00"/>
    </inkml:brush>
  </inkml:definitions>
  <inkml:trace contextRef="#ctx0" brushRef="#br0">490 23 8338,'0'-2'122,"0"1"-1,0 0 1,0 0 0,0 0-1,0-1 1,0 1 0,0 0 0,0 0-1,0 0 1,-1 0 0,1 0 0,-1-1-1,1 1 1,-1 0 0,1 0 0,-1 0-1,-1-1 1,2 2-87,-1 0-1,0 0 1,1 0 0,-1 1-1,1-1 1,-1 0 0,1 0-1,-1 1 1,0-1-1,1 0 1,-1 1 0,1-1-1,0 1 1,-1-1 0,1 1-1,-1-1 1,1 1 0,0-1-1,-1 1 1,1-1 0,0 1-1,-1-1 1,1 2-1,-28 62-205,16-36 336,-4 4-137,-1-2-1,-2 0 1,-39 48-1,-79 68 263,113-121-181,0-2 123,-48 33 1,33-27 23,16-16-53,19-11-102,17-4-42,-10 2-55,33-9 96,44-17 1,11-4-2,-65 24-86,10-2 1,0-2-1,-1-1 0,0-2 1,50-26-1,-70 31-62,-12 8 6,-1-1-1,0 0 0,0 1 0,0-1 1,0 0-1,0 0 0,0 0 0,0 0 1,0 0-1,0-1 0,0 1 1,-1-1-1,1 1 0,-1-1 0,1 1 1,-1-1-1,1 0 0,-1 0 0,0 0 1,0 0-1,0 0 0,0 0 0,0 0 1,0 0-1,0-2 0,-5-8-234</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35.533"/>
    </inkml:context>
    <inkml:brush xml:id="br0">
      <inkml:brushProperty name="width" value="0.1" units="cm"/>
      <inkml:brushProperty name="height" value="0.1" units="cm"/>
      <inkml:brushProperty name="color" value="#F6630D"/>
    </inkml:brush>
  </inkml:definitions>
  <inkml:trace contextRef="#ctx0" brushRef="#br0">30 52 7666,'1'1'128,"0"0"0,1 1 0,-1-1 0,0 1 0,0 0 0,0-1 0,-1 1 0,1 0 0,0-1 0,-1 1 0,1 0 0,-1 0 0,1 0 1,-1 0-1,0-1 0,0 1 0,0 0 0,0 0 0,0 0 0,0 0 0,0 0 0,-1 0 0,1-1 0,-2 4 0,-1 0-221,0 0 0,0 0-1,-1 0 1,1 0 0,-1 0-1,-8 6 1,11-11 115,1-1 0,-1 0 0,1 1 0,-1-1 0,1 0 0,-1 1 0,1-1 0,-1 0 0,1 0 0,0 1 0,-1-1 0,1 0-1,0 0 1,0 0 0,0 1 0,-1-1 0,1 0 0,0 0 0,0 0 0,0 0 0,1-1 0,-1-3-4,1 1-1,0-1 1,0 1 0,0-1 0,1 1-1,-1 0 1,1 0 0,0-1-1,0 1 1,1 0 0,-1 1 0,1-1-1,0 0 1,0 1 0,0-1-1,4-2 1,0 1 3,0 0 0,0 1 0,0 0 0,1 0 0,-1 1 0,1 0 0,0 0 0,11-2 0,11-1 18,0 2 0,1 2 0,57 1-1,-81 2-48,1 0-1,0 0 0,0 0 1,0 1-1,-1 0 0,1 0 1,11 6-1,-18-8 10,0 1-1,1 0 1,-1-1 0,0 1-1,0 0 1,1-1 0,-1 1-1,0 0 1,0 0 0,0 0-1,0 0 1,0 0-1,0 1 1,0-1 0,-1 0-1,1 0 1,0 1 0,-1-1-1,1 0 1,0 1 0,-1-1-1,0 0 1,1 1-1,-1-1 1,0 1 0,0-1-1,0 0 1,0 1 0,0-1-1,0 1 1,0-1 0,0 1-1,-1-1 1,1 1-1,0-1 1,-1 0 0,1 1-1,-1-1 1,0 0 0,1 0-1,-1 1 1,0-1 0,0 0-1,0 0 1,0 0-1,0 0 1,-1 1 0,-14 15 119,-1-1-1,0-1 1,-1 0 0,-1-2 0,0 0 0,0-1-1,-2-1 1,1-1 0,-1 0 0,-1-2 0,-31 8-1,38-16-54,16-8-289,20-17-454,-14 19 566,26-29-188</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35.871"/>
    </inkml:context>
    <inkml:brush xml:id="br0">
      <inkml:brushProperty name="width" value="0.1" units="cm"/>
      <inkml:brushProperty name="height" value="0.1" units="cm"/>
      <inkml:brushProperty name="color" value="#F6630D"/>
    </inkml:brush>
  </inkml:definitions>
  <inkml:trace contextRef="#ctx0" brushRef="#br0">0 98 9194,'91'-81'3441,"-73"78"-2409,3-7-864,5 10-152,2-3-80,-3 4-208,0 1-72,-6 0-144,-1 8-136,-9-10 440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36.213"/>
    </inkml:context>
    <inkml:brush xml:id="br0">
      <inkml:brushProperty name="width" value="0.1" units="cm"/>
      <inkml:brushProperty name="height" value="0.1" units="cm"/>
      <inkml:brushProperty name="color" value="#F6630D"/>
    </inkml:brush>
  </inkml:definitions>
  <inkml:trace contextRef="#ctx0" brushRef="#br0">4 78 8570,'-3'0'3072,"6"-3"-2535,5-1-369,-8 3-112,0-1-8,28-8-16,46-16 16,-33 16-80,-3 2-160,-3 1-505,-6 1 457</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36.547"/>
    </inkml:context>
    <inkml:brush xml:id="br0">
      <inkml:brushProperty name="width" value="0.1" units="cm"/>
      <inkml:brushProperty name="height" value="0.1" units="cm"/>
      <inkml:brushProperty name="color" value="#F6630D"/>
    </inkml:brush>
  </inkml:definitions>
  <inkml:trace contextRef="#ctx0" brushRef="#br0">24 35 9066,'-23'2'3105,"23"1"-2905,6 2-96,25 3-40,4 1-24,13-3-8,7 4-8,-4-13-8,12-5-8,1-4-208,0-6-136,-3-2 1168,-1 4-744</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36.898"/>
    </inkml:context>
    <inkml:brush xml:id="br0">
      <inkml:brushProperty name="width" value="0.1" units="cm"/>
      <inkml:brushProperty name="height" value="0.1" units="cm"/>
      <inkml:brushProperty name="color" value="#F6630D"/>
    </inkml:brush>
  </inkml:definitions>
  <inkml:trace contextRef="#ctx0" brushRef="#br0">0 56 8506,'2'1'160,"0"-1"1,-1 1-1,1-1 0,0 1 1,0 0-1,-1 0 1,1 0-1,-1 0 0,1 0 1,-1 0-1,1 0 1,-1 1-1,0-1 0,1 1 1,-1-1-1,0 1 0,0-1 1,0 1-1,0-1 1,0 1-1,-1 0 0,2 3 1,9 45-273,-10-40 414,11 92 311,-1 170-1,-29 101-81,1 99 167,17-459-745,0 19 167,2-27-343,2-17-466,13-47 1480,0 20-275</inkml:trace>
  <inkml:trace contextRef="#ctx0" brushRef="#br0" timeOffset="1">769 0 10042,'16'15'3489,"-3"7"-3153,7 7-392,-9 2-128,-11 0-424,-5-4-272,-3-4 536</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37.235"/>
    </inkml:context>
    <inkml:brush xml:id="br0">
      <inkml:brushProperty name="width" value="0.1" units="cm"/>
      <inkml:brushProperty name="height" value="0.1" units="cm"/>
      <inkml:brushProperty name="color" value="#F6630D"/>
    </inkml:brush>
  </inkml:definitions>
  <inkml:trace contextRef="#ctx0" brushRef="#br0">0 154 10058,'5'5'3441,"27"-5"-3193,15-4-144,24 3-16,-7-11 0,8-8-24,0 1 8,-1-4-48,-4-2 0,-14 4-152,-4 3-128,-14 9-328,-11 5-232,-22 2 512</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37.578"/>
    </inkml:context>
    <inkml:brush xml:id="br0">
      <inkml:brushProperty name="width" value="0.1" units="cm"/>
      <inkml:brushProperty name="height" value="0.1" units="cm"/>
      <inkml:brushProperty name="color" value="#F6630D"/>
    </inkml:brush>
  </inkml:definitions>
  <inkml:trace contextRef="#ctx0" brushRef="#br0">168 0 8186,'-2'63'2946,"2"-41"-2756,0 1 0,-2-1 1,-1 0-1,0 1 0,-2-1 0,-7 22 0,-20 48 55,4 1 0,4 1 0,5 2 0,3-1 0,5 2 0,1 103 0,14-155-1113,-3-40 561</inkml:trace>
  <inkml:trace contextRef="#ctx0" brushRef="#br0" timeOffset="1">198 293 10042,'47'-25'3369,"3"2"-3273,7 5-40,-4 0-72,-2 0-56,-4-3-144,-4-1-72,0 4-296,-7-8-273,-16 1 553</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37.922"/>
    </inkml:context>
    <inkml:brush xml:id="br0">
      <inkml:brushProperty name="width" value="0.1" units="cm"/>
      <inkml:brushProperty name="height" value="0.1" units="cm"/>
      <inkml:brushProperty name="color" value="#F6630D"/>
    </inkml:brush>
  </inkml:definitions>
  <inkml:trace contextRef="#ctx0" brushRef="#br0">8 1 8458,'-6'10'2888,"6"4"-2664,-2 13-23,2 2 119,0 4-16,0 15-24,2-11-56,3 9-128,-4-3-16,4-4-40,-1-4-40,-1-9-184,-3 1-144,-2-19-304,-3-15-537</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38.262"/>
    </inkml:context>
    <inkml:brush xml:id="br0">
      <inkml:brushProperty name="width" value="0.1" units="cm"/>
      <inkml:brushProperty name="height" value="0.1" units="cm"/>
      <inkml:brushProperty name="color" value="#F6630D"/>
    </inkml:brush>
  </inkml:definitions>
  <inkml:trace contextRef="#ctx0" brushRef="#br0">103 34 4537,'2'-2'209,"0"-1"0,0 1-1,0-1 1,0 1 0,0 0 0,1 0 0,-1 0 0,1 0 0,-1 0-1,1 0 1,0 1 0,0-1 0,0 1 0,0 0 0,0 0-1,0 0 1,0 0 0,6 0 0,-6 1-166,-1 1 1,1 0 0,0-1-1,-1 1 1,1 0-1,-1 1 1,1-1 0,-1 0-1,1 1 1,-1-1-1,0 1 1,0 0-1,0 0 1,0 0 0,0 0-1,0 0 1,0 0-1,-1 0 1,1 1 0,-1-1-1,1 0 1,1 6-1,-1-1 1,1 0 0,-1 1 0,0-1 0,0 1 0,-1 0 0,0-1 0,-1 1 0,0 0 1,0-1-1,0 1 0,-1 0 0,0 0 0,-1-1 0,0 1 0,-3 8 0,-3 7 90,-1 1 1,-1-1 0,-17 29-1,-38 43 428,48-73-220,0 2 1,2 0-1,0 0 0,-13 32 0,70-85 10,2-9-311,-26 21-178,0 1 0,1 1 0,1 1-1,0 0 1,30-14 0,-1 8-3194,-37 19 2127</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38.596"/>
    </inkml:context>
    <inkml:brush xml:id="br0">
      <inkml:brushProperty name="width" value="0.1" units="cm"/>
      <inkml:brushProperty name="height" value="0.1" units="cm"/>
      <inkml:brushProperty name="color" value="#F6630D"/>
    </inkml:brush>
  </inkml:definitions>
  <inkml:trace contextRef="#ctx0" brushRef="#br0">174 0 6833,'-1'1'231,"0"1"0,0-1 0,0 1 0,0-1-1,0 1 1,0-1 0,0 1 0,0 0 0,1-1-1,-1 1 1,0 0 0,1-1 0,0 1-1,-1 0 1,1 0 0,0 0 0,0-1 0,0 1-1,0 0 1,0 0 0,0 0 0,1-1 0,0 4-1,0-3-217,0 0-1,0 0 1,1 0-1,-1-1 1,1 1-1,-1 0 0,1-1 1,-1 1-1,1-1 1,0 1-1,0-1 1,0 0-1,0 0 0,0 0 1,0 0-1,0 0 1,0 0-1,0-1 1,0 1-1,4 0 0,13 0 17,-1 0-1,1-1 0,-1 0 0,1-2 1,-1 0-1,25-7 0,28-2-31,-59 10 3,-13 4 7,-26 8 26,-33 17 64,40-9-11,0 0 0,2 2 0,0 0 0,1 1 0,-22 40 0,28-42-68,-2 0 0,0 0 1,-1-1-1,-1-1 0,-1 0 0,-1-2 1,-33 28-1,10-26-294,39-18 253,0 1 0,0-1 1,0 0-1,0 1 0,0-1 0,0 0 1,0 0-1,0 0 0,0 0 0,0 0 1,0 0-1,1 0 0,-1 0 0,0-1 1,0 1-1,0 0 0,0-1 0,0 1 1,0 0-1,0-1 0,0 1 1,0-1-1,1 1 0,-1-1 0,0 0 1,0 1-1,1-1 0,-1 0 0,0 0 1,1 1-1,-1-1 0,1 0 0,-1 0 1,1 0-1,-1 0 0,1 0 0,-1-1 1,0-23-318</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2.495"/>
    </inkml:context>
    <inkml:brush xml:id="br0">
      <inkml:brushProperty name="width" value="0.1" units="cm"/>
      <inkml:brushProperty name="height" value="0.1" units="cm"/>
      <inkml:brushProperty name="color" value="#66CC00"/>
    </inkml:brush>
  </inkml:definitions>
  <inkml:trace contextRef="#ctx0" brushRef="#br0">137 41 6281,'-35'-41'2170,"31"45"-567,3 13-882,3 17-26,3 16-220,-2-1 0,-6 75-1,-19 101-119,9-115-180,0 18-89,-29 222-2,39-327-79,-3 10-115,6-33 104,0 0 1,0 0 0,0 0-1,0 0 1,0 0 0,0 0-1,0 0 1,0 0-1,0 0 1,0 0 0,0 0-1,0 0 1,0 0-1,0 0 1,0-1 0,0 1-1,0 0 1,0 0 0,0 0-1,-1 0 1,1 0-1,0 0 1,0 0 0,0 0-1,0 0 1,0 0-1,0 0 1,0 0 0,0 0-1,0 0 1,0 0 0,0 0-1,0 0 1,0 0-1,0 0 1,0 0 0,-1 0-1,1 1 1,0-1-1,0 0 1,0 0 0,-1-22-409,0-57-196,4 23 446</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38.932"/>
    </inkml:context>
    <inkml:brush xml:id="br0">
      <inkml:brushProperty name="width" value="0.1" units="cm"/>
      <inkml:brushProperty name="height" value="0.1" units="cm"/>
      <inkml:brushProperty name="color" value="#F6630D"/>
    </inkml:brush>
  </inkml:definitions>
  <inkml:trace contextRef="#ctx0" brushRef="#br0">33 20 8762,'-2'-2'236,"0"0"1,1 0 0,-1 0-1,0 0 1,0 1-1,0-1 1,0 1-1,0 0 1,-1-1 0,-2 0-1,-2 7 615,9 16-490,1-15-247,-1 0-1,1 0 1,0-1-1,0 1 1,0 0 0,1-1-1,0 0 1,0 0-1,7 6 1,48 40 782,-11-17-190,1-2 0,92 43 0,118 35 374,-178-78-962,-67-25-110,1-2 0,0 0 0,0-1 0,0-1-1,23 3 1,-36-6-70,1 1 0,-1-1-1,1 0 1,-1 0-1,1 0 1,-1 0-1,1-1 1,-1 1 0,1-1-1,-1 1 1,1-1-1,-1 0 1,1 0 0,-1 0-1,0 0 1,0 0-1,1-1 1,-1 1-1,0-1 1,0 1 0,0-1-1,-1 0 1,1 0-1,0 1 1,-1-2 0,1 1-1,-1 0 1,0 0-1,1 0 1,-1 0 0,0-1-1,0 1 1,-1-1-1,1 1 1,0-1-1,-1 1 1,0-1 0,1 1-1,-1-1 1,0 1-1,-1-4 1,-4-49-2117,-2 31 1563</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43.548"/>
    </inkml:context>
    <inkml:brush xml:id="br0">
      <inkml:brushProperty name="width" value="0.1" units="cm"/>
      <inkml:brushProperty name="height" value="0.1" units="cm"/>
      <inkml:brushProperty name="color" value="#F6630D"/>
    </inkml:brush>
  </inkml:definitions>
  <inkml:trace contextRef="#ctx0" brushRef="#br0">254 1 11867,'0'1'-1,"0"-1"0,0 1 0,0 0 1,1 0-1,-1 0 0,0 0 1,1 0-1,-1-1 0,0 1 1,1 0-1,-1 0 0,1 0 0,-1-1 1,1 1-1,0 0 0,-1-1 1,1 1-1,0-1 0,-1 1 1,1-1-1,0 1 0,0-1 0,-1 1 1,1-1-1,0 1 0,0-1 1,0 0-1,0 0 0,0 1 1,-1-1-1,1 0 0,0 0 0,0 0 1,0 0-1,0 0 0,0 0 1,1-1-1,46-5 48,-27 2-31,-19 4-12,0 0 0,0 0 0,0 0 0,0 0 0,0 0 0,0 0 0,0 1 0,0-1 1,0 1-1,0-1 0,-1 1 0,1 0 0,0 0 0,0-1 0,0 1 0,-1 0 0,1 1 0,-1-1 1,1 0-1,-1 0 0,1 1 0,-1-1 0,0 1 0,1-1 0,-1 1 0,0 0 0,0-1 1,0 1-1,-1 0 0,1 0 0,0 0 0,-1-1 0,1 1 0,-1 0 0,1 0 0,-1 0 1,0 0-1,0 0 0,0 0 0,0 0 0,0 0 0,0 0 0,-1 0 0,1 0 0,-1 2 0,-2 6 4,1 0-1,-1 0 0,-1 0 0,0 0 1,0 0-1,-1-1 0,-7 10 0,2-6-18,-1 0-1,0-1 0,-1 0 1,-1-1-1,0 0 1,0-1-1,-17 9 1,-1 0 23,-2-1 0,-39 14 0,59-27 8,9-4-8,1 0 0,-1 0 0,1 0 0,-1 0 0,1 1 0,0-1 0,0 1 0,0 0 0,-5 4 0,39-1 106,21 2-119,91 22 0,-100-19-159,-16 2-320,-26-12 459,0 0-1,-1 0 0,1 0 1,-1 1-1,1-1 0,-1 0 0,1 0 1,-1 1-1,1-1 0,-1 0 1,1 1-1,-1-1 0,0 1 1,1-1-1,-1 1 0,1-1 1,-1 0-1,0 1 0,0-1 1,1 1-1,-1 0 0,0-1 1,0 1-1,0-1 0,1 1 1,-1-1-1,0 1 0,0-1 1,0 1-1,0 0 0,0-1 0,0 1 1,0-1-1,0 1 0,0 0 1,-1-1-1,1 1 0,0-1 1,0 1-1,0-1 0,-1 1 1,1-1-1,0 1 0,0-1 1,-1 1-1,0 0 0,-36 48-200,32-39 224,-1-1 1,0-1 0,-1 1 0,0-1 0,0 0 0,-11 9 0,-8-1 97,-1 0 1,0-1 0,-1-2-1,-1-1 1,-41 12 0,21-7 321,48-17-405,0 0-1,1 0 1,-1 0-1,1 0 1,-1 0-1,1 0 0,-1 0 1,1 0-1,-1 0 1,1 0-1,-1 1 0,1-1 1,-1 0-1,1 0 1,-1 1-1,1-1 1,-1 0-1,1 1 0,-1-1 1,1 0-1,0 1 1,-1-1-1,1 1 0,-1-1 1,1 0-1,0 1 1,0-1-1,-1 1 0,1-1 1,0 1-1,0 0 1,18 3 154,32-5-133,-32-3-22,0 0-1,-1-1 0,0 0 0,0-2 1,0 0-1,28-17 0,-18 7-1,0-2 0,46-41 1,-72 58-15,0 1 0,-1 0 0,1 0 0,0 1 0,0-1 0,0 0 0,0 0-1,0 0 1,1 1 0,-1-1 0,0 0 0,0 1 0,0-1 0,1 1 0,-1-1 0,0 1 0,1 0 0,-1 0 0,0-1 0,1 1 0,-1 0 0,0 0 0,1 0 0,1 1 0,-1 0-1,-1 0 1,0 0-1,0 0 0,0 0 0,0 0 1,0 0-1,0 1 0,0-1 0,0 0 0,0 1 1,-1-1-1,1 0 0,-1 1 0,1-1 1,-1 1-1,1-1 0,-1 4 0,3 10-6,-2 1 0,0-1 0,-2 20-1,1-27 8,-2 168 182,-5 115 296,7-282-410,-1-1 0,0 1 0,0-1 0,-1 1 0,-5 13 0,7-21-53,0-1 1,-1 1-1,1 0 1,0 0-1,-1-1 0,1 1 1,-1-1-1,1 1 1,-1 0-1,1-1 0,-1 1 1,1-1-1,-1 1 1,0-1-1,1 1 0,-1-1 1,0 0-1,1 1 1,-1-1-1,0 0 0,0 0 1,1 1-1,-1-1 1,0 0-1,0 0 0,-1 0 1,0 0 8,0-1 0,0 0-1,0 0 1,0 0 0,0 0 0,1 0 0,-1 0 0,0 0-1,0-1 1,1 1 0,-1-1 0,1 1 0,-1-1 0,-1-2-1,-25-30-166,-1 2-1,-58-48 1,47 47-343,8-2 209</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43.878"/>
    </inkml:context>
    <inkml:brush xml:id="br0">
      <inkml:brushProperty name="width" value="0.1" units="cm"/>
      <inkml:brushProperty name="height" value="0.1" units="cm"/>
      <inkml:brushProperty name="color" value="#F6630D"/>
    </inkml:brush>
  </inkml:definitions>
  <inkml:trace contextRef="#ctx0" brushRef="#br0">0 77 9762,'13'-6'3321,"12"-3"-3233,8 5-72,1-1-104,-14-4-64,5 1-144,-4-2-88,0 2-305,4 0 1418,-4-2-633</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44.216"/>
    </inkml:context>
    <inkml:brush xml:id="br0">
      <inkml:brushProperty name="width" value="0.1" units="cm"/>
      <inkml:brushProperty name="height" value="0.1" units="cm"/>
      <inkml:brushProperty name="color" value="#F6630D"/>
    </inkml:brush>
  </inkml:definitions>
  <inkml:trace contextRef="#ctx0" brushRef="#br0">278 0 6841,'-37'51'2633,"34"-34"-1945,-12 2-160,-6 9-120,-2 7-56,-13 4-31,21 15-49,-3-1-96,-2-5-48,6-4-80,-11-13-48,7-3-240,1-5-200,1-8 271</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44.582"/>
    </inkml:context>
    <inkml:brush xml:id="br0">
      <inkml:brushProperty name="width" value="0.1" units="cm"/>
      <inkml:brushProperty name="height" value="0.1" units="cm"/>
      <inkml:brushProperty name="color" value="#F6630D"/>
    </inkml:brush>
  </inkml:definitions>
  <inkml:trace contextRef="#ctx0" brushRef="#br0">21 89 6937,'-1'-18'2384,"6"45"-1439,5 50-109,-9-68-716,0 85 510,-1-85-623,-1 0-1,0 0 0,-1 0 0,0 0 1,0-1-1,-1 1 0,-6 14 1,9-22-8,0-1 0,0 0 1,0 1-1,0-1 1,0 0-1,-1 0 1,1 1-1,0-1 1,0 0-1,0 0 1,0 1-1,0-1 0,0 0 1,-1 0-1,1 1 1,0-1-1,0 0 1,0 0-1,-1 1 1,1-1-1,0 0 0,0 0 1,0 0-1,-1 0 1,1 1-1,0-1 1,-1 0-1,1 0 1,0 0-1,0 0 1,-1 0-1,1 0 0,0 0 1,-1 0-1,1 0 1,0 0-1,0 0 1,-1 0-1,1 0 1,0 0-1,-1 0 0,1 0 1,0 0-1,0 0 1,-1 0-1,1 0 1,0-1-1,0 1 1,-1 0-1,1 0 1,0 0-1,0 0 0,-1-1 1,1 1-1,0 0 1,0 0-1,0 0 1,-1-1-1,1 1 1,0 0-1,0 0 1,0-1-1,0 1 0,0 0 1,0-1-1,-1 1 1,1-2 0,-1-1 0,1 1 0,-1 0 0,1 0 1,0-1-1,0 1 0,0 0 0,0 0 0,0-1 0,0 1 1,1 0-1,0-3 0,5-11 64,0-1 0,1 1 0,1 1-1,1-1 1,0 1 0,1 1 0,0 0 0,2 0 0,-1 1 0,27-23 0,8 3 87,0 2 0,81-40 0,-124 69-147,0 1-1,0-1 1,0 1 0,1 0-1,-1 0 1,0 0 0,0 0-1,1 1 1,-1-1-1,1 1 1,-1 0 0,0 0-1,1 0 1,-1 0 0,0 1-1,1-1 1,-1 1-1,0 0 1,4 1 0,-4 0 0,-1 0 1,0 0 0,1 0-1,-1 0 1,0 0-1,0 0 1,0 0 0,-1 1-1,1-1 1,0 1-1,-1-1 1,0 1 0,1 0-1,-1-1 1,0 1 0,-1 0-1,1 0 1,0 0-1,-1 0 1,1 0 0,-1-1-1,0 6 1,-1 10 11,0 0 1,-2-1 0,0 1-1,0-1 1,-2 0-1,0 0 1,-1 0 0,-1-1-1,0 0 1,-1 0-1,-1-1 1,0 0 0,-1 0-1,-1-1 1,0-1-1,-1 0 1,-27 23 0,36-33-63,0-1 0,0 0 0,-1 0 0,1 0 0,-1 0 0,1 0 0,-1-1 0,0 0 0,0 0 0,1 0 0,-1 0 0,-5 0 0,7-1-21,0 0-1,0 0 1,0-1-1,0 1 1,0 0-1,0-1 1,0 0-1,0 1 0,1-1 1,-1 0-1,0 0 1,1 0-1,-1 0 1,0 0-1,1-1 1,-1 1-1,1 0 0,0-1 1,-1 1-1,1-1 1,0 0-1,0 1 1,0-1-1,0 0 1,0 1-1,1-1 1,-2-3-1,-11-24-287</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44.924"/>
    </inkml:context>
    <inkml:brush xml:id="br0">
      <inkml:brushProperty name="width" value="0.1" units="cm"/>
      <inkml:brushProperty name="height" value="0.1" units="cm"/>
      <inkml:brushProperty name="color" value="#F6630D"/>
    </inkml:brush>
  </inkml:definitions>
  <inkml:trace contextRef="#ctx0" brushRef="#br0">168 104 6209,'39'-103'3968,"-39"103"-3920,0 20 645,-5 27-121,-13 20 232,-51 124-1,12-39-376,48-123-396,3-8-73,-1 0 0,-1-1 0,-10 19 0,18-39 28,0 0-1,0 0 1,0-1 0,0 1 0,0 0 0,0 0-1,0 0 1,0-1 0,0 1 0,0 0 0,0 0-1,0 0 1,0 0 0,0-1 0,0 1 0,-1 0-1,1 0 1,0 0 0,0 0 0,0-1 0,0 1-1,0 0 1,0 0 0,0 0 0,-1 0 0,1 0-1,0-1 1,0 1 0,0 0 0,0 0 0,-1 0 0,1 0-1,0 0 1,0 0 0,0 0 0,-1 0 0,1 0-1,0 0 1,0 0 0,0 0 0,0 0 0,-1 0-1,1 0 1,0 0 0,0 0 0,0 0 0,-1 0-1,1 0 1,0 0 0,0 0 0,0 0 0,0 0-1,-1 0 1,1 0 0,0 1 0,0-1 0,0 0-1,0 0 1,-1 0 0,0-22-658,1 21 650,-1-31-329</inkml:trace>
  <inkml:trace contextRef="#ctx0" brushRef="#br0" timeOffset="1">69 344 8082,'120'-28'2960,"-92"59"-2400,7 4-31,-1 9-81,2 2-24,-3-3-40,-5 1-48,3-3-56,2-2-48,-7-11-128,1-3-48,-9-12-56,-2-10-24,-4-3-192,-6-8-112,2-10-392,-1-5 408</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45.259"/>
    </inkml:context>
    <inkml:brush xml:id="br0">
      <inkml:brushProperty name="width" value="0.1" units="cm"/>
      <inkml:brushProperty name="height" value="0.1" units="cm"/>
      <inkml:brushProperty name="color" value="#F6630D"/>
    </inkml:brush>
  </inkml:definitions>
  <inkml:trace contextRef="#ctx0" brushRef="#br0">425 31 8994,'5'-31'3057,"-21"52"-2929,-4 7 40,-6 12 72,0 4 32,-12 17 16,3 6-48,-7 12-128,-9 3-24,5-5-128,-2-6-128,14-14-352,6-7-256,8-32 472</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45.598"/>
    </inkml:context>
    <inkml:brush xml:id="br0">
      <inkml:brushProperty name="width" value="0.1" units="cm"/>
      <inkml:brushProperty name="height" value="0.1" units="cm"/>
      <inkml:brushProperty name="color" value="#F6630D"/>
    </inkml:brush>
  </inkml:definitions>
  <inkml:trace contextRef="#ctx0" brushRef="#br0">0 0 8898,'12'0'3057,"9"5"-2929,-1 4-40,1 2-24,-3-3-40,-1 9-128,-4-11-184,-2 2 200</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46.011"/>
    </inkml:context>
    <inkml:brush xml:id="br0">
      <inkml:brushProperty name="width" value="0.1" units="cm"/>
      <inkml:brushProperty name="height" value="0.1" units="cm"/>
      <inkml:brushProperty name="color" value="#F6630D"/>
    </inkml:brush>
  </inkml:definitions>
  <inkml:trace contextRef="#ctx0" brushRef="#br0">15 89 8794,'-1'0'86,"1"0"-1,-1 0 1,1 0 0,-1 0-1,1 1 1,-1-1 0,0 0 0,1 0-1,-1 0 1,1 0 0,-1 1-1,1-1 1,-1 0 0,1 0 0,-1 1-1,1-1 1,-1 1 0,1-1 0,-1 0-1,1 1 1,0-1 0,-1 1-1,1-1 1,0 1 0,-1-1 0,1 1-1,0-1 1,0 1 0,-1-1-1,1 1 1,0 0 0,18 4 577,38-8-667,-19-6 127,63-28 0,-73 26-98,-1 0 1,2 2-1,-1 1 0,50-7 0,-72 14-24,-1 1-1,0 0 1,0 0-1,0 0 1,0 0-1,0 1 1,0-1-1,0 1 1,0 0-1,0 0 1,0 1 0,0-1-1,0 1 1,-1 0-1,1 0 1,0 0-1,-1 1 1,0-1-1,0 1 1,0 0-1,0 0 1,0 0 0,0 0-1,-1 0 1,1 0-1,-1 1 1,0-1-1,0 1 1,0 0-1,-1 0 1,1-1-1,-1 1 1,1 6 0,3 11 20,-2 0 1,-1 0-1,0 0 1,-2 0-1,-2 28 1,-19 148 289,16-167-275,-1 0-1,-2 0 1,-2-1 0,-16 38-1,25-65-34,0 0-1,1 0 1,-1-1-1,0 1 1,0 0-1,0-1 1,0 1-1,0-1 0,-1 1 1,1-1-1,0 1 1,-1-1-1,1 0 1,-1 0-1,1 1 1,-1-1-1,0 0 0,1 0 1,-3 0-1,3-1-2,0 0 0,0 0-1,-1 0 1,1-1 0,0 1-1,0 0 1,0-1 0,0 1-1,0 0 1,0-1 0,0 0-1,0 1 1,1-1 0,-1 1-1,0-1 1,0 0 0,0 0-1,1 1 1,-1-1 0,0 0-1,1 0 1,-1 0 0,0-1-1,-4-6-27,1-1 1,1 1-1,-1-1 0,2 1 0,-1-1 0,-1-9 0,-4-36-106,2 0-1,3-1 0,2 0 1,3 1-1,14-95 0,-15 144 168,4-27-23,-4 22 147,-5 15 278,-58 150-22,41-95-279,-3-1 0,-2-1 0,-3-2 0,-40 61 0,68-116-141,0 1 1,0-1-1,0 0 0,0 0 1,0 0-1,-1 1 0,1-1 0,0-1 1,-1 1-1,1 0 0,-1 0 1,1 0-1,0-1 0,-1 1 1,0-1-1,1 1 0,-1-1 1,1 0-1,-1 1 0,-2-1 1,4 0-3,0 0 0,-1 0 0,1 0 0,0 0 0,0-1 0,-1 1 1,1 0-1,0 0 0,0 0 0,-1 0 0,1 0 0,0 0 0,0-1 1,0 1-1,-1 0 0,1 0 0,0 0 0,0-1 0,0 1 0,0 0 1,-1 0-1,1-1 0,0 1 0,0 0 0,0 0 0,0-1 0,0 1 1,0 0-1,0 0 0,0-1 0,0 1 0,0 0 0,0 0 0,0-1 1,0 1-1,0 0 0,0-1 0,0 1 0,13-21-597,19-13 318</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46.347"/>
    </inkml:context>
    <inkml:brush xml:id="br0">
      <inkml:brushProperty name="width" value="0.1" units="cm"/>
      <inkml:brushProperty name="height" value="0.1" units="cm"/>
      <inkml:brushProperty name="color" value="#F6630D"/>
    </inkml:brush>
  </inkml:definitions>
  <inkml:trace contextRef="#ctx0" brushRef="#br0">0 27 9746,'67'-26'3345,"-73"42"-3025,6 7-240,0 5-32,0-3-160,-2-6-144,2-4-424,-1-7 2768,4-1-1672</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2.821"/>
    </inkml:context>
    <inkml:brush xml:id="br0">
      <inkml:brushProperty name="width" value="0.1" units="cm"/>
      <inkml:brushProperty name="height" value="0.1" units="cm"/>
      <inkml:brushProperty name="color" value="#66CC00"/>
    </inkml:brush>
  </inkml:definitions>
  <inkml:trace contextRef="#ctx0" brushRef="#br0">375 0 7266,'-10'4'3950,"0"16"-3108,4-7-637,-62 158 723,-6 42-403,65-187-492,-1 0-1,-18 32 1,23-48-32,-1-1 0,0 1 1,0-2-1,-1 1 0,-1-1 1,1 0-1,-1 0 0,-14 10 1,-48 27-253,56-39-605,17-14 596</inkml:trace>
  <inkml:trace contextRef="#ctx0" brushRef="#br0" timeOffset="1">334 97 7962,'15'0'2728,"3"7"-2624,2 19 0,-2 5-16,2 12-24,-7 8-32,1-10 8,3 5-88,-9-15-168,0-9 168</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46.662"/>
    </inkml:context>
    <inkml:brush xml:id="br0">
      <inkml:brushProperty name="width" value="0.1" units="cm"/>
      <inkml:brushProperty name="height" value="0.1" units="cm"/>
      <inkml:brushProperty name="color" value="#F6630D"/>
    </inkml:brush>
  </inkml:definitions>
  <inkml:trace contextRef="#ctx0" brushRef="#br0">4 89 9106,'-4'5'3249,"26"0"-2697,-1-5-440,12 4 0,16-4 24,7-4-24,1-2 0,4-7-56,-3-2-8,-7-2-144,-2 3-152,-16 0-432,-5 6 4577,-20-3-3049</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47.012"/>
    </inkml:context>
    <inkml:brush xml:id="br0">
      <inkml:brushProperty name="width" value="0.1" units="cm"/>
      <inkml:brushProperty name="height" value="0.1" units="cm"/>
      <inkml:brushProperty name="color" value="#F6630D"/>
    </inkml:brush>
  </inkml:definitions>
  <inkml:trace contextRef="#ctx0" brushRef="#br0">271 1 7850,'-51'54'2816,"41"-31"-2408,-1 5 24,-4 13-47,-1-3-9,-2 0-56,1 8-80,3 1-112,-5 6-32,5-4-120,-3-8-96,-1-13-344,3-8 5329,9-10-3753</inkml:trace>
  <inkml:trace contextRef="#ctx0" brushRef="#br0" timeOffset="1">0 231 9034,'17'5'3129,"12"5"-2865,6 4-80,1 4 8,0 4-16,-1-1-32,-1 1-56,-1 2-40,-4-9-8,-6-2-128,-6 2-96,-9-12-280,-5 5-240,-6-14 463</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47.349"/>
    </inkml:context>
    <inkml:brush xml:id="br0">
      <inkml:brushProperty name="width" value="0.1" units="cm"/>
      <inkml:brushProperty name="height" value="0.1" units="cm"/>
      <inkml:brushProperty name="color" value="#F6630D"/>
    </inkml:brush>
  </inkml:definitions>
  <inkml:trace contextRef="#ctx0" brushRef="#br0">13 0 5273,'14'34'3156,"-3"-10"-2387,-2 1-1,9 35 1,-16-52-780,0 0 1,-1 1-1,-1-1 0,1 1 1,-1-1-1,-1 0 1,1 1-1,-1-1 0,-1 1 1,0-1-1,-4 13 1,1-10-2,-15 37 454,19-46-389,0 0-1,0 0 1,0 0 0,-1-1-1,1 1 1,0 0 0,-1-1 0,1 1-1,-1-1 1,1 1 0,-1-1-1,0 0 1,0 0 0,1 0-1,-1 0 1,0 0 0,0 0 0,0 0-1,-3 0 1,62 0 818,-32-5-779,0-1 0,0-1 0,-1-1 0,0-2 0,36-17 0,107-71-1,-146 84-109,42-18-344,-50 25 403,1 0 1,-1-1-1,0 0 1,12-10 0,-11 1 295</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47.681"/>
    </inkml:context>
    <inkml:brush xml:id="br0">
      <inkml:brushProperty name="width" value="0.1" units="cm"/>
      <inkml:brushProperty name="height" value="0.1" units="cm"/>
      <inkml:brushProperty name="color" value="#F6630D"/>
    </inkml:brush>
  </inkml:definitions>
  <inkml:trace contextRef="#ctx0" brushRef="#br0">107 67 7498,'41'-67'2984,"-44"74"-1808,1 1-791,-4-5 7,7 17 8,1 4-8,-7 1-24,-1 10-144,-6-4-56,10 11-72,-4 1-32,4 10-48,-4-2 0,-14-5-168,5 1-104,-6-7-296,1-3-200,-4-9 488</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48.023"/>
    </inkml:context>
    <inkml:brush xml:id="br0">
      <inkml:brushProperty name="width" value="0.1" units="cm"/>
      <inkml:brushProperty name="height" value="0.1" units="cm"/>
      <inkml:brushProperty name="color" value="#F6630D"/>
    </inkml:brush>
  </inkml:definitions>
  <inkml:trace contextRef="#ctx0" brushRef="#br0">98 0 7506,'-97'94'3064,"100"-84"-1575,2 5-1297,7 9 32,6 9 32,-9 3 0,-4-3 8,2 7-136,-5-6-56,6 4-104,7 3-96,-6-10-288,-4-3-288,7-15 440</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48.358"/>
    </inkml:context>
    <inkml:brush xml:id="br0">
      <inkml:brushProperty name="width" value="0.1" units="cm"/>
      <inkml:brushProperty name="height" value="0.1" units="cm"/>
      <inkml:brushProperty name="color" value="#F6630D"/>
    </inkml:brush>
  </inkml:definitions>
  <inkml:trace contextRef="#ctx0" brushRef="#br0">1 119 6401,'6'-5'648,"1"0"-1,0 0 1,0 1 0,0 0-1,1 1 1,7-4-1,12-1-425,50-10 1,-23 7 23,-5-3-116,1 3-1,0 2 0,1 2 1,68 0-1,-116 7-119,0 0 0,-1 0 0,1 0 0,0 0-1,0 0 1,-1 1 0,1 0 0,0-1 0,0 1 0,-1 0 0,1 0 0,-1 0 0,1 1-1,-1-1 1,1 0 0,-1 1 0,0 0 0,0-1 0,0 1 0,0 0 0,0 0 0,3 4 0,-3-1 28,-1 0 0,1 0 0,-1 0 0,-1 1 0,1-1 0,0 0 1,-1 0-1,0 0 0,-1 1 0,1-1 0,-2 6 0,-11 119 470,-20 147-199,32-266-317,-1-1 1,-1 1-1,0-1 0,0 0 1,-1 0-1,0 0 1,-1 0-1,0-1 1,-1 0-1,-6 10 1,8-15-56,1 0 1,-1-1 0,1 1-1,-1-1 1,0 0-1,0 0 1,0 0 0,-1-1-1,1 1 1,-1-1-1,1 0 1,-1 0 0,0-1-1,1 0 1,-1 1-1,0-1 1,0-1 0,0 1-1,0-1 1,0 0-1,0 0 1,0 0 0,-8-2-1,-26-9-215</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48.696"/>
    </inkml:context>
    <inkml:brush xml:id="br0">
      <inkml:brushProperty name="width" value="0.1" units="cm"/>
      <inkml:brushProperty name="height" value="0.1" units="cm"/>
      <inkml:brushProperty name="color" value="#F6630D"/>
    </inkml:brush>
  </inkml:definitions>
  <inkml:trace contextRef="#ctx0" brushRef="#br0">59 1 7194,'1'1'4473,"6"31"-4127,-7 16-154,-3 0 0,-1 0-1,-3 0 1,-16 57 0,-4 38 186,26-142-372,1 0 0,0 1 0,-1-1 1,1 0-1,0 1 0,0-1 0,0 0 1,0 1-1,0-1 0,0 0 0,0 1 1,1-1-1,-1 0 0,0 1 0,1-1 1,-1 0-1,1 0 0,0 2 0,0-2-3,-1-1-1,1 0 0,0 0 1,-1 0-1,1 0 1,0 0-1,-1 0 0,1 0 1,0 0-1,-1 0 1,1-1-1,0 1 0,-1 0 1,1 0-1,-1 0 0,1-1 1,-1 1-1,1 0 1,0-1-1,-1 1 0,1 0 1,-1-1-1,1 1 1,-1-1-1,1 0 0,37-42 40,-37 41-40,38-51 22,-11 13-6,39-40 1,-58 70-3,0 1 0,1 0 1,0 0-1,0 1 0,1 1 0,0 0 1,0 0-1,1 1 0,15-6 1,-26 12-9,0 0 0,0 0 1,0-1-1,0 1 1,0 0-1,0 0 0,0 0 1,0 0-1,0 0 1,1 0-1,-1 0 0,0 1 1,0-1-1,0 0 1,0 0-1,0 1 0,0-1 1,0 1-1,0-1 1,0 1-1,0-1 0,-1 1 1,1 0-1,0 0 1,0-1-1,0 1 0,-1 0 1,1 0-1,0 0 1,-1 0-1,1-1 0,-1 1 1,1 0-1,-1 0 1,1 0-1,-1 0 0,0 0 1,1 1-1,-1-1 1,0 0-1,0 0 0,0 0 1,0 0-1,0 0 1,0 0-1,0 0 0,0 1 1,0 6 66,0 0 0,0-1-1,-1 1 1,0-1 0,-3 10 0,-26 67 468,18-57-357,-12 47 1,14-26-80,-15 51-429,24-87-1127,7-19 894</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6:49.066"/>
    </inkml:context>
    <inkml:brush xml:id="br0">
      <inkml:brushProperty name="width" value="0.1" units="cm"/>
      <inkml:brushProperty name="height" value="0.1" units="cm"/>
      <inkml:brushProperty name="color" value="#F6630D"/>
    </inkml:brush>
  </inkml:definitions>
  <inkml:trace contextRef="#ctx0" brushRef="#br0">7 1 9786,'0'3'3609,"0"3"-2953,-1 9-920,-4 8 144</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7:06.195"/>
    </inkml:context>
    <inkml:brush xml:id="br0">
      <inkml:brushProperty name="width" value="0.1" units="cm"/>
      <inkml:brushProperty name="height" value="0.1" units="cm"/>
      <inkml:brushProperty name="color" value="#F6630D"/>
    </inkml:brush>
  </inkml:definitions>
  <inkml:trace contextRef="#ctx0" brushRef="#br0">0 0 7602,'27'115'2624,"-22"-113"-2336,3 4-32,2-4 72,-1 3-16,1 6-120,-1-1-15,0 3-113,3-4-8,-4-6-24,-1 0-32,-6 2-120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7:06.596"/>
    </inkml:context>
    <inkml:brush xml:id="br0">
      <inkml:brushProperty name="width" value="0.1" units="cm"/>
      <inkml:brushProperty name="height" value="0.1" units="cm"/>
      <inkml:brushProperty name="color" value="#F6630D"/>
    </inkml:brush>
  </inkml:definitions>
  <inkml:trace contextRef="#ctx0" brushRef="#br0">4 1 6449,'-4'3'2409,"4"2"-1737,5 1 1264,2 6-1704,-1 3-87,30 45-25,-31-33-40,10 1-24,3 1-96,-8-3-80,-5-9-257,-13-7-183,8-14 328</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3.341"/>
    </inkml:context>
    <inkml:brush xml:id="br0">
      <inkml:brushProperty name="width" value="0.1" units="cm"/>
      <inkml:brushProperty name="height" value="0.1" units="cm"/>
      <inkml:brushProperty name="color" value="#66CC00"/>
    </inkml:brush>
  </inkml:definitions>
  <inkml:trace contextRef="#ctx0" brushRef="#br0">107 0 7690,'-7'64'3465,"-1"-23"-3328,-2-1 0,-23 59-1,3-52-120,15-31 19,12-16 24,5-7 41,1 1-96,0 1 1,0-1-1,0 1 1,0 0 0,1 0-1,0 0 1,0 0-1,1 0 1,-1 1 0,1 0-1,0 0 1,10-6-1,4-3 11,11-10 50,60-32 1,-65 41-24,-1-1 0,38-30 1,2-1 10,-62 44-48,1 0 1,-1 0 0,1 1 0,0-1 0,0 1 0,0 0-1,0 0 1,0 0 0,0 0 0,0 0 0,0 1 0,0-1-1,0 1 1,0 0 0,0 0 0,0 0 0,1 1 0,-1-1-1,0 1 1,0-1 0,3 2 0,-4 0 1,0 0 1,-1 0-1,0 0 1,1 0-1,-1 0 1,0 0-1,0 0 0,0 1 1,0-1-1,0 0 1,-1 1-1,1-1 0,-1 0 1,1 1-1,-1-1 1,0 1-1,0-1 1,0 0-1,0 1 0,-1-1 1,0 5-1,-13 52 158,0-31-34,0 1 1,-28 40-1,-5 9 48,27-37-113,10-21-38,0 0 1,-20 27-1,-13 14-7,20-27-30,-43 48 0,30-38-98,30-34-16,-1-1 0,-1 0 1,0 0-1,-17 15 1,7-17 362,-1-16-172</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7:06.930"/>
    </inkml:context>
    <inkml:brush xml:id="br0">
      <inkml:brushProperty name="width" value="0.1" units="cm"/>
      <inkml:brushProperty name="height" value="0.1" units="cm"/>
      <inkml:brushProperty name="color" value="#F6630D"/>
    </inkml:brush>
  </inkml:definitions>
  <inkml:trace contextRef="#ctx0" brushRef="#br0">0 95 3457,'39'-59'2238,"-37"57"-1939,0-1 0,-1 1 1,1 0-1,1 0 1,-1 0-1,0 0 0,0 0 1,1 0-1,-1 1 0,1-1 1,-1 1-1,1-1 1,0 1-1,0 0 0,-1 0 1,1 1-1,0-1 1,4 0-1,55 0 198,-32 2-58,15-3-310,-22 0-106,-1 0 0,1 2 0,0 1 0,29 5 0,-51-6-26,0-1 0,-1 1 0,1 0 1,0 0-1,-1 0 0,1 0 0,0 0 1,0 1-1,-1-1 0,1 0 0,0 0 0,-1 0 1,1 1-1,0-1 0,-1 0 0,1 1 1,-1-1-1,1 0 0,0 1 0,-1-1 0,1 1 1,-1-1-1,1 1 0,-1-1 0,1 1 1,-1-1-1,0 1 0,1 0 0,-1-1 1,0 1-1,1 0 0,-1-1 0,0 1 0,0 0 1,0-1-1,1 1 0,-1 0 0,0-1 1,0 1-1,0 0 0,0-1 0,0 1 0,0 0 1,0 0-1,-1-1 0,1 1 0,0 0 1,0-1-1,0 1 0,-1 0 0,1-1 1,0 1-1,-1-1 0,1 1 0,-1 0 0,1-1 1,-1 1-1,1-1 0,-1 1 0,1-1 1,-1 1-1,1-1 0,-2 1 0,-45 34-363,37-29 319,-14 14 11,0 1 0,1 1-1,1 1 1,1 1 0,2 1 0,-19 29 0,-3 3 212,35-46 1,9-9 65,17-17-13,3-14-191,3 2 0,0 1 0,1 1 0,50-35 0,-71 56-185,-1-1-243,-3 8-525,-5 7 564</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7:07.525"/>
    </inkml:context>
    <inkml:brush xml:id="br0">
      <inkml:brushProperty name="width" value="0.1" units="cm"/>
      <inkml:brushProperty name="height" value="0.1" units="cm"/>
      <inkml:brushProperty name="color" value="#F6630D"/>
    </inkml:brush>
  </inkml:definitions>
  <inkml:trace contextRef="#ctx0" brushRef="#br0">51 0 6089,'-43'109'2205,"41"-106"-2110,1 1 0,0 0 1,0 0-1,0-1 0,1 1 1,-1 0-1,1 0 1,0 0-1,0 0 0,0 0 1,1 0-1,-1 0 0,1 0 1,0-1-1,0 1 0,0 0 1,3 5-1,2 12 127,-5-20-199,2 27 79,-5-17-73,-4-12 6,5-1-18,1 1 1,0-1-1,0 0 1,0 0-1,0 0 1,0 0-1,0 0 0,1 0 1,-1 0-1,1 1 1,-1-1-1,1 0 1,0 0-1,-1 1 1,1-1-1,0 0 0,0 1 1,2-3-1,-3 4-13,4-8 18,0 0 1,1 0 0,0 0-1,0 1 1,1 0 0,0 0-1,0 0 1,1 1 0,-1 0-1,1 0 1,1 1 0,-1 0-1,14-7 1,-14 8-14,1 1 0,-1 0 0,1 0 0,-1 0 0,1 1 0,0 1 0,0-1 0,9 0 0,-15 2-16,0 0 1,0 1 0,0-1-1,0 1 1,0-1 0,0 1-1,0-1 1,0 1 0,0 0-1,0 0 1,0 0 0,-1 0-1,1 0 1,0 1 0,-1-1-1,1 0 1,-1 1 0,1-1-1,-1 1 1,0-1 0,0 1-1,1 0 1,-1 0 0,0-1-1,-1 1 1,1 0 0,0 0-1,0 0 1,-1 0 0,1 0-1,-1 0 1,0 0 0,0 0-1,0 0 1,1 0 0,-2 0-1,1 4 1,0 0-3,-1-1-1,0 0 1,0 1 0,0-1 0,0 1-1,-1-1 1,0 0 0,0 0 0,0 0-1,-1 0 1,1 0 0,-1-1-1,0 1 1,-5 5 0,-8 8 23,-1 0 0,-20 15 0,4-2 38,-38 36 716,100-93-475,-2 0 1,42-54-1,-30 34-232,26-22-462,-63 67-133,-5 3 61,-6 5 178</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7:07.872"/>
    </inkml:context>
    <inkml:brush xml:id="br0">
      <inkml:brushProperty name="width" value="0.1" units="cm"/>
      <inkml:brushProperty name="height" value="0.1" units="cm"/>
      <inkml:brushProperty name="color" value="#F6630D"/>
    </inkml:brush>
  </inkml:definitions>
  <inkml:trace contextRef="#ctx0" brushRef="#br0">2 0 7074,'-1'3'2648,"2"4"-2136,4 3-24,2 1 0,0 7-128,1 5-79,-3-1-137,0-3-48,0 6-88,-1 8-16,0-5-224,1 1-177,-2-2 249</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7:08.208"/>
    </inkml:context>
    <inkml:brush xml:id="br0">
      <inkml:brushProperty name="width" value="0.1" units="cm"/>
      <inkml:brushProperty name="height" value="0.1" units="cm"/>
      <inkml:brushProperty name="color" value="#F6630D"/>
    </inkml:brush>
  </inkml:definitions>
  <inkml:trace contextRef="#ctx0" brushRef="#br0">1 241 7578,'15'-66'2377,"-15"65"-2321,1-1 0,0 1 0,0 0-1,-1-1 1,1 1 0,0 0-1,0 0 1,0 0 0,0 0-1,0 0 1,1 0 0,-1 0-1,0 0 1,0 0 0,1 0 0,-1 1-1,0-1 1,1 0 0,-1 1-1,1-1 1,-1 1 0,1 0-1,-1-1 1,4 1 0,3-2 142,21-13 264,45-32 0,19-10-251,-83 52-198,0 1 0,0 0 1,1 0-1,-1 1 1,1 0-1,0 1 1,17-1-1,-10 1-1,-14 2 2,1-1 0,-1 1-1,1 0 1,0 0-1,-1 0 1,10 2 0,-13-1-9,1 0 0,0 0 1,-1 0-1,1-1 0,-1 2 0,1-1 1,-1 0-1,1 0 0,-1 0 1,0 1-1,0-1 0,0 0 1,1 1-1,-1 0 0,0-1 0,-1 1 1,1-1-1,0 1 0,0 0 1,-1 0-1,1 2 0,1 9 17,0 0-1,-1 0 0,0 0 1,-1 0-1,-1 0 1,0 0-1,-1 0 1,0 0-1,-1 0 1,0-1-1,-6 14 1,2-3-6,1 0 1,-2 26 0,1 29-2,2-7-242,-15 77 0,19-143 130,1-5 61,0 1 0,0 0 0,0-1 0,0 1 1,0-1-1,0 1 0,0 0 0,0-1 0,0 1 0,0-1 0,0 1 0,0 0 0,0-1 0,0 1 0,-1-1 0,1 1 0,0 0 0,0-1 0,-1 1 0,1-1 0,0 1 0,-1-1 0,1 1 0,0-1 0,-1 0 0,1 1 1,-1-1-1,1 1 0,-1-1 0,1 0 0,-1 1 0,1-1 0,-1 0 0,1 0 0,-1 1 0,0-1 0,1 0 0,-1 0 0,1 0 0,-1 0 0,0 0 0,1 0 0,-1 0 0,1 0 0,-1 0 0,0 0 0,-11-9-632</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7:08.549"/>
    </inkml:context>
    <inkml:brush xml:id="br0">
      <inkml:brushProperty name="width" value="0.1" units="cm"/>
      <inkml:brushProperty name="height" value="0.1" units="cm"/>
      <inkml:brushProperty name="color" value="#F6630D"/>
    </inkml:brush>
  </inkml:definitions>
  <inkml:trace contextRef="#ctx0" brushRef="#br0">3 112 7666,'-3'-10'2752,"6"10"-2328,6-9-104,7 2-80,2 0-32,5 1-55,2 1-33,-2-10-96,1 4-24,-2-4-289,-1 5-311,-16-6 384</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7:08.894"/>
    </inkml:context>
    <inkml:brush xml:id="br0">
      <inkml:brushProperty name="width" value="0.1" units="cm"/>
      <inkml:brushProperty name="height" value="0.1" units="cm"/>
      <inkml:brushProperty name="color" value="#F6630D"/>
    </inkml:brush>
  </inkml:definitions>
  <inkml:trace contextRef="#ctx0" brushRef="#br0">88 31 6001,'-14'-16'509,"-2"2"1289,21 40-347,-1-12-1309,0 4-51,0 0 0,-2 0 1,0 1-1,-1-1 0,0 1 0,-2 0 1,0-1-1,-1 1 0,-5 20 0,-7 13 447,-38 92 0,51-144-513,1 1-1,0-1 1,-1 1 0,1-1-1,0 1 1,0-1 0,-1 0-1,1 1 1,0-1 0,0 1-1,0 0 1,0-1 0,0 1-1,0-1 1,0 1-1,-1-1 1,2 1 0,-1-1-1,0 1 1,0-1 0,0 1-1,0-1 1,0 1 0,0-1-1,1 1 1,-1-1 0,0 1-1,0-1 1,1 1-1,-1 0 1,17-4 347,30-26-119,-37 22-120,15-8-48,0 2 1,1 0-1,0 2 0,1 1 1,1 1-1,34-7 0,-55 15-166,0 0 0,0-1 0,0 0-1,0 0 1,-1-1 0,1 0 0,-1 0-1,1-1 1,-1 1 0,6-6 0,2-3-215</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7:09.276"/>
    </inkml:context>
    <inkml:brush xml:id="br0">
      <inkml:brushProperty name="width" value="0.1" units="cm"/>
      <inkml:brushProperty name="height" value="0.1" units="cm"/>
      <inkml:brushProperty name="color" value="#F6630D"/>
    </inkml:brush>
  </inkml:definitions>
  <inkml:trace contextRef="#ctx0" brushRef="#br0">131 31 9810,'66'-30'2769,"-64"30"-2748,0 0 1,0 0 0,0 0 0,-1 0-1,1 0 1,0 1 0,0-1-1,0 0 1,0 1 0,-1 0 0,1-1-1,0 1 1,0 0 0,-1 0 0,1 0-1,-1 0 1,1 0 0,-1 0-1,1 0 1,-1 1 0,0-1 0,1 0-1,-1 1 1,0-1 0,0 1 0,0 0-1,0-1 1,0 1 0,0 2-1,2 0-40,0 1 20,0-1 0,-1 1 0,0-1 0,0 1 1,0 0-1,0 0 0,-1 0 0,1 0 0,-1 0 0,-1 0 1,1 0-1,-1 0 0,0 0 0,0 0 0,0 0 0,-1 0 1,1 1-1,-3 6 0,-3 5 6,-1 0 0,0 0 0,-19 31-1,2-4-7,-7 21-11,-37 69-17,57-115 26,-1-1 0,-1 0 0,0-1 0,-30 28 0,43-45 3,0 0 0,0 0 0,0 0 0,0 0 0,0 0 0,0 0 0,0 0 0,0 0 0,0 0 0,0 0 0,0 0 0,0-1 0,0 1 0,0 0 0,0 0 0,0 0 0,0 0 0,0 0 0,0 0 0,0 0 0,0 0 0,0 0 0,0 0 0,0-1 0,0 1-1,0 0 1,0 0 0,0 0 0,0 0 0,0 0 0,0 0 0,0 0 0,0 0 0,0 0 0,0 0 0,0 0 0,0-1 0,0 1 0,0 0 0,0 0 0,-1 0 0,1 0 0,0 0 0,0 0 0,0 0 0,0 0 0,0 0 0,0 0 0,0 0 0,0 0 0,0 0 0,0 0 0,-1 0 0,1 0 0,0 0 0,0 0 0,0 0 0,5-16-1,10-19 3,37-64 8,-28 50 7,45-67 0,-59 102-15,1 0 0,0 1 1,1 0-1,0 0 0,1 2 0,0-1 0,1 2 1,27-16-1,-40 25-1,1 0 0,-1 0 1,1 0-1,-1 0 0,0 1 1,1-1-1,-1 0 0,1 1 0,-1 0 1,1-1-1,0 1 0,-1 0 1,1 0-1,-1-1 0,1 1 0,0 0 1,-1 1-1,1-1 0,-1 0 1,1 0-1,2 2 0,-3-1 2,0 0 1,0 0-1,0 0 0,-1 0 0,1 0 1,0 0-1,-1 0 0,1 0 0,0 0 1,-1 1-1,0-1 0,1 0 0,-1 1 1,0-1-1,1 0 0,-1 0 0,0 1 1,0-1-1,0 0 0,-1 3 0,0 10 36,-1 0 0,-1 0-1,-8 23 1,9-30-25,-32 121 252,-23 166-1,58-281-364,-1-13 81,0 0 0,1 0 1,-1 0-1,0 0 1,0 0-1,0 0 1,1 0-1,-1 0 1,0 0-1,0 0 0,0 0 1,1 0-1,-1 0 1,0 0-1,0 0 1,1 0-1,-1 0 0,0 0 1,0 0-1,0 0 1,1 0-1,-1 0 1,0 0-1,0-1 1,0 1-1,0 0 0,1 0 1,-1 0-1,0 0 1,0 0-1,0-1 1,0 1-1,0 0 1,0 0-1,1 0 0,-1-1 1,0 1-1,0 0 1,0 0-1,0 0 1,0-1-1,0 1 1,0 0-1,0 0 0,0 0 1,0-1-1,0 1 1,0 0-1,0 0 1,0 0-1,0-1 1,0 1-1,0 0 0,0 0 1,0-1-1,-1 1 1,8-17-255</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7:09.627"/>
    </inkml:context>
    <inkml:brush xml:id="br0">
      <inkml:brushProperty name="width" value="0.1" units="cm"/>
      <inkml:brushProperty name="height" value="0.1" units="cm"/>
      <inkml:brushProperty name="color" value="#F6630D"/>
    </inkml:brush>
  </inkml:definitions>
  <inkml:trace contextRef="#ctx0" brushRef="#br0">1 0 8282,'3'0'2928,"5"3"-2560,-1 4-63,6 9-41,-10 7-40,1-1-56,1 2-48,-1-1-184,3-8-184,-7-3 168</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7:09.980"/>
    </inkml:context>
    <inkml:brush xml:id="br0">
      <inkml:brushProperty name="width" value="0.1" units="cm"/>
      <inkml:brushProperty name="height" value="0.1" units="cm"/>
      <inkml:brushProperty name="color" value="#F6630D"/>
    </inkml:brush>
  </inkml:definitions>
  <inkml:trace contextRef="#ctx0" brushRef="#br0">19 45 9098,'-18'3'3193,"31"-3"-2905,4 0-56,10 0-56,11-5 24,0-2 40,3 1-8,3 1-88,-9-3-64,-1 1-80,-2 1-120,-13 2-288,-1 4-160,-9 0 248,-4 2 96</inkml:trace>
  <inkml:trace contextRef="#ctx0" brushRef="#br0" timeOffset="1">139 155 8074,'-10'5'2912,"17"3"-2488,3-3-71,3-10-153,11 3-16,4-6 0,-2-5-48,4 5-64,-9 4-8,-3 3-264,-1 1-136,-6 5-1609,-6-5 1321</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7:10.316"/>
    </inkml:context>
    <inkml:brush xml:id="br0">
      <inkml:brushProperty name="width" value="0.1" units="cm"/>
      <inkml:brushProperty name="height" value="0.1" units="cm"/>
      <inkml:brushProperty name="color" value="#F6630D"/>
    </inkml:brush>
  </inkml:definitions>
  <inkml:trace contextRef="#ctx0" brushRef="#br0">74 172 5817,'-34'19'2865,"3"-4"-681,22-3-1568,9-9-103,12-5-265,11-1-56,10-13-96,11-1-40,-3-9-24,-3 0-24,-7-2-120,-11-7-120,-4 7-393,-3-11 385</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3.685"/>
    </inkml:context>
    <inkml:brush xml:id="br0">
      <inkml:brushProperty name="width" value="0.1" units="cm"/>
      <inkml:brushProperty name="height" value="0.1" units="cm"/>
      <inkml:brushProperty name="color" value="#66CC00"/>
    </inkml:brush>
  </inkml:definitions>
  <inkml:trace contextRef="#ctx0" brushRef="#br0">0 2 7017,'7'-1'2649,"1"2"-1929,2 4-488,9 8-72,-2 4-80,1 2-16,3 1-32,-13-5-56,7 1-376,-3 2-1296,-1-1 1168</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7:10.717"/>
    </inkml:context>
    <inkml:brush xml:id="br0">
      <inkml:brushProperty name="width" value="0.1" units="cm"/>
      <inkml:brushProperty name="height" value="0.1" units="cm"/>
      <inkml:brushProperty name="color" value="#F6630D"/>
    </inkml:brush>
  </inkml:definitions>
  <inkml:trace contextRef="#ctx0" brushRef="#br0">560 61 7290,'-11'-61'2284,"7"71"-1911,2 0 0,-1-1 0,2 1 0,-3 19-1,5-24-351,3 39 46,-3 1-1,-1-1 1,-2 1-1,-11 64 1,10-100-42,1 0 1,-2 0-1,1 0 1,-1 0 0,-1-1-1,1 1 1,-1-1-1,-1 0 1,0-1-1,0 1 1,0-1-1,-15 12 1,17-14 598,16-7-373,19-11-107,-25 7-220,1 1-1,0-1 1,0 1 0,1 0 0,-1 1 0,1 0 0,0 0-1,0 0 1,0 1 0,1 1 0,-1-1 0,1 1-1,0 1 1,-1 0 0,13-1 0,-13 4-286</inkml:trace>
  <inkml:trace contextRef="#ctx0" brushRef="#br0" timeOffset="1">51 721 8450,'-35'8'3064,"21"0"-2503,12-3-249,18-2-56,9-1-32,21-10 80,17-5 24,27-10-80,8-2-48,-11 2-144,-11 0-24,-32 5-216,-6 3-136,-8 4-304,-6 3-168,-11-2 512</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7:11.048"/>
    </inkml:context>
    <inkml:brush xml:id="br0">
      <inkml:brushProperty name="width" value="0.1" units="cm"/>
      <inkml:brushProperty name="height" value="0.1" units="cm"/>
      <inkml:brushProperty name="color" value="#F6630D"/>
    </inkml:brush>
  </inkml:definitions>
  <inkml:trace contextRef="#ctx0" brushRef="#br0">117 24 6921,'-55'-24'2322,"55"25"-2287,-1-1 0,1 0-1,-1 0 1,1 0 0,-1 0 0,1 1-1,-1-1 1,1 0 0,-1 1-1,1-1 1,-1 0 0,1 1 0,0-1-1,-1 1 1,1-1 0,-1 0-1,1 1 1,0-1 0,-1 1-1,1-1 1,0 1 0,0-1 0,-1 1-1,1-1 1,0 1 0,0 0-1,0-1 1,0 1 0,0-1 0,0 1-1,0-1 1,0 1 0,0 0-1,0-1 1,0 1 0,0-1 0,0 1-1,1 0 1,1 33 351,-1-25-181,5 156 779,-29 311 0,22-467-987,1-1-19,-1 0 0,0-1 0,-1 1 0,0 0 0,-5 13 0,7-20 15,0-1-1,0 0 1,-1 0-1,1 0 0,0 0 1,0 0-1,0 1 1,0-1-1,-1 0 0,1 0 1,0 0-1,0 0 0,0 0 1,-1 0-1,1 0 1,0 0-1,0 0 0,0 0 1,-1 0-1,1 0 1,0 0-1,0 0 0,-1 0 1,1 0-1,0 0 0,0 0 1,0 0-1,-1 0 1,1 0-1,0 0 0,0-1 1,0 1-1,0 0 1,-1 0-1,1 0 0,0 0 1,0 0-1,0 0 0,0-1 1,0 1-1,-1 0 1,1 0-1,0 0 0,0-1 1,0 1-1,0 0 1,0 0-1,0 0 0,0 0 1,0-1-1,0 1 0,0 0 1,0 0-1,0-1 1,0 1-1,0 0 0,0 0 1,0 0-1,0-1 1,-5-16-358,3-28-439,-8-25 330</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7:11.384"/>
    </inkml:context>
    <inkml:brush xml:id="br0">
      <inkml:brushProperty name="width" value="0.1" units="cm"/>
      <inkml:brushProperty name="height" value="0.1" units="cm"/>
      <inkml:brushProperty name="color" value="#F6630D"/>
    </inkml:brush>
  </inkml:definitions>
  <inkml:trace contextRef="#ctx0" brushRef="#br0">372 1 4769,'-2'-1'6956,"-11"14"-5835,2-1-874,9-10-236,-33 35 269,2 2 0,-32 47 0,5 14 45,14-23-338,-55 71-1,97-143-471,9-13-124,2-13 192</inkml:trace>
  <inkml:trace contextRef="#ctx0" brushRef="#br0" timeOffset="1">500 52 9314,'26'27'3409,"10"11"-2769,7 8 72,0 3 8,1 4-8,10 4-88,7-1-95,-3-8-233,-11-10-120,1-14-136,-9-4-104,-3-12-368,-8-4-305,-24-18-471,-8-7 1240,-4-5-192</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16.462"/>
    </inkml:context>
    <inkml:brush xml:id="br0">
      <inkml:brushProperty name="width" value="0.1" units="cm"/>
      <inkml:brushProperty name="height" value="0.1" units="cm"/>
      <inkml:brushProperty name="color" value="#F6630D"/>
    </inkml:brush>
  </inkml:definitions>
  <inkml:trace contextRef="#ctx0" brushRef="#br0">94 211 8418,'-3'-1'125,"-5"0"367,-1 0 0,1-1 0,0 0 0,-1-1 0,1 0 0,-10-5 0,16 7-427,1 0 0,-1-1 0,0 1 1,1 0-1,0-1 0,-1 1 0,1-1 1,0 1-1,0-1 0,0 0 0,0 1 0,0-1 1,0 0-1,0 0 0,0 0 0,1 0 1,-1 1-1,1-1 0,-1 0 0,1 0 0,0 0 1,0 0-1,0 0 0,0 0 0,0 0 1,0 0-1,1 0 0,-1 0 0,1 0 0,-1 0 1,1 0-1,0 0 0,1-3 0,2-2-19,0 0 0,0 1 0,1-1 0,0 1 0,0 0 0,0 0-1,1 1 1,0-1 0,0 1 0,0 0 0,1 1 0,0 0 0,-1 0-1,1 0 1,1 1 0,-1 0 0,0 0 0,1 1 0,9-2 0,16-4-40,0 2 1,0 2 0,35-1 0,-31 2-4,-19 1-11,0 1 0,0 1 0,23 2 1,-40-2 4,-1 0 0,1 0 0,0 0 1,-1 0-1,1 0 0,0 1 0,-1-1 1,1 0-1,0 0 0,-1 1 0,1-1 1,-1 0-1,1 1 0,-1-1 1,1 0-1,0 1 0,-1-1 0,1 1 1,-1-1-1,0 1 0,1-1 0,-1 1 1,1 0-1,-1-1 0,0 1 0,0-1 1,1 1-1,-1 0 0,0-1 0,0 1 1,0 0-1,1-1 0,-1 2 1,-9 27-60,3-18 38,-1-1 1,0 0 0,-14 15 0,-78 70-78,52-52 35,-65 77 0,-22 36 45,134-156 19,-1 1 1,1-1-1,0 1 1,-1-1-1,1 0 0,0 1 1,-1-1-1,1 1 0,0-1 1,0 1-1,0-1 0,-1 1 1,1-1-1,0 1 0,0-1 1,0 1-1,0-1 0,0 1 1,0-1-1,0 1 1,0-1-1,0 1 0,0-1 1,0 1-1,0-1 0,0 1 1,1-1-1,-1 1 0,0 0 1,17 11-30,-12-8 46,11 6-13,57 40-1,-67-45-1,0 0 0,0 1 0,-1 0-1,0 0 1,0 0 0,0 0 0,-1 1 0,0 0-1,0 0 1,2 8 0,-3-4 6,0 0 0,-1 0 0,0 0 0,-1 1 1,0-1-1,-1 1 0,0-1 0,-1 1 0,0-1 0,-1 0 0,0 1 0,-1-1 0,0 0 0,-6 12 0,-3 6 26,-2-1 0,-1 0 0,-34 47 0,83-140 260,-5 26-354,2 2 0,2 1 0,2 2 0,0 1 0,3 1 0,59-38 0,-90 63-589,-13 5 451,-14 5 777,0 6-268</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16.842"/>
    </inkml:context>
    <inkml:brush xml:id="br0">
      <inkml:brushProperty name="width" value="0.1" units="cm"/>
      <inkml:brushProperty name="height" value="0.1" units="cm"/>
      <inkml:brushProperty name="color" value="#F6630D"/>
    </inkml:brush>
  </inkml:definitions>
  <inkml:trace contextRef="#ctx0" brushRef="#br0">0 0 7818,'0'0'2844,"5"4"-2457,0 4-248,1 0 0,-1 0 0,0 1 0,-1 0 0,0 0 0,-1 0 0,1 0 0,-2 1 0,1-1 0,1 16 0,0 16 36,1 45 1,-5-75-156,1 33 192,-1 0 0,-3 0-1,-1-1 1,-2 1-1,-20 72 1,23-92 140,4-24-342,-1 0 1,0 1-1,0-1 1,1 1-1,-1-1 1,0 1-1,0-1 1,1 0-1,-1 1 1,0-1-1,1 0 1,-1 1-1,1-1 1,-1 0-1,0 1 1,1-1-1,-1 0 1,1 0-1,-1 1 1,1-1-1,-1 0 1,1 0-1,-1 0 1,1 0-1,-1 0 1,1 0-1,0 0 1,1 0 10,1-1 1,0 1 0,0-1 0,0 0 0,0 0-1,-1 0 1,1 0 0,0-1 0,-1 1 0,1-1 0,-1 1-1,0-1 1,3-2 0,26-25 51,-1-1 1,46-60 0,43-80-623,-41 56-397,-17 30 122,1 8 379</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17.184"/>
    </inkml:context>
    <inkml:brush xml:id="br0">
      <inkml:brushProperty name="width" value="0.1" units="cm"/>
      <inkml:brushProperty name="height" value="0.1" units="cm"/>
      <inkml:brushProperty name="color" value="#F6630D"/>
    </inkml:brush>
  </inkml:definitions>
  <inkml:trace contextRef="#ctx0" brushRef="#br0">1 5 8634,'10'-5'3000,"0"7"-2671,-1 3 47,1 8 48,0 3-16,-2 3-128,2 7-104,-3 3-240,-7 3-192,-3 12-504,-9-1 464</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17.515"/>
    </inkml:context>
    <inkml:brush xml:id="br0">
      <inkml:brushProperty name="width" value="0.1" units="cm"/>
      <inkml:brushProperty name="height" value="0.1" units="cm"/>
      <inkml:brushProperty name="color" value="#F6630D"/>
    </inkml:brush>
  </inkml:definitions>
  <inkml:trace contextRef="#ctx0" brushRef="#br0">45 119 9026,'-40'7'3201,"35"-4"-2713,10 0-264,23-3 192,12 0 64,9-13 128,12-5-40,16 0-224,-8-10-112,-2 12-184,-3-3-96,-13 6-336,0 7-168,-5 6-360,-6 1-96,-8 6 656</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17.851"/>
    </inkml:context>
    <inkml:brush xml:id="br0">
      <inkml:brushProperty name="width" value="0.1" units="cm"/>
      <inkml:brushProperty name="height" value="0.1" units="cm"/>
      <inkml:brushProperty name="color" value="#F6630D"/>
    </inkml:brush>
  </inkml:definitions>
  <inkml:trace contextRef="#ctx0" brushRef="#br0">100 24 6577,'-5'4'717,"1"1"0,0 1 0,1-1-1,-1 1 1,-3 8 0,-21 61 990,22-57-1655,-4 12-39,2-1 0,1 1 0,-5 60 0,11-89-12,1-1-1,0 1 1,0-1-1,0 1 1,0-1-1,0 0 1,0 1-1,0-1 1,0 1-1,0-1 1,0 1-1,0-1 1,0 1-1,0-1 1,0 1-1,0-1 1,1 0-1,-1 1 1,0-1-1,0 1 1,1-1-1,-1 0 1,0 1-1,0-1 0,1 0 1,-1 1-1,0-1 1,1 0-1,-1 1 1,0-1-1,1 0 1,-1 0-1,1 1 1,14-9 41,23-31 84,-31 30-83,18-20 72,1 1-1,1 2 0,1 0 0,2 2 0,0 1 1,1 1-1,38-19 0,-36 25 21,0 1 1,1 2-1,59-16 0,-91 29-126,1-1 0,-1 1 0,0 0 0,0 0 0,0-1 0,1 1 0,-1 1 0,0-1 0,0 0 0,0 0 0,1 1 0,-1-1 0,0 1 0,0 0 0,4 1 0,-5-1-4,0 0 1,0 0-1,-1 0 1,1 0-1,0 0 1,0 0-1,0 0 0,-1 0 1,1 0-1,-1 0 1,1 0-1,-1 1 1,1-1-1,-1 0 1,0 0-1,1 0 0,-1 1 1,0-1-1,0 0 1,0 2-1,0 2 5,-1 1 0,0-1-1,0 0 1,0 0 0,-1 1 0,0-1-1,0 0 1,0-1 0,-1 1 0,1 0-1,-5 5 1,-23 26-106,-1-1 0,-2-2-1,-1-1 1,-57 41 0,-22 21-1507,81-68 827,5-6 379</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18.185"/>
    </inkml:context>
    <inkml:brush xml:id="br0">
      <inkml:brushProperty name="width" value="0.1" units="cm"/>
      <inkml:brushProperty name="height" value="0.1" units="cm"/>
      <inkml:brushProperty name="color" value="#F6630D"/>
    </inkml:brush>
  </inkml:definitions>
  <inkml:trace contextRef="#ctx0" brushRef="#br0">135 56 6753,'-2'-1'123,"1"1"-1,-1-1 0,0 1 1,1 0-1,-1 0 1,0 0-1,1 0 0,-1 0 1,0 0-1,0 0 0,1 0 1,-1 1-1,0-1 0,1 1 1,-1-1-1,1 1 0,-1 0 1,0-1-1,1 1 0,0 0 1,-1 0-1,1 0 0,-1 0 1,1 1-1,0-1 0,0 0 1,-2 3-1,0 3 186,0 0 0,1 0 0,0 0 0,0 1 0,0-1 0,0 10 0,-5 29 315,3-10-498,-1 0-1,-2-1 1,-2 0 0,-1 0-1,-21 47 1,57-157-2702,-16 41 1667,27-59 0,-23 68 553,-2-2 356,2 1 1,1 0-1,1 1 1,1 1-1,38-43 1,-54 66 49,0 0 1,0 0 0,0 0 0,0 0 0,0 0 0,1 0 0,-1 0 0,0 1-1,0-1 1,1 0 0,-1 1 0,0-1 0,1 1 0,-1-1 0,1 1 0,-1-1 0,1 1-1,-1 0 1,1 0 0,-1 0 0,3 0 0,-3 1 2,0-1 0,0 1 1,0 0-1,0-1 0,0 1 1,-1 0-1,1 0 0,0 0 0,0 0 1,-1 0-1,1 0 0,0 0 0,-1 0 1,1 0-1,-1 0 0,0 0 0,1 0 1,-1 0-1,0 0 0,1 3 0,0 5 152,0 1 0,-1 0 0,0-1 0,-1 1 0,-1 11 0,-51 192 1071,13-65-1502,55-166-1590,-1-12 1349</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18.512"/>
    </inkml:context>
    <inkml:brush xml:id="br0">
      <inkml:brushProperty name="width" value="0.1" units="cm"/>
      <inkml:brushProperty name="height" value="0.1" units="cm"/>
      <inkml:brushProperty name="color" value="#F6630D"/>
    </inkml:brush>
  </inkml:definitions>
  <inkml:trace contextRef="#ctx0" brushRef="#br0">0 0 6265,'5'12'772,"0"1"-1,-1-1 0,0 1 0,-1-1 0,-1 1 0,2 25 1,-3-3-287,-4 45 1,-5 3 244,2-42-203,3 0 0,1 0 0,6 61 0,-5-101-502,1 1 0,0-1 1,0 0-1,0 1 0,1-1 1,-1 1-1,0-1 1,0 0-1,1 1 0,-1-1 1,1 0-1,-1 0 0,1 1 1,0-1-1,-1 0 1,1 0-1,0 0 0,0 0 1,0 0-1,0 0 0,0 0 1,0 0-1,0 0 0,0 0 1,0-1-1,0 1 1,0 0-1,0-1 0,1 1 1,-1-1-1,0 1 0,1-1 1,-1 1-1,0-1 1,1 0-1,-1 0 0,0 0 1,1 0-1,-1 0 0,0 0 1,1 0-1,-1 0 0,0 0 1,3-1-1,2-2 10,0 1 0,-1 0 0,1-1 0,-1 0-1,0-1 1,0 1 0,0-1 0,7-7 0,3-5-44,-1 0 0,-1-1 0,0 0 0,-2-1 0,0 0 0,14-32 0,38-126-1219,-34 89 69,-7 25 604</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4.125"/>
    </inkml:context>
    <inkml:brush xml:id="br0">
      <inkml:brushProperty name="width" value="0.1" units="cm"/>
      <inkml:brushProperty name="height" value="0.1" units="cm"/>
      <inkml:brushProperty name="color" value="#66CC00"/>
    </inkml:brush>
  </inkml:definitions>
  <inkml:trace contextRef="#ctx0" brushRef="#br0">467 0 7058,'4'3'2165,"-4"-3"-2085,0 0 1,1 0-1,-1 0 0,0 1 0,0-1 0,0 0 1,0 0-1,0 0 0,0 1 0,0-1 0,0 0 1,0 0-1,0 1 0,0-1 0,0 0 1,-1 2 881,0-2-882,-6 25 212,1-3-160,2-7-98,-1 0-1,0-1 1,0 1-1,-1-1 1,-1 0-1,-16 23 1,-100 124 102,111-147-129,0 0 0,-23 21 0,25-27 3,0 1 1,1 0-1,0 1 0,1 0 1,0 0-1,-11 20 0,12-25-7,11-16-8,7 0 14,0 0 0,1 1 0,17-11 0,28-26 33,62-56 5,-21 19-64,-95 82 17,4-5-3,0 1 0,0-1 0,1 1 0,13-7 0,-20 12 3,1 0 1,-1 0-1,1 1 1,-1-1 0,1 0-1,-1 1 1,1-1-1,0 1 1,-1 0-1,1-1 1,-1 1 0,1 0-1,0 0 1,-1 0-1,1 0 1,0 1 0,-1-1-1,1 0 1,-1 1-1,1-1 1,0 1-1,-1-1 1,1 1 0,-1 0-1,1-1 1,-1 1-1,0 0 1,1 0 0,-1 0-1,0 0 1,0 1-1,0-1 1,0 0-1,2 3 1,-1-1 5,1 1-1,-1 1 1,0-1 0,-1 0-1,1 0 1,-1 1 0,0-1-1,0 1 1,0-1 0,0 1-1,-1-1 1,0 1 0,0-1-1,0 1 1,-1-1-1,1 1 1,-1-1 0,0 1-1,-3 6 1,-3 9 46,-2 0-1,0-1 1,-14 21-1,-6 15 43,9-10-25,5-9 38,0-2-1,-2 0 0,-2-1 1,-1-1-1,-45 56 0,-30 4 211,70-71-262,0 1 0,2 2 1,1 0-1,0 1 0,-29 48 0,44-60-45,2-2-10,-1 0 0,0-1 1,-1 1-1,-12 13 0,19-24-5,-1 1-1,1-1 1,0 0-1,0 0 1,-1 0-1,1 1 1,0-1 0,-1 0-1,1 0 1,0 0-1,-1 0 1,1 1-1,0-1 1,-1 0 0,1 0-1,0 0 1,-1 0-1,1 0 1,0 0-1,-1 0 1,1 0 0,0 0-1,-1 0 1,1 0-1,0 0 1,-1 0-1,1 0 1,0-1 0,-1 1-1,1 0 1,0 0-1,-1 0 1,1 0-1,0-1 1,-1 1-1,1 0 1,0 0 0,0 0-1,-1-1 1,1 1-1,-11-19-310,1-18-325,8-35-1668,4 26 1473</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18.842"/>
    </inkml:context>
    <inkml:brush xml:id="br0">
      <inkml:brushProperty name="width" value="0.1" units="cm"/>
      <inkml:brushProperty name="height" value="0.1" units="cm"/>
      <inkml:brushProperty name="color" value="#F6630D"/>
    </inkml:brush>
  </inkml:definitions>
  <inkml:trace contextRef="#ctx0" brushRef="#br0">283 1 8714,'-1'0'159,"0"0"0,-1 1 1,1-1-1,0 1 0,0-1 1,0 1-1,0 0 0,0-1 0,0 1 1,1 0-1,-1 0 0,0 0 1,0-1-1,0 1 0,1 0 0,-1 0 1,0 0-1,1 0 0,-1 0 1,1 1-1,-1-1 0,1 0 0,0 0 1,-1 0-1,1 0 0,0 0 1,0 1-1,0 1 0,-4 41-515,4-38 711,-1 142 828,3-71-701,-12 99 0,2-111-402,-38 255 36,28-225 464,-42 126 1,60-219-542,-1-1 0,1 1 0,-1 0 0,0 0 0,0 0 0,0 0 0,0 0 0,0-1 0,0 1 0,0-1 0,-1 1 0,1 0 0,-3 1 0,3-3-30,0 0 1,1 1-1,-1-1 0,0 0 0,0 0 0,0 0 1,0-1-1,0 1 0,0 0 0,1 0 0,-1 0 0,0-1 1,0 1-1,0 0 0,0-1 0,1 1 0,-1 0 1,0-1-1,0 1 0,1-1 0,-1 0 0,0 1 0,1-1 1,-1 1-1,1-1 0,-1 0 0,1 0 0,-1 1 1,1-1-1,-1 0 0,1 0 0,0 1 0,-1-2 0,-1-3-45,-1 1-1,1-1 0,0 0 1,0 1-1,1-1 0,-1 0 1,1 0-1,0 0 0,1-1 0,-1-7 1,-3-23-458,-29-103-1692,9 55 1538</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19.195"/>
    </inkml:context>
    <inkml:brush xml:id="br0">
      <inkml:brushProperty name="width" value="0.1" units="cm"/>
      <inkml:brushProperty name="height" value="0.1" units="cm"/>
      <inkml:brushProperty name="color" value="#F6630D"/>
    </inkml:brush>
  </inkml:definitions>
  <inkml:trace contextRef="#ctx0" brushRef="#br0">163 0 8674,'48'19'4026,"4"0"-3941,-8-7 161,57 23 0,19 5-207,-113-36-34,-16 2 14,-24 2 42,27-6-42,-15 4 67,1 0 1,0 2-1,1 0 0,0 2 0,0 0 0,-29 22 0,-96 87 530,97-76-431,41-39-164,-69 69 337,69-67-329,1 0 0,0 1-1,0 0 1,1 0 0,0 0 0,0 0-1,1 1 1,0-1 0,0 1 0,-1 8-1,3-16-41,1 1 0,0 0 0,-1-1-1,1 1 1,0 0 0,0 0-1,0-1 1,0 1 0,0 0 0,0-1-1,0 1 1,0 0 0,0 0 0,0-1-1,0 1 1,0 0 0,0-1 0,1 1-1,-1 0 1,0-1 0,0 1 0,1 0-1,-1-1 1,0 1 0,1-1-1,-1 1 1,1 0 0,-1-1 0,1 1-1,-1-1 1,1 1 0,0-1 0,-1 0-1,1 1 1,-1-1 0,1 0 0,0 1-1,-1-1 1,1 0 0,0 0 0,-1 1-1,1-1 1,0 0 0,0 0-1,-1 0 1,1 0 0,0 0 0,-1 0-1,1 0 1,0 0 0,0 0 0,-1-1-1,1 1 1,0 0 0,-1 0 0,1 0-1,0-1 1,-1 1 0,1 0 0,-1-1-1,2 0 1,42-25-1164,0-16-539,6-19 754</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19.531"/>
    </inkml:context>
    <inkml:brush xml:id="br0">
      <inkml:brushProperty name="width" value="0.1" units="cm"/>
      <inkml:brushProperty name="height" value="0.1" units="cm"/>
      <inkml:brushProperty name="color" value="#F6630D"/>
    </inkml:brush>
  </inkml:definitions>
  <inkml:trace contextRef="#ctx0" brushRef="#br0">243 0 7674,'-1'7'382,"0"-1"1,-1 0 0,0 0 0,0 0-1,0 0 1,-1-1 0,0 1 0,0-1-1,0 1 1,-1-1 0,1 0 0,-7 5-1,-7 8 506,-37 29-1,-5 4 311,49-41-928,1 0 0,0 1 1,1 0-1,0 0 0,1 1 0,-9 18 0,15-27-227,0 0 0,0-1 0,0 1 0,0 0 0,1 0 0,-1 0 0,1 0 0,0 0 0,0 0 0,0 0 0,0 0-1,0 0 1,1 0 0,-1-1 0,1 1 0,0 0 0,0 0 0,0 0 0,0 0 0,0-1 0,0 1 0,1-1 0,0 1-1,-1-1 1,1 1 0,0-1 0,0 0 0,0 0 0,0 0 0,1 0 0,-1 0 0,1-1 0,-1 1 0,1-1 0,-1 1-1,4 0 1,17 8 34,1-2-1,0-1 0,0-1 0,0-1 0,0-1 0,1-1 1,0-1-1,36-2 0,-44-1-101,7 1-134,1-1 0,-1-2 0,41-8-1,-63 10-10,-1 1-1,1 0 0,0-1 0,0 0 0,-1 1 0,1-1 0,0 0 0,-1 0 1,1 0-1,-1 0 0,1 0 0,-1-1 0,1 1 0,-1 0 0,0 0 1,0-1-1,1 1 0,-1-1 0,0 0 0,-1 1 0,1-1 0,0 1 0,0-3 1,-8-17-724</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20.144"/>
    </inkml:context>
    <inkml:brush xml:id="br0">
      <inkml:brushProperty name="width" value="0.1" units="cm"/>
      <inkml:brushProperty name="height" value="0.1" units="cm"/>
      <inkml:brushProperty name="color" value="#F6630D"/>
    </inkml:brush>
  </inkml:definitions>
  <inkml:trace contextRef="#ctx0" brushRef="#br0">83 141 9266,'-72'-67'2953,"71"66"-2913,0 0-1,0-1 1,0 1 0,0 0 0,0-1 0,1 1 0,-1-1 0,0 1 0,1-1 0,-1 1 0,1-1-1,0 1 1,-1-1 0,1 0 0,0 1 0,0-1 0,0 1 0,0-1 0,0 0 0,0 1 0,1-1-1,-1 1 1,0-1 0,1 1 0,-1-1 0,1 1 0,0-1 0,0 1 0,-1-1 0,1 1 0,0 0-1,0-1 1,2-1 0,-1 1-30,0 0 0,0 0 0,1 0-1,-1 0 1,1 1 0,-1-1 0,1 1 0,-1 0 0,1-1-1,0 1 1,0 0 0,0 0 0,0 1 0,-1-1-1,5 0 1,19 4 92,0 0-1,-1 2 0,1 1 1,-1 0-1,0 2 0,36 17 1,-55-23-104,-1 1 1,0-1 0,0 1-1,0 0 1,0 1 0,-1-1-1,1 1 1,-1 0 0,0 0-1,0 0 1,0 0 0,-1 1-1,1-1 1,-1 1 0,0 0-1,-1 0 1,1 0 0,-1 1-1,0-1 1,0 1 0,-1-1-1,2 10 1,-2-8-53,-1 1-1,0-1 1,-1 0-1,0 0 1,0 0-1,0 0 1,-1 0-1,0-1 1,-1 1-1,1 0 1,-1-1-1,-1 1 1,1-1 0,-1 0-1,0 0 1,0-1-1,-1 1 1,-6 6-1,2-3-116,-1 0 0,-1 0 0,1-1 0,-1-1 0,-1 0 0,1 0 0,-1-1 1,-16 5-1,25-9 110,0-1 1,0-1 0,0 1-1,-1 0 1,1-1 0,0 0-1,0 1 1,-1-1-1,1-1 1,0 1 0,0 0-1,-1-1 1,1 0 0,0 1-1,-6-4 1,6 2-4,1 1 1,-1-1-1,1-1 0,0 1 1,0 0-1,0 0 0,0-1 0,0 1 1,0-1-1,1 0 0,-1 0 0,1 1 1,0-1-1,0 0 0,0 0 1,0 0-1,0 0 0,0 0 0,1 0 1,0-4-1,-2-8 98,0-1 1,1 1-1,1-1 0,1 1 1,0-1-1,1 1 0,1 0 1,0-1-1,1 1 0,7-17 0,-11 31-11,0 1-1,0 0 0,0-1 0,0 1 0,0 0 0,0 0 0,0-1 0,0 1 0,1 0 0,-1 0 0,0-1 0,0 1 1,0 0-1,0 0 0,0-1 0,0 1 0,0 0 0,1 0 0,-1-1 0,0 1 0,0 0 0,0 0 0,1 0 0,-1 0 0,0-1 1,0 1-1,0 0 0,1 0 0,-1 0 0,0 0 0,0 0 0,1 0 0,-1 0 0,0-1 0,1 1 0,-1 0 0,0 0 1,0 0-1,1 0 0,-1 0 0,0 0 0,0 0 0,1 0 0,-1 0 0,0 1 0,0-1 0,1 0 0,-1 0 0,0 0 1,1 0-1,3 18 500,-4 25-122,-6 38 134,-28 131 0,34-212-513,0 1 0,0-1 0,0 0 0,0 1 0,-1-1 0,1 1 0,0-1 0,0 1 0,0-1 0,0 0 0,0 1 0,1-1 0,-1 1 0,0-1 0,0 0 0,0 1 0,0-1 0,0 1 0,0-1 0,1 0 0,-1 1 0,0-1 0,0 0 0,1 1 0,-1-1 0,0 0 0,0 1 1,1-1-1,-1 0 0,0 0 0,1 1 0,-1-1 0,1 0 0,-1 0 0,0 0 0,1 1 0,-1-1 0,0 0 0,1 0 0,22-2 152,19-12-258,-41 13 112,6-3-147,0 0-1,0 0 1,0-1 0,-1 0-1,0 0 1,0-1-1,0 0 1,-1 0-1,1 0 1,-1-1 0,-1 0-1,1 1 1,-1-2-1,-1 1 1,1 0 0,-1-1-1,0 0 1,-1 0-1,2-10 1,-3 2-270</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20.466"/>
    </inkml:context>
    <inkml:brush xml:id="br0">
      <inkml:brushProperty name="width" value="0.1" units="cm"/>
      <inkml:brushProperty name="height" value="0.1" units="cm"/>
      <inkml:brushProperty name="color" value="#F6630D"/>
    </inkml:brush>
  </inkml:definitions>
  <inkml:trace contextRef="#ctx0" brushRef="#br0">359 1 8122,'-4'2'395,"1"1"-1,0-1 1,-1 1 0,1 0 0,1 1 0,-1-1 0,0 0-1,1 1 1,0-1 0,0 1 0,0 0 0,-3 7 0,-15 21 561,18-28-920,-1 0 0,1-1-1,0 1 1,0 0 0,0 0 0,1 1-1,-1-1 1,0 5 0,-11 26 65,-22 21-419,-3-1 1,-2-1 0,-70 71-1,86-100-379,3-22 345,20-4 336</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20.797"/>
    </inkml:context>
    <inkml:brush xml:id="br0">
      <inkml:brushProperty name="width" value="0.1" units="cm"/>
      <inkml:brushProperty name="height" value="0.1" units="cm"/>
      <inkml:brushProperty name="color" value="#F6630D"/>
    </inkml:brush>
  </inkml:definitions>
  <inkml:trace contextRef="#ctx0" brushRef="#br0">0 0 8722,'13'1'1090,"-1"0"-1,0 0 1,22 6 0,70 31 333,-43-14-494,31 12-256,-54-19-583,1-3 0,79 20 1,-113-33-165,0-1 1,0 1 0,0-1-1,0-1 1,0 1-1,0-1 1,0 1-1,0-1 1,0-1 0,-1 1-1,1-1 1,0 0-1,-1 0 1,1 0 0,-1-1-1,0 1 1,0-1-1,6-5 1,-9 7 32,-1 0 1,0 0-1,0 1 0,0-1 1,0 0-1,0 0 0,0 0 1,0 1-1,0-1 0,0 0 1,0 0-1,-1 1 1,1-1-1,0 0 0,-1 0 1,1 1-1,0-1 0,-1 0 1,1 1-1,-1-1 0,1 0 1,-1 1-1,1-1 0,-1 0 1,1 1-1,-1-1 1,0 1-1,1 0 0,-1-1 1,0 1-1,1-1 0,-1 1 1,0 0-1,0-1 0,1 1 1,-1 0-1,0 0 0,0 0 1,-1 0-1,-32-13-376</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21.213"/>
    </inkml:context>
    <inkml:brush xml:id="br0">
      <inkml:brushProperty name="width" value="0.1" units="cm"/>
      <inkml:brushProperty name="height" value="0.1" units="cm"/>
      <inkml:brushProperty name="color" value="#F6630D"/>
    </inkml:brush>
  </inkml:definitions>
  <inkml:trace contextRef="#ctx0" brushRef="#br0">1 0 7642,'5'24'3579,"14"12"-2969,0 0-586,-15-25-9,6 16-57,-1 0 1,6 32-1,-15-68 48,0 0-1,1 0 0,0 0 1,1 0-1,-1 1 0,2-1 1,-1 0-1,1 1 1,8-17-1,-8 18 67,1 0 1,-1 0-1,1 0 0,1 0 0,-1 1 1,1-1-1,0 1 0,1 1 1,0-1-1,-1 1 0,2 0 0,7-6 1,-6 7-61,1 1 1,-1 0-1,1 0 1,0 1-1,0 0 1,0 0-1,-1 1 1,2 0-1,-1 1 0,0 0 1,0 0-1,0 1 1,0 0-1,0 1 1,-1 0-1,11 3 1,-19-4-18,1-1-1,0 0 1,-1 0 0,1 1 0,-1-1 0,1 0 0,0 1-1,-1-1 1,1 0 0,-1 1 0,1-1 0,-1 1 0,0-1-1,1 1 1,-1-1 0,1 1 0,-1-1 0,0 1 0,1-1-1,-1 1 1,0 0 0,0-1 0,1 1 0,-1-1 0,0 1-1,0 0 1,0-1 0,0 1 0,0 1 0,-8 21-67,-26 19-1,34-41 70,-22 20-18,-47 36-1,45-39 140,1 1 1,-22 23-1,43-41-99,1 1 1,0-1-1,0 0 1,0 0-1,-1 0 0,1 1 1,0-1-1,1 1 1,-1-1-1,0 1 0,0-1 1,1 1-1,-1-1 1,0 1-1,1 0 0,-1 2 1,2-4-15,-1 1 1,1-1-1,-1 1 1,1-1 0,-1 0-1,1 0 1,-1 1-1,1-1 1,0 0-1,-1 0 1,1 1-1,0-1 1,-1 0 0,1 0-1,0 0 1,-1 0-1,1 0 1,-1 0-1,1 0 1,0 0-1,-1 0 1,1 0 0,0 0-1,-1-1 1,1 1-1,-1 0 1,2-1-1,55-20-11,-45 15 130,-1 0 0,0-1-1,0 0 1,-1-1 0,0 0 0,-1-1 0,14-14 0,-9 1 657</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21.693"/>
    </inkml:context>
    <inkml:brush xml:id="br0">
      <inkml:brushProperty name="width" value="0.1" units="cm"/>
      <inkml:brushProperty name="height" value="0.1" units="cm"/>
      <inkml:brushProperty name="color" value="#F6630D"/>
    </inkml:brush>
  </inkml:definitions>
  <inkml:trace contextRef="#ctx0" brushRef="#br0">113 68 6977,'-37'-67'2185,"34"70"-1116,2 15-595,4 22 77,-2-2-273,-1-1 1,-2 0-1,-10 62 0,-35 106 407,34-151-148,11-43-285,6-9-128,21-20-74,-24 17-49,196-173 40,-191 169-39,0 1 1,1 1-1,-1-1 0,0 1 1,1 0-1,0 1 0,0-1 1,0 1-1,0 1 0,8-2 1,-14 3 0,1 0 0,0 0 0,-1 0 0,1 0 0,-1 0 1,1 0-1,-1 0 0,1 1 0,-1-1 0,1 1 0,-1-1 0,1 1 0,-1-1 1,1 1-1,-1 0 0,0 0 0,1 0 0,-1 0 0,0 0 0,2 1 0,-2 0 8,0 0-1,0 0 0,-1 0 0,1 0 0,0 0 0,-1 0 0,1 1 1,-1-1-1,0 0 0,1 0 0,-1 1 0,0-1 0,-1 0 0,1 0 1,0 0-1,-1 1 0,1-1 0,-2 4 0,-16 47 368,14-42-366,0 0 1,1 0-1,0 0 0,0 0 0,1 0 0,1 0 1,0 1-1,0 12 0,4-19-801,2-15-36,-3 4 665,6-12-318</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22.200"/>
    </inkml:context>
    <inkml:brush xml:id="br0">
      <inkml:brushProperty name="width" value="0.1" units="cm"/>
      <inkml:brushProperty name="height" value="0.1" units="cm"/>
      <inkml:brushProperty name="color" value="#F6630D"/>
    </inkml:brush>
  </inkml:definitions>
  <inkml:trace contextRef="#ctx0" brushRef="#br0">394 0 9882,'5'17'3680,"-7"40"-3262,1-54-171,0 6-199,-1 1 0,0-1-1,0 0 1,-1 0 0,0 0-1,-1 0 1,0 0 0,-1-1 0,1 0-1,-1 0 1,-1 0 0,0 0 0,0-1-1,-13 12 1,-5 1-51,-1-1 0,-1-1-1,-33 17 1,30-18 7,0 1 0,-28 23 0,33-22 3,18-15-2,-1 1 0,1 0-1,1 0 1,-1 0 0,1 1 0,0-1-1,-4 8 1,8-13-5,1 0-1,0 0 1,0 1 0,0-1-1,0 0 1,0 0-1,0 1 1,-1-1-1,1 0 1,0 0 0,0 1-1,0-1 1,0 0-1,0 0 1,0 1 0,0-1-1,0 0 1,0 0-1,0 1 1,0-1-1,0 0 1,0 0 0,1 1-1,-1-1 1,0 0-1,0 0 1,0 1 0,0-1-1,0 0 1,0 0-1,1 0 1,-1 1-1,0-1 1,0 0 0,0 0-1,0 0 1,1 0-1,-1 1 1,0-1 0,0 0-1,1 0 1,-1 0-1,0 0 1,0 0-1,0 0 1,1 0 0,-1 1-1,20-1-43,17-6-20,15-9 67,-28 7 4,0 1 1,0 2 0,33-4 0,-56 9-4,0 0 0,0 0 1,0-1-1,0 1 1,-1 0-1,1 1 1,0-1-1,0 0 1,0 0-1,0 0 1,-1 0-1,1 1 1,0-1-1,0 0 1,0 1-1,-1-1 0,1 1 1,0-1-1,0 1 1,-1-1-1,1 1 1,-1-1-1,1 1 1,0 0-1,-1-1 1,1 1-1,0 1 1,-1 0 10,1 0 1,-1 0 0,1 0 0,-1 0 0,0 0 0,0 0 0,0 0 0,0 0 0,0 0 0,0 0 0,-2 3 0,0 4 76,-1 1 0,0-1 0,-1-1 1,-6 12-1,-19 33 192,2 1-1,3 2 1,2 0-1,-22 91 1,41-135-348,0-1 0,1 1 0,0 0 0,1 0 1,1 1-1,1 18 0,-1-31 44,0 0 1,0 1-1,0-1 0,0 0 1,0 0-1,0 1 0,0-1 1,0 0-1,0 0 0,0 1 1,0-1-1,0 0 0,0 0 1,0 1-1,1-1 1,-1 0-1,0 0 0,0 1 1,0-1-1,0 0 0,0 0 1,1 1-1,-1-1 0,0 0 1,0 0-1,0 0 0,1 0 1,-1 1-1,0-1 0,0 0 1,0 0-1,1 0 1,-1 0-1,0 0 0,0 0 1,1 0-1,-1 1 0,0-1 1,0 0-1,1 0 0,-1 0 1,0 0-1,1 0 0,-1 0 1,0 0-1,0 0 0,1-1 1,-1 1-1,0 0 0,0 0 1,1 0-1,-1 0 1,0 0-1,0 0 0,1 0 1,-1-1-1,0 1 0,0 0 1,0 0-1,1 0 0,-1 0 1,0-1-1,0 1 0,0 0 1,1-1-1,15-20-1173,-10 12 844,27-28-242</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22.544"/>
    </inkml:context>
    <inkml:brush xml:id="br0">
      <inkml:brushProperty name="width" value="0.1" units="cm"/>
      <inkml:brushProperty name="height" value="0.1" units="cm"/>
      <inkml:brushProperty name="color" value="#F6630D"/>
    </inkml:brush>
  </inkml:definitions>
  <inkml:trace contextRef="#ctx0" brushRef="#br0">0 106 9290,'43'-87'2751,"-42"85"-2720,1 1-1,-1-1 0,0 1 0,1 0 1,0-1-1,-1 1 0,1 0 1,0 0-1,-1 0 0,1 0 1,0 0-1,0 1 0,0-1 1,0 0-1,-1 1 0,1 0 1,0-1-1,0 1 0,0 0 0,0 0 1,0 0-1,0 0 0,0 0 1,0 0-1,0 1 0,0-1 1,0 1-1,0 0 0,0-1 1,0 1-1,2 1 0,6 1 119,29 1 217,0-1 0,56-3 0,-56-2-242,0 3 1,59 7-1,-95-7-109,1 0 0,-1 0 0,0 0 0,0 1 1,0-1-1,0 1 0,0 0 0,0-1 0,0 2 0,-1-1 0,1 0 0,-1 0 0,1 1 0,-1-1 0,0 1 0,0 0 0,0 0 1,-1 0-1,1 0 0,0 0 0,-1 0 0,0 0 0,0 0 0,0 1 0,1 4 0,0 3 40,0 1-1,-1-1 1,0 1-1,-1 0 1,0-1-1,-2 13 1,-34 213 352,28-196-430,-3-1 0,-1 0 1,-31 66-1,39-97-80,0-1 0,-1 1 0,-1-1 0,0 0 1,-8 9-1,12-15 31,0 0 0,0 0 0,0-1-1,0 1 1,0-1 0,0 1 0,0-1 0,0 0 0,0 1 0,-1-1 0,1 0 0,-1-1 0,1 1-1,-1 0 1,1-1 0,-1 1 0,1-1 0,-1 0 0,1 0 0,-1 0 0,0 0 0,-3-1 0,-11-8-291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8.941"/>
    </inkml:context>
    <inkml:brush xml:id="br0">
      <inkml:brushProperty name="width" value="0.1" units="cm"/>
      <inkml:brushProperty name="height" value="0.1" units="cm"/>
      <inkml:brushProperty name="color" value="#E71224"/>
    </inkml:brush>
  </inkml:definitions>
  <inkml:trace contextRef="#ctx0" brushRef="#br0">1 27 8314,'13'-2'2808,"2"0"-2728,3-4-32,0-6-24,0 9-8,3 1 24,0 7-80,-3 0-512,-8-11 408</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4.461"/>
    </inkml:context>
    <inkml:brush xml:id="br0">
      <inkml:brushProperty name="width" value="0.1" units="cm"/>
      <inkml:brushProperty name="height" value="0.1" units="cm"/>
      <inkml:brushProperty name="color" value="#66CC00"/>
    </inkml:brush>
  </inkml:definitions>
  <inkml:trace contextRef="#ctx0" brushRef="#br0">0 2 7642,'14'-1'2840,"23"17"-2136,0 7-296,-10-3 81,13 11-65,-12-11-72,-2-2-40,13 13-176,-9-10-56,-9-1-240,-3-7-256,-4-18 264</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22.880"/>
    </inkml:context>
    <inkml:brush xml:id="br0">
      <inkml:brushProperty name="width" value="0.1" units="cm"/>
      <inkml:brushProperty name="height" value="0.1" units="cm"/>
      <inkml:brushProperty name="color" value="#F6630D"/>
    </inkml:brush>
  </inkml:definitions>
  <inkml:trace contextRef="#ctx0" brushRef="#br0">69 104 9586,'-68'-103'3465,"71"104"-2913,5-1-200,8 10-48,2-5-32,9 0-8,4-7-24,5-1-144,12 8-32,-10-17-344,6 16-176,-5-1-432,-16-5-240,-8 12 736</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23.208"/>
    </inkml:context>
    <inkml:brush xml:id="br0">
      <inkml:brushProperty name="width" value="0.1" units="cm"/>
      <inkml:brushProperty name="height" value="0.1" units="cm"/>
      <inkml:brushProperty name="color" value="#F6630D"/>
    </inkml:brush>
  </inkml:definitions>
  <inkml:trace contextRef="#ctx0" brushRef="#br0">2 979 8610,'-1'17'3185,"1"-9"-2473,4-3-312,11 0-48,2-5-40,12-2-72,1 2-72,1-11-128,7-2-136,13-9-360,8-1-240,-12-3 392</inkml:trace>
  <inkml:trace contextRef="#ctx0" brushRef="#br0" timeOffset="1">593 226 9154,'-21'-127'3441,"28"126"-2417,6 2-704,8-4 64,14 3 48,6-5-32,3-10-24,7 4-192,-2-7-72,5 16-120,2-5-200,-3 7-336,3 0-184,-33-16-376,0 5 376,-22 1 432</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23.545"/>
    </inkml:context>
    <inkml:brush xml:id="br0">
      <inkml:brushProperty name="width" value="0.1" units="cm"/>
      <inkml:brushProperty name="height" value="0.1" units="cm"/>
      <inkml:brushProperty name="color" value="#F6630D"/>
    </inkml:brush>
  </inkml:definitions>
  <inkml:trace contextRef="#ctx0" brushRef="#br0">170 0 7938,'-37'189'5633,"-13"94"-3230,-16 86-2056,50-274-1016,16-77-449,9-57 271,-1 3 379</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23.883"/>
    </inkml:context>
    <inkml:brush xml:id="br0">
      <inkml:brushProperty name="width" value="0.1" units="cm"/>
      <inkml:brushProperty name="height" value="0.1" units="cm"/>
      <inkml:brushProperty name="color" value="#F6630D"/>
    </inkml:brush>
  </inkml:definitions>
  <inkml:trace contextRef="#ctx0" brushRef="#br0">0 186 9746,'20'-10'3425,"-2"-3"-2977,10 8-272,0-5 24,-2-3-64,2 6-16,7-2-64,-6-3-80,9-1-224,0-3-144,-5-9-368,-5 0 1880,-12-3-944</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24.218"/>
    </inkml:context>
    <inkml:brush xml:id="br0">
      <inkml:brushProperty name="width" value="0.1" units="cm"/>
      <inkml:brushProperty name="height" value="0.1" units="cm"/>
      <inkml:brushProperty name="color" value="#F6630D"/>
    </inkml:brush>
  </inkml:definitions>
  <inkml:trace contextRef="#ctx0" brushRef="#br0">298 24 8658,'-48'-23'3153,"42"41"-2521,-9 5-168,8 5-24,-7 1-96,0 3-96,8 10-168,-2-6-32,3 5-128,-3 5-120,-6-5-240,1 12-184,2-12 384</inkml:trace>
  <inkml:trace contextRef="#ctx0" brushRef="#br0" timeOffset="1">61 403 8002,'-41'-10'2960,"43"32"-2304,0 1-231,-1 14 7,-2 0-80,-3 0-96,-2-4-88,1-7-168,2 2-96,-1-8-296,3 5-184,1-9 344</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24.559"/>
    </inkml:context>
    <inkml:brush xml:id="br0">
      <inkml:brushProperty name="width" value="0.1" units="cm"/>
      <inkml:brushProperty name="height" value="0.1" units="cm"/>
      <inkml:brushProperty name="color" value="#F6630D"/>
    </inkml:brush>
  </inkml:definitions>
  <inkml:trace contextRef="#ctx0" brushRef="#br0">0 288 6657,'18'-35'1056,"-14"25"-637,1-1-1,1 1 1,0 0-1,0 1 1,1-1-1,0 1 1,0 0-1,10-8 1,55-20 925,-55 26-1209,0 1 0,1 1 0,0 1 0,1 0 0,0 1 1,32-7-1,-28 7-121,0-1 1,0-1-1,28-16 1,-47 23-13,-3 2-2,-1 0 1,0-1 0,1 1 0,-1 0 0,0 0 0,1 0 0,-1-1 0,0 1 0,1 0-1,-1 0 1,0 0 0,1 0 0,-1 0 0,1 0 0,-1 0 0,0 0 0,1 0-1,-1 0 1,1 0 0,-1 0 0,0 0 0,1 0 0,-1 0 0,0 0 0,1 0-1,-1 0 1,1 0 0,-1 0 0,0 1 0,1-1 0,-1 0 0,0 0 0,1 1-1,-1-1 1,0 0 0,1 1 0,-1 15 26,-12 19 4,2-17-46,-1 0-1,-1-1 1,-19 21-1,-19 30-268,38-48 184,-64 95-1529,49-86 1234</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28:24.899"/>
    </inkml:context>
    <inkml:brush xml:id="br0">
      <inkml:brushProperty name="width" value="0.1" units="cm"/>
      <inkml:brushProperty name="height" value="0.1" units="cm"/>
      <inkml:brushProperty name="color" value="#F6630D"/>
    </inkml:brush>
  </inkml:definitions>
  <inkml:trace contextRef="#ctx0" brushRef="#br0">151 101 7762,'-5'-100'2880,"5"108"-2184,0 2-191,0 14 63,-6-7 8,-3 2-40,-2 1-112,-1 0-192,4 8-88,-2-2-96,-3-1-32,-3 3-80,1-2-56,0-3-136,5 1-112,1-7-272,0-6 3352,6-11-2120</inkml:trace>
  <inkml:trace contextRef="#ctx0" brushRef="#br0" timeOffset="1">51 239 8594,'87'-33'3369,"-69"58"-2105,-3 4-456,23 10 64,-10 3 0,19 2 1,-4-5-129,-10-9-248,1-2-152,-12-13-224,-1-6-48,-16-5-64,3-4-8,-15-5-288,6 3-320,-7-1-2729</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1:53.850"/>
    </inkml:context>
    <inkml:brush xml:id="br0">
      <inkml:brushProperty name="width" value="0.1" units="cm"/>
      <inkml:brushProperty name="height" value="0.1" units="cm"/>
      <inkml:brushProperty name="color" value="#F6630D"/>
    </inkml:brush>
  </inkml:definitions>
  <inkml:trace contextRef="#ctx0" brushRef="#br0">6 132 8882,'-5'-5'3177,"31"-2"-2657,12-3 32,16 1 48,7 0-80,-4-4-104,-1-3-112,-11 3-152,-11-7-8,4 10-96,-7 4 0,-6 1-24,-2 3-88,-12-3-312,2 5-192,-11-2 776,-7 2-40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1:54.183"/>
    </inkml:context>
    <inkml:brush xml:id="br0">
      <inkml:brushProperty name="width" value="0.1" units="cm"/>
      <inkml:brushProperty name="height" value="0.1" units="cm"/>
      <inkml:brushProperty name="color" value="#F6630D"/>
    </inkml:brush>
  </inkml:definitions>
  <inkml:trace contextRef="#ctx0" brushRef="#br0">626 0 6105,'-18'15'986,"14"-13"-640,0 1-1,1 0 0,-1 0 1,1 0-1,0 0 0,0 1 1,0 0-1,-3 4 1,4-3-138,0 1 1,0 0-1,0 0 1,1 0-1,0 0 1,0 0 0,0 8-1,-4 22 392,-41 94 525,26-80-915,8-20-157,-1-1-1,-1-1 1,-1-1 0,-1 0 0,-2-1 0,-24 28-1,-169 207 19,186-225-105,2 2 0,1 0 0,2 1 0,2 1 0,-21 66 0,38-105 11,0 1-1,1 0 1,-1 0 0,1 0 0,0 0-1,-1 0 1,1 0 0,0 0 0,0 0-1,0 0 1,0-1 0,1 1 0,0 3-1,-1-4-2,0-1 1,1 1-1,-1-1 0,0 0 0,1 0 0,-1 1 0,0-1 1,1 0-1,-1 0 0,1 1 0,-1-1 0,0 0 0,1 0 1,-1 0-1,1 0 0,-1 0 0,1 1 0,-1-1 1,1 0-1,-1 0 0,1 0 0,-1 0 0,0 0 0,1 0 1,-1-1-1,1 1 0,-1 0 0,1 0 0,-1 0 0,0 0 1,1 0-1,-1-1 0,1 1 0,4-3-350,-1 0 0,1 0 1,-1 0-1,0 0 0,0-1 0,0 1 1,6-9-1,16-26-803</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1:54.658"/>
    </inkml:context>
    <inkml:brush xml:id="br0">
      <inkml:brushProperty name="width" value="0.1" units="cm"/>
      <inkml:brushProperty name="height" value="0.1" units="cm"/>
      <inkml:brushProperty name="color" value="#F6630D"/>
    </inkml:brush>
  </inkml:definitions>
  <inkml:trace contextRef="#ctx0" brushRef="#br0">64 0 8226,'-1'1'141,"0"-1"1,0 1-1,0-1 0,0 1 1,0 0-1,1-1 1,-1 1-1,0 0 0,0 0 1,0-1-1,1 1 1,-1 0-1,1 0 0,-1 0 1,1 0-1,-1 0 1,1 0-1,-1 0 0,1 0 1,0 0-1,-1 0 1,1 0-1,0 0 0,0 2 1,-7 38-237,5-26 504,-3 25-123,2 0 0,2 0 0,4 53 0,-1-48-256,-2 1 0,-5 46 1,-4-70-9,2-18-22,1-16-18,3-1 20,1 0 1,0 0 0,1 0 0,1-1 0,0 1 0,0 0 0,2 0-1,-1 0 1,2-1 0,0 2 0,0-1 0,1 0 0,7-15 0,-2 12 0,0-1 1,1 2 0,0 0-1,2 0 1,16-17 0,-24 28-5,0 0 1,0 0-1,1 1 0,-1-1 1,1 1-1,0 0 1,0 1-1,0-1 0,0 1 1,0 0-1,1 0 0,-1 1 1,1 0-1,-1 0 1,1 0-1,-1 0 0,1 1 1,0 0-1,-1 0 0,1 0 1,-1 1-1,7 1 1,-10-1 0,0 0 1,0 1-1,0-1 1,0 0-1,-1 0 1,1 1-1,-1-1 1,1 1-1,-1-1 1,1 1-1,-1 0 1,0 0-1,0-1 1,0 1-1,0 0 1,0 0-1,0 0 1,-1 0-1,1 0 1,0 0-1,-1 0 1,0 0-1,1 1 1,-1-1-1,0 0 1,0 0-1,0 0 0,-1 0 1,0 4-1,0 6 5,0 0-1,-1 0 0,-7 23 1,-26 54 258,-4-1 0,-52 87 0,66-130 13,32-83-325,27-68-1022,-11 29 663</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5.191"/>
    </inkml:context>
    <inkml:brush xml:id="br0">
      <inkml:brushProperty name="width" value="0.1" units="cm"/>
      <inkml:brushProperty name="height" value="0.1" units="cm"/>
      <inkml:brushProperty name="color" value="#66CC00"/>
    </inkml:brush>
  </inkml:definitions>
  <inkml:trace contextRef="#ctx0" brushRef="#br0">56 47 8674,'-56'3'3041,"71"-11"-2681,11 6-136,4-4-56,7 2-40,1-4-56,5 3-64,-5-1 0,1-1-8,-1 4-24,-9 3-160,3 2-152,-26 1-1945,-6 2 1593</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1:55"/>
    </inkml:context>
    <inkml:brush xml:id="br0">
      <inkml:brushProperty name="width" value="0.1" units="cm"/>
      <inkml:brushProperty name="height" value="0.1" units="cm"/>
      <inkml:brushProperty name="color" value="#F6630D"/>
    </inkml:brush>
  </inkml:definitions>
  <inkml:trace contextRef="#ctx0" brushRef="#br0">0 211 9658,'40'-58'3337,"-26"55"-3073,11 0-8,11-1-16,-3-7-16,21 4-16,-5-9-56,16 4-88,0-2-24,-11-3-40,4 4-80,-20-8-248,-2 9-112,-13 1-536,-15 3 608</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1:55.336"/>
    </inkml:context>
    <inkml:brush xml:id="br0">
      <inkml:brushProperty name="width" value="0.1" units="cm"/>
      <inkml:brushProperty name="height" value="0.1" units="cm"/>
      <inkml:brushProperty name="color" value="#F6630D"/>
    </inkml:brush>
  </inkml:definitions>
  <inkml:trace contextRef="#ctx0" brushRef="#br0">201 0 7714,'-1'1'93,"1"-1"0,0 0 1,0 1-1,-1-1 0,1 0 1,0 1-1,0-1 0,0 0 1,-1 1-1,1-1 0,0 0 1,0 1-1,0-1 1,0 0-1,0 1 0,0-1 1,0 0-1,0 1 0,0-1 1,0 1-1,0-1 0,0 0 1,0 1-1,0-1 0,0 1 1,0-1-1,0 0 0,0 1 1,0-1-1,1 0 0,-1 1 1,0-1-1,0 0 1,0 1-1,1-1 0,-1 1 1,12 26 354,-1-1 119,-10-14-416,0 0 0,0 1 0,-1-1 1,-1 0-1,0 0 0,-1 1 1,0-1-1,-1 0 0,0 0 0,-8 19 1,3-8-76,1 2 14,-4 10 55,-10 57 1,1 15-3,-40 120 0,-11 55-163,67-244-175,4-26-124,3-15-441,2-17 363</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1:55.702"/>
    </inkml:context>
    <inkml:brush xml:id="br0">
      <inkml:brushProperty name="width" value="0.1" units="cm"/>
      <inkml:brushProperty name="height" value="0.1" units="cm"/>
      <inkml:brushProperty name="color" value="#F6630D"/>
    </inkml:brush>
  </inkml:definitions>
  <inkml:trace contextRef="#ctx0" brushRef="#br0">0 84 9074,'9'-10'3129,"1"3"-2897,13 2-128,0-1-32,6-2 32,-1-1-8,6-5-24,1 5 8,-7 3-152,3-1-152,-14 4 2248,-3 8-1608</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1:56.028"/>
    </inkml:context>
    <inkml:brush xml:id="br0">
      <inkml:brushProperty name="width" value="0.1" units="cm"/>
      <inkml:brushProperty name="height" value="0.1" units="cm"/>
      <inkml:brushProperty name="color" value="#F6630D"/>
    </inkml:brush>
  </inkml:definitions>
  <inkml:trace contextRef="#ctx0" brushRef="#br0">75 27 8290,'-1'1'243,"0"1"0,0-1 1,1 1-1,-1-1 0,1 1 0,-1 0 1,1-1-1,0 1 0,-1 0 0,1-1 1,0 1-1,0 0 0,0-1 0,0 1 1,1 0-1,-1-1 0,1 4 1,8 36-908,-6-30 983,-3-7-317,1-1-1,-1 1 1,-1 0 0,1 0 0,0 0-1,-1 0 1,0-1 0,0 1-1,0 0 1,0 0 0,0-1 0,-1 1-1,0-1 1,0 0 0,0 1-1,0-1 1,0 0 0,-1 0 0,1 0-1,-1 0 1,0-1 0,0 1 0,0-1-1,0 0 1,0 1 0,0-1-1,-1-1 1,1 1 0,-1 0 0,-4 1-1,7-3-1,1 0 0,-1 0 0,1 0 0,-1 1 0,0-1 0,1 0 0,-1 0 0,1 0-1,-1 0 1,1 0 0,-1 0 0,0 0 0,1 0 0,-1 0 0,1 0 0,-1 0 0,1-1 0,-1 1 0,0 0-1,1 0 1,-1-1 0,1 1 0,-1 0 0,1 0 0,-1-1 0,1 1 0,0-1 0,-1 1 0,1 0 0,-1-1-1,1 1 1,0-1 0,-1 1 0,1-1 0,0 1 0,-1-1 0,1 1 0,0-1 0,0 1 0,0-1 0,0 0-1,-1 1 1,1-1 0,0 1 0,0-1 0,0 1 0,0-1 0,0 0 0,0 1 0,0-1 0,1 1 0,-1-1-1,0 1 1,0-1 0,0 0 0,0 1 0,1-1 0,-1 1 0,0-1 0,1 1 0,-1-1 0,0 1 0,1 0-1,-1-1 1,1 1 0,-1-1 0,0 1 0,2-1 0,28-31 16,166-100 206,-188 127-198,23-9 140,-22 20-72,-7 16-18,-3-16-58,-1 1 0,1-1 0,-2 0 0,1 0 0,-1 0 0,-3 6 0,-7 17 13,-2 5-12,-1-1 1,-2 0-1,-41 57 0,34-52-57,23-47-304,1-1 0,0 1-1,1-1 1,0 0-1,0 1 1,3-11-1,10-44-351</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1:56.361"/>
    </inkml:context>
    <inkml:brush xml:id="br0">
      <inkml:brushProperty name="width" value="0.1" units="cm"/>
      <inkml:brushProperty name="height" value="0.1" units="cm"/>
      <inkml:brushProperty name="color" value="#F6630D"/>
    </inkml:brush>
  </inkml:definitions>
  <inkml:trace contextRef="#ctx0" brushRef="#br0">9 1 7754,'-1'2'296,"0"1"0,0-1 1,0 1-1,0-1 0,0 1 1,0 0-1,0-1 0,1 1 1,0 0-1,-1 4 0,8 50-315,-5-45 355,13 47 308,43 113 0,-16-53-305,34 117 16,148 394 319,-207-594-578,1 0 0,2-2 0,1 0 0,1-1 0,2-1 0,55 56 0,-76-85-81,1 0 0,0 0 0,0 0 0,0 0 0,0-1 0,1 0 0,6 3 0,-10-5-13,-1 1 0,1-1 1,0 0-1,0 0 0,-1 0 0,1 0 1,0 0-1,0 0 0,-1 0 0,1 0 1,0 0-1,0 0 0,-1 0 0,1-1 1,0 1-1,0 0 0,-1 0 0,1-1 1,0 1-1,-1 0 0,2-2 1,-1 1-2,0 0 0,0 0 0,-1-1 0,1 1 1,0 0-1,-1-1 0,1 1 0,-1-1 1,1 1-1,-1-1 0,0 1 0,0 0 0,1-1 1,-1 1-1,0-3 0,-2-23-46,-1 1 0,-1-1-1,-1 1 1,-8-25 0,3 14-93,-4-26-111,-64-216-1644,32 171 1411</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1:56.696"/>
    </inkml:context>
    <inkml:brush xml:id="br0">
      <inkml:brushProperty name="width" value="0.1" units="cm"/>
      <inkml:brushProperty name="height" value="0.1" units="cm"/>
      <inkml:brushProperty name="color" value="#F6630D"/>
    </inkml:brush>
  </inkml:definitions>
  <inkml:trace contextRef="#ctx0" brushRef="#br0">215 19 7514,'1'-18'2979,"-12"60"-2051,-4 14-26,4-22-360,-23 65 349,-34 162-1,42-128-827,-21 139-434,45-257-105,1-25-299,2-37-622,1-37 685</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1:57.032"/>
    </inkml:context>
    <inkml:brush xml:id="br0">
      <inkml:brushProperty name="width" value="0.1" units="cm"/>
      <inkml:brushProperty name="height" value="0.1" units="cm"/>
      <inkml:brushProperty name="color" value="#F6630D"/>
    </inkml:brush>
  </inkml:definitions>
  <inkml:trace contextRef="#ctx0" brushRef="#br0">3 0 9370,'-3'25'3209,"20"36"-3001,-9 9-128,-2 16-24,3-4-120,-8-18-360,11 0 296</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2:48.086"/>
    </inkml:context>
    <inkml:brush xml:id="br0">
      <inkml:brushProperty name="width" value="0.1" units="cm"/>
      <inkml:brushProperty name="height" value="0.1" units="cm"/>
      <inkml:brushProperty name="color" value="#F6630D"/>
    </inkml:brush>
  </inkml:definitions>
  <inkml:trace contextRef="#ctx0" brushRef="#br0">35 44 3377,'-13'-14'909,"-5"-7"-685,14 14 128,7 5 611,76 23-89,-48-11-343,1-2 0,49 6 0,104-14 19,-80-3-421,-56 5 47,0 3 1,69 15-1,-72-10-77,-1-3 0,2-1 0,46-1-1,-42-7-55,29-1-19,1 2 1,-1 5-1,130 21 0,-156-16-9,-40-8-11,0 1 0,0 1 0,-1 0-1,1 1 1,-1 0 0,1 1 0,12 7 0,102 43 5,-114-49-1,0-1-1,0-1 0,0 0 1,0-1-1,1 0 1,0-1-1,21 0 0,107-7 59,-119 4-57,70-7 10,-34 2 8,1 2-1,104 8 0,44 34-2,-202-37-23,43 5 15,-1-2 0,1-2-1,-1-3 1,52-7 0,24 0 6,-14 1-4,-83 5 0,54 3 0,-50 1-1,46-4 1,186-43 54,-239 42-63,-1 1 1,1 1-1,-1 1 0,1 1 1,38 7-1,-45-5-8,20 2 9,1 0 0,0-3 0,0-1 0,0-2 0,0-2 0,44-8 0,-49 5 1,53-3 0,4-1 1,-64-9 163,-1 6-335,-23 12 73</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2:51.728"/>
    </inkml:context>
    <inkml:brush xml:id="br0">
      <inkml:brushProperty name="width" value="0.1" units="cm"/>
      <inkml:brushProperty name="height" value="0.1" units="cm"/>
      <inkml:brushProperty name="color" value="#F6630D"/>
    </inkml:brush>
  </inkml:definitions>
  <inkml:trace contextRef="#ctx0" brushRef="#br0">4011 18 2705,'15'-8'991,"1"-1"356,-29 8-619,-50 8-330,-120-4 0,78-4-300,-1434 58-2234,11 112 2857,1465-160-654,-171 36 698,209-38-544,1 0-1,-1 2 1,1 1 0,1 0-1,0 2 1,1 1-1,-21 16 1,33-21-154,1 1 1,0 0-1,1 0 0,0 1 1,0 0-1,1 1 0,1 0 1,0 0-1,0 0 0,1 1 1,0 0-1,1 0 0,1 0 1,0 0-1,0 1 0,1-1 1,1 1-1,0-1 0,1 1 1,0 0-1,1-1 0,0 1 1,1 0-1,1-1 0,0 0 1,0 0-1,1 1 0,1-2 1,0 1-1,1-1 0,0 0 1,13 19-1,-3-13-14,-1 0 1,2-1-1,0-1 1,1-1 0,31 19-1,110 54 233,-145-80-264,53 27 81,346 166 336,-308-156-374,2-4 0,121 27-1,-64-34-33,1-7-1,1-8 1,212-3-1,500-57-248,-722 30 130</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2:54.637"/>
    </inkml:context>
    <inkml:brush xml:id="br0">
      <inkml:brushProperty name="width" value="0.1" units="cm"/>
      <inkml:brushProperty name="height" value="0.1" units="cm"/>
      <inkml:brushProperty name="color" value="#F6630D"/>
    </inkml:brush>
  </inkml:definitions>
  <inkml:trace contextRef="#ctx0" brushRef="#br0">1463 136 3177,'91'-23'1627,"-72"12"49,-19 11-1633,0 0 0,0-1 0,1 1 0,-1 0-1,0-1 1,0 1 0,0-1 0,0 1-1,0 0 1,0-1 0,0 1 0,0-1-1,0 1 1,0 0 0,0-1 0,0 1-1,0 0 1,0-1 0,0 1 0,0-1-1,-1 1 1,1 0 0,0-1 0,0 1-1,0 0 1,0-1 0,-1 1 0,1 0 0,-1-1-1,-27-17 1163,23 15-1214,-20-8 113,0 0 0,-1 1 0,0 2-1,0 1 1,-37-5 0,-10 5-93,0 3 0,-1 4 0,1 3 0,-110 18 0,72 1-11,2 4-1,-133 51 0,208-65 4,1 2 0,0 1 0,1 2 0,1 1 0,1 2 0,-29 23 0,44-30 9,1 0 0,0 1 0,1 1 0,0 0 0,1 0 0,1 1 0,1 1 0,0 0 0,1 0 1,1 1-1,0 0 0,-7 30 0,13-41 3,1-1 0,0 1 0,1-1 0,0 1 0,0 0 0,0-1 0,1 1 0,-1-1 0,2 1 0,-1-1 1,1 1-1,0-1 0,0 0 0,1 0 0,-1 0 0,2 0 0,-1 0 0,0-1 0,1 1 0,0-1 0,1 0 0,7 7 0,9 7 40,1-1 0,0-1-1,2-2 1,26 15 0,-11-7-4,389 209 342,-248-139-268,-8-14 48,254 82-1,-365-140-146,15 3-2,2-3 0,116 15 0,158-2 22,-217-23-9,377 15 86,-354-27-79,195-27 0,-125-2-12,347-93 1,-539 111-31,0-1 0,-1-1 1,-1-2-1,-1-1 0,48-33 1,-62 37-1,-1-2 1,0 0-1,-2-2 1,1 1 0,-2-2-1,0 0 1,-1-1 0,-1 0-1,18-37 1,-28 50-3,-1 0 0,1-1 0,-1 1 1,0-1-1,-1 1 0,1-1 0,-1 0 0,-1 0 1,1 0-1,-1 0 0,0 1 0,-1-1 0,0 0 1,0 0-1,0 0 0,-1 1 0,0-1 0,0 1 0,-1-1 1,0 1-1,0 0 0,0 0 0,-1 0 0,0 0 1,0 1-1,0-1 0,-1 1 0,0 0 0,0 1 1,-6-5-1,-12-10 0,-2 1 0,-1 2 1,0 0-1,-1 2 1,-41-16-1,-193-59 22,101 39-13,-27-15-8,-324-104-12,375 131-3,-257-35 0,204 57 44,-249 10 1,-189 44-492,506-29 104,59-4 79</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5.727"/>
    </inkml:context>
    <inkml:brush xml:id="br0">
      <inkml:brushProperty name="width" value="0.1" units="cm"/>
      <inkml:brushProperty name="height" value="0.1" units="cm"/>
      <inkml:brushProperty name="color" value="#66CC00"/>
    </inkml:brush>
  </inkml:definitions>
  <inkml:trace contextRef="#ctx0" brushRef="#br0">124 0 5409,'-100'78'2586,"99"-77"-2505,-1 0 0,0 0 0,1 0 1,-1 0-1,1 1 0,0-1 0,-1 0 0,1 1 0,0-1 0,0 1 0,0-1 1,0 1-1,0-1 0,0 1 0,0 0 0,0 0 0,1-1 0,-1 1 0,1 0 0,-1 0 1,1 0-1,0 0 0,0 0 0,-1 0 0,1-1 0,1 1 0,-1 0 0,0 0 1,0 0-1,2 3 0,0 4 39,12 216 703,-13-215-832,0-14-15,0-24-39,0 6 19,1 12 75,0 1 1,1 0-1,0-1 0,1 1 1,0 1-1,0-1 1,1 0-1,0 1 0,0 0 1,1 0-1,0 1 0,0 0 1,1 0-1,0 0 0,0 1 1,1 0-1,-1 0 0,11-5 1,-9 6-2,1-1 0,1 2 1,-1 0-1,1 0 0,-1 1 0,1 0 1,0 0-1,0 1 0,0 1 1,1 0-1,-1 1 0,0 0 0,0 0 1,0 1-1,13 3 0,-21-3-30,-1 0-1,1 0 0,-1 0 0,0 0 1,1 0-1,-1 0 0,0 1 1,0-1-1,0 1 0,0-1 0,0 1 1,0 0-1,0 0 0,-1 0 0,1 0 1,-1 0-1,1 0 0,-1 0 1,0 0-1,0 1 0,0-1 0,0 1 1,0-1-1,0 0 0,-1 1 0,1 4 1,0-3-1,-1-1 1,0 1-1,0 0 0,0 0 1,0 0-1,-1 0 1,1 0-1,-1 0 1,0 0-1,0 0 0,-1-1 1,1 1-1,-1 0 1,0-1-1,0 1 1,-3 3-1,-5 3 3,0-1-1,-1 0 1,-1 0 0,1-1-1,-1 0 1,-1-1-1,1-1 1,-14 5 0,-52 31-1,41-10 21,32-26 30,1-1-1,-2 0 1,1 0 0,-1-1-1,1 0 1,-1 0 0,0 0-1,-13 5 1,45-39 443,92-44-466,-88 55-296,1 0 0,1 3 0,48-19 0,-60 20-400,-5-4 301</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2:57.292"/>
    </inkml:context>
    <inkml:brush xml:id="br0">
      <inkml:brushProperty name="width" value="0.1" units="cm"/>
      <inkml:brushProperty name="height" value="0.1" units="cm"/>
      <inkml:brushProperty name="color" value="#F6630D"/>
    </inkml:brush>
  </inkml:definitions>
  <inkml:trace contextRef="#ctx0" brushRef="#br0">0 1 1144,'347'8'2741,"277"0"-809,-521-4-2252,-75-5 136</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2:58.962"/>
    </inkml:context>
    <inkml:brush xml:id="br0">
      <inkml:brushProperty name="width" value="0.1" units="cm"/>
      <inkml:brushProperty name="height" value="0.1" units="cm"/>
      <inkml:brushProperty name="color" value="#F6630D"/>
    </inkml:brush>
  </inkml:definitions>
  <inkml:trace contextRef="#ctx0" brushRef="#br0">1 0 3657,'29'48'1485,"-29"-48"-1445,-1 0 0,1 0 0,0 0 0,0 0 0,0 0 0,0 0 0,-1 0 0,1 0 0,0 0 0,0 0 0,0 0 0,0 0 0,-1 0 0,1 0 0,0 0 0,0 0 0,0 0-1,0 0 1,-1 0 0,1 1 0,0-1 0,0 0 0,0 0 0,0 0 0,0 0 0,0 0 0,0 0 0,-1 1 0,1-1 0,0 0 0,0 0 0,0 0 0,0 0 0,0 0 0,0 1 0,0-1-1,0 0 1,0 0 0,0 0 0,0 0 0,0 1 0,0-1 0,0 0 0,0 0 0,0 0 0,0 0 0,0 1 0,0-1 0,0 0 0,0 0 0,0 0 0,0 0 0,0 1 0,0-1 0,0 0-1,1 0 1,-1 0 0,0 0 0,0 0 0,0 1 0,0-2 51,-1 1-1,0 0 1,1-1-1,-1 1 1,1-1-1,-1 1 1,1-1-1,-1 1 1,1-1-1,-1 0 1,1 1-1,0-1 1,-1 1-1,1-1 1,0 0-1,-1 1 1,1-1-1,0 0 1,0 1-1,0-1 1,-1-1-1,1 2-78,12 3 51,27 8-32,-10-2 35,0-1 0,1-2 0,0-1 0,40 2 0,718 9 370,-592-21-394,-130 1-16,-1 2-1,77 9 1,316 32 185,-180-1-165,-34-2-20,-233-35-20,0 1 0,0 0 0,0 0 0,0 1 1,0 1-1,-1 0 0,1 0 0,-1 1 0,0 0 0,0 1 1,-1 0-1,0 0 0,0 1 0,0 1 0,-1-1 0,8 10 1,6 11 19,0 1 1,-2 1 0,25 52 0,-25-46 1,-9-15-16,0 0-1,-1 2 1,-2-1 0,7 26 0,-12-34 5,0-1-1,-1 0 1,-1 1 0,0 0-1,-1-1 1,0 1 0,-1-1-1,-5 24 1,-25 133 118,15-89-88,14-62-40,-1 0-1,-1 0 1,-1-1-1,0 0 0,-2 0 1,0 0-1,0-1 1,-18 28-1,18-34 11,-1 1 0,0-2-1,0 1 1,-1-1 0,0 0-1,-1-1 1,0 0 0,0-1 0,-1 0-1,0 0 1,-1-1 0,1-1-1,-1 0 1,-1 0 0,1-2-1,-15 5 1,-303 50 324,1 0-192,130-25-43,-319 14 0,260-30-42,202-13-88,0 2 1,1 3 0,0 2 0,1 2-1,1 3 1,-101 46 0,-27 34-505,99-49 351</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00.863"/>
    </inkml:context>
    <inkml:brush xml:id="br0">
      <inkml:brushProperty name="width" value="0.1" units="cm"/>
      <inkml:brushProperty name="height" value="0.1" units="cm"/>
      <inkml:brushProperty name="color" value="#F6630D"/>
    </inkml:brush>
  </inkml:definitions>
  <inkml:trace contextRef="#ctx0" brushRef="#br0">459 0 8394,'-7'1'256,"-1"0"0,1 1 1,0 0-1,0 0 0,0 0 0,0 1 1,0 0-1,0 0 0,1 1 0,-1 0 1,1 0-1,0 0 0,0 1 0,-6 6 1,-13 13-466,-37 47 1,51-57 431,-79 90-180,-66 86 2,155-189-41,1-1-1,-1 1 1,0-1-1,1 1 1,-1 0 0,1-1-1,-1 1 1,1-1 0,0 1-1,-1 0 1,1 0-1,-1-1 1,1 1 0,0 0-1,0-1 1,0 1 0,-1 0-1,1 0 1,0 0-1,0-1 1,0 1 0,0 0-1,0 0 1,0-1 0,0 1-1,0 0 1,1 0-1,-1 0 1,0-1 0,1 2-1,0-1 5,1-1 0,-1 0-1,0 0 1,1 0 0,-1 0-1,0 0 1,1 0-1,-1 0 1,1 0 0,-1 0-1,0 0 1,1-1 0,-1 1-1,0-1 1,2 0 0,55-25 210,23-26 40,-61 36-209,2 2-1,0 1 0,46-21 0,86-13 31,5-3-39,-126 41-52,-29 9-42,-1-1 0,0 1 1,1-1-1,-1 0 1,0 0-1,0-1 1,0 1-1,0 0 0,0-1 1,0 0-1,0 0 1,0 0-1,-1 0 0,1 0 1,3-5-1,-8-9-2737,-1 8 1835</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01.216"/>
    </inkml:context>
    <inkml:brush xml:id="br0">
      <inkml:brushProperty name="width" value="0.1" units="cm"/>
      <inkml:brushProperty name="height" value="0.1" units="cm"/>
      <inkml:brushProperty name="color" value="#F6630D"/>
    </inkml:brush>
  </inkml:definitions>
  <inkml:trace contextRef="#ctx0" brushRef="#br0">129 1 5921,'-102'14'2561,"95"-5"-1105,14 2-960,4 5-152,-11-6-32,4 8-88,4 4-16,-3 7-96,8 7-15,-7-1-41,-17-4-8,-1 5-32,1 0 0,1 4-64,2-6-89,-4-14-223,16 0-192,-17-25 344</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01.548"/>
    </inkml:context>
    <inkml:brush xml:id="br0">
      <inkml:brushProperty name="width" value="0.1" units="cm"/>
      <inkml:brushProperty name="height" value="0.1" units="cm"/>
      <inkml:brushProperty name="color" value="#F6630D"/>
    </inkml:brush>
  </inkml:definitions>
  <inkml:trace contextRef="#ctx0" brushRef="#br0">324 129 4905,'0'-40'864,"0"31"-537,0 0 1,0 0-1,-1 0 0,0 0 0,-1 1 0,1-1 1,-2 0-1,-3-9 0,6 20-246,0-1 1,0 1-1,0-1 1,0 0-1,0 1 1,-1-1-1,1 0 1,0 1-1,-1-1 1,1 0-1,-1 1 1,0-1-1,1 0 1,-1 0-1,0 0 1,0 0-1,0 0 1,0 0-1,0 0 1,0 0-1,0 0 0,0 0 1,0 0-1,0 0 1,-2 0-1,-35 23 261,24-16-264,1 2 0,-1 0 0,2 1 0,-1 0 0,1 0 0,1 2 0,0-1 0,1 1 0,-12 21 0,-12 22 11,-26 63-1,44-85-102,13-29-22,2-2-13,0-1-1,0 0 1,0 0-1,0 1 1,0-1 0,1 1-1,-1-1 1,1 1-1,-1-1 1,1 4-1,0-2-181</inkml:trace>
  <inkml:trace contextRef="#ctx0" brushRef="#br0" timeOffset="1">515 53 7122,'25'-11'2696,"4"8"-1896,-6-9-656,7 10 0,-6-4-88,1-2-16,-2 11-40,-3-1-184,-12 7 136</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02.325"/>
    </inkml:context>
    <inkml:brush xml:id="br0">
      <inkml:brushProperty name="width" value="0.1" units="cm"/>
      <inkml:brushProperty name="height" value="0.1" units="cm"/>
      <inkml:brushProperty name="color" value="#F6630D"/>
    </inkml:brush>
  </inkml:definitions>
  <inkml:trace contextRef="#ctx0" brushRef="#br0">150 10 6913,'0'1'95,"-1"-1"-1,1 1 1,0-1-1,0 1 1,0-1-1,0 1 1,0-1-1,0 1 1,1-1-1,-1 0 0,0 1 1,0-1-1,0 1 1,0-1-1,0 1 1,1-1-1,-1 0 1,0 1-1,0-1 1,1 1-1,-1-1 1,0 0-1,1 1 0,-1-1 1,0 0-1,1 0 1,-1 1-1,0-1 1,1 0-1,-1 0 1,1 1-1,-1-1 1,1 0-1,-1 0 0,0 0 1,1 0-1,0 0 1,31 5 997,47-8-1448,-64 2 734,-5 1-363,1-1 0,0 0 0,0 0-1,-1-2 1,1 1 0,-1-1 0,18-8 0,-27 11-15,-1 0 0,0 0 0,1-1 0,-1 1 0,1 0 0,-1 0 0,0 0 0,1 0 0,-1 0 0,1-1 0,-1 1 0,1 0 0,-1 0 0,1 0 0,-1 0 0,0 0 0,1 1 0,-1-1 0,1 0-1,-1 0 1,1 0 0,-1 0 0,1 0 0,-1 1 0,0-1 0,1 0 0,-1 0 0,0 1 0,1-1 0,-1 0 0,0 0 0,1 1 0,-1-1 0,0 0 0,1 1 0,-1-1 0,0 1 0,0-1 0,0 0 0,1 1 0,-1-1 0,0 1 0,0-1 0,0 1 0,0-1 0,0 0 0,0 1 0,0-1 0,0 1 0,0-1 0,0 1 0,0-1 0,0 1 0,0-1 0,0 0 0,0 1 0,0-1 0,0 1 0,-1-1 0,1 1 0,0-1 0,-6 30 29,-9-5-23,-2 0-1,-1-1 1,-33 35 0,26-31 180,-32 44 1,52-64-136,-1 7 193,26-9-107,-11-6-124,0 0 1,1-1-1,-1 0 1,1 0-1,-1-1 1,0-1-1,0 0 0,0 0 1,0 0-1,-1-1 1,1 0-1,12-10 0,-8 7-6,0 0 0,0 1 0,0 0 0,0 1 0,19-4 0,-30 8-6,0 1 0,0-1 0,0 1 0,0 0 0,0-1 0,0 1 0,0 0 0,0 0 0,0 1 0,1-1 0,-1 0 0,0 0 0,0 1 0,0 0 0,0-1 0,-1 1 0,1 0 0,0 0 0,0 0 0,0 0 0,0 0 0,2 3 0,-3-2-1,0 0 1,-1 0 0,1 0 0,-1 0-1,1 0 1,-1 0 0,0 0-1,0 0 1,0 0 0,0 0 0,0 1-1,0-1 1,-1 0 0,1 0 0,-1 0-1,1 0 1,-1 0 0,0 0-1,0 0 1,0 0 0,0-1 0,0 1-1,-2 3 1,-11 15 5,0 0 0,-32 34 0,17-22-13,13-10 1,10-14 9,-1 1 0,0-1 1,0 0-1,-14 12 0,20-19-3,-1 1 0,1-1 0,-1 0 0,1 0 1,-1 0-1,0-1 0,1 1 0,-1 0 0,0-1 0,0 1 0,0-1 0,0 1 1,1-1-1,-1 0 0,0 0 0,0 0 0,0 0 0,0 0 0,0 0 1,0 0-1,1-1 0,-1 1 0,0-1 0,0 1 0,0-1 0,1 0 1,-1 0-1,0 0 0,1 0 0,-1 0 0,1 0 0,-2-1 0,-1-2-2,0 0 0,1 0 0,-1-1 0,1 1 0,0-1-1,1 1 1,-1-1 0,1 0 0,0 0 0,0 0 0,1 0-1,-3-9 1,-5-65-2,7 60 3,2-1-1,0 0 1,0 1-1,2-1 1,1 0-1,0 1 1,1 0-1,1 0 1,1 0-1,1 0 0,1 1 1,15-28-1,-22 45 4,0 0 0,-1 0-1,1 0 1,0 0-1,-1 0 1,1 0-1,-1 0 1,1 0-1,-1 0 1,0 0-1,1 0 1,-1 0 0,0 0-1,0-1 1,0 1-1,1 0 1,-1 0-1,0 0 1,-1 0-1,1 0 1,0-3-1,-1 4 3,0 0-1,0 0 0,1 0 1,-1 0-1,0 0 0,0 0 1,1 0-1,-1 1 0,0-1 1,0 0-1,1 0 0,-1 1 1,0-1-1,1 0 0,-1 1 0,0-1 1,1 1-1,-1-1 0,1 0 1,-1 1-1,1-1 0,-1 1 1,1 0-1,-1-1 0,1 1 1,-1-1-1,1 1 0,0 0 1,-1-1-1,1 1 0,0 0 0,0 0 1,-1 0-1,-16 28 122,13-22-89,0 1 1,-1 0 0,0-1-1,-10 11 1,-2-2 26,1 1 0,0 1 0,2 1 0,0 0 0,1 0-1,-17 35 1,24-36-47,-2 0 1,-1 0-1,0-1 0,-1 0 0,-15 21 1,-3-11-12</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02.665"/>
    </inkml:context>
    <inkml:brush xml:id="br0">
      <inkml:brushProperty name="width" value="0.1" units="cm"/>
      <inkml:brushProperty name="height" value="0.1" units="cm"/>
      <inkml:brushProperty name="color" value="#F6630D"/>
    </inkml:brush>
  </inkml:definitions>
  <inkml:trace contextRef="#ctx0" brushRef="#br0">64 78 8522,'-61'-77'3064,"58"83"-2399,8 9-673,13 6-176,-10-4-697,-4-4 577</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03.214"/>
    </inkml:context>
    <inkml:brush xml:id="br0">
      <inkml:brushProperty name="width" value="0.1" units="cm"/>
      <inkml:brushProperty name="height" value="0.1" units="cm"/>
      <inkml:brushProperty name="color" value="#F6630D"/>
    </inkml:brush>
  </inkml:definitions>
  <inkml:trace contextRef="#ctx0" brushRef="#br0">257 1 8242,'-78'108'2342,"77"-106"-2327,0-1 1,0 1 0,1 0-1,-1-1 1,0 1 0,1 0-1,-1 0 1,1-1 0,-1 1-1,1 0 1,0 0 0,0 0-1,0 0 1,0-1 0,0 1-1,0 0 1,1 0 0,-1 0-1,1 0 1,-1-1 0,1 1-1,-1 0 1,1-1 0,0 1-1,0 0 1,0-1 0,0 1-1,0-1 1,0 1 0,1-1-1,-1 0 1,0 0 0,1 1-1,-1-1 1,3 1 0,3 5 37,2 5-23,1-1 1,0 0-1,1 0 1,0-1-1,1 0 0,0-1 1,0 0-1,1-1 1,22 11-1,-16-13-10,-15-6-21,0 1-1,0 0 1,0 1 0,-1-1-1,1 1 1,0 0 0,0 0-1,-1 0 1,7 5 0,-48 34-41,31-34 52,-5 4 18,0-1-1,0 0 1,0-1-1,-2 0 1,1-1 0,-16 8-1,23-14 6,-3 0 97,1 1 1,0 0-1,0 1 0,0 0 0,1 0 0,-12 8 0,24-7 24,168 38-106,-169-41-46,0-1 1,0 0-1,0 1 1,-1 0-1,1 0 1,0 0-1,0 0 1,-1 0-1,0 1 1,1 0-1,-1 0 1,0 0-1,0 0 1,-1 0-1,1 0 1,-1 1-1,1-1 1,-1 1-1,0 0 1,0 0-1,-1 0 1,1 0-1,-1 0 1,0 0-1,0 0 1,0 0 0,-1 0-1,1 0 1,-1 1-1,0-1 1,-1 5-1,0 0-1,0-1-1,-1 1 1,0 0-1,0-1 1,-1 1-1,0-1 1,-1 0-1,0 0 1,0 0-1,-1-1 1,0 1-1,0-1 1,-1 0-1,-9 9 1,-3 1 0,-1-1-1,-1 0 1,0-1 0,-1-2 0,0 0 0,-2-1-1,1-1 1,-1-1 0,-33 9 0,29-11 23,19-7-4,0 1 1,0 0-1,1 0 1,0 1-1,-1 0 1,1 0-1,0 1 1,0 0 0,-8 6-1,3 0 185,12-9-19,31-7-27,1 4-93,-13 1-4,0-1-1,0 0 0,36-11 1,-11 3 105,0 2 0,0 2 0,80-1 0,43-5 349,191-13-110,-214 20-373,-131 4-139,1-1 1,-1-1 0,1 0 0,-1-1-1,0-1 1,0 0 0,0 0 0,-1-1-1,0-1 1,20-14 0,27-26 2831,-17 10-1455</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03.552"/>
    </inkml:context>
    <inkml:brush xml:id="br0">
      <inkml:brushProperty name="width" value="0.1" units="cm"/>
      <inkml:brushProperty name="height" value="0.1" units="cm"/>
      <inkml:brushProperty name="color" value="#F6630D"/>
    </inkml:brush>
  </inkml:definitions>
  <inkml:trace contextRef="#ctx0" brushRef="#br0">1 191 8626,'14'-13'2976,"14"0"-2671,-3-13-241,19 9 0,1-4-24,2 6 0,3 4-32,-9-4-8,-5 0-184,-15-11-209,-3 8 257</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03.903"/>
    </inkml:context>
    <inkml:brush xml:id="br0">
      <inkml:brushProperty name="width" value="0.1" units="cm"/>
      <inkml:brushProperty name="height" value="0.1" units="cm"/>
      <inkml:brushProperty name="color" value="#F6630D"/>
    </inkml:brush>
  </inkml:definitions>
  <inkml:trace contextRef="#ctx0" brushRef="#br0">25 1 7186,'-1'0'96,"0"0"1,0 0 0,1 0 0,-1 0 0,0 0 0,0 1 0,1-1 0,-1 0 0,0 0 0,1 1 0,-1-1 0,0 1 0,1-1 0,-1 1 0,1-1 0,-1 1 0,0-1 0,1 1 0,-1-1 0,1 1 0,0 0 0,-1-1 0,1 1 0,-1 0 0,1-1 0,0 1 0,0 0 0,-1 0-1,1-1 1,0 1 0,0 0 0,0 0 0,0-1 0,0 1 0,0 1 0,-5 40 14,5-34 152,-2 61 303,9 91-1,1 21-111,-10-67-221,-3 72-10,24 242 0,-17-383-204,-3-28-75,1-17 50,0 0-1,0 0 1,0 0 0,0 0 0,0 0 0,0 0-1,0 0 1,0 0 0,0 0 0,-1 0 0,1 0 0,0 0-1,0 0 1,0 0 0,0 0 0,0 0 0,0 0-1,0 0 1,0 0 0,0 0 0,0 0 0,0 0-1,-1 0 1,1 0 0,0 0 0,0 0 0,0 0-1,0 0 1,0 0 0,0 0 0,0 0 0,0 0-1,0 0 1,0 0 0,0 0 0,-1 0 0,1 0-1,0 0 1,0 0 0,0 0 0,-5-39-801,4 18 499,-2-34-118</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6.080"/>
    </inkml:context>
    <inkml:brush xml:id="br0">
      <inkml:brushProperty name="width" value="0.1" units="cm"/>
      <inkml:brushProperty name="height" value="0.1" units="cm"/>
      <inkml:brushProperty name="color" value="#66CC00"/>
    </inkml:brush>
  </inkml:definitions>
  <inkml:trace contextRef="#ctx0" brushRef="#br0">106 1 7754,'-7'12'3318,"7"19"-3156,0-23 197,17 280 1134,-6-148-1345,-5 1 0,-17 180 0,4-253-138,4-27-26,-2 0-1,-1 1 1,-2-2-1,-2 1 1,-21 53 0,31-93 1,-1 0 1,1 0-1,0 0 1,0 0-1,-1 0 1,1 0-1,-1 0 1,1 0-1,-1 0 1,1 0-1,-1-1 1,0 1-1,1 0 1,-1 0-1,0-1 1,0 1-1,1 0 0,-1-1 1,0 1-1,0-1 1,0 1-1,0-1 1,0 1-1,-1-1 1,1 0-10,0-1 0,0 1-1,0-1 1,0 1 0,1-1 0,-1 0-1,0 0 1,0 1 0,1-1 0,-1 0-1,1 0 1,-1 0 0,1 0 0,-1 1 0,1-1-1,-1 0 1,1 0 0,0 0 0,-1-2-1,-12-60-899,13 57 811,-9-51-290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04.249"/>
    </inkml:context>
    <inkml:brush xml:id="br0">
      <inkml:brushProperty name="width" value="0.1" units="cm"/>
      <inkml:brushProperty name="height" value="0.1" units="cm"/>
      <inkml:brushProperty name="color" value="#F6630D"/>
    </inkml:brush>
  </inkml:definitions>
  <inkml:trace contextRef="#ctx0" brushRef="#br0">335 14 5289,'-1'-7'2617,"-4"1"-745,-7 12-1136,-2 4-168,-6 11-136,15 19-23,-8 8-89,-10 2-24,0 5-112,-22-1-16,1 2-64,16 8-32,-3 1-24,3-15-48,17-8-168,-9-19-144,8-28-2441,14 2 1953</inkml:trace>
  <inkml:trace contextRef="#ctx0" brushRef="#br0" timeOffset="1">327 93 8178,'10'1'2944,"10"21"-2480,-2 1-295,-2 10-17,-3 1-48,-4-3-56,-3-3 24,2-8-72,1-5-184,5-9-1265,0-7 1017</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04.685"/>
    </inkml:context>
    <inkml:brush xml:id="br0">
      <inkml:brushProperty name="width" value="0.1" units="cm"/>
      <inkml:brushProperty name="height" value="0.1" units="cm"/>
      <inkml:brushProperty name="color" value="#F6630D"/>
    </inkml:brush>
  </inkml:definitions>
  <inkml:trace contextRef="#ctx0" brushRef="#br0">214 16 8394,'0'-1'66,"0"0"1,0 0-1,0 1 1,0-1-1,-1 0 1,1 1-1,0-1 0,0 0 1,-1 1-1,1-1 1,-1 0-1,1 1 1,0-1-1,-1 1 1,1-1-1,-1 1 1,1-1-1,-1 1 1,0-1-1,1 1 0,-1 0 1,1-1-1,-1 1 1,0 0-1,1-1 1,-1 1-1,0 0 1,1 0-1,-1 0 1,0 0-1,0 0 0,1-1 1,-1 1-1,0 0 1,1 1-1,-1-1 1,0 0-1,0 0 1,1 0-1,-1 0 1,0 0-1,1 1 1,-1-1-1,0 0 0,1 1 1,-1-1-1,1 0 1,-1 1-1,0-1 1,1 1-1,-1-1 1,1 1-1,-1-1 1,1 1-1,0-1 0,-1 2 1,-38 39-455,31-31 678,-10 10-651,2 1 0,0 0 0,2 1 0,-16 31 0,23-38-410,0 1 1,1-1-1,1 1 0,0 0 0,2 0 0,-1 1 0,2-1 0,-1 21 0,9-21 6756,3 4-5285,3 13-489,-2 0 0,-2 1 1,-1 0-1,-1 0 0,2 66 0,-9-60-198,0-7-174,2 0 1,4 35 0,-5-81 75,0 0 0,0 0 0,1 1 0,0-1 0,1 0 0,1 1 0,0 0 0,7-20 0,-3 14 291,1-1 0,0 1 0,1 1 1,1-1-1,20-25 0,-7 16-14,1 0 1,32-27-1,-44 43-173,1 2-1,0-1 0,1 2 0,0 0 0,0 0 1,1 2-1,17-7 0,-28 12-36,1 0 0,-1-1 0,0 1 0,-1-1 0,1 0 1,0 0-1,5-5 0,-8 6-2,0 0 0,0 0 1,0 0-1,0 0 0,0-1 1,-1 1-1,1 0 1,0-1-1,-1 1 0,1 0 1,-1-1-1,1 1 0,-1-1 1,0 1-1,0 0 0,1-1 1,-1 1-1,0-1 0,0 1 1,-1-1-1,1 1 0,0-1 1,-1-2-1,-4-14-127</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05.017"/>
    </inkml:context>
    <inkml:brush xml:id="br0">
      <inkml:brushProperty name="width" value="0.1" units="cm"/>
      <inkml:brushProperty name="height" value="0.1" units="cm"/>
      <inkml:brushProperty name="color" value="#F6630D"/>
    </inkml:brush>
  </inkml:definitions>
  <inkml:trace contextRef="#ctx0" brushRef="#br0">37 0 5281,'-29'109'1983,"27"-103"-1782,1 0 0,0 1 0,1-1 0,0 0 0,0 0 0,0 1 0,0-1 1,3 10-1,-2-14-148,-1 1 1,1-1 0,-1 1 0,0-1 0,0 1 0,0-1 0,0 1 0,0-1-1,-1 0 1,1 1 0,0-1 0,-1 1 0,0-1 0,0 0 0,-1 3-1,1-2-1,1 0 0,-1 0-1,1 0 1,0 0-1,0 1 1,0-1-1,0 0 1,0 0-1,1 0 1,-1 0-1,1 0 1,0 0 0,0 0-1,0 0 1,3 5-1,5 20 203,1 13 54,-6-26-163,0 0-1,-1 0 0,1 19 1,12 115 695,-13-62-562,-1 70 36,-4-146-343,2 0 1,-1 0-1,1-1 0,1 1 0,0 0 0,1 0 1,0 0-1,0-1 0,8 20 0,-12-28-440,5-2 177</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09.783"/>
    </inkml:context>
    <inkml:brush xml:id="br0">
      <inkml:brushProperty name="width" value="0.1" units="cm"/>
      <inkml:brushProperty name="height" value="0.1" units="cm"/>
      <inkml:brushProperty name="color" value="#F6630D"/>
    </inkml:brush>
  </inkml:definitions>
  <inkml:trace contextRef="#ctx0" brushRef="#br0">200 1 7178,'1'0'64,"0"0"1,0 0 0,-1 0-1,1-1 1,0 1 0,0 0 0,-1 1-1,1-1 1,0 0 0,0 0 0,-1 0-1,1 0 1,0 0 0,0 1 0,-1-1-1,1 0 1,0 1 0,-1-1 0,1 1-1,0-1 1,-1 0 0,1 1 0,-1-1-1,1 1 1,-1 0 0,1-1-1,-1 1 1,1-1 0,-1 1 0,0 0-1,1-1 1,-1 1 0,0 0 0,1-1-1,-1 1 1,0 1 0,-11 29 289,2-11-343,-15 29 36,-1-2 1,-55 76-1,70-109-37,-1 1-91,4-6-15,1-1-1,0 1 0,1 0 0,0 0 1,0 1-1,1 0 0,0-1 0,1 1 1,-4 14-1,11-43-2313,0 7 1651</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10.134"/>
    </inkml:context>
    <inkml:brush xml:id="br0">
      <inkml:brushProperty name="width" value="0.1" units="cm"/>
      <inkml:brushProperty name="height" value="0.1" units="cm"/>
      <inkml:brushProperty name="color" value="#F6630D"/>
    </inkml:brush>
  </inkml:definitions>
  <inkml:trace contextRef="#ctx0" brushRef="#br0">19 82 3521,'75'-77'1365,"-75"77"-1338,0-1-1,0 1 0,1 0 1,-1-1-1,0 1 0,0 0 1,0 0-1,1-1 0,-1 1 1,0 0-1,0 0 0,1 0 1,-1-1-1,0 1 0,0 0 1,1 0-1,-1 0 0,0 0 1,1 0-1,-1 0 0,0 0 1,1-1-1,-1 1 0,0 0 1,1 0-1,-1 0 0,0 0 1,1 0-1,-1 0 0,0 1 1,1-1-1,-1 0 0,0 0 0,1 0 1,-1 0-1,0 0 0,0 0 1,1 0-1,-1 1 0,0-1 1,1 0-1,1 17 834,-7 20 352,-11 28-141,-12 39-372,6 1 0,-10 111 0,31-205-709,-2 24 82,3-34-82,0 0-1,-1-1 0,1 1 1,0-1-1,0 1 1,0 0-1,0-1 0,0 1 1,0-1-1,0 1 1,0 0-1,0-1 0,0 1 1,0-1-1,1 1 1,-1-1-1,0 1 1,0 0-1,1-1 0,-1 1 1,0-1-1,1 1 1,-1-1-1,0 1 0,1-1 1,-1 0-1,0 1 1,1-1-1,-1 1 1,1-1-1,-1 0 0,1 1 1,-1-1-1,1 0 1,0 1-1</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10.593"/>
    </inkml:context>
    <inkml:brush xml:id="br0">
      <inkml:brushProperty name="width" value="0.1" units="cm"/>
      <inkml:brushProperty name="height" value="0.1" units="cm"/>
      <inkml:brushProperty name="color" value="#F6630D"/>
    </inkml:brush>
  </inkml:definitions>
  <inkml:trace contextRef="#ctx0" brushRef="#br0">203 5 5025,'-4'-5'2874,"5"7"-2836,-1-1 1,1 1 0,-1-1-1,0 0 1,1 1 0,-1-1-1,0 1 1,0-1-1,0 1 1,0-1 0,0 1-1,0-1 1,0 1-1,-1-1 1,1 1 0,0-1-1,-2 2 1,-11 25 549,12-23-535,-1-1 0,0 0-1,1 0 1,-2 0 0,1 0 0,0-1 0,-1 1-1,0-1 1,-5 6 0,-24 21 151,2 0-1,-29 38 1,50-57-146,5-6-25,0 0 0,1 0 1,-1 0-1,1 0 0,0 0 1,-3 8-1,6-11-26,-1 1-1,1-1 1,-1 1 0,1 0 0,0-1 0,0 1-1,0-1 1,1 1 0,-1 0 0,0-1 0,1 1-1,0-1 1,-1 1 0,1-1 0,0 1 0,0-1-1,1 0 1,1 4 0,7 14 8,-2 0 0,0 1 0,-2 0 0,0 0 0,-1 1 0,3 39 0,-8-45 39,-1 0-1,-1 0 1,0-1-1,-1 1 1,0-1-1,-11 26 1,7-21 38,2 1 1,-6 32-1,4-10 27,3-26 14,4-14-11,0-6 50,15-29-123,33-43-26,70-111-543,-81 124 350</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10.935"/>
    </inkml:context>
    <inkml:brush xml:id="br0">
      <inkml:brushProperty name="width" value="0.1" units="cm"/>
      <inkml:brushProperty name="height" value="0.1" units="cm"/>
      <inkml:brushProperty name="color" value="#F6630D"/>
    </inkml:brush>
  </inkml:definitions>
  <inkml:trace contextRef="#ctx0" brushRef="#br0">74 111 5921,'-60'-42'2649,"48"41"-913,10-2-1472,17 6 16,5-3-96,-4-3-32,12-2-32,-8-5-24,11 3-72,14-1 0,-13-3-216,-2 1-304,-14-3 328</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11.295"/>
    </inkml:context>
    <inkml:brush xml:id="br0">
      <inkml:brushProperty name="width" value="0.1" units="cm"/>
      <inkml:brushProperty name="height" value="0.1" units="cm"/>
      <inkml:brushProperty name="color" value="#F6630D"/>
    </inkml:brush>
  </inkml:definitions>
  <inkml:trace contextRef="#ctx0" brushRef="#br0">111 31 4161,'-90'-28'2202,"90"28"-2143,-1-1 0,1 1 1,-1 0-1,1 0 0,-1-1 1,1 1-1,-1 0 0,1 0 1,-1 0-1,1-1 0,-1 1 1,1 0-1,-1 0 1,1 0-1,-1 0 0,1 0 1,-1 0-1,0 0 0,1 0 1,-1 0-1,1 1 0,-1-1 1,1 0-1,-1 0 0,1 0 1,-1 1-1,1-1 0,-1 0 1,1 0-1,-1 1 0,1-1 1,0 0-1,-1 1 0,1-1 1,-1 1-1,1-1 0,0 0 1,-1 1-1,1-1 0,0 1 1,0-1-1,-1 1 1,1-1-1,0 1 0,0-1 1,0 1-1,0-1 0,0 1 1,-1-1-1,1 1 0,0 0 1,0-1-1,1 2 0,7 25 283,-6-23-47,2 9-165,1 0 0,0-1 0,1 0 0,0 0 0,0-1 0,2 1 0,-1-2 0,13 14 0,-9-10-77,0 1 0,-1 0 0,14 27 0,-4 13 30,-2 0-1,18 96 0,13 43 502,-44-243-553,-1 10-124,11-45 1,-8 35 56</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11.646"/>
    </inkml:context>
    <inkml:brush xml:id="br0">
      <inkml:brushProperty name="width" value="0.1" units="cm"/>
      <inkml:brushProperty name="height" value="0.1" units="cm"/>
      <inkml:brushProperty name="color" value="#F6630D"/>
    </inkml:brush>
  </inkml:definitions>
  <inkml:trace contextRef="#ctx0" brushRef="#br0">30 30 6145,'-13'0'2705,"-4"-11"-857,37 7-1720,11 3-24,-11-6 8,16 7 8,-29-7-24,9 9-24,12 6-40,-2 2-328,6 8-560,-8-6 560</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11.982"/>
    </inkml:context>
    <inkml:brush xml:id="br0">
      <inkml:brushProperty name="width" value="0.1" units="cm"/>
      <inkml:brushProperty name="height" value="0.1" units="cm"/>
      <inkml:brushProperty name="color" value="#F6630D"/>
    </inkml:brush>
  </inkml:definitions>
  <inkml:trace contextRef="#ctx0" brushRef="#br0">23 1 8442,'-1'0'2936,"-8"4"-2680,5 8-87,5 8-73,-2-2-16,-1 3 0,5 10-40,-3-4-40,5 5-152,-11-7-417,-3 0 377</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6.429"/>
    </inkml:context>
    <inkml:brush xml:id="br0">
      <inkml:brushProperty name="width" value="0.1" units="cm"/>
      <inkml:brushProperty name="height" value="0.1" units="cm"/>
      <inkml:brushProperty name="color" value="#66CC00"/>
    </inkml:brush>
  </inkml:definitions>
  <inkml:trace contextRef="#ctx0" brushRef="#br0">188 26 6321,'0'-1'157,"0"0"-1,0 0 1,0-1-1,-1 1 1,1 0-1,-1 0 1,1 0-1,0-1 1,-1 1 0,0 0-1,1 0 1,-1 0-1,0 0 1,0 0-1,1 0 1,-1 0-1,0 0 1,0 1-1,0-1 1,0 0-1,0 0 1,0 1-1,0-1 1,-3 0-1,3 1-68,0 0 1,0 1-1,-1-1 0,1 1 0,0-1 0,0 1 0,0 0 0,0-1 0,0 1 0,0 0 1,0 0-1,0 0 0,0 0 0,0 0 0,0 0 0,0 0 0,1 0 0,-1 0 0,0 1 1,-7 12 164,1 0 0,-9 26 0,15-36-166,-44 100 519,32-80-566,1 1 0,2 1 0,0 0 0,2 0-1,-8 41 1,15-22-1339,0-43 905</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12.312"/>
    </inkml:context>
    <inkml:brush xml:id="br0">
      <inkml:brushProperty name="width" value="0.1" units="cm"/>
      <inkml:brushProperty name="height" value="0.1" units="cm"/>
      <inkml:brushProperty name="color" value="#F6630D"/>
    </inkml:brush>
  </inkml:definitions>
  <inkml:trace contextRef="#ctx0" brushRef="#br0">0 0 7914,'0'1'3326,"5"0"-2735,51 7-440,-40-5-98,0 0 0,0-1 1,-1-1-1,30-2 0,-39 0-37,1 0-4,0 0 0,0 1 0,0 0 0,0 0 0,-1 0 0,10 2 0,-15-1-11,0-1 0,0 1 1,1-1-1,-1 1 0,0-1 0,0 1 1,0 0-1,0 0 0,0-1 0,0 1 0,-1 0 1,1 0-1,0 0 0,0 0 0,0 0 1,-1 0-1,1 0 0,-1 0 0,1 0 1,-1 0-1,1 1 0,-1-1 0,1 0 1,-1 0-1,0 0 0,0 1 0,0-1 1,0 0-1,0 0 0,0 1 0,0-1 1,0 0-1,0 0 0,-1 1 0,1-1 1,0 0-1,-1 0 0,1 0 0,-1 0 1,1 0-1,-2 2 0,-6 17-20,-1-1-1,-1 0 1,-20 30 0,-2 3-650,17-28 72,-1-12 246</inkml:trace>
  <inkml:trace contextRef="#ctx0" brushRef="#br0" timeOffset="1">48 173 7810,'-48'-48'2752,"63"48"-2464,-8 2-40,21 4-72,-10 1-24,-7-4-56,12 4-24,-13-2-80,1-2-184,1 3 144</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12.647"/>
    </inkml:context>
    <inkml:brush xml:id="br0">
      <inkml:brushProperty name="width" value="0.1" units="cm"/>
      <inkml:brushProperty name="height" value="0.1" units="cm"/>
      <inkml:brushProperty name="color" value="#F6630D"/>
    </inkml:brush>
  </inkml:definitions>
  <inkml:trace contextRef="#ctx0" brushRef="#br0">175 1 8066,'-163'90'2912,"152"-92"-2496,11 6-136,15-1-151,6 3-65,5 1-32,0-2-8,7-8 24,7 3-24,-7-5-64,-7-7-112,-3 4 392,-5 3-232</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12.978"/>
    </inkml:context>
    <inkml:brush xml:id="br0">
      <inkml:brushProperty name="width" value="0.1" units="cm"/>
      <inkml:brushProperty name="height" value="0.1" units="cm"/>
      <inkml:brushProperty name="color" value="#F6630D"/>
    </inkml:brush>
  </inkml:definitions>
  <inkml:trace contextRef="#ctx0" brushRef="#br0">31 0 7426,'-2'8'499,"1"0"1,0 0 0,1 0 0,0 1 0,1 8-1,-1 6-235,-20 546 933,13-394-443,7-174-743,-1 0 1,1 0 0,0 0-1,0 0 1,0 0 0,1 0 0,-1 0-1,0 0 1,0 0 0,1 0-1,-1 0 1,0 0 0,1 0-1,-1 0 1,1 0 0,-1-1-1,1 1 1,0 0 0,-1 0 0,1 0-1,0 0 1,0-1-6,0 1-1,0-1 1,-1 0-1,1 0 1,0 0-1,-1 0 1,1 0 0,0 0-1,0 0 1,-1-1-1,1 1 1,0 0-1,-1 0 1,1 0 0,0-1-1,-1 1 1,1 0-1,0-1 1,-1 1 0,1-1-1,-1 1 1,1-1-1,30-33 76,94-175-785,-97 164 458</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13.308"/>
    </inkml:context>
    <inkml:brush xml:id="br0">
      <inkml:brushProperty name="width" value="0.1" units="cm"/>
      <inkml:brushProperty name="height" value="0.1" units="cm"/>
      <inkml:brushProperty name="color" value="#F6630D"/>
    </inkml:brush>
  </inkml:definitions>
  <inkml:trace contextRef="#ctx0" brushRef="#br0">3 44 8898,'-2'-1'3081,"2"-1"-2881,0 1-56,2-1 0,37-10-64,30-4 8,-43 13-24,15-1-56,-19 1 8,11 5-144,-2-2-136,-5 1-521,-10-4 489</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13.645"/>
    </inkml:context>
    <inkml:brush xml:id="br0">
      <inkml:brushProperty name="width" value="0.1" units="cm"/>
      <inkml:brushProperty name="height" value="0.1" units="cm"/>
      <inkml:brushProperty name="color" value="#F6630D"/>
    </inkml:brush>
  </inkml:definitions>
  <inkml:trace contextRef="#ctx0" brushRef="#br0">115 1 6553,'0'1'151,"0"-1"0,0 1-1,0 0 1,0 0 0,0-1-1,0 1 1,0 0 0,0 0-1,0-1 1,0 1 0,0 0-1,0-1 1,1 1 0,-1 0-1,0-1 1,1 1 0,-1 0-1,0-1 1,1 1 0,-1 0-1,1-1 1,-1 1 0,1-1-1,0 1 1,0 1-100,0-1 0,0 0-1,0 0 1,0 0 0,0 0 0,-1 1-1,1-1 1,0 0 0,-1 0 0,1 1 0,-1-1-1,0 1 1,1-1 0,-1 0 0,0 1-1,0-1 1,0 1 0,0-1 0,0 1-1,0-1 1,0 1 0,-1 1 0,-83 221 1920,72-184-1999,2 0 1,1 1 0,-6 76 0,15-115 17,2 56-719,4-45 473</inkml:trace>
  <inkml:trace contextRef="#ctx0" brushRef="#br0" timeOffset="1">112 280 8122,'93'-121'2848,"-55"117"-2592,-13 1-96,3-3-72,14 6-40,-14 0 8,7 0-24,-4 3-176,-6 2-224,-12-5 232</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13.991"/>
    </inkml:context>
    <inkml:brush xml:id="br0">
      <inkml:brushProperty name="width" value="0.1" units="cm"/>
      <inkml:brushProperty name="height" value="0.1" units="cm"/>
      <inkml:brushProperty name="color" value="#F6630D"/>
    </inkml:brush>
  </inkml:definitions>
  <inkml:trace contextRef="#ctx0" brushRef="#br0">117 31 6673,'-46'-30'2537,"33"33"-1769,11 9-376,1 3 8,-3-1-8,4 4-8,-6 2-47,1 1-81,5 11-48,-3-3-56,1 4-48,0 0-32,-9-2-56,13 15-64,-11-7-264,1 3-160,2-5 279</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14.332"/>
    </inkml:context>
    <inkml:brush xml:id="br0">
      <inkml:brushProperty name="width" value="0.1" units="cm"/>
      <inkml:brushProperty name="height" value="0.1" units="cm"/>
      <inkml:brushProperty name="color" value="#F6630D"/>
    </inkml:brush>
  </inkml:definitions>
  <inkml:trace contextRef="#ctx0" brushRef="#br0">101 243 7058,'-100'-16'2792,"113"19"-1648,16-1-800,-7 0-88,6 3-23,6-7-41,-3 5-48,14 5-48,-6 1-16,2 7-48,-6-4-16,1 14-160,-2-8-40,-1 0-233,-3-3-239,-12-20-2208,0-2 1968</inkml:trace>
  <inkml:trace contextRef="#ctx0" brushRef="#br0" timeOffset="1">408 55 8402,'-39'-55'2888,"44"65"-2616,1 7-111,2-3-57,-4 9 0,1-1-24,-1 4-160,0 0-185,-4-9 185</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0.355"/>
    </inkml:context>
    <inkml:brush xml:id="br0">
      <inkml:brushProperty name="width" value="0.1" units="cm"/>
      <inkml:brushProperty name="height" value="0.1" units="cm"/>
      <inkml:brushProperty name="color" value="#F6630D"/>
    </inkml:brush>
  </inkml:definitions>
  <inkml:trace contextRef="#ctx0" brushRef="#br0">116 34 7001,'31'-34'2231,"-30"42"-1126,-12 23-370,-87 196 308,94-215-1166,-3 5-210,0 0 1,2 1-1,0 0 0,1 0 0,-2 31 0,6-46-508</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0.692"/>
    </inkml:context>
    <inkml:brush xml:id="br0">
      <inkml:brushProperty name="width" value="0.1" units="cm"/>
      <inkml:brushProperty name="height" value="0.1" units="cm"/>
      <inkml:brushProperty name="color" value="#F6630D"/>
    </inkml:brush>
  </inkml:definitions>
  <inkml:trace contextRef="#ctx0" brushRef="#br0">0 51 6553,'8'-4'2625,"0"-1"-1409,6 1-1024,0-1-104,-2-3 0,11 5-24,-3-4-32,-6 1 0,6-1-40,6 7-312,-8-1 88,-1 1 88</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1.048"/>
    </inkml:context>
    <inkml:brush xml:id="br0">
      <inkml:brushProperty name="width" value="0.1" units="cm"/>
      <inkml:brushProperty name="height" value="0.1" units="cm"/>
      <inkml:brushProperty name="color" value="#F6630D"/>
    </inkml:brush>
  </inkml:definitions>
  <inkml:trace contextRef="#ctx0" brushRef="#br0">89 1 5577,'-85'70'2593,"83"-57"-489,1-3-1944,2 3-8,4-1-16,-2-2 8,6 1-32,4 1-24,0-4-48,2-1-72,-2-7-360,-5 0-1528,7-15 1336</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6.760"/>
    </inkml:context>
    <inkml:brush xml:id="br0">
      <inkml:brushProperty name="width" value="0.1" units="cm"/>
      <inkml:brushProperty name="height" value="0.1" units="cm"/>
      <inkml:brushProperty name="color" value="#66CC00"/>
    </inkml:brush>
  </inkml:definitions>
  <inkml:trace contextRef="#ctx0" brushRef="#br0">1 64 7834,'133'-64'2840,"-109"96"-2360,3 0-32,-3 0-23,-1-3-65,15 6-104,-2-4-40,-3 2-144,-10-10-8,-21-17-144,9 6-152,-12-9-360,-1-5 1152,-1-3-536</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1.386"/>
    </inkml:context>
    <inkml:brush xml:id="br0">
      <inkml:brushProperty name="width" value="0.1" units="cm"/>
      <inkml:brushProperty name="height" value="0.1" units="cm"/>
      <inkml:brushProperty name="color" value="#F6630D"/>
    </inkml:brush>
  </inkml:definitions>
  <inkml:trace contextRef="#ctx0" brushRef="#br0">176 0 5761,'0'15'1177,"1"-10"-1042,-1 0-1,0 1 0,0-1 0,0 1 0,-1-1 1,1 0-1,-1 1 0,-1-1 0,1 0 0,-1 0 1,0 1-1,0-1 0,0-1 0,-1 1 0,0 0 1,0-1-1,-4 6 0,-4 5 42,-2 0 0,0-1 0,0 0 0,-2-1 0,1 0 0,-22 13 0,30-23-136,4-2-16,1 0-1,-1-1 1,0 1-1,1 0 0,-1 0 1,1 1-1,-1-1 1,1 0-1,0 0 1,-1 1-1,1-1 1,0 1-1,0-1 1,0 1-1,0-1 1,0 1-1,0 0 1,1-1-1,-1 1 0,0 0 1,0 2-1,5 2 165,10-7-59,17-9 93,17-10-238,-1-2 0,-1-2 0,-2-2 0,75-58 0,-86 67-2015,-26 14 1295</inkml:trace>
  <inkml:trace contextRef="#ctx0" brushRef="#br0" timeOffset="1">319 125 6809,'-72'68'2481,"77"-64"-1977,6 1-248,1 2-64,-1 1-40,1-3-56,-1 0-8,-3 2-144,1-3-200,-6 0 176</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1.738"/>
    </inkml:context>
    <inkml:brush xml:id="br0">
      <inkml:brushProperty name="width" value="0.1" units="cm"/>
      <inkml:brushProperty name="height" value="0.1" units="cm"/>
      <inkml:brushProperty name="color" value="#F6630D"/>
    </inkml:brush>
  </inkml:definitions>
  <inkml:trace contextRef="#ctx0" brushRef="#br0">15 193 8314,'-14'1'2832,"17"3"-2696,5-4-8,14 8-48,-3-15 0,14-1-24,8 2-48,7-14-48,1 2-144,-10-10-1400,1-2 1128</inkml:trace>
  <inkml:trace contextRef="#ctx0" brushRef="#br0" timeOffset="1">319 24 6089,'-51'-23'2561,"40"41"-1217,-1 5-1056,19 1-8,-5 1-72,-14 0-32,4 1-64,-4 2-40,11 1-56,-1-4-48,4 8-352,-6-10-1608,-17-8 1392</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2.061"/>
    </inkml:context>
    <inkml:brush xml:id="br0">
      <inkml:brushProperty name="width" value="0.1" units="cm"/>
      <inkml:brushProperty name="height" value="0.1" units="cm"/>
      <inkml:brushProperty name="color" value="#F6630D"/>
    </inkml:brush>
  </inkml:definitions>
  <inkml:trace contextRef="#ctx0" brushRef="#br0">99 33 7482,'-99'35'2600,"101"-30"-2376,3-5-48,6 1 16,6 4 0,1-10-8,13 2-32,5-13-40,17-1-72,9 4-200,-4-3-232,4 8 232</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2.400"/>
    </inkml:context>
    <inkml:brush xml:id="br0">
      <inkml:brushProperty name="width" value="0.1" units="cm"/>
      <inkml:brushProperty name="height" value="0.1" units="cm"/>
      <inkml:brushProperty name="color" value="#F6630D"/>
    </inkml:brush>
  </inkml:definitions>
  <inkml:trace contextRef="#ctx0" brushRef="#br0">37 202 6785,'-26'12'2753,"16"-3"-1297,10-7-1256,11-2-40,9-3 56,15-14-31,16 3-1,-1-21-48,23 7-64,14-3-136,-17-2-96,3 4-449,-24-6 393</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2.751"/>
    </inkml:context>
    <inkml:brush xml:id="br0">
      <inkml:brushProperty name="width" value="0.1" units="cm"/>
      <inkml:brushProperty name="height" value="0.1" units="cm"/>
      <inkml:brushProperty name="color" value="#F6630D"/>
    </inkml:brush>
  </inkml:definitions>
  <inkml:trace contextRef="#ctx0" brushRef="#br0">414 6 7001,'-44'-5'2065,"44"5"-2043,-1 0-1,0 0 1,1 0 0,-1 0 0,0 0-1,1 0 1,-1 0 0,0 0-1,1 0 1,-1 1 0,0-1 0,1 0-1,-1 0 1,0 1 0,1-1-1,-1 0 1,1 1 0,-1-1 0,1 0-1,-1 1 1,1-1 0,-1 1-1,1-1 1,-1 1 0,1-1 0,0 1-1,-1 0 1,1-1 0,0 1-1,0-1 1,-1 1 0,1 0 0,0-1-1,0 1 1,0 0 0,0-1-1,0 1 1,-1 0 0,2 0 0,4 30 233,-3-22-72,1 13 41,-1 0 0,-1 0 0,-1 1 0,-4 36-1,1-27-56,2 49-1,7-37-65,2 49 7,-8-87-107,0 0 0,-1 0 0,1 0 0,-1 0 1,0 0-1,0 0 0,-1-1 0,0 1 0,0 0 1,0-1-1,-6 10 0,7-13-6,0-1 1,-1 1-1,1-1 1,0 1-1,-1-1 0,1 0 1,-1 0-1,1 0 1,-1 0-1,0 0 0,1 0 1,-1 0-1,0-1 1,0 1-1,0 0 0,0-1 1,1 0-1,-1 1 1,0-1-1,0 0 0,0 0 1,0 0-1,0 0 1,0 0-1,0-1 0,0 1 1,0 0-1,-3-2 1,-51-34-1078,-146-101-3854</inkml:trace>
  <inkml:trace contextRef="#ctx0" brushRef="#br0" timeOffset="1">30 375 5193,'-8'0'5273,"-4"-3"-3360,2 1-1425,14-1-320,-4 1-88,0 1-64,41-6-16,49-6 0,-21 8-160,-5-5-112,-6-6 168</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3.082"/>
    </inkml:context>
    <inkml:brush xml:id="br0">
      <inkml:brushProperty name="width" value="0.1" units="cm"/>
      <inkml:brushProperty name="height" value="0.1" units="cm"/>
      <inkml:brushProperty name="color" value="#F6630D"/>
    </inkml:brush>
  </inkml:definitions>
  <inkml:trace contextRef="#ctx0" brushRef="#br0">55 46 8386,'-26'9'2872,"12"14"-2688,6-1-56,2-4 81,7 15-25,4 0-32,0 1-24,7 14-96,-7-12-88,-2-12-344,3 4 231,-4-15 1</inkml:trace>
  <inkml:trace contextRef="#ctx0" brushRef="#br0" timeOffset="1">93 42 7794,'7'-4'391,"1"1"-1,0-1 1,0 1 0,0 1 0,0-1 0,1 1 0,-1 1 0,12-1 0,74 2-356,-23 1 294,87-20-53,-153 24-268,-9 9-5,-18 20-4,12-18-1,-73 132-305,79-141 185,0 0-1,-1-1 0,0 0 1,0 0-1,0-1 1,0 1-1,-1-1 1,0 0-1,-9 5 1,-2-3-256</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3.434"/>
    </inkml:context>
    <inkml:brush xml:id="br0">
      <inkml:brushProperty name="width" value="0.1" units="cm"/>
      <inkml:brushProperty name="height" value="0.1" units="cm"/>
      <inkml:brushProperty name="color" value="#F6630D"/>
    </inkml:brush>
  </inkml:definitions>
  <inkml:trace contextRef="#ctx0" brushRef="#br0">83 15 8018,'-82'-15'2752,"91"20"-2592,13 0-16,9 0 8,-5-6-56,9-6-8,-4 7-40,-6-3-200,1 4-184,-5 3 216</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3.782"/>
    </inkml:context>
    <inkml:brush xml:id="br0">
      <inkml:brushProperty name="width" value="0.1" units="cm"/>
      <inkml:brushProperty name="height" value="0.1" units="cm"/>
      <inkml:brushProperty name="color" value="#F6630D"/>
    </inkml:brush>
  </inkml:definitions>
  <inkml:trace contextRef="#ctx0" brushRef="#br0">40 14 7722,'-30'25'2672,"20"-16"-2440,20 9-112,31-1-40,-3-24 8,16-4 0,12 3-40,-9-10 8,7 4-80,-11 6 64,-22-8-32</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4.113"/>
    </inkml:context>
    <inkml:brush xml:id="br0">
      <inkml:brushProperty name="width" value="0.1" units="cm"/>
      <inkml:brushProperty name="height" value="0.1" units="cm"/>
      <inkml:brushProperty name="color" value="#F6630D"/>
    </inkml:brush>
  </inkml:definitions>
  <inkml:trace contextRef="#ctx0" brushRef="#br0">13 0 6713,'4'6'352,"0"0"-1,0 1 0,-1-1 0,0 1 0,0 0 1,0 0-1,-1 0 0,0 0 0,-1 0 0,1 1 0,0 13 1,-2 10-253,-5 50 1,0-4 169,3 34-131,-27 178 0,27-278-92,1 0-1,0 0 1,0 0 0,1 0 0,1 0 0,0 0-1,0 0 1,4 12 0,-4-20-34,0-1 0,0 0 0,0 1 0,0-1 1,0 0-1,0 0 0,1 0 0,-1 0 0,1 0 0,-1 0 0,1 0 0,0 0 1,-1-1-1,1 1 0,0-1 0,0 1 0,1-1 0,-1 0 0,0 0 1,0 0-1,0 0 0,1 0 0,-1 0 0,1 0 0,-1-1 0,0 0 0,1 1 1,-1-1-1,1 0 0,-1 0 0,1 0 0,-1 0 0,1-1 0,-1 1 1,1-1-1,-1 0 0,0 1 0,1-1 0,-1 0 0,4-2 0,7-3-63,-1-1-1,0 0 1,0-1-1,0 0 1,-1-1-1,0 0 1,0 0-1,-1-1 1,-1-1-1,10-13 1,-14 19-33,23-26-165</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4.517"/>
    </inkml:context>
    <inkml:brush xml:id="br0">
      <inkml:brushProperty name="width" value="0.1" units="cm"/>
      <inkml:brushProperty name="height" value="0.1" units="cm"/>
      <inkml:brushProperty name="color" value="#F6630D"/>
    </inkml:brush>
  </inkml:definitions>
  <inkml:trace contextRef="#ctx0" brushRef="#br0">3 0 7786,'2'13'2792,"-5"-3"-2344,1 10-168,4 8 48,4-3-23,-1 4-33,-1-1-80,5 7-96,-9-8-136,0-4-104,2-1-384,1-1-129,2-11 385</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7.106"/>
    </inkml:context>
    <inkml:brush xml:id="br0">
      <inkml:brushProperty name="width" value="0.1" units="cm"/>
      <inkml:brushProperty name="height" value="0.1" units="cm"/>
      <inkml:brushProperty name="color" value="#66CC00"/>
    </inkml:brush>
  </inkml:definitions>
  <inkml:trace contextRef="#ctx0" brushRef="#br0">0 53 7314,'56'-53'2760,"-48"68"-1840,13 5-896,2 3-448,-1 1-1736,-9-7 1504</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4.860"/>
    </inkml:context>
    <inkml:brush xml:id="br0">
      <inkml:brushProperty name="width" value="0.1" units="cm"/>
      <inkml:brushProperty name="height" value="0.1" units="cm"/>
      <inkml:brushProperty name="color" value="#F6630D"/>
    </inkml:brush>
  </inkml:definitions>
  <inkml:trace contextRef="#ctx0" brushRef="#br0">20 79 7322,'-11'-51'2720,"3"44"-2080,36 7-416,-10-4-16,6-1-80,9 0 16,-6 0-48,2 5-8,7-2-32,-1 2-24,-12 2-104,-4-2-112,-5 5-80,-5 1 128</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5.279"/>
    </inkml:context>
    <inkml:brush xml:id="br0">
      <inkml:brushProperty name="width" value="0.1" units="cm"/>
      <inkml:brushProperty name="height" value="0.1" units="cm"/>
      <inkml:brushProperty name="color" value="#F6630D"/>
    </inkml:brush>
  </inkml:definitions>
  <inkml:trace contextRef="#ctx0" brushRef="#br0">68 0 6945,'-52'65'2049,"51"-64"-2006,0 0 0,0 1-1,1-1 1,-1 0 0,0 1 0,1-1 0,-1 1 0,1-1 0,0 1-1,-1-1 1,1 1 0,0-1 0,0 1 0,0-1 0,0 1-1,0-1 1,0 1 0,1 2 0,-1 14 330,0 1-108,0 9-159,0-27-134,0-1 0,0 1-1,0-1 1,0 1-1,0-1 1,0 1-1,0-1 1,0 1-1,0-1 1,-1 1-1,1-1 1,0 1 0,0 0-1,-1-1 1,1 0-1,0 1 1,0-1-1,-1 1 1,1-1-1,0 1 1,-1-1 0,1 0-1,-1 1 1,1-1-1,-1 0 1,1 1-1,-1-1 1,1 0-1,-1 1 1,1-1 0,-1 0-1,4-12 583,24-12-267,-24 20-268,1 0-1,-1 0 1,1 1 0,0 0-1,0 0 1,0 0 0,0 0 0,1 1-1,-1 0 1,1-1 0,0 2-1,-1-1 1,1 0 0,0 1 0,0 0-1,8-1 1,3 1 9,94-5 82,-98 6-156,-1 1 0,1 0 0,0 1-1,0 0 1,-1 0 0,22 9 0,-33-11 33,1 0 1,0 0-1,0 0 1,-1 1-1,1-1 1,0 0-1,-1 1 1,1-1-1,0 1 1,-1-1-1,1 1 1,-1-1-1,1 1 1,0-1-1,-1 1 1,1-1-1,-1 1 1,0 0-1,1-1 1,-1 1 0,1 0-1,-1 0 1,0-1-1,0 1 1,1 0-1,-1 0 1,0-1-1,0 1 1,0 0-1,0 0 1,0-1-1,0 1 1,0 0-1,0 0 1,0 0-1,0-1 1,-1 1-1,1 0 1,0 0-1,0-1 1,-1 1-1,1 0 1,0-1-1,-1 1 1,1 0 0,-1 0-1,-31 30-100,23-23 99,-1 0 11,-1 0 0,0 0-1,-1-1 1,-17 7 0,-20 13 35,-65 39 306,83-54-156,29-12-162,1 1 0,-1-1 0,1 0-1,-1 0 1,1 0 0,-1 1 0,1-1-1,-1 1 1,1-1 0,0 1 0,-1 0 0,1 0-1,0-1 1,0 1 0,-1 0 0,1 0 0,0 0-1,0 0 1,0 0 0,0 0 0,0 1-1,0-1 1,0 2 0,34-18 215,68-29-207,-4-7-242,-74 43-68,-16-4 116</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5.645"/>
    </inkml:context>
    <inkml:brush xml:id="br0">
      <inkml:brushProperty name="width" value="0.1" units="cm"/>
      <inkml:brushProperty name="height" value="0.1" units="cm"/>
      <inkml:brushProperty name="color" value="#F6630D"/>
    </inkml:brush>
  </inkml:definitions>
  <inkml:trace contextRef="#ctx0" brushRef="#br0">99 0 6673,'-99'110'4257,"104"-103"-4081,0-6 400,-2 1-503,6 8-73,-6 5-40,36 41-265,-40-42-151,-1 1 288</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5.964"/>
    </inkml:context>
    <inkml:brush xml:id="br0">
      <inkml:brushProperty name="width" value="0.1" units="cm"/>
      <inkml:brushProperty name="height" value="0.1" units="cm"/>
      <inkml:brushProperty name="color" value="#F6630D"/>
    </inkml:brush>
  </inkml:definitions>
  <inkml:trace contextRef="#ctx0" brushRef="#br0">0 78 7098,'125'-56'2624,"-119"58"-1864,-4 6-600,-2-1-8,0 1 8,-6-3-48,9 6-64,-5-4-40,12 3-296,-7 1 56,-8-6 96</inkml:trace>
  <inkml:trace contextRef="#ctx0" brushRef="#br0" timeOffset="1">197 45 6977,'48'-44'2449,"-42"49"-2105,3 5-112,7 4-8,-3 1-16,-5-2-88,2-3-24,-8-3-160,13 4-216,-9-7 200</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6.295"/>
    </inkml:context>
    <inkml:brush xml:id="br0">
      <inkml:brushProperty name="width" value="0.1" units="cm"/>
      <inkml:brushProperty name="height" value="0.1" units="cm"/>
      <inkml:brushProperty name="color" value="#F6630D"/>
    </inkml:brush>
  </inkml:definitions>
  <inkml:trace contextRef="#ctx0" brushRef="#br0">1 104 7450,'120'-104'2672,"-115"107"-2168,-1 14-224,-2-4-8,-2 2 16,0 6-15,0 2-113,0 0-24,0 7-104,3-4-88,-1-6-273,1 1-223,1-16 328</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6.628"/>
    </inkml:context>
    <inkml:brush xml:id="br0">
      <inkml:brushProperty name="width" value="0.1" units="cm"/>
      <inkml:brushProperty name="height" value="0.1" units="cm"/>
      <inkml:brushProperty name="color" value="#F6630D"/>
    </inkml:brush>
  </inkml:definitions>
  <inkml:trace contextRef="#ctx0" brushRef="#br0">375 0 9018,'-20'18'3017,"1"18"-2881,-1 10-24,-8-9 120,-1 5 64,6 1-32,3 6-32,-15 0-136,9 4-40,-25-7-80,5 3-104,18-8-280,-1-5-216,29-8 376</inkml:trace>
  <inkml:trace contextRef="#ctx0" brushRef="#br0" timeOffset="1">214 342 8202,'28'-12'2840,"7"2"-2568,-19 4-208,10 3-32,-11 1-24,0 2 16,-4 0-208,1 2-192,-7-1 248</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7.227"/>
    </inkml:context>
    <inkml:brush xml:id="br0">
      <inkml:brushProperty name="width" value="0.1" units="cm"/>
      <inkml:brushProperty name="height" value="0.1" units="cm"/>
      <inkml:brushProperty name="color" value="#F6630D"/>
    </inkml:brush>
  </inkml:definitions>
  <inkml:trace contextRef="#ctx0" brushRef="#br0">22 1 8098,'-1'0'80,"0"0"0,0 0 0,0 0 0,0 1 0,0-1 0,0 0-1,0 1 1,0-1 0,0 1 0,0-1 0,1 1 0,-1-1 0,0 1 0,0 0 0,1-1 0,-1 1 0,0 0 0,1 0 0,-1-1 0,0 1 0,1 0 0,-1 0 0,1 0 0,-1 0 0,1 0 0,0 0 0,-1 0 0,1 0 0,0 0 0,0 0 0,0 0 0,0 0 0,0 0-1,0 0 1,0 0 0,0 0 0,0 0 0,0 0 0,0 0 0,1-1 0,-1 1 0,0 0 0,1 0 0,-1 0 0,1 2 0,1-2-68,-1 1 0,1 0 1,-1-1-1,1 1 0,-1-1 0,1 0 0,0 1 0,0-1 0,0 0 1,0 0-1,-1 0 0,1-1 0,1 1 0,-1 0 0,0-1 1,0 1-1,0-1 0,0 1 0,0-1 0,0 0 0,0 0 1,1 0-1,3-1 0,235-36 431,-238 37-456,0-1 1,1 1-1,-1 0 0,0-1 1,1 1-1,-1 1 1,0-1-1,1 0 1,-1 1-1,0 0 1,0 0-1,0 0 1,1 0-1,-1 0 0,5 4 1,-6-3 4,1 0-1,-2 1 1,1-1 0,0 1 0,0-1-1,-1 1 1,0 0 0,1 0 0,-1 0-1,0 0 1,0 0 0,-1 0 0,1 0-1,-1 0 1,1 0 0,-1 0 0,0 5-1,-1 38 12,-2 1 0,-2-2 0,-18 76 0,6-33 85,17-85-87,-1 1 0,0-1 0,0 1 0,0-1 0,0 1 0,0-1-1,-1 1 1,0-1 0,0 0 0,0 0 0,0 0 0,0 0 0,0 0-1,-6 4 1,7-6-9,1-1-1,-1 1 1,1-1-1,-1 0 1,0 1-1,0-1 1,1 0-1,-1 0 1,0 0-1,0 1 1,1-1-1,-1 0 1,0 0-1,0 0 1,1 0-1,-1 0 1,0 0-1,0 0 1,1-1-1,-1 1 1,0 0-1,0 0 1,1-1-1,-1 1 1,-1-1-1,1 0-22,-1-1-1,0 1 0,1-1 0,-1 0 1,1 0-1,-1 0 0,1 0 1,0 0-1,0 0 0,0 0 1,0 0-1,-1-4 0,-3-17-138,1-1 0,1 1 1,1-1-1,1 0 0,1 1 0,1-1 0,4-24 0,6 4 370,1-7 783,-14 55-897,0-1 0,-1 1-1,1-1 1,0 1 0,-1-1 0,0 0 0,0 0-1,0-1 1,-5 5 0,-2 2 51,2 1-68,0-1 1,1 1-1,0 1 1,-9 16-1,11-16-36,-1 0 0,-1 0-1,0-1 1,-14 15 0,-5 3-94,-29 38 0,66-74-2793,6-7 1829</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7.561"/>
    </inkml:context>
    <inkml:brush xml:id="br0">
      <inkml:brushProperty name="width" value="0.1" units="cm"/>
      <inkml:brushProperty name="height" value="0.1" units="cm"/>
      <inkml:brushProperty name="color" value="#F6630D"/>
    </inkml:brush>
  </inkml:definitions>
  <inkml:trace contextRef="#ctx0" brushRef="#br0">62 0 9170,'-14'36'3185,"3"-8"-2929,3 3-312,1 1-160,-3-16-40,4-1-233,1-5-175,6-2 424</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7.896"/>
    </inkml:context>
    <inkml:brush xml:id="br0">
      <inkml:brushProperty name="width" value="0.1" units="cm"/>
      <inkml:brushProperty name="height" value="0.1" units="cm"/>
      <inkml:brushProperty name="color" value="#F6630D"/>
    </inkml:brush>
  </inkml:definitions>
  <inkml:trace contextRef="#ctx0" brushRef="#br0">2 101 8786,'-1'-3'3001,"17"3"-2809,9-2-72,14 2 48,7-2 56,-10-7 24,10-3-112,7-1-16,8 3-96,-6-1-40,-9-4-232,-6 7-168,-17-7 248</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8.248"/>
    </inkml:context>
    <inkml:brush xml:id="br0">
      <inkml:brushProperty name="width" value="0.1" units="cm"/>
      <inkml:brushProperty name="height" value="0.1" units="cm"/>
      <inkml:brushProperty name="color" value="#F6630D"/>
    </inkml:brush>
  </inkml:definitions>
  <inkml:trace contextRef="#ctx0" brushRef="#br0">253 0 4441,'-3'8'2312,"0"0"-143,-1 4-1401,1-1-184,-13 44-16,4-37-72,-1 6-103,-12-6-161,-3 12-24,-3 0-120,3 1-24,5 3-88,0-11-120,4-8-321,2-7-759,12-8 816</inkml:trace>
  <inkml:trace contextRef="#ctx0" brushRef="#br0" timeOffset="1">15 241 7994,'18'-67'2976,"-2"77"-2143,4 1-513,5 1-72,-1 1 24,3-1-24,-3 4-80,4-3-88,-3 4-8,1-6-72,-1-4-56,-9-4-208,-3-1-184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7.562"/>
    </inkml:context>
    <inkml:brush xml:id="br0">
      <inkml:brushProperty name="width" value="0.1" units="cm"/>
      <inkml:brushProperty name="height" value="0.1" units="cm"/>
      <inkml:brushProperty name="color" value="#66CC00"/>
    </inkml:brush>
  </inkml:definitions>
  <inkml:trace contextRef="#ctx0" brushRef="#br0">130 0 6601,'-47'66'2348,"47"-66"-2325,-1 1 1,1-1-1,0 0 1,-1 0 0,1 1-1,0-1 1,-1 0-1,1 0 1,0 1 0,-1-1-1,1 0 1,0 1-1,0-1 1,0 1 0,-1-1-1,1 0 1,0 1-1,0-1 1,0 0 0,0 1-1,0-1 1,-1 1-1,1-1 1,0 1 0,0-1-1,0 0 1,0 1-1,0-1 1,0 1 0,1-1-1,-1 0 1,0 1-1,0-1 1,0 1 0,0-1-1,0 0 1,1 1-1,-1-1 1,0 0 0,0 1-1,0-1 1,1 0-1,-1 1 1,0-1 0,1 0-1,-1 1 1,0-1-1,1 0 1,0 1 19,23 16 90,0-2 1,1 0 0,1-2 0,47 18 0,-55-25-286,0 0 0,0 1 0,0 1 1,-1 0-1,0 2 0,-1 0 0,26 21 0,-42-27-27,-1 0 1,0-1-1,0 1 0,0 0 1,0-1-1,0 1 0,-1-1 0,0 0 1,0 1-1,0-1 0,0 0 1,-5 5-1,0-3 366,-1-1 0,1 0 1,-1 0-1,0-1 0,0 0 1,0-1-1,-1 1 0,1-2 0,-12 2 1,-29 9 629,43-9-703,-1 0 1,1 0-1,0 0 1,0 1-1,0 0 1,1 0-1,-1 1 1,1-1-1,0 1 1,0 0-1,0 1 1,-6 9-1,10-13-83,0-1-1,-1 1 1,1-1-1,-1 0 1,0 0-1,1 0 1,-1 0-1,0 0 1,1 0-1,-1 0 1,0 0-1,-3 0 1,-7 6 269,30 12-162,-6-11-100,1-1-1,0 0 1,0-1-1,1-1 1,25 8-1,-29-11-31,1 1 0,-1 0 0,0 1 0,0 0 0,0 0 0,-1 1 0,1 1 0,-1-1 0,0 2 0,-1-1 0,1 1 0,10 12 0,-17-16-4,0 1 0,0-1 0,0 1 0,0-1 1,-1 1-1,0-1 0,1 1 0,-2 0 0,1 0 0,0 0 1,-1-1-1,1 1 0,-1 0 0,0 0 0,-1 0 1,1 0-1,-1 0 0,1-1 0,-1 1 0,0 0 0,-1 0 1,1-1-1,0 1 0,-1-1 0,0 1 0,0-1 0,0 0 1,-5 6-1,0 0-2,0 0-1,-1-1 1,0 0 0,0 0 0,-1-1 0,0 0 0,0-1-1,-1 0 1,-12 6 0,-8 0-11,-1-2 0,-56 12 0,53-15 3,1 1 1,-34 15 0,57-21 81,9-5 110,20-8 4,18 2-124,1 2 1,41-3 0,-13 2 101,-55 7-121,0 0 0,0 1 0,-1 0 0,1 0 0,0 1 0,-1 1 0,1 0-1,-1 0 1,19 8 0,-4 1 114,0 1-1,31 21 0,-14-7 87,-29-19-65,1-1 0,28 9 0,14 6 107,-43-15-252,1-1 0,0 0-1,0-1 1,0-1 0,1 0-1,21 1 1,94-2-23,-52-3-19,-38 2-96,1-3-1,41-6 0,-64 5-165,1-1-1,-1 0 0,0-1 0,-1-2 0,1 1 0,29-18 0,14-16-2208,0 10 1163</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8.579"/>
    </inkml:context>
    <inkml:brush xml:id="br0">
      <inkml:brushProperty name="width" value="0.1" units="cm"/>
      <inkml:brushProperty name="height" value="0.1" units="cm"/>
      <inkml:brushProperty name="color" value="#F6630D"/>
    </inkml:brush>
  </inkml:definitions>
  <inkml:trace contextRef="#ctx0" brushRef="#br0">73 0 5025,'2'16'3889,"-11"38"-2719,9-51-878,0 12-93,0-13-181,0 0 0,0 0 0,0 0 0,0 0 0,0 0-1,0-1 1,0 1 0,0 0 0,-1 0 0,1 0 0,-1 0 0,0 1 0,-3 3 21,0 0 1,0 0 0,-1 0-1,0-1 1,0 0 0,0 0-1,-7 5 1,11-10-28,0 1-1,0-1 1,-1 1 0,1 0-1,0-1 1,0 1-1,1 0 1,-1-1 0,0 1-1,0 0 1,0 0 0,0 0-1,1 0 1,-1 0-1,0 0 1,1 0 0,-1 0-1,1 0 1,-1 0 0,1 0-1,0 0 1,-1 1-1,1-1 1,0 0 0,0 0-1,0 0 1,0 0 0,0 2-1,1-1 23,0-1 0,0 1 0,0-1-1,0 1 1,0-1 0,0 0 0,1 1 0,-1-1-1,0 0 1,1 0 0,-1 0 0,1 0 0,0 0-1,-1 0 1,4 1 0,5 1 92,0 1 0,0-1 0,0-1 0,17 3 0,-3-7-77,-1 0 1,1-1-1,0-2 0,-1 0 0,0-2 0,-1 0 0,37-18 0,16-3-34,-34 16-102,-29 9-255,1 0 0,-1-1 0,0 0 0,-1-1 0,20-10 0,-18 3-278</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8.911"/>
    </inkml:context>
    <inkml:brush xml:id="br0">
      <inkml:brushProperty name="width" value="0.1" units="cm"/>
      <inkml:brushProperty name="height" value="0.1" units="cm"/>
      <inkml:brushProperty name="color" value="#F6630D"/>
    </inkml:brush>
  </inkml:definitions>
  <inkml:trace contextRef="#ctx0" brushRef="#br0">64 37 6897,'12'-13'1059,"3"-4"325,-15 17-1319,0-1 0,0 1 0,0 0 0,0 0 0,0 0 0,0 0 0,0-1 0,0 1 0,0 0 1,0 0-1,0 0 0,-1-4 1495,0 4-1495,1 0 0,0 0 0,0 0 0,0 0 0,0 0 0,-1 0 0,1 0 0,0 0 0,0 0 0,0-1 0,-1 1 0,1 0 0,0 0 0,0 0 0,0 1 0,0-1 0,-1 0 0,1 0 0,0 0 0,7 24 300,-4-18-354,-1-1 0,-1 1 0,1 0 0,-1 0 0,0 0 0,-1 1 1,1-1-1,-1 0 0,0 0 0,-1 0 0,1 0 0,-1 0 0,-3 10 1,-3 7-238,0-1 1,-1-1-1,-2 1 1,0-2 0,-22 34-1,8-24-160</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9.245"/>
    </inkml:context>
    <inkml:brush xml:id="br0">
      <inkml:brushProperty name="width" value="0.1" units="cm"/>
      <inkml:brushProperty name="height" value="0.1" units="cm"/>
      <inkml:brushProperty name="color" value="#F6630D"/>
    </inkml:brush>
  </inkml:definitions>
  <inkml:trace contextRef="#ctx0" brushRef="#br0">15 1 7418,'5'0'2560,"7"0"-2256,-6 10 48,-1-4 136,2 7 40,-2 12-71,-4-2-57,-4 7-136,-7-3-64,4 6-88,-1 7-56,7-3-56,0 0-56,-8-16-184,3-5-176,-3-12-88,-1-4 247</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9.606"/>
    </inkml:context>
    <inkml:brush xml:id="br0">
      <inkml:brushProperty name="width" value="0.1" units="cm"/>
      <inkml:brushProperty name="height" value="0.1" units="cm"/>
      <inkml:brushProperty name="color" value="#F6630D"/>
    </inkml:brush>
  </inkml:definitions>
  <inkml:trace contextRef="#ctx0" brushRef="#br0">0 303 6537,'73'-130'2445,"-71"126"-2355,1 1-1,-1 0 1,1 0-1,-1 0 1,1 0 0,0 0-1,0 0 1,0 1-1,0 0 1,0-1 0,1 1-1,-1 0 1,1 0 0,-1 1-1,1-1 1,0 1-1,0 0 1,0 0 0,0 0-1,-1 1 1,1-1 0,5 1-1,17-4 181,34-19 241,-40 15-363,1 0-1,-1 1 1,33-5 0,-10 4 15,46-15 1,-52 12-61,72-11 0,-105 22-94,0-1 1,1 1-1,-1 0 0,0 0 1,0 1-1,0-1 0,0 1 1,0 0-1,0 0 0,0 0 1,0 0-1,0 1 0,0 0 1,-1-1-1,1 2 0,-1-1 1,1 0-1,-1 1 0,0-1 1,0 1-1,0 0 0,0 0 1,0 0-1,-1 0 0,1 1 1,-1-1-1,0 1 0,0-1 1,0 1-1,-1 0 0,1 0 1,0 5-1,-1-5 11,0 1 1,0-1-1,-1 1 0,0-1 0,0 0 0,0 1 1,0-1-1,-1 1 0,1-1 0,-1 0 0,-3 9 1,-20 47 62,19-50-73,-8 23-24,1 0 0,2 0-1,-8 44 1,16-68-38,0 0 0,-2 0 0,1 0 0,-1 0 0,0-1 0,-1 0 0,1 0 0,-11 13 0,11-16-180,0 0 1,-1 0-1,1-1 1,-1 1-1,0-1 1,0 0 0,0 0-1,-1-1 1,1 1-1,-1-1 1,0-1-1,0 1 1,-9 2-1,0-3-664</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29.944"/>
    </inkml:context>
    <inkml:brush xml:id="br0">
      <inkml:brushProperty name="width" value="0.1" units="cm"/>
      <inkml:brushProperty name="height" value="0.1" units="cm"/>
      <inkml:brushProperty name="color" value="#F6630D"/>
    </inkml:brush>
  </inkml:definitions>
  <inkml:trace contextRef="#ctx0" brushRef="#br0">120 83 8026,'-6'-16'523,"-17"-39"714,16 43-585,7 23 256,2 8-774,-2 0-1,-1 1 1,0-1 0,-1 0-1,-1 0 1,-10 33-1,3-8-86,5-25-31,-1 0 1,-13 31-1,-6 22 50,26-73-63,0-1 0,0 0 0,1 1 1,-1 0-1,1-1 0,-1 1 0,1 0 1,-1-1-1,1 1 0,0 0 0,0 0 1,0 1-1,-1-1 0,1 0 0,0 1 1,3-2-1,12-5 3,117-74 63,-127 78-67,0 0 0,0 0 0,0 0 0,1 1-1,-1 0 1,1 1 0,-1 0 0,1 0 0,-1 1 0,12 0-1,-17 1 5,-1 0 0,0 0-1,1 0 1,-1 1-1,0-1 1,0 1-1,1-1 1,-1 1 0,0-1-1,-1 1 1,1-1-1,0 1 1,0 0 0,-1-1-1,1 1 1,-1 0-1,1 0 1,-1 0-1,0-1 1,0 1 0,0 0-1,0 0 1,0 0-1,0 3 1,-5 45 200,-2-18-66,5-19-102,-1-1 1,0 0-1,0 0 0,-1 0 1,0 0-1,-1-1 0,-1 0 1,-9 15-1,13-23-169,-1-1-1,1 1 0,0 0 1,0 0-1,0 0 0,0 0 1,1 0-1,-1 0 0,1 0 1,0 1-1,0-1 0,0 0 1,-1 6-1,5-4-239</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30.286"/>
    </inkml:context>
    <inkml:brush xml:id="br0">
      <inkml:brushProperty name="width" value="0.1" units="cm"/>
      <inkml:brushProperty name="height" value="0.1" units="cm"/>
      <inkml:brushProperty name="color" value="#F6630D"/>
    </inkml:brush>
  </inkml:definitions>
  <inkml:trace contextRef="#ctx0" brushRef="#br0">0 0 9242,'10'0'3313,"-7"3"-2793,0-1-248</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34.162"/>
    </inkml:context>
    <inkml:brush xml:id="br0">
      <inkml:brushProperty name="width" value="0.1" units="cm"/>
      <inkml:brushProperty name="height" value="0.1" units="cm"/>
      <inkml:brushProperty name="color" value="#F6630D"/>
    </inkml:brush>
  </inkml:definitions>
  <inkml:trace contextRef="#ctx0" brushRef="#br0">362 50 7978,'-47'20'3380,"27"-12"-3078,20-7-294,0-1 1,0 0-1,0 0 0,0 0 1,0 0-1,0 0 1,1 0-1,-1 0 0,0 0 1,0 1-1,0-1 0,0 0 1,0 0-1,0 0 1,0 0-1,0 0 0,0 0 1,0 0-1,0 1 1,0-1-1,0 0 0,0 0 1,0 0-1,0 0 1,0 0-1,0 0 0,0 1 1,0-1-1,0 0 0,0 0 1,0 0-1,0 0 1,-1 0-1,1 0 0,0 0 1,0 0-1,0 1 1,0-1-1,0 0 0,0 0 1,0 0-1,0 0 0,0 0 1,0 0-1,-1 0 1,1 0-1,0 0 0,0 0 1,0 0-1,0 0 1,0 0-1,0 0 0,-1 0 1,1 0-1,0 0 1,0 0-1,0 0 0,0 0 1,0 0-1,0 0 0,0 0 1,-1 0-1,1 0 1,0 0-1,0 0 0,0 0 1,0 0-1,14 2 233,15-3-33,-5-3-64,-1-1 1,0-1-1,0-1 1,33-15-1,-17 7-87,-25 10-41,0 1 0,0 1 1,1 0-1,15-1 0,14-2 17,-44 6-32,1 0-1,-1 0 0,0 0 1,0 0-1,1 0 1,-1 0-1,0 0 0,0 0 1,1 1-1,-1-1 1,0 0-1,0 0 1,1 0-1,-1 0 0,0 0 1,0 0-1,0 1 1,1-1-1,-1 0 0,0 0 1,0 0-1,0 1 1,0-1-1,1 0 0,-1 0 1,0 0-1,0 1 1,0-1-1,0 0 0,0 0 1,0 1-1,0-1 1,0 0-1,0 0 0,0 1 1,0-1-1,0 0 1,0 0-1,0 1 1,0-1-1,0 0 0,0 1 1,0-1-1,0 0 1,-4 23 4,-13 20-21,7-28-32,0-1-1,-1 0 0,0 0 1,-1-1-1,-27 22 0,-80 53-364,59-46 361,59-41 63,-1 0 1,1 0-1,-1 0 1,1 1-1,0-1 1,-1 0 0,1 0-1,0 1 1,0-1-1,0 0 1,0 1-1,0-1 1,-1 3-1,2-3-7,0-1 0,0 1 0,0-1 0,1 0 0,-1 1 0,0-1 0,0 1 0,0-1 0,0 1-1,0-1 1,1 0 0,-1 1 0,0-1 0,0 0 0,1 1 0,-1-1 0,0 0 0,1 1 0,-1-1 0,0 0 0,1 1-1,-1-1 1,0 0 0,1 0 0,-1 0 0,1 1 0,-1-1 0,0 0 0,1 0 0,-1 0 0,1 0 0,0 0 0,58 4 172,-24-3-108,-22 1-45,-4-1-36,0 0 0,0 1 0,0 0-1,0 0 1,-1 1 0,11 4 0,-17-6-39,0 1 0,0-1 0,0 1 0,0-1 0,0 1 0,0 0 0,-1 0 0,1 0 1,-1 0-1,1 0 0,-1 0 0,0 0 0,1 0 0,-1 0 0,0 1 0,0-1 1,-1 1-1,1-1 0,0 0 0,-1 1 0,0-1 0,1 1 0,-1-1 0,0 1 0,0-1 1,-1 1-1,0 3 0,0 3-108,-1 0 0,0 1-1,-1-1 1,0 0 0,-1 0 0,0 0 0,0-1 0,-1 1-1,0-1 1,0 0 0,-1 0 0,0-1 0,0 0 0,-1 0-1,0 0 1,0-1 0,0 0 0,-16 9 0,-12 5 82,0-1 0,-1-2 0,-47 15 0,37-14 298,-14 8 1230,-70 43 1,128-68-1404,-21 8 555,15-9-207,13-4 307,423-238-143,-371 204-551,-46 30-5,0 0-1,0 1 1,0 0 0,1 1 0,0 0 0,0 1 0,22-7 0,-26 9-32,-4 2-48,-7 16 21,2-11 54,-26 150-39,-10 51 39,33-182 5,1 1 1,0 35-1,4-43 72,-2 0 0,1 0 0,-2 0 0,0-1 0,-1 1 0,-1-1-1,0 0 1,-7 16 0,9-28-28,1 0 0,-1 0-1,0 0 1,0 0 0,0 0 0,0-1 0,-1 1-1,1-1 1,-1 0 0,1 0 0,-1 0 0,0 0-1,0 0 1,0 0 0,0-1 0,0 1-1,0-1 1,-5 1 0,3 0-5,-1-2 1,1 1-1,-1-1 1,1 0-1,-1 0 1,0 0-1,1-1 1,-1 0-1,1 0 0,-8-3 1,2 1-76,1-1 0,0 0 0,0-1 0,1 0 0,-1-1 0,1 0 0,1 0 0,-1-1 0,1 0 0,0-1 0,-7-8 0,13 13-45,-1-1-1,1 0 1,-1 0-1,1 0 1,0 0 0,1 0-1,-1 0 1,1-1-1,0 1 1,0-1-1,0 1 1,1-1-1,-1 1 1,1-1-1,0 1 1,1-1-1,0-7 1,17-37-362</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34.499"/>
    </inkml:context>
    <inkml:brush xml:id="br0">
      <inkml:brushProperty name="width" value="0.1" units="cm"/>
      <inkml:brushProperty name="height" value="0.1" units="cm"/>
      <inkml:brushProperty name="color" value="#F6630D"/>
    </inkml:brush>
  </inkml:definitions>
  <inkml:trace contextRef="#ctx0" brushRef="#br0">1 46 7538,'14'5'3304,"18"-5"-1095,12 4-1985,2-4-152,5-4 24,-18-5 8,8-3-8,-5 2-8,3 4-48,-12-1-248,-14 4-160,-3 1-504,-14 0 504</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34.829"/>
    </inkml:context>
    <inkml:brush xml:id="br0">
      <inkml:brushProperty name="width" value="0.1" units="cm"/>
      <inkml:brushProperty name="height" value="0.1" units="cm"/>
      <inkml:brushProperty name="color" value="#F6630D"/>
    </inkml:brush>
  </inkml:definitions>
  <inkml:trace contextRef="#ctx0" brushRef="#br0">203 0 8034,'-87'53'2944,"87"-37"-2352,-7 4-111,4-2-49,3 1-32,-15-2-56,2-1-72,13 4-128,-8 1-40,14 9-72,-4 0-16,-7 1-96,-5-10-128,-9-6-280,-4 0-232,3-1 448</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35.181"/>
    </inkml:context>
    <inkml:brush xml:id="br0">
      <inkml:brushProperty name="width" value="0.1" units="cm"/>
      <inkml:brushProperty name="height" value="0.1" units="cm"/>
      <inkml:brushProperty name="color" value="#F6630D"/>
    </inkml:brush>
  </inkml:definitions>
  <inkml:trace contextRef="#ctx0" brushRef="#br0">1 136 8530,'0'-5'174,"1"1"0,0-1 1,0 0-1,0 0 0,0 0 0,1 1 1,-1-1-1,1 1 0,1-1 0,-1 1 1,1 0-1,-1 0 0,1 0 0,0 0 1,1 0-1,-1 1 0,1-1 0,-1 1 1,1 0-1,0 0 0,0 0 0,0 1 1,7-4-1,-1 0-131,1 1 0,0 0-1,0 1 1,0 0 0,1 0 0,-1 1 0,1 1 0,21-3-1,21 12 29,-47-5-67,0-1 0,1 0 0,-1 1 0,0-2 0,1 1 0,-1-1 1,0-1-1,1 1 0,-1-1 0,0 0 0,0-1 0,10-3 0,-10 3 32,-8 7-69,-16 19-128,7-11 97,-15 22-502,2 1 1,-33 69-1,44-80 234</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8.014"/>
    </inkml:context>
    <inkml:brush xml:id="br0">
      <inkml:brushProperty name="width" value="0.1" units="cm"/>
      <inkml:brushProperty name="height" value="0.1" units="cm"/>
      <inkml:brushProperty name="color" value="#66CC00"/>
    </inkml:brush>
  </inkml:definitions>
  <inkml:trace contextRef="#ctx0" brushRef="#br0">0 11 7754,'7'-7'2840,"-9"4"-2232,4 6 473,-2 0-777,8 20-24,23 50-176,-24-57-64,-1 7-216,6 2-232,-9-7-1193,5 3 1065</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35.711"/>
    </inkml:context>
    <inkml:brush xml:id="br0">
      <inkml:brushProperty name="width" value="0.1" units="cm"/>
      <inkml:brushProperty name="height" value="0.1" units="cm"/>
      <inkml:brushProperty name="color" value="#F6630D"/>
    </inkml:brush>
  </inkml:definitions>
  <inkml:trace contextRef="#ctx0" brushRef="#br0">51 1 7874,'-51'13'2856,"51"-3"-2368,3 5-224,2 6 33,-3 2-17,1 6 8,0 3-16,1 7-136,-1-1-72,-3 5-88,2-11-96,-2-5-296,-2-6 5401,-3-13-3841</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36.044"/>
    </inkml:context>
    <inkml:brush xml:id="br0">
      <inkml:brushProperty name="width" value="0.1" units="cm"/>
      <inkml:brushProperty name="height" value="0.1" units="cm"/>
      <inkml:brushProperty name="color" value="#F6630D"/>
    </inkml:brush>
  </inkml:definitions>
  <inkml:trace contextRef="#ctx0" brushRef="#br0">1 82 8298,'9'-6'815,"1"0"0,0 1 0,18-8 0,-3 5-649,0 1 0,0 1-1,0 1 1,28-2 0,41-12 70,-93 19-234,0 1 0,0-1 0,0 0 0,0 0 0,0 1 0,0-1 0,0 0 0,0 1 0,0-1 0,0 1 0,0-1 0,-1 1 0,1 0 0,0-1 0,0 1 0,0 0 0,-1 0 0,1-1 0,0 1 0,-1 0 0,1 0 0,-1 0 0,1 0 0,-1 0 0,1 0 0,-1 0 0,0 0 0,1 0 0,-1 0 0,0 0 0,0 0 0,0 0 0,0 0 0,0 0 0,0 0 0,0 0 0,0 0 0,0 0 0,0 0 0,-1 2 0,-9 50 48,9-50-46,-7 29 4,2-6-35,0 0 0,-2 0 0,-1-1 1,-1 0-1,-1-1 0,-21 34 0,31-56-38,-1 0 0,0 0 1,0 0-1,0 0 0,0 0 0,0-1 1,0 1-1,-1-1 0,1 1 0,0-1 1,-1 0-1,1 0 0,-1 0 1,-4 1-1,-9 4-285</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36.383"/>
    </inkml:context>
    <inkml:brush xml:id="br0">
      <inkml:brushProperty name="width" value="0.1" units="cm"/>
      <inkml:brushProperty name="height" value="0.1" units="cm"/>
      <inkml:brushProperty name="color" value="#F6630D"/>
    </inkml:brush>
  </inkml:definitions>
  <inkml:trace contextRef="#ctx0" brushRef="#br0">242 0 6009,'-21'2'2769,"-4"5"-553,17 9-1960,-10-1 64,10 11 105,8 7 31,-12-5-48,-1 1-72,7 4-120,-14 0-88,0 2-56,7 1-24,-10-8-24,5-7-40,3-13-192,0-6-128,11-9-424,2-4 464</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36.713"/>
    </inkml:context>
    <inkml:brush xml:id="br0">
      <inkml:brushProperty name="width" value="0.1" units="cm"/>
      <inkml:brushProperty name="height" value="0.1" units="cm"/>
      <inkml:brushProperty name="color" value="#F6630D"/>
    </inkml:brush>
  </inkml:definitions>
  <inkml:trace contextRef="#ctx0" brushRef="#br0">0 74 8434,'107'-74'3056,"-89"89"-2551,8 6-9,-1 7 0,16 3-16,-19 2-32,2-2-48,1-4-176,-2 1-64,5-5-104,-7-9-32,0-4-24,-12-8-72,-3-7-312,1 0-184,-4-15 328</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37.045"/>
    </inkml:context>
    <inkml:brush xml:id="br0">
      <inkml:brushProperty name="width" value="0.1" units="cm"/>
      <inkml:brushProperty name="height" value="0.1" units="cm"/>
      <inkml:brushProperty name="color" value="#F6630D"/>
    </inkml:brush>
  </inkml:definitions>
  <inkml:trace contextRef="#ctx0" brushRef="#br0">419 4 9306,'-12'-3'3465,"14"8"-2609,-17 1-632,14 16 24,-16 4 48,-19 8 128,8 8 32,-1 20-176,-4-3-72,0 28-144,2 8-32,-9-6-80,-1 6-160,5-26-368,2-13-224,9-28-368,15-15 664</inkml:trace>
  <inkml:trace contextRef="#ctx0" brushRef="#br0" timeOffset="1">322 195 9450,'23'0'3305,"7"1"-2953,2 4-136,1 0 120,-7-3-8,11 4 0,-6-6-48,-3 7-240,5 4-144,-15-1-384,3 5-192,-10 1 376</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37.415"/>
    </inkml:context>
    <inkml:brush xml:id="br0">
      <inkml:brushProperty name="width" value="0.1" units="cm"/>
      <inkml:brushProperty name="height" value="0.1" units="cm"/>
      <inkml:brushProperty name="color" value="#F6630D"/>
    </inkml:brush>
  </inkml:definitions>
  <inkml:trace contextRef="#ctx0" brushRef="#br0">0 98 9362,'8'0'3460,"35"-9"-3285,50-28 231,-75 28-354,1 0 0,0 2 0,0 0 1,1 2-1,33-7 0,-38 11-47,-1 0 0,0 1-1,1 0 1,-1 1-1,0 1 1,1 0 0,19 6-1,-29-6-3,0 0 0,-1 0-1,1 0 1,0 0-1,-1 1 1,0 0 0,0 0-1,0 0 1,0 1 0,0-1-1,0 1 1,-1 0-1,0 0 1,0 0 0,0 0-1,0 0 1,-1 1 0,1-1-1,-1 1 1,0 0-1,-1 0 1,1 0 0,1 10-1,-1 9 8,-1 1-1,-1-1 0,-2 1 0,0-1 1,-1 1-1,-8 28 0,-7 54 49,13-63 303,-2 1-1,-2-2 1,-24 69 0,22-87-18,8-43-192,-3-20-223,-55-138-2322,47 126 1949</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37.745"/>
    </inkml:context>
    <inkml:brush xml:id="br0">
      <inkml:brushProperty name="width" value="0.1" units="cm"/>
      <inkml:brushProperty name="height" value="0.1" units="cm"/>
      <inkml:brushProperty name="color" value="#F6630D"/>
    </inkml:brush>
  </inkml:definitions>
  <inkml:trace contextRef="#ctx0" brushRef="#br0">247 70 8066,'-19'-69'2816,"17"85"-2472,-6-6 16,13 12 73,-5-1 39,-9 2-24,-4 5-128,-28 1-128,10 6-56,-8-1-88,4 4 24,14-8-40,-1-7-32,16-10-120,1-12-168,5-10 2808,7-9-1992</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38.080"/>
    </inkml:context>
    <inkml:brush xml:id="br0">
      <inkml:brushProperty name="width" value="0.1" units="cm"/>
      <inkml:brushProperty name="height" value="0.1" units="cm"/>
      <inkml:brushProperty name="color" value="#F6630D"/>
    </inkml:brush>
  </inkml:definitions>
  <inkml:trace contextRef="#ctx0" brushRef="#br0">1 1 10346,'6'13'3489,"11"16"-3385,16 32-32,-27-43-40,3 4-16,-16-16-208,9 17-168,-2-1 4833,5 12-3481</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38.402"/>
    </inkml:context>
    <inkml:brush xml:id="br0">
      <inkml:brushProperty name="width" value="0.1" units="cm"/>
      <inkml:brushProperty name="height" value="0.1" units="cm"/>
      <inkml:brushProperty name="color" value="#F6630D"/>
    </inkml:brush>
  </inkml:definitions>
  <inkml:trace contextRef="#ctx0" brushRef="#br0">4 149 9658,'-3'-2'3385,"21"-1"-2993,13-7-248,30-2 112,1 1 48,10-9 80,6 2-8,-9 0-192,-7-2-72,-13 6-344,-11 5-184,-22 1-328,2 8-208,-16-3 624</inkml:trace>
  <inkml:trace contextRef="#ctx0" brushRef="#br0" timeOffset="1">531 21 7730,'-54'59'2688,"41"-36"-2368,11 5-32,-9 4 88,-2 5 49,1 0-17,-4 4-56,1 5-136,-18-11-48,12 6-88,1 7-32,-11-17-120,19 5-128,-14-25-376,-4-11 4416,14-23-2999</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38.732"/>
    </inkml:context>
    <inkml:brush xml:id="br0">
      <inkml:brushProperty name="width" value="0.1" units="cm"/>
      <inkml:brushProperty name="height" value="0.1" units="cm"/>
      <inkml:brushProperty name="color" value="#F6630D"/>
    </inkml:brush>
  </inkml:definitions>
  <inkml:trace contextRef="#ctx0" brushRef="#br0">0 95 8442,'4'-74'2684,"-4"73"-2652,0 0 0,1 0 0,-1 0 0,1 0 0,-1-1 0,1 1 0,0 1 0,-1-1-1,1 0 1,0 0 0,-1 0 0,1 0 0,0 0 0,0 1 0,0-1 0,0 0 0,0 1 0,0-1-1,0 0 1,0 1 0,0 0 0,0-1 0,0 1 0,0 0 0,1-1 0,-1 1 0,0 0 0,0 0-1,0 0 1,0 0 0,1 0 0,-1 0 0,0 0 0,0 0 0,0 1 0,0-1 0,0 0 0,1 1-1,0 0 1,4 0 115,24 2 174,0 2-1,0 1 0,0 1 0,-1 2 0,36 16 0,5-1-70,-68-23-266,0-1 0,0 0 0,0 1 0,0-1 0,0 1 0,0 0 0,0 0 0,0 0 0,0 0 0,0 0-1,-1 0 1,1 0 0,0 0 0,-1 1 0,1-1 0,-1 1 0,1-1 0,-1 1 0,0-1 0,0 1 0,0 0-1,0 0 1,0-1 0,0 1 0,0 0 0,0 0 0,-1 0 0,1 0 0,-1 3 0,0-5-38,0 1 0,0-1-1,0 0 1,0 0 0,0 0 0,0 1 0,0-1 0,0 0 0,-1 0 0,1 0 0,0 0 0,0 1-1,0-1 1,0 0 0,-1 0 0,1 0 0,0 0 0,0 0 0,0 1 0,-1-1 0,1 0 0,0 0 0,0 0-1,0 0 1,-1 0 0,1 0 0,0 0 0,0 0 0,-1 0 0,1 0 0,0 0 0,0 0 0,0 0-1,-1 0 1,1 0 0,0 0 0,0 0 0,-1 0 0,1 0 0,0-1 0,0 1 0,0 0 0,-1 0 0,1 0-1,0 0 1,0 0 0,-1-1 0,0 0-449</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8.346"/>
    </inkml:context>
    <inkml:brush xml:id="br0">
      <inkml:brushProperty name="width" value="0.1" units="cm"/>
      <inkml:brushProperty name="height" value="0.1" units="cm"/>
      <inkml:brushProperty name="color" value="#66CC00"/>
    </inkml:brush>
  </inkml:definitions>
  <inkml:trace contextRef="#ctx0" brushRef="#br0">12 145 8042,'-11'0'4017,"29"-7"-3721,10 0-16,20-12-32,21 4 32,29-5 32,4-1-72,-12 4-120,-16-2-40,-31 6-64,-9 6-32,-7 7-160,-9 2-104,-12 1-320,-12-3-480</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39.064"/>
    </inkml:context>
    <inkml:brush xml:id="br0">
      <inkml:brushProperty name="width" value="0.1" units="cm"/>
      <inkml:brushProperty name="height" value="0.1" units="cm"/>
      <inkml:brushProperty name="color" value="#F6630D"/>
    </inkml:brush>
  </inkml:definitions>
  <inkml:trace contextRef="#ctx0" brushRef="#br0">144 0 7482,'-97'26'2329,"96"-26"-2302,0 0-1,1 0 1,-1 0-1,0 0 0,1 0 1,-1 1-1,0-1 1,1 0-1,-1 0 0,1 1 1,-1-1-1,1 0 1,-1 1-1,0-1 0,1 0 1,-1 1-1,1-1 1,0 1-1,-1-1 0,1 1 1,-1-1-1,1 1 1,0-1-1,-1 1 0,1-1 1,0 1-1,-1 0 1,1-1-1,0 1 0,0 0 1,0-1-1,0 1 1,0 0-1,0-1 0,-1 1 1,1 0-1,1-1 1,-1 2-1,13 19 47,-6-11 350,-7 9-306,-1 0 0,0 0-1,-2 0 1,0 0 0,-10 34 0,0 0 36,7-33-76,4-15-16,0 0 0,0 1 1,1-1-1,-1 1 0,1-1 0,0 1 1,1-1-1,-1 1 0,1 0 0,1-1 1,0 9-1,1-13-35,-1 1 0,1-1 0,0 0 0,0 1 0,0-1 0,-1 0 0,1 0 0,0 0 0,1-1 0,-1 1 0,0 0 0,0-1 0,0 1 0,0-1 0,0 0 0,1 0 0,-1 0 0,0 0 0,0 0 0,0 0 0,0-1 0,1 1 0,-1-1 0,4-1 0,55-18 400,249-120 424,-302 137-899,0-1 1,0 0-1,-1-1 1,0 0 0,1 0-1,-1 0 1,-1-1 0,1 0-1,-1 0 1,0-1 0,-1 0-1,1 0 1,-1 0-1,5-11 1,6-18-2014,-11 18 1676</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39.421"/>
    </inkml:context>
    <inkml:brush xml:id="br0">
      <inkml:brushProperty name="width" value="0.1" units="cm"/>
      <inkml:brushProperty name="height" value="0.1" units="cm"/>
      <inkml:brushProperty name="color" value="#F6630D"/>
    </inkml:brush>
  </inkml:definitions>
  <inkml:trace contextRef="#ctx0" brushRef="#br0">25 38 7690,'21'-38'5438,"-21"46"-4630,5 109-341,-2 66-146,-4-162-580,-1 0 1,-1 0 0,-2 0-1,1-1 1,-2 0-1,-14 33 1,7-30-134</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39.768"/>
    </inkml:context>
    <inkml:brush xml:id="br0">
      <inkml:brushProperty name="width" value="0.1" units="cm"/>
      <inkml:brushProperty name="height" value="0.1" units="cm"/>
      <inkml:brushProperty name="color" value="#F6630D"/>
    </inkml:brush>
  </inkml:definitions>
  <inkml:trace contextRef="#ctx0" brushRef="#br0">1 5 8922,'2'-5'3121,"9"5"-2809,4 0-120,-4 5 72,4-2 56,-7 14 104,-3 1 16,-1 10-152,-3 4-88,-1-2-112,0 3-88,-3-5-184,0-7-176,-2-9-432,5-6 472</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40.080"/>
    </inkml:context>
    <inkml:brush xml:id="br0">
      <inkml:brushProperty name="width" value="0.1" units="cm"/>
      <inkml:brushProperty name="height" value="0.1" units="cm"/>
      <inkml:brushProperty name="color" value="#F6630D"/>
    </inkml:brush>
  </inkml:definitions>
  <inkml:trace contextRef="#ctx0" brushRef="#br0">0 73 8442,'14'-4'851,"-1"1"1,1 0-1,0 1 1,15 0-1,-16 1-800,-1 0-1,0 0 0,0-2 0,0 1 0,18-7 0,-7-1 210,0 1 1,37-8-1,-53 15-248,0 1 0,1 0 0,0 0 0,-1 0 0,1 1 0,-1 1 0,1-1 0,-1 1 0,1 0 0,-1 1 1,1-1-1,11 6 0,-17-6-12,0 1 1,1-1 0,-1 1-1,0 0 1,0 0 0,0 0-1,-1 0 1,1 0 0,0 0-1,-1 0 1,1 0-1,-1 1 1,0-1 0,1 1-1,-1-1 1,-1 1 0,1-1-1,0 1 1,-1 0 0,1-1-1,-1 1 1,0 0 0,0 3-1,1 10 29,-2 0 0,-5 31-1,2-15 25,-65 414 1076,66-437-788,0-10-124,-2-17-42,-2-31-99,-1-24-975,-3 0 0,-37-130 1,35 154-139,6 3 438</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3:40.411"/>
    </inkml:context>
    <inkml:brush xml:id="br0">
      <inkml:brushProperty name="width" value="0.1" units="cm"/>
      <inkml:brushProperty name="height" value="0.1" units="cm"/>
      <inkml:brushProperty name="color" value="#F6630D"/>
    </inkml:brush>
  </inkml:definitions>
  <inkml:trace contextRef="#ctx0" brushRef="#br0">248 68 7466,'-44'-65'2292,"44"65"-2274,0 0 0,0 0 0,0 0 0,-1-1 0,1 1 0,0 0 0,0 0 0,0 0 1,-1 0-1,1-1 0,0 1 0,0 0 0,-1 0 0,1 0 0,0 0 0,0 0 0,-1 0 0,1 0 0,0 0 0,0 0 0,-1 0 0,1 0 0,0 0 0,0 0 0,-1 0 0,1 0 0,0 0 0,0 0 0,-1 0 1,1 0-1,0 0 0,0 0 0,-1 0 0,1 0 0,0 0 0,0 1 0,-1-1 0,1 0 0,-8 13 318,-3 23-52,9-31-165,-15 55 284,-2 0 0,-45 94 1,59-145-314,-1 0 0,0-1 0,-1 0 0,0 0 1,0 0-1,0-1 0,-15 11 0,22-18-83,-1 0 0,1 0-1,0 0 1,0 0 0,-1 0 0,1 0 0,0 0-1,0 0 1,-1 0 0,1 0 0,0 0-1,0 0 1,-1 1 0,1-1 0,0 0 0,0 0-1,0 0 1,-1 0 0,1 1 0,0-1 0,0 0-1,0 0 1,0 0 0,-1 1 0,1-1-1,0 0 1,0 0 0,0 1 0,0-1 0,0 0-1,0 0 1,0 1 0,0-1 0,0 0-1,0 0 1,0 1 0,0-1 0,0 0 0,0 0-1,0 1 1,0-1 0,0 0 0,0 0-1,0 1 1,0-1 0,0 0 0,0 0 0,0 1-1,1-1 1,16 3 133,25-6-56,-28-1-68,-1-1 0,0 0 0,-1-1 0,1 0 0,21-16 0,57-48 3,-65 49-15,40-42 11,-40 36 0,-26 27-12,0 0-1,0 0 0,0 0 1,-1 0-1,1 1 0,0-1 1,0 0-1,0 0 1,0 0-1,0 0 0,0 1 1,0-1-1,0 0 0,0 0 1,0 0-1,0 1 0,0-1 1,0 0-1,0 0 0,0 0 1,0 0-1,0 1 1,0-1-1,0 0 0,0 0 1,0 0-1,1 0 0,-1 1 1,0-1-1,0 0 0,0 0 1,0 0-1,0 0 0,0 1 1,0-1-1,1 0 1,-1 0-1,0 0 0,0 0 1,0 0-1,0 0 0,1 0 1,-1 0-1,0 0 0,0 1 1,0-1-1,0 0 0,1 0 1,-1 0-1,0 0 1,0 0-1,0 0 0,1 0 1,-1 0-1,0 0 0,0 0 1,0 0-1,0-1 0,1 1 1,-1 0-1,0 0 0,0 0 1,0 0-1,1 0 1,-1 0-1,0 0 0,0 0 1,0 0-1,0-1 0,0 27 405,-1-16-351,-7 92 667,-5 89-1220,14-187 146</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34.481"/>
    </inkml:context>
    <inkml:brush xml:id="br0">
      <inkml:brushProperty name="width" value="0.1" units="cm"/>
      <inkml:brushProperty name="height" value="0.1" units="cm"/>
      <inkml:brushProperty name="color" value="#F6630D"/>
    </inkml:brush>
  </inkml:definitions>
  <inkml:trace contextRef="#ctx0" brushRef="#br0">586 1 11474,'1'0'34,"-1"0"1,1 0-1,0 0 0,-1 0 0,1 0 0,0-1 0,-1 1 0,1 0 0,0 0 0,-1 1 0,1-1 0,0 0 0,-1 0 0,1 0 0,0 0 0,-1 1 0,1-1 0,-1 0 0,1 0 0,0 1 0,-1-1 0,1 1 0,-1-1 0,1 0 0,0 1 0,-13 19 746,2-6-712,-324 396 572,275-349-614,-99 82 0,152-138-25,-13 12-3,15-13 4,8-3 5,-3-1 2,37 1-1,-10-4-5,-1-1 0,0-1-1,0-1 1,0-2 0,-1 0-1,33-17 1,-33 16 4,1 1 0,0 0 0,39-4 0,-39 8-7,-23 3-18,1 0-1,-1 0 1,1 1 0,-1-1-1,1 1 1,0 0 0,-1 1-1,1-1 1,-1 1-1,1 0 1,-1 0 0,1 1-1,-1-1 1,8 4 0,-10-3-131,1 0 1,-1 1 0,0-1 0,0 0-1,0 1 1,0-1 0,0 1-1,0 0 1,-1-1 0,1 1 0,-1 0-1,0 0 1,0 0 0,0 0-1,0 0 1,0 0 0,-1 0 0,1 0-1,-1 1 1,0-1 0,0 0-1,0 0 1,-1 4 0,-2 31-1003</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34.830"/>
    </inkml:context>
    <inkml:brush xml:id="br0">
      <inkml:brushProperty name="width" value="0.1" units="cm"/>
      <inkml:brushProperty name="height" value="0.1" units="cm"/>
      <inkml:brushProperty name="color" value="#F6630D"/>
    </inkml:brush>
  </inkml:definitions>
  <inkml:trace contextRef="#ctx0" brushRef="#br0">52 303 5889,'-26'-5'2749,"1"-1"477,26 5-3177,-1 0 1,1 0 0,-1 0-1,1 0 1,0 0 0,0 0-1,0 0 1,-1 1-1,1-1 1,0 0 0,0 0-1,0 1 1,0-1 0,1 0-1,-1 1 1,0-1-1,0 1 1,0 0 0,0-1-1,0 1 1,1 0 0,-1 0-1,2-1 1,38-3 146,-1-1 1,0-3-1,59-18 0,-67 17-157,0 1 0,1 2-1,0 1 1,36-1-1,138 7 9,-68 1-53,-97-4-87,0-2 1,0-2-1,0-1 0,60-20 1,-89 22-47,1-1 0,-1 0 0,0 0 0,19-14-1,-29 19 105,0-1-1,0 0 1,-1 1 0,1-1-1,-1 0 1,1-1-1,-1 1 1,0 0-1,0 0 1,0-1-1,0 1 1,-1-1-1,1 0 1,-1 0-1,1 1 1,-1-1-1,0 0 1,0 0 0,0 0-1,0 0 1,-1 0-1,1-1 1,-1 1-1,0 0 1,0-5-1,-21-33-98</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35.147"/>
    </inkml:context>
    <inkml:brush xml:id="br0">
      <inkml:brushProperty name="width" value="0.1" units="cm"/>
      <inkml:brushProperty name="height" value="0.1" units="cm"/>
      <inkml:brushProperty name="color" value="#F6630D"/>
    </inkml:brush>
  </inkml:definitions>
  <inkml:trace contextRef="#ctx0" brushRef="#br0">60 0 7242,'1'4'2213,"14"54"-1759,-3 1 0,-2 1 0,-3 0 0,-2 0 0,-5 74 0,-36 302-213,-26-81 2,58-340-186,1 2 1,1-1-1,-1 17 1,3-28-35,0 0-1,1-1 1,-1 1 0,1-1 0,0 1-1,0-1 1,2 5 0,-3-7-12,1-1 1,0 0-1,-1 1 1,1-1-1,0 0 0,0 0 1,0 0-1,0 1 0,0-1 1,0 0-1,0 0 1,0-1-1,0 1 0,0 0 1,1 0-1,-1 0 1,0-1-1,0 1 0,1-1 1,-1 1-1,3 0 1,0-1 8,-1 0 0,1 0 0,-1 0 0,1 0 1,0-1-1,-1 1 0,1-1 0,-1 0 1,0 0-1,1 0 0,-1-1 0,0 1 1,0-1-1,4-2 0,43-34 109,-34 24-100,78-58 30,-47 38-230,-1-2 1,-2-3-1,52-56 0,-34 15-461,-9-7 248</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35.825"/>
    </inkml:context>
    <inkml:brush xml:id="br0">
      <inkml:brushProperty name="width" value="0.1" units="cm"/>
      <inkml:brushProperty name="height" value="0.1" units="cm"/>
      <inkml:brushProperty name="color" value="#F6630D"/>
    </inkml:brush>
  </inkml:definitions>
  <inkml:trace contextRef="#ctx0" brushRef="#br0">315 1 7322,'0'2'3168,"-6"15"-2718,-27 74 647,21-28-1040,-2 0-1,-3-2 0,-3 0 0,-34 73 1,41-105-43,0 0 1,2 1-1,2 0 0,0 1 1,-6 47-1,15-77-13,0-1-1,0 1 1,-1 0-1,1 0 1,0-1-1,0 1 1,0 0-1,0 0 1,0 0-1,0-1 1,0 1-1,0 0 1,0 0-1,0-1 1,0 1-1,1 0 1,-1 0-1,0-1 1,1 1-1,-1 0 1,0-1-1,1 1 1,-1 0-1,1-1 1,-1 1-1,1-1 1,-1 1-1,1-1 1,-1 1-1,1-1 1,-1 1-1,1-1 1,0 1-1,-1-1 1,1 0-1,0 1 1,0-1-1,-1 0 1,1 0-1,0 1 1,0-1-1,-1 0 1,1 0-1,0 0 1,0 0-1,-1 0 1,1 0-1,0 0 1,0 0-1,-1-1 1,1 1-1,0 0 1,0 0-1,-1-1 1,1 1-1,0 0 1,-1-1-1,1 1 1,0 0-1,0-2 1,50-28 48,-43 24-31,0 1-9,7-6-9,0 1 0,1 0 1,1 1-1,-1 1 0,28-9 0,-34 13-5,0-1-8,-10 5 13,0 0-1,0 0 1,0 0 0,1 0 0,-1 0 0,0 0 0,0 0 0,0 0 0,0 0 0,1 0-1,-1 0 1,0 0 0,0 0 0,0 1 0,0-1 0,1 0 0,-1 0 0,0 0-1,0 0 1,0 0 0,0 0 0,0 0 0,1 0 0,-1 1 0,0-1 0,0 0 0,0 0-1,0 0 1,0 0 0,0 1 0,0-1 0,0 0 0,0 0 0,0 0 0,0 0 0,1 1-1,-1-1 1,0 0 0,0 0 0,0 0 0,0 0 0,0 1 0,0-1 0,-1 0 0,1 0-1,0 1 1,-11 21 1,-2 0-3,-31 61 43,-2-3 0,-59 76 0,104-155-40,-8 10 37,1 0 0,0 1-1,-7 14 1,14-24-31,-1 0 0,1 0 0,0 0 0,0 0 0,1 0 0,-1 0 0,0 1 0,1-1 0,-1 0 0,1 0 0,0 1 0,0-1 0,0 0 0,0 1 0,0-1 0,0 0 0,1 1 0,-1-1 0,1 0 0,0 0 0,-1 0 0,1 1 0,0-1 0,0 0 0,1 0 0,1 3 0,-1-4-3,1-1 0,-1 1 0,1 0 0,-1-1 0,1 1 0,0-1 0,-1 0 0,1 0 0,-1 0 0,1 0 0,0 0 0,-1-1 0,1 1-1,-1-1 1,1 0 0,-1 1 0,1-1 0,-1 0 0,0-1 0,4-1 0,10-3 14,5 2-137,0 1 0,0 1 0,40 0 0,-60 2 101,1 0-1,-1-1 0,0 1 0,0 0 1,0 0-1,1 0 0,-1 0 1,0 1-1,0-1 0,0 0 0,1 0 1,-1 1-1,0-1 0,0 1 1,0-1-1,0 1 0,0 0 0,0-1 1,0 1-1,0 0 0,0-1 0,0 1 1,0 0-1,0 0 0,-1 0 1,2 2-1,-1-1 1,-1 0 0,0-1 1,0 1-1,0 0 0,0 0 0,0-1 1,-1 1-1,1 0 0,0 0 0,-1-1 1,0 1-1,1 0 0,-1-1 1,0 1-1,0-1 0,-1 2 0,-6 10-18,0-1 1,-1-1-1,-13 14 0,20-24 39,-26 26 108,-2-1 0,-51 34 0,-17 13 1057,98-73-1159,-1 0 1,1 1-1,0-1 0,-1 0 1,1 0-1,0 0 1,-1 1-1,1-1 1,0 0-1,0 0 0,-1 1 1,1-1-1,0 0 1,0 1-1,0-1 0,-1 0 1,1 1-1,0-1 1,0 0-1,0 1 1,0-1-1,-1 0 0,1 1 1,0-1-1,0 0 1,0 1-1,0-1 0,0 1 1,0-1-1,0 0 1,0 1-1,0-1 1,1 1-1,12 2 129,25-11-91,11-20-216,80-61 1,-59 40-514,-19 13-24,-1 1 301</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36.169"/>
    </inkml:context>
    <inkml:brush xml:id="br0">
      <inkml:brushProperty name="width" value="0.1" units="cm"/>
      <inkml:brushProperty name="height" value="0.1" units="cm"/>
      <inkml:brushProperty name="color" value="#F6630D"/>
    </inkml:brush>
  </inkml:definitions>
  <inkml:trace contextRef="#ctx0" brushRef="#br0">19 7 8570,'-17'-7'3056,"16"12"-2687,7 10 15,3 11-48,2 5 0,-13 6-8,1 5-80,-14 1-88,20 13-88,10 9-48,-10-2 16,3 7-152,-11-9-104,-4-8-296,7-1-248,-2-29 488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9.274"/>
    </inkml:context>
    <inkml:brush xml:id="br0">
      <inkml:brushProperty name="width" value="0.1" units="cm"/>
      <inkml:brushProperty name="height" value="0.1" units="cm"/>
      <inkml:brushProperty name="color" value="#E71224"/>
    </inkml:brush>
  </inkml:definitions>
  <inkml:trace contextRef="#ctx0" brushRef="#br0">1 794 7874,'0'10'2712,"18"-1"-2528,0-2-24,-7-7-32,4-7-16,5-4-40,0-10-32,11 2-328,-5-10-1736,5-2 1456</inkml:trace>
  <inkml:trace contextRef="#ctx0" brushRef="#br0" timeOffset="1">490 0 7898,'-1'0'2752,"1"9"-2512,3-1 128,-5 0-456,-1-1-432,-2 7-1552,-10 41 1440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8.679"/>
    </inkml:context>
    <inkml:brush xml:id="br0">
      <inkml:brushProperty name="width" value="0.1" units="cm"/>
      <inkml:brushProperty name="height" value="0.1" units="cm"/>
      <inkml:brushProperty name="color" value="#66CC00"/>
    </inkml:brush>
  </inkml:definitions>
  <inkml:trace contextRef="#ctx0" brushRef="#br0">337 1 5713,'-62'62'2098,"60"-60"-2003,1 1 0,-1-1 0,1 1 0,0-1 0,0 1 0,0 0 0,0-1 0,1 1 0,-1 0 0,1-1 0,-1 1 0,1 0 0,0 0-1,0 0 1,0-1 0,1 1 0,-1 0 0,1 0 0,-1-1 0,1 1 0,0 0 0,1 2 0,2 11 220,-5-3-146,-1 1-1,0-1 0,-1 1 1,0-1-1,-1 0 0,-1 0 1,-6 13-1,-10 30 122,-83 256 702,73-219-807,4 1 1,-19 114-1,34-116-154,12-86-40,-1 1-1,1-1 1,1 1-1,-1-1 1,1 1-1,0-1 1,0 0-1,1 1 1,0-1-1,0 0 1,6 11-1,-7-16-12,-1-1-1,0 1 1,0-1-1,0 1 1,1-1-1,-1 1 1,0-1-1,1 1 1,-1-1 0,0 0-1,1 1 1,-1-1-1,1 0 1,-1 1-1,0-1 1,1 0-1,-1 1 1,1-1-1,-1 0 1,1 0-1,-1 0 1,1 0-1,-1 1 1,1-1 0,-1 0-1,1 0 1,-1 0-1,1 0 1,-1 0-1,1 0 1,0 0-1,-1 0 1,1 0-1,-1-1 1,1 1-1,-1 0 1,1 0-1,-1 0 1,1-1 0,-1 1-1,0 0 1,1 0-1,-1-1 1,1 1-1,-1 0 1,0-1-1,1 1 1,-1-1-1,1 1 1,-1 0-1,0-1 1,0 1-1,1-1 1,-1 1 0,0-1-1,0 1 1,0-1-1,1 0 1,11-34-2474,-2-9 1259</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36.519"/>
    </inkml:context>
    <inkml:brush xml:id="br0">
      <inkml:brushProperty name="width" value="0.1" units="cm"/>
      <inkml:brushProperty name="height" value="0.1" units="cm"/>
      <inkml:brushProperty name="color" value="#F6630D"/>
    </inkml:brush>
  </inkml:definitions>
  <inkml:trace contextRef="#ctx0" brushRef="#br0">1 6 7914,'6'-1'443,"-1"-1"1,1 1-1,0 1 0,0-1 1,0 1-1,0 0 1,9 1-1,4 3-231,-1 0 1,31 11-1,14 4 295,-28-11-433,0-2-1,0-2 0,63 1 1,-95-6-73,-1 1 0,1 0 0,0-1 0,0 1 0,0 1 0,0-1 0,-1 0 0,1 1 0,0-1 0,0 1 0,-1 0 1,1 0-1,0 0 0,-1 0 0,1 0 0,-1 1 0,1-1 0,-1 1 0,0 0 0,0 0 0,0-1 0,0 1 0,0 1 0,0-1 0,0 0 0,-1 0 1,1 1-1,-1-1 0,1 1 0,-1-1 0,0 1 0,0-1 0,0 1 0,-1 0 0,1 0 0,0-1 0,-1 1 0,0 0 0,0 0 0,0 5 0,-1 11 10,-2 0 0,0 0 0,0-1 0,-14 37 0,9-26-9,-8 30-95,6-17-170,-2-1 0,-1 1 0,-3-2 0,-32 63-1,35-85-1092,3-7 612</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36.871"/>
    </inkml:context>
    <inkml:brush xml:id="br0">
      <inkml:brushProperty name="width" value="0.1" units="cm"/>
      <inkml:brushProperty name="height" value="0.1" units="cm"/>
      <inkml:brushProperty name="color" value="#F6630D"/>
    </inkml:brush>
  </inkml:definitions>
  <inkml:trace contextRef="#ctx0" brushRef="#br0">15 69 5569,'0'0'36,"-2"-1"292,1-1-1,0 1 0,0 0 1,-1-1-1,1 1 0,0-1 1,0 0-1,1 1 0,-1-1 1,0 1-1,0-1 0,1 0 1,-2-3-1,4 4-309,-1 0 0,0 0 0,1 0 0,-1 1 0,0-1-1,1 0 1,-1 1 0,1-1 0,-1 1 0,1-1 0,0 1 0,-1 0 0,1 0 0,-1-1 0,1 1 0,-1 0 0,1 0-1,0 1 1,1-1 0,13 0-19,1 0 0,-1-2 0,0 0 0,0-1-1,-1 0 1,1-1 0,27-12 0,-42 15-43,0 1-1,1-1 1,-1 0 0,0 1-1,1-1 1,-1 1 0,0-1-1,1 1 1,-1 0 0,0 0-1,1-1 1,-1 1 0,1 0-1,-1 0 1,0 0 0,3 1-1,-4-1-88,1 1-1,0-1 1,-1 0 0,1 1-1,-1-1 1,1 1-1,-1-1 1,1 1-1,-1-1 1,1 1-1,-1-1 1,1 1 0,-1-1-1,1 1 1,-1 0-1,0-1 1,0 1-1,1 0 1,-1-1 0,0 1-1,0 0 1,1 0-1,-1 4-355,0-1 1,0 0-1,0 0 0,0 0 0,-1 0 0,0 0 0,0 0 0,0 0 1,-2 6-1,-5 6 886,-1-1 1,0 1-1,-2-1 1,1-1-1,-15 16 1,-27 37 2271,40-50-2151,1 1 1,1 0-1,1 0 0,0 1 0,1 1 0,1-1 0,1 1 1,-4 26-1,10-44-497,0 0 1,0 0-1,0 0 1,0 0-1,0 0 1,0 0-1,1 0 1,-1 0-1,1 0 0,-1 0 1,1 0-1,0-1 1,0 1-1,0 0 1,0 0-1,0-1 1,0 1-1,0 0 1,1-1-1,-1 1 1,0-1-1,3 2 0,-1-1-1,1 0 0,0 0 0,0 0 0,-1-1 0,1 1-1,0-1 1,0 0 0,0 0 0,1 0 0,4 0-1,2-1-1,0 0 0,1 0-1,-1-1 1,0 0-1,-1-1 1,1 0-1,13-5 1,-11 0-89,-1 0 0,0-1 0,0-1-1,-1 1 1,0-2 0,0 0 0,-1 0 0,-1-1 0,1 0 0,-2 0 0,0-1-1,0 0 1,-1-1 0,8-18 0,12-39-208</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37.264"/>
    </inkml:context>
    <inkml:brush xml:id="br0">
      <inkml:brushProperty name="width" value="0.1" units="cm"/>
      <inkml:brushProperty name="height" value="0.1" units="cm"/>
      <inkml:brushProperty name="color" value="#F6630D"/>
    </inkml:brush>
  </inkml:definitions>
  <inkml:trace contextRef="#ctx0" brushRef="#br0">221 1 7898,'-1'6'179,"0"0"1,-1 0-1,1 0 1,-1 0-1,-1 0 1,1 0-1,-1 0 1,0-1-1,-1 1 1,1-1-1,-1 0 1,0 0-1,0 0 1,-1-1 0,1 1-1,-10 5 1,6-2-179,0 0 1,1 0-1,-1 0 1,-11 20-1,13-15 30,1 1-1,0 0 1,-4 22 0,7-25 16,0-1 1,0 0 0,-1 0 0,-1 0-1,0 0 1,0-1 0,-1 1 0,0-1-1,-9 12 1,-8-9 160,21-12-189,0 0-1,0 1 0,1-1 0,-1 0 0,0 0 1,0 1-1,0-1 0,0 0 0,0 1 0,0-1 0,1 1 1,-1-1-1,0 1 0,0-1 0,1 1 0,-1 0 0,0-1 1,1 1-1,-1 0 0,1 0 0,-1-1 0,1 1 1,-1 0-1,0 2 0,22-8 235,-8 6-209,-7-1-30,0 1-1,0-1 1,0-1-1,1 1 1,-1-1-1,0 0 1,11-4-1,15-8 18,-22 10-28,0-1 0,0 0 0,-1-1 0,1 0 0,-1 0 0,0-1-1,-1 0 1,1-1 0,9-9 0,42-37-92,-49 45-91,-1 0 0,1-1 1,-2 0-1,1-1 0,-1 0 0,-1-1 0,1 1 0,12-24 0,-11 14-1658,-1 7 821</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37.598"/>
    </inkml:context>
    <inkml:brush xml:id="br0">
      <inkml:brushProperty name="width" value="0.1" units="cm"/>
      <inkml:brushProperty name="height" value="0.1" units="cm"/>
      <inkml:brushProperty name="color" value="#F6630D"/>
    </inkml:brush>
  </inkml:definitions>
  <inkml:trace contextRef="#ctx0" brushRef="#br0">64 0 5889,'-64'94'2713,"73"-84"-873,0 5-1192,5 3-280,-3 0-31,-13-12-97,-1 3-64,8 9-48,-3-2-72,12 10-48,-4-8 8,-1 0-120,2-3-120,1-5-369,-4-5-1167,2-25 1192</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37.929"/>
    </inkml:context>
    <inkml:brush xml:id="br0">
      <inkml:brushProperty name="width" value="0.1" units="cm"/>
      <inkml:brushProperty name="height" value="0.1" units="cm"/>
      <inkml:brushProperty name="color" value="#F6630D"/>
    </inkml:brush>
  </inkml:definitions>
  <inkml:trace contextRef="#ctx0" brushRef="#br0">46 1 5697,'3'6'3025,"-3"24"-2811,-1-30-69,-31 278 2591,26-243-2577,3-27-84,1 0-1,1 0 1,-1 0-1,1 0 1,1 0-1,-1 0 1,3 15-1,-2-23-69,0 0 0,0 1 0,1-1 0,-1 0 0,0 1 0,0-1 0,1 0 0,-1 0 0,0 1 1,1-1-1,-1 0 0,0 0 0,1 0 0,-1 0 0,1 1 0,-1-1 0,0 0 0,1 0 0,-1 0 0,1 0 0,-1 0 0,0 0 0,1 0 0,-1 0 0,1 0 0,-1 0 0,0 0 0,1 0 0,-1 0 1,0-1-1,1 1 0,-1 0 0,1 0 0,-1 0 0,0 0 0,1-1 0,-1 1 0,0 0 0,0 0 0,1-1 0,-1 1 0,0 0 0,1-1 0,-1 1 0,0 0 0,0-1 0,0 1 0,1 0 0,-1-1 1,0 1-1,0-1 0,15-18 87,-10 9-66,15-31 18,2 1-1,2 1 1,30-38 0,-22 37-27,36-40-27,-61 73-25,0 1 0,0 1-1,0-1 1,1 1 0,0 0-1,0 1 1,0-1 0,17-4-1,17-4-1269,-58 17 1011</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38.260"/>
    </inkml:context>
    <inkml:brush xml:id="br0">
      <inkml:brushProperty name="width" value="0.1" units="cm"/>
      <inkml:brushProperty name="height" value="0.1" units="cm"/>
      <inkml:brushProperty name="color" value="#F6630D"/>
    </inkml:brush>
  </inkml:definitions>
  <inkml:trace contextRef="#ctx0" brushRef="#br0">52 0 4681,'-51'132'2449,"51"-118"-145,3-4-1544,9 7-232,-4 1-8,8-3-152,-8-2-47,2-2-137,2 6-64,14 7-72,-8-7-48,5 2-96,-8-12-152,-22-5-17,17 9 129</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38.594"/>
    </inkml:context>
    <inkml:brush xml:id="br0">
      <inkml:brushProperty name="width" value="0.1" units="cm"/>
      <inkml:brushProperty name="height" value="0.1" units="cm"/>
      <inkml:brushProperty name="color" value="#F6630D"/>
    </inkml:brush>
  </inkml:definitions>
  <inkml:trace contextRef="#ctx0" brushRef="#br0">283 1 7850,'7'11'2744,"-2"-1"-2488,6 10-24,-3-9-112,-4-6-40,2 5-32,-4-5-64,1 8-248,2 4 104,-5 2 40</inkml:trace>
  <inkml:trace contextRef="#ctx0" brushRef="#br0" timeOffset="1">6 232 7962,'-5'0'2800,"5"7"-2488,0 5 32,6 4-64,-6 5-39,5 6-49,10 5-80,-4 9-56,-7-4-40,9 10-192,-10-6-160,-3-1 183</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39.148"/>
    </inkml:context>
    <inkml:brush xml:id="br0">
      <inkml:brushProperty name="width" value="0.1" units="cm"/>
      <inkml:brushProperty name="height" value="0.1" units="cm"/>
      <inkml:brushProperty name="color" value="#F6630D"/>
    </inkml:brush>
  </inkml:definitions>
  <inkml:trace contextRef="#ctx0" brushRef="#br0">0 196 5641,'51'-123'2525,"-50"119"-2342,1 0 1,0 0-1,0-1 0,0 1 1,0 1-1,1-1 1,-1 0-1,1 0 1,0 1-1,0 0 1,0 0-1,1-1 0,-1 2 1,1-1-1,0 0 1,0 1-1,0 0 1,0 0-1,0 0 0,8-2 1,-3 2-128,1 1 0,0 0 0,-1 1 0,1 0 0,0 1 0,-1 0 0,11 2 1,10 1 220,10 0-215,1 2 1,-1 1-1,0 3 1,44 16-1,-81-25-78,0 0-1,0 0 1,0 1 0,0-1-1,0 1 1,-1 0 0,1 0-1,-1 0 1,4 4 0,-6-6 6,0 0-1,1 0 1,-1 1 0,0-1 0,0 0 0,0 0-1,0 1 1,0-1 0,1 0 0,-1 0 0,0 1-1,0-1 1,0 0 0,0 1 0,0-1 0,0 0 0,0 1-1,0-1 1,0 0 0,0 1 0,0-1 0,0 0-1,0 0 1,0 1 0,0-1 0,0 0 0,-1 1 0,1-1-1,0 0 1,0 0 0,0 1 0,0-1 0,-1 0-1,1 0 1,0 1 0,-23 5-376,-63-4-252,50-2 565,1 1 0,-1 2-1,-63 14 1,83-13 138,-27 7 175,42-11-225,0 1 0,0-1 0,-1 0 0,1 1-1,0-1 1,0 1 0,0-1 0,0 1 0,1-1 0,-1 1 0,0-1 0,0 1 0,0 0-1,0 0 1,1 0 0,-1-1 0,0 1 0,1 0 0,-1 0 0,0 0 0,1 0-1,-1 0 1,1 0 0,0 0 0,-1 0 0,1 2 0,0-1-1,1-1 1,1 1 0,-1-1-1,0 1 1,0-1-1,1 0 1,-1 0-1,0 1 1,1-1-1,-1 0 1,1 0-1,-1 0 1,1-1 0,0 1-1,-1 0 1,4 0-1,3 3 10,5 4-22,0-1-1,1 0 1,0-1 0,0-1 0,0 0 0,0-1 0,1 0 0,0-1 0,0-1 0,21 1 0,-28-2-36,19 0-100,-27-1 122,1 0 0,-1 0 0,1 0 0,0 0 0,-1 0-1,1 0 1,0 0 0,-1 0 0,1 0 0,0-1 0,-1 1 0,1 0-1,-1 0 1,1-1 0,0 1 0,-1 0 0,1-1 0,-1 1-1,1 0 1,-1-1 0,1 1 0,-1-1 0,0 1 0,1-1-1,-1 1 1,1-1 0,-1 1 0,1-2 0,-1 1-1,-1 1 1,1-1 0,0 1-1,-1-1 1,1 1-1,-1-1 1,1 1 0,0-1-1,-1 1 1,1-1-1,-1 1 1,1 0 0,-1-1-1,1 1 1,-1 0-1,1-1 1,-1 1 0,0 0-1,1 0 1,-1-1-1,1 1 1,-1 0 0,0 0-1,1 0 1,-1 0-1,0 0 1,1 0 0,-1 0-1,1 0 1,-1 0-1,-1 1 1,-20 0-95,7 6 92,0 0 1,1 1-1,0 0 0,0 2 1,1-1-1,1 2 1,-1-1-1,-18 23 0,15-16 132,-2-1 0,-37 27-1,5 2 742,50-45-848,-1 1 0,1-1-1,0 0 1,0 0 0,0 0 0,-1 1-1,1-1 1,0 0 0,0 0 0,-1 0 0,1 1-1,0-1 1,0 0 0,-1 0 0,1 0-1,0 0 1,-1 0 0,1 0 0,0 0 0,-1 0-1,1 0 1,0 0 0,0 0 0,-1 0 0,1 0-1,0 0 1,-1 0 0,1 0 0,0 0-1,-1 0 1,1 0 0,0 0 0,0 0 0,-1-1-1,1 1 1,0 0 0,-1 0 0,1 0-1,0 0 1,0-1 0,0 1 0,-1 0 0,1 0-1,0-1 1,0 1 0,0 0 0,-1 0 0,1-1-1,0 1 1,0 0 0,0 0 0,0-1-1,0 1 1,0 0 0,0-1 0,0 1 0,0 0-1,0-1 1,0 1 0,0 0 0,0-1-1,0 1 1,0 0 0,0 0 0,0-1 0,0 1-1,0-2 1,0 1 0,0-1-1,0 0 1,0 1-1,1-1 1,-1 1 0,0 0-1,1-1 1,-1 1 0,1-1-1,0 1 1,-1 0-1,1-1 1,0 1 0,0 0-1,1-2 1,7-4-4,1 1 0,-1 0 0,1 0 1,13-5-1,-13 7-40,0-1 1,-1 0-1,1-1 0,-1 0 1,12-10-1,25-42-819,-25 41 521</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39.717"/>
    </inkml:context>
    <inkml:brush xml:id="br0">
      <inkml:brushProperty name="width" value="0.1" units="cm"/>
      <inkml:brushProperty name="height" value="0.1" units="cm"/>
      <inkml:brushProperty name="color" value="#F6630D"/>
    </inkml:brush>
  </inkml:definitions>
  <inkml:trace contextRef="#ctx0" brushRef="#br0">98 1 6769,'-23'16'1073,"-35"32"-1,56-46-1027,0 0-1,1 1 1,-1-1 0,1 0 0,-1 1-1,1-1 1,0 1 0,0 0 0,0-1-1,0 1 1,1 0 0,-1-1 0,1 1-1,0 0 1,-1 0 0,1-1 0,1 1-1,-1 0 1,0 0 0,1-1 0,-1 1-1,2 5 1,1 5 97,9 216 1131,-9-130-1661,-1-89-78,0-12 237,3-23 252,8-23 344,-10 44-315,0-1 0,1 1 1,0 0-1,-1 0 0,1 0 0,1 0 0,-1 1 1,1 0-1,-1 0 0,1 0 0,0 0 0,0 1 1,0 0-1,0 0 0,11-3 0,-6 3-18,0 1-1,0 0 1,0 0 0,0 1-1,0 1 1,0 0 0,0 0-1,15 4 1,-10-1-30,-1 0 0,1 1 0,-1 1 0,-1 0 0,1 1 0,-1 0 0,0 1 0,-1 0 0,0 1 0,0 1 0,-1 0 0,11 12 0,-20-20-7,-1-1 1,1 1-1,-1 0 1,0-1 0,0 1-1,0 0 1,0 0-1,0-1 1,0 1 0,0 0-1,0 0 1,-1 0-1,1 0 1,-1 0 0,0 0-1,1 1 1,-1-1-1,0 0 1,0 0 0,-1 0-1,1 0 1,0 0-1,0 0 1,-1 0 0,0 0-1,1 0 1,-1 0-1,0 0 1,0 0 0,0 0-1,0-1 1,0 1-1,0 0 1,-1 0 0,-1 1-1,-5 4 0,-1 0 0,1-1 0,-1 0 0,-1 0 0,-17 7 0,-4 3 9,0 6 27,-33 21 151,61-42-133,0 1 0,-1-1 1,1 1-1,0-1 0,0 0 0,-1 0 0,1 0 0,-1-1 0,1 1 0,0-1 1,-1 0-1,1 0 0,-1 0 0,1 0 0,-1-1 0,1 1 0,-5-2 0,8 1-36,-1 1 0,1 0 0,-1 0 0,1-1 0,0 1 0,-1-1 0,1 1 0,0 0 0,-1-1 0,1 1 0,0-1 0,-1 1 0,1-1 0,0 1 0,0-1 0,0 1 0,-1-1 0,1 1 0,0-1 0,0 1 0,0-1 0,0 1 0,0-1 0,0 1 0,0-1 0,0 1 0,0-1 0,0 1 0,0-1 0,1 1 0,-1-1-1,0 1 1,0-1 0,0 1 0,1-1 0,-1 1 0,0-1 0,1 1 0,-1-1 0,0 1 0,1 0 0,-1-1 0,0 1 0,1 0 0,-1-1 0,1 1 0,20-21 203,3 8-185,1 1 0,0 1-1,0 1 1,1 1 0,33-6 0,-40 10-65,48-13-608,-28 15 391</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41.145"/>
    </inkml:context>
    <inkml:brush xml:id="br0">
      <inkml:brushProperty name="width" value="0.1" units="cm"/>
      <inkml:brushProperty name="height" value="0.1" units="cm"/>
      <inkml:brushProperty name="color" value="#F6630D"/>
    </inkml:brush>
  </inkml:definitions>
  <inkml:trace contextRef="#ctx0" brushRef="#br0">1 0 5017,'4'0'5249,"0"2"-4897,-3 1-16,8 17-48,5 52-32,-20-27-120,-2-3-7,8 12-65,1-1-48,-2-14-233,7 6-231,2-19 272</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9.028"/>
    </inkml:context>
    <inkml:brush xml:id="br0">
      <inkml:brushProperty name="width" value="0.1" units="cm"/>
      <inkml:brushProperty name="height" value="0.1" units="cm"/>
      <inkml:brushProperty name="color" value="#66CC00"/>
    </inkml:brush>
  </inkml:definitions>
  <inkml:trace contextRef="#ctx0" brushRef="#br0">0 218 7850,'25'-27'2856,"12"1"-2392,13-7-96,17 20 17,-11-13-49,3 8 0,-1 18-152,-16-17-56,-7 4-96,-11-3-8,-7-1-24,-2 11-72,1 9-264,-3-3-160,-13-8 288</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41.481"/>
    </inkml:context>
    <inkml:brush xml:id="br0">
      <inkml:brushProperty name="width" value="0.1" units="cm"/>
      <inkml:brushProperty name="height" value="0.1" units="cm"/>
      <inkml:brushProperty name="color" value="#F6630D"/>
    </inkml:brush>
  </inkml:definitions>
  <inkml:trace contextRef="#ctx0" brushRef="#br0">0 21 7818,'2'-2'186,"0"1"1,-1-1 0,1 0 0,0 1 0,1-1-1,-1 1 1,0-1 0,0 1 0,0 0 0,1 0-1,-1 0 1,1 0 0,-1 1 0,1-1 0,-1 0-1,1 1 1,-1 0 0,4 0 0,55 1-225,-35 1 428,96-5 127,64 3-133,-185 0-382,0 0 0,1 0 0,-1 0 0,1 0 0,-1 1 0,1-1 0,-1 0 0,0 1 0,1 0 0,-1-1 0,0 1 0,1 0 0,-1-1 0,0 1 0,0 0 0,0 0 0,0 0 0,0 0 0,0 0 0,0 0 0,0 0 0,0 1 0,0-1 0,1 2 0,-2 0 1,1 0-1,0 0 1,-1 0 0,1 1-1,-1-1 1,0 0 0,0 0-1,0 0 1,0 0 0,-1 0-1,0 4 1,-4 11 8,-1 0 0,0-1 1,-12 21-1,13-26-1,-19 44-10,13-28-110,-1-1 0,-27 45 0,34-64 34,-1-1 0,0 1 0,0-2 0,0 1 0,-1-1 0,0 0 0,0 0 1,-1 0-1,1-1 0,-1 0 0,0-1 0,-1 0 0,-10 4 0,-27 2-166</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41.816"/>
    </inkml:context>
    <inkml:brush xml:id="br0">
      <inkml:brushProperty name="width" value="0.1" units="cm"/>
      <inkml:brushProperty name="height" value="0.1" units="cm"/>
      <inkml:brushProperty name="color" value="#F6630D"/>
    </inkml:brush>
  </inkml:definitions>
  <inkml:trace contextRef="#ctx0" brushRef="#br0">71 62 7642,'-71'-46'2760,"86"42"-2208,5 4-336,6 0 8,2-6-8,14 6-47,-2-4-17,19 3-80,2 2-8,-9-1-144,-2 5-160,-22-1 159</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42.149"/>
    </inkml:context>
    <inkml:brush xml:id="br0">
      <inkml:brushProperty name="width" value="0.1" units="cm"/>
      <inkml:brushProperty name="height" value="0.1" units="cm"/>
      <inkml:brushProperty name="color" value="#F6630D"/>
    </inkml:brush>
  </inkml:definitions>
  <inkml:trace contextRef="#ctx0" brushRef="#br0">12 187 7578,'-11'-5'2832,"11"9"-2256,11 1-192,12 1-31,10-8-105,13-4-24,31-6-80,4 1-88,4-1-24,-11-9 0,-33-10-24,-1 5-32,-14-4-224,-5 7-112,-1 0 199</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42.486"/>
    </inkml:context>
    <inkml:brush xml:id="br0">
      <inkml:brushProperty name="width" value="0.1" units="cm"/>
      <inkml:brushProperty name="height" value="0.1" units="cm"/>
      <inkml:brushProperty name="color" value="#F6630D"/>
    </inkml:brush>
  </inkml:definitions>
  <inkml:trace contextRef="#ctx0" brushRef="#br0">195 1 6225,'2'7'3847,"-5"20"-3310,1-4-450,7 84 317,-1-58-261,-2 0 1,-2 0 0,-9 68-1,-33 104 68,-2-20-118,2-13-27,11-55 47,21-99 0,1-1 1,-6 63-1,15-93-103,0 0 0,0 0 0,0-1 1,1 1-1,-1 0 0,1-1 0,-1 1 0,1 0 0,0-1 0,0 1 0,0-1 0,1 1 0,-1-1 0,0 1 0,1-1 0,0 0 0,-1 0 0,1 0 0,0 0 0,0 0 0,0 0 1,0-1-1,1 1 0,-1 0 0,0-1 0,1 0 0,-1 0 0,1 0 0,-1 0 0,1 0 0,0 0 0,-1 0 0,1-1 0,0 0 0,0 1 0,4-1 0,5 1 20,-1-1-1,1 0 0,-1-1 0,1 0 0,-1-1 0,1 0 1,17-6-1,-13 2-3,-1-1-1,0-1 1,0 0 0,-1-1 0,0-1 0,0 0-1,-1-1 1,12-12 0,14-19-48,35-48 0,-18 21-194,-27 36 33,-6 7-233,25-36 0,-5-7 30</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42.812"/>
    </inkml:context>
    <inkml:brush xml:id="br0">
      <inkml:brushProperty name="width" value="0.1" units="cm"/>
      <inkml:brushProperty name="height" value="0.1" units="cm"/>
      <inkml:brushProperty name="color" value="#F6630D"/>
    </inkml:brush>
  </inkml:definitions>
  <inkml:trace contextRef="#ctx0" brushRef="#br0">157 1 9266,'7'16'3177,"1"4"-2993,-7-7-80,17 12-48,-14-1-16,-8-4-104,19 10-128,-13-4-416,4-1 376</inkml:trace>
  <inkml:trace contextRef="#ctx0" brushRef="#br0" timeOffset="1">1 349 8202,'2'3'2864,"11"9"-2512,3 6-264,-1-2-24,-2 2-24,15 10-48,-10 0-304,-2 5 368,4 3-120</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43.151"/>
    </inkml:context>
    <inkml:brush xml:id="br0">
      <inkml:brushProperty name="width" value="0.1" units="cm"/>
      <inkml:brushProperty name="height" value="0.1" units="cm"/>
      <inkml:brushProperty name="color" value="#F6630D"/>
    </inkml:brush>
  </inkml:definitions>
  <inkml:trace contextRef="#ctx0" brushRef="#br0">17 1352 8682,'-13'3'3049,"10"-8"-2737,8-3-160,6-15-40,6-3-48,22-9-32,2-11-32,22-4-168,-4-15-168,-10-22 224</inkml:trace>
  <inkml:trace contextRef="#ctx0" brushRef="#br0" timeOffset="1">717 33 7818,'15'-26'2928,"1"19"-2160,-4 9-295,-1 8-105,1 8-48,-6 13-136,-6-4-56,3 15-32,-9-7-104,1 6-384,2 3-80,-15 4 232</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43.479"/>
    </inkml:context>
    <inkml:brush xml:id="br0">
      <inkml:brushProperty name="width" value="0.1" units="cm"/>
      <inkml:brushProperty name="height" value="0.1" units="cm"/>
      <inkml:brushProperty name="color" value="#F6630D"/>
    </inkml:brush>
  </inkml:definitions>
  <inkml:trace contextRef="#ctx0" brushRef="#br0">1 93 8954,'32'-12'3596,"47"-9"-3048,3-2-510,-43 11-5,54-8-1,-81 18-28,1 1 0,0 0 0,-1 0 0,1 1 0,-1 1 0,1 1 0,0-1 0,14 5 0,-23-4-2,0 0-1,0 0 0,0 0 0,-1 0 0,1 0 1,-1 1-1,1-1 0,-1 1 0,0 0 0,0 0 1,0 0-1,0 1 0,-1-1 0,0 1 0,1-1 1,-1 1-1,0 0 0,2 7 0,-4-1 6,-2-1 1,1 1-1,-1-1 0,-6 18 0,6-18 1,-17 41 38,13-37-34,1 1 1,-7 27 0,-12 188 77,4-28-33,-28 92 414,29-170 274,18-123-741,0 0 0,1 0 1,-1 0-1,1 0 0,-1 0 0,0 0 0,1 0 1,-1 0-1,1-1 0,-1 1 0,0 0 0,1 0 0,-1-1 1,1 1-1,-1 0 0,1-1 0,-1 1 0,1 0 0,0-1 1,-1 1-1,1-1 0,-1 1 0,1-1 0,0 1 0,-1-1 1,1 1-1,0-1 0,0 1 0,-1-1 0,1 0 0,0 1 1,0-1-1,0 0 0,-16-25-47,0-14-509,-19-69 1,13 34-203,-6-2 380</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43.812"/>
    </inkml:context>
    <inkml:brush xml:id="br0">
      <inkml:brushProperty name="width" value="0.1" units="cm"/>
      <inkml:brushProperty name="height" value="0.1" units="cm"/>
      <inkml:brushProperty name="color" value="#F6630D"/>
    </inkml:brush>
  </inkml:definitions>
  <inkml:trace contextRef="#ctx0" brushRef="#br0">200 33 7370,'-21'-24'3159,"21"16"-1976,19 7-856,11 10-212,-1 0 0,0 2 1,0 1-1,-1 1 1,0 1-1,-1 2 1,-1 1-1,25 21 0,-51-38-111,1 1-1,-1 0 1,1 0-1,-1 0 1,0 0-1,1 0 0,-1-1 1,0 1-1,0 0 1,0 0-1,0 0 1,0 0-1,0 0 1,0 0-1,0 0 0,0 0 1,0 0-1,0 0 1,-1-1-1,1 1 1,0 0-1,-1 0 0,1 0 1,-1 0-1,1-1 1,-2 3-1,-17 29 83,12-21-48,-13 18 62,-2 0 0,-1-1 0,-28 26 0,9-9-15,-10 10 6,-2-2 0,-77 58 0,79-81-689,87-66-651,13 3 887</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44.166"/>
    </inkml:context>
    <inkml:brush xml:id="br0">
      <inkml:brushProperty name="width" value="0.1" units="cm"/>
      <inkml:brushProperty name="height" value="0.1" units="cm"/>
      <inkml:brushProperty name="color" value="#F6630D"/>
    </inkml:brush>
  </inkml:definitions>
  <inkml:trace contextRef="#ctx0" brushRef="#br0">204 0 7602,'9'26'2666,"-8"-24"-2661,0 1-1,-1-1 1,1 0-1,-1 0 1,0 1-1,0-1 1,0 0-1,0 1 0,0-1 1,-1 0-1,1 1 1,-1-1-1,1 0 1,-1 0-1,0 1 1,0-1-1,0 0 0,0 0 1,0 0-1,0 0 1,-2 2-1,0 1 34,0-1 1,0 0-1,1 1 0,0-1 0,0 1 1,0 0-1,-1 7 0,1-6 46,1-1 0,-1 1 0,-1-1 0,1 1 0,-1-1 0,-5 8 0,0-3 94,0 0 0,-1-1 0,0 0 0,0-1 0,-1 1 0,0-2 0,-1 0 1,0 0-1,0-1 0,-19 8 0,27-13-141,1 0 0,0 0 0,0 0 0,0 0 0,0 0 0,0 0 0,0 1 1,0-1-1,0 0 0,1 1 0,-1 0 0,0-1 0,1 1 0,0 0 0,-1 0 0,1 0 0,0 0 0,0 0 1,0 0-1,-1 3 0,2-2-3,-1-1 0,1 0 0,1 0 0,-1 0 0,0 1 0,1-1-1,-1 0 1,1 0 0,-1 0 0,1 0 0,0 0 0,0 0 0,0 0 0,0 0 0,0 0 0,1 0 0,1 2 0,5 4 81,0 0 0,0 0-1,1-1 1,0 0 0,0-1 0,1 0 0,16 8-1,31 13 177,91 38 166,-129-58-463,1-1-1,-1 0 1,1-2 0,0-1-1,39 3 1,-57-6-49,-1 0 2,-1 0 1,1 0-1,0 1 0,0-1 1,0 0-1,0 0 0,0 0 1,-1 0-1,1 0 0,0 0 1,0 0-1,0 0 0,0 0 1,0-1-1,-1 1 0,1 0 1,0 0-1,0-1 0,0 1 1,-1-1-1,1 1 1,0-1-1,0 1 0,-1-1 1,1 1-1,0-1 0,-1 1 1,1-1-1,-1 0 0,1 0 1,-1 1-1,1-1 0,-1 0 1,0 0-1,1 1 0,0-3 1,-3-5-555</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47.747"/>
    </inkml:context>
    <inkml:brush xml:id="br0">
      <inkml:brushProperty name="width" value="0.1" units="cm"/>
      <inkml:brushProperty name="height" value="0.1" units="cm"/>
      <inkml:brushProperty name="color" value="#F6630D"/>
    </inkml:brush>
  </inkml:definitions>
  <inkml:trace contextRef="#ctx0" brushRef="#br0">1 25 6649,'1'-2'5418,"21"1"-5154,-12-6-16,21 9-160,-8-14 0,10 7-56,11 14 24,-18-16-48,4 14-136,-9-6-344,-3 9 416,-9 3-96</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9.396"/>
    </inkml:context>
    <inkml:brush xml:id="br0">
      <inkml:brushProperty name="width" value="0.1" units="cm"/>
      <inkml:brushProperty name="height" value="0.1" units="cm"/>
      <inkml:brushProperty name="color" value="#66CC00"/>
    </inkml:brush>
  </inkml:definitions>
  <inkml:trace contextRef="#ctx0" brushRef="#br0">154 39 6833,'-94'-35'2233,"78"32"-654,21 6-606,-2 13-302,4 14-520,-1-10-79,-2 0 0,3 37 0,-6-49-66,-2 1-1,1 0 0,-1 0 0,-1 0 0,0-1 0,0 1 1,0-1-1,-1 1 0,-8 14 0,1-1-17,1 0 0,1 0 0,1 1 0,1-1 0,-6 42 0,11-33-329,1-30 300,1 0-1,-1-1 0,0 1 1,0-1-1,0 1 1,0 0-1,0-1 1,1 1-1,-1-1 1,0 1-1,0-1 1,1 1-1,-1-1 0,0 1 1,1-1-1,-1 1 1,1-1-1,-1 1 1,1-1-1,-1 1 1,1-1-1,-1 0 1,1 1-1,-1-1 0,1 0 1,-1 0-1,1 1 1,-1-1-1,1 0 1,0 0-1,-1 0 1,1 0-1,-1 0 1,1 0-1,0 0 1,-1 0-1,1 0 0,0 0 1,-1 0-1,1 0 1,0 0-1,11-6-658</inkml:trace>
  <inkml:trace contextRef="#ctx0" brushRef="#br0" timeOffset="1">153 22 6385,'0'-1'173,"1"0"0,-1 0-1,0 0 1,1 0 0,0-1-1,-1 1 1,1 0 0,0 1-1,-1-1 1,1 0-1,0 0 1,0 0 0,0 0-1,0 1 1,0-1 0,0 0-1,1 0 1,-1 1-136,-1 0 0,1 0 0,-1 0 0,0 1 0,1-1 0,-1 0 0,1 0 0,-1 1 0,0-1 0,1 0 0,-1 0 0,0 1 0,1-1 0,-1 0 0,0 1 0,1-1 0,-1 1 0,0-1 0,0 0 0,1 1 0,-1-1 0,0 1 0,0-1 0,0 0 0,0 1 0,0-1 0,0 1 0,1 0 0,2 45 261,-16 31-181,-41 134 1,50-199-105,-31 106 288,34-118-293,1 0-1,0 1 1,0-1 0,0 1-1,-1-1 1,1 0-1,0 1 1,0-1 0,0 1-1,0-1 1,0 0-1,0 1 1,0-1 0,0 1-1,0-1 1,0 1-1,0-1 1,0 1 0,0-1-1,0 0 1,1 1-1,-1-1 1,0 1 0,0-1-1,0 0 1,1 1-1,-1-1 1,0 0 0,0 1-1,1-1 1,-1 0-1,0 1 1,1-1 0,-1 0-1,0 0 1,1 1-1,-1-1 1,0 0 0,1 0-1,-1 0 1,1 1-1,-1-1 1,0 0 0,1 0-1,-1 0 1,1 0-1,-1 0 1,1 0 0,-1 0-1,0 0 1,1 0-1,-1 0 1,1 0 0,-1 0-1,1 0 1,0-1 0,1 1-1,-1 0 1,1 0-1,0-1 1,0 1 0,-1-1-1,1 1 1,0-1 0,-1 0-1,1 0 1,-1 0 0,1 0-1,-1 0 1,1 0 0,1-2-1,38-45 54,17-24-493,-50 53 292</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48.078"/>
    </inkml:context>
    <inkml:brush xml:id="br0">
      <inkml:brushProperty name="width" value="0.1" units="cm"/>
      <inkml:brushProperty name="height" value="0.1" units="cm"/>
      <inkml:brushProperty name="color" value="#F6630D"/>
    </inkml:brush>
  </inkml:definitions>
  <inkml:trace contextRef="#ctx0" brushRef="#br0">65 111 7930,'-37'11'2984,"9"1"-2368,32-6-135,4-4-73,13-4-112,22-4-56,16-9-48,22 3-32,11-1-80,-17 2-40,-12-4-32,-9 0-8,3 4-96,4-1-56,3 4-304,-3 1-216,-19-8 416</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48.561"/>
    </inkml:context>
    <inkml:brush xml:id="br0">
      <inkml:brushProperty name="width" value="0.1" units="cm"/>
      <inkml:brushProperty name="height" value="0.1" units="cm"/>
      <inkml:brushProperty name="color" value="#F6630D"/>
    </inkml:brush>
  </inkml:definitions>
  <inkml:trace contextRef="#ctx0" brushRef="#br0">224 0 5817,'-6'2'5713,"3"11"-4619,-1 19-1355,-3 28 350,-4-2 0,-2 0 0,-37 103 0,-6-41-52,38-85-30,1 1-1,-16 53 0,29-77-23,3-6 20,6-11 18,3-3-6,19-14 31,-24 19-43,1 1 1,-1-1-1,0 1 1,1-1-1,-1 0 1,0-1-1,-1 1 0,1 0 1,-1-1-1,1 0 1,2-5-1,-4 6-2,1 0-1,0 0 1,0 0-1,0 0 1,0 1-1,0-1 1,0 0-1,1 1 1,-1 0-1,1 0 1,0 0-1,5-4 1,19-15-1,-3 8-4,-23 13 4,1 0 0,-1-1-1,1 1 1,-1-1 0,1 0 0,-1 1-1,1-1 1,-1 0 0,1 0 0,-1 0-1,0 0 1,0 0 0,1 0 0,-1 0-1,0 0 1,1-2 0,-2 2 0,1 1 0,-1-1 1,0 0-1,1 1 1,-1-1-1,1 1 0,-1 0 1,0-1-1,1 1 0,-1-1 1,1 1-1,-1 0 0,1-1 1,-1 1-1,1 0 0,0-1 1,-1 1-1,1 0 1,-1 0-1,1 0 0,0-1 1,-1 1-1,1 0 0,-1 0 1,1 0-1,0 0 0,-1 0 1,1 0-1,0 0 1,-1 0-1,1 1 0,-1-1 1,1 0-1,0 0 0,-1 0 1,1 1-1,-1-1 0,1 0 1,-1 1-1,1-1 0,-1 0 1,1 1-1,-1-1 1,1 1-1,-1-1 0,0 1 1,1-1-1,-1 1 0,1-1 1,-1 1-1,0-1 0,0 1 1,1 0-1,0 1 1,0-1-1,-1 0 1,1 1 0,0-1-1,-1 1 1,1 0-1,-1-1 1,1 1 0,-1-1-1,0 1 1,0 0-1,1-1 1,-1 1 0,0 0-1,-1-1 1,1 1 0,0 0-1,0-1 1,-1 1-1,1-1 1,-1 1 0,1 0-1,-1-1 1,-1 3-1,-2 2 2,1 1-1,0 0 0,0 0 1,1 0-1,-1 0 0,2 1 1,-1-1-1,1 1 0,0 9 1,1-10-1,-1-1 0,1 0 1,-1 0-1,0 0 0,0 0 1,-1 0-1,0 0 0,0 0 1,0-1-1,-1 1 0,0 0 1,0-1-1,0 0 0,0 0 1,-1 0-1,0 0 0,-7 6 1,0-2 47,0 0 1,1 1 0,1 0-1,0 0 1,0 1 0,1 1 0,-11 17-1,19-28-46,0 0 0,1-1 0,-1 1 1,0-1-1,0 1 0,1-1 0,-1 1 0,0-1 0,1 1 0,-1-1 0,0 0 0,1 1 0,-1-1 0,1 1 0,-1-1 0,1 0 1,-1 1-1,1-1 0,-1 0 0,1 0 0,-1 1 0,1-1 0,-1 0 0,1 0 0,0 0 0,-1 0 0,1 0 0,-1 0 1,1 0-1,-1 0 0,1 0 0,1 0 0,25 2 11,-18-4 0,0 0-1,0 0 0,0-1 1,-1 0-1,0-1 1,1 0-1,9-7 0,39-15-1717,-50 28 1283</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48.898"/>
    </inkml:context>
    <inkml:brush xml:id="br0">
      <inkml:brushProperty name="width" value="0.1" units="cm"/>
      <inkml:brushProperty name="height" value="0.1" units="cm"/>
      <inkml:brushProperty name="color" value="#F6630D"/>
    </inkml:brush>
  </inkml:definitions>
  <inkml:trace contextRef="#ctx0" brushRef="#br0">30 277 5889,'-18'26'2937,"18"12"-633,-11-28-1575,11 4-169,0-17-216,9-8-96,21 1-56,1-15-48,4-9-56,-12-14-32,5-1-56,-2-4-56,5 11-288,-5-4-200,1 3 312</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49.298"/>
    </inkml:context>
    <inkml:brush xml:id="br0">
      <inkml:brushProperty name="width" value="0.1" units="cm"/>
      <inkml:brushProperty name="height" value="0.1" units="cm"/>
      <inkml:brushProperty name="color" value="#F6630D"/>
    </inkml:brush>
  </inkml:definitions>
  <inkml:trace contextRef="#ctx0" brushRef="#br0">161 0 7682,'-2'4'397,"0"0"-1,1 1 1,-1-1 0,1 0 0,0 1 0,1-1 0,-2 7 0,3 66 38,1-43-52,-4 14-269,-1 0 1,-3 0-1,-16 67 1,-56 135-92,74-239-20,0 0 1,-1 0-1,0-1 0,-1 1 1,-11 15-1,17-26 0,0 0 0,0 0 0,0 0 0,0 0 0,0 0 0,0 0 0,0 0 0,0 0 0,0 0 0,1 0 0,-1 0 0,0 0 0,0 0 0,0 0 0,0 0 0,0 0 0,0 0 0,0 1 0,0-1 0,0 0 0,0 0 0,0 0 0,0 0 0,0 0 0,0 0 0,0 0 0,0 0 0,0 0 0,0 0 0,0 0 0,0 1 0,11-17 74,-8 7-74,1-1 0,0 1 0,1 0-1,0 0 1,0 0 0,1 1 0,10-12-1,7-9 3,71-124 28,-89 145-35,1 0 0,0 0-1,0 0 1,1 1-1,0 0 1,0 0 0,1 1-1,10-7 1,-25 126 231,-14 25 102,6-44-47,-3 111 0,18-187-306,1-5-17,-1 1 0,-1-1-1,0 0 1,0 0 0,-2-1-1,-6 25 1,15-53 587,-3-15-240</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49.643"/>
    </inkml:context>
    <inkml:brush xml:id="br0">
      <inkml:brushProperty name="width" value="0.1" units="cm"/>
      <inkml:brushProperty name="height" value="0.1" units="cm"/>
      <inkml:brushProperty name="color" value="#F6630D"/>
    </inkml:brush>
  </inkml:definitions>
  <inkml:trace contextRef="#ctx0" brushRef="#br0">0 0 8682,'2'4'3025,"4"7"-2785,6 12-72,-2 2-32,-5-1-56,-5-4 8,1-2-88,3 4-152,-3 1 1072,6 1-736</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49.968"/>
    </inkml:context>
    <inkml:brush xml:id="br0">
      <inkml:brushProperty name="width" value="0.1" units="cm"/>
      <inkml:brushProperty name="height" value="0.1" units="cm"/>
      <inkml:brushProperty name="color" value="#F6630D"/>
    </inkml:brush>
  </inkml:definitions>
  <inkml:trace contextRef="#ctx0" brushRef="#br0">0 47 8914,'2'-4'3089,"19"-2"-2825,5 1-40,4 0-48,-4-2 0,5 1-40,-1-2-32,4 4-56,1 3-48,-15 1-184,-2 1-200,-9 11 16,-7-2 144</inkml:trace>
  <inkml:trace contextRef="#ctx0" brushRef="#br0" timeOffset="1">44 326 7922,'17'6'2856,"-1"-11"-2400,-6-6-64,25 8-63,-14-12-57,17 13-96,1-4-48,-13-4-112,9 13-24,-15-1-312,-4 4-265,-13-4 361</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0.299"/>
    </inkml:context>
    <inkml:brush xml:id="br0">
      <inkml:brushProperty name="width" value="0.1" units="cm"/>
      <inkml:brushProperty name="height" value="0.1" units="cm"/>
      <inkml:brushProperty name="color" value="#F6630D"/>
    </inkml:brush>
  </inkml:definitions>
  <inkml:trace contextRef="#ctx0" brushRef="#br0">20 60 7586,'-19'3'2792,"27"-3"-2304,5 2-104,15-2-136,13 0-39,-5-2-25,2-8-16,13 4-104,-17-1 0,-3-5-120,1 6-144,-23-7 1016,3 5-688</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0.665"/>
    </inkml:context>
    <inkml:brush xml:id="br0">
      <inkml:brushProperty name="width" value="0.1" units="cm"/>
      <inkml:brushProperty name="height" value="0.1" units="cm"/>
      <inkml:brushProperty name="color" value="#F6630D"/>
    </inkml:brush>
  </inkml:definitions>
  <inkml:trace contextRef="#ctx0" brushRef="#br0">292 1 7282,'-11'6'2656,"17"17"-2152,-4 7-144,11 22 16,-5 6-32,-8 1-31,17 13-81,-26-18-144,19 10-32,-15-6-72,-6-6-144,1 9-345,-16-8-159,12-1 376</inkml:trace>
  <inkml:trace contextRef="#ctx0" brushRef="#br0" timeOffset="1">193 754 7106,'-145'60'2783,"144"-59"-2697,-1 0 1,0 0 0,0 0 0,0-1-1,0 1 1,0 0 0,0-1-1,0 1 1,0-1 0,0 0-1,0 0 1,0 0 0,0 0 0,0 0-1,0 0 1,0 0 0,0-1-1,0 1 1,0-1 0,-4-1-1,6 2-55,-1-1 1,1 1-1,0-1 0,0 1 0,0-1 0,-1 1 0,1-1 0,0 1 0,0-1 0,0 1 0,0-1 1,0 1-1,0-1 0,0 1 0,0-1 0,0 1 0,0-1 0,0 1 0,0-1 0,0 1 0,1-1 1,-1 1-1,0-1 0,0 1 0,1-1 0,-1 1 0,0-1 0,0 1 0,1 0 0,-1-1 0,0 1 1,1 0-1,0-1 0,14-9 130,0 1 0,1 0-1,0 1 1,1 1 0,-1 1 0,1 0 0,1 1 0,33-5 0,-18 6-107,0 1 0,0 1 0,1 2 1,35 4-1,-51 0-56,0 0-1,-1 1 1,1 1 0,-1 0 0,0 2 0,0 0 0,15 11 0,-4-5-167,-9-6-563,-18-8 840,-1 1 1,1-1-1,-1 0 0,0 0 1,1 0-1,-1 0 1,1 1-1,-1-1 0,1 0 1,-1 0-1,1 0 1,-1 0-1,1 0 0,-1 0 1,1 0-1,-1 0 0,1-1 1,-1 1-1,1 0 1,-1 0-1,1 0 0,-1 0 1,1-1-1,-1 1 1,0 0-1,1 0 0,-1-1 1,1 1-1,-1 0 0,0-1 1,1 1-1,-1 0 1,1-1-1,2-15 1515</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0.998"/>
    </inkml:context>
    <inkml:brush xml:id="br0">
      <inkml:brushProperty name="width" value="0.1" units="cm"/>
      <inkml:brushProperty name="height" value="0.1" units="cm"/>
      <inkml:brushProperty name="color" value="#F6630D"/>
    </inkml:brush>
  </inkml:definitions>
  <inkml:trace contextRef="#ctx0" brushRef="#br0">28 53 9226,'-23'-52'3305,"19"54"-2809,7 6-328,0 0 48,-3-5-208,8 17-72,15 39-368,-18-34-288,3 9 408</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1.333"/>
    </inkml:context>
    <inkml:brush xml:id="br0">
      <inkml:brushProperty name="width" value="0.1" units="cm"/>
      <inkml:brushProperty name="height" value="0.1" units="cm"/>
      <inkml:brushProperty name="color" value="#F6630D"/>
    </inkml:brush>
  </inkml:definitions>
  <inkml:trace contextRef="#ctx0" brushRef="#br0">83 1 8098,'-3'1'2888,"3"4"-2576,3 2 233,0 8-513,7 11-297,20 40-295,-20-45 360</inkml:trace>
  <inkml:trace contextRef="#ctx0" brushRef="#br0" timeOffset="1">39 411 7130,'-7'18'2776,"2"-6"-1936,-11-7-384,9-4-184,4-2-120,18-4-47,-5-7-17,6-14-24,17 0-8,-12-25-176,15-3-153,-1-14-287,-12-14 312</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39.761"/>
    </inkml:context>
    <inkml:brush xml:id="br0">
      <inkml:brushProperty name="width" value="0.1" units="cm"/>
      <inkml:brushProperty name="height" value="0.1" units="cm"/>
      <inkml:brushProperty name="color" value="#66CC00"/>
    </inkml:brush>
  </inkml:definitions>
  <inkml:trace contextRef="#ctx0" brushRef="#br0">180 0 8482,'3'3'194,"0"0"1,0 0-1,0 0 0,0-1 1,1 0-1,-1 1 1,1-1-1,0-1 0,-1 1 1,1 0-1,0-1 0,0 0 1,0 0-1,0 0 1,0 0-1,0-1 0,0 0 1,0 1-1,8-2 1,10-1-257,-1 0-1,34-9 1,-29 6 378,-24 4-313,1 1-1,-1-1 1,0 1 0,1 0 0,-1 0 0,0 0 0,1 0 0,-1 0 0,1 1 0,3 0-1,-6-1-3,1 1 0,0-1 0,-1 0 0,1 1 1,-1-1-1,1 1 0,0-1 0,-1 0 0,1 1 0,-1-1 0,0 1 0,1-1 0,-1 1 0,1 0 0,-1-1 0,0 1 0,1-1 0,-1 1 0,0 0 0,0-1 0,0 1 0,1 0 0,-1-1 0,0 2 0,0 3 0,-1-1 1,0 1-1,0-1 0,0 0 1,-1 1-1,1-1 0,-1 0 1,0 0-1,0 0 0,-3 4 1,-2 4 17,-2-1 1,1 0-1,-1-1 1,-1 0-1,-12 11 1,-17 17 67,7-7 21,-1-2 0,-2-2 0,-50 32 0,24-17 6,5 7-172,60-54-56,0 1 0,-1 0 0,0-1-1,0 0 1,0 0 0,0 0-1,-1 0 1,4-10 0,3-7-303,10-20 57</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1.664"/>
    </inkml:context>
    <inkml:brush xml:id="br0">
      <inkml:brushProperty name="width" value="0.1" units="cm"/>
      <inkml:brushProperty name="height" value="0.1" units="cm"/>
      <inkml:brushProperty name="color" value="#F6630D"/>
    </inkml:brush>
  </inkml:definitions>
  <inkml:trace contextRef="#ctx0" brushRef="#br0">125 104 6337,'7'-48'2665,"1"24"-1593,-1 2-288,-1 12-264,4 17-151,-2 11-145,5 7-88,2 17-80,-7-10-56,2 5-240,-5-2-257,-6-6 297</inkml:trace>
  <inkml:trace contextRef="#ctx0" brushRef="#br0" timeOffset="1">14 465 8314,'-12'-1'3032,"10"2"-2567,6-2-129,4-8-40,17 6-8,1-8 56,12-6-40,8 9-64,0-10-104,-5 0-80,6 0-24,7 1-8,-8 1-56,15 1-88,-10 0-256,-11-1-144,-9 1 3632,-15 4-2455</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2.211"/>
    </inkml:context>
    <inkml:brush xml:id="br0">
      <inkml:brushProperty name="width" value="0.1" units="cm"/>
      <inkml:brushProperty name="height" value="0.1" units="cm"/>
      <inkml:brushProperty name="color" value="#F6630D"/>
    </inkml:brush>
  </inkml:definitions>
  <inkml:trace contextRef="#ctx0" brushRef="#br0">279 0 7058,'-78'91'2240,"77"-89"-2183,-1 0-1,1 1 1,-1-1 0,1 0 0,0 1-1,0-1 1,0 1 0,0-1 0,0 1-1,0 0 1,1-1 0,-1 1 0,1 0-1,0-1 1,0 1 0,0 0-1,0 0 1,0-1 0,1 1 0,-1 0-1,1-1 1,0 1 0,1 3 0,2 15 273,-5-17-259,0 1 0,0 0-1,0 0 1,-1-1 0,0 1-1,0-1 1,0 1 0,-4 4-1,-12 34 175,12-13-177,1-1-38,-2-1-1,-1 1 1,-23 52-1,17-50-22,9-19 2,0 0 1,-1-1 0,0 0 0,0 0-1,-1 0 1,-1-1 0,0 1-1,0-2 1,-1 1 0,-11 8 0,21-19-5,-1 0 1,1 0-1,0 0 1,0-1-1,0 1 1,-1 0-1,1-1 1,-1 1-1,1 0 1,-1-1-1,1 1 1,-1-1-1,0 1 1,0 0-1,0-3 1,11-31-16,8 4 15,3 0 0,31-36 0,-29 45 5,5-8 12,-29 30-20,0 1-1,0-1 1,0 0-1,0 0 1,0 0 0,0 0-1,0 1 1,0-1 0,0 0-1,0 0 1,0 0-1,0 1 1,0-1 0,0 0-1,0 0 1,0 0 0,0 0-1,0 0 1,1 1-1,-1-1 1,0 0 0,0 0-1,0 0 1,0 0-1,0 0 1,0 0 0,1 1-1,-1-1 1,0 0 0,0 0-1,0 0 1,0 0-1,0 0 1,1 0 0,-1 0-1,0 0 1,0 0 0,0 0-1,0 0 1,1 0-1,-1 0 1,0 0 0,0 0-1,0 0 1,1 0 0,-1 0-1,0 0 1,0 0-1,0 0 1,0 0 0,1 0-1,-1 0 1,0 0-1,0 0 1,0 0 0,0-1-1,0 1 1,1 0 0,-1 0-1,1 20 179,-4 45-44,-25 124-1,14-109-99,10-39-197,6-38-10,1-8-35,16-55-575,-8 19 454</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2.718"/>
    </inkml:context>
    <inkml:brush xml:id="br0">
      <inkml:brushProperty name="width" value="0.1" units="cm"/>
      <inkml:brushProperty name="height" value="0.1" units="cm"/>
      <inkml:brushProperty name="color" value="#F6630D"/>
    </inkml:brush>
  </inkml:definitions>
  <inkml:trace contextRef="#ctx0" brushRef="#br0">49 0 6001,'-1'27'6198,"-3"50"-6476,4-73 288,0 0-1,0 0 1,0 0-1,1 0 1,-1 0-1,1 0 1,0 0-1,0 0 1,2 5-1,-2-6-1,1 1-1,-1-1 0,0 1 1,-1-1-1,1 1 1,-1 0-1,1-1 1,-1 1-1,0 0 1,0-1-1,-1 1 1,0 5-1,-2 0 13,0 0 0,-1-1-1,0 0 1,0 1-1,-8 10 1,-13 26 44,25-26-55,5-15 60,-4-13-53,1 1 0,0-1 0,1 0 0,0 1-1,0-1 1,7-10 0,109-111 12,-88 99-25,-27 27-2,0 1 1,0 0-1,1 0 1,0 0 0,-1 0-1,1 1 1,0-1-1,0 1 1,0 1-1,9-3 1,29-13 14,-40 15-10,-3 2-4,0 0 0,0 0 0,0 0 0,0 0 0,0 1 0,0-1 0,0 0 0,0 0 0,0 0 0,1 0 0,-1 0 0,0 0 0,0 0 0,0 0 0,0 0 0,0 0 0,0 0 0,0 0 1,0 0-1,1 1 0,-1-1 0,0 0 0,0 0 0,0 0 0,0 0 0,0 0 0,0 0 0,0 0 0,0 0 0,1 0 0,-1 0 0,0 0 0,0 0 0,0 0 0,0-1 0,-5 21 40,-22 126 191,-45 198 34,65-322-260,-2 0 0,0 0-1,-15 24 1,11-23-8,-19 49 1,4 0-87,28-70 72,-1 0 0,0 0 1,1-1-1,-1 1 0,0 0 0,0 0 0,-1-1 0,1 1 1,0-1-1,0 1 0,-1-1 0,1 0 0,-1 0 1,-1 2-1,2-3-10,0 1 1,0-1-1,0 0 1,1 0 0,-1 0-1,0 0 1,0 0-1,0 0 1,1 0-1,-1 0 1,0 0-1,0 0 1,0-1 0,1 1-1,-1 0 1,0-1-1,0 1 1,1 0-1,-1-1 1,0 1 0,1-1-1,-1 1 1,0-1-1,1 1 1,-1-1-1,1 1 1,-1-1 0,1 0-1,-1 1 1,1-1-1,-1 0 1,1 1-1,0-1 1,-1 0-1,1 0 1,0 0 0,0 1-1,-1-1 1,1 0-1,0 0 1,0 0-1,0 1 1,0-2 0,-9-25-305</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3.046"/>
    </inkml:context>
    <inkml:brush xml:id="br0">
      <inkml:brushProperty name="width" value="0.1" units="cm"/>
      <inkml:brushProperty name="height" value="0.1" units="cm"/>
      <inkml:brushProperty name="color" value="#F6630D"/>
    </inkml:brush>
  </inkml:definitions>
  <inkml:trace contextRef="#ctx0" brushRef="#br0">2 1 7762,'-1'0'2816,"1"3"-2352,6-1 217,15 4-537,35 17-40,-38-14-112,-4-3-136,-13-3 104,16-1-32</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3.384"/>
    </inkml:context>
    <inkml:brush xml:id="br0">
      <inkml:brushProperty name="width" value="0.1" units="cm"/>
      <inkml:brushProperty name="height" value="0.1" units="cm"/>
      <inkml:brushProperty name="color" value="#F6630D"/>
    </inkml:brush>
  </inkml:definitions>
  <inkml:trace contextRef="#ctx0" brushRef="#br0">100 1 7602,'-94'41'2570,"94"-41"-2540,0 1 0,-1-1 1,1 0-1,-1 1 0,1-1 1,-1 1-1,1-1 0,0 1 1,-1-1-1,1 1 0,0-1 1,0 1-1,-1-1 0,1 1 1,0-1-1,0 1 0,0-1 1,0 1-1,-1 0 0,1-1 1,0 1-1,0-1 0,0 1 1,0 0-1,1-1 0,-1 1 1,0-1-1,0 1 0,0-1 0,0 1 1,0-1-1,1 1 0,-1 0 1,0-1-1,1 1 0,-1-1 1,0 0-1,1 1 0,-1-1 1,0 1-1,1-1 0,-1 1 1,1-1-1,-1 0 0,1 1 1,-1-1-1,1 0 0,-1 0 1,2 1-1,31 21 308,-26-18-184,18 13 138,-3-3 9,0 0 0,1-1-1,35 15 1,40 0 97,2-5 1,117 13-1,-83-15-334,-113-17-133,-15-2-15,0-1 0,-1 0-1,1 0 1,0 0 0,0 0 0,-1-1-1,1 0 1,0 0 0,0-1-1,0 1 1,-1-1 0,9-3 0,-8-4-705,-13-13 331</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3.714"/>
    </inkml:context>
    <inkml:brush xml:id="br0">
      <inkml:brushProperty name="width" value="0.1" units="cm"/>
      <inkml:brushProperty name="height" value="0.1" units="cm"/>
      <inkml:brushProperty name="color" value="#F6630D"/>
    </inkml:brush>
  </inkml:definitions>
  <inkml:trace contextRef="#ctx0" brushRef="#br0">0 533 8458,'5'-69'3184,"31"60"-2079,-13-7-1033,7 11-16,-16-13-24,-4-2-8,5 1 16,3 5-64,-3 1-208,-4 0-192,-4-8 248</inkml:trace>
  <inkml:trace contextRef="#ctx0" brushRef="#br0" timeOffset="1">194 1 7498,'-2'2'246,"-1"0"0,1 0-1,1 1 1,-1-1 0,0 1 0,0 0 0,1-1 0,0 1 0,-1 0 0,1 0 0,0 0 0,1 0 0,-1 0 0,0 0 0,0 5 0,-3 50-156,4-57-29,7 250 615,-1 4-600,-37 271-452,30-518 241,0-3-411,1-12-555,-1-5 397</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4.044"/>
    </inkml:context>
    <inkml:brush xml:id="br0">
      <inkml:brushProperty name="width" value="0.1" units="cm"/>
      <inkml:brushProperty name="height" value="0.1" units="cm"/>
      <inkml:brushProperty name="color" value="#F6630D"/>
    </inkml:brush>
  </inkml:definitions>
  <inkml:trace contextRef="#ctx0" brushRef="#br0">290 35 7442,'-7'-23'2864,"5"12"-2160,-6 11-144,0 13-95,-7 8-121,-1 9-24,1 11-88,2 3-32,-7 9-88,-9-2-40,1-4-48,-13-4 0,0-4-8,14-1-72,14-16-216,7-8-176,11-20 264</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4.384"/>
    </inkml:context>
    <inkml:brush xml:id="br0">
      <inkml:brushProperty name="width" value="0.1" units="cm"/>
      <inkml:brushProperty name="height" value="0.1" units="cm"/>
      <inkml:brushProperty name="color" value="#F6630D"/>
    </inkml:brush>
  </inkml:definitions>
  <inkml:trace contextRef="#ctx0" brushRef="#br0">1 446 8538,'11'31'2928,"1"5"-2776,-6-3-31,1-2-65,-5-14-40,3-6-104,1-3-177,-3-12 185</inkml:trace>
  <inkml:trace contextRef="#ctx0" brushRef="#br0" timeOffset="1">183 1 8450,'10'10'4008,"-3"18"-4195,-6-23 540,4 35-118,-2 0-1,-1 0 1,-3 1 0,-9 76-1,2-37-124,-5 41-30,-3 86-420,19-178-370,0-26-586,1-17-735,3-14 647</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4.727"/>
    </inkml:context>
    <inkml:brush xml:id="br0">
      <inkml:brushProperty name="width" value="0.1" units="cm"/>
      <inkml:brushProperty name="height" value="0.1" units="cm"/>
      <inkml:brushProperty name="color" value="#F6630D"/>
    </inkml:brush>
  </inkml:definitions>
  <inkml:trace contextRef="#ctx0" brushRef="#br0">0 124 7818,'23'-10'2284,"-10"5"-1973,1-1-1,-1-1 1,0 0-1,-1-1 1,0 0-1,15-12 1,-24 16-298,1 1 0,0 0 0,0 1 0,0-1 0,1 1 0,-1-1 0,8-1 0,21-13 15,-32 16-23,1-1 1,-1 1-1,1 0 1,0 0-1,-1 0 1,1 0-1,0 1 0,0-1 1,0 0-1,-1 1 1,1-1-1,0 1 1,0 0-1,0 0 1,0 0-1,0-1 0,0 2 1,0-1-1,0 0 1,0 0-1,-1 1 1,1-1-1,0 1 0,3 0 1,-4 0 9,1 1 1,-1-1 0,0 0-1,0 0 1,0 1-1,0-1 1,0 0 0,0 1-1,0-1 1,0 1-1,0 0 1,-1-1-1,1 1 1,0-1 0,-1 1-1,0 0 1,1 0-1,-1-1 1,0 1-1,0 0 1,0 0 0,0-1-1,0 1 1,0 0-1,-1-1 1,1 1 0,-1 2-1,-25 118 589,20-84-501,2-18-50,1 1-1,1 0 1,1 25 0,10 106 124,0-37-63,-10 168 0,-2-186-93,4 0 0,21 144 0,-18-205-17,-3-25-109,-4-11-18,-9-21-157,-10-46-302,16-3 265</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5.065"/>
    </inkml:context>
    <inkml:brush xml:id="br0">
      <inkml:brushProperty name="width" value="0.1" units="cm"/>
      <inkml:brushProperty name="height" value="0.1" units="cm"/>
      <inkml:brushProperty name="color" value="#F6630D"/>
    </inkml:brush>
  </inkml:definitions>
  <inkml:trace contextRef="#ctx0" brushRef="#br0">33 72 9034,'-33'-72'3105,"48"82"-2897,-2-10-16,4 0-24,7 3-8,6 2-24,9 12-24,-21-11-104,-1-3-64,-14 2-488,-1-1-281,6 10 481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40.093"/>
    </inkml:context>
    <inkml:brush xml:id="br0">
      <inkml:brushProperty name="width" value="0.1" units="cm"/>
      <inkml:brushProperty name="height" value="0.1" units="cm"/>
      <inkml:brushProperty name="color" value="#66CC00"/>
    </inkml:brush>
  </inkml:definitions>
  <inkml:trace contextRef="#ctx0" brushRef="#br0">0 0 6401,'28'5'3725,"17"11"-3083,-31-10-169,4 1-189,13 4 295,41 22 0,-65-30-501,-1 1 1,0 0-1,1 0 0,-1 0 0,-1 1 0,1 0 0,-1 0 0,0 0 0,0 1 1,0 0-1,-1 0 0,5 9 0,6 16 339,0 0-1,23 32 1,-28-50-276,0 0 0,0-1 0,1 0 0,1-1 0,0 0-1,25 17 1,-19-16-268,1-1 0,1-1 0,0 0 0,0-2 0,1 0 0,0-1 0,0-2 0,0 0 0,1-1 0,0-1 0,0-1 0,30-1 0,-12-3-346</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5.411"/>
    </inkml:context>
    <inkml:brush xml:id="br0">
      <inkml:brushProperty name="width" value="0.1" units="cm"/>
      <inkml:brushProperty name="height" value="0.1" units="cm"/>
      <inkml:brushProperty name="color" value="#F6630D"/>
    </inkml:brush>
  </inkml:definitions>
  <inkml:trace contextRef="#ctx0" brushRef="#br0">71 0 8874,'-51'43'3089,"56"-43"-2817,13 3 16,12 2-128,-12-2 0,20 4-96,-12-7-96,-2 2-536,19 3 400</inkml:trace>
  <inkml:trace contextRef="#ctx0" brushRef="#br0" timeOffset="1">10 332 7514,'-10'12'5017,"17"-14"-4601,9-6-128,6-1-120,16-4-40,-6-1-48,3-5-192,6 3-216,-7 0 208</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5.749"/>
    </inkml:context>
    <inkml:brush xml:id="br0">
      <inkml:brushProperty name="width" value="0.1" units="cm"/>
      <inkml:brushProperty name="height" value="0.1" units="cm"/>
      <inkml:brushProperty name="color" value="#F6630D"/>
    </inkml:brush>
  </inkml:definitions>
  <inkml:trace contextRef="#ctx0" brushRef="#br0">109 1 8818,'-19'6'3145,"9"14"-2585,-7 10-424,1 6-40,3 1-64,-10-2-32,23 4-216,-4-6-184,-2 3-1769,11-6 1481</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6.076"/>
    </inkml:context>
    <inkml:brush xml:id="br0">
      <inkml:brushProperty name="width" value="0.1" units="cm"/>
      <inkml:brushProperty name="height" value="0.1" units="cm"/>
      <inkml:brushProperty name="color" value="#F6630D"/>
    </inkml:brush>
  </inkml:definitions>
  <inkml:trace contextRef="#ctx0" brushRef="#br0">1 94 7026,'134'-80'2776,"-112"72"-1840,-1 3-536,0 5-96,-2 5-152,2 3-72,2 3-39,-10-1-106,-6 7-359,-4 1-192,-5 6-872,-3 4-617,-6-2 1353</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6.433"/>
    </inkml:context>
    <inkml:brush xml:id="br0">
      <inkml:brushProperty name="width" value="0.1" units="cm"/>
      <inkml:brushProperty name="height" value="0.1" units="cm"/>
      <inkml:brushProperty name="color" value="#F6630D"/>
    </inkml:brush>
  </inkml:definitions>
  <inkml:trace contextRef="#ctx0" brushRef="#br0">64 93 7418,'-1'0'86,"-39"9"2689,21-10-1746,19 0-1011,-1 1 0,1 0 1,0 0-1,0 0 0,-1-1 1,1 1-1,0 0 1,0-1-1,0 1 0,-1 0 1,1-1-1,0 1 0,0 0 1,0-1-1,0 1 0,0 0 1,0-1-1,0 1 1,0 0-1,0-1 0,0 1 1,0 0-1,0-1 0,0 1 1,0 0-1,0-1 0,0 1 1,0 0-1,0-1 1,0 1-1,0 0 0,0-1 1,1 1-1,-1 0 0,0-1 1,0 1-1,0 0 0,1 0 1,-1-1-1,0 1 1,0 0-1,1-1 0,2-2 27,-1 0 0,1 1-1,0-1 1,0 0-1,0 1 1,0 0 0,1 0-1,-1 0 1,1 0 0,-1 0-1,1 1 1,0-1 0,7-1-1,58-8 145,-35 6-93,9-4-50,123-18 163,-149 26-194,0 0-1,-1 1 1,1 1 0,0 0-1,0 1 1,-1 1-1,29 9 1,-42-11-15,0 0 1,0 0-1,0 1 1,-1 0 0,1-1-1,0 1 1,-1 0-1,1 0 1,-1 1-1,0-1 1,1 0-1,-1 1 1,0-1-1,-1 1 1,1 0-1,0 0 1,1 4 0,0 0 1,-1-1 0,-1 0 0,1 1 0,-1-1 0,-1 1 1,1 0-1,-1-1 0,0 9 0,-2 4 0,-1-1 1,-1 0-1,0 0 0,-1 0 0,-10 23 1,9-27-76,0 0 0,0-1 0,-16 22 1,19-31-12,-1 0 0,0 0 0,1 0 0,-2-1 0,1 1 0,0-1 0,-1 0 0,1 0 0,-1-1 0,0 1 0,0-1 0,-10 2 0,-11 5-257</inkml:trace>
  <inkml:trace contextRef="#ctx0" brushRef="#br0" timeOffset="1">397 281 4025,'-9'-2'4731,"-7"18"-4486,9-7 232,-2 0-361,1 1 32,0-2-1,-1 1 1,0-1 0,0 0-1,-1 0 1,-11 6 0,-19 13 377,39-26-504,1-1-1,-1 1 1,1-1 0,-1 1-1,0-1 1,1 1 0,-1-1-1,1 1 1,-1 0-1,1-1 1,0 1 0,-1 0-1,1-1 1,0 1 0,-1 0-1,1 0 1,0-1-1,0 1 1,0 0 0,-1 0-1,1 0 1,0-1 0,0 1-1,0 0 1,0 0-1,1 0 1,-1-1 0,0 1-1,0 0 1,0 0 0,1-1-1,-1 1 1,0 0-1,1 0 1,-1-1 0,0 1-1,1 0 1,-1-1 0,1 1-1,-1-1 1,1 1-1,0 0 1,-1-1 0,1 1-1,-1-1 1,1 0 0,0 1-1,-1-1 1,1 1-1,0-1 1,0 0 0,-1 0-1,1 1 1,0-1 0,0 0-1,0 0 1,-1 0-1,1 0 1,1 0 0,10 3 50,0 0 0,0 0 1,0-2-1,1 1 1,-1-2-1,0 1 1,1-2-1,-1 0 0,0 0 1,16-4-1,-18 2-70,-1 1-1,1-1 1,-1-1-1,0 1 1,0-2-1,0 1 0,-1-1 1,0 0-1,1-1 1,-2 0-1,1-1 1,-1 1-1,11-13 1,19-28-887,-23 17 568</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6.803"/>
    </inkml:context>
    <inkml:brush xml:id="br0">
      <inkml:brushProperty name="width" value="0.1" units="cm"/>
      <inkml:brushProperty name="height" value="0.1" units="cm"/>
      <inkml:brushProperty name="color" value="#F6630D"/>
    </inkml:brush>
  </inkml:definitions>
  <inkml:trace contextRef="#ctx0" brushRef="#br0">185 1 7738,'-108'42'2435,"106"-41"-2402,1 0 1,-1 0-1,1 0 1,-1 0-1,1 0 1,-1 1-1,1-1 1,0 0-1,-1 1 1,1-1-1,0 1 1,0-1-1,0 1 1,0-1-1,0 1 1,1 0-1,-1 0 1,0-1-1,1 1 1,-1 0-1,1 0 1,0 0-1,-1 0 1,1-1-1,0 1 1,0 0-1,0 0 1,1 0-1,-1 0 1,0 0-1,1-1 1,0 3-1,0 6 90,-1 39 208,-2 1-1,-2-1 1,-13 59-1,4-29-216,8-40-69,-1-5 49,-2 65 0,8-90-68,0 1 0,1-1 0,0 1-1,1-1 1,0 1 0,1-1-1,-1 0 1,2 0 0,-1 0-1,1 0 1,8 12 0,-9-18-8,0 1 1,1-1-1,-1 1 1,1-1-1,0 0 1,0 0-1,0 0 1,0-1-1,0 0 1,0 0-1,1 0 1,-1 0-1,1 0 0,0-1 1,-1 0-1,1 0 1,0 0-1,0-1 1,0 0-1,-1 1 1,7-2-1,6 0 42,-1-1-1,0 0 0,0-1 0,29-10 1,-1-5 20,0-2 1,0-2 0,-2-2 0,41-31-1,64-36-279,-139 87 1,-1 0 0,1 0 0,-1 0 0,0-1 0,-1 0 0,1-1 1,10-11-1,-10 8-222</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7.233"/>
    </inkml:context>
    <inkml:brush xml:id="br0">
      <inkml:brushProperty name="width" value="0.1" units="cm"/>
      <inkml:brushProperty name="height" value="0.1" units="cm"/>
      <inkml:brushProperty name="color" value="#F6630D"/>
    </inkml:brush>
  </inkml:definitions>
  <inkml:trace contextRef="#ctx0" brushRef="#br0">111 35 8290,'-64'-34'2896,"78"58"-2656,-19-1-72,-8 8-88,-1 7-56,2 0 17,12 5-33,-15-12-193,22 2-223,-15-15 248</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7.577"/>
    </inkml:context>
    <inkml:brush xml:id="br0">
      <inkml:brushProperty name="width" value="0.1" units="cm"/>
      <inkml:brushProperty name="height" value="0.1" units="cm"/>
      <inkml:brushProperty name="color" value="#F6630D"/>
    </inkml:brush>
  </inkml:definitions>
  <inkml:trace contextRef="#ctx0" brushRef="#br0">12 41 9258,'13'-41'3201,"-15"49"-3033,6 7-192,-13 13-328,0 3-289,0 4 409</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7.982"/>
    </inkml:context>
    <inkml:brush xml:id="br0">
      <inkml:brushProperty name="width" value="0.1" units="cm"/>
      <inkml:brushProperty name="height" value="0.1" units="cm"/>
      <inkml:brushProperty name="color" value="#F6630D"/>
    </inkml:brush>
  </inkml:definitions>
  <inkml:trace contextRef="#ctx0" brushRef="#br0">0 51 8690,'7'1'3098,"23"-7"-2931,4-6-99,-13 4-8,0 1 0,0 1 1,35-5-1,-50 10-54,0 0 1,1 1-1,-1 0 0,0 1 0,0-1 1,0 1-1,0 1 0,0-1 1,0 1-1,0 0 0,0 0 1,0 0-1,-1 1 0,1 0 0,-1 0 1,0 1-1,7 5 0,-10-6-3,-1-1 0,0 1 0,0 0 0,0 0 0,0 0 0,0 0 0,-1 1 0,1-1 0,-1 0 0,0 0 0,0 0 0,0 0 0,0 0 0,0 1 0,-1-1-1,1 0 1,-1 0 0,-2 5 0,-10 48 61,10-39-28,-1 0-1,-1 0 1,0-1-1,-11 23 1,-18 48 97,15-34-84,12-35-31,1 0 0,2 0-1,-1 0 1,2 0 0,1 1-1,-1 19 1,10 108 146,-5-122-137,-1-11-1,3 27-7,-4-40-19,0 1 1,0 0-1,0-1 1,0 1-1,0 0 1,1-1 0,-1 1-1,0-1 1,1 1-1,-1-1 1,0 1-1,1-1 1,-1 1 0,0-1-1,1 1 1,-1-1-1,1 1 1,-1-1-1,1 0 1,-1 1-1,1-1 1,-1 0 0,1 1-1,-1-1 1,1 0-1,0 0 1,-1 0-1,1 1 1,-1-1-1,1 0 1,0 0 0,-1 0-1,1 0 1,-1 0-1,1 0 1,0 0-1,-1 0 1,1 0 0,0 0-1,-1-1 1,1 1-1,-1 0 1,1 0-1,-1-1 1,1 1-1,0 0 1,-1-1 0,1 0-1,11-6 25,-1-1 0,0 0 0,0-1 0,-1 0 0,0 0 0,-1-1 0,0-1 0,10-14 0,4-12 33,24-51-1,5-7-53,-6 21-83,34-58-482,-49 63 360</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8.313"/>
    </inkml:context>
    <inkml:brush xml:id="br0">
      <inkml:brushProperty name="width" value="0.1" units="cm"/>
      <inkml:brushProperty name="height" value="0.1" units="cm"/>
      <inkml:brushProperty name="color" value="#F6630D"/>
    </inkml:brush>
  </inkml:definitions>
  <inkml:trace contextRef="#ctx0" brushRef="#br0">0 15 6857,'0'-9'2849,"2"4"-1257,3 8-1208,-2 5-327,7 12 31,23 42-152,-33-53-193,16 12-1663,-9-8 1336</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8.648"/>
    </inkml:context>
    <inkml:brush xml:id="br0">
      <inkml:brushProperty name="width" value="0.1" units="cm"/>
      <inkml:brushProperty name="height" value="0.1" units="cm"/>
      <inkml:brushProperty name="color" value="#F6630D"/>
    </inkml:brush>
  </inkml:definitions>
  <inkml:trace contextRef="#ctx0" brushRef="#br0">609 1 7386,'12'0'2728,"6"5"-2160,-7 13-280,-6-3-48,-3 4-80,0 4-24,7 12-48,-7-1-64,-2 3-144,0-3-120,-18-3-344,-2 2-680,-27-3 856</inkml:trace>
  <inkml:trace contextRef="#ctx0" brushRef="#br0" timeOffset="1">171 467 6017,'-48'15'2297,"15"-4"-483,-54 9 1,87-20-1794,0 0 1,0 0 0,0 0-1,0 0 1,0 0 0,0-1-1,0 1 1,0 0 0,0 0-1,0 0 1,0 0 0,0 0 0,0 0-1,0 0 1,0 0 0,0 0-1,0-1 1,0 1 0,0 0-1,0 0 1,0 0 0,0 0-1,0 0 1,0 0 0,0 0 0,0 0-1,0 0 1,0 0 0,0 0-1,-1 0 1,1-1 0,0 1-1,0 0 1,0 0 0,0 0-1,0 0 1,0 0 0,0 0-1,0 0 1,0 0 0,0 0 0,-1 0-1,1 0 1,0 0 0,0 0-1,0 0 1,0 0 0,0 0-1,0 0 1,14-9 368,27-11-75,18-2 43,-2-2-160,2 2 0,1 3 0,1 3 1,98-14-1,-84 27-226,-53 3-132,-1 0 0,1-1 0,0-2 0,-1 0 0,0-1 0,1-1 1,31-12-1,-59 16-1270,4 1 1065</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58.161"/>
    </inkml:context>
    <inkml:brush xml:id="br0">
      <inkml:brushProperty name="width" value="0.1" units="cm"/>
      <inkml:brushProperty name="height" value="0.1" units="cm"/>
      <inkml:brushProperty name="color" value="#66CC00"/>
    </inkml:brush>
  </inkml:definitions>
  <inkml:trace contextRef="#ctx0" brushRef="#br0">51 1 5617,'-16'42'932,"-19"38"3343,84-82-2027,12-4-1918,65-17-1,-15 8-253,-73 12-589,57-13-1,-92 16 440,-2 0 26,-1 0 0,1 0 0,0 0 1,0 0-1,0-1 0,-1 1 0,1 0 1,0 0-1,0 0 0,-1-1 0,1 1 1,0 0-1,-1-1 0,1 1 0,0-1 1,-1 1-1,1-1 0,0 1 0,-1-1 1,1 1-1,-1-1 0,1 1 0,-1-1 1,0 0-1,1 1 0,-1-1 0,1 0 1,-1 0-1,0 1 0,0-1 0,1 0 1,-1 1-1,0-1 0,0-2 0,-1-13-448</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8.998"/>
    </inkml:context>
    <inkml:brush xml:id="br0">
      <inkml:brushProperty name="width" value="0.1" units="cm"/>
      <inkml:brushProperty name="height" value="0.1" units="cm"/>
      <inkml:brushProperty name="color" value="#F6630D"/>
    </inkml:brush>
  </inkml:definitions>
  <inkml:trace contextRef="#ctx0" brushRef="#br0">0 1 6537,'5'2'3742,"11"4"-2652,3 0-751,-16-4-255,1 0 0,-1 1 0,0-1 0,0 1 0,0-1-1,-1 1 1,1 0 0,-1 0 0,1 0 0,-1 0 0,0 1 0,0-1 0,2 7 0,18 55 382,-11-30-383,5 15-132,16 87 0,-32-127-247,-2-12-410,5-7 313</inkml:trace>
  <inkml:trace contextRef="#ctx0" brushRef="#br0" timeOffset="1">298 20 6993,'0'-10'3561,"3"12"-2200,-3 1-1009,-3 22-48,-9 49-112,10-25-40,-6-4-56,8 9-48,2 3-16,-10-21-56,3 7-344,-3-9-160,-15-24 288</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9.331"/>
    </inkml:context>
    <inkml:brush xml:id="br0">
      <inkml:brushProperty name="width" value="0.1" units="cm"/>
      <inkml:brushProperty name="height" value="0.1" units="cm"/>
      <inkml:brushProperty name="color" value="#F6630D"/>
    </inkml:brush>
  </inkml:definitions>
  <inkml:trace contextRef="#ctx0" brushRef="#br0">114 0 9002,'-113'49'3145,"113"-9"-2785,6-7-136,-2-10 8,22 16-32,-8-21-24,25 7-56,9-1-128,-11-19-432,7 5 16,-12-15 184</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8:59.684"/>
    </inkml:context>
    <inkml:brush xml:id="br0">
      <inkml:brushProperty name="width" value="0.1" units="cm"/>
      <inkml:brushProperty name="height" value="0.1" units="cm"/>
      <inkml:brushProperty name="color" value="#F6630D"/>
    </inkml:brush>
  </inkml:definitions>
  <inkml:trace contextRef="#ctx0" brushRef="#br0">774 1 7994,'0'14'451,"-2"-1"1,1 1 0,-2-1-1,0 0 1,-1 0 0,0 0 0,0 0-1,-12 20 1,-7 8-598,-33 45 0,14-22 403,33-50-278,-1 1 0,0-2 0,-1 1 0,0-1 0,-1-1 0,0 0 0,-1-1 0,0 0 1,-1-1-1,-1 0 0,1-2 0,-29 14 0,-34 8 83,-144 37-1,99-33 880,114-33-587,10-4-69,16-7 6,-17 9-283,85-33 463,94-25-1,-115 44-376,-29 8-58,-1-1 1,0-2-1,0-2 0,-1-1 1,48-25-1,-77 34-63,1 0 0,-1 0 0,1 1 0,0 0 0,0 0 0,0 1 0,1 0 0,-1 0 0,1 0 0,-1 1 0,1 0 0,-1 0 0,1 0 0,0 1 0,-1 0 0,1 1-1,12 1 1,-18-2-7,-1 0 0,1 1-1,0-1 1,0 0 0,0 0-1,-1 0 1,1 1 0,0-1-1,0 0 1,-1 1 0,1-1-1,0 1 1,0-1 0,-1 1-1,1-1 1,-1 1 0,1-1-1,0 1 1,-1 0 0,1-1-1,0 2 1,-1-2 99,-1 1 0,1-1 0,0 1 0,0-1 0,0 1 0,0-1 0,-1 0 0,1 1 0,0-1 0,0 1 1,-1-1-1,1 0 0,0 1 0,-1-1 0,1 1 0,0-1 0,-1 0 0,1 0 0,-1 1 0,1-1 0,0 0 0,-1 0 0,1 1 0,-1-1 0,1 0 0,-1 0 0,1 0 0,-1 0 0,1 0 0,-1 0 0,1 0 0,-1 0 0,-18 6 972</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9:00.030"/>
    </inkml:context>
    <inkml:brush xml:id="br0">
      <inkml:brushProperty name="width" value="0.1" units="cm"/>
      <inkml:brushProperty name="height" value="0.1" units="cm"/>
      <inkml:brushProperty name="color" value="#F6630D"/>
    </inkml:brush>
  </inkml:definitions>
  <inkml:trace contextRef="#ctx0" brushRef="#br0">0 0 11114,'13'10'240,"-14"-5"-40,21 15 209,-17-2-33,-3 0-24,15 11-8,-14-1-40,1 0-96,3 5-72,-7-7-80,2 2-40,0-8-176,2-5-160,3-14-464,-12-10 472</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9:00.364"/>
    </inkml:context>
    <inkml:brush xml:id="br0">
      <inkml:brushProperty name="width" value="0.1" units="cm"/>
      <inkml:brushProperty name="height" value="0.1" units="cm"/>
      <inkml:brushProperty name="color" value="#F6630D"/>
    </inkml:brush>
  </inkml:definitions>
  <inkml:trace contextRef="#ctx0" brushRef="#br0">138 63 7554,'11'-8'1218,"0"0"-1,0 1 1,18-9 0,-19 12-1151,1 0 0,0 0-1,0 1 1,0 0 0,1 1-1,-1 1 1,1-1 0,-1 2-1,1 0 1,-1 0 0,1 1-1,15 3 1,-26-4-61,0 0-1,0 1 1,0-1-1,0 1 1,0-1-1,0 1 1,0-1-1,0 1 1,0 0-1,-1 0 1,1-1-1,0 1 1,0 0 0,-1 0-1,1 0 1,-1-1-1,1 1 1,0 0-1,-1 0 1,0 0-1,1 0 1,-1 0-1,0 0 1,1 0-1,-1 0 1,0 1-1,0 0 1,1 34 99,-1-29-77,-2 18 53,-2 0 0,0 0 0,-10 31 0,-6 28 6,17-55-94,-8 40 53,10-66-74,0 0 1,0 0-1,0 0 0,0 0 1,0 0-1,-1 0 0,1 0 1,-1 0-1,0-1 0,1 1 1,-1-1-1,-1 1 0,1-1 1,0 0-1,0 0 1,-1 0-1,-3 2 0,-10-4-540,1-3 223</inkml:trace>
  <inkml:trace contextRef="#ctx0" brushRef="#br0" timeOffset="1">7 177 8186,'-7'-9'3096,"19"6"-2327,14 0-401,5 3-48,-5 0-104,2-2 16,7 7-80,-2-3-32,0 4-56,-4 1-48,-6-4-160,0 5-136,-10-1-416,-1 1 424</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39:00.701"/>
    </inkml:context>
    <inkml:brush xml:id="br0">
      <inkml:brushProperty name="width" value="0.1" units="cm"/>
      <inkml:brushProperty name="height" value="0.1" units="cm"/>
      <inkml:brushProperty name="color" value="#F6630D"/>
    </inkml:brush>
  </inkml:definitions>
  <inkml:trace contextRef="#ctx0" brushRef="#br0">35 148 9378,'-35'0'3361,"37"3"-2913,0-11-16,31 6-32,6-7-48,14-18-32,14 9-56,-11-11-192,6 12-16,-16 4-320,-5 6-168,-11 3-456,-9-6 184,-1 3 408</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0.631"/>
    </inkml:context>
    <inkml:brush xml:id="br0">
      <inkml:brushProperty name="width" value="0.1" units="cm"/>
      <inkml:brushProperty name="height" value="0.1" units="cm"/>
      <inkml:brushProperty name="color" value="#F6630D"/>
    </inkml:brush>
  </inkml:definitions>
  <inkml:trace contextRef="#ctx0" brushRef="#br0">0 188 9594,'104'34'2819,"-98"-32"-2744,0-1 0,0 0 0,0-1 1,0 1-1,1-1 0,-1 0 0,0 0 0,0-1 0,0 0 0,0 0 0,0-1 0,0 1 0,8-4 0,17-4 116,219-26 591,31-5-479,-194 18-233,-80 20-123,0 0 0,-1-1 0,1 0-1,0-1 1,-1 0 0,0 0 0,0 0 0,0 0 0,9-10 0,-14 13-17,-1-1 1,1 1-1,0 0 0,0-1 0,-1 1 0,1-1 1,-1 1-1,1-1 0,-1 1 0,0-1 1,1 0-1,-1 1 0,0-1 0,0 1 1,0-1-1,0 0 0,-1 1 0,1-1 1,0 1-1,-1-1 0,1 1 0,-1-1 1,1 1-1,-1-1 0,0 1 0,1-1 0,-1 1 1,-1-2-1,-9-18-311</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0.965"/>
    </inkml:context>
    <inkml:brush xml:id="br0">
      <inkml:brushProperty name="width" value="0.1" units="cm"/>
      <inkml:brushProperty name="height" value="0.1" units="cm"/>
      <inkml:brushProperty name="color" value="#F6630D"/>
    </inkml:brush>
  </inkml:definitions>
  <inkml:trace contextRef="#ctx0" brushRef="#br0">703 47 6201,'-37'-47'2375,"21"113"848,-13 8-2767,-4-2 1,-41 68-1,33-77-370,-2-2 1,-2-3-1,-70 70 0,49-56-70,-65 93 1,112-139-30,5-7-99,1 1-1,-14 28 1,47-65-1590,0-10 1266</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1.297"/>
    </inkml:context>
    <inkml:brush xml:id="br0">
      <inkml:brushProperty name="width" value="0.1" units="cm"/>
      <inkml:brushProperty name="height" value="0.1" units="cm"/>
      <inkml:brushProperty name="color" value="#F6630D"/>
    </inkml:brush>
  </inkml:definitions>
  <inkml:trace contextRef="#ctx0" brushRef="#br0">83 1 6313,'3'3'267,"0"0"0,-1 0-1,1 1 1,-1-1 0,1 1-1,-1 0 1,-1 0 0,1 0-1,0 0 1,-1 0 0,0 0-1,0 0 1,0 0 0,0 0-1,-1 1 1,1-1-1,-1 0 1,0 0 0,-2 9-1,-1 11-184,0 1-1,-10 30 0,5-26 376,-18 89 141,-20 197 1,36-72-688,12-236-553,5-17 149,5-22-243,-2-24 162</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1.644"/>
    </inkml:context>
    <inkml:brush xml:id="br0">
      <inkml:brushProperty name="width" value="0.1" units="cm"/>
      <inkml:brushProperty name="height" value="0.1" units="cm"/>
      <inkml:brushProperty name="color" value="#F6630D"/>
    </inkml:brush>
  </inkml:definitions>
  <inkml:trace contextRef="#ctx0" brushRef="#br0">0 92 5337,'0'-2'217,"0"1"0,1 0 0,-1-1 1,0 1-1,1 0 0,-1-1 0,1 1 0,-1 0 0,1 0 0,-1-1 0,1 1 0,0 0 1,0 0-1,-1 0 0,1 0 0,0 0 0,0 0 0,0 0 0,0 0 0,0 0 0,1 0 1,-1 1-1,0-1 0,0 0 0,0 1 0,1-1 0,-1 1 0,0 0 0,1-1 0,1 1 1,45-5-473,-32 4 547,-9-1-272,0 0-1,-1 0 0,1-1 1,-1 0-1,1 0 0,-1-1 1,0 1-1,7-7 0,29-13 89,-41 23-104,0-1 1,1 1-1,-1 0 1,0 0-1,1 0 1,-1 1 0,1-1-1,-1 0 1,0 0-1,1 1 1,-1-1-1,0 1 1,0-1 0,1 1-1,-1-1 1,0 1-1,0 0 1,0 0-1,0-1 1,0 1 0,0 0-1,0 0 1,0 0-1,0 0 1,0 0-1,0 0 1,-1 1-1,1-1 1,0 0 0,-1 0-1,1 2 1,16 43 115,-5 15-41,-4 1 0,-1 0 0,-4 90 0,-1-59-49,-1 192 85,-5-214-30,-3-1 0,-16 72-1,21-135-74,1-1-1,-1 0 0,-1 1 1,1-1-1,-1 0 0,-7 10 1,10-15-9,-1 0 0,1-1 1,-1 1-1,0 0 0,1 0 0,-1-1 1,0 1-1,0-1 0,1 1 1,-1 0-1,0-1 0,0 0 1,0 1-1,0-1 0,0 1 1,0-1-1,0 0 0,0 0 1,0 1-1,0-1 0,-1 0 1,1-1-2,-1 1 1,1-1 0,0 1-1,-1-1 1,1 0 0,0 1-1,0-1 1,-1 0-1,1 0 1,0 0 0,0 0-1,0 0 1,0 0 0,0-1-1,0 1 1,0 0 0,0 0-1,0-3 1,-9-18-155,0 0 0,2 0 0,1-1 0,1 0 0,1 0 0,-3-37 0,-2-19-200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58.660"/>
    </inkml:context>
    <inkml:brush xml:id="br0">
      <inkml:brushProperty name="width" value="0.1" units="cm"/>
      <inkml:brushProperty name="height" value="0.1" units="cm"/>
      <inkml:brushProperty name="color" value="#66CC00"/>
    </inkml:brush>
  </inkml:definitions>
  <inkml:trace contextRef="#ctx0" brushRef="#br0">366 1 6177,'5'24'5893,"-2"29"-5875,-1-24 274,1 62 78,-4-1 0,-23 170 1,1-28-270,20-163-91,-7 76 41,8-129-47,-1-1 1,-1 0 0,0 1 0,-1-2 0,-1 1-1,0 0 1,-10 15 0,6-14-12,7-9 12,-1 0 0,-1 0-1,1 0 1,-1-1 0,0 0 0,-10 10-1,13-15-1,0 0 1,0 0-1,1 0 0,-1 0 0,0 0 0,0-1 1,0 1-1,0-1 0,0 1 0,0-1 0,0 1 0,0-1 1,-1 0-1,1 0 0,0 0 0,0-1 0,0 1 0,0 0 1,0-1-1,0 1 0,0-1 0,0 0 0,0 1 1,0-1-1,0 0 0,1 0 0,-1 0 0,0-1 0,0 1 1,1 0-1,-2-2 0,-15-12 42,0-1 0,1 0 0,1-1 0,1-1 0,1 0 0,0-1 0,1-1 0,-17-36 0,29 55-21,1 0 0,-1-1 0,1 1 0,0 0 0,0 0 0,0-1 0,0 1 0,0 0 0,0-1 0,0 1 0,0 0 0,0 0 0,0-1 0,1 1 0,-1 0 0,1 0 0,-1-1 0,1 1 0,-1 0 0,1 0 0,0 0 0,-1 0 0,1 0 0,0 0 0,0 0 0,0 0 0,0 0 0,0 0 0,0 0 0,0 1 0,0-1 0,0 0 0,0 1 0,0-1 0,0 1 0,1-1 0,-1 1 0,0 0 0,0-1 0,1 1 0,1 0 0,9-3-27,0 0 1,1 1-1,16-1 0,-21 2 49,67-9-355,-1-4-1,122-39 1,-179 47 32,0-1-1,0 0 1,-1-1-1,0-1 1,29-20 0,2-13-139</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1.959"/>
    </inkml:context>
    <inkml:brush xml:id="br0">
      <inkml:brushProperty name="width" value="0.1" units="cm"/>
      <inkml:brushProperty name="height" value="0.1" units="cm"/>
      <inkml:brushProperty name="color" value="#F6630D"/>
    </inkml:brush>
  </inkml:definitions>
  <inkml:trace contextRef="#ctx0" brushRef="#br0">35 5 7562,'0'-2'2848,"5"-1"-2064,7 3-480,3 5-71,4 5-81,-1 3-16,-1-5-80,4-1-64,-5-4-288,3-6-265,-1-4 353</inkml:trace>
  <inkml:trace contextRef="#ctx0" brushRef="#br0" timeOffset="1">17 243 8026,'-13'10'3024,"10"1"-2416,3-1-119,8 0-225,2 3-80,5-6-56,3-2-8,10-5-64,6-8 0,6-15-208,2-7-216,1-21 256</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2.295"/>
    </inkml:context>
    <inkml:brush xml:id="br0">
      <inkml:brushProperty name="width" value="0.1" units="cm"/>
      <inkml:brushProperty name="height" value="0.1" units="cm"/>
      <inkml:brushProperty name="color" value="#F6630D"/>
    </inkml:brush>
  </inkml:definitions>
  <inkml:trace contextRef="#ctx0" brushRef="#br0">101 1 6561,'-5'11'3049,"0"9"-760,-1 8-1841,-3 13-88,-4 7-72,0 6-96,0 7-64,0-6-152,3 8-128,3-6-408,1-7 792,16 2-280</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2.649"/>
    </inkml:context>
    <inkml:brush xml:id="br0">
      <inkml:brushProperty name="width" value="0.1" units="cm"/>
      <inkml:brushProperty name="height" value="0.1" units="cm"/>
      <inkml:brushProperty name="color" value="#F6630D"/>
    </inkml:brush>
  </inkml:definitions>
  <inkml:trace contextRef="#ctx0" brushRef="#br0">1 96 8586,'49'-96'2976,"-39"103"-2775,3 1-9,-1 2 0,-4 0-8,7-5-8,-1 1-32,8-2-56,-3-4-48,1 0-88,0-4-96,-5-2-296,-1-1-185,-9-1 393</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3.026"/>
    </inkml:context>
    <inkml:brush xml:id="br0">
      <inkml:brushProperty name="width" value="0.1" units="cm"/>
      <inkml:brushProperty name="height" value="0.1" units="cm"/>
      <inkml:brushProperty name="color" value="#F6630D"/>
    </inkml:brush>
  </inkml:definitions>
  <inkml:trace contextRef="#ctx0" brushRef="#br0">1 0 8506,'12'55'3140,"-3"-32"-3163,1 0 1,0 0-1,20 28 1,-30-50 10,0 0 1,1 0 0,-1 0-1,0 0 1,1 0-1,-1 0 1,1 0 0,0 0-1,-1 0 1,1 0-1,0 0 1,0 0 0,-1-1-1,1 1 1,0 0-1,0-1 1,0 1 0,0 0-1,0-1 1,0 1-1,0-1 1,0 1 0,0-1-1,0 0 1,0 1 0,0-1-1,1 0 1,-1 0-1,0 0 1,0 0 0,0 0-1,0 0 1,2 0-1,0-2 16,-1 0-1,1-1 0,-1 1 1,0 0-1,0-1 1,0 0-1,0 1 0,-1-1 1,3-4-1,14-19 173,-15 23-154,17-17 302,40-32 0,-52 46-272,1 1 0,0 0 0,0 0 1,0 1-1,0 0 0,1 0 0,-1 1 0,20-4 0,-3 2-14,-15 3-24,0-1 1,0 2-1,1 0 0,-1 0 1,22 2-1,-30-1-24,0 1 0,-1-1 1,1 1-1,0 0 0,-1 0 0,1 0 0,-1 0 1,0 1-1,1-1 0,-1 1 0,0-1 0,0 1 1,0 0-1,0 0 0,0 0 0,0 0 0,0 0 1,-1 0-1,1 1 0,-1-1 0,1 0 0,-1 1 1,0-1-1,0 1 0,0 0 0,-1-1 0,1 1 1,0 0-1,-1-1 0,0 4 0,0-1-8,0 0 0,0-1 0,-1 1 0,0 0 0,0 0 0,0-1 0,-1 1 0,1-1 0,-1 1 0,0-1 0,0 0 0,-1 1 0,1-1 0,-1 0 0,0-1 0,0 1 0,-1 0 0,-3 3 0,-12 11-40,-1-1 0,-22 15 0,35-26 40,-58 39-15,38-28 313,2 0 0,-39 37 1,59-55 55,14-8-66,60-21-176,-22 10-355,81-45 0,-126 64 142,0-1-1,-1 1 0,1 0 0,0 0 0,-1-1 1,1 1-1,-1-1 0,1 1 0,-1-1 0,0 0 1,2-2-1,-1-4-310</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3.358"/>
    </inkml:context>
    <inkml:brush xml:id="br0">
      <inkml:brushProperty name="width" value="0.1" units="cm"/>
      <inkml:brushProperty name="height" value="0.1" units="cm"/>
      <inkml:brushProperty name="color" value="#F6630D"/>
    </inkml:brush>
  </inkml:definitions>
  <inkml:trace contextRef="#ctx0" brushRef="#br0">99 1 6673,'-41'133'2849,"41"-142"-1041,11 13-1608,-6-4 25,2 10-1,-7 3 32,-9 5 24,6 11-80,-5 7-64,3 7-24,-8 0-72,0-5 0,-2-2-88,5-10-136,5-6-368,5-7 72,2-11 263</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3.714"/>
    </inkml:context>
    <inkml:brush xml:id="br0">
      <inkml:brushProperty name="width" value="0.1" units="cm"/>
      <inkml:brushProperty name="height" value="0.1" units="cm"/>
      <inkml:brushProperty name="color" value="#F6630D"/>
    </inkml:brush>
  </inkml:definitions>
  <inkml:trace contextRef="#ctx0" brushRef="#br0">1 41 6689,'9'4'2745,"9"7"-1529,-9-3-800,2 7-56,-4 3-104,-2 5-15,3 13-65,-2-3-56,-1-2-64,0-6-32,-1-7-104,-1 0-136,2-15-417,0 1 385</inkml:trace>
  <inkml:trace contextRef="#ctx0" brushRef="#br0" timeOffset="1">207 5 5233,'9'-2'2537,"2"2"-673,-3-3-1016,1 3-248,-1 8-88,-2 9-151,1 7-49,-2 4-128,-3 2-40,1 6-72,2-10-24,-4-1-48,6 0-104,-4-16-192,2 8-184,0-12 311</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4.046"/>
    </inkml:context>
    <inkml:brush xml:id="br0">
      <inkml:brushProperty name="width" value="0.1" units="cm"/>
      <inkml:brushProperty name="height" value="0.1" units="cm"/>
      <inkml:brushProperty name="color" value="#F6630D"/>
    </inkml:brush>
  </inkml:definitions>
  <inkml:trace contextRef="#ctx0" brushRef="#br0">1 18 7146,'8'-3'564,"-1"0"1,1 0 0,0 1-1,0 0 1,0 0-1,1 1 1,-1 0 0,10 0-1,-15 1-531,0 1 1,-1-1-1,1 1 0,0-1 0,0 1 0,-1 0 0,1 0 0,-1 0 0,1 0 0,0 1 0,-1-1 0,0 1 0,1-1 0,-1 1 0,0 0 0,0 0 0,0 0 0,0 0 0,0 0 0,-1 0 0,1 1 0,-1-1 0,1 1 0,-1-1 0,0 1 0,0-1 0,0 1 0,1 4 0,4 22 44,0 0-1,-2 1 0,-2 0 0,0 0 0,-2 0 0,-5 36 0,1 36-395,6-91-672,1-21 690</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4.377"/>
    </inkml:context>
    <inkml:brush xml:id="br0">
      <inkml:brushProperty name="width" value="0.1" units="cm"/>
      <inkml:brushProperty name="height" value="0.1" units="cm"/>
      <inkml:brushProperty name="color" value="#F6630D"/>
    </inkml:brush>
  </inkml:definitions>
  <inkml:trace contextRef="#ctx0" brushRef="#br0">46 56 8986,'-46'-55'3065,"60"73"-2993,5 5-104,-17-4-224,8 8-161,-10-19-1871,8 5 1592</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4.712"/>
    </inkml:context>
    <inkml:brush xml:id="br0">
      <inkml:brushProperty name="width" value="0.1" units="cm"/>
      <inkml:brushProperty name="height" value="0.1" units="cm"/>
      <inkml:brushProperty name="color" value="#F6630D"/>
    </inkml:brush>
  </inkml:definitions>
  <inkml:trace contextRef="#ctx0" brushRef="#br0">505 1 7042,'2'0'127,"-1"-1"1,1 1 0,0 1 0,-1-1 0,1 0 0,-1 0 0,1 0 0,-1 1 0,1-1 0,-1 1-1,1-1 1,-1 1 0,1 0 0,-1 0 0,1-1 0,-1 1 0,0 0 0,0 0 0,1 0 0,-1 1 0,0-1-1,0 0 1,0 0 0,0 0 0,1 3 0,-1 0-107,0-1 1,0 0-1,0 1 0,-1-1 0,1 0 1,-1 1-1,0-1 0,0 1 0,0-1 1,-1 0-1,0 6 0,-3 6-429,0 0 1,-1 0-1,-1-1 0,-9 18 0,1-10-295,-1-1-1,0-1 1,-2 0-1,-1-2 1,0 0 0,-1 0-1,-30 20 1,-5 6 466,42-33 243,-119 95 2844,111-92-1784,0-1 0,-1-1 0,-1 0 0,-41 15 0,63-27-1051,0 0 0,0 0 1,0 0-1,0 0 0,0 0 0,1 0 0,-1-1 0,0 1 1,0 0-1,0 0 0,0 0 0,0 0 0,0 0 0,0 0 1,0-1-1,1 1 0,-1 0 0,0 0 0,0 0 1,0 0-1,0-1 0,0 1 0,0 0 0,0 0 0,0 0 1,0 0-1,0 0 0,0-1 0,0 1 0,0 0 1,0 0-1,0 0 0,0 0 0,0-1 0,0 1 0,-1 0 1,1 0-1,0 0 0,0 0 0,0 0 0,0-1 0,0 1 1,0 0-1,0 0 0,0 0 0,-1 0 0,1 0 1,0 0-1,0 0 0,0 0 0,0-1 0,0 1 0,0 0 1,-1 0-1,1 0 0,0 0 0,0 0 0,0 0 1,0 0-1,-1 0 0,1 0 0,11-13 246,-7 10-223,0 1-1,1-1 1,-1 1 0,1 0 0,0 0 0,0 1 0,0-1 0,7 0 0,12-5 38,42-13 59,196-69 69,-249 84-285,-1-1 0,0-1 0,0 0 0,0 0 0,-1-1 0,17-16 0,-11 0-84</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5.049"/>
    </inkml:context>
    <inkml:brush xml:id="br0">
      <inkml:brushProperty name="width" value="0.1" units="cm"/>
      <inkml:brushProperty name="height" value="0.1" units="cm"/>
      <inkml:brushProperty name="color" value="#F6630D"/>
    </inkml:brush>
  </inkml:definitions>
  <inkml:trace contextRef="#ctx0" brushRef="#br0">15 1 8298,'0'16'2864,"5"14"-2696,1 3 32,8 13-7,-11 1 7,0 11-24,10 17-40,-10 9-40,6 10-16,-9-4-32,-5-15-8,-8-17-104,0-14-136,-4-26-232,7-1-257,-3-19 457</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58.993"/>
    </inkml:context>
    <inkml:brush xml:id="br0">
      <inkml:brushProperty name="width" value="0.1" units="cm"/>
      <inkml:brushProperty name="height" value="0.1" units="cm"/>
      <inkml:brushProperty name="color" value="#66CC00"/>
    </inkml:brush>
  </inkml:definitions>
  <inkml:trace contextRef="#ctx0" brushRef="#br0">7 2 7826,'0'-2'3608,"2"9"-2551,1 22-681,5 42-56,-8-35-120,-1 0-48,-4-3-96,5 10-48,-5-10-152,5-2-224,-8-11 232</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5.365"/>
    </inkml:context>
    <inkml:brush xml:id="br0">
      <inkml:brushProperty name="width" value="0.1" units="cm"/>
      <inkml:brushProperty name="height" value="0.1" units="cm"/>
      <inkml:brushProperty name="color" value="#F6630D"/>
    </inkml:brush>
  </inkml:definitions>
  <inkml:trace contextRef="#ctx0" brushRef="#br0">358 28 6849,'2'-21'2665,"-12"14"-1985,8 14-152,-24 11-224,5 16-72,-10 11-32,-12-1 0,-1 9-55,-6-3-33,6 5-56,6-3-16,17-12-120,1-9-177,10-18 185</inkml:trace>
  <inkml:trace contextRef="#ctx0" brushRef="#br0" timeOffset="1">463 77 7474,'30'-10'2672,"-5"10"-2376,-2 0-40,-4 12-112,-1 4-32,-3 4-88,-3 1-96,-3-2-472,-2-1 352</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5.697"/>
    </inkml:context>
    <inkml:brush xml:id="br0">
      <inkml:brushProperty name="width" value="0.1" units="cm"/>
      <inkml:brushProperty name="height" value="0.1" units="cm"/>
      <inkml:brushProperty name="color" value="#F6630D"/>
    </inkml:brush>
  </inkml:definitions>
  <inkml:trace contextRef="#ctx0" brushRef="#br0">6 227 8002,'-5'4'3008,"11"5"-2079,17-9-729,9-5-8,15-4 0,4-9 0,21-4-40,-6-2-40,-4-1-88,-7 2-64,-18 2-152,-4 1-88,-6 0-304,-6-6-241,-10 0 553</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6.026"/>
    </inkml:context>
    <inkml:brush xml:id="br0">
      <inkml:brushProperty name="width" value="0.1" units="cm"/>
      <inkml:brushProperty name="height" value="0.1" units="cm"/>
      <inkml:brushProperty name="color" value="#F6630D"/>
    </inkml:brush>
  </inkml:definitions>
  <inkml:trace contextRef="#ctx0" brushRef="#br0">278 6 6625,'-70'-5'2362,"70"5"-2291,-1 0 0,0-1 1,0 1-1,0 0 0,0 0 0,0 0 0,1 0 0,-1 1 0,0-1 0,0 0 1,0 0-1,0 0 0,0 1 0,1-1 0,-1 0 0,0 1 0,0-1 0,1 1 0,-1-1 1,0 1-1,1-1 0,-1 1 0,0-1 0,1 1 0,-1 0 0,1-1 0,-1 1 0,1 0 1,-1 0-1,1-1 0,-1 1 0,1 0 0,0 0 0,-1 0 0,1-1 0,0 1 1,0 0-1,0 0 0,0 0 0,0 0 0,0 0 0,0-1 0,0 1 0,0 0 0,0 0 1,0 0-1,0 0 0,1 0 0,-1-1 0,0 1 0,1 0 0,0 1 0,0 8-259,-3 45 279,-2 0-1,-2-1 1,-3 0 0,-2 0-1,-2-1 1,-3-1 0,-2 0 0,-42 84-1,42-106-240,17-30 124,1 1 0,-1 0 0,0 0 0,1 0 0,-1 0 0,0 0 0,0-1 1,1 1-1,-1 0 0,0-1 0,0 1 0,0 0 0,0-1 0,0 1 0,0-1 0,0 0 0,0 1 0,0-1 0,0 0 0,-1 1 0,1-1 0,0 0 0,0 0 0,-1 0 0,1-1-57,1 1-1,-1-1 1,0 0-1,1 1 1,-1-1-1,1 0 1,0 1-1,-1-1 1,1 0-1,0 0 1,-1 0-1,1 1 1,0-1-1,0 0 1,0 0-1,-1 0 1,1 0-1,0 1 1,0-1-1,0 0 1,1 0-1,-1 0 1,0 0-1,0-1 1,1-3-420,-3-23-490</inkml:trace>
  <inkml:trace contextRef="#ctx0" brushRef="#br0" timeOffset="1">173 329 6657,'41'96'4239,"-30"-68"-3784,1 0 0,1-1 1,23 36-1,-30-54-416,1-1 0,0 0 0,0 0 0,1 0-1,0-1 1,0 0 0,1-1 0,0 0 0,0 0 0,0-1 0,1 0 0,-1-1 0,17 6 0,-10-6-52,1 0 1,0 0 0,-1-2-1,1 0 1,0-1 0,25-1-1,-34 0 56,0-1-1,-1 0 1,1 0-1,-1-1 1,1 0 0,-1 0-1,0-1 1,0 0-1,0 0 1,0-1 0,-1 0-1,1 0 1,-1 0-1,0-1 1,0 0-1,8-9 1,10-14 493</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6.367"/>
    </inkml:context>
    <inkml:brush xml:id="br0">
      <inkml:brushProperty name="width" value="0.1" units="cm"/>
      <inkml:brushProperty name="height" value="0.1" units="cm"/>
      <inkml:brushProperty name="color" value="#F6630D"/>
    </inkml:brush>
  </inkml:definitions>
  <inkml:trace contextRef="#ctx0" brushRef="#br0">429 38 8186,'2'-38'2298,"-13"70"-1620,-3 15-338,-25 56 0,5-12 99,21-55-386,-1-1 1,-2 0-1,-1-1 0,-2-1 0,-1 0 0,-2-2 1,-27 32-1,14-21-563,1 1 0,-46 82 0,71-113-1506,5-20 937</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6.703"/>
    </inkml:context>
    <inkml:brush xml:id="br0">
      <inkml:brushProperty name="width" value="0.1" units="cm"/>
      <inkml:brushProperty name="height" value="0.1" units="cm"/>
      <inkml:brushProperty name="color" value="#F6630D"/>
    </inkml:brush>
  </inkml:definitions>
  <inkml:trace contextRef="#ctx0" brushRef="#br0">118 1 7050,'1'1'198,"0"0"0,-1 0 0,1 0 0,0 0 0,-1 0 0,1 0 0,-1 0 0,1 0 0,-1 0 0,0 1 0,1-1 0,-1 0 0,0 0 0,0 0 0,0 1 0,0 0 0,-3 41-111,2-37 212,-28 146 492,-1-2-505,11-1-187,-18 181-182,32-299-543,10-64-1582,7-14 1333</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7.031"/>
    </inkml:context>
    <inkml:brush xml:id="br0">
      <inkml:brushProperty name="width" value="0.1" units="cm"/>
      <inkml:brushProperty name="height" value="0.1" units="cm"/>
      <inkml:brushProperty name="color" value="#F6630D"/>
    </inkml:brush>
  </inkml:definitions>
  <inkml:trace contextRef="#ctx0" brushRef="#br0">77 42 4921,'2'-4'629,"15"-28"2458,-9 26-2135,-5 21-968,-53 359 2435,39-307-2244,-3 9 11,3-20-131,2 1 1,-1 74-1,9-130-54,1 0 0,0 0 0,0-1 0,0 1 0,0 0 0,0 0 1,0 0-1,0-1 0,0 1 0,0 0 0,0 0 0,0 0 0,0-1 0,0 1 0,1 0 1,-1 0-1,0 0 0,0-1 0,1 1 0,-1 0 0,1-1 0,-1 1 0,1 0 1,0 0-1,9-17-17,8-40-134,0-46-373,-13 66-389,1 0 1,2 0 0,2 0-1,1 1 1,18-40-1,-29 74 983,0 1 0,0-1 0,1 1 0,-1-1 0,0 1 0,0 0 0,0-1 0,1 1 1,-1-1-1,0 1 0,0-1 0,1 1 0,-1 0 0,0-1 0,1 1 0,-1 0 0,1-1 0,-1 1 0,0 0 0,1 0 0,-1-1 0,1 1 0,-1 0 0,1 0 0,-1 0 0,1 0 0,-1 0 0,0-1 0,1 1 0,-1 0 0,1 0 0,-1 0 0,1 0 0,-1 0 0,1 1 0,-1-1 0,1 0 0,-1 0 0,1 0 0,-1 0 0,1 1 0,16 21 1256,6 40-630,-22-58-585,4 12-75,12 39 217,-16-53-310,0 1 0,1 0 0,-1 0 1,0-1-1,1 1 0,0 0 0,-1-1 0,1 0 0,0 1 0,0-1 1,1 0-1,-1 0 0,5 3 0,-1-7-1859,1-9 839</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7.368"/>
    </inkml:context>
    <inkml:brush xml:id="br0">
      <inkml:brushProperty name="width" value="0.1" units="cm"/>
      <inkml:brushProperty name="height" value="0.1" units="cm"/>
      <inkml:brushProperty name="color" value="#F6630D"/>
    </inkml:brush>
  </inkml:definitions>
  <inkml:trace contextRef="#ctx0" brushRef="#br0">283 1 7714,'2'5'367,"0"1"1,0 0-1,-1-1 1,0 1-1,0 0 1,0 0-1,-1 0 1,0 0-1,-1 9 1,-9 55-307,9-65 87,-10 58 198,1-7-21,-1 1 0,-28 77 0,-82 274 401,88-279-651,30-118-71,1-1-5,0 0-1,-1 0 0,-1-1 0,0 1 1,0-1-1,-10 16 0,14-24-6,0-1 0,0 1-1,0-1 1,-1 1 0,1-1-1,0 1 1,0-1 0,-1 0-1,1 1 1,0-1-1,-1 0 1,1 1 0,0-1-1,-1 0 1,1 1 0,-1-1-1,1 0 1,0 0 0,-1 1-1,1-1 1,-1 0 0,1 0-1,-1 0 1,1 0 0,-1 1-1,1-1 1,-1 0 0,1 0-1,-1 0 1,1 0 0,-1 0-1,1 0 1,-1 0 0,0-1-1,-4-15-583,5-28-521,6 6 728</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7.719"/>
    </inkml:context>
    <inkml:brush xml:id="br0">
      <inkml:brushProperty name="width" value="0.1" units="cm"/>
      <inkml:brushProperty name="height" value="0.1" units="cm"/>
      <inkml:brushProperty name="color" value="#F6630D"/>
    </inkml:brush>
  </inkml:definitions>
  <inkml:trace contextRef="#ctx0" brushRef="#br0">1 73 6601,'95'-72'2873,"-60"105"-1177,2 13-1007,14 14-73,-8 1 16,8-2-24,5 0 0,-7-6-120,5 1-72,-10-8-136,-4-6-120,-2-11-80,-4-11-88,-8-11-328,-1-12-176,-12-17-456,-6-2 552</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8.349"/>
    </inkml:context>
    <inkml:brush xml:id="br0">
      <inkml:brushProperty name="width" value="0.1" units="cm"/>
      <inkml:brushProperty name="height" value="0.1" units="cm"/>
      <inkml:brushProperty name="color" value="#F6630D"/>
    </inkml:brush>
  </inkml:definitions>
  <inkml:trace contextRef="#ctx0" brushRef="#br0">260 0 6257,'-22'2'2681,"9"6"-953,-5 12-1544,-6 4 0,15 11 0,-20 3-16,2 3-72,5 5-16,-18 1-80,20-1-32,6-5-200,-3-11-232,12-12 312</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8.868"/>
    </inkml:context>
    <inkml:brush xml:id="br0">
      <inkml:brushProperty name="width" value="0.1" units="cm"/>
      <inkml:brushProperty name="height" value="0.1" units="cm"/>
      <inkml:brushProperty name="color" value="#F6630D"/>
    </inkml:brush>
  </inkml:definitions>
  <inkml:trace contextRef="#ctx0" brushRef="#br0">315 22 6321,'1'-1'134,"-1"0"-1,0 0 0,1-1 1,-1 1-1,1 0 0,-1 0 0,1 0 1,0 0-1,-1 0 0,1 0 1,0 0-1,0 0 0,0 1 0,0-1 1,-1 0-1,1 0 0,0 1 1,1-1-1,-1 0 0,0 1 1,0-1-1,0 1 0,0-1 0,0 1 1,0 0-1,1 0 0,-1-1 1,0 1-1,0 0 0,0 0 1,1 0-1,-1 0 0,0 0 0,0 0 1,0 1-1,1-1 0,0 1 1,49 9-113,-38-5-132,-1-1 1,1 2-1,-1 0 1,0 0-1,-1 1 0,0 1 1,0 0-1,0 0 1,16 18-1,-26-25-9,-1 1 0,1-1 0,0 1-1,-1 0 1,1-1 0,-1 1 0,0 0 0,1-1-1,-1 1 1,0 0 0,0-1 0,0 1 0,0 0-1,0-1 1,0 1 0,-1 0 0,1-1 0,0 1 0,-1-1-1,0 1 1,1 0 0,-1-1 0,0 1 0,0-1-1,1 0 1,-3 2 0,-32 37-721,23-28 772,-7 7 61,-1-1 0,-1-1 0,-1-1 0,-39 24 0,-101 39 1607,60-31 310,35-24-528,56-22-541,44-13-376,-25 9-438,58-17 87,0-4 0,-2-2 0,-1-2 0,89-54 0,-134 68-101,30-18 11,-45 29-21,-1 1-1,1-1 1,0 1 0,0 0-1,1 0 1,-1 0 0,0 0-1,0 1 1,0-1 0,1 1-1,-1 0 1,0 0 0,5 0-1,-7 0 0,0 1 0,1-1 0,-1 1-1,0 0 1,0-1 0,0 1 0,0 0-1,0-1 1,0 1 0,0 0 0,0 0-1,-1 0 1,1 0 0,0 0 0,0 0-1,-1 0 1,1 0 0,-1 0 0,1 0-1,-1 0 1,1 1 0,-1-1 0,0 0-1,1 0 1,-1 0 0,0 1 0,0-1-1,0 0 1,0 0 0,0 1 0,0-1-1,0 0 1,0 0 0,-1 3 0,-13 43-8,-9 10-272,-2-1 0,-2-1-1,-59 86 1,75-126-280,-1-1 0,0-1 0,-27 23-1,4-9-261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59.326"/>
    </inkml:context>
    <inkml:brush xml:id="br0">
      <inkml:brushProperty name="width" value="0.1" units="cm"/>
      <inkml:brushProperty name="height" value="0.1" units="cm"/>
      <inkml:brushProperty name="color" value="#66CC00"/>
    </inkml:brush>
  </inkml:definitions>
  <inkml:trace contextRef="#ctx0" brushRef="#br0">1 9 8498,'0'0'145,"1"-1"0,-1 0 1,1 0-1,0 1 0,0-1 0,-1 1 1,1-1-1,0 1 0,0-1 0,0 1 1,-1-1-1,1 1 0,0 0 0,0-1 1,0 1-1,0 0 0,0 0 0,0 0 1,1 0-1,28 9-128,-13-3 140,153 24 285,-159-28-423,0 0-2,-1 1 0,0-1 0,19 9 0,-28-10-13,0-1 0,0 0 1,0 1-1,0-1 0,0 1 0,0-1 0,0 1 0,0 0 1,0-1-1,0 1 0,0 0 0,0 0 0,-1-1 0,1 1 1,0 0-1,-1 0 0,1 0 0,-1 0 0,1 0 0,-1 0 0,1 0 1,-1 0-1,1 0 0,-1 0 0,0 0 0,0 0 0,0 1 1,0-1-1,1 0 0,-1 0 0,-1 0 0,1 0 0,0 0 0,0 0 1,0 0-1,-1 1 0,1-1 0,0 0 0,-1 0 0,1 0 1,-1 0-1,1 0 0,-1 0 0,0-1 0,0 3 0,-5 5 53,1 2 0,0-1-1,-7 19 1,-6 14 35,7-22-58,-63 107 76,-50 83-517,98-175-781,7-6 537</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9.209"/>
    </inkml:context>
    <inkml:brush xml:id="br0">
      <inkml:brushProperty name="width" value="0.1" units="cm"/>
      <inkml:brushProperty name="height" value="0.1" units="cm"/>
      <inkml:brushProperty name="color" value="#F6630D"/>
    </inkml:brush>
  </inkml:definitions>
  <inkml:trace contextRef="#ctx0" brushRef="#br0">142 107 5689,'28'-94'1926,"-23"81"-998,-1 18-660,-3 12-176,-3-5-14,-1 1 1,0-1-1,0 0 0,-2 0 0,1 0 0,-2 0 0,0-1 1,0 0-1,-1 0 0,0 0 0,0-1 0,-17 16 0,0 3 386,1 0 0,-22 38-1,45-66-451,-1-1-1,1 1 0,0-1 0,-1 1 0,1-1 0,-1 1 1,1-1-1,0 1 0,0 0 0,-1-1 0,1 1 0,0 0 1,0-1-1,0 1 0,0-1 0,-1 1 0,1 0 0,0-1 1,0 1-1,0 0 0,0-1 0,1 1 0,-1 0 0,0-1 1,0 1-1,0 0 0,1-1 0,-1 1 0,0-1 0,0 1 1,1 0-1,-1-1 0,0 1 0,1-1 0,-1 1 0,1 0 1,1 0 10,0 0 0,1 0 0,-1-1 0,0 1 0,0-1 0,0 1 0,0-1 0,1 0 0,-1 1 0,0-1 0,3-1 0,5 1 30,1-1 0,-1 0 0,1-1 0,10-4 0,5-3-58,0-1-1,-1-1 1,-1-1-1,0-2 1,-1 0-1,0-1 1,-1-2 0,-1 0-1,0-1 1,26-31-1,-45 47-61,-1 0-1,1 0 1,-1 0 0,1 0-1,-1-1 1,0 1-1,0 0 1,0-1-1,-1 1 1,1-1 0,0 1-1,-1-3 1,-1-10-194</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9.560"/>
    </inkml:context>
    <inkml:brush xml:id="br0">
      <inkml:brushProperty name="width" value="0.1" units="cm"/>
      <inkml:brushProperty name="height" value="0.1" units="cm"/>
      <inkml:brushProperty name="color" value="#F6630D"/>
    </inkml:brush>
  </inkml:definitions>
  <inkml:trace contextRef="#ctx0" brushRef="#br0">30 2 7922,'-1'0'68,"0"0"0,0-1 1,0 1-1,0 0 0,0 0 1,0 0-1,1-1 1,-1 1-1,0 0 0,0 0 1,0 0-1,0 0 0,0 1 1,0-1-1,0 0 0,0 0 1,1 0-1,-1 1 0,0-1 1,0 0-1,0 1 1,0-1-1,1 1 0,-1-1 1,0 1-1,0 0 0,1-1 1,-1 1-1,1-1 0,-1 1 1,0 0-1,1 0 0,-1-1 1,1 1-1,0 0 0,-1 0 1,0 1-1,2 2-23,-1 0 1,1 1-1,0-1 0,0 0 0,0 0 0,1 0 1,2 6-1,6 16 2,-4 3-11,-1 0 0,-1 0 0,-2 1 1,0 0-1,-3-1 0,0 1 1,-8 41-1,0 69 154,8-106-147,3 75 69,-1-100-88,0 0 1,1 0 0,-1 0-1,2 0 1,-1-1 0,1 1-1,0-1 1,1 0 0,6 10-1,-9-16-10,1 1 1,0-1-1,0 0 0,0 0 1,1-1-1,-1 1 0,0 0 0,1-1 1,-1 1-1,1-1 0,-1 0 1,1 0-1,0 0 0,-1 0 0,1 0 1,0-1-1,0 1 0,0-1 1,-1 0-1,1 0 0,0 0 0,0 0 1,0 0-1,0-1 0,-1 1 1,1-1-1,0 0 0,0 0 0,-1 0 1,1 0-1,-1 0 0,5-2 1,7-5 23,0 0 1,0-1 0,-1 0 0,18-16 0,3-9 23,-2-1 0,0-1 0,37-59 0,35-42-104,-88 118-150,1 2 0,1-1 0,0 2 0,39-26 0,-32 27-135</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19.911"/>
    </inkml:context>
    <inkml:brush xml:id="br0">
      <inkml:brushProperty name="width" value="0.1" units="cm"/>
      <inkml:brushProperty name="height" value="0.1" units="cm"/>
      <inkml:brushProperty name="color" value="#F6630D"/>
    </inkml:brush>
  </inkml:definitions>
  <inkml:trace contextRef="#ctx0" brushRef="#br0">0 81 7314,'48'-80'2928,"-53"90"-1455,8 11-1850,2 5-247,-5-3 368</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20.254"/>
    </inkml:context>
    <inkml:brush xml:id="br0">
      <inkml:brushProperty name="width" value="0.1" units="cm"/>
      <inkml:brushProperty name="height" value="0.1" units="cm"/>
      <inkml:brushProperty name="color" value="#F6630D"/>
    </inkml:brush>
  </inkml:definitions>
  <inkml:trace contextRef="#ctx0" brushRef="#br0">5 1 8658,'0'0'48,"0"0"-1,-1 0 1,1 0 0,0 0-1,0 0 1,0 0 0,-1 0 0,1 0-1,0 0 1,0 0 0,0 0-1,0 0 1,-1 0 0,1 1-1,0-1 1,0 0 0,0 0 0,0 0-1,0 0 1,-1 0 0,1 0-1,0 0 1,0 1 0,0-1 0,0 0-1,0 0 1,0 0 0,0 0-1,0 1 1,0-1 0,-1 0-1,1 0 1,0 0 0,0 0 0,0 1-1,0-1 1,0 0 0,0 0-1,0 0 1,0 1 0,0-1 0,0 0-1,0 0 1,0 0 0,1 0-1,-1 1 1,0-1 0,0 0 0,0 0-1,0 0 1,0 0 0,0 1-1,0-1 1,0 0 0,0 0-1,1 0 1,-1 0 0,0 0 0,0 0-1,0 1 1,0-1 0,0 0-1,1 0 1,-1 0 0,0 0 0,0 0-1,0 0 1,22 6 544,27-1-786,124-14 327,-170 9-132,-1 0 0,1 0-1,-1 0 1,0 0-1,1 1 1,-1-1 0,1 1-1,-1-1 1,1 1-1,-1 0 1,0 0 0,0 0-1,1 0 1,-1 0-1,0 1 1,0-1 0,0 1-1,0-1 1,-1 1 0,1 0-1,3 4 1,-3-2 0,1 0 0,-1 1 0,0-1 0,-1 1 0,1 0 0,-1-1 0,0 1 0,0 0 0,0 0 0,-1 7 0,0 11 3,-1 0 0,-2 0 0,-8 38 0,11-60-3,-12 53 11,-3 13 20,-12 133 0,22-145 17,0 24 358,5-78-397,1 0 0,-1-1 1,0 1-1,0-1 0,1 1 1,-1-1-1,1 1 0,-1-1 1,0 1-1,1-1 0,-1 1 1,1-1-1,-1 0 0,1 1 1,-1-1-1,1 0 0,-1 1 1,1-1-1,-1 0 0,1 0 0,0 1 1,-1-1-1,1 0 0,-1 0 1,1 0-1,0 0 0,-1 0 1,1 0-1,0 0 0,-1 0 1,1 0-1,-1 0 0,1 0 1,0 0-1,-1-1 0,1 1 1,-1 0-1,1 0 0,-1-1 1,1 1-1,0 0 0,-1-1 1,1 0-1,27-13 111,-13 2-102,-1-1 1,-1 0-1,0-1 1,-1-1-1,-1 0 1,0-1-1,10-18 1,58-127-351,-62 122 156,54-123-1048,-41 85 872</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20.600"/>
    </inkml:context>
    <inkml:brush xml:id="br0">
      <inkml:brushProperty name="width" value="0.1" units="cm"/>
      <inkml:brushProperty name="height" value="0.1" units="cm"/>
      <inkml:brushProperty name="color" value="#F6630D"/>
    </inkml:brush>
  </inkml:definitions>
  <inkml:trace contextRef="#ctx0" brushRef="#br0">1 0 8698,'0'30'3025,"6"1"-2825,4-3-48,-1-2-128,-1-3-88,3-10-353,-1 2 49,8-16 184</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20.930"/>
    </inkml:context>
    <inkml:brush xml:id="br0">
      <inkml:brushProperty name="width" value="0.1" units="cm"/>
      <inkml:brushProperty name="height" value="0.1" units="cm"/>
      <inkml:brushProperty name="color" value="#F6630D"/>
    </inkml:brush>
  </inkml:definitions>
  <inkml:trace contextRef="#ctx0" brushRef="#br0">595 0 8042,'1'2'219,"0"-1"1,0 1-1,0 0 0,0-1 1,0 1-1,0 0 1,-1 0-1,1 0 0,-1 0 1,1-1-1,-1 1 1,0 0-1,0 0 1,0 0-1,0 0 0,0 2 1,1 42-300,-3-34 58,0-1 1,-1 0-1,0 0 0,0 0 1,-1-1-1,0 1 1,-1-1-1,-1 0 1,1 0-1,-2 0 0,1-1 1,-1 0-1,-1 0 1,1-1-1,-12 10 0,-10 4-179,-1 0 1,0-2-1,-47 22 0,15-7 80,-9 7 86,28-15 425,-2-1 0,-82 33 0,349-156 1333,119-16-1842,-315 101-1961,-28 12 1545</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21.268"/>
    </inkml:context>
    <inkml:brush xml:id="br0">
      <inkml:brushProperty name="width" value="0.1" units="cm"/>
      <inkml:brushProperty name="height" value="0.1" units="cm"/>
      <inkml:brushProperty name="color" value="#F6630D"/>
    </inkml:brush>
  </inkml:definitions>
  <inkml:trace contextRef="#ctx0" brushRef="#br0">6 1 6241,'-4'16'2801,"3"6"-817,2 9-1752,3 5-8,-1 8-72,-2 7 1,-1-13-33,0 11-48,0-6-48,2-9-48,-2 4-176,-2-8-145,1-12 225</inkml:trace>
  <inkml:trace contextRef="#ctx0" brushRef="#br0" timeOffset="1">263 47 5729,'13'6'2809,"-6"4"-169,0 10-2432,-7 9-80,-14 6 0,1 4-23,0 4-57,13 6 24,-23-14-136,4-6-113,-1-2-359,-16-14-1960,13 10 1768</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21.622"/>
    </inkml:context>
    <inkml:brush xml:id="br0">
      <inkml:brushProperty name="width" value="0.1" units="cm"/>
      <inkml:brushProperty name="height" value="0.1" units="cm"/>
      <inkml:brushProperty name="color" value="#F6630D"/>
    </inkml:brush>
  </inkml:definitions>
  <inkml:trace contextRef="#ctx0" brushRef="#br0">5 1 8538,'-4'8'3000,"13"9"-2623,8-6-249,-2-1-80,4-4 8,-1-6-80,5 4-48,7-8-272,3-4-233,6-7 377</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21.964"/>
    </inkml:context>
    <inkml:brush xml:id="br0">
      <inkml:brushProperty name="width" value="0.1" units="cm"/>
      <inkml:brushProperty name="height" value="0.1" units="cm"/>
      <inkml:brushProperty name="color" value="#F6630D"/>
    </inkml:brush>
  </inkml:definitions>
  <inkml:trace contextRef="#ctx0" brushRef="#br0">699 1 6993,'0'11'183,"-1"1"0,-1-1 0,0 1 0,-1-1 0,0 0 0,0 0 0,-1 0 0,-1-1 0,1 1 0,-2-1 0,0 0 0,0 0 0,0-1 0,-1 0 0,-1 0 0,0 0 0,0-1 0,0 0 0,-18 11 0,-14 8-322,-1-1 0,-1-3 0,-67 27 0,13-5 564,61-25-182,1 2 1,-46 39-1,-25 16 709,139-85-236,49-27-262,138-40 1,-8 4-394,-139 38-67,-69 30-104,0 0 0,0 0 1,0 0-1,0-1 1,-1 1-1,1-1 0,-1 0 1,0-1-1,0 1 0,-1-1 1,4-5-1,-7 4-505,-4 1 232</inkml:trace>
  <inkml:trace contextRef="#ctx0" brushRef="#br0" timeOffset="1">243 556 7866,'4'6'2816,"6"-2"-2432,3 1-64,2 3 25,-3 0-25,4 12-16,-9-1-48,-2 13-144,-5-1-8,-7 0-72,-3-5-40,2 2-104,-2 0-112,5-7-352,0 2 344</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22.294"/>
    </inkml:context>
    <inkml:brush xml:id="br0">
      <inkml:brushProperty name="width" value="0.1" units="cm"/>
      <inkml:brushProperty name="height" value="0.1" units="cm"/>
      <inkml:brushProperty name="color" value="#F6630D"/>
    </inkml:brush>
  </inkml:definitions>
  <inkml:trace contextRef="#ctx0" brushRef="#br0">0 37 7938,'10'-5'841,"0"0"0,1 1 0,21-6 0,-3 5-637,1 1-1,-1 2 0,43 1 0,-65 1-86,-5 0-107,0 0 0,0 0 0,-1 0 0,1 0 1,0 0-1,0 0 0,0 1 0,0-1 0,0 1 0,0-1 0,-1 1 1,1 0-1,0 0 0,0 0 0,-1 0 0,1 0 0,-1 0 0,1 0 1,-1 0-1,1 1 0,-1-1 0,0 1 0,0-1 0,1 1 0,-1-1 1,0 1-1,0 0 0,-1-1 0,1 1 0,0 0 0,-1 0 0,1 0 1,-1-1-1,1 1 0,-1 0 0,0 0 0,0 2 0,0 10 75,0-1 0,-1 0 1,-1 0-1,-6 23 0,0 5 19,-15 197-3,16-216-184,7-21 42,0-1 0,0 1 0,0-1 0,0 1-1,-1 0 1,1-1 0,0 1 0,-1 0 0,1-1 0,0 1 0,-1-1 0,1 1 0,0-1 0,-1 1 0,1-1 0,-1 1 0,1-1 0,-1 1 0,1-1 0,-1 0 0,0 1 0,1-1 0,-1 0 0,1 1 0,-1-1 0,0 0 0,0 0 0,-5-4-204</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59.658"/>
    </inkml:context>
    <inkml:brush xml:id="br0">
      <inkml:brushProperty name="width" value="0.1" units="cm"/>
      <inkml:brushProperty name="height" value="0.1" units="cm"/>
      <inkml:brushProperty name="color" value="#66CC00"/>
    </inkml:brush>
  </inkml:definitions>
  <inkml:trace contextRef="#ctx0" brushRef="#br0">2 15 7858,'-1'-8'2808,"2"3"-2336,4 4 281,-1 1-545,17 3-56,46 13-80,-39-11-48,5 7-8,-15-7-32,-10-2-280,2 0 712,15 10-400</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22.649"/>
    </inkml:context>
    <inkml:brush xml:id="br0">
      <inkml:brushProperty name="width" value="0.1" units="cm"/>
      <inkml:brushProperty name="height" value="0.1" units="cm"/>
      <inkml:brushProperty name="color" value="#F6630D"/>
    </inkml:brush>
  </inkml:definitions>
  <inkml:trace contextRef="#ctx0" brushRef="#br0">115 43 7682,'-72'-36'2880,"78"43"-2184,13-7-456,22 8-120,-2-2-56,-9-7 25,2-8-57,-7 3-80,-4-6-97,4 14 1,-9 3 40</inkml:trace>
  <inkml:trace contextRef="#ctx0" brushRef="#br0" timeOffset="1">10 273 7522,'-10'2'3000,"13"1"-1759,17-5-1001,6-1-64,22-2-104,0-11-8,1-11-112,4 1-104,-16-12-417,1-1 353</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22.987"/>
    </inkml:context>
    <inkml:brush xml:id="br0">
      <inkml:brushProperty name="width" value="0.1" units="cm"/>
      <inkml:brushProperty name="height" value="0.1" units="cm"/>
      <inkml:brushProperty name="color" value="#F6630D"/>
    </inkml:brush>
  </inkml:definitions>
  <inkml:trace contextRef="#ctx0" brushRef="#br0">0 3 8706,'0'-1'3073,"0"-1"-2401,5 7-528,0 2-24,2 7-80,37 41-288,-41-42-200,-1 8 280</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23.314"/>
    </inkml:context>
    <inkml:brush xml:id="br0">
      <inkml:brushProperty name="width" value="0.1" units="cm"/>
      <inkml:brushProperty name="height" value="0.1" units="cm"/>
      <inkml:brushProperty name="color" value="#F6630D"/>
    </inkml:brush>
  </inkml:definitions>
  <inkml:trace contextRef="#ctx0" brushRef="#br0">46 0 7922,'-46'143'2784,"46"-123"-2456,2-1-192,1 3-80,0-9-8,-3 0-152,5-2-168,-3-9 192</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23.651"/>
    </inkml:context>
    <inkml:brush xml:id="br0">
      <inkml:brushProperty name="width" value="0.1" units="cm"/>
      <inkml:brushProperty name="height" value="0.1" units="cm"/>
      <inkml:brushProperty name="color" value="#F6630D"/>
    </inkml:brush>
  </inkml:definitions>
  <inkml:trace contextRef="#ctx0" brushRef="#br0">1 618 7058,'5'220'3630,"-4"-148"-2858,1-30-119,-7 70 1,42-217 645,-28 75-1294,51-150-723,-46 148 323,1 0 1,1 0-1,26-36 1,1 9 45</inkml:trace>
  <inkml:trace contextRef="#ctx0" brushRef="#br0" timeOffset="1">283 274 8762,'-34'-60'3121,"57"50"-2745,1 1-88,21-2-64,-4 8-16,3-9 0,-3-1-64,2 0-64,-10-13-48,-4 3-72,-4-2-64,-10 2-248,-2 0-160,-13 0 320</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24.021"/>
    </inkml:context>
    <inkml:brush xml:id="br0">
      <inkml:brushProperty name="width" value="0.1" units="cm"/>
      <inkml:brushProperty name="height" value="0.1" units="cm"/>
      <inkml:brushProperty name="color" value="#F6630D"/>
    </inkml:brush>
  </inkml:definitions>
  <inkml:trace contextRef="#ctx0" brushRef="#br0">171 108 7682,'-46'-107'2888,"44"112"-2128,-1 6-343,-2 7-25,5 7-8,-3 4-16,3 9-24,0 7-72,-2 9-72,-1 8-56,-2 14-80,-8-2-16,-2 1-80,0-9-96,-9-10-224,4-7-192,5-15 336</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24.362"/>
    </inkml:context>
    <inkml:brush xml:id="br0">
      <inkml:brushProperty name="width" value="0.1" units="cm"/>
      <inkml:brushProperty name="height" value="0.1" units="cm"/>
      <inkml:brushProperty name="color" value="#F6630D"/>
    </inkml:brush>
  </inkml:definitions>
  <inkml:trace contextRef="#ctx0" brushRef="#br0">15 112 8578,'0'0'124,"-1"0"0,1-1 0,-1 1 0,1 0 0,-1 0-1,1 0 1,-1 0 0,1 0 0,-1 0 0,1 0 0,-1 0 0,1 0 0,-1 0 0,1 0 0,0 1 0,-1-1 0,1 0 0,-1 0 0,1 0 0,-1 1-1,1-1 1,-1 0 0,1 0 0,0 1 0,-1-1 0,1 0 0,0 1 0,-1-1 0,1 0 0,0 1 0,-1-1 0,1 1 0,0 0 0,17 6 1051,34 1-683,9-11 53,74-13 0,-49 5-449,-52 8-246,-1-2-1,1 0 1,-2-3 0,63-22 0,-92 29 71,0 0 0,-1 0-1,1 0 1,0 0 0,-1 0 0,1 0 0,0 0 0,-1 0 0,0-1-1,1 1 1,-1-1 0,0 1 0,1-1 0,-1 0 0,0 1 0,0-1 0,1-2-1,-2 3-1,0 0 0,0 0 0,0 0 0,0 0 0,-1 0 0,1 0 0,0 0 0,0 1 0,0-1 0,-1 0 0,1 0 0,0 0 0,-1 0-1,1 1 1,-1-1 0,1 0 0,-1 1 0,1-1 0,-1 0 0,1 1 0,-1-1 0,0 0 0,1 1 0,-1-1 0,0 1 0,0-1 0,1 1 0,-1 0-1,0-1 1,0 1 0,0 0 0,0-1 0,1 1 0,-1 0 0,0 0 0,0 0 0,-1 0 0,-15-3-778</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24.701"/>
    </inkml:context>
    <inkml:brush xml:id="br0">
      <inkml:brushProperty name="width" value="0.1" units="cm"/>
      <inkml:brushProperty name="height" value="0.1" units="cm"/>
      <inkml:brushProperty name="color" value="#F6630D"/>
    </inkml:brush>
  </inkml:definitions>
  <inkml:trace contextRef="#ctx0" brushRef="#br0">182 1 6889,'-6'6'488,"1"0"-1,-1 1 0,1 0 1,1 0-1,-1 0 0,1 0 1,0 1-1,-3 10 0,3-9-320,0 0 0,0 0 0,-1-1-1,-1 1 1,1-1 0,-8 8 0,0-2-2,8-9-98,0 0-1,0 0 1,0 1-1,1 0 1,-1-1-1,2 2 1,-1-1-1,1 0 1,-4 11 0,-8 10 163,13-25-190,0 1 0,-1 0 0,2 0 1,-1 0-1,0 0 0,1 0 1,-1 0-1,1 0 0,0 1 0,0-1 1,0 0-1,0 1 0,1-1 0,-1 0 1,1 1-1,0-1 0,0 5 0,2-8-24,-1 1 0,0 0-1,0 0 1,0 0-1,1-1 1,-1 1 0,0 0-1,1-1 1,-1 1-1,1-1 1,-1 0 0,1 1-1,-1-1 1,0 0 0,1 0-1,-1 0 1,1 0-1,-1 0 1,1 0 0,-1-1-1,1 1 1,-1 0-1,0-1 1,1 1 0,-1-1-1,0 1 1,1-1-1,1-1 1,10-2 75,-6 2-57,38-9 195,60-22 0,-89 26-226,0 0 0,-1-1 1,0-1-1,0 0 0,-1-1 0,0-1 1,16-16-1,-22 19-85,7-8-571,0 2 1,0 0-1,33-21 0,-39 29 243</inkml:trace>
  <inkml:trace contextRef="#ctx0" brushRef="#br0" timeOffset="1">463 40 7001,'4'9'6153,"12"26"-5999,2 29 424,-3 0-1,-3 1 1,6 115-1,-18-179-638,1 0-1,-1 0 1,0 0 0,0 1-1,0-1 1,0 0 0,0 0 0,0 0-1,0 0 1,0 1 0,-1-1-1,1 0 1,0 0 0,-1 0-1,1 0 1,-1 0 0,1 0-1,-1 0 1,1 0 0,-1 0 0,0 0-1,1 0 1,-1 0 0,0 0-1,0-1 1,0 1 0,0 0-1,0 0 1,0-1 0,0 1-1,0-1 1,0 1 0,0-1 0,-2 1-1,-12-1-383</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1:07.251"/>
    </inkml:context>
    <inkml:brush xml:id="br0">
      <inkml:brushProperty name="width" value="0.1" units="cm"/>
      <inkml:brushProperty name="height" value="0.1" units="cm"/>
      <inkml:brushProperty name="color" value="#F6630D"/>
    </inkml:brush>
  </inkml:definitions>
  <inkml:trace contextRef="#ctx0" brushRef="#br0">159 87 3425,'-7'0'96,"-9"0"621,0 0 0,-30 5 0,41-3-583,0-1 0,0 0-1,0 1 1,0 0 0,0 0 0,0 1 0,0-1 0,1 1-1,-1 0 1,1 0 0,0 1 0,0-1 0,-4 5 0,8-7-118,0-1 1,-1 0-1,1 0 1,0 0-1,-1 0 1,1 1-1,0-1 1,0 0-1,-1 0 1,1 1-1,0-1 1,0 0-1,0 1 1,0-1-1,-1 0 1,1 0-1,0 1 1,0-1-1,0 0 1,0 1-1,0-1 1,0 0-1,0 1 1,0-1 0,0 0-1,0 1 1,0-1-1,0 0 1,0 1-1,0-1 1,0 0-1,0 1 1,0-1-1,0 0 1,0 1-1,0-1 1,1 0-1,-1 1 1,0-1-1,0 0 1,0 0-1,1 1 1,-1-1-1,0 0 1,0 0-1,1 1 1,-1-1-1,0 0 1,0 0-1,1 0 1,-1 1-1,0-1 1,1 0 0,-1 0-1,25 4 891,-20-4-1085,44-3 483,0-2-1,91-21 1,14-5-68,215-17-1,-229 31-158,-82 8-4,80-1 0,-120 10-63,159 4 169,-147-2-135,-1 2 0,1 0 0,51 17 1,101 20 74,-110-19-85,1-4 1,82 10-1,152 4 121,-304-32-153,535 37 109,-426-31-96,-65-6 26,-1 3 1,53 10-1,-65-8-30,0-2 0,1-1 0,62-5 1,7-1 14,-42 5 22,1-4 0,-1-3 0,104-22 0,-125 21-41,0 2 1,69 0-1,5 0 12,171-39 27,-238 35-34,1 2 0,0 2 0,0 2 0,1 3 1,76 8-1,-114-7 8,1 0 1,0-1-1,-1 0 1,1-1 0,0-1-1,-1 0 1,1 0-1,-1-2 1,20-7 0,-17 12 95,-11 1-144,-6-1-389,0-1 270</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2:11.714"/>
    </inkml:context>
    <inkml:brush xml:id="br0">
      <inkml:brushProperty name="width" value="0.1" units="cm"/>
      <inkml:brushProperty name="height" value="0.1" units="cm"/>
      <inkml:brushProperty name="color" value="#F6630D"/>
    </inkml:brush>
  </inkml:definitions>
  <inkml:trace contextRef="#ctx0" brushRef="#br0">220 15 7698,'-4'-15'5147,"-5"53"-4763,9-37-384,-18 69 139,-45 108 0,32-125-358,48-99-1,-11 34 225,2 0 0,0 1 0,0-1 0,1 1 0,0 1 0,12-10 0,-17 17-1,-1-1 1,1 2-1,0-1 1,1 0-1,-1 1 1,0 0-1,1 0 0,-1 0 1,1 0-1,0 1 1,-1 0-1,1 0 1,0 0-1,0 0 1,0 1-1,-1 0 0,1 0 1,0 0-1,0 1 1,0 0-1,0-1 1,-1 2-1,8 1 0,-10-2-3,0-1 0,1 1-1,-1 0 1,0 0-1,0 0 1,0 0 0,0 0-1,0 0 1,0 0-1,-1 1 1,1-1 0,0 0-1,-1 1 1,1 0-1,-1-1 1,1 1 0,-1 0-1,0 0 1,0 0-1,0 0 1,0 0 0,0 0-1,0 0 1,0 0-1,-1 0 1,1 0 0,-1 1-1,1 3 1,-2-1-1,0 1 1,-1 0 0,1 0-1,-1-1 1,0 1-1,-1-1 1,1 0 0,-1 0-1,0 0 1,-5 6 0,-19 25-8,-2-3 0,-1 0 0,-2-2 0,-70 54 0,90-76 12,7-4 9,-1 0 0,-1 0 1,1 0-1,-1-1 0,1 0 0,-1 0 0,0-1 0,-1 0 0,-11 3 1,33-5 211,-5 1-192,0-2 0,-1 1 0,1-1 0,0 0 0,-1-1 0,1 0 0,13-3 0,-12-1-10,-1-1 0,0 1 0,0-1 0,0-1 0,-1 0 0,0 0 0,0-1 0,9-11 0,-9 9-17,0 2 0,0-1-1,1 1 1,0 1 0,1-1-1,19-11 1,-24 17-7,5-3 8,0 1 0,0 0 0,0 0 0,17-3 0,-26 7-7,1 0 0,-1-1-1,1 1 1,-1 0 0,1 0 0,-1 0 0,1 0-1,-1 0 1,1 0 0,-1 0 0,1 1 0,-1-1-1,0 0 1,1 1 0,-1-1 0,1 1 0,-1 0-1,0-1 1,0 1 0,1 0 0,-1 0 0,0 0-1,0 0 1,0 0 0,0 0 0,0 0-1,0 0 1,0 1 0,0-1 0,0 0 0,-1 0-1,1 1 1,0-1 0,-1 0 0,1 1 0,-1-1-1,0 1 1,1-1 0,-1 1 0,0-1 0,0 2-1,0 8 0,0 1 1,-1-1-1,0 0 0,-1 0 0,0 0 0,0 0 0,-2-1 0,1 1 0,-10 17 0,-53 90-762,62-111 653,3-5 62,0 1 0,-1-1 0,1 0 0,-1 0 0,0 0 0,1 0 1,-1-1-1,0 1 0,0 0 0,0-1 0,0 1 0,-1-1 1,1 0-1,0 1 0,-5 0 0,6-2 23,0 0 0,-1 0 0,1 0 0,0 0 0,0-1 0,0 1 0,-1-1 0,1 1 0,0 0 0,0-1 0,0 0 0,0 1-1,0-1 1,0 0 0,0 1 0,0-1 0,0 0 0,0 0 0,1 0 0,-1 0 0,0 0 0,0 0 0,1 0 0,-1 0 0,1 0 0,-1 0 0,1 0 0,-1-1 0,1 1 0,0 0 0,-1 0 0,1 0 0,0-1 0,0 1 0,0 0 0,0-2-1,-6-88-252,-6 149 414,-2-1 1,-2-1-1,-25 57 1,39-109-92,1 0 0,-1 0 1,1 0-1,0 0 1,0 0-1,0 0 1,1 0-1,0 1 0,-1-1 1,2 0-1,-1 0 1,0 0-1,1 1 1,1 3-1,-2-7-24,1 0 0,-1 0 0,1 0 0,-1 0 0,1 0 1,0 0-1,-1 0 0,1 0 0,0 0 0,0-1 0,0 1 0,0 0 0,0 0 0,0-1 0,0 1 0,0-1 1,0 1-1,0-1 0,0 1 0,1-1 0,1 1-2,0-1 0,0 0 1,0 1-1,-1-2 0,1 1 0,0 0 0,0 0 1,0-1-1,-1 0 0,1 1 0,4-3 1,6-2 8,-1-1 1,1 0 0,-1 0 0,0-2 0,-1 1 0,0-2 0,0 1 0,-1-2 0,0 1-1,13-17 1,-19 21-71,0 0 1,0 0-1,-1 0 0,1 0 0,-1-1 0,-1 1 0,1-1 1,-1 0-1,0 0 0,0 0 0,-1 0 0,0 0 0,0-1 1,0 1-1,-1 0 0,0 0 0,0-1 0,0 1 0,-1 0 1,0 0-1,0-1 0,-1 1 0,1 0 0,-6-10 0,-4-7 23</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2:12.095"/>
    </inkml:context>
    <inkml:brush xml:id="br0">
      <inkml:brushProperty name="width" value="0.1" units="cm"/>
      <inkml:brushProperty name="height" value="0.1" units="cm"/>
      <inkml:brushProperty name="color" value="#F6630D"/>
    </inkml:brush>
  </inkml:definitions>
  <inkml:trace contextRef="#ctx0" brushRef="#br0">89 1 6473,'-6'93'3628,"4"-50"-3109,-2 0 1,-12 51 0,-31 138 290,40-187-737,3 0 1,1 0 0,5 57-1,0-89-59,0 1 0,0-1-1,1 0 1,1 0 0,9 21-1,-11-30-5,0 1-1,0 0 0,1-1 1,-1 1-1,1-1 0,0 0 0,1 0 1,-1 0-1,0 0 0,1-1 0,0 1 1,0-1-1,0 0 0,0 0 1,1 0-1,-1-1 0,8 4 0,-9-6-1,-1 0 0,0 1-1,0-1 1,1 0-1,-1 0 1,0 0-1,0 0 1,1-1 0,-1 1-1,0-1 1,0 1-1,1-1 1,-1 0-1,0 0 1,0 0 0,0 0-1,0 0 1,0 0-1,3-3 1,33-35 106,-22 19-51,179-207 569,0-1-167,-191 224-461,0 1 1,0-1-1,-1 0 0,0 0 0,1 0 1,-1 0-1,-1-1 0,1 1 1,-1-1-1,1 0 0,-1 0 0,-1 1 1,1-1-1,-1-1 0,0 1 0,1-8 1,-2 12-13,0 1 0,0-1 0,-1 1 0,1-1 0,0 1 0,-1-1 0,1 1 0,0-1 0,-1 1 0,1-1 0,-1 1 0,1-1 0,-1 1 1,1 0-1,-1-1 0,1 1 0,-1 0 0,1-1 0,-1 1 0,1 0 0,-1 0 0,1-1 0,-1 1 0,0 0 0,1 0 0,-1 0 0,1 0 0,-1 0 0,0 0 0,1 0 1,-1 0-1,0 0 0,1 0 0,-1 0 0,1 1 0,-1-1 0,1 0 0,-1 0 0,0 1 0,1-1 0,-1 0 0,1 0 0,-2 2 0,-26 12-814,10 6 503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9.618"/>
    </inkml:context>
    <inkml:brush xml:id="br0">
      <inkml:brushProperty name="width" value="0.1" units="cm"/>
      <inkml:brushProperty name="height" value="0.1" units="cm"/>
      <inkml:brushProperty name="color" value="#E71224"/>
    </inkml:brush>
  </inkml:definitions>
  <inkml:trace contextRef="#ctx0" brushRef="#br0">1 138 8082,'21'-15'2768,"13"2"-2664,4 7 8,0-11-8,-7-3-32,2 2 16,2 5-32,-1-2-56,9 7-96,-20 2-1176,-7-1 920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3:59.994"/>
    </inkml:context>
    <inkml:brush xml:id="br0">
      <inkml:brushProperty name="width" value="0.1" units="cm"/>
      <inkml:brushProperty name="height" value="0.1" units="cm"/>
      <inkml:brushProperty name="color" value="#66CC00"/>
    </inkml:brush>
  </inkml:definitions>
  <inkml:trace contextRef="#ctx0" brushRef="#br0">396 1 7618,'-127'80'2712,"134"-72"-2328,8 5-120,1-8-24,4-1 0,-2-3-8,5-2-103,5 1-33,1-4-64,-4-1-16,1 5-184,-9 0-241,-9 5 257</inkml:trace>
  <inkml:trace contextRef="#ctx0" brushRef="#br0" timeOffset="1">5 411 7994,'-5'9'2556,"13"-10"-1764,45 11-349,-41-6-354,0-2 1,1 1-1,-1-2 0,1 1 1,0-2-1,-1 0 1,17-2-1,-5-4 8,-1-1 0,0-1 0,0-1 0,35-20 0,-42 20-101,0 0 0,1 1 0,0 1 1,1 1-1,-1 0 0,1 1 0,0 1 1,34-3-1,-24 7-70,-15 1-85,0-1 0,0-1 0,0 0 1,17-3-1,-30 4 116,0 0 1,-1-1-1,1 1 1,0 0-1,0 0 1,-1 0 0,1 0-1,0 0 1,0 0-1,-1 0 1,1 0 0,0 0-1,0 0 1,0-1-1,-1 1 1,1 0-1,0 0 1,0 0 0,0 0-1,-1-1 1,1 1-1,0 0 1,0 0-1,0 0 1,0-1 0,0 1-1,-1 0 1,1 0-1,0-1 1,0 1 0,0 0-1,0 0 1,0-1-1,0 1 1,0 0-1,0 0 1,0-1 0,0 1-1,0 0 1,0 0-1,0-1 1,0 1-1,0 0 1,0 0 0,0-1-1,0 1 1,1 0-1,-1 0 1,0-1 0,0 1-1,0 0 1,0 0-1,0 0 1,1-1-1,-1 1 1,0 0 0,0 0-1,0 0 1,1 0-1,-1-1 1,0 1 0,0 0-1,1 0 1,-1 0-1,0 0 1,0 0-1,1 0 1,-23-4-978</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2:12.853"/>
    </inkml:context>
    <inkml:brush xml:id="br0">
      <inkml:brushProperty name="width" value="0.1" units="cm"/>
      <inkml:brushProperty name="height" value="0.1" units="cm"/>
      <inkml:brushProperty name="color" value="#F6630D"/>
    </inkml:brush>
  </inkml:definitions>
  <inkml:trace contextRef="#ctx0" brushRef="#br0">4 70 8122,'-1'-69'2968,"-1"85"-2239,8 2-665,1 4 8,1 7-104,2-4-120,-2-4 55,1-3 17</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2:13.316"/>
    </inkml:context>
    <inkml:brush xml:id="br0">
      <inkml:brushProperty name="width" value="0.1" units="cm"/>
      <inkml:brushProperty name="height" value="0.1" units="cm"/>
      <inkml:brushProperty name="color" value="#F6630D"/>
    </inkml:brush>
  </inkml:definitions>
  <inkml:trace contextRef="#ctx0" brushRef="#br0">1 32 8466,'0'0'2897,"10"-4"-2635,35-6-162,0 3 0,86-3 0,-128 10-99,1 0 0,-1 1 0,1-1 0,-1 1-1,0 0 1,0 0 0,1 0 0,-1 1 0,0-1 0,0 1 0,0-1-1,0 1 1,0 0 0,-1 0 0,1 1 0,0-1 0,-1 0 0,0 1-1,1-1 1,-1 1 0,0 0 0,-1 0 0,1 0 0,0 0 0,-1 0-1,1 0 1,-1 0 0,1 7 0,3 7 8,-1 1 0,-1 0 0,-1 0-1,0 19 1,-2-34-7,0 25 3,-2 0 0,-1 0 0,-1 0 0,-2 0-1,-10 33 1,-11 55 30,16-50 85,0-13 159,3 0 1,3 0-1,1 76 1,3-128-274,1-1 0,0 1 0,0-1 0,0 1 1,0 0-1,-1-1 0,1 1 0,0 0 1,0-1-1,0 1 0,1-1 0,-1 1 1,0 0-1,0-1 0,0 1 0,0-1 1,0 1-1,1 0 0,-1-1 0,0 1 1,1-1-1,-1 1 0,0-1 0,1 1 1,-1-1-1,1 1 0,-1-1 0,0 1 1,1-1-1,-1 0 0,1 1 0,0-1 1,-1 0-1,1 1 0,-1-1 0,1 0 1,-1 0-1,1 0 0,0 1 0,-1-1 1,1 0-1,-1 0 0,1 0 0,0 0 1,-1 0-1,1 0 0,0 0 0,-1 0 1,1 0-1,-1 0 0,1-1 0,0 1 1,-1 0-1,1 0 0,-1-1 0,1 1 1,-1 0-1,1-1 0,-1 1 0,1 0 1,-1-1-1,1 1 0,-1-1 0,1 1 1,-1-1-1,1 0 0,4-3 11,-1 0-1,0-1 1,0 0-1,-1 1 1,1-1 0,3-7-1,142-342-41,-109 253-295,33-110-980,-40 104 900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2:13.682"/>
    </inkml:context>
    <inkml:brush xml:id="br0">
      <inkml:brushProperty name="width" value="0.1" units="cm"/>
      <inkml:brushProperty name="height" value="0.1" units="cm"/>
      <inkml:brushProperty name="color" value="#F6630D"/>
    </inkml:brush>
  </inkml:definitions>
  <inkml:trace contextRef="#ctx0" brushRef="#br0">0 9 7386,'3'-7'2720,"-3"5"-2088,2 4-232,1 11-408,2 2-152,18 38-192,-13-48 208</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2:14.012"/>
    </inkml:context>
    <inkml:brush xml:id="br0">
      <inkml:brushProperty name="width" value="0.1" units="cm"/>
      <inkml:brushProperty name="height" value="0.1" units="cm"/>
      <inkml:brushProperty name="color" value="#F6630D"/>
    </inkml:brush>
  </inkml:definitions>
  <inkml:trace contextRef="#ctx0" brushRef="#br0">224 95 4889,'58'-82'2569,"-44"70"229,-7 18-2199,-5 15-549,-2-13-17,0 0 1,0 1-1,-1-1 0,0 0 0,0 1 1,-1-1-1,0 0 0,-1 0 0,0 0 1,0 0-1,-1-1 0,0 1 0,-8 11 1,-7 8-212,-1-2 0,-28 27 1,37-40 81,-2 0 127,0-1-1,-1-1 1,0 0-1,0-1 1,-1 0-1,-1-1 1,-25 9-1,31-12 82,9-5-78,0 0 0,0 0 0,0 0 0,0 1 0,0-1 0,0 1-1,0-1 1,0 0 0,0 1 0,0 0 0,0-1 0,0 1 0,1-1-1,-1 1 1,0 0 0,0 0 0,1 0 0,-1-1 0,0 1 0,1 0-1,-1 0 1,1 0 0,-1 0 0,1 1 0,1-2 3,0 1 0,0-1 1,0 0-1,1 0 0,-1 1 1,0-1-1,0 0 0,0 0 1,1 0-1,-1-1 0,0 1 0,0 0 1,0 0-1,1-1 0,-1 1 1,0 0-1,0-1 0,0 1 0,0-1 1,2-1-1,203-100 857,-126 60-894,-72 38-46,-5 2-49,1 1 0,-1-1-1,1 0 1,-1 0 0,1 0 0,-1 0 0,0 0 0,0-1 0,0 0-1,0 0 1,-1 0 0,1 0 0,2-4 0,-5 1 170,-7 1-79</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2:14.366"/>
    </inkml:context>
    <inkml:brush xml:id="br0">
      <inkml:brushProperty name="width" value="0.1" units="cm"/>
      <inkml:brushProperty name="height" value="0.1" units="cm"/>
      <inkml:brushProperty name="color" value="#F6630D"/>
    </inkml:brush>
  </inkml:definitions>
  <inkml:trace contextRef="#ctx0" brushRef="#br0">67 0 7194,'-67'81'2808,"69"-73"-1776,1 5-712,2 5 8,2 2-71,-3 5-17,0 3-80,-1 1-64,0 4-48,-3 0-8,4-4-96,-3-2-88,3-13-200,-1-4-289,0-15 409</inkml:trace>
  <inkml:trace contextRef="#ctx0" brushRef="#br0" timeOffset="1">74 138 7698,'46'-49'2752,"-43"69"-2384,2 8-24,0 3-64,-3 0-32,1 0-63,-3-1-65,0 3-40,-2-5-64,-4-2-256,-2 0 4616,-1-3-3359</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2:14.704"/>
    </inkml:context>
    <inkml:brush xml:id="br0">
      <inkml:brushProperty name="width" value="0.1" units="cm"/>
      <inkml:brushProperty name="height" value="0.1" units="cm"/>
      <inkml:brushProperty name="color" value="#F6630D"/>
    </inkml:brush>
  </inkml:definitions>
  <inkml:trace contextRef="#ctx0" brushRef="#br0">1 0 6737,'6'12'2793,"6"-4"-1241,4 2-1328,-1 1-128,-2-3 32,-1 1-64,9 4-8,-1-8-208,1-4-280,7-6 272</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2:15.027"/>
    </inkml:context>
    <inkml:brush xml:id="br0">
      <inkml:brushProperty name="width" value="0.1" units="cm"/>
      <inkml:brushProperty name="height" value="0.1" units="cm"/>
      <inkml:brushProperty name="color" value="#F6630D"/>
    </inkml:brush>
  </inkml:definitions>
  <inkml:trace contextRef="#ctx0" brushRef="#br0">443 38 5753,'101'-35'2262,"-100"35"-2234,-1-1 1,0 1-1,1 0 0,-1 0 1,1 0-1,-1-1 0,1 1 1,-1 0-1,0 0 1,1 0-1,-1 0 0,1 0 1,-1 0-1,1 0 0,-1 0 1,1 0-1,-1 0 0,0 0 1,1 0-1,-1 0 0,1 1 1,-1-1-1,1 0 0,-1 0 1,0 0-1,1 1 0,-1-1 1,0 0-1,1 0 0,-1 1 1,0-1-1,1 0 0,-1 1 1,0-1-1,1 0 1,-1 1-1,0-1 0,0 0 1,1 1-1,-1-1 0,0 1 1,0-1-1,0 1 0,0-1 1,0 0-1,0 1 0,0-1 1,1 1-1,-1 0 0,-7 23 235,5-18-217,-8 26-6,-2 0 1,-1-1-1,-2 0 0,0-1 1,-2-1-1,-2 0 1,0-1-1,-2-2 1,-41 42-1,26-33 240,-1-2 1,-2-2-1,-2-2 1,0-1-1,-88 42 1,103-55 224,26-15-496,0 0 1,0-1-1,0 1 0,1 0 1,-1 0-1,0 0 0,0 0 0,0 0 1,0 0-1,0 0 0,0 0 0,0 0 1,0 0-1,1 0 0,-1 0 0,0 0 1,0 0-1,0 1 0,0-1 0,0 0 1,0 0-1,0 0 0,0 0 0,1 0 1,-1 0-1,0 0 0,0 0 1,0 0-1,0 0 0,0 0 0,0 0 1,0 0-1,0 1 0,0-1 0,0 0 1,0 0-1,0 0 0,0 0 0,0 0 1,0 0-1,0 0 0,1 0 0,-1 1 1,0-1-1,0 0 0,0 0 0,0 0 1,0 0-1,0 0 0,-1 0 1,1 0-1,0 0 0,0 1 0,50-13 520,13-10-27,-1-4 1,113-63 0,-155 78-503,299-167-371,-316 176 307,0 1 1,-1-1-1,1 0 0,0 0 0,0 0 1,-1 0-1,1 0 0,-1 0 0,1-1 1,-1 1-1,0-1 0,2-4 0,-3 7 67,-1-1 1,0 1-1,0-1 0,0 1 0,0-1 0,0 1 0,0-1 0,0 1 0,0-1 0,0 1 0,0-1 0,-1 1 0,1-1 0,0 1 1,0-1-1,0 1 0,0-1 0,-1 1 0,1 0 0,0-1 0,-1 1 0,1-1 0,0 1 0,-1 0 0,1-1 0,0 1 0,-1-1 1,-24-8 1446,-17-1-486</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2:15.368"/>
    </inkml:context>
    <inkml:brush xml:id="br0">
      <inkml:brushProperty name="width" value="0.1" units="cm"/>
      <inkml:brushProperty name="height" value="0.1" units="cm"/>
      <inkml:brushProperty name="color" value="#F6630D"/>
    </inkml:brush>
  </inkml:definitions>
  <inkml:trace contextRef="#ctx0" brushRef="#br0">0 1 8594,'0'5'2992,"7"11"-2607,1 5-81,-1 6 96,-2 1 16,0 8-56,-4 2-32,2 3-160,1 6-48,-3 4-72,-1-11-104,-3-13-240,-7 1 3641,5-23-2537</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2:15.710"/>
    </inkml:context>
    <inkml:brush xml:id="br0">
      <inkml:brushProperty name="width" value="0.1" units="cm"/>
      <inkml:brushProperty name="height" value="0.1" units="cm"/>
      <inkml:brushProperty name="color" value="#F6630D"/>
    </inkml:brush>
  </inkml:definitions>
  <inkml:trace contextRef="#ctx0" brushRef="#br0">1 57 8114,'9'-7'385,"0"1"1,1 0 0,0 0-1,0 1 1,0 1 0,1 0-1,-1 0 1,1 1-1,0 0 1,0 1 0,15-1-1,15 0-290,70 4-1,-97-1 95,-13 0-180,0 0 0,0-1 0,0 1 0,0 0 0,0 0 0,0 0 1,0 0-1,0 0 0,0 0 0,0 1 0,0-1 0,0 0 0,0 0 0,0 1 0,-1-1 0,1 0 1,0 1-1,0-1 0,0 1 0,0 0 0,0-1 0,-1 1 0,1-1 0,0 1 0,-1 0 0,1 0 1,0-1-1,-1 1 0,1 0 0,-1 0 0,1 0 0,-1 0 0,1 0 0,-1 0 0,0 0 0,1-1 1,-1 1-1,0 0 0,0 0 0,0 0 0,0 0 0,0 0 0,0 2 0,-2 3 53,1 0 0,-2 0-1,1 0 1,-1 0 0,-6 10 0,-3 5 3,-2 39 109,5-18-103,-3-4-41,-13 41-48,-20 113 0,44-183-93,-5 30-114,5-38 155,1 1-1,0-1 1,-1 1 0,1-1-1,-1 1 1,1-1 0,-1 0-1,0 1 1,0-1 0,0 0-1,0 1 1,1-1 0,-2 0-1,1 0 1,0 0 0,0 0-1,-2 2 1,-4-6-731,-2-16 380</inkml:trace>
  <inkml:trace contextRef="#ctx0" brushRef="#br0" timeOffset="1">99 323 7722,'-42'-33'3096,"48"36"-1783,4 10-881,11-5-200,4 6-48,4-8-64,-1-11-40,9 5-80,-6-15-72,-2 9-296,-4 1-224,-7-13 344</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2:16.050"/>
    </inkml:context>
    <inkml:brush xml:id="br0">
      <inkml:brushProperty name="width" value="0.1" units="cm"/>
      <inkml:brushProperty name="height" value="0.1" units="cm"/>
      <inkml:brushProperty name="color" value="#F6630D"/>
    </inkml:brush>
  </inkml:definitions>
  <inkml:trace contextRef="#ctx0" brushRef="#br0">1 162 9418,'11'5'3209,"12"-5"-3049,13-5-104,7-13-8,1-5-32,19-10-168,4-10-160,2-1 192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0.330"/>
    </inkml:context>
    <inkml:brush xml:id="br0">
      <inkml:brushProperty name="width" value="0.1" units="cm"/>
      <inkml:brushProperty name="height" value="0.1" units="cm"/>
      <inkml:brushProperty name="color" value="#66CC00"/>
    </inkml:brush>
  </inkml:definitions>
  <inkml:trace contextRef="#ctx0" brushRef="#br0">151 0 6297,'-102'46'2465,"99"-28"-1721,1-6-192,-1 4-128,0 2-64,0-1-64,-2 2-32,1 16-72,-2-14-47,1 4-89,0 4-8,2-6-160,3 5-161,-4-10-1775,1-8 1432</inkml:trace>
  <inkml:trace contextRef="#ctx0" brushRef="#br0" timeOffset="1">16 304 5537,'60'-56'2393,"-37"46"-1305,3 5-360,0-8-408,4 13-120,-9-8-136,14 6-40,-3 6-176,-12-6-1552,-10 4 1248</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2:16.397"/>
    </inkml:context>
    <inkml:brush xml:id="br0">
      <inkml:brushProperty name="width" value="0.1" units="cm"/>
      <inkml:brushProperty name="height" value="0.1" units="cm"/>
      <inkml:brushProperty name="color" value="#F6630D"/>
    </inkml:brush>
  </inkml:definitions>
  <inkml:trace contextRef="#ctx0" brushRef="#br0">495 1 10322,'0'8'3505,"25"8"-3377,-14 4-72,-1 3-120,-10-3-136,-7-2-296,-2-2-216,-8-9 424</inkml:trace>
  <inkml:trace contextRef="#ctx0" brushRef="#br0" timeOffset="1">1 339 9162,'1'11'3145,"9"1"-2841,0-1 8,6 27 40,-2-2-8,-1 4-128,0 2-72,-2-6-216,-1-6-136,-3 1-280,-4-9-264,-3-8 464</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2:16.997"/>
    </inkml:context>
    <inkml:brush xml:id="br0">
      <inkml:brushProperty name="width" value="0.1" units="cm"/>
      <inkml:brushProperty name="height" value="0.1" units="cm"/>
      <inkml:brushProperty name="color" value="#F6630D"/>
    </inkml:brush>
  </inkml:definitions>
  <inkml:trace contextRef="#ctx0" brushRef="#br0">20 111 7442,'7'-8'429,"1"0"0,-1 0 1,1 1-1,0 0 1,1 0-1,-1 1 0,1 1 1,0-1-1,1 1 0,0 1 1,-1 0-1,19-5 1,1 1-298,1 2 1,0 1 0,36-2 0,-60 7-128,-1-1 0,1 1 1,-1 0-1,1 1 0,-1-1 0,1 1 0,-1 0 1,1 1-1,-1-1 0,0 1 0,0 0 0,0 0 1,0 1-1,0-1 0,0 1 0,-1 0 0,1 1 1,-1-1-1,7 8 0,-8-8-22,-1 1 1,1 0-1,-1 0 0,0 0 0,0 0 1,-1 1-1,1-1 0,-1 1 0,0-1 1,0 0-1,0 1 0,-1 0 0,0-1 0,0 1 1,0-1-1,0 1 0,-1 0 0,1-1 1,-1 1-1,0-1 0,-1 0 0,1 1 1,-1-1-1,-3 6 0,-2 3-45,0 0 1,-2 0-1,1-1 0,-1 0 1,-1-1-1,0 0 0,-1 0 0,0-1 1,-1 0-1,0-1 0,-16 9 1,-19 9 65,-83 36 0,122-60 16,-10 5 33,4-2 26,0 0-1,0 0 1,-20 4 0,34-10-75,-1 0 0,1 0 0,0 0 0,0 0-1,-1 0 1,1 0 0,0 0 0,0 0 0,0 0 0,-1 0 0,1 0-1,0 0 1,0 0 0,-1 0 0,1 0 0,0 0 0,0 0 0,0 0-1,-1 0 1,1 0 0,0 0 0,0 0 0,0 0 0,-1 0 0,1-1-1,0 1 1,0 0 0,0 0 0,-1 0 0,1 0 0,0 0 0,0-1-1,0 1 1,0 0 0,0 0 0,0 0 0,-1-1 0,1 1 0,0 0-1,0 0 1,0 0 0,0-1 0,0 1 0,0 0 0,0-1 0,8-10 157,6 1-149,1 0 1,0 2 0,0-1-1,0 2 1,1 0-1,0 1 1,1 0 0,29-5-1,-39 10-10,0 0 0,0 1 1,1 0-1,-1 1 0,0-1 0,1 2 0,-1-1 0,0 1 0,0 0 0,9 3 1,-14-4-5,0 0 1,0 0-1,0 0 1,0 0 0,-1 1-1,1-1 1,0 0 0,-1 1-1,1-1 1,-1 1-1,1 0 1,-1-1 0,0 1-1,1 0 1,-1 0-1,0 0 1,0 0 0,0 0-1,-1 0 1,1 0-1,0 0 1,-1 0 0,0 1-1,1-1 1,-1 0 0,0 0-1,0 0 1,0 1-1,0-1 1,-1 0 0,1 0-1,0 0 1,-1 0-1,0 0 1,1 0 0,-1 1-1,0-1 1,-2 2 0,-5 11-7,-1 0 1,0 0 0,-1-1-1,-19 20 1,21-25 29,-1 1 0,1 0 0,0 1 0,1-1 0,0 1 0,1 1 0,0-1 0,1 1 1,-6 20-1,10-31-9,1 0 1,0-1-1,0 1 1,0 0 0,0-1-1,-1 1 1,1 0-1,0-1 1,0 1 0,0 0-1,0 0 1,1-1-1,-1 1 1,0 0 0,0-1-1,0 1 1,1 0-1,-1-1 1,0 1 0,0 0-1,1-1 1,-1 1-1,1 0 1,-1-1 0,1 1-1,-1-1 1,1 1-1,-1-1 1,1 1 0,-1-1-1,1 0 1,0 1-1,27 0 290,28-21 74,-31 8-222,0-2-1,-1-1 1,40-32 0,-52 37-158,1-2 0,-1 0 1,-1 0-1,0-1 0,-1 0 1,-1-1-1,14-25 0,-22 38-36,-1 0 0,1 0 0,-1 0 0,1 0-1,-1 0 1,1 0 0,-1-1 0,0 1 0,1 0 0,-1 0-1,0 0 1,0 0 0,0 0 0,0-1 0,0 1 0,0 0-1,0 0 1,-1 0 0,1-2 0,-1 2-35,0 1 0,0-1 0,0 0 0,0 1 0,1-1 0,-1 1 0,0-1 0,0 1 0,0-1 0,0 1 0,-1 0 0,1 0 0,0-1 0,0 1 0,0 0 0,0 0 0,0 0 0,0 0 0,0 0 0,0 0 0,-1 1 0,-20 0-259</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2:17.327"/>
    </inkml:context>
    <inkml:brush xml:id="br0">
      <inkml:brushProperty name="width" value="0.1" units="cm"/>
      <inkml:brushProperty name="height" value="0.1" units="cm"/>
      <inkml:brushProperty name="color" value="#F6630D"/>
    </inkml:brush>
  </inkml:definitions>
  <inkml:trace contextRef="#ctx0" brushRef="#br0">238 0 5673,'-83'0'2926,"82"0"-2659,0 0 0,-1 0 0,1 0 0,0 0 0,-1 0 0,1 1 0,-1-1 1,1 0-1,0 0 0,-1 1 0,1-1 0,0 1 0,-1 0 0,1-1 0,-1 2 0,0-1-250,1 1 1,0 0-1,0-1 1,0 1-1,0 0 0,0 0 1,1-1-1,-1 1 1,0 0-1,1 0 1,-1 0-1,1 0 0,0 3 1,-5 16 329,-77 325 658,62-255-1186,11-64-242,9-27 410,1 0 0,-1 0 0,0-1 0,0 1 0,0 0 0,0 0 0,0 0 0,0 0-1,0 0 1,0 0 0,0-1 0,0 1 0,0 0 0,0 0 0,0 0 0,0 0 0,0 0 0,0 0 0,0 0 0,-1-1 0,1 1 0,0 0 0,0 0 0,0 0 0,0 0 0,0 0 0,0 0 0,0 0 0,0 0 0,0-1 0,0 1 0,0 0 0,-1 0 0,1 0 0,0 0 0,0 0 0,0 0 0,0 0 0,0 0 0,0 0 0,-1 0 0,1 0 0,0 0 0,0 0 0,0 0 0,0 0 0,0 0 0,0 0 0,-1 0 0,1 0 0,0 0 0,0 0 0,0 0 0,0 0 0,0 0-1,0 0 1,0 0 0,-1 0 0,1 0 0,0 0 0,0 0 0,0 0 0,0 1 0,0-1 0,0 0 0,0 0 0,0 0 0,-1 0 0,0-46-1424,4 8 983</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2:17.661"/>
    </inkml:context>
    <inkml:brush xml:id="br0">
      <inkml:brushProperty name="width" value="0.1" units="cm"/>
      <inkml:brushProperty name="height" value="0.1" units="cm"/>
      <inkml:brushProperty name="color" value="#F6630D"/>
    </inkml:brush>
  </inkml:definitions>
  <inkml:trace contextRef="#ctx0" brushRef="#br0">1 47 6073,'21'-12'969,"0"1"-1,27-10 0,-44 21-808,0-1 1,-1 0-1,1 1 0,0 0 0,0 0 1,-1 0-1,1 0 0,0 1 1,0 0-1,-1-1 0,1 1 1,0 1-1,-1-1 0,1 0 1,-1 1-1,0 0 0,1 0 0,4 3 1,8 4 91,13 7 143,0 1 0,-1 2-1,0 1 1,-2 0 0,43 45 0,-11 0 590,53 76 1,-100-126-888,-3-1-45,1-2 0,1 1 0,0-1 0,1 0 0,0-1 0,1 0 0,0-1 1,23 15-1,-33-25-107,-1 1 0,0 0 0,1 0 1,-1-1-1,1 1 0,-1-1 1,1 0-1,-1 1 0,1-1 0,-1 0 1,1 0-1,-1 0 0,1 0 0,-1 0 1,1 0-1,0 0 0,-1 0 0,1-1 1,-1 1-1,0-1 0,1 1 1,-1-1-1,1 1 0,1-2 0,-1 0-225,-1 0 1,1 1-1,-1-1 0,1 0 0,-1 0 0,0 0 0,0 0 0,0 0 1,0-1-1,0 1 0,0 0 0,0 0 0,-1-1 0,1 1 0,-1-3 0,5-29-1529</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2:29.377"/>
    </inkml:context>
    <inkml:brush xml:id="br0">
      <inkml:brushProperty name="width" value="0.1" units="cm"/>
      <inkml:brushProperty name="height" value="0.1" units="cm"/>
      <inkml:brushProperty name="color" value="#F6630D"/>
    </inkml:brush>
  </inkml:definitions>
  <inkml:trace contextRef="#ctx0" brushRef="#br0">436 1 6785,'0'37'3445,"3"26"-3042,-4 0 0,-16 117-1,-3-93-353,-5-2 0,-2-1 0,-5-1 0,-3-1 0,-67 113 0,96-186-31,0 0-1,-1 0 1,0-1 0,-1 1-1,0-2 1,0 1 0,-14 8 0,20-14-96,0 0 1,0-1-1,-1 1 1,1-1-1,-1 1 1,0-1-1,1 0 1,-1 0 0,0 0-1,0 0 1,1-1-1,-1 1 1,0-1-1,0 0 1,0 0-1,0 0 1,0 0 0,0 0-1,1-1 1,-1 1-1,0-1 1,0 1-1,0-1 1,1 0-1,-1 0 1,0-1 0,1 1-1,-1-1 1,1 1-1,-1-1 1,-3-3-1,-13-14-779</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2:29.729"/>
    </inkml:context>
    <inkml:brush xml:id="br0">
      <inkml:brushProperty name="width" value="0.1" units="cm"/>
      <inkml:brushProperty name="height" value="0.1" units="cm"/>
      <inkml:brushProperty name="color" value="#F6630D"/>
    </inkml:brush>
  </inkml:definitions>
  <inkml:trace contextRef="#ctx0" brushRef="#br0">0 0 4769,'6'16'889,"1"1"0,1-2-1,0 1 1,1-1 0,0 0-1,15 16 1,77 75 196,-8-8-432,-20-8-265,79 88 119,-131-156-475,1-2 0,1-1-1,1-1 1,0-1 0,52 27 0,145 41 39,-140-58-646,85 43 0,-128-53 267</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2:30.162"/>
    </inkml:context>
    <inkml:brush xml:id="br0">
      <inkml:brushProperty name="width" value="0.1" units="cm"/>
      <inkml:brushProperty name="height" value="0.1" units="cm"/>
      <inkml:brushProperty name="color" value="#F6630D"/>
    </inkml:brush>
  </inkml:definitions>
  <inkml:trace contextRef="#ctx0" brushRef="#br0">96 35 7354,'-96'-35'2912,"113"44"-1800,8 12-615,11 13-41,1 6-112,-2-1-40,4 1-184,4-8-32,1-7-88,6-4-232,-9-16 200</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36.313"/>
    </inkml:context>
    <inkml:brush xml:id="br0">
      <inkml:brushProperty name="width" value="0.1" units="cm"/>
      <inkml:brushProperty name="height" value="0.1" units="cm"/>
      <inkml:brushProperty name="color" value="#F6630D"/>
    </inkml:brush>
  </inkml:definitions>
  <inkml:trace contextRef="#ctx0" brushRef="#br0">592 35 8642,'77'-35'2635,"-69"35"-1655,-12 10-631,-12 15-248,14-22-1,-410 510 721,281-360-765,118-138-71,-8 9 46,-23 36-1,39-53-54,1 0-1,0 0 1,0 1-1,1-1 0,0 1 1,1-1-1,-1 1 1,2 0-1,-1 0 1,0 14-1,5-15-776,4-18-73,4-14 475</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36.630"/>
    </inkml:context>
    <inkml:brush xml:id="br0">
      <inkml:brushProperty name="width" value="0.1" units="cm"/>
      <inkml:brushProperty name="height" value="0.1" units="cm"/>
      <inkml:brushProperty name="color" value="#F6630D"/>
    </inkml:brush>
  </inkml:definitions>
  <inkml:trace contextRef="#ctx0" brushRef="#br0">0 77 7386,'79'-23'2584,"-69"23"-2216,0-4 16,13 10 104,-5-6-32,2 2-95,6-1-57,0-6-144,-3 4-72,0-9-48,-3 0-32,-5 0 0,8 2 16,-7 1-64,-3 1-88,-5 4-304,-3 2-313,-8 0 433</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36.968"/>
    </inkml:context>
    <inkml:brush xml:id="br0">
      <inkml:brushProperty name="width" value="0.1" units="cm"/>
      <inkml:brushProperty name="height" value="0.1" units="cm"/>
      <inkml:brushProperty name="color" value="#F6630D"/>
    </inkml:brush>
  </inkml:definitions>
  <inkml:trace contextRef="#ctx0" brushRef="#br0">1 55 7410,'10'-2'2776,"8"-6"-2112,10 3-400,8 7-8,0-2-104,0-2-24,-3-13-96,-3 4-7,-14-1-106,4 11-111,-7 1-464,-3 0-776,-10 3 920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0.681"/>
    </inkml:context>
    <inkml:brush xml:id="br0">
      <inkml:brushProperty name="width" value="0.1" units="cm"/>
      <inkml:brushProperty name="height" value="0.1" units="cm"/>
      <inkml:brushProperty name="color" value="#66CC00"/>
    </inkml:brush>
  </inkml:definitions>
  <inkml:trace contextRef="#ctx0" brushRef="#br0">75 1 6577,'4'5'513,"1"0"0,-1 0-1,0 1 1,0 0-1,0 0 1,-1 0 0,0 0-1,5 13 1,-6-11-347,0 0 1,0 0-1,-1 1 1,0-1-1,0 0 0,-2 17 1,0-16-168,0 1 0,-1-1 0,0 0 1,0 0-1,-1 0 0,0 0 0,-1 0 0,0-1 1,0 0-1,-1 1 0,0-1 0,0-1 1,-1 1-1,-7 6 0,3-3-15,9-8-20,-1-1 0,1 0 0,-1 0 0,1 0 0,-1-1 0,0 1 0,0 0 0,0-1 0,0 1 0,0-1 0,0 1 0,0-1 0,-1 0 0,1 0 0,0 0 0,-1 0 0,1 0 0,-5 0 0,-2-2-190</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37.315"/>
    </inkml:context>
    <inkml:brush xml:id="br0">
      <inkml:brushProperty name="width" value="0.1" units="cm"/>
      <inkml:brushProperty name="height" value="0.1" units="cm"/>
      <inkml:brushProperty name="color" value="#F6630D"/>
    </inkml:brush>
  </inkml:definitions>
  <inkml:trace contextRef="#ctx0" brushRef="#br0">46 287 6945,'-25'13'2737,"4"-7"-2017,28-4-272,11-2-104,28 0-128,-7-5-32,-4-10-80,9-3 1,-6-10-73,4 4-24,-1-1-56,-9 0-113,-11 4-527,0-4 472</inkml:trace>
  <inkml:trace contextRef="#ctx0" brushRef="#br0" timeOffset="1">355 37 6985,'-18'-36'2561,"16"46"-2033,0 8-136,2 10-48,-4 3-56,0 7 16,3-2-8,1 3-111,1 1-25,1-3-72,0 11-32,-2-7-40,1 7-16,-1-1-160,0 4-88,-1-11-329,-6-11-1303,4-6 1304</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37.653"/>
    </inkml:context>
    <inkml:brush xml:id="br0">
      <inkml:brushProperty name="width" value="0.1" units="cm"/>
      <inkml:brushProperty name="height" value="0.1" units="cm"/>
      <inkml:brushProperty name="color" value="#F6630D"/>
    </inkml:brush>
  </inkml:definitions>
  <inkml:trace contextRef="#ctx0" brushRef="#br0">81 11 7274,'-81'-10'2496,"94"38"-2296,-1 3-80,1 8-24,5 3-16,-2-16-144,4-13-192,5-6 160</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37.981"/>
    </inkml:context>
    <inkml:brush xml:id="br0">
      <inkml:brushProperty name="width" value="0.1" units="cm"/>
      <inkml:brushProperty name="height" value="0.1" units="cm"/>
      <inkml:brushProperty name="color" value="#F6630D"/>
    </inkml:brush>
  </inkml:definitions>
  <inkml:trace contextRef="#ctx0" brushRef="#br0">436 2 4169,'2'-1'50,"0"1"1,1 0-1,-1 0 0,1 0 0,-1 0 1,0 0-1,1 1 0,-1-1 1,0 1-1,1-1 0,-1 1 1,0 0-1,0 0 0,0 0 1,1 0-1,-1 0 0,0 1 1,0-1-1,-1 1 0,1-1 1,0 1-1,0 0 0,1 2 0,-2-2-58,0 1 0,-1-1-1,1 1 1,-1 0-1,1-1 1,-1 1 0,0 0-1,0-1 1,0 1-1,-1 0 1,1-1 0,-1 1-1,1-1 1,-1 1-1,0 0 1,0-1 0,-1 3-1,-5 10-81,-1-1 1,-1 0-1,0 0 0,0-1 0,-17 18 0,-7 3 452,-1-1-1,-2-1 1,-40 27-1,57-46 279,-1-1 0,0-1 0,-1 0 0,-1-2 0,1 0 0,-1-2 0,-1 0 0,-23 3 0,45-9-607,0-1 0,0 0 1,0 1-1,0-1 0,0 0 0,0 0 1,0 0-1,0 0 0,0 0 0,0 0 1,0 0-1,0 0 0,0 0 1,0 0-1,0 0 0,0 0 0,0-1 1,1 1-1,-1-1 0,0 1 0,0 0 1,0-1-1,0 1 0,-1-2 0,2 1-13,0 0-1,0 0 1,0 0-1,0 0 0,1 0 1,-1 0-1,0 0 0,0 0 1,1 1-1,-1-1 1,1 0-1,-1 0 0,1 0 1,-1 0-1,1 1 1,-1-1-1,1 0 0,0 0 1,0 0-1,5-5 25,0 0 0,0 1 0,1 0 0,12-8 0,18-3 82,0 3 1,0 1-1,48-9 1,120-13 87,-156 27-195,268-33-95,-316 40 54,-1 0 1,1 0 0,0 0 0,-1 0-1,1 0 1,-1 0 0,1 0 0,0 0-1,-1 0 1,1 0 0,0 0-1,-1 0 1,1 0 0,0 0 0,-1-1-1,1 1 1,-1 0 0,1 0 0,-1-1-1,1 1 1,0 0 0,-1-1 0,1 1-1,-1-1 1,0 1 0,1 0 0,-1-1-1,1 1 1,-1-1 0,0 0-1,1 1 1,-1-1 0,0 1 0,1-1-1,-1 1 1,0-1 0,0 0 0,0 1-1,0-1 1,1 0 0,-1 1 0,0-1-1,0 1 1,0-1 0,0 0-1,0 1 1,-1-1 0,1 0 0,0 1-1,0-1 1,0 1 0,-1-1 0,1 0-1,0 1 1,-1-1 0,0-5-34,-4-18-146</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38.364"/>
    </inkml:context>
    <inkml:brush xml:id="br0">
      <inkml:brushProperty name="width" value="0.1" units="cm"/>
      <inkml:brushProperty name="height" value="0.1" units="cm"/>
      <inkml:brushProperty name="color" value="#F6630D"/>
    </inkml:brush>
  </inkml:definitions>
  <inkml:trace contextRef="#ctx0" brushRef="#br0">4 105 9618,'7'-84'2714,"-7"83"-2693,0 0 1,0 0-1,0 0 1,1 0-1,-1 0 1,1 0-1,-1 0 1,1 0-1,-1 0 1,1 0-1,0 0 0,-1 1 1,1-1-1,0 0 1,-1 0-1,1 1 1,0-1-1,0 0 1,0 1-1,0-1 1,0 1-1,0-1 0,0 1 1,0-1-1,0 1 1,0 0-1,0 0 1,0-1-1,0 1 1,0 0-1,0 0 1,0 0-1,2 0 0,33 8-98,-29-5 117,287 91-2051,-292-94 1956,-1 1 0,1-1 0,-1 1 0,1 0 0,0 0 0,-1 0-1,0-1 1,1 2 0,-1-1 0,1 0 0,-1 0 0,0 0 0,0 0 0,0 1 0,2 1 0,-3-3 38,0 1 1,0 0 0,0-1-1,0 1 1,0 0-1,0-1 1,0 1 0,0-1-1,0 1 1,0 0-1,0-1 1,0 1 0,-1 0-1,1-1 1,0 1-1,0-1 1,-1 1 0,1-1-1,0 1 1,-1-1-1,1 1 1,0-1 0,-1 1-1,1-1 1,-1 1-1,0 0 1,-6 4-14,0-1 0,0 0 0,0 0 0,-15 6 0,12-6 40,-39 17 32,19-10 206,0 2 0,1 1 0,1 1 0,1 2 1,-51 39-1,63-43 0,-18 18 359,32-29-567,-1 0 0,1-1 0,0 1 1,0 0-1,0 0 0,0 0 0,0 0 0,0 0 0,0 0 0,0 0 1,1 0-1,-1 0 0,1 0 0,0 1 0,0-1 0,0 3 0,0-4-32,0-1-1,0 1 0,0-1 0,1 1 0,-1-1 1,0 0-1,0 1 0,1-1 0,-1 0 1,0 1-1,1-1 0,-1 0 0,0 1 0,1-1 1,-1 0-1,1 0 0,-1 1 0,1-1 0,-1 0 1,0 0-1,1 0 0,-1 0 0,1 1 1,-1-1-1,1 0 0,-1 0 0,1 0 0,-1 0 1,1 0-1,-1 0 0,0 0 0,1 0 0,-1-1 1,1 1-1,-1 0 0,1 0 0,21-6 36,-20 5-21,73-19 77,-40 11-37,43-16 0,-68 21-87,0 0 0,-1-1 1,1 0-1,-1-1 0,0 0 0,-1 0 0,1-1 0,12-13 0,-2 5-304,-18 15 287,0 0 0,0-1-1,0 1 1,0 0 0,0-1-1,0 1 1,-1-1 0,1 1-1,0-1 1,0 1 0,-1-1-1,1 0 1,0 1 0,-1-1-1,1 0 1,-1 1 0,1-1-1,-1 0 1,1 0 0,-1 0-1,1 0 1,-1 0-1,0 1 1,1-1 0,-1-2-1,-9-6-305</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38.698"/>
    </inkml:context>
    <inkml:brush xml:id="br0">
      <inkml:brushProperty name="width" value="0.1" units="cm"/>
      <inkml:brushProperty name="height" value="0.1" units="cm"/>
      <inkml:brushProperty name="color" value="#F6630D"/>
    </inkml:brush>
  </inkml:definitions>
  <inkml:trace contextRef="#ctx0" brushRef="#br0">330 1 7338,'-26'0'1110,"-45"8"0,70-7-1083,-1-1 0,1 1 0,-1 0 0,1-1 0,0 1 0,0 0-1,-1 0 1,1 0 0,0 0 0,0 0 0,0 0 0,0 0 0,0 0 0,0 1 0,0-1 0,0 0 0,1 1 0,-1-1-1,0 0 1,1 1 0,-1-1 0,1 1 0,-1-1 0,1 1 0,0-1 0,0 1 0,0-1 0,0 1 0,0-1 0,0 1-1,0-1 1,0 3 0,0 7 81,-64 401 1622,43-316-1546,-102 599 135,125-677-476,8-25-306,11-29-244,-4-22 345</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39.028"/>
    </inkml:context>
    <inkml:brush xml:id="br0">
      <inkml:brushProperty name="width" value="0.1" units="cm"/>
      <inkml:brushProperty name="height" value="0.1" units="cm"/>
      <inkml:brushProperty name="color" value="#F6630D"/>
    </inkml:brush>
  </inkml:definitions>
  <inkml:trace contextRef="#ctx0" brushRef="#br0">163 0 7874,'-10'20'2864,"-4"5"-2440,0 13-256,10 9-32,-19-14-104,4 3 24,3-10-128,-4-4-144,6-11-384,2-4-1536,-4-6 1464</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39.363"/>
    </inkml:context>
    <inkml:brush xml:id="br0">
      <inkml:brushProperty name="width" value="0.1" units="cm"/>
      <inkml:brushProperty name="height" value="0.1" units="cm"/>
      <inkml:brushProperty name="color" value="#F6630D"/>
    </inkml:brush>
  </inkml:definitions>
  <inkml:trace contextRef="#ctx0" brushRef="#br0">7 1 6009,'0'0'90,"0"0"-1,-1 0 1,1 0-1,0 0 0,-1 1 1,1-1-1,0 0 1,-1 0-1,1 0 0,0 1 1,-1-1-1,1 0 1,0 1-1,0-1 1,-1 0-1,1 0 0,0 1 1,0-1-1,-1 0 1,1 1-1,0-1 1,0 1-1,0-1 0,0 0 1,0 1-1,0-1 1,0 0-1,0 1 1,0-1-1,0 1 0,0-1 1,0 0-1,0 1 1,0-1-1,0 0 0,0 1 1,0-1-1,0 1 1,0-1-1,1 1 1,-2 27-324,5 133 22,-5-153 216,1-15 410,4-23 56,-3 23-422,2 0 1,-1 0-1,1 0 0,0 0 0,0 1 1,1-1-1,0 1 0,0 0 1,1 0-1,-1 0 0,1 0 0,0 1 1,1 0-1,-1 0 0,1 1 0,0-1 1,1 1-1,-1 1 0,0-1 0,9-2 1,9-2-71,0 1 1,0 1-1,1 1 1,0 1-1,0 2 1,1 0-1,-1 2 1,0 0 0,1 2-1,42 8 1,-67-10 8,-1 0 1,1 0 0,-1 1 0,1-1-1,-1 0 1,1 0 0,0 0-1,-1 0 1,1 1 0,-1-1 0,1 0-1,-1 0 1,1 1 0,-1-1-1,1 0 1,-1 1 0,0-1 0,1 1-1,-1-1 1,1 0 0,-1 1-1,0-1 1,1 1 0,-1-1 0,0 1-1,0-1 1,1 1 0,-1-1-1,0 1 1,0 0 0,0-1 0,0 1-1,0-1 1,0 1 0,0-1-1,0 2 1,-16 17-135,-33 11 137,-6-3 75,27-16 202,1 2-1,0 1 1,1 2-1,1 0 0,-40 34 1,50-31 136,29-23-170,35-24-108,-46 26-130,52-27 19,27-17-21,-77 43-97,0-1-1,0 0 1,-1 0-1,1 0 1,-1 0-1,0-1 1,0 0-1,0 1 1,0-2-1,-1 1 1,4-9-1,0-2-198</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39.684"/>
    </inkml:context>
    <inkml:brush xml:id="br0">
      <inkml:brushProperty name="width" value="0.1" units="cm"/>
      <inkml:brushProperty name="height" value="0.1" units="cm"/>
      <inkml:brushProperty name="color" value="#F6630D"/>
    </inkml:brush>
  </inkml:definitions>
  <inkml:trace contextRef="#ctx0" brushRef="#br0">34 1 7794,'-10'11'2832,"1"4"-2032,6 5-648,-2 8-48,4 6 1,-4 7-49,5-6-8,1 6 0,3-13-48,1 0-216,-1-2-153,-2-19 193</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0.015"/>
    </inkml:context>
    <inkml:brush xml:id="br0">
      <inkml:brushProperty name="width" value="0.1" units="cm"/>
      <inkml:brushProperty name="height" value="0.1" units="cm"/>
      <inkml:brushProperty name="color" value="#F6630D"/>
    </inkml:brush>
  </inkml:definitions>
  <inkml:trace contextRef="#ctx0" brushRef="#br0">0 116 7426,'10'-9'361,"1"1"0,-1 0 0,1 0 1,1 1-1,-1 1 0,1 0 0,0 0 1,1 2-1,-1-1 0,25-4 0,3 3-203,0 1 0,50 1 0,-56 4-82,0-1 0,0-2 0,55-13 0,-83 15-64,12-3 166,-16 15 59,-4 15-132,-5 210 261,3-194-361,-2 1 0,-3-2 0,-20 67 0,27-103-26,0 0 0,-1 1 0,1-1 0,-1 0 0,0 0 0,-7 8 1,9-12-2,1-1 1,-1 1-1,0 0 1,1 0 0,-1-1-1,0 1 1,0-1 0,0 1-1,0-1 1,0 1-1,0-1 1,0 1 0,0-1-1,0 0 1,0 1 0,0-1-1,0 0 1,0 0-1,0 0 1,0 0 0,0 0-1,0 0 1,0 0 0,0 0-1,0 0 1,0-1-1,0 1 1,0 0 0,0-1-1,0 1 1,0 0-1,0-1 1,0 1 0,0-1-1,0 0 1,1 1 0,-1-1-1,0 0 1,0 1-1,1-1 1,-1 0 0,0 0-1,1 0 1,-2-1 0,-12-20-227</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0.368"/>
    </inkml:context>
    <inkml:brush xml:id="br0">
      <inkml:brushProperty name="width" value="0.1" units="cm"/>
      <inkml:brushProperty name="height" value="0.1" units="cm"/>
      <inkml:brushProperty name="color" value="#F6630D"/>
    </inkml:brush>
  </inkml:definitions>
  <inkml:trace contextRef="#ctx0" brushRef="#br0">120 1 6113,'3'19'5462,"-1"-4"-5438,-1 0 1,0 0-1,-1 0 0,-1-1 1,-4 23-1,-7 25 113,9-41-79,-1 1 0,-8 22 0,-20 40 59,17-45-29,1 0-1,-13 60 1,26-99-86,1 1 0,0-1 0,0 1-1,0-1 1,0 1 0,-1 0 0,1-1 0,0 1 0,0 0-1,0-1 1,0 1 0,0-1 0,0 1 0,1 0 0,-1-1 0,0 1-1,0-1 1,0 1 0,0 0 0,1-1 0,-1 1 0,0-1 0,1 1-1,-1-1 1,0 1 0,1-1 0,-1 1 0,1-1 0,-1 0-1,1 1 1,-1-1 0,1 1 0,-1-1 0,1 0 0,-1 1 0,1-1-1,-1 0 1,2 1 0,28-7 45,28-27 2,12-28-1,-50 41-31,1 2 1,0 0-1,46-27 0,-51 37-18,0 1-1,1 0 0,29-6 1,-46 16 27,0 0 0,0 0 0,0 0 0,0 0 0,0 0 1,-1 0-1,1 0 0,-1 0 0,-1 4 0,-15 61 154,9-34-151,-1 1 0,-2-2 0,-24 53 0,29-66-150,5-13-108,4-13-280,18-31 283</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1.010"/>
    </inkml:context>
    <inkml:brush xml:id="br0">
      <inkml:brushProperty name="width" value="0.1" units="cm"/>
      <inkml:brushProperty name="height" value="0.1" units="cm"/>
      <inkml:brushProperty name="color" value="#66CC00"/>
    </inkml:brush>
  </inkml:definitions>
  <inkml:trace contextRef="#ctx0" brushRef="#br0">1 26 7362,'60'-26'2411,"-57"26"-2335,-1 1 1,1-1-1,0 0 0,0 1 1,0 0-1,0-1 0,-1 1 1,1 0-1,0 0 1,-1 1-1,1-1 0,0 1 1,-1-1-1,0 1 0,1 0 1,-1 0-1,0 0 1,0 0-1,0 0 0,3 4 1,5 4 234,52 40 4,2-3 0,2-2 1,2-4-1,2-2 0,1-4 1,98 34-1,-163-66-406,-6-4 73,0 1 0,-1 0 0,1 0-1,0 0 1,0-1 0,0 1 0,0 0-1,0 0 1,0 0 0,0-1 0,0 1-1,0 0 1,0 0 0,0 0-1,0 0 1,0-1 0,1 1 0,-1 0-1,0 0 1,0 0 0,0-1 0,0 1-1,0 0 1,0 0 0,0 0 0,0 0-1,1 0 1,-1-1 0,0 1-1,0 0 1,0 0 0,0 0 0,0 0-1,1 0 1,-1 0 0,0 0 0,0-1-1,0 1 1,0 0 0,1 0 0,-1 0-1,0 0 1,0 0 0,0 0 0,1 0-1,-1 0 1,0 0 0,0 0-1,-3-11-359</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0.964"/>
    </inkml:context>
    <inkml:brush xml:id="br0">
      <inkml:brushProperty name="width" value="0.1" units="cm"/>
      <inkml:brushProperty name="height" value="0.1" units="cm"/>
      <inkml:brushProperty name="color" value="#F6630D"/>
    </inkml:brush>
  </inkml:definitions>
  <inkml:trace contextRef="#ctx0" brushRef="#br0">0 83 7410,'30'-5'2688,"6"-2"-2272,7 5-288,1-4 0,0 3-88,-3-4-24,-6-6-72,1 8-104,-11-7-576,-2 1-888,-9-1 1040</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1.382"/>
    </inkml:context>
    <inkml:brush xml:id="br0">
      <inkml:brushProperty name="width" value="0.1" units="cm"/>
      <inkml:brushProperty name="height" value="0.1" units="cm"/>
      <inkml:brushProperty name="color" value="#F6630D"/>
    </inkml:brush>
  </inkml:definitions>
  <inkml:trace contextRef="#ctx0" brushRef="#br0">257 1 6577,'-5'1'2570,"5"-2"-2525,0 1 0,0 0 1,0 0-1,0 0 0,0 0 0,0 0 0,0 0 0,0 0 0,0-1 0,-4 19 699,1 31-689,5 328 1217,-1 279-801,-1-652-468,0 4-2,0 0 0,0 0 1,-1-1-1,0 1 1,-4 14-1,5-21-3,-1 0-1,1-1 1,0 1-1,0-1 1,-1 1 0,1 0-1,-1-1 1,1 1-1,0-1 1,-1 1 0,1-1-1,-1 1 1,0-1-1,1 0 1,-1 1 0,1-1-1,-1 0 1,1 1-1,-1-1 1,0 0 0,1 0-1,-1 1 1,0-1-1,1 0 1,-1 0 0,-1 0-1,0 0-8,0-1 0,0 1-1,0-1 1,0 0-1,0 0 1,0 0 0,0 0-1,0 0 1,0 0 0,0 0-1,0-1 1,-2-1 0,-22-18 18,1-1 1,1-1-1,1-1 1,1-1 0,1-1-1,-23-38 1,42 61 15,0 0-1,1 0 1,0 0 0,-1 0 0,1 0-1,0 0 1,0 0 0,1 0-1,-1 0 1,1 0 0,-1 0 0,1-1-1,0 1 1,0 0 0,0 0 0,1 0-1,0-5 1,1 5-1,0 0 0,0-1 1,1 1-1,-1 0 0,1 0 0,-1 0 1,1 1-1,0-1 0,0 1 0,0-1 0,1 1 1,-1 0-1,6-3 0,201-96-72,-54 29-829,-66 27 538</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1.720"/>
    </inkml:context>
    <inkml:brush xml:id="br0">
      <inkml:brushProperty name="width" value="0.1" units="cm"/>
      <inkml:brushProperty name="height" value="0.1" units="cm"/>
      <inkml:brushProperty name="color" value="#F6630D"/>
    </inkml:brush>
  </inkml:definitions>
  <inkml:trace contextRef="#ctx0" brushRef="#br0">8 1 7202,'-3'0'2848,"-2"5"-2008,5 18-520,0 2-88,0 7-160,7 4 8,1 6-136,-1 4-120,-1 3-1256,2 2 1016</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2.045"/>
    </inkml:context>
    <inkml:brush xml:id="br0">
      <inkml:brushProperty name="width" value="0.1" units="cm"/>
      <inkml:brushProperty name="height" value="0.1" units="cm"/>
      <inkml:brushProperty name="color" value="#F6630D"/>
    </inkml:brush>
  </inkml:definitions>
  <inkml:trace contextRef="#ctx0" brushRef="#br0">33 158 8178,'-33'5'2928,"35"-2"-2536,8-3-71,32 0-153,16-3-16,4-9 32,11-1 8,-19-8-96,-7-4-24,1 7-56,-4-2-48,-3 2-216,-4 7-128,-14-2-1273,-9 1 1129</inkml:trace>
  <inkml:trace contextRef="#ctx0" brushRef="#br0" timeOffset="1">263 297 7194,'-10'20'2512,"13"3"-2192,-3 3-128,0 10-72,12 2-32,-7 2-40,5-4 0,-10-5-8,-8-1-16,-2-3-40,3 10-56,1-8-216,4-3-184,-10-12-992,1-8 984</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2.383"/>
    </inkml:context>
    <inkml:brush xml:id="br0">
      <inkml:brushProperty name="width" value="0.1" units="cm"/>
      <inkml:brushProperty name="height" value="0.1" units="cm"/>
      <inkml:brushProperty name="color" value="#F6630D"/>
    </inkml:brush>
  </inkml:definitions>
  <inkml:trace contextRef="#ctx0" brushRef="#br0">1 24 3689,'1'-2'137,"0"1"-1,0-1 1,0 1 0,0-1 0,1 1 0,-1-1-1,0 1 1,1 0 0,-1-1 0,1 1-1,-1 0 1,1 0 0,0 0 0,-1 0 0,1 1-1,0-1 1,0 0 0,0 1 0,-1-1 0,1 1-1,0 0 1,0-1 0,0 1 0,4 0 0,-4 2-104,0-1 0,0 0 0,-1 1 0,1 0 0,0-1 0,-1 1 0,1 0 0,-1 0 0,1 0 0,-1 0 0,0 0 0,0 0 0,0 0 1,0 0-1,0 0 0,0 1 0,-1-1 0,1 0 0,-1 1 0,1 2 0,3 22 295,-2-1 0,-1 1 1,0 0-1,-2-1 0,-2 1 0,-6 32 0,4-27 27,2 1 0,0 0 0,3 41 0,0-72-341,0 0 0,0 0 0,1 0 0,-1 0 1,0 0-1,1 0 0,-1 0 0,1 0 0,-1-1 0,1 1 0,0 0 1,0 0-1,0-1 0,0 1 0,0 0 0,0-1 0,1 1 0,-1-1 1,0 1-1,1-1 0,1 1 0,-1-1-3,-1 0-1,1-1 0,0 0 1,-1 1-1,1-1 1,0 0-1,0 0 1,0 0-1,-1 0 1,1 0-1,0 0 0,0-1 1,-1 1-1,1 0 1,0-1-1,-1 0 1,1 1-1,2-2 1,4-3 9,0 0 0,0 0 0,-1-1 0,1 0 0,-1 0 0,-1 0 0,9-11 1,50-72 16,-35 47-228,52-59-1,-13 33-233,9-6 159</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2.778"/>
    </inkml:context>
    <inkml:brush xml:id="br0">
      <inkml:brushProperty name="width" value="0.1" units="cm"/>
      <inkml:brushProperty name="height" value="0.1" units="cm"/>
      <inkml:brushProperty name="color" value="#F6630D"/>
    </inkml:brush>
  </inkml:definitions>
  <inkml:trace contextRef="#ctx0" brushRef="#br0">295 66 7386,'34'-66'2231,"-34"66"-2221,0 0 1,0 0 0,0 1 0,0-1-1,0 0 1,0 0 0,0 0 0,0 0-1,0 0 1,0 0 0,0 0-1,0 1 1,0-1 0,0 0 0,0 0-1,0 0 1,0 0 0,0 0-1,0 0 1,0 1 0,0-1 0,0 0-1,0 0 1,0 0 0,0 0 0,0 0-1,0 0 1,0 0 0,1 0-1,-1 0 1,0 1 0,0-1 0,0 0-1,0 0 1,0 0 0,0 0 0,0 0-1,0 0 1,0 0 0,1 0-1,-1 0 1,0 0 0,0 0 0,0 0-1,0 0 1,0 0 0,0 0-1,1 0 1,-1 0 0,0 0 0,0 0-1,0 0 1,0 0 0,0 0 0,0 0-1,0 0 1,1 0 0,-1 0-1,0 0 1,0 0 0,0 0 0,0 0-1,0-1 1,0 1 0,0 0 0,0 0-1,0 0 1,1 0 0,2 19 162,-1 21-155,-5 11 70,-2 1 1,-2-1-1,-14 53 0,12-73-68,-1-1 0,-2 1 0,-1-2 0,-1 0 0,-2 0 0,-19 27 0,12-23-7,-40 54 27,58-81-33,-1 1 0,0-1 0,-1 0 0,1 0 0,-1-1 0,0 0 0,-1 0 0,1-1 0,-12 6 0,18-10-6,1 1 1,-1-1 0,1 0 0,-1 1 0,0-1-1,1 1 1,-1-1 0,0 0 0,0 0-1,1 1 1,-1-1 0,0 0 0,0 0-1,1 0 1,-1 0 0,0 0 0,0 0-1,1 0 1,-1 0 0,0 0 0,0 0 0,1 0-1,-1 0 1,0-1 0,0 1 0,1 0-1,-1 0 1,0-1 0,1 1 0,-1-1-1,0 1 1,1 0 0,-1-1 0,1 0-1,-1 1 1,1-1 0,-1 1 0,1-1-1,-1 1 1,1-1 0,-1 0 0,1 1 0,0-1-1,-1-1 1,1-1 2,0 1-1,0-1 0,1 1 1,-1-1-1,1 1 1,0 0-1,-1-1 0,1 1 1,0 0-1,0-1 1,1 1-1,-1 0 1,0 0-1,2-2 0,18-20-5,1 1 0,1 1 0,37-28-1,-17 15 0,149-126-26,-191 159 30,0 1 0,0 0 0,1-1 0,-1 1 1,1 0-1,-1 0 0,1 0 0,0 0 0,-1 0 0,1 1 0,0-1 0,0 0 0,-1 1 0,1-1 1,0 1-1,0 0 0,3-1 0,-4 2 3,0 0 1,0-1-1,0 1 1,0 0-1,0 0 1,0 0-1,-1-1 1,1 1 0,0 0-1,0 0 1,-1 0-1,1 1 1,0-1-1,-1 0 1,1 0-1,-1 0 1,1 0-1,-1 0 1,0 1-1,0-1 1,1 0-1,-1 0 1,0 1-1,0-1 1,0 0-1,0 0 1,0 1-1,-1 1 1,0 20 85,-1 0 0,-2 0 0,-11 45 1,1-7 44,-23 232 125,17-100-461,18-185 769,2-23-308</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3.114"/>
    </inkml:context>
    <inkml:brush xml:id="br0">
      <inkml:brushProperty name="width" value="0.1" units="cm"/>
      <inkml:brushProperty name="height" value="0.1" units="cm"/>
      <inkml:brushProperty name="color" value="#F6630D"/>
    </inkml:brush>
  </inkml:definitions>
  <inkml:trace contextRef="#ctx0" brushRef="#br0">0 170 6905,'13'-12'2889,"7"-1"-1417,18 13-1216,5 0-55,6 0-49,3 2-32,3-7-40,2-7-24,-3-1-32,-8-10-32,-8 0-152,-15 2-88,-5-4 336,-3 0-128</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3.433"/>
    </inkml:context>
    <inkml:brush xml:id="br0">
      <inkml:brushProperty name="width" value="0.1" units="cm"/>
      <inkml:brushProperty name="height" value="0.1" units="cm"/>
      <inkml:brushProperty name="color" value="#F6630D"/>
    </inkml:brush>
  </inkml:definitions>
  <inkml:trace contextRef="#ctx0" brushRef="#br0">150 31 6489,'-75'-31'2625,"65"58"-1561,0 19-768,-2 16-8,11 17-48,-3 9 8,-7 11-24,8-5-56,-7 4-39,2 2-41,14 12-64,-11-4 16,13 4-192,-6-10-33,-9-40-143,7-9-120,-6-37-152,3-21 384</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3.813"/>
    </inkml:context>
    <inkml:brush xml:id="br0">
      <inkml:brushProperty name="width" value="0.1" units="cm"/>
      <inkml:brushProperty name="height" value="0.1" units="cm"/>
      <inkml:brushProperty name="color" value="#F6630D"/>
    </inkml:brush>
  </inkml:definitions>
  <inkml:trace contextRef="#ctx0" brushRef="#br0">344 1 5081,'-24'1'2513,"-4"9"-201,-2 8-1808,4 10-72,13-15-56,0 2-80,-38 51-31,-4 9-137,8 11 8,27-24-104,5-1-8,4-15-152,4-13-193,4-30 201</inkml:trace>
  <inkml:trace contextRef="#ctx0" brushRef="#br0" timeOffset="1">436 30 7466,'18'0'2608,"10"2"-2328,3 5-56,-3 1-56,-5 0-104,2 4-136,-4-4-200,-3 0 152</inkml:trace>
  <inkml:trace contextRef="#ctx0" brushRef="#br0" timeOffset="2">214 326 6497,'-36'23'3073,"18"-18"-656,18 6-2073,30-1-144,4-3-80,30-6-8,2-7 16,-2-14-24,3-3-48,-14 2-248,-7 3-184,-8 5 208</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4.186"/>
    </inkml:context>
    <inkml:brush xml:id="br0">
      <inkml:brushProperty name="width" value="0.1" units="cm"/>
      <inkml:brushProperty name="height" value="0.1" units="cm"/>
      <inkml:brushProperty name="color" value="#F6630D"/>
    </inkml:brush>
  </inkml:definitions>
  <inkml:trace contextRef="#ctx0" brushRef="#br0">117 1 8730,'-111'19'3105,"106"-11"-2681,8 9-560,5 9-184,-5-1 159</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1.338"/>
    </inkml:context>
    <inkml:brush xml:id="br0">
      <inkml:brushProperty name="width" value="0.1" units="cm"/>
      <inkml:brushProperty name="height" value="0.1" units="cm"/>
      <inkml:brushProperty name="color" value="#66CC00"/>
    </inkml:brush>
  </inkml:definitions>
  <inkml:trace contextRef="#ctx0" brushRef="#br0">1 53 9242,'39'-52'3153,"-40"73"-2961,-1-8-136,4 30-16,-2-2-88,-4-13-304,4 11-241,-5-12 337</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4.518"/>
    </inkml:context>
    <inkml:brush xml:id="br0">
      <inkml:brushProperty name="width" value="0.1" units="cm"/>
      <inkml:brushProperty name="height" value="0.1" units="cm"/>
      <inkml:brushProperty name="color" value="#F6630D"/>
    </inkml:brush>
  </inkml:definitions>
  <inkml:trace contextRef="#ctx0" brushRef="#br0">26 203 6521,'-16'13'2633,"9"-16"-1561,4 1-512,11-1 256,10 3-687,55-22-81,-36-1-16,16-6-64,9-12-113,16-2 9,2-6 80</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4.845"/>
    </inkml:context>
    <inkml:brush xml:id="br0">
      <inkml:brushProperty name="width" value="0.1" units="cm"/>
      <inkml:brushProperty name="height" value="0.1" units="cm"/>
      <inkml:brushProperty name="color" value="#F6630D"/>
    </inkml:brush>
  </inkml:definitions>
  <inkml:trace contextRef="#ctx0" brushRef="#br0">143 7 6241,'-10'-6'2801,"-1"11"-1185,1 13-1248,0 6-72,-5 11-192,2 6-24,0-2-48,2-9-16,1-2-128,-5-12-144,5-1-424,-5-10 432</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5.182"/>
    </inkml:context>
    <inkml:brush xml:id="br0">
      <inkml:brushProperty name="width" value="0.1" units="cm"/>
      <inkml:brushProperty name="height" value="0.1" units="cm"/>
      <inkml:brushProperty name="color" value="#F6630D"/>
    </inkml:brush>
  </inkml:definitions>
  <inkml:trace contextRef="#ctx0" brushRef="#br0">81 35 3425,'0'-2'118,"0"0"1,1 0-1,-1 0 1,0 0-1,0 0 1,0 0 0,-1 0-1,1 0 1,-1 0-1,1 0 1,-1 0-1,1 0 1,-1 0-1,0 0 1,-2-2-1,2 5 12,0 0 0,0 0 0,0 0 0,0 1 1,0-1-1,0 0 0,1 1 0,-1-1 0,0 0 0,1 1 0,-1-1 0,1 1 0,-1 0 0,1 2 0,-22 90 1731,14-46-816,-2 83 1,10-129-1011,-1 0 1,1 1-1,0-1 1,0 0-1,0 1 1,0-1-1,0 0 1,0 1-1,1-1 1,-1 0-1,1 0 1,0 1-1,0-1 1,-1 0-1,1 0 1,2 3-1,-1-5-21,1 1 0,-1 0 0,0-1 0,0 1 0,1-1 0,-1 0 0,1 0 1,-1 0-1,0 0 0,1 0 0,-1-1 0,0 1 0,1-1 0,-1 1 0,0-1 0,1 0 0,2-1 0,15-6-58,0-1 1,-1 0-1,0-1 0,-1-1 1,0-1-1,0-1 1,-2 0-1,1-1 0,-2-1 1,0-1-1,-1 0 0,0 0 1,22-37-1,-26 29-223</inkml:trace>
  <inkml:trace contextRef="#ctx0" brushRef="#br0" timeOffset="1">50 453 7330,'-9'3'2688,"9"0"-2216,-1 0-216,-1-3 192,2 7-248,5 24-48,12 50-64,-21-40-24,-6-2-15,-8-4-41,10 4-8,-2-11-145,5 0-151,0-7 168</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5.530"/>
    </inkml:context>
    <inkml:brush xml:id="br0">
      <inkml:brushProperty name="width" value="0.1" units="cm"/>
      <inkml:brushProperty name="height" value="0.1" units="cm"/>
      <inkml:brushProperty name="color" value="#F6630D"/>
    </inkml:brush>
  </inkml:definitions>
  <inkml:trace contextRef="#ctx0" brushRef="#br0">91 17 7074,'7'-10'2784,"4"3"-2056,2 7-400,2 2-104,5 13-264,-2 1-112,-2 1-232,-2-4 240</inkml:trace>
  <inkml:trace contextRef="#ctx0" brushRef="#br0" timeOffset="1">7 340 6777,'-6'2'2713,"9"-2"-1633,4 0-432,-1-2-520,21-4-72,42-16 16,-40 1-48,2 3-16,2-7-64,-2 4-104,-9-9-312,-3 7-776,-10 0 824</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5.848"/>
    </inkml:context>
    <inkml:brush xml:id="br0">
      <inkml:brushProperty name="width" value="0.1" units="cm"/>
      <inkml:brushProperty name="height" value="0.1" units="cm"/>
      <inkml:brushProperty name="color" value="#F6630D"/>
    </inkml:brush>
  </inkml:definitions>
  <inkml:trace contextRef="#ctx0" brushRef="#br0">133 2 6353,'-7'-1'265,"5"1"-96,0 0 0,0-1 0,0 1 0,0 0 1,-1 0-1,1 0 0,0 0 0,0 1 0,0-1 0,0 1 1,1-1-1,-3 2 0,2-1-91,1 0-1,0 0 1,0 1 0,0-1 0,0 1 0,1-1-1,-1 1 1,0-1 0,1 1 0,-1 0-1,1-1 1,-1 1 0,1 0 0,0-1 0,0 1-1,0 0 1,0 2 0,-32 185 1457,0-2-1183,29-160-468,0 1 0,-10 33 0,11-56-276,0-10 174</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6.182"/>
    </inkml:context>
    <inkml:brush xml:id="br0">
      <inkml:brushProperty name="width" value="0.1" units="cm"/>
      <inkml:brushProperty name="height" value="0.1" units="cm"/>
      <inkml:brushProperty name="color" value="#F6630D"/>
    </inkml:brush>
  </inkml:definitions>
  <inkml:trace contextRef="#ctx0" brushRef="#br0">0 63 7434,'51'-63'2672,"-49"88"-2192,11 1-224,-1-1-48,1 3-96,5 0-72,-10-5 0,5 0-16,-3-7-8,0-8-176,1 0-208,-4-11 208</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6.982"/>
    </inkml:context>
    <inkml:brush xml:id="br0">
      <inkml:brushProperty name="width" value="0.1" units="cm"/>
      <inkml:brushProperty name="height" value="0.1" units="cm"/>
      <inkml:brushProperty name="color" value="#F6630D"/>
    </inkml:brush>
  </inkml:definitions>
  <inkml:trace contextRef="#ctx0" brushRef="#br0">163 202 7290,'43'-125'2111,"-41"120"-2066,1 1 0,0-1 1,0 1-1,0-1 1,0 1-1,1 0 1,-1 1-1,1-1 0,0 0 1,0 1-1,1 0 1,-1 0-1,1 0 0,0 1 1,-1 0-1,1-1 1,0 2-1,0-1 0,0 0 1,1 1-1,-1 0 1,0 0-1,10 0 1,1-1 87,-10 1-92,0-1 1,0 2 0,0-1 0,0 1 0,0 0-1,0 0 1,0 0 0,0 1 0,0 0 0,0 1-1,-1-1 1,1 1 0,8 3 0,-12-4-32,0 1 1,0-1-1,-1 1 1,1-1-1,0 1 0,-1 0 1,1 0-1,-1 0 1,1-1-1,-1 1 1,0 0-1,0 1 1,0-1-1,0 0 1,0 0-1,-1 0 0,1 1 1,-1-1-1,1 0 1,-1 1-1,0-1 1,0 0-1,0 1 1,0-1-1,0 0 1,0 1-1,-1-1 0,1 0 1,-1 0-1,0 1 1,1-1-1,-1 0 1,0 0-1,0 0 1,-3 3-1,-5 18-9,-2-1-1,-1-1 1,-1 0 0,0 0 0,-31 34-1,35-46-28,-1 0 0,1 0 0,-1-1-1,0-1 1,-1 0 0,0 0 0,0-1 0,-1 0-1,1-1 1,-1-1 0,-1 0 0,1 0 0,-17 2-1,22-5 33,-1 0 0,0 0-1,0-1 1,1 0-1,-1 0 1,0-1 0,0 1-1,1-2 1,-1 1 0,0-1-1,1-1 1,0 1-1,-14-8 1,21 10 1,-1 0 1,0-1-1,1 1 1,-1-1-1,1 1 0,-1 0 1,1-1-1,-1 1 1,1-1-1,0 1 0,-1-1 1,1 1-1,0-1 1,-1 0-1,1 1 0,0-1 1,-1 1-1,1-1 0,0 0 1,0 1-1,0-1 1,0 0-1,0 1 0,0-1 1,0 0-1,0 1 1,0-1-1,0 0 0,0 1 1,0-1-1,0 1 1,0-1-1,1 0 0,18-19 76,31-4-22,-40 21-48,-1 0-1,1 1 1,0 0 0,-1 1 0,1 0 0,0 0 0,0 1-1,0 0 1,17 3 0,-22-2-67,0 0 0,-1 0 1,1 1-1,-1 0 0,1-1 0,-1 1 1,1 1-1,-1-1 0,0 1 0,0-1 0,0 1 1,-1 1-1,1-1 0,-1 0 0,1 1 1,-1-1-1,0 1 0,-1 0 0,1 0 0,-1 0 1,4 7-1,-5-8-93,-1 0 0,1 0 0,-1 0-1,1 0 1,-1 0 0,0 0 0,0 0 0,0 0 0,-1 0 0,1 0 0,-1 0 0,0 0 0,1 0-1,-1 0 1,0-1 0,-1 1 0,1 0 0,0-1 0,-1 1 0,0 0 0,1-1 0,-1 0 0,-3 3-1,-3 5-573,-1-2 0,0 1-1,-20 13 1,4-3 36,-34 33 1,35-28 2092,1 2 1,1 0 0,2 2-1,0 0 1,-22 45 0,51-90-1316,1-1 0,0 2 1,2-1-1,0 1 0,0 1 1,2 0-1,19-17 1,-17 21-82,3-3-3,-1 0 1,0-2-1,-1 0 0,28-32 0,-44 46-9,0 1-1,1-1 1,-1 1-1,1 0 0,-1-1 1,1 1-1,0 0 1,-1 0-1,1 0 1,0 0-1,0 0 0,0 0 1,0 1-1,0-1 1,0 1-1,0-1 1,0 1-1,0 0 0,0 0 1,0 0-1,3 0 1,-4 0 1,0 0-1,0 0 1,0 0 0,0 0 0,0 1 0,0-1-1,0 0 1,0 1 0,0-1 0,0 1 0,0-1 0,0 1-1,0-1 1,0 1 0,-1 0 0,1 0 0,0-1-1,0 1 1,-1 0 0,1 0 0,0 0 0,-1 0 0,1-1-1,-1 1 1,1 0 0,-1 0 0,1 0 0,-1 0-1,0 0 1,0 0 0,1 1 0,-1-1 0,0 0 0,0 0-1,0 0 1,0 0 0,-1 2 0,-5 34 3,3-27-1,1 1 1,1 0-1,0 0 1,0 0-1,1 13 1,4 11-3,-3 0 0,0 1 0,-3 0 0,-1-1 1,-1 0-1,-17 66 0,12-58 7,9-43-6,0 0 0,0 1 0,0-1 1,0 1-1,0-1 0,0 0 1,0 1-1,0-1 0,0 1 0,0-1 1,0 0-1,0 1 0,1-1 0,-1 1 1,0-1-1,0 0 0,0 1 1,1-1-1,-1 0 0,0 1 0,0-1 1,1 0-1,-1 1 0,0-1 1,0 0-1,1 1 0,-1-1 0,0 0 1,1 0-1,-1 0 0,1 1 1,-1-1-1,0 0 0,1 0 0,-1 0 1,1 0-1,-1 0 0,0 0 1,1 0-1,-1 0 0,1 0 0,-1 0 1,0 0-1,1 0 0,-1 0 1,1 0-1,-1 0 0,0 0 0,1 0 1,-1 0-1,1 0 0,-1-1 1,0 1-1,1 0 0,-1 0 0,1-1 1,20-11 39,-20 12-34,6-7 15,1 0 0,-1 0 0,0 0 0,0-1 0,0 0 0,-1 0 0,-1 0 1,7-12-1,-5 7-2,2 0 0,-1 0 1,12-11-1,-17 21-50,24-29 79,-26 31-94,0-1 1,0 1-1,0-1 0,0 1 0,0-1 0,0 0 0,-1 1 0,1-1 0,-1 0 1,1 0-1,-1 0 0,0 1 0,1-1 0,-1 0 0,0 0 0,0 0 0,0 0 0,-1 0 1,0-3-1,-5-10-208</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7.312"/>
    </inkml:context>
    <inkml:brush xml:id="br0">
      <inkml:brushProperty name="width" value="0.1" units="cm"/>
      <inkml:brushProperty name="height" value="0.1" units="cm"/>
      <inkml:brushProperty name="color" value="#F6630D"/>
    </inkml:brush>
  </inkml:definitions>
  <inkml:trace contextRef="#ctx0" brushRef="#br0">185 0 6817,'-96'48'2190,"95"-48"-2166,0 0-1,0 1 1,0-1 0,0 1-1,0-1 1,0 1-1,0-1 1,0 1 0,0-1-1,0 1 1,0 0-1,1 0 1,-1 0 0,0-1-1,0 1 1,1 0-1,-1 0 1,1 0-1,-1 0 1,1 0 0,-1 0-1,1 0 1,-1 0-1,1 0 1,0 0 0,0 0-1,0 1 1,-1-1-1,1 0 1,0 0 0,0 0-1,1 0 1,-1 0-1,0 0 1,0 0 0,0 0-1,1 0 1,-1 1-1,1-1 1,-1 0-1,0 0 1,2 1 0,1 4 80,1 29 247,-1-1-1,-2 1 1,-1 0-1,-6 47 1,4-64-340,0 0 0,-1 0 0,-1 0 0,-1-1 0,0 1 0,-2-1 0,1 0 0,-17 26 1,23-42-31,0-1 0,0 1 0,-1 0 0,1-1 0,0 1 0,-1 0 0,1-1 0,-1 1 0,1-1 0,-1 1 1,1-1-1,-1 1 0,1-1 0,-1 0 0,0 1 0,1-1 0,-1 1 0,0-1 0,1 0 0,-1 0 0,0 1 1,1-1-1,-1 0 0,0 0 0,1 0 0,-1 0 0,-1 0 0,-3-6-164</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7.644"/>
    </inkml:context>
    <inkml:brush xml:id="br0">
      <inkml:brushProperty name="width" value="0.1" units="cm"/>
      <inkml:brushProperty name="height" value="0.1" units="cm"/>
      <inkml:brushProperty name="color" value="#F6630D"/>
    </inkml:brush>
  </inkml:definitions>
  <inkml:trace contextRef="#ctx0" brushRef="#br0">0 0 6713,'99'52'4365,"90"48"-2935,-103-52-973,108 54 122,-179-96-541,1-1 0,-1 0-1,1-1 1,0-1 0,0-1 0,23 2-1,-34-4-157,-1 1 0,1-1 0,-1 0 0,1 0 0,-1-1 0,0 1 0,1-1 0,-1 0 0,0 0 0,1-1 0,-1 1-1,0-1 1,0 0 0,0 0 0,0 0 0,0-1 0,-1 1 0,1-1 0,-1 0 0,0 0 0,0 0 0,0 0 0,0-1 0,0 1-1,0-1 1,-1 0 0,0 0 0,2-4 0,4-27-1020</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8.233"/>
    </inkml:context>
    <inkml:brush xml:id="br0">
      <inkml:brushProperty name="width" value="0.1" units="cm"/>
      <inkml:brushProperty name="height" value="0.1" units="cm"/>
      <inkml:brushProperty name="color" value="#F6630D"/>
    </inkml:brush>
  </inkml:definitions>
  <inkml:trace contextRef="#ctx0" brushRef="#br0">240 85 6977,'20'-83'2121,"-20"83"-2108,0 0-1,0 1 1,0-1-1,0 0 1,0 1 0,0-1-1,1 0 1,-1 1 0,0-1-1,0 0 1,0 1 0,0-1-1,1 0 1,-1 1-1,0-1 1,0 0 0,1 0-1,-1 0 1,0 1 0,1-1-1,-1 0 1,0 0-1,1 0 1,-1 1 0,0-1-1,1 0 1,-1 0 0,0 0-1,1 0 1,-1 0 0,0 0-1,1 0 1,-1 0-1,0 0 1,1 0 0,-1 0-1,0 0 1,1 0 0,-1 0-1,1 0 1,-1 0 0,0-1-1,1 1 1,-1 0-1,0 0 1,0 0 0,1 0-1,-1-1 1,0 1 0,1 0-1,-1 0 1,0-1-1,0 1 1,1 0 0,-1 0-1,0-1 1,0 1 0,0 0-1,0-1 1,1 1 0,-1 0-1,0-1 1,0 1-1,0 0 1,0-1 0,0 1-1,0 0 1,0-1 0,11 25-36,-10-10 37,-1 0-1,-1 0 1,0 0-1,0 0 1,-1 0 0,-1 0-1,-9 25 1,-3 0 144,-28 48 1,23-47-23,12-26-84,-1 0 0,-1-1 1,0 0-1,0-1 0,-1 0 0,-1-1 0,0 0 1,0-1-1,-1 0 0,-1-1 0,0 0 1,-21 10-1,34-19-41,0 1 0,1-1 1,-1 1-1,0-1 1,0 1-1,0-1 0,1 1 1,-1-1-1,0 0 0,0 1 1,0-1-1,0 0 1,0 0-1,0 0 0,0 0 1,1 0-1,-1 0 0,0 0 1,0 0-1,-2 0 1,3-14 192,23-23-42,-4 15-138,2 0 0,1 2 0,0 0 0,1 2 0,1 0-1,1 2 1,1 1 0,0 1 0,51-20 0,-76 33-23,0 1 0,1-1-1,-1 1 1,0 0 0,0 0 0,0-1 0,0 1 0,0 0-1,1 0 1,-1 0 0,0 0 0,0 0 0,0 1 0,0-1 0,0 0-1,1 1 1,-1-1 0,0 0 0,0 1 0,0-1 0,0 1-1,0 0 1,0-1 0,0 1 0,0 0 0,0 0 0,-1-1 0,1 1-1,0 0 1,0 0 0,-1 0 0,1 0 0,0 0 0,-1 0-1,1 0 1,-1 0 0,0 0 0,1 0 0,-1 0 0,0 1-1,1-1 1,-1 0 0,0 0 0,0 0 0,0 0 0,0 1 0,0-1-1,0 0 1,-1 2 0,1 6 13,-1 1 0,0-1 0,0 0 0,-5 16 0,-4 15 59,1 1 0,3-1-1,1 1 1,0 55 0,3-58-36,-2 0 0,-2 0 0,-14 49-1,6-26-12,10-44-16,2-1 1,0 1-1,1-1 0,1 1 1,2 19-1,20-106-937,-8 17 691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1.676"/>
    </inkml:context>
    <inkml:brush xml:id="br0">
      <inkml:brushProperty name="width" value="0.1" units="cm"/>
      <inkml:brushProperty name="height" value="0.1" units="cm"/>
      <inkml:brushProperty name="color" value="#66CC00"/>
    </inkml:brush>
  </inkml:definitions>
  <inkml:trace contextRef="#ctx0" brushRef="#br0">1 181 8986,'3'-7'3073,"15"1"-2937,10 1 0,12-5 16,4 0-24,17-5 32,18 0 16,19-4-72,4 2 0,-18-7-80,-17 4-8,-31 2-56,-10 6-80,-9 9-280,-7 3-232,-10 5 392</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8.565"/>
    </inkml:context>
    <inkml:brush xml:id="br0">
      <inkml:brushProperty name="width" value="0.1" units="cm"/>
      <inkml:brushProperty name="height" value="0.1" units="cm"/>
      <inkml:brushProperty name="color" value="#F6630D"/>
    </inkml:brush>
  </inkml:definitions>
  <inkml:trace contextRef="#ctx0" brushRef="#br0">1 0 8290,'1'0'2848,"3"17"-2600,-3 2-56,-1 9-96,-1 5 1,-1 0-97,2 8-32,0-6-273,0-9 1,2-5 144</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8.921"/>
    </inkml:context>
    <inkml:brush xml:id="br0">
      <inkml:brushProperty name="width" value="0.1" units="cm"/>
      <inkml:brushProperty name="height" value="0.1" units="cm"/>
      <inkml:brushProperty name="color" value="#F6630D"/>
    </inkml:brush>
  </inkml:definitions>
  <inkml:trace contextRef="#ctx0" brushRef="#br0">5 101 8122,'-5'0'2928,"10"-2"-2464,5 2-111,-10-1-169,7-1-80,16-5-8,44-19 0,-34 11-48,-5-4 0,1 12-48,1 1-72,-10-4-184,-1 10-144,-10 1-945,-9-7 913</inkml:trace>
  <inkml:trace contextRef="#ctx0" brushRef="#br0" timeOffset="1">202 58 7370,'-123'127'2760,"115"-119"-2080,1-5-128,11 4-240,4-6-31,8-4-129,4 0-24,5-9-64,-1 1-48,6-1-32,-4 1-96,-1 8-200,-4-2-177,-13 5-775,-1 0-632,-12 5 1176</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9.282"/>
    </inkml:context>
    <inkml:brush xml:id="br0">
      <inkml:brushProperty name="width" value="0.1" units="cm"/>
      <inkml:brushProperty name="height" value="0.1" units="cm"/>
      <inkml:brushProperty name="color" value="#F6630D"/>
    </inkml:brush>
  </inkml:definitions>
  <inkml:trace contextRef="#ctx0" brushRef="#br0">135 154 5761,'-97'117'2289,"59"-64"-105,39-53-2172,-1 0 0,0 0 0,0 0 0,0 0-1,0 0 1,0 0 0,0 0 0,0 0 0,1 0 0,-1 0 0,0 0 0,0 0-1,0 0 1,0 0 0,0 0 0,0 0 0,0 0 0,0 0 0,1 0-1,-1 0 1,0 0 0,0 0 0,0 0 0,0 0 0,0 1 0,0-1 0,0 0-1,0 0 1,0 0 0,0 0 0,0 0 0,0 0 0,0 0 0,0 0-1,0 1 1,0-1 0,0 0 0,0 0 0,0 0 0,0 0 0,0 0 0,0 0-1,0 0 1,0 1 0,0-1 0,0 0 0,0 0 0,0 0 0,0 0-1,0 0 1,0 0 0,0 0 0,0 0 0,0 0 0,0 1 0,0-1-1,0 0 1,0 0 0,0 0 0,0 0 0,-1 0 0,1 0 0,0 0 0,0 0-1,0 0 1,0 0 0,0 0 0,0 0 0,15-11 196,10-11-321,-2-1 1,0-1-1,24-33 0,-41 49 17,0-1 1,-1 1-1,0-1 0,0 0 0,-1 0 1,0 0-1,-1-1 0,0 0 0,-1 1 0,1-1 1,-2 0-1,0 0 0,0 0 0,-1 0 1,0-12-1,-1 20 123,1 0 0,0 1 0,0-1 0,-1 1 0,1-1-1,-1 0 1,1 1 0,-1-1 0,0 1 0,0-1 0,0 1 0,1 0 0,-1-1 0,-1 1 0,1 0 0,0 0-1,-2-2 1,2 3-10,1-1-1,-1 1 0,0 0 0,1 0 0,-1 0 1,0 0-1,1 0 0,-1 0 0,0 0 0,1 0 1,-1 0-1,0 1 0,1-1 0,-1 0 1,1 0-1,-1 1 0,0-1 0,1 0 0,-1 0 1,1 1-1,-1-1 0,1 1 0,-1-1 0,1 1 1,-1-1-1,1 1 0,-1-1 0,1 1 1,0-1-1,-1 1 0,1-1 0,0 1 0,-1 0 1,1-1-1,0 1 0,0-1 0,0 1 0,0 0 1,-1-1-1,1 1 0,0 0 0,0 1 1,-4 14 41,1 1 0,1-1 0,0 1 0,0 21 0,2-23-54,0 0 0,-1 0 0,-1-1 0,-1 1 0,0-1 0,-5 15 0,-3 0 230,1 0-1,1 1 0,-4 34 1,13-63-215,0-1 1,0 0-1,1 0 1,-1 1-1,0-1 1,0 0-1,0 0 1,1 0-1,-1 1 1,0-1-1,1 0 1,-1 0-1,0 0 0,0 0 1,1 1-1,-1-1 1,0 0-1,1 0 1,-1 0-1,0 0 1,1 0-1,-1 0 1,0 0-1,1 0 1,-1 0-1,0 0 1,1 0-1,-1 0 1,0 0-1,1 0 1,-1 0-1,0-1 0,0 1 1,1 0-1,-1 0 1,0 0-1,1 0 1,-1-1-1,0 1 1,0 0-1,1 0 1,-1 0-1,0-1 1,0 1-1,1-1 1,31-18 27,90-79-521</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9.615"/>
    </inkml:context>
    <inkml:brush xml:id="br0">
      <inkml:brushProperty name="width" value="0.1" units="cm"/>
      <inkml:brushProperty name="height" value="0.1" units="cm"/>
      <inkml:brushProperty name="color" value="#F6630D"/>
    </inkml:brush>
  </inkml:definitions>
  <inkml:trace contextRef="#ctx0" brushRef="#br0">25 290 8338,'-23'21'2944,"21"-11"-2608,11-7-39,25-3-49,7-5-72,2-15-8,6-6-16,7-5-96,-9-12 0,4 4-32,-3 3-16,-12 5-16,-3-1-56,-10 18-136,-10-8-104,-13 7-192,-2 12-193,-11-3 425</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49.951"/>
    </inkml:context>
    <inkml:brush xml:id="br0">
      <inkml:brushProperty name="width" value="0.1" units="cm"/>
      <inkml:brushProperty name="height" value="0.1" units="cm"/>
      <inkml:brushProperty name="color" value="#F6630D"/>
    </inkml:brush>
  </inkml:definitions>
  <inkml:trace contextRef="#ctx0" brushRef="#br0">64 1 6577,'-51'33'2449,"56"-20"-1865,2 8-24,0 10-184,-4-3-40,3 18-56,-1 2-56,-5-5 8,0 9-47,-6-4-65,-1 1-40,2 7-40,-1-7-16,2-4-48,-2-11-16,1-18-184,0-7-97,3-24 185</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50.282"/>
    </inkml:context>
    <inkml:brush xml:id="br0">
      <inkml:brushProperty name="width" value="0.1" units="cm"/>
      <inkml:brushProperty name="height" value="0.1" units="cm"/>
      <inkml:brushProperty name="color" value="#F6630D"/>
    </inkml:brush>
  </inkml:definitions>
  <inkml:trace contextRef="#ctx0" brushRef="#br0">234 1 6129,'-24'76'4130,"2"-7"-3229,-32 67-1,20-49-581,28-68-304,-1 1 0,0-1 0,-2 0 0,0 0 0,-1-1 0,-1-1 0,-1 0 1,-14 17-1,24-31-327,4-8-183,2-9 205</inkml:trace>
  <inkml:trace contextRef="#ctx0" brushRef="#br0" timeOffset="1">145 321 5673,'127'-69'2849,"-106"97"-121,2 3-2280,3 10-87,1-4-33,-1 2-80,4-3-8,1 2-104,7-2-40,3-11-64,-9-7-32,-5-15-88,-1-5-72,-11-14-272,8-5-208,-2-12 375</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50.634"/>
    </inkml:context>
    <inkml:brush xml:id="br0">
      <inkml:brushProperty name="width" value="0.1" units="cm"/>
      <inkml:brushProperty name="height" value="0.1" units="cm"/>
      <inkml:brushProperty name="color" value="#F6630D"/>
    </inkml:brush>
  </inkml:definitions>
  <inkml:trace contextRef="#ctx0" brushRef="#br0">108 126 8458,'-108'-8'3144,"128"-14"-2551,11 11-241,5-2-112,0-1-128,2 6-16,1-3-72,1 3-16,-4 1-144,-3-1-136,-17-2-320,-3 5 296,-13 7 111</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50.967"/>
    </inkml:context>
    <inkml:brush xml:id="br0">
      <inkml:brushProperty name="width" value="0.1" units="cm"/>
      <inkml:brushProperty name="height" value="0.1" units="cm"/>
      <inkml:brushProperty name="color" value="#F6630D"/>
    </inkml:brush>
  </inkml:definitions>
  <inkml:trace contextRef="#ctx0" brushRef="#br0">65 117 5161,'-31'18'2713,"11"-9"-257,7-4-1632,19-4-400,9-1-135,10-3-105,11 1-56,3-6-24,2-3-32,10-4-48,-8-8-16,3 1-224,-2 1-128,-9-2-2737,-9 2 2201</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51.314"/>
    </inkml:context>
    <inkml:brush xml:id="br0">
      <inkml:brushProperty name="width" value="0.1" units="cm"/>
      <inkml:brushProperty name="height" value="0.1" units="cm"/>
      <inkml:brushProperty name="color" value="#F6630D"/>
    </inkml:brush>
  </inkml:definitions>
  <inkml:trace contextRef="#ctx0" brushRef="#br0">361 99 7938,'-46'-99'2792,"44"109"-2448,1 7-40,1 16-136,-3-2 17,-2 13-49,3 5-24,-3 7-16,2 5-64,-4 0 0,1 1-40,-4-13-136,0 9-88,-3-1-345,-5 1-423,-5-9 632</inkml:trace>
  <inkml:trace contextRef="#ctx0" brushRef="#br0" timeOffset="1">154 741 3409,'-92'27'2340,"89"-26"-2032,-1 0-1,0-1 0,0 1 1,1-1-1,-1 0 1,0-1-1,0 1 0,1 0 1,-1-1-1,0 0 1,1 0-1,-1 0 0,-4-3 1,8 4-263,-1 0-1,1 0 1,0 0 0,-1 0 0,1 0 0,0 0-1,0-1 1,-1 1 0,1 0 0,0 0 0,0-1-1,-1 1 1,1 0 0,0 0 0,0-1 0,0 1-1,-1 0 1,1 0 0,0-1 0,0 1 0,0 0-1,0-1 1,0 1 0,0 0 0,0-1 0,0 1 0,0 0-1,0 0 1,0-1 0,0 1 0,0 0 0,0-1-1,0 1 1,0 0 0,0-1 0,0 1 0,0 0-1,0-1 1,0 1 0,23-10 521,220-50 73,9-2-1104,-230 58 284,47-11-1789,-47 2 1186</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52.202"/>
    </inkml:context>
    <inkml:brush xml:id="br0">
      <inkml:brushProperty name="width" value="0.1" units="cm"/>
      <inkml:brushProperty name="height" value="0.1" units="cm"/>
      <inkml:brushProperty name="color" value="#F6630D"/>
    </inkml:brush>
  </inkml:definitions>
  <inkml:trace contextRef="#ctx0" brushRef="#br0">245 1 6873,'1'1'166,"0"1"-1,0 0 0,-1 0 0,1-1 0,-1 1 0,1 0 0,-1 0 0,0 0 1,0 0-1,1-1 0,-1 1 0,-1 0 0,1 0 0,0 0 0,0 0 0,-1-1 1,1 1-1,-1 0 0,1 0 0,-1 0 0,-1 2 0,-20 41-343,18-38 460,-12 20-52,-1 0-1,-1-1 1,-27 30 0,22-30 53,-28 45 1,31-45-112,17-24-144,0 2-1,1-1 0,-1 0 1,1 0-1,-1 1 1,1-1-1,0 1 1,0 0-1,0 0 0,1 0 1,-2 7-1,3-11-25,0 1-1,0-1 0,0 1 1,0-1-1,0 1 0,0-1 0,0 1 1,0-1-1,0 1 0,1-1 1,-1 1-1,0-1 0,0 1 1,1-1-1,-1 1 0,0-1 0,1 0 1,-1 1-1,0-1 0,1 1 1,-1-1-1,0 0 0,1 1 1,-1-1-1,1 0 0,-1 0 0,1 1 1,-1-1-1,1 0 0,-1 0 1,1 0-1,-1 0 0,1 1 1,-1-1-1,1 0 0,-1 0 0,1 0 1,-1 0-1,1 0 0,-1 0 1,1 0-1,-1-1 0,1 1 1,-1 0-1,1 0 0,-1 0 0,1 0 1,-1-1-1,1 1 0,-1 0 1,1 0-1,-1-1 0,1 1 1,-1 0-1,0-1 0,1 0 0,30-17 45,14-15-19,-2-2-1,59-61 0,-86 79-20,1 1 1,0 0-1,0 1 0,2 1 0,30-17 0,-40 26-8,6-1-8,-21 27 20,-16 23 85,-2-1 1,-1-2-1,-3 0 1,-1-2-1,-2-1 0,-47 45 1,206-212 37,82-50-130,-206 175 0,0 0-1,1 1 1,0 0-1,-1-1 1,1 2 0,0-1-1,7-3 1,-11 6-3,0 0 1,-1 0-1,1 0 0,0-1 0,-1 1 0,1 0 1,0 0-1,-1 0 0,1 0 0,0 0 1,-1 0-1,1 0 0,0 1 0,-1-1 0,1 0 1,0 0-1,-1 0 0,1 1 0,0-1 1,-1 0-1,1 1 0,-1-1 0,1 0 1,0 1-1,0 1-1,0-1 0,-1 0 1,1 1-1,0-1 0,-1 1 0,0-1 1,1 1-1,-1-1 0,0 1 1,0-1-1,0 1 0,0-1 0,0 1 1,0-1-1,0 1 0,-1 1 1,-2 64 3,4-53-7,-1 0 0,-1 0 1,0 0-1,-1 0 0,-1 0 0,0 0 1,-7 18-1,2-11-23,2-8-58,0 1 0,0-1 1,-15 22-1,18-31 31,0-1 1,0 0-1,0 1 1,0-1-1,0-1 1,0 1-1,-1 0 1,1-1-1,-1 0 0,0 1 1,0-2-1,0 1 1,0 0-1,0-1 1,0 0-1,0 1 1,-8-1-1,9 0 22,0-1 0,0 0-1,1-1 1,-1 1 0,0 0-1,1-1 1,-1 0 0,0 0-1,1 1 1,-1-1 0,1-1-1,-1 1 1,1 0 0,0-1-1,-1 1 1,1-1 0,0 0-1,0 1 1,0-1 0,0 0-1,1 0 1,-4-5 0,2 3 35,0 1-1,0 0 1,-1-1 0,1 1 0,-1 1 0,0-1 0,-4-2 0,11 32 460,1 2-297,3 54-1,-7-73-88,0 0-1,-1 1 1,0-1-1,0 0 1,-1 0 0,-1 0-1,1 0 1,-2 0-1,1-1 1,-7 11-1,9-19-68,1 0-1,-1 1 0,0-1 0,0 0 0,0 0 0,0-1 1,0 1-1,0 0 0,0 0 0,0 0 0,0-1 0,-1 1 0,1-1 1,0 1-1,0-1 0,-1 1 0,1-1 0,0 0 0,0 1 0,-1-1 1,1 0-1,0 0 0,-1 0 0,1 0 0,-1 0 0,1 0 0,0-1 1,0 1-1,-1 0 0,1-1 0,0 1 0,-1-1 0,1 1 0,0-1 1,0 1-1,0-1 0,0 0 0,0 0 0,0 0 0,-2-1 0,-6-5-33,0-1 0,1 0 0,-13-14-1,16 17 5,-15-20 99,1-1 0,-17-30 0,19 30 384</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2.094"/>
    </inkml:context>
    <inkml:brush xml:id="br0">
      <inkml:brushProperty name="width" value="0.1" units="cm"/>
      <inkml:brushProperty name="height" value="0.1" units="cm"/>
      <inkml:brushProperty name="color" value="#66CC00"/>
    </inkml:brush>
  </inkml:definitions>
  <inkml:trace contextRef="#ctx0" brushRef="#br0">85 1 7354,'-54'92'2112,"52"-88"-2072,1 0-1,-1 0 1,0 1-1,1-1 1,0 1-1,0-1 1,0 1 0,1-1-1,0 1 1,0 0-1,0-1 1,0 1-1,1-1 1,-1 1 0,1-1-1,2 6 1,-2-6-34,0 0 0,0 0 0,0-1 0,-1 1 0,0 0 0,0 0 0,0 0 0,0 0 0,0 0 0,-2 6 0,1-4 20,-7 19-30,8-25 10,0 0-1,0 1 0,0-1 0,0 0 0,0 0 0,-1 1 1,1-1-1,0 0 0,0 1 0,0-1 0,0 0 0,0 0 1,-1 1-1,1-1 0,0 0 0,0 0 0,0 0 0,-1 1 1,1-1-1,0 0 0,0 0 0,-1 0 0,1 0 0,0 1 1,0-1-1,-1 0 0,1 0 0,0 0 0,-1 0 0,1 0 1,0 0-1,0 0 0,-1 0 0,1 0 0,0 0 0,-1 0 1,1 0-1,0 0 0,-1 0 0,1 0 0,0 0 0,0 0 1,-1 0-1,1 0 0,0-1 0,-1 1 0,1 0 0,0 0 1,0 0-1,-1 0 0,1-1 0,0 1 0,0 0 0,0 0 1,-1-1-1,1 1 0,0 0 0,0 0 0,0-1 0,0 1 1,0 0-1,-1-1 0,1-1 13,-1 0 1,1 0-1,0 0 0,0 0 1,0-1-1,0 1 0,0 0 1,0 0-1,0 0 0,1 0 1,-1-1-1,1 1 0,0 0 1,-1 0-1,1 0 0,0 0 1,0 0-1,0 1 0,1-1 1,-1 0-1,2-2 0,23-29 39,-22 29-48,0 1-1,1 0 1,-1 0-1,1 0 1,-1 0-1,1 1 1,0 0-1,0 0 1,0 0 0,0 0-1,0 1 1,1 0-1,-1 0 1,9 0-1,5 0 2,0 2 0,30 3-1,-27-2 1,-18-1 10,5-1-44,0 1 0,0 1 1,0-1-1,-1 1 0,12 5 1,-18-7 4,-1 1 1,1 0-1,-1 0 1,0-1-1,1 1 1,-1 0-1,0 0 1,0 0-1,0 0 1,0 0-1,0 0 1,0 1-1,0-1 1,0 0-1,0 0 1,-1 1 0,1-1-1,0 1 1,-1-1-1,1 0 1,-1 1-1,1-1 1,-1 1-1,0-1 1,0 1-1,0-1 1,0 1-1,0-1 1,0 1-1,0 0 1,0-1-1,-1 1 1,1-1-1,0 0 1,-1 1-1,1-1 1,-2 3 0,-1 1 2,0 0 0,0 0 0,0 0 0,0-1 0,-1 1 0,1-1 0,-1 0 0,0 0 1,-1 0-1,1 0 0,-1-1 0,1 0 0,-1 0 0,-7 3 0,-12 5 113,-48 16 1,14-6 223,27-10-36,28-10-217,-1-1-1,1 1 0,-1 0 0,1 0 0,-1 0 0,1 1 0,-1-1 0,1 1 0,0 0 0,0 0 0,0 0 0,0 0 0,0 0 0,1 1 0,-1-1 1,0 1-1,1 0 0,0 0 0,0 0 0,0 0 0,0 0 0,0 0 0,-1 4 0,78-36 377,-42 18-437,149-43-18,-159 50-40,-14 3-78,-1 0 1,-1-1-1,1 0 1,0 0-1,0 0 1,-1-1-1,1 0 0,12-8 1,-16-3-214</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52.529"/>
    </inkml:context>
    <inkml:brush xml:id="br0">
      <inkml:brushProperty name="width" value="0.1" units="cm"/>
      <inkml:brushProperty name="height" value="0.1" units="cm"/>
      <inkml:brushProperty name="color" value="#F6630D"/>
    </inkml:brush>
  </inkml:definitions>
  <inkml:trace contextRef="#ctx0" brushRef="#br0">12 6 6913,'-3'-4'3473,"1"3"-2841,1 1-208,-1 0-55,-1 18-105,3 46-8,8-41-104,-5 0-64,5 3-32,-1-4-40,-4-4-128,4-2-72,1-8-256,2-1-217,5-7 417</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5:45:52.869"/>
    </inkml:context>
    <inkml:brush xml:id="br0">
      <inkml:brushProperty name="width" value="0.1" units="cm"/>
      <inkml:brushProperty name="height" value="0.1" units="cm"/>
      <inkml:brushProperty name="color" value="#F6630D"/>
    </inkml:brush>
  </inkml:definitions>
  <inkml:trace contextRef="#ctx0" brushRef="#br0">1 0 9458,'6'9'3297,"3"5"-2945,4 4 24,-5 2-56,-1 5-48,-4-6-88,-1 3-64,-2-4-232,-2-8-144,-8 11 3897,17-23-2729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2.431"/>
    </inkml:context>
    <inkml:brush xml:id="br0">
      <inkml:brushProperty name="width" value="0.1" units="cm"/>
      <inkml:brushProperty name="height" value="0.1" units="cm"/>
      <inkml:brushProperty name="color" value="#66CC00"/>
    </inkml:brush>
  </inkml:definitions>
  <inkml:trace contextRef="#ctx0" brushRef="#br0">1 0 7434,'0'7'2640,"0"-4"-2296,8 9-56,2 4 16,-2-4-40,3 6 8,-1 5-47,0-2 15,-5 7-48,-5-2-40,-2 7-80,-8-5-56,-1 7-16,4 1-64,-2-15-216,5 5-209,1-21 289</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2.809"/>
    </inkml:context>
    <inkml:brush xml:id="br0">
      <inkml:brushProperty name="width" value="0.1" units="cm"/>
      <inkml:brushProperty name="height" value="0.1" units="cm"/>
      <inkml:brushProperty name="color" value="#66CC00"/>
    </inkml:brush>
  </inkml:definitions>
  <inkml:trace contextRef="#ctx0" brushRef="#br0">0 281 7482,'107'-105'2273,"-101"99"-2194,0 1 0,1 0 0,0 1 0,-1 0 0,1 0 0,1 0 0,-1 1 0,0 0 0,1 1 0,0-1-1,0 2 1,-1-1 0,16-1 0,4 0 66,18-6 15,-7 3-74,0-1-1,-1-2 1,-1-2-1,1-1 1,-2-2-1,51-27 1,-82 39-79,-1 0 1,1 0 0,0 0-1,-1 1 1,1 0-1,0-1 1,0 1 0,0 1-1,0-1 1,0 0 0,-1 1-1,1 0 1,0 0-1,0 0 1,8 2 0,-10-2-1,0 1 1,0 0 0,0 0 0,0 0-1,1 0 1,-1 0 0,-1 0 0,1 1-1,0-1 1,0 1 0,0-1 0,-1 1-1,1 0 1,-1-1 0,1 1 0,-1 0-1,0 0 1,0 0 0,1 0 0,-1 0-1,-1 0 1,1 1 0,0-1 0,-1 0-1,1 0 1,-1 1 0,1 3 0,0 26 96,-2 0 1,0 0 0,-12 54 0,0 22-7,10-71-82,2 3 124,-2 0 1,-2 0-1,-2-1 0,-16 57 1,23-95-137,0-1 0,-1 1 0,1-1 0,0 1 0,0-1 0,0 1 0,0 0 1,-1-1-1,1 1 0,0-1 0,0 1 0,-1-1 0,1 1 0,0-1 1,-1 1-1,1-1 0,-1 0 0,1 1 0,-1-1 0,1 0 0,-1 1 1,1-1-1,-1 0 0,1 1 0,-1-1 0,1 0 0,-1 0 0,1 0 0,-1 1 1,1-1-1,-1 0 0,0 0 0,1 0 0,-1 0 0,1 0 0,-2 0 1,-18-18-47,-16-47-436,31 54 287,-19-31-389,-7-1 239</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3.293"/>
    </inkml:context>
    <inkml:brush xml:id="br0">
      <inkml:brushProperty name="width" value="0.1" units="cm"/>
      <inkml:brushProperty name="height" value="0.1" units="cm"/>
      <inkml:brushProperty name="color" value="#66CC00"/>
    </inkml:brush>
  </inkml:definitions>
  <inkml:trace contextRef="#ctx0" brushRef="#br0">195 66 6377,'-33'-61'2236,"32"60"-2199,1 1 1,0 0 0,0 0 0,0-1 0,0 1 0,0 0 0,-1 0 0,1 0 0,0-1 0,0 1 0,0 0 0,-1 0 0,1 0 0,0-1 0,0 1 0,-1 0 0,1 0 0,0 0 0,0 0 0,-1 0 0,1 0 0,0 0 0,-1 0 0,1-1 0,0 1 0,0 0 0,-1 0 0,1 0 0,0 0 0,0 0 0,-1 1 0,1-1 0,0 0 0,-1 0 0,1 0 0,0 0 0,0 0 0,-1 0 0,1 0 0,0 0 0,0 1 0,-1-1 0,1 0 0,0 0-1,0 0 1,0 1 0,-1-1 0,1 0 0,0 0 0,0 1 0,0-1 0,-8 5 349,-6-3 126,42-5-319,0 0-187,1 1 1,0 2-1,0 1 0,0 2 0,-1 0 1,49 13-1,-75-15-6,1 0 0,-1 0-1,1 1 1,-1-1 0,0 1 0,0-1 0,0 1 0,0 0 0,0-1-1,0 1 1,0 0 0,0 1 0,-1-1 0,1 0 0,-1 0 0,0 1-1,1-1 1,-1 0 0,1 4 0,-2-4 1,1 0 0,-1 0 0,1-1 0,-1 1 0,0 0 0,0 0-1,0 0 1,0 0 0,0-1 0,0 1 0,0 0 0,-1 0 0,1-1 0,-1 1 0,1 0 0,-1 0 0,0-1-1,0 1 1,1 0 0,-1-1 0,0 1 0,0-1 0,-1 0 0,1 1 0,0-1 0,0 0 0,-3 2 0,-4 3 96,0-1 0,0 0 0,0 0 0,0-1 1,-1 0-1,0 0 0,0-1 0,0 0 0,0-1 1,0 0-1,0-1 0,-1 0 0,-11 0 0,-37-4 141,34 1-171,1 0 0,-1 1 0,1 2-1,-1 0 1,1 2 0,-42 9 0,63-11-72,0-1 1,0 1-1,0 0 1,0-1-1,0 1 0,0 0 1,0 0-1,0 1 0,0-1 1,1 0-1,-1 1 1,0-1-1,1 1 0,-2 1 1,8 1-267,16-6-109,13-7 18,11-12 145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0.388"/>
    </inkml:context>
    <inkml:brush xml:id="br0">
      <inkml:brushProperty name="width" value="0.1" units="cm"/>
      <inkml:brushProperty name="height" value="0.1" units="cm"/>
      <inkml:brushProperty name="color" value="#E71224"/>
    </inkml:brush>
  </inkml:definitions>
  <inkml:trace contextRef="#ctx0" brushRef="#br0">2 14 6761,'2'-2'189,"-1"1"-1,1 0 1,-1 0-1,1 0 1,0 0-1,-1 0 0,1 0 1,0 0-1,0 0 1,-1 1-1,1-1 1,0 1-1,0-1 0,0 1 1,0 0-1,0 0 1,0 0-1,2 0 0,-3 1-146,0 0 0,1 0 0,-1 0 0,0 0 0,0 1 0,0-1 0,0 0 0,0 1 0,0-1 0,0 1 0,0-1 0,0 1 0,-1-1-1,1 1 1,0 0 0,-1-1 0,0 1 0,1 0 0,-1-1 0,0 1 0,0 0 0,0 0 0,0 2 0,1 59 230,-2-1 0,-9 66 0,1-22-168,3 236 64,6-333-169,1 8 8,0 0-1,-2 0 1,0 0-1,-6 33 1,-9-25 59,10-23-698,10-13-1849,3-3 1454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9.974"/>
    </inkml:context>
    <inkml:brush xml:id="br0">
      <inkml:brushProperty name="width" value="0.1" units="cm"/>
      <inkml:brushProperty name="height" value="0.1" units="cm"/>
      <inkml:brushProperty name="color" value="#E71224"/>
    </inkml:brush>
  </inkml:definitions>
  <inkml:trace contextRef="#ctx0" brushRef="#br0">199 0 7402,'-70'155'2688,"63"-113"-2192,-3-5-8,2 10-56,-9-12-39,1 2-161,3 6-56,-3-7-112,6 5-56,3-14-48,-4-4-160,6-7-417,-2-13-1767,5-6 1632</inkml:trace>
  <inkml:trace contextRef="#ctx0" brushRef="#br0" timeOffset="1">209 245 7546,'15'-23'2688,"5"3"-2312,19 20-168,-10-11-96,3 6-48,-11-8-40,-3-2-8,-5 2-24,7 5-112,-4 9-1976,-11-4 1528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3.846"/>
    </inkml:context>
    <inkml:brush xml:id="br0">
      <inkml:brushProperty name="width" value="0.1" units="cm"/>
      <inkml:brushProperty name="height" value="0.1" units="cm"/>
      <inkml:brushProperty name="color" value="#66CC00"/>
    </inkml:brush>
  </inkml:definitions>
  <inkml:trace contextRef="#ctx0" brushRef="#br0">315 1 7818,'-24'38'3845,"13"-20"-3830,0-1 0,-21 25 0,-80 63 332,-5 6 912,116-111-1253,1 1 1,0-1 0,-1 0-1,1 0 1,-1 1 0,1-1-1,-1 0 1,1 1 0,0-1-1,-1 1 1,1-1 0,0 1-1,-1-1 1,1 0 0,0 1-1,0-1 1,-1 1 0,1-1-1,0 1 1,0-1 0,0 1-1,0-1 1,0 1 0,0-1-1,0 1 1,0 0 0,0-1 0,0 1-1,0-1 1,0 1 0,0-1-1,0 1 1,0-1 0,0 1-1,1-1 1,-1 1 0,0-1-1,0 1 1,1-1 0,-1 0-1,0 1 1,1-1 0,-1 1-1,0-1 1,1 0 0,-1 1-1,1-1 1,-1 0 0,0 1-1,1-1 1,-1 0 0,1 0-1,-1 1 1,1-1 0,-1 0 0,1 0-1,-1 0 1,1 0 0,-1 0-1,1 0 1,-1 0 0,1 0-1,0 0 1,39 0 60,-5-5-50,0-2 0,-1-2 0,0-1 0,-1-1 0,0-2 0,32-17 0,107-51-1301,-169 79 1054,0 1 1,0 0-1,0-1 1,0 0-1,0 0 1,0 0-1,-1 0 1,1 0-1,-1-1 1,0 1-1,0-1 1,4-5-1,-6-7-787</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4.179"/>
    </inkml:context>
    <inkml:brush xml:id="br0">
      <inkml:brushProperty name="width" value="0.1" units="cm"/>
      <inkml:brushProperty name="height" value="0.1" units="cm"/>
      <inkml:brushProperty name="color" value="#66CC00"/>
    </inkml:brush>
  </inkml:definitions>
  <inkml:trace contextRef="#ctx0" brushRef="#br0">228 25 6625,'-104'-23'2408,"103"23"-2337,0-1 1,0 1-1,-1 0 1,1 0 0,0-1-1,-1 1 1,1 0-1,0 0 1,-1 0 0,1 0-1,0 1 1,0-1-1,-1 0 1,1 0 0,0 1-1,-1-1 1,1 1 0,0-1-1,0 1 1,0-1-1,0 1 1,-1 0 0,1 0-1,-1 1 1,-1 18 205,3-15-137,-6 40 239,2 1 0,2 0-1,4 50 1,0-43-291,-9 100 0,5-139-90,-1 11-29,0 0-1,-2 0 1,-1-1-1,0 1 1,-20 44-1,26-69 5,0 1 0,-1 0 0,1-1-1,0 1 1,-1-1 0,1 1 0,0-1 0,-1 1 0,1-1 0,0 1-1,-1-1 1,1 1 0,-1-1 0,1 0 0,-1 1 0,1-1-1,-1 1 1,1-1 0,-1 0 0,0 0 0,1 1 0,-1-1 0,1 0-1,-1 0 1,0 0 0,1 0 0,-1 0 0,1 0 0,-1 0-1,0 0 1,1 0 0,-1 0 0,0 0 0,1 0 0,-2 0 0,-2-10-302</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4.531"/>
    </inkml:context>
    <inkml:brush xml:id="br0">
      <inkml:brushProperty name="width" value="0.1" units="cm"/>
      <inkml:brushProperty name="height" value="0.1" units="cm"/>
      <inkml:brushProperty name="color" value="#66CC00"/>
    </inkml:brush>
  </inkml:definitions>
  <inkml:trace contextRef="#ctx0" brushRef="#br0">0 1 8506,'0'10'2872,"0"5"-2712,0 3-160,5 3-136,-5 2-2160,0-5 1672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5.030"/>
    </inkml:context>
    <inkml:brush xml:id="br0">
      <inkml:brushProperty name="width" value="0.1" units="cm"/>
      <inkml:brushProperty name="height" value="0.1" units="cm"/>
      <inkml:brushProperty name="color" value="#66CC00"/>
    </inkml:brush>
  </inkml:definitions>
  <inkml:trace contextRef="#ctx0" brushRef="#br0">234 2 8026,'-1'0'62,"1"-1"0,0 1 0,-1 0 0,1 0 0,0 0 1,-1 0-1,1 0 0,0-1 0,-1 1 0,1 0 0,-1 0 0,1 0 1,0 0-1,-1 0 0,1 0 0,-1 0 0,1 1 0,0-1 0,-1 0 0,1 0 1,-1 0-1,1 0 0,0 0 0,-1 1 0,1-1 0,0 0 0,-1 0 1,1 0-1,0 1 0,-1-1 0,1 0 0,0 1 0,0-1 0,-1 0 1,1 1-1,0-1 0,0 0 0,0 1 0,0-1 0,-1 0 0,1 1 1,0-1-1,0 0 0,0 1 0,0 0 0,10 20 328,-5-13-399,9 13 64,2 0 0,20 22 0,-25-31-54,-1-1 0,0 2 0,0-1 0,-1 1 0,-1 0 0,0 1 0,-1 0 0,0 1 0,4 14 0,-10-23-7,1-2 3,-1 1 1,0-1-1,0 1 1,-1-1-1,1 1 0,-1-1 1,0 1-1,-1 5 1,1-8 3,-1 0 0,0 1 0,0-1 0,-1 0 1,1 1-1,0-1 0,-1 0 0,1 0 0,-1 0 0,0 0 1,1 0-1,-1 0 0,0-1 0,0 1 0,0-1 1,-1 1-1,1-1 0,-4 2 0,-2 0 8,1 0-1,-1 0 1,1-1-1,-1 0 1,0-1 0,0 0-1,0 0 1,0 0-1,0-1 1,-14-2 0,-37 4 419,58-2-412,0 1 1,0 0-1,0-1 1,0 1-1,0 0 0,0 0 1,0 0-1,0 0 1,0 0-1,0 0 1,1 0-1,-1 0 1,0 0-1,1 0 0,-1 0 1,1 1-1,-1-1 1,1 0-1,0 0 1,-1 1-1,1-1 0,0 0 1,0 1-1,0-1 1,0 0-1,0 1 1,0-1-1,0 0 0,0 0 1,1 1-1,-1-1 1,0 0-1,1 0 1,0 2-1,0 9 38,0-9-51,0-1 1,0 0-1,1 0 0,-1 1 0,1-1 0,-1 0 0,1 0 0,0 0 0,0-1 0,0 1 0,0 0 0,0-1 0,0 1 1,1-1-1,-1 0 0,5 2 0,3 3 14,26 15-5,28 19 48,-61-37-63,0-1 0,0 1 0,0 0 0,0 0 0,-1 0 0,0 0 0,1 0 0,-1 1 0,0-1 0,-1 1 0,1-1 0,0 1 0,-1 0 0,0-1 0,1 9 0,-2-11 2,0 1 1,0-1 0,0 1-1,-1-1 1,1 1 0,-1-1-1,1 0 1,-1 1-1,1-1 1,-1 0 0,0 1-1,0-1 1,1 0 0,-1 0-1,0 0 1,0 0-1,0 0 1,-1 0 0,1 0-1,0 0 1,0 0 0,0 0-1,-1 0 1,1-1 0,0 1-1,-1-1 1,1 1-1,-2 0 1,-48 13 32,41-12-29,-94 10-18,82-11 39,0 0 0,0 2 1,0 1-1,-41 12 0,61-15 11,0 0-1,-1 0 0,1 0 0,0 0 0,0 0 0,0 0 0,0 0 1,0 1-1,0-1 0,1 1 0,-1 0 0,0-1 0,1 1 0,-3 3 1,34 6 106,51 15 311,0-4 1,139 20-1,-116-25 73,34 11-216,-81-14-531,1-2 1,0-3-1,0-2 0,91-2 1,-143-6 83,0 0 0,0 0 0,0 0 0,-1-1 0,1 0 0,9-4-1,6-3-18,26-5 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6.028"/>
    </inkml:context>
    <inkml:brush xml:id="br0">
      <inkml:brushProperty name="width" value="0.1" units="cm"/>
      <inkml:brushProperty name="height" value="0.1" units="cm"/>
      <inkml:brushProperty name="color" value="#66CC00"/>
    </inkml:brush>
  </inkml:definitions>
  <inkml:trace contextRef="#ctx0" brushRef="#br0">208 109 7818,'84'-89'2394,"-74"73"-1783,-12 12-302,-10 14 180,8 2-356,-1 1 0,-1-1-1,1 0 1,-2-1 0,0 0-1,0 0 1,-15 17 0,-25 40-17,-22 74-25,45-88-467,-36 62 1,46-99-396,4-7 325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6.446"/>
    </inkml:context>
    <inkml:brush xml:id="br0">
      <inkml:brushProperty name="width" value="0.1" units="cm"/>
      <inkml:brushProperty name="height" value="0.1" units="cm"/>
      <inkml:brushProperty name="color" value="#66CC00"/>
    </inkml:brush>
  </inkml:definitions>
  <inkml:trace contextRef="#ctx0" brushRef="#br0">45 117 8426,'-45'100'3000,"48"-100"-2679,6 0-81,7-10-112,10-3-56,9-3 8,4-6-40,6 4-8,-4-10-32,0 0 16,11 14-56,-12-16-264,9 17-225,-15-12 305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6.793"/>
    </inkml:context>
    <inkml:brush xml:id="br0">
      <inkml:brushProperty name="width" value="0.1" units="cm"/>
      <inkml:brushProperty name="height" value="0.1" units="cm"/>
      <inkml:brushProperty name="color" value="#66CC00"/>
    </inkml:brush>
  </inkml:definitions>
  <inkml:trace contextRef="#ctx0" brushRef="#br0">101 7 7466,'-1'-1'83,"0"1"0,0-1 1,-1 0-1,1 1 0,0-1 1,-1 0-1,1 1 1,0 0-1,-1-1 0,1 1 1,-1 0-1,1 0 0,0 0 1,-1 0-1,1 0 0,-1 0 1,1 0-1,-1 0 1,1 0-1,0 1 0,-1-1 1,1 1-1,0-1 0,-1 1 1,1-1-1,0 1 1,-2 1-1,2 1-12,0-1 0,0 1 0,0 0-1,1 0 1,-1 0 0,1 0 0,0 0 0,0 0 0,0 0 0,1 6-1,-2 28 155,-1-8-4,-11 189 858,9-99-1054,-24 152 0,24-241-108,2-14 40,0 2-749,1-29-1297,1-15 1224</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7.131"/>
    </inkml:context>
    <inkml:brush xml:id="br0">
      <inkml:brushProperty name="width" value="0.1" units="cm"/>
      <inkml:brushProperty name="height" value="0.1" units="cm"/>
      <inkml:brushProperty name="color" value="#66CC00"/>
    </inkml:brush>
  </inkml:definitions>
  <inkml:trace contextRef="#ctx0" brushRef="#br0">335 8 6625,'-2'-1'149,"1"0"0,-1 0-1,0 0 1,0 0 0,0 1-1,0-1 1,0 0-1,-1 1 1,1 0 0,0 0-1,0-1 1,0 1 0,0 1-1,0-1 1,0 0-1,-1 0 1,1 1 0,0-1-1,0 1 1,0 0 0,0-1-1,0 1 1,0 0-1,1 0 1,-1 0 0,0 1-1,0-1 1,-2 3 0,-14 7 255,0 2-222,0 1 1,1 0-1,0 2 1,1 0-1,1 1 1,-19 27 0,5-8-164,13-16-172,2 0-1,0 1 0,-17 37 1,23-41-1133,-2-8 551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7.477"/>
    </inkml:context>
    <inkml:brush xml:id="br0">
      <inkml:brushProperty name="width" value="0.1" units="cm"/>
      <inkml:brushProperty name="height" value="0.1" units="cm"/>
      <inkml:brushProperty name="color" value="#66CC00"/>
    </inkml:brush>
  </inkml:definitions>
  <inkml:trace contextRef="#ctx0" brushRef="#br0">1 0 7946,'29'18'2760,"-4"4"-2584,-2 1-24,-2-4-56,-4-2-56,-11-2-48,-1-4-120,12-6-1064,-9-5-1504,5-6 1727</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7.826"/>
    </inkml:context>
    <inkml:brush xml:id="br0">
      <inkml:brushProperty name="width" value="0.1" units="cm"/>
      <inkml:brushProperty name="height" value="0.1" units="cm"/>
      <inkml:brushProperty name="color" value="#66CC00"/>
    </inkml:brush>
  </inkml:definitions>
  <inkml:trace contextRef="#ctx0" brushRef="#br0">235 0 7298,'1'2'201,"0"0"0,-1-1 0,1 1 0,-1 0 0,0 0 0,0 0 1,1 0-1,-1-1 0,0 1 0,0 0 0,-1 0 0,1 0 1,0 0-1,-1 0 0,1-1 0,-2 4 0,-6 36-381,4-33 195,0 0-1,-1 0 1,1-1 0,-2 0-1,1 0 1,-1 0 0,0-1 0,0 1-1,0-1 1,-1-1 0,0 1-1,-1-1 1,1-1 0,-9 5-1,-21 17 30,4 8 80,28-29-51,1 0 1,-1 1-1,0-1 1,0-1-1,-1 1 1,1-1-1,-1 0 1,-12 7-1,141-68 248,96-42-228,-176 86-79,-42 12-8,0 1-1,0-1 1,1 1-1,-1-1 1,0 1-1,1 0 1,-1-1-1,1 1 1,-1 0-1,0 0 1,1 0-1,-1 0 1,0 0-1,1 1 1,-1-1-1,1 0 0,-1 1 1,0-1-1,1 1 1,-1-1-1,0 1 1,0 0-1,0-1 1,1 1-1,-1 0 1,0 0-1,0 0 1,1 1-1,-3 1 17,1 0-1,-1 0 1,0-1 0,0 1-1,-1 0 1,1 0-1,-1-1 1,1 1-1,-1-1 1,0 1 0,0-1-1,-2 2 1,0 1 9,-24 38 91,2 1 0,2 1-1,-33 87 1,36-81-97,-1-1 0,-53 86 0,62-116-105,-29 37-291,40-54 296,-1 0 0,0 0 1,0-1-1,0 1 0,0-1 1,-1 0-1,1 0 0,0 0 1,-1 0-1,0 0 0,1-1 1,-1 1-1,0-1 0,-4 0 1,-18-3-264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40.311"/>
    </inkml:context>
    <inkml:brush xml:id="br0">
      <inkml:brushProperty name="width" value="0.1" units="cm"/>
      <inkml:brushProperty name="height" value="0.1" units="cm"/>
      <inkml:brushProperty name="color" value="#E71224"/>
    </inkml:brush>
  </inkml:definitions>
  <inkml:trace contextRef="#ctx0" brushRef="#br0">298 0 5041,'-2'17'1594,"2"-14"-1433,0-1 0,0 1 0,-1-1 0,1 1 0,-1-1 0,1 1 0,-1-1 0,0 0 0,0 1 0,0-1 0,0 0 0,0 0 0,0 1 0,-1-1 0,1 0 0,-1 0 0,1-1 0,-1 1 0,0 0 0,-4 2-1,0 3-26,0 0-1,0 0 0,1 0 0,0 0 0,-6 12 0,-9 13 282,10-17-248,0 1 0,2-1 0,0 1 0,0 1 0,2 0 0,-8 30 1,-17 39 82,-50 87-335,81-172 30,-1 1 1,0-1-1,0 0 1,0 1-1,0-1 0,0 0 1,0 0-1,0 0 1,-1 0-1,1 0 0,0 0 1,0 0-1,-1-1 0,1 1 1,-1 0-1,1-1 1,0 1-1,-1-1 0,-2 1 1,-5-10-312</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8.157"/>
    </inkml:context>
    <inkml:brush xml:id="br0">
      <inkml:brushProperty name="width" value="0.1" units="cm"/>
      <inkml:brushProperty name="height" value="0.1" units="cm"/>
      <inkml:brushProperty name="color" value="#66CC00"/>
    </inkml:brush>
  </inkml:definitions>
  <inkml:trace contextRef="#ctx0" brushRef="#br0">1 9 4617,'15'-6'2072,"-2"4"-1007,-2 2-393,9 11-288,-10 6-176,-4-2-152,9 19-136,-5 2-1848,-3-21 1415</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8.515"/>
    </inkml:context>
    <inkml:brush xml:id="br0">
      <inkml:brushProperty name="width" value="0.1" units="cm"/>
      <inkml:brushProperty name="height" value="0.1" units="cm"/>
      <inkml:brushProperty name="color" value="#66CC00"/>
    </inkml:brush>
  </inkml:definitions>
  <inkml:trace contextRef="#ctx0" brushRef="#br0">290 35 4337,'81'-32'2147,"-81"32"-2112,0 0 1,1 0-1,-1-1 0,0 1 1,0 0-1,1 0 0,-1 0 1,0-1-1,1 1 0,-1 0 1,0 0-1,1 0 0,-1 0 1,1 0-1,-1 0 0,0 0 1,1 0-1,-1 0 0,0 0 1,1 0-1,-1 0 0,1 0 1,-1 0-1,0 0 0,1 0 1,-1 0-1,0 0 0,1 0 1,-1 1-1,0-1 0,1 0 1,-1 0-1,0 0 0,1 1 1,-1-1-1,0 0 0,0 0 1,1 1-1,-1-1 0,0 0 1,0 1-1,0-1 0,1 0 1,-1 1-1,0-1 0,0 0 1,0 1-1,0-1 0,0 0 1,0 1-1,0-1 0,1 1 1,-1 0-1,-10 20 817,4-11-613,1 7 16,1-2-93,-1 0 0,0 0 0,-1-1 0,0 0 0,-2 0-1,1 0 1,-13 16 0,-1-4-24,4-4-14,0-1-1,-1-1 1,-29 25-1,19-35 20,20-9-18,18-5-51,3-3-58,0 0 0,0 0 0,-1-1 0,0-1 0,19-17 0,11-8 10,15-3-12,-37 25-12,-1 0 0,0-1-1,-1-2 1,26-25 0,-41 36-2,0 1-1,0 0 1,1 0 0,-1 0 0,1 0-1,0 0 1,0 1 0,0 0 0,0 0-1,0 0 1,0 0 0,8-1 0,-10 2 0,0 1-1,0 0 1,0 0 0,0 0 0,0 0 0,0 0-1,-1 0 1,1 1 0,0-1 0,0 0 0,0 1-1,-1 0 1,1-1 0,0 1 0,0 0 0,-1 0-1,1 0 1,-1 0 0,1 0 0,-1 0 0,1 1 0,-1-1-1,0 0 1,1 1 0,-1-1 0,0 1 0,0-1-1,0 1 1,0 0 0,-1-1 0,2 4 0,-1-2 3,0 0 1,0 0-1,0 0 1,0 0-1,-1 0 1,0 1-1,1-1 1,-1 0-1,0 0 1,0 0-1,-1 0 1,1 1-1,-1-1 1,0 0-1,0 0 0,0 0 1,0 0-1,0 0 1,-2 3-1,-4 5 26,0 0 0,-1-1-1,-14 15 1,-5 9 55,-80 100 243,69-91-85,-50 77-1,-14 42 61,98-156-298,-1-1 0,1 1 1,-1-1-1,0 0 0,0-1 0,-1 1 1,1-1-1,-1 0 0,0 0 0,-8 3 0,11-5-16,0-1 0,-1 0-1,1 0 1,0 0 0,-1 0-1,1 0 1,-1 0 0,1-1-1,-1 0 1,1 0-1,-1 0 1,1 0 0,-1 0-1,1-1 1,-1 0 0,1 0-1,0 0 1,-1 0 0,1 0-1,0 0 1,-6-4 0,7 3-117,0 0 1,0 0-1,0-1 1,0 1 0,1 0-1,-1-1 1,1 1 0,0 0-1,0-1 1,0 0-1,0 1 1,0-1 0,0 0-1,1 0 1,-1 1 0,1-1-1,0 0 1,-1 0-1,2 0 1,-1 1 0,0-1-1,2-5 1,4-30-807</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8.861"/>
    </inkml:context>
    <inkml:brush xml:id="br0">
      <inkml:brushProperty name="width" value="0.1" units="cm"/>
      <inkml:brushProperty name="height" value="0.1" units="cm"/>
      <inkml:brushProperty name="color" value="#66CC00"/>
    </inkml:brush>
  </inkml:definitions>
  <inkml:trace contextRef="#ctx0" brushRef="#br0">0 73 8466,'124'-73'2984,"-101"86"-2615,0 4-9,-5-6-48,1 4-80,-1-5-144,2 5-16,-3-4-120,-6 1-152,-3-7-1609,-3-2 1273</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09.857"/>
    </inkml:context>
    <inkml:brush xml:id="br0">
      <inkml:brushProperty name="width" value="0.1" units="cm"/>
      <inkml:brushProperty name="height" value="0.1" units="cm"/>
      <inkml:brushProperty name="color" value="#66CC00"/>
    </inkml:brush>
  </inkml:definitions>
  <inkml:trace contextRef="#ctx0" brushRef="#br0">0 38 7570,'8'-23'2720,"7"16"-2320,-3 2-32,-6 2 0,6 16-71,-6 4-57,-1 6-64,0 0-32,-5-4-72,-2 4-96,-3 4-408,-3-3-1833,2-1 1577</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10.210"/>
    </inkml:context>
    <inkml:brush xml:id="br0">
      <inkml:brushProperty name="width" value="0.1" units="cm"/>
      <inkml:brushProperty name="height" value="0.1" units="cm"/>
      <inkml:brushProperty name="color" value="#66CC00"/>
    </inkml:brush>
  </inkml:definitions>
  <inkml:trace contextRef="#ctx0" brushRef="#br0">1 81 8234,'0'-5'3064,"15"-4"-2247,0 2-641,22 0-64,8 7 16,-4-3 56,0-3-8,-5-8-32,8 8-48,9 3-64,-4-1 0,-3 3-48,-3-1-88,-6-1-248,-7 1-168,-18-1-1985,-12-2 1737</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10.543"/>
    </inkml:context>
    <inkml:brush xml:id="br0">
      <inkml:brushProperty name="width" value="0.1" units="cm"/>
      <inkml:brushProperty name="height" value="0.1" units="cm"/>
      <inkml:brushProperty name="color" value="#66CC00"/>
    </inkml:brush>
  </inkml:definitions>
  <inkml:trace contextRef="#ctx0" brushRef="#br0">46 0 6313,'-2'10'2673,"6"7"-993,2-1-1608,3-4 0,-1 1-24,-3-5-24,1 0-280,1 2-1344,-2-2 1128</inkml:trace>
  <inkml:trace contextRef="#ctx0" brushRef="#br0" timeOffset="1">44 163 7538,'-42'97'2872,"40"-92"-2072,2-10-472,8 5-71,-8-2-129,0 1-48,0-1-64,18-10 32,56-42-152,-38 30-72,-1-17-361,3-2-1271,-4-6 1272</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11.212"/>
    </inkml:context>
    <inkml:brush xml:id="br0">
      <inkml:brushProperty name="width" value="0.1" units="cm"/>
      <inkml:brushProperty name="height" value="0.1" units="cm"/>
      <inkml:brushProperty name="color" value="#66CC00"/>
    </inkml:brush>
  </inkml:definitions>
  <inkml:trace contextRef="#ctx0" brushRef="#br0">168 64 4177,'49'-64'3833,"-52"73"-3744,-1 0 1,1-1 0,-1 0 0,-1 1-1,-10 14 1,-10 17 287,-15 49 393,31-63-541,-2 0 0,-1-1 1,-1 0-1,-1-1 0,-1-1 0,-29 35 1,68-65 132,-16 3-361,-1 0 0,0-1 0,-1 0 0,1 0 0,-1-1 0,0 1 0,-1-1 0,1-1 0,-1 1 0,0-1 0,6-11 0,-8 13 1,0 0-1,0 0 0,0 0 0,1 1 0,0-1 0,0 1 1,0 0-1,0 0 0,1 1 0,-1-1 0,1 1 0,5-3 0,-3 2-6,12-19-406,-22 36 395,0 0-1,-1 0 1,0 0-1,-1-1 1,0 0-1,-1 0 1,-11 18-1,-13 32 28,-9 15-1,32-64 4,-1-1 22,8-12-35,0 0 0,0 0-1,0 0 1,0 0-1,0-1 1,0 1 0,0 0-1,0 0 1,0 0-1,0 0 1,0 0 0,0 0-1,0 0 1,0 0-1,0 0 1,0 0 0,0 0-1,0 0 1,0 0-1,0 0 1,0 0 0,-1-1-1,1 1 1,0 0 0,0 0-1,0 0 1,0 0-1,0 0 1,0 0 0,0 0-1,0 0 1,0 0-1,0 0 1,0 0 0,-1 0-1,1 0 1,0 0-1,0 0 1,0 0 0,0 0-1,0 0 1,0 0-1,0 0 1,0 0 0,0 1-1,0-1 1,0 0-1,0 0 1,-1 0 0,1 0-1,0 0 1,39-24 127,-25 15-113,0 0-1,0-1 1,-1-1 0,-1-1 0,0 1 0,13-18 0,-21 23-2,-1 0 1,1 0-1,1 1 0,-1-1 1,1 1-1,0 0 1,0 0-1,0 1 1,1 0-1,0 0 0,0 0 1,0 0-1,0 1 1,0 0-1,9-3 0,6-4 114,-12 7 97,-10 24-62,-1-12-142,0 0 0,-1 0 1,0 0-1,-1-1 1,0 1-1,-7 10 0,7-11-35,-1 0 0,1 0 0,1 0 0,-1 1-1,1-1 1,1 1 0,-3 11 0,1 0-375,4-20 381,1 1 1,-1-1 0,0 0-1,0 0 1,0 1 0,0-1 0,0 0-1,0 0 1,0 1 0,0-1 0,0 0-1,0 0 1,0 0 0,0 1-1,0-1 1,-1 0 0,1 0 0,0 1-1,0-1 1,0 0 0,0 0-1,0 0 1,0 1 0,0-1 0,-1 0-1,1 0 1,0 0 0,0 0-1,0 1 1,0-1 0,-1 0 0,1 0-1,0 0 1,0 0 0,0 0 0,-1 0-1,1 0 1,0 1 0,0-1-1,-1 0 1,1 0 0,0 0 0,0 0-1,-1 0 1,1 0 0,0 0-1,0 0 1,0 0 0,-1 0 0,1 0-1,0-1 1,0 1 0,-1 0-1,1 0 1,0 0 0,0 0 0,0 0-1,-1 0 1,0-9-39</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11.575"/>
    </inkml:context>
    <inkml:brush xml:id="br0">
      <inkml:brushProperty name="width" value="0.1" units="cm"/>
      <inkml:brushProperty name="height" value="0.1" units="cm"/>
      <inkml:brushProperty name="color" value="#66CC00"/>
    </inkml:brush>
  </inkml:definitions>
  <inkml:trace contextRef="#ctx0" brushRef="#br0">223 33 2745,'5'-1'323,"0"-1"0,0 0 1,0 1-1,0-1 1,-1-1-1,1 1 1,-1-1-1,1 0 1,6-6-1,-5 5-231,-10 7 275,-1 0 0,0-1 0,0 1 1,0-1-1,0 0 0,-1 0 1,1 0-1,0-1 0,-7 1 0,8-1-356,0-1-1,0 1 0,0 0 0,0 0 0,0 1 0,0-1 0,0 1 0,0 0 0,1 0 0,-1 0 0,0 0 0,1 1 0,0-1 0,0 1 0,0 0 0,0 0 0,0 0 0,-4 6 0,2-2 45,-1 0 0,0-1 0,0 0 0,0-1-1,-1 1 1,0-1 0,0 0 0,0-1 0,-9 4 0,-36 26 343,50-32-330,-1 1 1,1-1-1,-1 1 0,1-1 1,0 1-1,0 0 0,0 0 1,1 0-1,-1 0 0,1 0 1,0 0-1,-1 1 1,1-1-1,1 0 0,-2 8 1,2-11 243,6 0-285,16 1 3,0-1 1,0-2 0,0 0-1,0-1 1,22-7-1,-4 3-4,-35 8-52,-1-1-1,0-1 1,0 1-1,0-1 1,0 0-1,0 1 1,0-2-1,0 1 1,0 0-1,0-1 1,0 0-1,0 0 1,-1 0-1,1 0 1,-1-1-1,0 1 1,1-1-1,4-5 1,-7 4 9</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11.924"/>
    </inkml:context>
    <inkml:brush xml:id="br0">
      <inkml:brushProperty name="width" value="0.1" units="cm"/>
      <inkml:brushProperty name="height" value="0.1" units="cm"/>
      <inkml:brushProperty name="color" value="#66CC00"/>
    </inkml:brush>
  </inkml:definitions>
  <inkml:trace contextRef="#ctx0" brushRef="#br0">2 86 8794,'-2'0'3113,"25"0"-2697,5 0-312,15 0-80,-7-6-16,10-2 32,-2-6 8,9 0-16,3 5 0,-4 0-24,-2 0 8,-9 4-96,-12 0-112,-4 5-328,-22-1-241,-11-4-2703</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4:12.266"/>
    </inkml:context>
    <inkml:brush xml:id="br0">
      <inkml:brushProperty name="width" value="0.1" units="cm"/>
      <inkml:brushProperty name="height" value="0.1" units="cm"/>
      <inkml:brushProperty name="color" value="#66CC00"/>
    </inkml:brush>
  </inkml:definitions>
  <inkml:trace contextRef="#ctx0" brushRef="#br0">86 27 7730,'-12'-11'649,"-10"-5"1012,21 17-1633,0 0 0,0-1-1,0 1 1,1 0 0,-1 0 0,0 0 0,1-1 0,-1 1-1,0 0 1,1 0 0,-1 0 0,1 0 0,-1 0 0,1 0 0,0 0-1,-1 0 1,1 0 0,0 1 0,0-1 0,0 0 0,0 0-1,0 0 1,0 0 0,0 0 0,0 0 0,1 2 0,-31 652 1981,28-637-2152,-2-13 1329,-1-20-707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40.713"/>
    </inkml:context>
    <inkml:brush xml:id="br0">
      <inkml:brushProperty name="width" value="0.1" units="cm"/>
      <inkml:brushProperty name="height" value="0.1" units="cm"/>
      <inkml:brushProperty name="color" value="#E71224"/>
    </inkml:brush>
  </inkml:definitions>
  <inkml:trace contextRef="#ctx0" brushRef="#br0">1 80 6561,'38'-71'2500,"-38"71"-2443,1-1 1,-1 0-1,0 1 1,1-1-1,-1 1 1,1-1-1,0 1 1,-1-1-1,1 1 1,-1-1-1,1 1 1,0 0-1,-1-1 1,1 1-1,0 0 1,-1-1-1,1 1 1,0 0 0,0 0-1,-1 0 1,1 0-1,0 0 1,0 0-1,-1 0 1,1 0-1,0 0 1,0 0-1,-1 0 1,1 0-1,0 1 1,0-1-1,-1 0 1,1 0-1,0 1 1,22 14 225,-19-11-28,125 85 1560,83 67-670,-39-16-957,-163-133-397,-1-1-1,1 1 0,0-2 0,1 1 0,0-1 0,16 5 0,-6-11-254</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21.764"/>
    </inkml:context>
    <inkml:brush xml:id="br0">
      <inkml:brushProperty name="width" value="0.1" units="cm"/>
      <inkml:brushProperty name="height" value="0.1" units="cm"/>
      <inkml:brushProperty name="color" value="#66CC00"/>
    </inkml:brush>
  </inkml:definitions>
  <inkml:trace contextRef="#ctx0" brushRef="#br0">525 0 8746,'4'1'215,"-1"-1"-1,1 1 1,-1 0 0,1 1-1,-1-1 1,0 1 0,0-1-1,0 1 1,0 0 0,0 0 0,0 0-1,3 3 1,-5-3-168,0 0 0,0 0 0,-1 0 0,1 0 0,-1 0 0,1 0 0,-1 0 0,0 0 0,0 0 0,0 0 0,0 1 0,0-1 0,0 0 0,-1 0 0,1 0 0,-1 0 0,1 0 0,-1 0 0,0 0 0,0 0 0,0-1 0,0 1 0,0 0 0,-1 2 0,-27 45 801,-2-1 1,-61 73-1,-21 29-216,89-115-613,-2-2 0,0-1 0,-3-1 0,0-1 1,-2-2-1,-1 0 0,-58 36 0,90-64-34,-1 0 1,1 1-1,0-1 0,0 0 0,0 0 1,-1 0-1,1 1 0,0-1 0,0 0 0,-1 0 1,1 0-1,0 0 0,0 0 0,-1 1 1,1-1-1,0 0 0,-1 0 0,1 0 1,0 0-1,0 0 0,-1 0 0,1 0 1,0 0-1,-1 0 0,1 0 0,0 0 0,0 0 1,-1 0-1,1 0 0,0-1 0,-1 1 1,1 0-1,0 0 0,0 0 0,-1 0 1,1 0-1,0-1 0,0 1 0,-1 0 1,1 0-1,0 0 0,0-1 0,0 1 0,0 0 1,-1 0-1,1-1 0,0 1 0,0 0 1,0-22-570,14-30-528,5 5 492</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22.094"/>
    </inkml:context>
    <inkml:brush xml:id="br0">
      <inkml:brushProperty name="width" value="0.1" units="cm"/>
      <inkml:brushProperty name="height" value="0.1" units="cm"/>
      <inkml:brushProperty name="color" value="#66CC00"/>
    </inkml:brush>
  </inkml:definitions>
  <inkml:trace contextRef="#ctx0" brushRef="#br0">1 1 8338,'10'0'3136,"11"1"-2159,2 4-441,5 2 96,3 3 0,0-2-64,2-2-48,7 6-192,-4-9-32,6 2-136,1-2-56,3-3-40,5 4-40,-12-1-232,-14-5-264,-17 1-392,-34-3-616</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22.624"/>
    </inkml:context>
    <inkml:brush xml:id="br0">
      <inkml:brushProperty name="width" value="0.1" units="cm"/>
      <inkml:brushProperty name="height" value="0.1" units="cm"/>
      <inkml:brushProperty name="color" value="#66CC00"/>
    </inkml:brush>
  </inkml:definitions>
  <inkml:trace contextRef="#ctx0" brushRef="#br0">38 44 9490,'0'1'118,"-1"0"0,1 0 1,0 0-1,0 0 0,-1 0 0,1 0 0,0 0 1,0 0-1,0 0 0,0 0 0,0 0 0,0 0 1,0 0-1,1 0 0,-1 0 0,0 0 0,0 0 0,1 0 1,-1 0-1,1 0 0,-1 0 0,1 0 0,-1-1 1,1 1-1,-1 0 0,1 0 0,1 0 0,0 1-44,0-1 1,0 1-1,1-1 0,-1 0 0,0 0 0,1 0 0,-1-1 0,0 1 0,1-1 0,5 1 0,1 0-12,1-1 0,0 0 0,0 0 0,-1-1 0,12-3 0,-1-1 125,13-3 127,50-18 1,-62 18-268,0 1 1,0 0-1,1 2 0,40-4 1,-53 8-46,0 0 0,0 1 0,0 0 1,0 1-1,0 0 0,0 0 0,0 1 0,0 0 0,0 0 0,-1 1 1,1 0-1,-1 1 0,0 0 0,10 7 0,-12-7-1,-1 2 0,0-1-1,0 0 1,-1 1 0,0 0 0,0 0-1,0 0 1,-1 1 0,0-1 0,0 1-1,0 0 1,-1 0 0,0 0 0,-1 0-1,1 0 1,-1 0 0,0 9 0,0 8-5,-1 1 0,-1-1 1,-7 41-1,4-41 9,-1 1 0,-1-1 0,-1 0 0,0-1 0,-2 0 0,-1 0 0,-1-1 0,-1 0 0,-1 0 0,-1-2 0,0 0 0,-30 31 0,43-50-5,0 0 1,0 0-1,0 0 0,0 0 0,0 0 0,0 0 1,-1 0-1,1 0 0,0 0 0,0-1 0,-1 1 1,1 0-1,-1-1 0,1 1 0,-1-1 0,1 0 1,-1 1-1,1-1 0,-1 0 0,1 0 0,-1 0 1,1 0-1,-1 0 0,1-1 0,-4 0 0,3 0 1,-1 0-1,1-1 0,0 1 1,0-1-1,-1 0 0,1 0 0,0 0 1,1 0-1,-1 0 0,0 0 0,1-1 1,-1 1-1,-1-3 0,-2-7 1,-1 1-1,2-1 1,-1 0-1,2-1 1,-3-15-1,-2-27-17,3 0 0,3-1 0,1 1 0,14-105 0,-19 184 39,-1 0 0,-1 0 0,-23 44 0,-49 81 323,54-110-215,-2-2 0,-1-1 0,-2-1 0,-1-2-1,-51 42 1,82-74-394,4-5-34,17-15-346,31-28-450,4 6 627</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22.958"/>
    </inkml:context>
    <inkml:brush xml:id="br0">
      <inkml:brushProperty name="width" value="0.1" units="cm"/>
      <inkml:brushProperty name="height" value="0.1" units="cm"/>
      <inkml:brushProperty name="color" value="#66CC00"/>
    </inkml:brush>
  </inkml:definitions>
  <inkml:trace contextRef="#ctx0" brushRef="#br0">0 37 10778,'82'-36'3793,"-83"46"-3273,1 4-432,8 9-40,-1-5-48,1-6-48,0-2-264,3-5-128,-2-7-264,1-3-152,-1-6 576</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23.307"/>
    </inkml:context>
    <inkml:brush xml:id="br0">
      <inkml:brushProperty name="width" value="0.1" units="cm"/>
      <inkml:brushProperty name="height" value="0.1" units="cm"/>
      <inkml:brushProperty name="color" value="#66CC00"/>
    </inkml:brush>
  </inkml:definitions>
  <inkml:trace contextRef="#ctx0" brushRef="#br0">151 129 7762,'128'-109'2486,"-125"107"-2435,-1 0 0,0 0 0,1 0 0,-1 0 0,1 1 0,0-1 0,0 1 1,-1 0-1,1 0 0,0 0 0,0 0 0,0 0 0,0 1 0,0-1 1,0 1-1,0 0 0,1 0 0,-1 0 0,0 0 0,0 1 0,0-1 1,0 1-1,0 0 0,0 0 0,0 0 0,-1 0 0,1 0 0,0 0 0,0 1 1,-1 0-1,1-1 0,-1 1 0,1 0 0,-1 0 0,0 0 0,3 4 1,2 0 69,-4-3-83,1-1-1,-1 1 0,0 0 1,0 0-1,0 0 0,-1 0 1,1 0-1,-1 1 0,1-1 0,-1 1 1,0 0-1,-1-1 0,1 1 1,-1 0-1,1 0 0,-1 0 1,1 7-1,-3-7-21,1 0 0,-1 0 0,0 0 0,0 0 0,-1 0 1,1 0-1,-1 0 0,0-1 0,0 1 0,0-1 0,0 1 0,-1-1 0,1 0 0,-1 0 0,0 0 1,0 0-1,0 0 0,-4 2 0,-30 23 13,0-2 0,-2-1 0,-48 21 0,-53 35 506,88-54 742,67-47-478,22 0-680,1 1-1,0 2 1,45-14 0,22-9-247,-88 34 156,-11 4-196,0 0 0,-1 0-1,0-1 1,1 1 0,-1-1 0,7-5-1,-11 7 98,0 0 0,-1 0-1,1 0 1,0 0-1,0 0 1,-1 0-1,1 0 1,0 0 0,-1-1-1,1 1 1,-1 0-1,0 0 1,1 0-1,-1-1 1,0 1 0,0 0-1,0 0 1,0-1-1,0 1 1,0 0-1,0-1 1,0 1 0,0 0-1,-1 0 1,1-1-1,-1 1 1,1 0-1,-1 0 1,1 0 0,-1 0-1,1 0 1,-1 0-1,0 0 1,0 0-1,-1-2 1,-5-9-390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23.714"/>
    </inkml:context>
    <inkml:brush xml:id="br0">
      <inkml:brushProperty name="width" value="0.1" units="cm"/>
      <inkml:brushProperty name="height" value="0.1" units="cm"/>
      <inkml:brushProperty name="color" value="#66CC00"/>
    </inkml:brush>
  </inkml:definitions>
  <inkml:trace contextRef="#ctx0" brushRef="#br0">296 0 8618,'24'67'4223,"-15"-44"-3869,-1 0 1,7 35-1,-14-55-323,32 216 1316,-30-185-1398,-1 0 0,-2 0 0,-1 0 0,-8 48 0,8-77-17,0-1 0,0-1 0,0 1 0,-1 0 0,1 0 0,-1 0 0,0-1 0,0 1 0,0-1 0,-1 1 0,-4 4 0,6-7 35,1-1 0,-1 1 0,1-1-1,-1 0 1,1 1 0,-1-1 0,0 0 0,1 1 0,-1-1 0,0 0 0,1 1 0,-1-1 0,0 0-1,0 0 1,1 0 0,-1 0 0,0 0 0,0 0 0,1 0 0,-1 0 0,0 0 0,0 0 0,1 0-1,-2-1 1,0 0-25,1 0-1,-1 0 0,1 0 0,0 0 1,0-1-1,-1 1 0,1 0 1,0-1-1,0 1 0,0-1 1,0 1-1,0-1 0,1 1 0,-2-4 1,-3-14-141,0 1 1,2-1-1,0 1 0,1-1 1,1 0-1,1 0 1,1 0-1,0 0 0,6-26 1,-4 32 1286,-6 15 9,-10 26 183,7-15-1476,-230 423 1729,233-431-1590,1 0 0,-1 0 0,0-1-1,0 1 1,-1-1 0,1 1 0,-1-1-1,0 0 1,0 0 0,0-1 0,-1 1-1,-7 1 2236,25-20-1032</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24.044"/>
    </inkml:context>
    <inkml:brush xml:id="br0">
      <inkml:brushProperty name="width" value="0.1" units="cm"/>
      <inkml:brushProperty name="height" value="0.1" units="cm"/>
      <inkml:brushProperty name="color" value="#66CC00"/>
    </inkml:brush>
  </inkml:definitions>
  <inkml:trace contextRef="#ctx0" brushRef="#br0">0 0 9194,'30'0'3257,"8"7"-2769,-2-1-16,-2 6 64,7-1-40,-6-3-168,-1-1-72,7 14-192,-27-14-16,10 16-312,-17-5-96,-12 0-328,5 7-256,-21 1 672</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24.377"/>
    </inkml:context>
    <inkml:brush xml:id="br0">
      <inkml:brushProperty name="width" value="0.1" units="cm"/>
      <inkml:brushProperty name="height" value="0.1" units="cm"/>
      <inkml:brushProperty name="color" value="#66CC00"/>
    </inkml:brush>
  </inkml:definitions>
  <inkml:trace contextRef="#ctx0" brushRef="#br0">12 86 7698,'-12'8'3416,"12"-3"-1335,2-7-1441,24 4-168,2-5-40,12-9 64,9 4-40,7 1-176,1-1-8,1 5-184,-11 0-15,-1-6-138,-8 4-207,-8 4-360,-16-6-176,-15-1-232,-2-2-72,-20-5 768</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24.714"/>
    </inkml:context>
    <inkml:brush xml:id="br0">
      <inkml:brushProperty name="width" value="0.1" units="cm"/>
      <inkml:brushProperty name="height" value="0.1" units="cm"/>
      <inkml:brushProperty name="color" value="#66CC00"/>
    </inkml:brush>
  </inkml:definitions>
  <inkml:trace contextRef="#ctx0" brushRef="#br0">255 0 7818,'-7'34'4127,"6"19"-2392,-2 10-541,-4-36-823,0-1 1,-2-1-1,-1 1 1,-21 38-1,11-22-214,1-1-92,8-13-157,-2 0 0,-1-1 0,-33 46 0,46-72 27,0 0 1,0 1 0,0-1-1,0 0 1,0 0-1,0 0 1,-1 0-1,1 0 1,0 0 0,-1 0-1,1 0 1,-1-1-1,1 1 1,-1 0-1,1-1 1,-1 1 0,0-1-1,1 0 1,-1 0-1,1 1 1,-1-1-1,0 0 1,1 0 0,-3-1-1,3 1-42,0-1 0,0 1 0,0-1 0,-1 1 0,1-1 0,0 0 0,0 0 0,0 0 0,1 1-1,-1-1 1,0 0 0,0 0 0,0 0 0,1 0 0,-1 0 0,0-1 0,1 1 0,-1 0 0,1 0 0,-1 0 0,1-1 0,0 1 0,0 0 0,-1 0-1,1-1 1,0 1 0,0 0 0,0-3 0,6-21-792</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25.060"/>
    </inkml:context>
    <inkml:brush xml:id="br0">
      <inkml:brushProperty name="width" value="0.1" units="cm"/>
      <inkml:brushProperty name="height" value="0.1" units="cm"/>
      <inkml:brushProperty name="color" value="#66CC00"/>
    </inkml:brush>
  </inkml:definitions>
  <inkml:trace contextRef="#ctx0" brushRef="#br0">1 23 9298,'141'-23'3353,"-100"58"-2665,-3-4-16,13 12 192,5 4 8,1-5-71,17 17-105,-12-13-152,-6-2-120,-15-19-192,-13-11-16,-10-7-184,-8-10-32,-3 8-352,-11-10-304,-15 0-713,-11-2-199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45.960"/>
    </inkml:context>
    <inkml:brush xml:id="br0">
      <inkml:brushProperty name="width" value="0.1" units="cm"/>
      <inkml:brushProperty name="height" value="0.1" units="cm"/>
      <inkml:brushProperty name="color" value="#66CC00"/>
    </inkml:brush>
  </inkml:definitions>
  <inkml:trace contextRef="#ctx0" brushRef="#br0">0 1 8634,'90'49'3032,"-76"-57"-2535,4 4-433,0-4-8,-3 5-32,1 3 24,-3-5-48,2 3 0,0-1-224,4 1-281,4 2 329</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38.716"/>
    </inkml:context>
    <inkml:brush xml:id="br0">
      <inkml:brushProperty name="width" value="0.1" units="cm"/>
      <inkml:brushProperty name="height" value="0.1" units="cm"/>
      <inkml:brushProperty name="color" value="#00A0D7"/>
    </inkml:brush>
  </inkml:definitions>
  <inkml:trace contextRef="#ctx0" brushRef="#br0">0 121 8426,'9'-6'325,"-1"1"0,1-1 0,0 2 1,0-1-1,0 2 0,1-1 0,-1 1 0,1 0 0,0 1 1,0 0-1,13 0 0,18-3 32,58-15 1,-76 13-273,0 1 0,1 1 0,0 2-1,-1 0 1,1 1 0,0 2 0,0 0 0,41 7 0,-27-4-93,-38-2-9,1-1-1,0 0 0,-1 0 0,1 0 1,-1 0-1,1 0 0,0 0 1,-1 0-1,1 0 0,0 0 0,-1 0 1,1 0-1,-1 0 0,1 0 1,0-1-1,-1 1 0,1 0 1,-1 0-1,1-1 0,0 1 0,-1 0 1,1-1-1,-1 1 0,1-1 1,-1 1-1,0 0 0,1-1 1,-1 1-1,1-1 0,-1 1 0,0-1 1,1 0-1,-1 1 0,0-1 1,0 1-1,1-1 0,-1 0 1,0 1-1,0-1 0,0 1 0,0-1 1,0 0-1,0 1 0,0-1 1,0 0-1,0 1 0,0-1 1,0 1-1,0-1 0,0 0 0,-1 0 1,-6-7-531,-9 1 260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39.044"/>
    </inkml:context>
    <inkml:brush xml:id="br0">
      <inkml:brushProperty name="width" value="0.1" units="cm"/>
      <inkml:brushProperty name="height" value="0.1" units="cm"/>
      <inkml:brushProperty name="color" value="#00A0D7"/>
    </inkml:brush>
  </inkml:definitions>
  <inkml:trace contextRef="#ctx0" brushRef="#br0">322 0 6649,'-7'9'363,"0"-1"0,1 1-1,0 0 1,1 1 0,0 0-1,1 0 1,0 0 0,0 0 0,-3 14-1,4-11-258,-1 0-1,-1 0 1,0-1-1,-1 0 1,0 0-1,-12 16 1,-4 1 134,1 0 1,1 1-1,2 1 0,1 1 0,-20 51 1,19-34-203,2 0 0,2 1 0,2 1 0,3 0 0,2 1 0,-1 79 0,8-129-62,0 0 0,0-1 0,0 1 0,0 0-1,0-1 1,1 1 0,-1 0 0,0-1 0,1 1 0,0 0 0,-1-1 0,1 1 0,0-1 0,0 1 0,0-1 0,2 3 0,-3-4-18,1 0 1,0 0-1,-1 0 1,1 1-1,0-1 0,-1 0 1,1 0-1,0 0 1,-1 0-1,1 0 1,0 0-1,-1 0 1,1-1-1,0 1 0,-1 0 1,1 0-1,0 0 1,-1-1-1,1 1 1,-1 0-1,1-1 0,0 1 1,-1 0-1,1-1 1,-1 1-1,1-1 1,-1 1-1,0-1 1,1 1-1,-1-1 0,1 1 1,-1-1-1,0 1 1,1-1-1,-1 0 1,0 1-1,0-1 0,1-1 1,10-11-504</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39.462"/>
    </inkml:context>
    <inkml:brush xml:id="br0">
      <inkml:brushProperty name="width" value="0.1" units="cm"/>
      <inkml:brushProperty name="height" value="0.1" units="cm"/>
      <inkml:brushProperty name="color" value="#00A0D7"/>
    </inkml:brush>
  </inkml:definitions>
  <inkml:trace contextRef="#ctx0" brushRef="#br0">124 1 7498,'2'8'3404,"-11"45"-2894,3-22-417,-2 0 1,-2 0 0,-19 45 0,27-72-174,-1-1 0,1 1 0,-1-1 0,0 0 0,1 0 0,-1 0 0,-1 0 0,1-1 0,0 1 0,-1-1 0,1 0 0,-1 0 1,-5 2-1,4-2-609,5-2 710,-1 0 0,1 0 0,0 0 0,-1 1 0,1-1 0,0 0 0,0 0 0,-1 0 0,1 0 0,0 0 0,-1 0 0,1 0 0,0 0 0,-1 0 1,1 0-1,0 0 0,-1-1 0,1 1 0,0 0 0,0 0 0,-1 0 0,1 0 0,0 0 0,-1 0 0,1-1 0,0 1 0,0 0 0,-1 0 0,1-1 0,0 1 0,0 0 0,0 0 0,-1-1 0,1 1 0,0 0 0,0 0 0,0-1 0,0 1 0,0 0 0,0-1 0,-1 1 0,1 0 1,0 0-1,0-1 0,0 1 0,0-1 0,8 13 100,-1-1-1,0 2 1,-1-1 0,0 1 0,-1 0 0,-1 0 0,0 0 0,-1 1 0,0-1-1,2 27 1,-9-9-41,3-27-104,0-1 0,0 1 0,0 0 0,1 1-1,-1-1 1,1 0 0,0 0 0,0 0 0,1 0-1,-1 0 1,1 0 0,0 0 0,0 0 0,2 6 0,1-11-511,-2-4 201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39.798"/>
    </inkml:context>
    <inkml:brush xml:id="br0">
      <inkml:brushProperty name="width" value="0.1" units="cm"/>
      <inkml:brushProperty name="height" value="0.1" units="cm"/>
      <inkml:brushProperty name="color" value="#00A0D7"/>
    </inkml:brush>
  </inkml:definitions>
  <inkml:trace contextRef="#ctx0" brushRef="#br0">1 15 5249,'3'-2'495,"1"0"0,0 0 0,0 1 0,0-1 0,0 1 0,0-1 0,0 2 0,0-1 0,5 0 0,6 0-313,0 1 0,0 1 0,16 2 0,11 1 285,-27-3-362,0 1 0,0 0 0,0 1 0,0 0 0,20 9 0,-33-12-103,-1 1-1,0-1 1,0 1-1,0-1 1,0 1 0,0 0-1,0-1 1,0 1 0,0 0-1,-1 0 1,1 0 0,0-1-1,0 1 1,-1 0 0,1 0-1,0 0 1,-1 0-1,1 1 1,-1-1 0,1 0-1,-1 0 1,0 0 0,0 0-1,1 0 1,-1 0 0,0 1-1,0-1 1,0 0-1,0 0 1,0 0 0,0 1-1,0-1 1,-1 0 0,1 0-1,0 0 1,-1 0 0,1 0-1,-1 0 1,0 2 0,-30 45 38,22-36-33,-1 1-305,-1 0 0,0-1 1,-1 0-1,0-1 0,-1-1 0,0 0 0,0 0 0,-1-1 0,-1-1 0,-18 8 1,7-6-642</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40.259"/>
    </inkml:context>
    <inkml:brush xml:id="br0">
      <inkml:brushProperty name="width" value="0.1" units="cm"/>
      <inkml:brushProperty name="height" value="0.1" units="cm"/>
      <inkml:brushProperty name="color" value="#00A0D7"/>
    </inkml:brush>
  </inkml:definitions>
  <inkml:trace contextRef="#ctx0" brushRef="#br0">90 71 5801,'-30'-49'2289,"30"49"-2236,0-1 0,0 0 0,0 1 0,-1-1 0,1 0 0,0 1 0,0-1 0,0 0 0,0 1 0,0-1 0,0 0 0,1 1 0,-1-1 0,0 0 0,0 1 0,0-1 0,1 0 0,-1 1 0,0-1 0,1 0 0,-1 1 0,0-1 0,1 1 0,-1-1 0,1 1 0,-1-1 0,1 1 0,-1-1 0,1 1 0,-1 0 0,1-1 0,-1 1 0,1 0 0,0-1 0,-1 1 0,1 0 0,0 0 0,-1 0 0,1-1 0,0 1 0,-1 0 0,1 0 0,0 0 0,-1 0 0,1 0 0,0 0 0,0 0 0,31 0 298,18 14-282,-48-13-99,0-1 0,0 1-1,0 0 1,-1 0 0,1 0 0,0 0 0,0 0 0,-1 0 0,1 0 0,-1 1 0,1-1 0,-1 0 0,0 1 0,1-1 0,-1 1 0,0 0 0,0-1 0,0 1-1,0 0 1,0 0 0,-1 0 0,2 2 0,-4-1-24,-1 1 0,1-1 0,0 0 0,-1-1 0,0 1-1,0 0 1,0-1 0,-5 4 0,-3 3 41,-67 71 964,81-81-917,-1-1-1,1 1 1,0 0 0,0 0-1,0 1 1,0-1 0,0 1-1,0 0 1,1-1 0,-1 1-1,0 0 1,0 1 0,4 0-1,49 7-63,-52-8 32,-1 1 0,0-1-1,1 1 1,-1 0-1,0 0 1,0 0-1,0 0 1,0 1-1,0-1 1,0 1-1,0 0 1,-1 0 0,1 0-1,-1 0 1,4 4-1,-4-2-1,0 0 1,0 0-1,-1 0 0,1 0 0,-1 0 0,0 0 0,-1 1 0,1-1 1,-1 0-1,0 0 0,0 9 0,-7 120 247,5-118-147,0 1-1,-2-1 1,0 0-1,0 0 1,-1 0 0,-11 20-1,14-32-72,0 1 1,0-1-1,0 0 0,-1 0 0,0 0 0,1 0 1,-1 0-1,0 0 0,0-1 0,0 1 0,-1-1 0,1 0 1,-6 3-1,7-4-24,0-1 0,0 1 0,0-1 0,0 1 0,0-1 0,0 0 0,-1 0 1,1 0-1,0 0 0,0 0 0,0 0 0,0 0 0,0-1 0,0 1 0,0-1 0,0 1 0,0-1 0,0 0 1,0 0-1,0 0 0,0 0 0,1 0 0,-1-1 0,0 1 0,1 0 0,-3-3 0,-9-9-233,0 0-1,1-1 0,1 0 1,-11-18-1,-4-9-23</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40.595"/>
    </inkml:context>
    <inkml:brush xml:id="br0">
      <inkml:brushProperty name="width" value="0.1" units="cm"/>
      <inkml:brushProperty name="height" value="0.1" units="cm"/>
      <inkml:brushProperty name="color" value="#00A0D7"/>
    </inkml:brush>
  </inkml:definitions>
  <inkml:trace contextRef="#ctx0" brushRef="#br0">48 98 4929,'-47'-97'3857,"58"103"-2913,-11-2-304,18 7-120,-6 2-128,-6 0-56,2 12-79,-8-2-33,0 7-64,0 1-56,-1 0-48,-2-1-32,-4-16-96,-5 3-64,8-6-344,0-4-233,6-1 433</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40.925"/>
    </inkml:context>
    <inkml:brush xml:id="br0">
      <inkml:brushProperty name="width" value="0.1" units="cm"/>
      <inkml:brushProperty name="height" value="0.1" units="cm"/>
      <inkml:brushProperty name="color" value="#00A0D7"/>
    </inkml:brush>
  </inkml:definitions>
  <inkml:trace contextRef="#ctx0" brushRef="#br0">1 0 6889,'21'0'2649,"-4"10"-1953,4 5-232,-10 6-120,-11 1-72,9 12-56,-14-6 1,-4 3-129,9 4-24,-4-19-160,5 5-169,14-12 185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41.241"/>
    </inkml:context>
    <inkml:brush xml:id="br0">
      <inkml:brushProperty name="width" value="0.1" units="cm"/>
      <inkml:brushProperty name="height" value="0.1" units="cm"/>
      <inkml:brushProperty name="color" value="#00A0D7"/>
    </inkml:brush>
  </inkml:definitions>
  <inkml:trace contextRef="#ctx0" brushRef="#br0">1 45 7986,'5'-8'3008,"1"6"-2368,6-14-351,4 13-65,-1-7-152,6 5 8,6 16-48,-4-6-24,0 0-72,0 10-72,-5 3-329,-3 3-39,-6 9 280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41.577"/>
    </inkml:context>
    <inkml:brush xml:id="br0">
      <inkml:brushProperty name="width" value="0.1" units="cm"/>
      <inkml:brushProperty name="height" value="0.1" units="cm"/>
      <inkml:brushProperty name="color" value="#00A0D7"/>
    </inkml:brush>
  </inkml:definitions>
  <inkml:trace contextRef="#ctx0" brushRef="#br0">58 126 7226,'-31'28'2832,"18"-8"-1976,0-5-344,16-5-231,7-7-121,16-3-128,4-7 0,-1-12 0,1-3-32,3-2-40,-6-4-120,-2 2-361,-2-2-799,-6 0 880</inkml:trace>
  <inkml:trace contextRef="#ctx0" brushRef="#br0" timeOffset="1">255 0 4641,'-1'74'7243,"-10"153"-6928,-1-111-205,-2 68 276,15-189-370,0 1 0,-1-1-1,2 0 1,-1 0 0,0 0 0,1 1 0,0-1 0,3-4 0,4-13-26,123-276-1314,-102 223 1030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41.908"/>
    </inkml:context>
    <inkml:brush xml:id="br0">
      <inkml:brushProperty name="width" value="0.1" units="cm"/>
      <inkml:brushProperty name="height" value="0.1" units="cm"/>
      <inkml:brushProperty name="color" value="#00A0D7"/>
    </inkml:brush>
  </inkml:definitions>
  <inkml:trace contextRef="#ctx0" brushRef="#br0">3 7 7090,'-3'-7'2792,"16"16"-1872,-9 0-496,7 8-128,-4 12-31,-7 1 31,3 0-32,13 9-8,-21-10-72,9 3-72,1-3-88,-9-7-48,17-1-272,-11-6-128,6-9 248</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46.620"/>
    </inkml:context>
    <inkml:brush xml:id="br0">
      <inkml:brushProperty name="width" value="0.1" units="cm"/>
      <inkml:brushProperty name="height" value="0.1" units="cm"/>
      <inkml:brushProperty name="color" value="#66CC00"/>
    </inkml:brush>
  </inkml:definitions>
  <inkml:trace contextRef="#ctx0" brushRef="#br0">244 71 7578,'95'-65'2189,"-81"59"-1643,-14 16-357,-14 13 0,14-23-183,-18 29 165,1 1 0,2 1 0,-20 56 0,24-57-151,0-1 0,-2-1 1,-2 0-1,-29 45 0,12-36 2,-49 47-1,70-73-12,7-6 2,-1 0 0,2 1 0,-1 0 0,0 0 0,1 0 0,0 1 0,1-1 0,-3 8 0,5-12-6,-1 0 1,1 0-1,-1 0 0,1 0 0,0 0 0,0 0 1,0 0-1,0 0 0,0 0 0,0 1 0,0-1 1,1 0-1,0 2 0,0-3-3,-1 0 1,1 0-1,0 0 0,-1 0 0,1-1 1,0 1-1,0 0 0,0-1 0,-1 1 1,1 0-1,0-1 0,0 1 0,0-1 1,0 1-1,0-1 0,0 0 0,0 1 1,0-1-1,0 0 0,0 0 0,0 0 1,0 0-1,0 0 0,0 0 0,0 0 1,0 0-1,2 0 0,15-3 12,0 0 0,0-1 0,-1 0 0,1-2 0,-1 0 0,-1-1 0,1 0 0,-1-1 0,21-15 0,-34 21-16,-1 0 0,1 0 0,-1 0 0,1 1-1,0-1 1,-1 1 0,1-1 0,0 1 0,0 0-1,0 0 1,0 1 0,0-1 0,1 1 0,-1-1 0,0 1-1,0 0 1,0 0 0,4 1 0,-6-1 1,-1 1 1,1-1-1,-1 1 1,1 0-1,-1-1 1,1 1 0,-1 0-1,1 0 1,-1-1-1,1 1 1,-1 0-1,0 0 1,0 0-1,1-1 1,-1 1-1,0 0 1,0 0-1,0 0 1,0 0-1,0 0 1,0-1-1,0 1 1,0 0-1,-1 0 1,1 0-1,0 0 1,0-1-1,-1 1 1,0 1-1,-10 24-11,6-18 10,-1 0 0,-1-1 0,1 1 0,-1-1 0,-1-1 0,1 1 1,-1-1-1,-14 8 0,11-7 16,1 1 1,0 0-1,0 0 0,-15 17 1,1 4 141,-48 45 0,70-73-152,1-1 1,1 1 0,-1 0-1,0 0 1,0 0-1,0 0 1,0 0-1,1 0 1,-1 0-1,0 0 1,1 0-1,-1 0 1,1 0-1,-1 1 1,1-1-1,0 0 1,-1 0-1,1 0 1,0 1-1,0-1 1,0 0-1,0 0 1,0 1 0,0-1-1,0 0 1,0 0-1,1 1 1,-1-1-1,0 0 1,1 0-1,-1 0 1,1 1-1,-1-1 1,1 0-1,0 0 1,-1 0-1,1 0 1,0 0-1,0 0 1,0 0-1,0 0 1,0-1 0,0 1-1,0 0 1,0-1-1,0 1 1,0 0-1,0-1 1,0 1-1,0-1 1,1 0-1,-1 1 1,0-1-1,0 0 1,1 0-1,-1 1 1,0-1-1,0 0 1,1 0-1,1-1 1,31-3 26,-29 4-34,0 0 0,0-1 1,0 0-1,0 0 0,0 0 0,-1 0 0,6-3 0,15-6-779,46-12 0,-58 19 424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42.262"/>
    </inkml:context>
    <inkml:brush xml:id="br0">
      <inkml:brushProperty name="width" value="0.1" units="cm"/>
      <inkml:brushProperty name="height" value="0.1" units="cm"/>
      <inkml:brushProperty name="color" value="#00A0D7"/>
    </inkml:brush>
  </inkml:definitions>
  <inkml:trace contextRef="#ctx0" brushRef="#br0">0 4 7762,'1'0'117,"0"-1"0,-1 1 0,1 0 0,-1-1 1,1 1-1,0 0 0,-1-1 0,1 1 0,-1 0 1,1 0-1,0 0 0,0-1 0,-1 1 0,1 0 1,0 0-1,-1 0 0,1 0 0,0 0 0,-1 0 1,1 0-1,0 1 0,-1-1 0,1 0 0,0 0 0,-1 0 1,1 1-1,0-1 0,-1 0 0,1 1 0,0 0 1,33 16 226,-17-9 230,49 11 161,-52-16-672,1 0-1,-1 1 1,-1 1-1,1 0 0,25 14 1,-35-16-58,-1-1 1,0 0 0,0 1-1,-1 0 1,1-1-1,0 1 1,-1 0-1,0 1 1,0-1 0,0 0-1,0 1 1,0-1-1,-1 1 1,1-1-1,-1 1 1,0 0 0,0 0-1,-1-1 1,1 1-1,-1 0 1,1 0-1,-1 0 1,-1 0 0,1 0-1,0-1 1,-1 1-1,-2 7 1,0 2-71,-1 1 0,0 0 0,-1-1 0,-1 0 0,0 0 0,-1-1 0,0 1 0,-1-1 1,-1-1-1,1 0 0,-2 0 0,0-1 0,0 0 0,0 0 0,-21 13 0,12-15-632,5-9 312</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42.595"/>
    </inkml:context>
    <inkml:brush xml:id="br0">
      <inkml:brushProperty name="width" value="0.1" units="cm"/>
      <inkml:brushProperty name="height" value="0.1" units="cm"/>
      <inkml:brushProperty name="color" value="#00A0D7"/>
    </inkml:brush>
  </inkml:definitions>
  <inkml:trace contextRef="#ctx0" brushRef="#br0">132 45 7666,'-59'-43'2896,"62"42"-2216,0 1-191,15 3-105,0-1 0,7 3 16,1-2-120,-4-6-16,-3 1-152,-1 0-8,-4-3-56,-3 5-48,-4 0-208,-1 0-152,2 7-504,-3-2 512</inkml:trace>
  <inkml:trace contextRef="#ctx0" brushRef="#br0" timeOffset="1">0 160 8082,'17'5'2912,"-2"0"-2480,18 0-79,1-5-113,-19-2-40,6-3-40,2 0-32,-2 0-64,2 0-48,-1 5-224,-9-3-176,-6 0 224</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42.955"/>
    </inkml:context>
    <inkml:brush xml:id="br0">
      <inkml:brushProperty name="width" value="0.1" units="cm"/>
      <inkml:brushProperty name="height" value="0.1" units="cm"/>
      <inkml:brushProperty name="color" value="#00A0D7"/>
    </inkml:brush>
  </inkml:definitions>
  <inkml:trace contextRef="#ctx0" brushRef="#br0">138 1 5553,'-128'130'2817,"125"-124"-425,-4-1-1736,7 3-335,7-3-97,9 0-80,1 0-16,12-5-16,-1 0-24,-7-8-24,-1-10-16,2 3-96,-1-1-72,-3-2-256,0 5-177,-13-7 345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43.302"/>
    </inkml:context>
    <inkml:brush xml:id="br0">
      <inkml:brushProperty name="width" value="0.1" units="cm"/>
      <inkml:brushProperty name="height" value="0.1" units="cm"/>
      <inkml:brushProperty name="color" value="#00A0D7"/>
    </inkml:brush>
  </inkml:definitions>
  <inkml:trace contextRef="#ctx0" brushRef="#br0">33 0 7666,'-1'10'3264,"4"29"-2680,5 41-79,-3 1 0,-8 108 0,-33 161-514,33-379-76,1 13-181,0-1 0,1 1 0,1 0 0,0-1 0,4-24-1,2 24 59</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5:43.730"/>
    </inkml:context>
    <inkml:brush xml:id="br0">
      <inkml:brushProperty name="width" value="0.1" units="cm"/>
      <inkml:brushProperty name="height" value="0.1" units="cm"/>
      <inkml:brushProperty name="color" value="#00A0D7"/>
    </inkml:brush>
  </inkml:definitions>
  <inkml:trace contextRef="#ctx0" brushRef="#br0">46 239 7338,'-10'1'1057,"-21"3"2411,27 0-2171,18 2-911,5-3-182,-1-1 0,1-1 0,0 0 0,-1-1 0,1-1 0,36-7 0,-12 2 51,-8 3-55,0-2 0,0-2 1,-1-1-1,54-19 0,-4-8 222,2 5 0,126-29 0,133-9-222,-343 67-201,-1 1 0,1-1 0,0 1 0,0-1 0,-1 1 0,1 0 1,0 0-1,-1 0 0,1 0 0,0 0 0,0 0 0,-1 0 0,1 0 0,0 1 0,-1-1 1,1 1-1,0-1 0,-1 1 0,1 0 0,-1-1 0,1 1 0,-1 0 0,1 0 1,-1 0-1,2 2 0,-2-1-13,-1 0 0,1 0 1,-1 0-1,0 0 0,0 0 1,0 0-1,0 0 1,0 0-1,0 0 0,0 0 1,-1 0-1,1 0 0,-1 0 1,1 0-1,-1 0 0,0 0 1,0 0-1,0 0 0,-2 3 1,-4 6-236,0-1-1,-1 1 1,-1-1 0,0 0 0,-11 9 0,15-15 85,-1 1 0,0-1 1,0-1-1,0 1 0,0-1 1,-9 3-1,-41 11-560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07.029"/>
    </inkml:context>
    <inkml:brush xml:id="br0">
      <inkml:brushProperty name="width" value="0.1" units="cm"/>
      <inkml:brushProperty name="height" value="0.1" units="cm"/>
      <inkml:brushProperty name="color" value="#00A0D7"/>
    </inkml:brush>
  </inkml:definitions>
  <inkml:trace contextRef="#ctx0" brushRef="#br0">39 114 7826,'-37'38'2352,"37"-38"-2329,-1 1 0,1-1 1,0 0-1,0 0 0,0 0 0,0 0 0,0 1 0,0-1 0,-1 0 0,1 0 1,0 1-1,0-1 0,0 0 0,0 0 0,0 0 0,0 1 0,0-1 0,0 0 1,0 0-1,0 1 0,0-1 0,0 0 0,0 0 0,0 1 0,0-1 0,0 0 1,1 0-1,-1 0 0,0 1 0,0-1 0,0 0 0,0 0 0,0 0 0,0 1 1,1-1-1,-1 0 0,0 0 0,0 0 0,0 0 0,0 1 0,1-1 1,-1 0-1,0 0 0,0 0 0,0 0 0,1 0 0,-1 0 0,0 0 0,0 0 1,1 0-1,-1 0 0,0 1 0,0-1 0,0 0 0,1 0 0,-1 0 0,0-1 1,0 1-1,1 0 0,-1 0 0,0 0 0,0 0 0,1 0 0,-1 0 0,18 0 193,-18 0-126,15-2 75,0-1 1,0 0-1,0-1 1,-1-1-1,0 0 1,0-1-1,0-1 1,24-15-1,-19 11-110,1 0 0,42-15-1,-31 16-90,40-18-1,-70 28 8,-1 0 0,0-1 0,1 1-1,-1 0 1,1 0 0,-1 0 0,0 0 0,1-1 0,-1 1 0,0 0-1,0 0 1,1-1 0,-1 1 0,0 0 0,0 0 0,1-1 0,-1 1 0,0 0-1,0-1 1,1 1 0,-1 0 0,0-1 0,0 1 0,0 0 0,0-1 0,0 1-1,0-1 1,0 1 0,0 0 0,0-1 0,0 1 0,0 0 0,0-1-1,0 1 1,0-1 0,0 1 0,0 0 0,0-1 0,0 1 0,0 0 0,-1-1-1,1 1 1,0 0 0,0-1 0,0 1 0,-1 0 0,1-1 0,0 1 0,0 0-1,-1-1 1,-1 0-281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07.355"/>
    </inkml:context>
    <inkml:brush xml:id="br0">
      <inkml:brushProperty name="width" value="0.1" units="cm"/>
      <inkml:brushProperty name="height" value="0.1" units="cm"/>
      <inkml:brushProperty name="color" value="#00A0D7"/>
    </inkml:brush>
  </inkml:definitions>
  <inkml:trace contextRef="#ctx0" brushRef="#br0">22 37 6313,'-3'-6'197,"-14"-24"1437,15 52-619,3 11-673,5 88 1006,25 145 0,0-6-793,-1 207-311,-18-376-183,-16-89-83,-7-10-15,-8-18-146,11 3-145,1 0 0,-6-42 0,4-24-21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07.717"/>
    </inkml:context>
    <inkml:brush xml:id="br0">
      <inkml:brushProperty name="width" value="0.1" units="cm"/>
      <inkml:brushProperty name="height" value="0.1" units="cm"/>
      <inkml:brushProperty name="color" value="#00A0D7"/>
    </inkml:brush>
  </inkml:definitions>
  <inkml:trace contextRef="#ctx0" brushRef="#br0">436 27 5833,'-1'-2'210,"1"0"0,-1 1-1,0-1 1,0 1 0,0-1 0,0 1-1,0 0 1,0-1 0,-1 1 0,1 0-1,0 0 1,-1 0 0,1 0-1,-1 0 1,1 0 0,-1 0 0,1 0-1,-1 1 1,0-1 0,1 1 0,-1-1-1,0 1 1,0-1 0,-2 1 0,1 0-67,0 1 0,0 0 1,0 0-1,0 0 1,0 0-1,0 0 1,0 0-1,1 1 1,-1-1-1,0 1 0,1 0 1,-5 4-1,-7 7-61,1 1-1,1 1 1,-18 25-1,25-31 204,-41 62-10,4 1-1,-53 126 0,93-193-276,0 0-1,0 0 1,-1 0-1,0 0 1,0 0-1,0-1 1,-1 1-1,1-1 1,-1 0-1,0 0 1,-1 0-1,1-1 1,0 1-1,-1-1 1,0 0-1,0-1 1,0 1-1,0-1 1,0 0-1,0 0 1,-1 0-1,-8 1 1,57-50-2316,-14 11 1960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08.059"/>
    </inkml:context>
    <inkml:brush xml:id="br0">
      <inkml:brushProperty name="width" value="0.1" units="cm"/>
      <inkml:brushProperty name="height" value="0.1" units="cm"/>
      <inkml:brushProperty name="color" value="#00A0D7"/>
    </inkml:brush>
  </inkml:definitions>
  <inkml:trace contextRef="#ctx0" brushRef="#br0">1 232 5761,'16'3'2729,"2"5"-825,4 7-1416,-1-2-64,2 10-136,-2 0-39,-4-1-57,2 7-16,-5-6-56,-5-3-64,11-2-224,-7-12-216,-8-12 207</inkml:trace>
  <inkml:trace contextRef="#ctx0" brushRef="#br0" timeOffset="1">275 155 6545,'18'-15'2809,"12"3"-1193,3 3-1024,8 2-223,-18 0-73,6-1-120,4 3 0,-2 0-64,0-5-8,-6 1-48,-5 0-24,-9-4-48,4 7-88,-8-4-200,-7-5-168,-2 0 264</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08.395"/>
    </inkml:context>
    <inkml:brush xml:id="br0">
      <inkml:brushProperty name="width" value="0.1" units="cm"/>
      <inkml:brushProperty name="height" value="0.1" units="cm"/>
      <inkml:brushProperty name="color" value="#00A0D7"/>
    </inkml:brush>
  </inkml:definitions>
  <inkml:trace contextRef="#ctx0" brushRef="#br0">33 14 6849,'-15'-14'1460,"9"16"-554,12 32-108,2 2-453,66 470 2082,-54-391-2166,-4 1 0,-1 151 0,-15-258-207,1 1 48,-1-1 0,-1 1 0,1 0 1,-1-1-1,-1 0 0,0 1 0,0-1 1,-6 15-1,7-24-85,1 1 1,-1-1-1,1 1 1,-1-1 0,0 1-1,1-1 1,-1 1-1,0-1 1,1 0-1,-1 1 1,0-1-1,1 0 1,-1 0 0,0 0-1,0 1 1,1-1-1,-1 0 1,0 0-1,0 0 1,1 0-1,-1 0 1,0 0-1,0 0 1,1 0 0,-1-1-1,0 1 1,0 0-1,1 0 1,-1-1-1,0 1 1,1 0-1,-1-1 1,0 1 0,1-1-1,-1 1 1,1-1-1,-1 1 1,0-1-1,1 1 1,-1-2-1,-23-23 129,15 11-326,1 1 0,0-1-1,0-1 1,2 1 0,0-1 0,-8-31-1,6 12-372,2 0 0,-3-39-1,7-2 152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46.973"/>
    </inkml:context>
    <inkml:brush xml:id="br0">
      <inkml:brushProperty name="width" value="0.1" units="cm"/>
      <inkml:brushProperty name="height" value="0.1" units="cm"/>
      <inkml:brushProperty name="color" value="#66CC00"/>
    </inkml:brush>
  </inkml:definitions>
  <inkml:trace contextRef="#ctx0" brushRef="#br0">39 267 7282,'-22'0'3000,"6"-7"-1920,21-6-463,23 0-121,5-11-168,3-4-72,3-4-88,-13-2-48,4 9-88,0-3 8,-4 14-136,-5-6-144,1 5 2808,2 2-2016</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08.745"/>
    </inkml:context>
    <inkml:brush xml:id="br0">
      <inkml:brushProperty name="width" value="0.1" units="cm"/>
      <inkml:brushProperty name="height" value="0.1" units="cm"/>
      <inkml:brushProperty name="color" value="#00A0D7"/>
    </inkml:brush>
  </inkml:definitions>
  <inkml:trace contextRef="#ctx0" brushRef="#br0">259 35 7546,'18'-34'2259,"-16"38"-1371,-6 22-395,-5 5 51,0-1-1,-16 33 0,-1 3 44,18-46-456,-1 0 0,-1 0-1,0-1 1,-2-1 0,-14 19 0,-74 79 191,99-115-320,-22 15-78,16-15-290,16-12-268,16-15-138,6-27 303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09.079"/>
    </inkml:context>
    <inkml:brush xml:id="br0">
      <inkml:brushProperty name="width" value="0.1" units="cm"/>
      <inkml:brushProperty name="height" value="0.1" units="cm"/>
      <inkml:brushProperty name="color" value="#00A0D7"/>
    </inkml:brush>
  </inkml:definitions>
  <inkml:trace contextRef="#ctx0" brushRef="#br0">0 0 7490,'0'0'3032,"7"15"-1679,-10-5-1025,9 13-200,12 6-80,-14-14 8,17 6-56,-18-12-136,-1-4-56,4-2-241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09.404"/>
    </inkml:context>
    <inkml:brush xml:id="br0">
      <inkml:brushProperty name="width" value="0.1" units="cm"/>
      <inkml:brushProperty name="height" value="0.1" units="cm"/>
      <inkml:brushProperty name="color" value="#00A0D7"/>
    </inkml:brush>
  </inkml:definitions>
  <inkml:trace contextRef="#ctx0" brushRef="#br0">315 8 7009,'2'-1'148,"1"0"0,-1 0-1,1 0 1,0 0-1,-1 0 1,1 1 0,0-1-1,-1 1 1,1 0-1,0 0 1,0 0-1,-1 0 1,1 0 0,0 1-1,-1-1 1,1 1-1,0 0 1,-1 0 0,1 0-1,-1 0 1,1 0-1,3 2 1,-2 1-155,1 0-1,0 0 1,-1 1 0,0 0 0,0 0-1,0 0 1,-1 0 0,1 0 0,3 8 0,-6-10 13,0-1 1,0 1 0,0 0 0,0-1 0,-1 1 0,1 0 0,-1 0 0,1-1 0,-1 1 0,0 0 0,0 0 0,0-1 0,0 1 0,-1 0 0,1 0 0,-1-1 0,0 1 0,0 0 0,0-1 0,0 1 0,0-1 0,0 1 0,-4 3 0,-2 5 25,-1-2 0,-1 1 1,0-1-1,-12 9 0,-1 3-2,-26 24 431,-1-2 0,-3-2 0,-72 45-1,96-67-84,25-17-276,0 1-1,0 0 0,-1-1 1,1 0-1,-1 0 1,1 0-1,-1 0 0,0-1 1,-4 2-1,24 0-33,1-1-1,-1-1 1,1-1-1,0 0 1,31-5-1,-19 0-56,-1-2 0,1-1 0,43-19 0,-68 25-23,0 0-16,0 0 1,0 0 0,-1 0 0,1 0-1,-1-1 1,0 1 0,0-1 0,0 0-1,0 0 1,0 0 0,0 0 0,-1-1-1,0 1 1,1-1 0,-1 0 0,1-4-1,6-23 3334,-7-1-1664</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09.745"/>
    </inkml:context>
    <inkml:brush xml:id="br0">
      <inkml:brushProperty name="width" value="0.1" units="cm"/>
      <inkml:brushProperty name="height" value="0.1" units="cm"/>
      <inkml:brushProperty name="color" value="#00A0D7"/>
    </inkml:brush>
  </inkml:definitions>
  <inkml:trace contextRef="#ctx0" brushRef="#br0">36 25 7354,'-22'-22'1374,"12"20"-399,9 5-877,0 0-1,0 0 1,1 0 0,0 0-1,-1 0 1,1 1-1,0-1 1,1 0-1,-1 0 1,1 4 0,1 29 170,20 395 1711,-8-184-1620,6 273-152,-21-503-478,-4-33-151,-4-34-779,4-6-672,-3-21 844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10.072"/>
    </inkml:context>
    <inkml:brush xml:id="br0">
      <inkml:brushProperty name="width" value="0.1" units="cm"/>
      <inkml:brushProperty name="height" value="0.1" units="cm"/>
      <inkml:brushProperty name="color" value="#00A0D7"/>
    </inkml:brush>
  </inkml:definitions>
  <inkml:trace contextRef="#ctx0" brushRef="#br0">347 14 5441,'0'-1'154,"0"1"0,0-1 0,0 1 0,0-1 0,0 1 0,0-1 1,0 1-1,0-1 0,0 1 0,0-1 0,0 1 0,0-1 0,0 1 0,0-1 0,0 1 0,0-1 0,-1 1 0,1-1 0,0 1 0,0 0 0,-1-1 0,1 1 0,0-1 0,-1 1 155,1-1-155,-1 1 0,0-1 0,-10 9 1676,-17 32-1600,20-28 238,-2 2-341,0 1-1,1 0 1,0 1-1,1-1 1,1 2-1,-8 26 1,4-5 6,-2-1 0,-22 46 0,27-67-130,-1 0 1,0-1 0,-1 0-1,-1 0 1,-1-2 0,0 1-1,-19 16 1,31-29-32,-1 0-1,0 0 1,0 0-1,0-1 1,0 1 0,0 0-1,0 0 1,0-1 0,0 1-1,0-1 1,-1 1 0,1-1-1,0 1 1,0-1-1,0 1 1,-1-1 0,1 0-1,0 0 1,0 0 0,-1 0-1,1 0 1,0 0-1,0 0 1,-1 0 0,1 0-1,0-1 1,0 1 0,-1 0-1,1-1 1,0 1 0,0-1-1,0 0 1,0 1-1,0-1 1,0 0 0,0 1-1,0-1 1,0 0 0,0 0-1,0 0 1,0 0 0,1 0-1,-1 0 1,0 0-1,1 0 1,-1 0 0,0-2-1,-15-31-341</inkml:trace>
  <inkml:trace contextRef="#ctx0" brushRef="#br0" timeOffset="1">358 86 8530,'32'16'3000,"-1"12"-2663,-5-16-33,-3 14-80,0-1-64,-8-12-48,3 21-8,-8-12-80,1-1 8,-3 3-160,-3-14-144,-3-10 168</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10.418"/>
    </inkml:context>
    <inkml:brush xml:id="br0">
      <inkml:brushProperty name="width" value="0.1" units="cm"/>
      <inkml:brushProperty name="height" value="0.1" units="cm"/>
      <inkml:brushProperty name="color" value="#00A0D7"/>
    </inkml:brush>
  </inkml:definitions>
  <inkml:trace contextRef="#ctx0" brushRef="#br0">1 79 8170,'125'-79'3056,"-117"87"-2407,2 9-353,0 6-96,-14-5-96,4 5-48,8 0-144,-12-5-72,4 3-408,-7-4-961,-16 4 1025</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10.759"/>
    </inkml:context>
    <inkml:brush xml:id="br0">
      <inkml:brushProperty name="width" value="0.1" units="cm"/>
      <inkml:brushProperty name="height" value="0.1" units="cm"/>
      <inkml:brushProperty name="color" value="#00A0D7"/>
    </inkml:brush>
  </inkml:definitions>
  <inkml:trace contextRef="#ctx0" brushRef="#br0">156 1 6889,'-80'49'2881,"88"-42"-1433,3 4-1184,-1 9-56,-3-2-95,8 5-57,3 0-40,0-5-72,-2 2-329,-11-6-39,-10-4 200</inkml:trace>
  <inkml:trace contextRef="#ctx0" brushRef="#br0" timeOffset="1">92 263 8562,'-92'46'2719,"92"-46"-2696,0 0 1,0 0-1,1 0 0,-1 0 1,0 0-1,0 0 0,0 0 1,0 0-1,0 0 0,0 0 1,0 0-1,1 0 0,-1 0 1,0 0-1,0 0 0,0 0 1,0 0-1,0 0 0,0 1 1,0-1-1,0 0 0,1 0 1,-1 0-1,0 0 0,0 0 1,0 0-1,0 0 0,0 0 1,0 0-1,0 0 0,0 0 1,0 0-1,0 1 0,0-1 1,0 0-1,0 0 0,0 0 0,0 0 1,0 0-1,0 0 0,0 0 1,1 0-1,-1 1 0,0-1 1,0 0-1,0 0 0,-1 0 1,1 0-1,0 0 0,0 0 1,0 0-1,0 1 0,0-1 1,0 0-1,0 0 0,0 0 1,0 0-1,0 0 0,0 0 1,0 0-1,20 3 402,26-1-154,3-3-60,-1-1 0,0-3 0,0-1 0,0-3 0,-1-2 0,73-27 0,-108 33-410,0-1 0,0-1 0,-1 0 0,0-1 0,0 0 0,17-18 0,-22 17-590,-4-3 337</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11.095"/>
    </inkml:context>
    <inkml:brush xml:id="br0">
      <inkml:brushProperty name="width" value="0.1" units="cm"/>
      <inkml:brushProperty name="height" value="0.1" units="cm"/>
      <inkml:brushProperty name="color" value="#00A0D7"/>
    </inkml:brush>
  </inkml:definitions>
  <inkml:trace contextRef="#ctx0" brushRef="#br0">112 0 7610,'0'3'266,"-1"-1"0,1 0 1,-1 1-1,0-1 0,1 0 1,-1 1-1,0-1 0,-1 0 1,1 0-1,0 0 0,-1 0 1,1 0-1,-3 2 0,-12 22 121,5 4-58,3-12-153,1 1 0,1 1 0,0-1 0,-2 24-1,-17 159 867,21-136-793,0 167 347,20-57-345,71 313-1,-77-411-374,-44-157-2020,15 23 1718</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15.230"/>
    </inkml:context>
    <inkml:brush xml:id="br0">
      <inkml:brushProperty name="width" value="0.1" units="cm"/>
      <inkml:brushProperty name="height" value="0.1" units="cm"/>
      <inkml:brushProperty name="color" value="#00A0D7"/>
    </inkml:brush>
  </inkml:definitions>
  <inkml:trace contextRef="#ctx0" brushRef="#br0">34 0 6865,'-2'1'127,"1"-1"-1,-1 1 1,0-1-1,0 1 0,1-1 1,-1 1-1,0 0 0,1 0 1,-1 0-1,1 0 0,-1 0 1,1 0-1,-1 1 0,1-1 1,0 0-1,-1 1 1,1-1-1,0 1 0,-1 2 1,1-1 0,0 1 1,1-1-1,0 1 1,0-1 0,0 0-1,0 1 1,0-1-1,2 7 1,1 12 25,0 457 1482,-5-331-1509,23 214 0,-18-405-863,-5-12 495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15.591"/>
    </inkml:context>
    <inkml:brush xml:id="br0">
      <inkml:brushProperty name="width" value="0.1" units="cm"/>
      <inkml:brushProperty name="height" value="0.1" units="cm"/>
      <inkml:brushProperty name="color" value="#00A0D7"/>
    </inkml:brush>
  </inkml:definitions>
  <inkml:trace contextRef="#ctx0" brushRef="#br0">0 56 7834,'11'-13'557,"-9"10"-467,-1 0 1,1 0-1,0 0 0,1 1 0,-1-1 0,0 1 0,1-1 0,-1 1 0,1 0 0,0 0 1,-1 0-1,1 0 0,0 1 0,0-1 0,0 1 0,1-1 0,-1 1 0,0 0 0,0 1 1,1-1-1,-1 0 0,0 1 0,1 0 0,-1 0 0,7 0 0,24 7-47,0 1-1,-1 1 0,0 2 0,-1 2 0,0 0 1,-1 2-1,0 2 0,-1 1 0,-2 1 1,0 1-1,30 28 0,-57-47-30,1 0-1,-1 0 1,0 0-1,1 0 1,-1 0-1,0 0 1,0 1 0,0-1-1,0 0 1,0 1-1,0-1 1,0 1-1,-1-1 1,1 1 0,0-1-1,-1 1 1,0-1-1,1 1 1,-1 0-1,0-1 1,1 1-1,-1 0 1,0-1 0,-1 3-1,0-1 47,-1 0 0,1 0 0,-1-1-1,0 1 1,0 0 0,0-1 0,0 0 0,-1 0 0,1 1-1,-4 1 1,-10 11 45,-23 20 75,-2-2 1,-55 35-1,-4 2-94,94-64-108,0-1 1,-1 0-1,1-1 0,-1 1 1,0-1-1,-1-1 0,1 1 1,0-1-1,-1 0 0,0-1 1,-14 3-1,31-16-1174,0-5 818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47.428"/>
    </inkml:context>
    <inkml:brush xml:id="br0">
      <inkml:brushProperty name="width" value="0.1" units="cm"/>
      <inkml:brushProperty name="height" value="0.1" units="cm"/>
      <inkml:brushProperty name="color" value="#66CC00"/>
    </inkml:brush>
  </inkml:definitions>
  <inkml:trace contextRef="#ctx0" brushRef="#br0">141 32 6593,'74'-30'2724,"-73"30"-2654,0-1-1,0 1 1,1 0 0,-1 0 0,0 0 0,1 0 0,-1 0 0,0 0 0,0 0 0,1 0-1,-1 0 1,0 1 0,0-1 0,1 0 0,-1 1 0,0-1 0,0 1 0,0 0 0,0-1-1,0 1 1,0 0 0,1 0 0,-2-1 0,1 1 0,0 0 0,0 0 0,0 0 0,0 0-1,-1 0 1,1 0 0,0 0 0,0 2 0,9 27-140,-7 59 133,1-63-44,-2 1 1,-1 50 0,-1-68-14,-1 0 0,0 0 0,-1-1 0,0 1 0,-1-1 0,0 0 0,0 1 0,-1-1 0,1 0 0,-2-1 0,1 1 0,-12 13 0,-6 1 0,-1-1-1,-40 28 1,-7 6 27,67-52-35,-1 0 1,1 0 0,-1-1-1,0 1 1,0-1 0,0 0-1,0 0 1,-9 2 0,13-4 1,0 0 1,0 0-1,0 0 1,0-1-1,1 1 0,-1 0 1,0 0-1,0 0 1,0 0-1,0 0 1,0 0-1,0-1 1,0 1-1,0 0 1,0 0-1,0 0 1,0 0-1,0 0 1,0-1-1,0 1 1,0 0-1,0 0 1,0 0-1,0 0 1,0-1-1,0 1 1,0 0-1,0 0 1,0 0-1,0 0 1,0 0-1,0-1 1,0 1-1,0 0 1,0 0-1,-1 0 1,1 0-1,0 0 1,0 0-1,0 0 1,0-1-1,0 1 1,0 0-1,0 0 1,-1 0-1,1 0 1,0 0-1,0 0 1,0 0-1,0 0 1,0 0-1,-1 0 1,1 0-1,0 0 1,0 0-1,0 0 1,11-12 23,173-158 43,-141 129-46,-37 36-14,1-1 0,0 1 0,0 0 0,0 1 0,1 0 0,-1 0 0,1 0 0,0 1 0,0 1 0,16-4 0,11-5 32,-36 12-35,1-1 1,-1 1 0,1 0 0,0-1 0,-1 1 0,1-1 0,0 1-1,0 0 1,-1-1 0,1 1 0,0 0 0,0 0 0,0-1-1,0 1 1,0 0 0,0-1 0,0 1 0,0 0 0,0 0 0,0-1-1,0 1 1,0 0 0,1-1 0,-1 1 0,0 0 0,1 1-1,8 25 69,-8-25-64,1 3 4,0 0-1,-1 0 1,0 1 0,0-1 0,0 0 0,0 1 0,-1-1 0,0 1 0,0-1 0,-1 1 0,1-1-1,-3 7 1,-2 4 26,0 0 0,-14 27 1,4-9-13,-9 33 15,3 0 0,3 2 1,-13 108-1,26-154-43,-1 0 0,-1-1 0,-12 29 0,4-14-4,7-22-302,12-41-293,6-12 354</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15.925"/>
    </inkml:context>
    <inkml:brush xml:id="br0">
      <inkml:brushProperty name="width" value="0.1" units="cm"/>
      <inkml:brushProperty name="height" value="0.1" units="cm"/>
      <inkml:brushProperty name="color" value="#00A0D7"/>
    </inkml:brush>
  </inkml:definitions>
  <inkml:trace contextRef="#ctx0" brushRef="#br0">33 1 6393,'2'8'2577,"-2"15"-1449,0 11-776,0 11 24,-2 9-24,2 5 0,-3 18-87,-4 12-33,1 3-112,-6-2-72,9-18-136,1-22-184,2-21-489,2-17-1375,-1-22 1448</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16.264"/>
    </inkml:context>
    <inkml:brush xml:id="br0">
      <inkml:brushProperty name="width" value="0.1" units="cm"/>
      <inkml:brushProperty name="height" value="0.1" units="cm"/>
      <inkml:brushProperty name="color" value="#00A0D7"/>
    </inkml:brush>
  </inkml:definitions>
  <inkml:trace contextRef="#ctx0" brushRef="#br0">0 211 6185,'22'-40'2361,"14"4"-1841,-7 8-40,8 10-272,-1 0-48,-2-2-64,7 4-16,-11 3-56,4 1-144,-1 2 96</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16.590"/>
    </inkml:context>
    <inkml:brush xml:id="br0">
      <inkml:brushProperty name="width" value="0.1" units="cm"/>
      <inkml:brushProperty name="height" value="0.1" units="cm"/>
      <inkml:brushProperty name="color" value="#00A0D7"/>
    </inkml:brush>
  </inkml:definitions>
  <inkml:trace contextRef="#ctx0" brushRef="#br0">0 71 5681,'40'-71'4365,"-41"91"-4021,0-1 1,2 1-1,0-1 0,5 21 0,0 25 88,-1 311 590,-1-108-696,-4-177-218,9-61-23,-3-21-167,-5-14-484,-2 2 365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17.127"/>
    </inkml:context>
    <inkml:brush xml:id="br0">
      <inkml:brushProperty name="width" value="0.1" units="cm"/>
      <inkml:brushProperty name="height" value="0.1" units="cm"/>
      <inkml:brushProperty name="color" value="#00A0D7"/>
    </inkml:brush>
  </inkml:definitions>
  <inkml:trace contextRef="#ctx0" brushRef="#br0">58 19 7650,'-58'106'2768,"76"-115"-2384,-3 2 0,-8-1-184,12 0-40,1 4-72,8-2-32,16-6 1,-3 4-41,5-3-89,0-3-39,-13 0-264,-5 1-304,-2 3 456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17.484"/>
    </inkml:context>
    <inkml:brush xml:id="br0">
      <inkml:brushProperty name="width" value="0.1" units="cm"/>
      <inkml:brushProperty name="height" value="0.1" units="cm"/>
      <inkml:brushProperty name="color" value="#00A0D7"/>
    </inkml:brush>
  </inkml:definitions>
  <inkml:trace contextRef="#ctx0" brushRef="#br0">0 2 6945,'1'0'656,"-1"-1"-608,0 1 0,1 0 1,-1 0-1,0 0 0,1 0 1,-1 0-1,0 0 0,0 0 1,1 0-1,-1 0 0,0 0 1,1 0-1,-1 0 0,0 0 0,0 0 1,1 0-1,-1 0 0,0 0 1,0 0-1,1 0 0,-1 1 1,0-1-1,0 0 0,1 0 1,-1 0-1,0 0 0,0 1 1,0-1-1,1 0 0,-1 0 0,0 0 1,0 1-1,0-1 0,1 0 1,-1 0-1,0 1 0,0-1 1,0 0-1,0 0 0,0 1 1,0-1-1,0 0 0,0 0 1,0 1-1,0-1 0,0 1 0,7 13 70,0 1-1,-1-1 1,-1 2-1,-1-1 0,0 0 1,2 22-1,5 106 467,-9-99-371,-3 135 287,0 17-279,21 265 13,-18-431-295,-1 1-1,-2-1 0,-6 37 1,7-65 26,0-2 19,-1 0 0,1-1 1,0 1-1,0 0 1,0 0-1,0 0 0,-1 0 1,1 0-1,0 0 1,0 0-1,0-1 0,0 1 1,-1 0-1,1 0 1,0 0-1,0 0 0,0 0 1,-1 0-1,1 0 1,0 0-1,0 0 0,0 0 1,-1 0-1,1 0 0,0 0 1,0 0-1,0 0 1,-1 0-1,1 0 0,0 1 1,0-1-1,0 0 1,0 0-1,-1 0 0,1 0 1,0 0-1,0 0 1,0 0-1,0 1 0,0-1 1,-1 0-1,1 0 0,0 0 1,0 0-1,0 1 1,0-1-1,0 0 0,-11-24-228</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17.809"/>
    </inkml:context>
    <inkml:brush xml:id="br0">
      <inkml:brushProperty name="width" value="0.1" units="cm"/>
      <inkml:brushProperty name="height" value="0.1" units="cm"/>
      <inkml:brushProperty name="color" value="#00A0D7"/>
    </inkml:brush>
  </inkml:definitions>
  <inkml:trace contextRef="#ctx0" brushRef="#br0">293 0 5193,'-8'5'672,"1"-1"0,0 1 0,-1 0 0,1 1 0,1 0 0,-1 0 0,-7 10 0,3-2-227,2-1 0,0 1 0,-11 23 0,-2 13-594,-22 83 1,27-79 736,11-35-556,-5 16 26,-1 0 1,-2 0-1,-26 46 0,33-65-120,3-8-356,4-19-214,-2-8 321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18.140"/>
    </inkml:context>
    <inkml:brush xml:id="br0">
      <inkml:brushProperty name="width" value="0.1" units="cm"/>
      <inkml:brushProperty name="height" value="0.1" units="cm"/>
      <inkml:brushProperty name="color" value="#00A0D7"/>
    </inkml:brush>
  </inkml:definitions>
  <inkml:trace contextRef="#ctx0" brushRef="#br0">0 3 7842,'7'-3'2824,"16"16"-2440,5 10 40,-4 0-119,-4 5-49,10 5-16,-14-3-96,-8-6-32,10 3-32,-18-13-64,7-2 0,3 4-144,1-4-96,-11-16-272,12-4-257,-1-13 489</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18.485"/>
    </inkml:context>
    <inkml:brush xml:id="br0">
      <inkml:brushProperty name="width" value="0.1" units="cm"/>
      <inkml:brushProperty name="height" value="0.1" units="cm"/>
      <inkml:brushProperty name="color" value="#00A0D7"/>
    </inkml:brush>
  </inkml:definitions>
  <inkml:trace contextRef="#ctx0" brushRef="#br0">9 0 8170,'-5'5'2880,"2"5"-2632,5 19-24,3 3-88,-4-6-55,4 0-41,2-8-40,-1-8-193,6 0-183,1-10-1192,-3-2 1032</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18.863"/>
    </inkml:context>
    <inkml:brush xml:id="br0">
      <inkml:brushProperty name="width" value="0.1" units="cm"/>
      <inkml:brushProperty name="height" value="0.1" units="cm"/>
      <inkml:brushProperty name="color" value="#00A0D7"/>
    </inkml:brush>
  </inkml:definitions>
  <inkml:trace contextRef="#ctx0" brushRef="#br0">333 35 5561,'0'-2'280,"1"0"-1,0-1 1,1 1 0,-1 0-1,0-1 1,1 1-1,-1 0 1,1 0 0,-1 0-1,1 0 1,0 1 0,0-1-1,0 0 1,4-2-1,-3 4-215,-1-1-1,0 1 0,0 0 0,0 0 0,1 0 0,-1 0 0,0 0 1,0 1-1,1-1 0,-1 0 0,0 1 0,0 0 0,0 0 0,0-1 1,0 1-1,0 1 0,0-1 0,0 0 0,3 3 0,4 2-16,0 2-1,0-1 1,0 2 0,-1-1-1,0 1 1,-1 0-1,0 0 1,0 1-1,-1 0 1,8 18-1,-13-25-41,0 0 0,0 1-1,-1 0 1,1-1-1,-1 1 1,0-1-1,0 1 1,0-1-1,0 1 1,0 0-1,-1-1 1,0 1-1,0-1 1,0 1-1,0-1 1,0 0-1,-1 1 1,0-1-1,1 0 1,-1 0 0,0 0-1,0 0 1,-1-1-1,1 1 1,-6 4-1,-5 4 4,0-2 1,-1 0-1,0 0 0,-23 10 0,2-1 6,-17 12 4,-80 32 1,115-55 102,0 0 1,0 1-1,1 0 1,0 1-1,0 1 1,1 1-1,0 0 1,-15 16-1,30-27-115,0 0 0,-1 1 0,1-1 0,0 0 0,0 0 0,0 0-1,0 0 1,-1 0 0,1 1 0,0-1 0,0 0 0,0 0 0,0 0-1,0 1 1,0-1 0,0 0 0,-1 0 0,1 1 0,0-1 0,0 0 0,0 0-1,0 1 1,0-1 0,0 0 0,0 0 0,0 0 0,0 1 0,0-1-1,0 0 1,0 0 0,1 1 0,-1-1 0,0 0 0,0 0 0,0 0-1,0 1 1,0-1 0,0 0 0,0 0 0,1 0 0,-1 1 0,0-1-1,0 0 1,0 0 0,0 0 0,1 0 0,-1 1 0,0-1 0,0 0 0,1 0-1,17 2 141,18-6-12,43-22 138,-50 15-235,1 1 0,0 1 0,1 2 0,0 1 0,0 1 0,63-1 0,-94 6-39,1 0 0,0 0 0,0 0 0,-1 0 1,1 0-1,0 0 0,0 0 0,-1 0 0,1 0 0,0 1 0,0-1 0,-1 0 1,1 0-1,0 1 0,0-1 0,-1 1 0,1-1 0,-1 0 0,1 1 0,0-1 1,-1 1-1,1 0 0,-6 12-26,-33 15 6,29-22 23,-34 27-14,8-8 14,2 2 1,-40 41 0,9-6 22,66-61-21,-1-1 1,1 1-1,-1-1 0,0 1 0,1-1 1,-1 1-1,1-1 0,0 0 1,-1 0-1,1 0 0,-1 0 1,1 0-1,-1 0 0,1 0 0,-1 0 1,3-1-1,13-4 43,-1-1 0,1-1-1,22-13 1,-23 11-26,1 1 0,1 1 0,23-8 0,-27 12-43,-7 2-44,-1 0 0,1-1 0,0 0 1,-1 0-1,0 0 0,0-1 0,1 0 0,7-5 1,-14 8 36,0-1 1,0 1 0,1 0-1,-1 0 1,0 0 0,0-1 0,0 1-1,0 0 1,0 0 0,0 0-1,0-1 1,0 1 0,0 0 0,0 0-1,0 0 1,0-1 0,0 1 0,0 0-1,0 0 1,0-1 0,0 1-1,0 0 1,0 0 0,0 0 0,-1-1-1,1 1 1,0 0 0,0 0-1,0 0 1,0 0 0,0-1 0,0 1-1,-1 0 1,1 0 0,0 0-1,0 0 1,0 0 0,-1-1 0,1 1-1,0 0 1,0 0 0,0 0 0,-1 0-1,1 0 1,0 0 0,0 0-1,0 0 1,-1 0 0,1 0 0,0 0-1,0 0 1,-1 0 0,1 0-1,0 0 1,0 0 0,0 0 0,-1 0-1,1 0 1,0 0 0,0 0-1,0 0 1,-1 0 0,1 1 0,0-1-1,0 0 1,-1 0 0,-1 1-449</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19.410"/>
    </inkml:context>
    <inkml:brush xml:id="br0">
      <inkml:brushProperty name="width" value="0.1" units="cm"/>
      <inkml:brushProperty name="height" value="0.1" units="cm"/>
      <inkml:brushProperty name="color" value="#00A0D7"/>
    </inkml:brush>
  </inkml:definitions>
  <inkml:trace contextRef="#ctx0" brushRef="#br0">28 46 6137,'15'82'4541,"-15"-74"-4502,0 0 0,0 0 0,-1 0-1,0 0 1,0 0 0,-1 0 0,0 0 0,0 0-1,-1-1 1,0 1 0,0-1 0,-9 14-1,2-18 18,10-3-43,0 0 0,-1 0 0,1 0 0,0-1-1,0 1 1,0 0 0,0 0 0,0 0 0,-1 0-1,1 0 1,0-1 0,0 1 0,0 0 0,0 0-1,0 0 1,0 0 0,0-1 0,0 1 0,0 0-1,0 0 1,0 0 0,0-1 0,0 1 0,0 0 0,0 0-1,0 0 1,0 0 0,0-1 0,0 1 0,0 0-1,0 0 1,0 0 0,0-1 0,0 1 0,0 0-1,0 0 1,0 0 0,0 0 0,0-1 0,1 1-1,-1 0 1,0 0 0,0 0 0,0 0 0,0 0 0,0-1-1,1 1 1,-1 0 0,0 0 0,0 0 0,0 0-1,0 0 1,1 0 0,-1 0 0,0 0 0,0 0-1,0 0 1,1 0 0,-1 0 0,0 0 0,0 0-1,1 0 1,12-12 95,100-91 356,-91 81-403,-14 12-47,0 1 0,1 0 1,1 0-1,-1 1 0,1 0 1,1 1-1,0 0 0,0 1 1,0 0-1,0 0 0,17-4 0,-10 7-6,0 2-1,0 0 0,-1 1 0,19 2 0,30 0 16,-56-3-16,1 1 1,-1 0-1,0 1 0,0 0 1,13 3-1,-19-3-4,0 1-1,0 0 1,0 0 0,0 0 0,0 0-1,-1 0 1,1 1 0,-1 0 0,0 0 0,0 0-1,0 0 1,0 0 0,0 0 0,-1 1-1,4 5 1,0 2-2,-1-1 1,0 1-1,0 0 0,-1 1 0,-1-1 0,0 1 1,0 0-1,-1-1 0,-1 1 0,0 0 0,0 0 1,-2 0-1,1 0 0,-1 0 0,-1 0 0,0 0 1,-1 0-1,0-1 0,-6 12 0,-8 57 38,16-68-4,0-1 1,-1 0 0,0 0 0,-1 0-1,0 0 1,-1-1 0,0 1-1,-1-1 1,0 0 0,0 0-1,-1 0 1,-8 9 0,11-17-6,1 0 0,0 0 0,-1 0 0,1 0-1,-1 0 1,0 0 0,0-1 0,0 0 0,1 1 0,-1-1 0,0 0 0,-1 0 0,1-1 0,0 1 0,0-1 0,0 1-1,0-1 1,-4 0 0,1-1 3,0 0 0,0 0-1,0-1 1,0 0-1,0 0 1,0 0 0,1-1-1,-11-5 1,-2-5-182,-1-1 0,2 0 0,-30-32 1,40 40-88,0-1 0,1 0 0,0-1 0,1 1 0,0-1 0,-8-15 1,0-12-69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47.773"/>
    </inkml:context>
    <inkml:brush xml:id="br0">
      <inkml:brushProperty name="width" value="0.1" units="cm"/>
      <inkml:brushProperty name="height" value="0.1" units="cm"/>
      <inkml:brushProperty name="color" value="#66CC00"/>
    </inkml:brush>
  </inkml:definitions>
  <inkml:trace contextRef="#ctx0" brushRef="#br0">0 1 8458,'3'0'2904,"7"8"-2680,-2 5-95,-4 5 15,-6 0-16,0 9-48,2-3-24,-3-1-280,6 7-393,-3-12 393</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19.742"/>
    </inkml:context>
    <inkml:brush xml:id="br0">
      <inkml:brushProperty name="width" value="0.1" units="cm"/>
      <inkml:brushProperty name="height" value="0.1" units="cm"/>
      <inkml:brushProperty name="color" value="#00A0D7"/>
    </inkml:brush>
  </inkml:definitions>
  <inkml:trace contextRef="#ctx0" brushRef="#br0">0 0 6553,'2'3'3112,"3"15"-1568,10 75-845,-7-55-436,3 65-1,-5 28-102,-4 250-522,-4-379-161,-1-8 273,1 3 46,-11-22-929,6-10 494</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20.073"/>
    </inkml:context>
    <inkml:brush xml:id="br0">
      <inkml:brushProperty name="width" value="0.1" units="cm"/>
      <inkml:brushProperty name="height" value="0.1" units="cm"/>
      <inkml:brushProperty name="color" value="#00A0D7"/>
    </inkml:brush>
  </inkml:definitions>
  <inkml:trace contextRef="#ctx0" brushRef="#br0">436 0 4593,'-9'30'6415,"2"-5"-6166,0-1 1,-2 1 0,-20 39 0,-4-10 119,-3-1 0,-71 83 1,84-115-316,-1 0-1,0-2 1,-51 31 0,47-32-50,5 8-153,22-17-238,16-12-127,13-14 233</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20.407"/>
    </inkml:context>
    <inkml:brush xml:id="br0">
      <inkml:brushProperty name="width" value="0.1" units="cm"/>
      <inkml:brushProperty name="height" value="0.1" units="cm"/>
      <inkml:brushProperty name="color" value="#00A0D7"/>
    </inkml:brush>
  </inkml:definitions>
  <inkml:trace contextRef="#ctx0" brushRef="#br0">0 8 8722,'0'-8'3833,"5"23"-3593,0 8-56,-2 8-104,-1-3-32,-2-3-88,0-2-160,0-4-360,-2-2-185,-1-7 449</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20.765"/>
    </inkml:context>
    <inkml:brush xml:id="br0">
      <inkml:brushProperty name="width" value="0.1" units="cm"/>
      <inkml:brushProperty name="height" value="0.1" units="cm"/>
      <inkml:brushProperty name="color" value="#00A0D7"/>
    </inkml:brush>
  </inkml:definitions>
  <inkml:trace contextRef="#ctx0" brushRef="#br0">99 167 8714,'-98'47'3009,"116"-58"-2761,15-6 32,-5 1 16,4-1 24,10 1-32,-8-2-88,9 1-72,-2-6-64,-3 7-32,-6 0-16,3 4-96,-6 6-96,-4-1-224,-7 2-128,-13-1-345,-8-4 521</inkml:trace>
  <inkml:trace contextRef="#ctx0" brushRef="#br0" timeOffset="1">162 262 7202,'4'28'2302,"3"53"0,-13 85-1360,2-84-410,-3 48-243,0 203-554,8-330-655,-1-13 585,0-22-24</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21.090"/>
    </inkml:context>
    <inkml:brush xml:id="br0">
      <inkml:brushProperty name="width" value="0.1" units="cm"/>
      <inkml:brushProperty name="height" value="0.1" units="cm"/>
      <inkml:brushProperty name="color" value="#00A0D7"/>
    </inkml:brush>
  </inkml:definitions>
  <inkml:trace contextRef="#ctx0" brushRef="#br0">1 61 8090,'5'-13'3048,"8"3"-2159,12 8-585,6-3-24,3 5-56,4-3-72,5 0-24,-1 1-16,4-4-56,4 6-24,-21-2-32,9 2-144,-15 0-120,-8-3-272,18 1-137,-33-8 425</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21.427"/>
    </inkml:context>
    <inkml:brush xml:id="br0">
      <inkml:brushProperty name="width" value="0.1" units="cm"/>
      <inkml:brushProperty name="height" value="0.1" units="cm"/>
      <inkml:brushProperty name="color" value="#00A0D7"/>
    </inkml:brush>
  </inkml:definitions>
  <inkml:trace contextRef="#ctx0" brushRef="#br0">68 63 8114,'-60'-46'2452,"53"35"-1740,12 6-433,-5 5-217,1 0 0,0 0-1,-1-1 1,1 1 0,-1 0-1,1 0 1,0 0 0,-1 0-1,1 1 1,-1-1 0,1 0-1,0 0 1,-1 0 0,1 0 0,-1 0-1,1 1 1,-1-1 0,1 0-1,-1 1 1,1-1 0,-1 0-1,1 1 1,-1-1 0,1 1-1,-1-1 1,1 1 0,3 22-289,-2 1 1,-1-1-1,0 1 1,-2-1-1,0 1 1,-8 35-1,8-51-509,1-18-1891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21.783"/>
    </inkml:context>
    <inkml:brush xml:id="br0">
      <inkml:brushProperty name="width" value="0.1" units="cm"/>
      <inkml:brushProperty name="height" value="0.1" units="cm"/>
      <inkml:brushProperty name="color" value="#00A0D7"/>
    </inkml:brush>
  </inkml:definitions>
  <inkml:trace contextRef="#ctx0" brushRef="#br0">1 110 4161,'44'-89'1454,"-43"88"-1420,-1 0 1,0 0-1,1 0 1,-1 0 0,0 0-1,1 0 1,-1 0 0,1 0-1,0 0 1,-1 0 0,1 0-1,0 0 1,0 1 0,-1-1-1,1 0 1,0 0 0,0 1-1,0-1 1,0 1 0,0-1-1,0 1 1,0-1 0,0 1-1,0 0 1,0-1 0,0 1-1,0 0 1,0 0 0,0 0-1,0 0 1,0 0-1,0 0 1,1 0 0,-1 0-1,0 0 1,0 0 0,0 1-1,0-1 1,0 0 0,0 1-1,0-1 1,0 1 0,0-1-1,0 1 1,0-1 0,1 2-1,0 0 118,0 0 0,-1 0-1,1 0 1,0 0-1,-1 0 1,0 0 0,1 1-1,-1-1 1,0 0 0,0 1-1,0-1 1,-1 0-1,2 4 1,-4 4 132,0 0-1,-1-1 1,0 1-1,-1-1 1,-8 18-1,6-15-122,1-1 0,0 1-1,1 0 1,-2 12 0,-12 32 380,15-47-421,-1 0-1,1 0 0,1 1 0,-1-1 1,0 18-1,38-64 365,-24 26-516,0 1 1,1 0-1,0 1 0,0 0 0,1 1 0,0 0 0,20-8 1,2 4-1953,-41 12 1564</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22.146"/>
    </inkml:context>
    <inkml:brush xml:id="br0">
      <inkml:brushProperty name="width" value="0.1" units="cm"/>
      <inkml:brushProperty name="height" value="0.1" units="cm"/>
      <inkml:brushProperty name="color" value="#00A0D7"/>
    </inkml:brush>
  </inkml:definitions>
  <inkml:trace contextRef="#ctx0" brushRef="#br0">65 1 7274,'-8'14'1629,"6"-11"-1275,0 0 0,0 1 0,0-1 0,1 1 0,-1 0 0,1-1 0,0 1 0,-2 7 0,4-10-315,-1 1-1,1-1 0,0 0 1,0 0-1,0 0 0,0 0 1,0 0-1,0-1 0,0 1 1,0 0-1,0 0 0,0-1 1,0 1-1,1 0 1,-1-1-1,0 1 0,0-1 1,1 0-1,-1 1 0,0-1 1,1 0-1,-1 0 0,0 0 1,3 0-1,35 2 110,19-15-74,-49 10-64,-1 0 0,1 1-1,0 0 1,0 0 0,0 1 0,0 0-1,0 0 1,0 1 0,0 1-1,0-1 1,13 4 0,-21-3-10,0 0 1,1 0-1,-1 0 0,0 0 1,0 0-1,1 0 0,-1 0 1,0 0-1,0 1 0,0-1 1,-1 1-1,1-1 0,0 0 1,0 1-1,-1-1 0,1 1 1,-1 0-1,0-1 0,1 1 1,-1-1-1,0 1 0,0 0 1,0-1-1,0 1 0,0 0 1,0-1-1,0 1 0,-1-1 1,1 1-1,0 0 0,-1-1 1,-1 3-1,0 3 5,0 1 1,-1 0-1,0-1 1,0 1-1,-5 6 1,-15 17 86,0-2 1,-47 43-1,36-37-37,27-28-72,0-1 0,0 1 0,-1-1-1,0 0 1,0-1 0,0 0 0,-1 0 0,1-1 0,-1 0 0,0-1 0,-16 4 0,25-6-9,-1-1 0,1 0 0,-1 0 0,1 0 0,-1 0 1,1 0-1,-1 0 0,1 0 0,-1 0 0,1 0 0,-1 0 1,0 0-1,1 0 0,-1 0 0,1 0 0,-1-1 0,1 1 1,-1 0-1,1 0 0,-1-1 0,1 1 0,-1 0 1,1 0-1,0-1 0,-1 1 0,1-1 0,-1 1 0,1 0 1,0-1-1,-1 1 0,1-1 0,0 1 0,0-1 0,-1 0 1,0-19-1182,1 12 958,0-12-227</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22.472"/>
    </inkml:context>
    <inkml:brush xml:id="br0">
      <inkml:brushProperty name="width" value="0.1" units="cm"/>
      <inkml:brushProperty name="height" value="0.1" units="cm"/>
      <inkml:brushProperty name="color" value="#00A0D7"/>
    </inkml:brush>
  </inkml:definitions>
  <inkml:trace contextRef="#ctx0" brushRef="#br0">0 106 6825,'42'-96'2517,"-42"95"-2472,1 0 0,-1 1 1,0-1-1,1 1 0,-1-1 0,1 1 1,-1-1-1,1 1 0,-1-1 0,1 1 0,0-1 1,-1 1-1,1 0 0,-1-1 0,1 1 1,0 0-1,-1 0 0,1 0 0,0-1 0,-1 1 1,1 0-1,0 0 0,0 0 0,-1 0 0,1 0 1,0 0-1,-1 0 0,1 0 0,0 0 1,-1 1-1,1-1 0,0 0 0,-1 0 0,1 1 1,0-1-1,-1 0 0,1 1 0,0-1 1,-1 0-1,1 1 0,26 23 1036,-19-15-694,77 48 1519,122 62 0,-104-63-1108,117 71-395,-217-125-447,0 0-84,0 0 0,0 0 1,1-1-1,-1 1 0,0-1 0,0 1 0,1-1 1,-1 0-1,1 0 0,-1-1 0,7 1 0,1-8-448</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27.698"/>
    </inkml:context>
    <inkml:brush xml:id="br0">
      <inkml:brushProperty name="width" value="0.1" units="cm"/>
      <inkml:brushProperty name="height" value="0.1" units="cm"/>
      <inkml:brushProperty name="color" value="#00A0D7"/>
    </inkml:brush>
  </inkml:definitions>
  <inkml:trace contextRef="#ctx0" brushRef="#br0">50 11 7218,'24'-10'1589,"-14"13"-459,-10 1-1023,0-1 0,0 1-1,0-1 1,0 1-1,-1-1 1,1 1 0,-1-1-1,0 0 1,-2 4-1,-5 31-123,-16 88 529,7-41 160,-11 149-1,29-212-365,-1-23-300,0 1 0,0 0 0,0 0 0,0-1 0,1 1 0,-1 0 0,0 0 0,0 0-1,0-1 1,0 1 0,0 0 0,1 0 0,-1 0 0,0 0 0,0 0 0,0-1 0,1 1 0,-1 0 0,0 0-1,0 0 1,0 0 0,1 0 0,-1 0 0,0 0 0,0 0 0,1 0 0,-1 0 0,0 0 0,0 0 0,0 0-1,1 0 1,-1 0 0,0 0 0,0 0 0,1 0 0,-1 0 0,0 0 0,0 0 0,0 0 0,1 0-1,-1 0 1,0 0 0,0 0 0,1 1 0,-1-1 0,0 0 0,0 0 0,0 0 0,0 0 0,1 1 0,-1-1-1,0 0 1,0 0 0,0 0 0,0 1 0,0-1 0,0 0 0,0 0 0,0 0 0,1 1 0,-1-1 0,0 0-1,0 0 1,0 1 0,0-1 0,0 0 0,0 0 0,0 1 0,23-43 349,-11 27-347,13-18 23,51-52-1,-75 85-30,-1 0 1,1-1-1,-1 1 0,0 0 0,1-1 1,-1 1-1,1 0 0,-1-1 0,1 1 1,-1 0-1,1 0 0,-1 0 0,1 0 1,-1 0-1,1-1 0,0 1 0,-1 0 1,1 0-1,-1 0 0,1 0 0,-1 1 1,1-1-1,-1 0 0,1 0 0,-1 0 1,1 0-1,-1 0 0,1 1 0,-1-1 1,1 0-1,-1 0 0,1 1 0,0-1 1,13 20 14,-12-15-12,1 0 0,-2 0 0,1 0-1,-1 0 1,1 0 0,-1 0 0,0 6 0,-4 4 0,-1 0 0,0-1 0,-1 1-1,-1-1 1,-13 25 0,9-17-4,-23 41-2,18-38 37,2 0 0,1 1 0,1 1 0,1 0 0,-7 31 0,17-57-12,-1 0 0,1 0 0,0 0 0,0 0 1,0 0-1,0 0 0,0 0 0,0 0 0,0 0 0,0 0 0,0 0 0,0 0 1,1 0-1,-1 0 0,0-1 0,1 1 0,-1 0 0,1 1 0,13-1 404,22-26 196,-24 16-548,104-46-49,-112 53-20,6-4-284,0 1 0,-1 1-1,22-7 1,-29 10 206,-1 1 0,0-1 0,1 1 0,-1 0 0,1-1 0,-1 1 0,1 0 0,0 0 0,-1 0 0,1 0 0,-1 0 0,1 0 0,-1 1 0,1-1 0,-1 0 0,1 1 0,-1-1 0,1 1 0,-1 0 0,0-1 0,1 1 0,-1 0 0,0 0 0,0 0 0,1 0 0,-1 0 0,0 0 0,0 0 0,0 0 0,0 0 0,0 1 0,-1-1 0,1 0 0,0 1 0,0-1 0,0 3 0,-4 18-482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48.104"/>
    </inkml:context>
    <inkml:brush xml:id="br0">
      <inkml:brushProperty name="width" value="0.1" units="cm"/>
      <inkml:brushProperty name="height" value="0.1" units="cm"/>
      <inkml:brushProperty name="color" value="#66CC00"/>
    </inkml:brush>
  </inkml:definitions>
  <inkml:trace contextRef="#ctx0" brushRef="#br0">1 1 8458,'6'19'2944,"4"-2"-2664,2-1 1,-6-13 31,4-1-32,10 11-16,-1-1-88,4-9-88,-1 5-32,-2-11-176,-6-2-152,4 3-568,-3-3 535</inkml:trace>
  <inkml:trace contextRef="#ctx0" brushRef="#br0" timeOffset="1">112 158 8034,'-105'122'2848,"112"-116"-2464,-2-4-80,5 0 41,1-2-25,12 1-80,7 1-64,-2-2-88,3 1-72,-7-2-184,-1 2-200,-6-1 224</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28.025"/>
    </inkml:context>
    <inkml:brush xml:id="br0">
      <inkml:brushProperty name="width" value="0.1" units="cm"/>
      <inkml:brushProperty name="height" value="0.1" units="cm"/>
      <inkml:brushProperty name="color" value="#00A0D7"/>
    </inkml:brush>
  </inkml:definitions>
  <inkml:trace contextRef="#ctx0" brushRef="#br0">17 187 7490,'-12'2'3040,"11"1"-1831,-3 2-217,6 3 928,-2-9-1528,0-1-184,0 0-48,0 1-128,36-16-112,63-65-432,-35 33-288,1-2 440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28.461"/>
    </inkml:context>
    <inkml:brush xml:id="br0">
      <inkml:brushProperty name="width" value="0.1" units="cm"/>
      <inkml:brushProperty name="height" value="0.1" units="cm"/>
      <inkml:brushProperty name="color" value="#00A0D7"/>
    </inkml:brush>
  </inkml:definitions>
  <inkml:trace contextRef="#ctx0" brushRef="#br0">114 61 8834,'8'-60'2607,"-8"60"-2591,0 0 0,0 0 0,0 0 0,1 0 0,-1 0-1,0 0 1,0 0 0,1 0 0,-1 0 0,0 0 0,0 0 0,0 0 0,1 0-1,-1 0 1,0 0 0,0 0 0,1 0 0,-1 0 0,0 0 0,0 0 0,0 1-1,1-1 1,-1 0 0,0 0 0,0 0 0,0 0 0,1 0 0,-1 1 0,0-1 0,0 0-1,0 0 1,0 0 0,0 0 0,1 1 0,-1-1 0,0 0 0,0 0 0,0 0-1,0 1 1,0-1 0,0 0 0,0 0 0,0 1 0,0-1 0,0 0 0,0 0-1,0 0 1,0 1 0,0-1 0,0 0 0,0 0 0,0 1 0,12 39 110,-5-12-49,-1 0 0,-1 0 0,-2 1-1,0-1 1,-2 1 0,-5 56 0,3-81-72,-4 35 2,-1 1 1,-15 44-1,18-74 12,0 0 0,-1 0 1,0-1-1,-1 1 0,1-1 0,-2 0 0,0-1 0,0 1 0,0-1 0,-1 0 0,0-1 0,-1 0 0,-15 12 1,22-18-3,0 0 0,0 0 1,0 0-1,-1 0 0,1-1 1,0 1-1,-1 0 0,1-1 1,-1 1-1,1-1 0,-1 1 1,1-1-1,-1 0 1,1 0-1,-1 0 0,1 1 1,-1-1-1,1-1 0,-3 1 1,4 0-8,-1-1 1,1 0-1,-1 1 1,1-1 0,-1 0-1,1 1 1,-1-1-1,1 0 1,0 1 0,-1-1-1,1 0 1,0 0-1,-1 1 1,1-1 0,0 0-1,0 0 1,0 0-1,0 1 1,0-1 0,0 0-1,0 0 1,0 0-1,0 1 1,1-3 0,1-7 18,0 1 0,1-1 0,0 0 0,6-11 0,83-140 57,-29 58 3,-62 100-80,-1 1-1,2 0 1,-1 0 0,0-1 0,0 1 0,1 0 0,-1 0-1,1 1 1,0-1 0,-1 0 0,1 0 0,0 1 0,0-1-1,0 1 1,0 0 0,0-1 0,4 0 0,-5 2-4,0 0 1,0 0 0,0 0-1,0 1 1,0-1 0,0 0-1,0 1 1,0-1 0,0 1-1,0-1 1,0 1 0,0 0-1,0-1 1,-1 1 0,1 0-1,0-1 1,0 1 0,-1 0-1,1 0 1,-1 0 0,1 0-1,0 0 1,-1-1 0,0 1-1,1 0 1,0 2 0,2 7 34,1 1 1,-1 0-1,-1-1 1,0 1-1,1 17 0,-3 81 309,-5 0-1,-26 157 1,15-162-155,5 0 0,3 175-1,11-373 333,9 19 189</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28.795"/>
    </inkml:context>
    <inkml:brush xml:id="br0">
      <inkml:brushProperty name="width" value="0.1" units="cm"/>
      <inkml:brushProperty name="height" value="0.1" units="cm"/>
      <inkml:brushProperty name="color" value="#00A0D7"/>
    </inkml:brush>
  </inkml:definitions>
  <inkml:trace contextRef="#ctx0" brushRef="#br0">1 3 9226,'8'-3'3201,"9"3"-2881,-9 2 96,7 6 80,-6 7-16,0 4-56,5 11-320,-5 3-248,0 1-488,-5-4 3761,1-7-2545</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29.124"/>
    </inkml:context>
    <inkml:brush xml:id="br0">
      <inkml:brushProperty name="width" value="0.1" units="cm"/>
      <inkml:brushProperty name="height" value="0.1" units="cm"/>
      <inkml:brushProperty name="color" value="#00A0D7"/>
    </inkml:brush>
  </inkml:definitions>
  <inkml:trace contextRef="#ctx0" brushRef="#br0">2 68 9330,'-2'-11'3425,"14"1"-2609,11-7-472,11 6 120,14 3 104,1 3 48,12 3-248,-17-1-168,1 6-136,-9 2-200,-15 12-384,0-6-160,-16 12 1040,5 18-448</inkml:trace>
  <inkml:trace contextRef="#ctx0" brushRef="#br0" timeOffset="1">84 356 9010,'-3'-2'3321,"19"-8"-2569,2-3-512,15 3 96,21 5 104,-8 4 32,5 9-160,-8-3-128,-19 0-376,4 8-216,-16-2-440,1 9-2353,-8 6 2241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29.481"/>
    </inkml:context>
    <inkml:brush xml:id="br0">
      <inkml:brushProperty name="width" value="0.1" units="cm"/>
      <inkml:brushProperty name="height" value="0.1" units="cm"/>
      <inkml:brushProperty name="color" value="#00A0D7"/>
    </inkml:brush>
  </inkml:definitions>
  <inkml:trace contextRef="#ctx0" brushRef="#br0">45 18 7242,'-38'14'3216,"31"-6"-1183,11-3-1337,20-5-72,12-5-88,25-5-80,-5-3-32,8 5-240,-5 1-64,-18 5-136,0 2-144,-13 2-312,-6-2-216,-13 0 2240,-5 0-1336</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29.809"/>
    </inkml:context>
    <inkml:brush xml:id="br0">
      <inkml:brushProperty name="width" value="0.1" units="cm"/>
      <inkml:brushProperty name="height" value="0.1" units="cm"/>
      <inkml:brushProperty name="color" value="#00A0D7"/>
    </inkml:brush>
  </inkml:definitions>
  <inkml:trace contextRef="#ctx0" brushRef="#br0">170 1 8450,'0'0'81,"-1"0"0,1 0 0,0 0 0,-1 0 0,1 0 0,0 0 1,-1 1-1,1-1 0,0 0 0,-1 0 0,1 0 0,0 1 0,-1-1 0,1 0 0,0 1 1,0-1-1,-1 0 0,1 0 0,0 1 0,0-1 0,0 0 0,-1 1 0,1-1 0,0 1 1,0-1-1,0 0 0,0 1 0,0-1 0,0 0 0,0 1 0,0-1 0,0 1 0,0-1 1,0 0-1,0 1 0,0-1 0,0 1 0,0-1 0,0 0 0,0 1 0,1 0 0,6 24-32,-4-15 261,5 16-42,-1 1 0,-1 0 0,-2 0 0,-1 1 0,0 33 0,-3-51-242,-7 163 230,4-153-248,0-1 0,-1 1 0,-2-1 0,0 1 0,0-2 0,-17 31-1,18-39 3,-2 5 27,-1 0 0,-1 0-1,0-1 1,0 0 0,-2 0 0,1-1-1,-2-1 1,0 0 0,-15 12 0,25-23 37,-1 0 0,1 0 0,0 1 0,0-1 0,0 1 0,0-1 0,0 1 0,1 0 0,-1 0 0,0 0 0,1 0 0,-1 0 1,-1 3-1,4-3-21,0-1 0,1 0 0,-1 0 0,0 0 0,1 0 0,-1 0 1,0 0-1,1 0 0,-1 0 0,1 0 0,0 0 0,-1-1 0,1 1 0,-1-1 1,1 1-1,0-1 0,0 0 0,-1 0 0,1 0 0,0 0 0,2 0 1,20 2 125,0-1 1,0-1-1,-1-1 1,1-2-1,0 0 1,25-7-1,-21 4-142,0 1 0,0 1 0,53 1 0,-42 13-81,-35-9-137,-1 1 0,1-1 0,1 0 0,-1 0 0,0 0 0,0-1 0,0 1 0,0-1 0,6 0 0,-10-1 94,0 1 1,1 0-1,-1-1 0,0 1 0,1-1 0,-1 1 0,0-1 1,1 1-1,-1-1 0,0 1 0,0-1 0,0 0 1,1 1-1,-1-1 0,0 1 0,0-1 0,0 1 0,0-1 1,0 0-1,0 1 0,0-1 0,0 1 0,0-1 1,-1 1-1,1-1 0,0 0 0,0 1 0,0-1 1,-1 1-1,1-1 0,-6-6-609</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30.140"/>
    </inkml:context>
    <inkml:brush xml:id="br0">
      <inkml:brushProperty name="width" value="0.1" units="cm"/>
      <inkml:brushProperty name="height" value="0.1" units="cm"/>
      <inkml:brushProperty name="color" value="#00A0D7"/>
    </inkml:brush>
  </inkml:definitions>
  <inkml:trace contextRef="#ctx0" brushRef="#br0">261 91 11939,'112'-91'3992,"-86"101"-3936,-6 3-24,-7 2-32,-5-3-120,-4-1-528,-4 0-352,13 11 568</inkml:trace>
  <inkml:trace contextRef="#ctx0" brushRef="#br0" timeOffset="1">0 212 11314,'0'-6'3793,"17"-4"-3449,20 3 160,27-3 233,9-1 103,15-6-168,-6-1-200,-8 3-328,-10-1-80,-9 13-88,-14-5-64,-8 4-320,-6 4-288,-10 0-512,-4 0-209,-31 7-799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30.457"/>
    </inkml:context>
    <inkml:brush xml:id="br0">
      <inkml:brushProperty name="width" value="0.1" units="cm"/>
      <inkml:brushProperty name="height" value="0.1" units="cm"/>
      <inkml:brushProperty name="color" value="#00A0D7"/>
    </inkml:brush>
  </inkml:definitions>
  <inkml:trace contextRef="#ctx0" brushRef="#br0">204 1 7850,'5'109'5341,"-2"-79"-4959,-2 0 0,0 1 0,-3-1 0,0 0 0,-11 53 0,-57 149 798,37-131-848,4 2 0,-19 130-1,43-200-330,-3 31-70,7-60-7,1 0 1,0 0 0,0 0 0,0 1 0,1-1-1,-1 0 1,1 0 0,0 0 0,0 0-1,3 6 1,-4-17-928,-10-20 383</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30.795"/>
    </inkml:context>
    <inkml:brush xml:id="br0">
      <inkml:brushProperty name="width" value="0.1" units="cm"/>
      <inkml:brushProperty name="height" value="0.1" units="cm"/>
      <inkml:brushProperty name="color" value="#00A0D7"/>
    </inkml:brush>
  </inkml:definitions>
  <inkml:trace contextRef="#ctx0" brushRef="#br0">1 199 10378,'34'-22'3569,"22"9"-3161,3-5 72,-14-6 96,2 1 16,-4 5-175,-4 4-153,14 11-192,-10-2-192,1-1-393,4 6-247,-27-17-456,-9 6-864,-34-14 1399</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31.123"/>
    </inkml:context>
    <inkml:brush xml:id="br0">
      <inkml:brushProperty name="width" value="0.1" units="cm"/>
      <inkml:brushProperty name="height" value="0.1" units="cm"/>
      <inkml:brushProperty name="color" value="#00A0D7"/>
    </inkml:brush>
  </inkml:definitions>
  <inkml:trace contextRef="#ctx0" brushRef="#br0">3 1 9682,'2'47'5286,"1"1"-3868,2 53-1531,-14 117-1014,5-162-457,10-101-2392,-2-1 2984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48.439"/>
    </inkml:context>
    <inkml:brush xml:id="br0">
      <inkml:brushProperty name="width" value="0.1" units="cm"/>
      <inkml:brushProperty name="height" value="0.1" units="cm"/>
      <inkml:brushProperty name="color" value="#66CC00"/>
    </inkml:brush>
  </inkml:definitions>
  <inkml:trace contextRef="#ctx0" brushRef="#br0">7 62 7890,'-3'5'2968,"0"-5"-2071,22 10-737,-5-13 16,2-2-16,10 2 0,1-5-24,7 8-72,-1-10-32,1-3-8,-1 4-184,-7-2-88,-3 8-569,-11-9 505</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31.472"/>
    </inkml:context>
    <inkml:brush xml:id="br0">
      <inkml:brushProperty name="width" value="0.1" units="cm"/>
      <inkml:brushProperty name="height" value="0.1" units="cm"/>
      <inkml:brushProperty name="color" value="#00A0D7"/>
    </inkml:brush>
  </inkml:definitions>
  <inkml:trace contextRef="#ctx0" brushRef="#br0">41 5 6233,'1'-1'128,"1"0"-1,-1 1 1,0-1-1,0 1 1,0-1-1,1 1 1,-1 0-1,0 0 1,1-1-1,-1 1 1,0 0-1,1 0 1,-1 0-1,0 1 1,0-1-1,1 0 1,-1 0-1,0 1 1,1-1-1,-1 0 1,0 1-1,0 0 1,0-1-1,1 1 1,-1 0-1,0-1 1,0 1-1,0 0 1,0 0-1,0 0 1,0 0-1,-1 0 1,1 0 0,1 1-1,-1 4 38,1 0-1,-1-1 1,1 1 0,-2 0-1,1 0 1,-1 11 0,0-16-150,-1 22 285,-2 1 0,0-1 0,-2 0 0,-13 40 0,-5 30 144,-13 90 703,112-253-684,-42 39-429,-26 24-70,0 0-1,0 0 0,-1-1 1,0 0-1,7-9 1,-11 12-127,0 1 0,1-1 1,-1 1-1,1 0 1,0 0-1,0 1 0,0-1 1,1 1-1,-1 0 0,1 0 1,0 1-1,0-1 1,0 1-1,0 0 0,11-2 1,-16 6-282</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31.816"/>
    </inkml:context>
    <inkml:brush xml:id="br0">
      <inkml:brushProperty name="width" value="0.1" units="cm"/>
      <inkml:brushProperty name="height" value="0.1" units="cm"/>
      <inkml:brushProperty name="color" value="#00A0D7"/>
    </inkml:brush>
  </inkml:definitions>
  <inkml:trace contextRef="#ctx0" brushRef="#br0">43 0 9402,'2'7'3771,"-1"-7"-3695,16 3 1795,36-3-1151,-26 0-148,33-2-197,20 0-283,-74 2-91,-1 0 1,1 1 0,-1 0 0,1 0-1,-1 0 1,1 1 0,-1-1 0,0 2 0,0-1-1,7 4 1,-11-5-2,0 0-1,-1-1 1,1 1 0,0 0-1,0 0 1,-1 0 0,1 0-1,0 0 1,-1 0-1,1 0 1,-1 1 0,1-1-1,-1 0 1,0 0-1,1 0 1,-1 0 0,0 1-1,0-1 1,0 0-1,0 0 1,0 1 0,0-1-1,0 0 1,0 0-1,0 0 1,-1 1 0,1-1-1,0 0 1,-1 0-1,1 0 1,-1 0 0,0 0-1,1 0 1,-2 2-1,-30 38 8,26-35-4,-40 44 25,19-22-23,2 0 0,1 1 0,-33 53 0,49-69 18,0 1-1,0-2 0,-18 21 1,23-30-34,0 0 1,0-1 0,1 0-1,-1 1 1,-1-1-1,1 0 1,0 0 0,-1 0-1,-3 1 1,5-3-21,0 1 0,1-1 0,-1 0 0,1 1 0,-1-1 0,0 0 0,1 0 0,-1 0 1,1-1-1,-1 1 0,0 0 0,1-1 0,-1 1 0,1-1 0,-1 1 0,1-1 0,-1 0 0,1 1 0,-1-1 1,1 0-1,0 0 0,-2-1 0,2-1-166,-1 1-1,1-1 1,-1 1 0,1-1 0,0 0-1,0 0 1,0 1 0,1-1 0,-1 0-1,1 0 1,-1 0 0,1 0 0,0 0-1,1-5 1,-2-4-249,-1-28-227</inkml:trace>
  <inkml:trace contextRef="#ctx0" brushRef="#br0" timeOffset="1">7 239 7786,'45'-55'2915,"-44"54"-2790,1-1 0,-1 1 0,1 0 0,0 0 0,-1 0 0,1 0 0,0 0 1,0 0-1,0 1 0,0-1 0,-1 1 0,1-1 0,0 1 0,0 0 0,0-1 0,0 1 0,0 0 0,0 0 0,0 0 0,0 1 0,0-1 1,0 0-1,0 1 0,0 0 0,0-1 0,-1 1 0,1 0 0,0 0 0,0 0 0,-1 0 0,1 0 0,0 0 0,-1 0 0,1 1 0,-1-1 1,0 0-1,1 1 0,1 3 0,-2-4 7,16 13 329,1-1-1,0-1 1,1-1-1,0-1 1,25 11-1,40 21 253,-58-27-563,47 27 320,-1 2 0,117 98 0,-182-136-576,18 17 274,34 24-1,-52-42-468,-1 0 0,1-1 0,0-1 0,0 1-1,0-1 1,0 0 0,1 0 0,-1-1 0,1 0 0,-1-1 0,12 2-1,-9-3-689</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6:40.529"/>
    </inkml:context>
    <inkml:brush xml:id="br0">
      <inkml:brushProperty name="width" value="0.1" units="cm"/>
      <inkml:brushProperty name="height" value="0.1" units="cm"/>
      <inkml:brushProperty name="color" value="#00A0D7"/>
    </inkml:brush>
  </inkml:definitions>
  <inkml:trace contextRef="#ctx0" brushRef="#br0">489 1574 4153,'-1'-2'85,"0"0"0,-1 0 0,1 0 0,0 0 0,1 0 0,-1 0 0,0 0 0,0 0 0,1-1 0,-1 1 0,1 0 0,0 0 0,0-1 0,0 1 0,0 0 1,0 0-1,1-3 0,0 3-15,1 0 0,-1 1 1,1 0-1,0-1 0,0 1 1,-1 0-1,1 0 1,0 0-1,0 0 0,0 0 1,0 0-1,0 0 0,5 0 1,27-12 269,-9 1 9,6-3 322,0 2-1,46-13 0,-39 17-365,0 3 1,0 1 0,1 2 0,0 1-1,76 8 1,194 45 264,-210-32-406,-40-7-103,217 34 170,-217-40-196,0-3 0,108-6 1,-72-8-24,-2-3-1,0-4 1,150-51 0,-187 49 2,0-3-1,-1-3 1,-2-1 0,-1-3-1,-1-3 1,87-72-1,-123 92 12,-1-1 0,-1-1-1,0 0 1,-1-1 0,0 0 0,-2-1-1,0 0 1,0 0 0,13-38 0,-14 24 36,-2 0 1,-1-1-1,-1 0 0,-1-1 1,-2-40-1,-1 35-13,1-18 41,-3-1-1,-9-62 1,8 102-79,-1 1 1,-1 0-1,0 0 0,-2 1 1,1 0-1,-2-1 0,0 2 1,-1-1-1,0 1 1,-1 0-1,-1 1 0,-11-13 1,-3 4-7,0 1 0,-1 1 0,-1 1 0,-1 1 0,-1 1 1,-58-24-1,31 19-12,-1 2 1,-113-23-1,98 31 4,0 3-1,-1 4 0,0 2 1,-134 14-1,116 1-1,0 4 0,1 4-1,-125 45 1,-409 200 13,524-217 1,-133 86-1,179-97 4,2 2 0,1 2 0,-80 85 0,-33 41 87,13-15-15,146-147-79,0 0 0,-1 0 0,1 0 0,1 0 0,-1 1-1,1-1 1,0 1 0,0 0 0,1 0 0,0 0 0,0 0 0,0 0 0,1 1 0,-1 7 0,2-6 1,1 1 0,0 0 0,0-1 0,1 1 0,0-1 0,0 1 0,1-1 0,0 0 0,1 0 1,6 11-1,19 28 10,1-2 0,3-1 0,58 61 0,-65-76-6,-3-3 1,1-1 1,45 37-1,-56-53-6,1 0-1,0 0 0,0-2 1,0 1-1,1-2 0,0 0 1,0-1-1,23 5 0,0-5 0,0-1-1,0-1 0,0-3 1,0-1-1,1-2 0,61-12 1,-3-6-6,131-48 0,-99 20-297,-1-5 0,152-89 0,-137 56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27.906"/>
    </inkml:context>
    <inkml:brush xml:id="br0">
      <inkml:brushProperty name="width" value="0.1" units="cm"/>
      <inkml:brushProperty name="height" value="0.1" units="cm"/>
      <inkml:brushProperty name="color" value="#00A0D7"/>
    </inkml:brush>
  </inkml:definitions>
  <inkml:trace contextRef="#ctx0" brushRef="#br0">193 11 8538,'-11'-11'3133,"7"14"-1343,8 32-1253,0-10-745,-2 1 1,0-1 0,-1 1-1,-2 0 1,-1-1 0,-8 43-1,7-54 149,-1 0 0,0 0-1,-1 0 1,0 0 0,-1-1-1,-1 0 1,0 0 0,-1-1-1,0 0 1,-1-1 0,-1 1-1,1-1 1,-20 15 0,5-2 505,22-21-300,-1 1-1,0-2 0,0 1 1,0 0-1,0 0 1,0-1-1,0 0 0,0 1 1,-1-1-1,-5 2 1,42-58 1001,15-1-1643,73-65 1,-88 92-279,1 0 0,1 2-1,73-39 1,-45 34 259</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28.447"/>
    </inkml:context>
    <inkml:brush xml:id="br0">
      <inkml:brushProperty name="width" value="0.1" units="cm"/>
      <inkml:brushProperty name="height" value="0.1" units="cm"/>
      <inkml:brushProperty name="color" value="#00A0D7"/>
    </inkml:brush>
  </inkml:definitions>
  <inkml:trace contextRef="#ctx0" brushRef="#br0">174 219 4681,'0'-1'87,"2"-2"391,0 0 0,1-1 1,-1 1-1,1 1 0,0-1 0,-1 0 1,1 1-1,0-1 0,0 1 0,1 0 1,-1 0-1,5-2 0,6-4 466,-14 8-909,0 0 0,0 0 0,-1-1 0,1 1 0,0 0 0,0 0 0,0 0 0,0 0 0,0 0 0,0 0 0,-1 0 0,1 0 0,0 0 0,0 0 0,0 0 0,0 0 0,0 0 0,0 0 0,0-1 0,0 1 0,0 0 0,-1 0 0,1 0 0,0 0 0,0 0 1,0 0-1,0 0 0,0-1 0,0 1 0,0 0 0,0 0 0,0 0 0,0 0 0,0 0 0,0 0 0,0-1 0,0 1 0,0 0 0,0 0 0,0 0 0,0 0 0,0 0 0,0 0 0,0-1 0,0 1 0,0 0 0,0 0 0,1 0 0,-1 0 0,0 0 0,0 0 0,0 0 0,0 0 0,0-1 0,0 1 1,0 0-1,0 0 0,0 0 0,1 0 0,-1 0 0,-1 0-22,0 1 0,1-1 0,-1 1 0,0-1 0,1 1 0,-1 0 1,0-1-1,1 1 0,-1 0 0,1-1 0,-1 1 0,1 0 0,0-1 0,-1 1 1,1 0-1,0 0 0,-1 0 0,1-1 0,0 1 0,0 0 0,0 1 1,-11 21 2,-4 1-69,-1-2-1,-1 0 1,-36 35 0,51-55-43,0 0 0,1-1 0,-1 1 0,0-1 0,0 1 0,-1-1 0,1 0 0,0 0 0,0 0 0,0 0 0,-1 0 0,1 0 0,-1-1 1,1 1-1,-1-1 0,1 0 0,0 1 0,-1-1 0,1 0 0,-1-1 0,1 1 0,-1 0 0,1-1 0,-1 1 0,1-1 0,0 0 0,-1 0 0,1 0 0,0 0 0,0 0 1,0 0-1,-1-1 0,1 1 0,1-1 0,-1 1 0,0-1 0,0 0 0,1 0 0,-1 0 0,0 0 0,1 0 0,0 0 0,0 0 0,0 0 0,0-1 0,0 1 0,0 0 1,0-1-1,0-2 0,-2-8-84,1 0 0,1 1 1,0-1-1,1-1 0,0 1 1,1 0-1,0 0 1,1 1-1,4-15 0,1-26 1512,-6 43-1008,0-1-1,0 1 1,1 0 0,0 0-1,1 0 1,0 0 0,0 0 0,9-14-1,-12 24-300,0-1 0,0 1 0,0 0 1,0 0-1,1 0 0,-1 0 0,0 0 0,0 0 0,0-1 0,1 1 0,-1 0 0,0 0 1,0 0-1,1 0 0,-1 0 0,0 0 0,0 0 0,1 0 0,-1 0 0,0 0 0,0 0 0,1 0 1,-1 0-1,0 0 0,0 0 0,0 0 0,1 1 0,-1-1 0,0 0 0,0 0 0,1 0 0,-1 0 1,0 0-1,0 0 0,0 1 0,0-1 0,1 0 0,-1 0 0,0 0 0,0 1 0,0-1 0,0 0 1,0 0-1,1 0 0,-1 1 0,0-1 0,0 0 0,0 0 0,0 1 0,0-1 0,0 0 0,0 1 1,11 23 282,1 19-219,-11-37-49,-1 0 0,1 0 0,-1 0 0,-1 0 0,1-1 0,-1 1-1,0 0 1,-1 0 0,1-1 0,-1 1 0,-4 8 0,-5 20 119,-3 63 115,-5-11-36,18-79-207,0-1 0,0 1-1,1-1 1,0 0-1,0 1 1,1-1-1,0 1 1,0-1-1,0 0 1,1 0-1,4 11 1,-4-16-20,0 1 0,0-1 1,0 1-1,0-1 0,0 0 1,1 0-1,-1 0 0,0 0 1,1 0-1,-1 0 0,1-1 0,-1 1 1,1-1-1,-1 0 0,1 0 1,-1 1-1,1-2 0,2 1 0,50-4 75,-49 2-178,0-1 0,0 1 0,0-1 1,0 0-1,-1-1 0,0 1 0,0-1 0,0 0 1,0 0-1,0-1 0,-1 1 0,0-1 0,0 0 0,0 0 1,0 0-1,-1-1 0,0 0 0,0 1 0,-1-1 1,1 0-1,-1 0 0,1-8 0,1-6-383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28.773"/>
    </inkml:context>
    <inkml:brush xml:id="br0">
      <inkml:brushProperty name="width" value="0.1" units="cm"/>
      <inkml:brushProperty name="height" value="0.1" units="cm"/>
      <inkml:brushProperty name="color" value="#00A0D7"/>
    </inkml:brush>
  </inkml:definitions>
  <inkml:trace contextRef="#ctx0" brushRef="#br0">301 0 5809,'-96'77'2862,"91"-74"-2547,1 1-1,-1 0 0,1 0 0,0 0 1,0 1-1,0-1 0,1 1 1,-1 0-1,1 0 0,-3 8 1,-11 13 219,13-20-413,0 1 1,0 0 0,1 1 0,-1-1-1,2 1 1,-1-1 0,1 1-1,0 0 1,1 0 0,0 0 0,-1 12-1,-4 22-1,-31 41-23,32-62-87,-12 40-2,9-23-109,8-34 3,-1 0 0,1 0 0,-1-1 0,1 1 0,-1 0 0,0-1 0,0 1 0,-1 0 0,1-1 0,-1 0 1,1 1-1,-1-1 0,0 0 0,-1 0 0,1 0 0,-5 4 0,-2-6-395</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29.114"/>
    </inkml:context>
    <inkml:brush xml:id="br0">
      <inkml:brushProperty name="width" value="0.1" units="cm"/>
      <inkml:brushProperty name="height" value="0.1" units="cm"/>
      <inkml:brushProperty name="color" value="#00A0D7"/>
    </inkml:brush>
  </inkml:definitions>
  <inkml:trace contextRef="#ctx0" brushRef="#br0">1 60 8130,'3'-17'3008,"4"2"-2319,11 12-185,-7-8 0,9 9 8,6 7-56,-3-8-152,7 4-104,-9-6-120,2 4-32,-5-4-56,4 2-144,-8 3-296,1 4-232,-10 5-1793,-5-4 1681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29.458"/>
    </inkml:context>
    <inkml:brush xml:id="br0">
      <inkml:brushProperty name="width" value="0.1" units="cm"/>
      <inkml:brushProperty name="height" value="0.1" units="cm"/>
      <inkml:brushProperty name="color" value="#00A0D7"/>
    </inkml:brush>
  </inkml:definitions>
  <inkml:trace contextRef="#ctx0" brushRef="#br0">133 245 8010,'-16'3'787,"7"-1"-477,0-1 0,0 1 0,0 0 1,0 1-1,0 0 0,1 1 0,-1 0 1,1 0-1,0 0 0,-11 9 0,18-12-280,1-1 0,-1 0 0,0 1-1,1-1 1,-1 1 0,1-1 0,-1 1-1,1-1 1,-1 1 0,1-1 0,-1 1 0,1-1-1,-1 1 1,1 0 0,-1-1 0,1 1-1,0 0 1,0-1 0,-1 1 0,1 0-1,0-1 1,0 1 0,0 0 0,0 0-1,0-1 1,0 1 0,0 0 0,0 0 0,0-1-1,0 1 1,0 0 0,0-1 0,1 3-1,0-2 11,1 0 0,-1 0 0,1-1 0,-1 1 0,1 0 0,-1 0 0,1-1 0,0 1 0,-1-1 0,1 1 0,0-1 0,-1 0 0,4 1 0,60-2 443,-23-3-277,49-11-1,-75 12-197,0-2-1,-1 0 1,1 0 0,-1-2-1,-1 0 1,19-11-1,8-4-212,14-10-315,-52 30 297,0 0 0,0-1 0,0 1 0,0-1 0,-1 0 0,1 1 0,-1-1 1,0-1-1,0 1 0,0 0 0,0 0 0,-1-1 0,2-4 0,-3 3-1558,-6-11 842</inkml:trace>
  <inkml:trace contextRef="#ctx0" brushRef="#br0" timeOffset="1">456 68 4969,'-14'-15'936,"10"13"-632,1-1 1,0 0-1,0 0 1,1-1-1,-1 1 1,1 0-1,-1-1 0,1 1 1,0-1-1,0 0 1,-2-7-1,4 11-237,0 0 0,0 0 0,0-1 0,0 1 1,0 0-1,0 0 0,0 0 0,0-1 0,0 1 0,0 0 0,0 0 0,0 0 0,0-1 0,0 1 0,0 0 1,-1-2 670,1 2-671,-1 0 0,1 0 0,0 0 0,0 0 0,0 0 0,0 0 0,-1 0 0,1 0 0,0 0 1,0 0-1,0-1 0,-1 1 0,1 0 0,0 0 0,0 0 0,0 0 0,-1 0 0,1 0 0,0 1 0,0-1 1,0 0-1,0 0 0,-1 0 0,1 0 0,0 0 0,-8 13 665,-3 23-798,-52 171 909,53-184-799,0 0 0,-1-1 1,-1-1-1,-27 37 0,21-32-156,1 0 0,-15 31 0,12-25-539,19-31 597,1 0 0,-1 0-1,0 0 1,1-1 0,-1 1 0,0 0 0,0 0 0,0 0 0,1-1 0,-1 1 0,0 0 0,0-1 0,0 1 0,0-1 0,0 1 0,0-1 0,0 1 0,0-1 0,0 0 0,0 0 0,-1 1 0,1-1 0,0 0-1,0 0 1,0 0 0,-2 0 0,3-12-420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29.799"/>
    </inkml:context>
    <inkml:brush xml:id="br0">
      <inkml:brushProperty name="width" value="0.1" units="cm"/>
      <inkml:brushProperty name="height" value="0.1" units="cm"/>
      <inkml:brushProperty name="color" value="#00A0D7"/>
    </inkml:brush>
  </inkml:definitions>
  <inkml:trace contextRef="#ctx0" brushRef="#br0">0 0 7938,'13'13'2816,"-1"0"-2392,-1 2-8,-4 3 89,1 4-25,4-3-48,-4 1-96,-2 6-160,1 1-56,-2 4-88,-2-2-48,2-16-264,-2-11-216,2-23 288</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30.562"/>
    </inkml:context>
    <inkml:brush xml:id="br0">
      <inkml:brushProperty name="width" value="0.1" units="cm"/>
      <inkml:brushProperty name="height" value="0.1" units="cm"/>
      <inkml:brushProperty name="color" value="#00A0D7"/>
    </inkml:brush>
  </inkml:definitions>
  <inkml:trace contextRef="#ctx0" brushRef="#br0">309 39 10090,'2'-2'238,"0"-1"-1,0 1 1,0 0 0,1 0-1,-1 0 1,1 0 0,-1 0-1,1 0 1,-1 1 0,1 0-1,0-1 1,0 1 0,0 0-1,4-1 1,19-9-205,-24 11-28,0 0 1,0-1-1,0 1 0,0 0 0,0 0 0,0 0 0,0 1 1,0-1-1,-1 0 0,1 1 0,0-1 0,0 1 1,0-1-1,0 1 0,0 0 0,-1 0 0,1 0 0,0 0 1,2 2-1,29 23 69,-29-21-69,-1-1 1,-1 1 0,1-1 0,0 1 0,-1 0-1,0 0 1,0 0 0,-1 0 0,1 0 0,-1 1 0,0-1-1,-1 0 1,1 1 0,-1-1 0,-1 9 0,1-10-5,0-1 0,-1 1 0,1-1 0,-1 1 0,0-1 0,0 0 0,0 1 0,-1-1 0,1 0 0,-1 0 0,0 0 0,0 0 0,0 0 0,0 0 0,0 0 0,-1-1 0,1 1 0,-1-1 0,1 1 0,-1-1 0,0 0 0,0 0 0,0-1 0,-5 3 0,-14 3-7,-2 0-1,1-2 0,-1 0 1,0-2-1,0-1 0,0 0 1,-31-3-1,38 3 21,14 3-3,1 0 53,17 24-66,-7-15-95,-2 0 1,0 1 0,0 0-1,-1 0 1,-1 0 0,3 23-1,-6-34 77,-1 1 0,1-1 0,-1 1 0,-1 0 0,1-1 0,-1 1 0,1-1 0,-1 1 0,0-1 0,-1 1-1,1-1 1,-1 0 0,0 1 0,0-1 0,0 0 0,-1 0 0,0-1 0,1 1 0,-1 0 0,0-1 0,-1 0 0,1 0 0,-1 0 0,1 0 0,-1 0 0,0-1 0,0 1-1,-5 1 1,-59 21 13,52-20 33,-1 1 0,-27 14 0,20-13 113,24-7-125,-1 0 0,1 0-1,-1-1 1,1 1 0,-1 0-1,1 0 1,0 0 0,-1-1-1,1 1 1,-1 0 0,1 0-1,0-1 1,-1 1 0,1 0-1,0-1 1,-1 1 0,1 0-1,0-1 1,-1 1 0,1 0-1,0-1 1,0 1 0,-1-1 0,1 1-1,0-1 1,0 1 0,0-1-1,0 0 1,0-1 12,0 1 0,0-1-1,0 0 1,1 0 0,-1 0 0,0 0 0,1 0 0,0 0-1,0 1 1,-1-1 0,1 0 0,0 0 0,0 1 0,0-1-1,1 1 1,-1-1 0,0 1 0,1-1 0,-1 1 0,1 0-1,1-2 1,12-6 1,0 1 1,0 0-1,1 0 0,0 2 0,16-5 0,29-13-6,-50 18-20,0 1 0,1 0 1,-1 0-1,1 1 0,0 1 0,0 0 0,0 0 0,0 1 0,22 0 0,-33 2-1,0 1 0,1-1 1,-1 1-1,0 0 0,1-1 0,-1 1 0,0 0 1,0 0-1,0-1 0,0 1 0,0 0 0,0 0 0,0 1 1,0-1-1,0 0 0,0 0 0,0 0 0,0 0 1,-1 1-1,1-1 0,-1 0 0,1 1 0,-1-1 1,1 1-1,-1-1 0,0 0 0,0 1 0,0-1 1,0 1-1,0-1 0,0 1 0,0-1 0,0 0 0,0 1 1,-1-1-1,0 2 0,-16 66 5,10-48 0,1 3-1,0-1 0,-17 36-1,19-50-1,0-1 0,-1 0 0,0-1-1,-1 1 1,1-1 0,-2 0 0,1-1 0,-1 1-1,0-1 1,-9 6 0,13-9 1,0 0-1,0 0 1,0 0-1,0 0 1,1 0 0,-1 1-1,1-1 1,0 1-1,0 0 1,0-1 0,1 1-1,-1 0 1,1 0 0,0 0-1,0 1 1,0-1-1,1 0 1,-1 0 0,1 0-1,0 0 1,1 9-1,-1-12-1,0-1 1,1 1-1,-1 0 0,0-1 0,0 1 0,0 0 0,0-1 0,0 1 0,0 0 0,-1-1 1,1 1-1,0 0 0,0-1 0,0 1 0,-1 0 0,1-1 0,0 1 0,-1 0 0,1-1 1,0 1-1,-1-1 0,1 1 0,-1-1 0,1 1 0,-1-1 0,1 1 0,-1-1 0,1 1 1,-1-1-1,0 0 0,1 1 0,-1-1 0,1 0 0,-1 0 0,0 1 0,1-1 0,-1 0 0,0 0 1,1 0-1,-2 0 0,-7 0 31,11 1 18,7 2-41,35 11 58,-43-13-62,1-1-1,-1 0 1,0 1 0,1-1-1,-1 0 1,1 0 0,-1 1-1,0-1 1,1 0 0,-1-1-1,0 1 1,1 0 0,-1 0-1,1 0 1,-1-1 0,0 1 0,0-1-1,1 1 1,-1-1 0,0 0-1,0 1 1,1-1 0,-1 0-1,0 0 1,0 0 0,0 0-1,1-1 1,-1 1-1,1 0 0,-1 0 0,1 0 0,-1 0 0,1 0 0,0 0 0,-1 0 0,1 1 0,0-1 0,-1 1 0,1-1 0,3 1-1,19-8 10,-10 0-69,17-6-549,-29 14 521,-1 0-1,0 0 1,0 0 0,1-1 0,-1 1 0,0 0 0,0-1 0,0 1 0,1-1 0,-1 1 0,0-1 0,0 1-1,0-1 1,0 0 0,0 0 0,0 0 0,0 1 0,0-1 0,-1 0 0,1 0 0,0 0 0,0 0-1,-1 0 1,1-1 0,-1 1 0,1 0 0,-1 0 0,1 0 0,-1 0 0,0-1 0,1 1 0,-1 0-1,0-2 1,2-19-636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0.730"/>
    </inkml:context>
    <inkml:brush xml:id="br0">
      <inkml:brushProperty name="width" value="0.1" units="cm"/>
      <inkml:brushProperty name="height" value="0.1" units="cm"/>
      <inkml:brushProperty name="color" value="#E71224"/>
    </inkml:brush>
  </inkml:definitions>
  <inkml:trace contextRef="#ctx0" brushRef="#br0">95 84 7474,'-95'-61'2576,"105"58"-2368,25 3 8,-8-3 16,10 1-8,2-3-40,-9 2-56,-6-1-88,-6 1 0,-10 3-136,-4 2-160,1 6 184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48.798"/>
    </inkml:context>
    <inkml:brush xml:id="br0">
      <inkml:brushProperty name="width" value="0.1" units="cm"/>
      <inkml:brushProperty name="height" value="0.1" units="cm"/>
      <inkml:brushProperty name="color" value="#66CC00"/>
    </inkml:brush>
  </inkml:definitions>
  <inkml:trace contextRef="#ctx0" brushRef="#br0">50 1 7746,'3'6'2704,"0"-9"-1568,-5 3-599,1 0 7,-1 36-88,1 50-168,-1-44-80,-3 9-96,0-3-48,0 14-32,0 4-40,4-12-120,-3 2-104,-6-35-328,4 4-232,-1-5 488</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30.909"/>
    </inkml:context>
    <inkml:brush xml:id="br0">
      <inkml:brushProperty name="width" value="0.1" units="cm"/>
      <inkml:brushProperty name="height" value="0.1" units="cm"/>
      <inkml:brushProperty name="color" value="#00A0D7"/>
    </inkml:brush>
  </inkml:definitions>
  <inkml:trace contextRef="#ctx0" brushRef="#br0">270 1 7586,'-5'2'244,"1"1"1,-1 0-1,1 0 1,-1 0-1,1 0 1,0 1-1,0-1 1,0 1-1,1 0 1,-1 1-1,1-1 1,0 0-1,1 1 1,-1 0-1,1 0 1,-1 0-1,2 0 1,-1 0-1,0 0 1,-1 10-1,0-4-170,-1 0 0,0 0 0,-1 0 0,0 0 0,-1-1 0,0 0 0,0 0 0,-1-1 0,-1 1 0,0-2 0,0 1 0,-18 14 0,-4 20-34,2-2-209,27-39 104,-1 0 0,1-1-1,-1 1 1,0 0 0,1-1 0,-1 0-1,0 1 1,0-1 0,0 0 0,0 0-1,0 0 1,0 0 0,0 0 0,0-1-1,0 1 1,-4 0 0,-4-2-232</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31.223"/>
    </inkml:context>
    <inkml:brush xml:id="br0">
      <inkml:brushProperty name="width" value="0.1" units="cm"/>
      <inkml:brushProperty name="height" value="0.1" units="cm"/>
      <inkml:brushProperty name="color" value="#00A0D7"/>
    </inkml:brush>
  </inkml:definitions>
  <inkml:trace contextRef="#ctx0" brushRef="#br0">0 43 8418,'121'-38'2583,"-117"37"-2510,1 0 1,-1 0-1,1 0 1,-1 1-1,1-1 1,0 1-1,-1 0 1,1 0-1,0 1 0,-1 0 1,1-1-1,0 2 1,-1-1-1,1 0 1,6 4-1,8 2 155,18 4 151,0 2 0,-1 1 1,-1 2-1,-1 1 0,0 2 0,-1 1 1,30 25-1,-29-17-287,-22-16-94,0-1 0,1-1-1,0 0 1,1-1 0,0-1-1,20 9 1,-34-16-36,1-1-1,0 0 1,0 0-1,-1 0 1,1 0-1,0 0 1,0 0-1,-1 0 1,1 0 0,0 0-1,0 0 1,-1 0-1,1 0 1,0-1-1,0 1 1,-1 0-1,1 0 1,0-1 0,-1 1-1,1-1 1,0 1-1,-1 0 1,1-1-1,-1 1 1,1-1-1,0 0 1,-1 1 0,1-1-1,-1 1 1,0-1-1,1 0 1,-1 1-1,0-1 1,1 0-1,-1 0 1,0 1 0,0-1-1,1 0 1,-1 0-1,0 1 1,0-1-1,0 0 1,0 0-1,0 1 1,0-1 0,0 0-1,0 0 1,0 1-1,-1-1 1,1 0-1,-1-1 1,0-22-554</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31.544"/>
    </inkml:context>
    <inkml:brush xml:id="br0">
      <inkml:brushProperty name="width" value="0.1" units="cm"/>
      <inkml:brushProperty name="height" value="0.1" units="cm"/>
      <inkml:brushProperty name="color" value="#00A0D7"/>
    </inkml:brush>
  </inkml:definitions>
  <inkml:trace contextRef="#ctx0" brushRef="#br0">73 71 11082,'38'-71'3673,"-46"79"-3625,1 7 24,4 11 128,-2 7 56,7 26 16,-2 4-16,-4 16-144,-9-14-48,-5-1-8,0 0-56,5-9 16,5 5-104,0-25-416,3-11-160,3-17-472,7-17 656</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31.900"/>
    </inkml:context>
    <inkml:brush xml:id="br0">
      <inkml:brushProperty name="width" value="0.1" units="cm"/>
      <inkml:brushProperty name="height" value="0.1" units="cm"/>
      <inkml:brushProperty name="color" value="#00A0D7"/>
    </inkml:brush>
  </inkml:definitions>
  <inkml:trace contextRef="#ctx0" brushRef="#br0">0 38 8458,'23'0'1904,"-14"1"-1781,0-1 1,0 0-1,0 0 1,0-1-1,-1 0 0,1 0 1,0-1-1,-1-1 0,11-3 1,-8 2-52,0 0 0,0 0 0,1 1 0,19-2 0,-6 0 327,-29 27 366,-9 35-611,4-21 5,-6 41 0,-4 171 114,13-133-174,-33 176 1,29-242-89,3 1 1,1 0-1,3 0 0,2 0 0,6 62 0,-2-88-5,-1 0-1,-1 0 1,-4 38 0,2-60-9,1 0 0,0 0 0,0-1 0,0 1 0,-1 0 0,1 0 0,-1-1 1,0 1-1,1-1 0,-1 1 0,0-1 0,0 1 0,0-1 0,0 1 0,0-1 0,0 0 0,0 1 1,-1-1-1,1 0 0,0 0 0,-1 0 0,1 0 0,-1 0 0,1 0 0,-1 0 0,1-1 1,-1 1-1,0-1 0,1 1 0,-1-1 0,-3 1 0,3-1-21,0-1 0,0 1 0,0-1 1,0 0-1,1 1 0,-1-1 0,0 0 0,0 0 0,0 0 0,1 0 0,-1 0 0,1-1 1,-1 1-1,1-1 0,-1 1 0,1-1 0,0 1 0,-1-1 0,1 0 0,0 1 0,0-1 1,0 0-1,1 0 0,-1 0 0,0 0 0,1 0 0,-1-3 0,-11-52-221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32.228"/>
    </inkml:context>
    <inkml:brush xml:id="br0">
      <inkml:brushProperty name="width" value="0.1" units="cm"/>
      <inkml:brushProperty name="height" value="0.1" units="cm"/>
      <inkml:brushProperty name="color" value="#00A0D7"/>
    </inkml:brush>
  </inkml:definitions>
  <inkml:trace contextRef="#ctx0" brushRef="#br0">12 62 9482,'51'-61'3201,"-34"71"-3137,6 8-16,1-7-16,-12-12 0,26 17 16,-12-6-64,-13-8-296,22 29-288,-35-16 352</inkml:trace>
  <inkml:trace contextRef="#ctx0" brushRef="#br0" timeOffset="1">17 267 8018,'-13'0'3032,"10"7"-1967,11-6-649,25-2-368,52-6-40,-40-9-168,4 1-208,4-5 232</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32.563"/>
    </inkml:context>
    <inkml:brush xml:id="br0">
      <inkml:brushProperty name="width" value="0.1" units="cm"/>
      <inkml:brushProperty name="height" value="0.1" units="cm"/>
      <inkml:brushProperty name="color" value="#00A0D7"/>
    </inkml:brush>
  </inkml:definitions>
  <inkml:trace contextRef="#ctx0" brushRef="#br0">169 1 8962,'0'1'3049,"0"8"-2817,2 2-104,-2 7 8,5-3 24,0 0-48,-2-4-112,-4 1-568,-6 4 400</inkml:trace>
  <inkml:trace contextRef="#ctx0" brushRef="#br0" timeOffset="1">0 380 8154,'20'-13'2928,"8"3"-2239,0-6-537,0-1 72,3 1 16,-1-5-16,2 6-88,3-2-200,-17-2-384,11 4 296</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32.918"/>
    </inkml:context>
    <inkml:brush xml:id="br0">
      <inkml:brushProperty name="width" value="0.1" units="cm"/>
      <inkml:brushProperty name="height" value="0.1" units="cm"/>
      <inkml:brushProperty name="color" value="#00A0D7"/>
    </inkml:brush>
  </inkml:definitions>
  <inkml:trace contextRef="#ctx0" brushRef="#br0">255 1 8482,'-56'95'2984,"38"-65"-2567,3 14-137,-3 7 136,-1-10 32,1 10 8,1-10-80,-3-8-152,4 9-88,1-14-112,-3-6-128,5-1-472,2-11 1112,15 5-552</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33.239"/>
    </inkml:context>
    <inkml:brush xml:id="br0">
      <inkml:brushProperty name="width" value="0.1" units="cm"/>
      <inkml:brushProperty name="height" value="0.1" units="cm"/>
      <inkml:brushProperty name="color" value="#00A0D7"/>
    </inkml:brush>
  </inkml:definitions>
  <inkml:trace contextRef="#ctx0" brushRef="#br0">229 101 8666,'19'-15'3024,"4"7"-2655,-3-10-289,-4 6-40,1 4 24,8 5-48,-7-10 32,5 6-240,-4 7-184,-12-16 255</inkml:trace>
  <inkml:trace contextRef="#ctx0" brushRef="#br0" timeOffset="1">337 34 7714,'-57'135'3383,"44"-98"-2240,8-21-868,0-1-1,-1-1 1,-1 1-1,0-1 1,-1 0-1,0-1 1,-15 18-1,5-10-487,-2-2 0,0 0 0,-2-1 0,1-1-1,-2-1 1,-36 19 0,44-29-128</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33.594"/>
    </inkml:context>
    <inkml:brush xml:id="br0">
      <inkml:brushProperty name="width" value="0.1" units="cm"/>
      <inkml:brushProperty name="height" value="0.1" units="cm"/>
      <inkml:brushProperty name="color" value="#00A0D7"/>
    </inkml:brush>
  </inkml:definitions>
  <inkml:trace contextRef="#ctx0" brushRef="#br0">1 1 8658,'11'11'3105,"7"6"-2633,4 7 16,-1 1 72,9 9 40,-1 1-32,2-1-160,15 12-96,9 5-176,5 5-56,0-3-64,-16-9 24,-10-8-40,-9-10-80,-9-11-336,9 3-200,-15-18-1264,5-6 1216</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33.934"/>
    </inkml:context>
    <inkml:brush xml:id="br0">
      <inkml:brushProperty name="width" value="0.1" units="cm"/>
      <inkml:brushProperty name="height" value="0.1" units="cm"/>
      <inkml:brushProperty name="color" value="#00A0D7"/>
    </inkml:brush>
  </inkml:definitions>
  <inkml:trace contextRef="#ctx0" brushRef="#br0">0 41 12123,'58'-41'4064,"-53"58"-3960,3 7-88,-6 1 65,-1-1 31,3 17-24,-4-3 32,1 2-88,-1 2-32,-5-10-369,-1-9-327,-1-7-600,7-3 720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49.178"/>
    </inkml:context>
    <inkml:brush xml:id="br0">
      <inkml:brushProperty name="width" value="0.1" units="cm"/>
      <inkml:brushProperty name="height" value="0.1" units="cm"/>
      <inkml:brushProperty name="color" value="#66CC00"/>
    </inkml:brush>
  </inkml:definitions>
  <inkml:trace contextRef="#ctx0" brushRef="#br0">73 10 8866,'-72'87'3105,"85"-87"-2745,-1 0-96,10-2 88,0-2 8,16-10 40,-2-2-40,15 0-136,0-6-56,3 12-88,-7-3-32,-1 13-16,7 12-16,-24-4-64,-12-6-96,-19-2-264,-6 3-248,-5 12 400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34.264"/>
    </inkml:context>
    <inkml:brush xml:id="br0">
      <inkml:brushProperty name="width" value="0.1" units="cm"/>
      <inkml:brushProperty name="height" value="0.1" units="cm"/>
      <inkml:brushProperty name="color" value="#00A0D7"/>
    </inkml:brush>
  </inkml:definitions>
  <inkml:trace contextRef="#ctx0" brushRef="#br0">0 71 9002,'53'-60'2658,"-50"58"-2612,-1 1-1,0 0 1,0 0 0,1 0-1,-1 0 1,0 0 0,1 0 0,-1 1-1,1-1 1,-1 1 0,1-1 0,-1 1-1,1 0 1,-1 0 0,1 0 0,-1 1-1,1-1 1,-1 1 0,1-1-1,-1 1 1,1 0 0,-1 0 0,1 0-1,-1 0 1,4 3 0,9 1 333,185 64 1348,-173-62-1676,14 5 170,-40-12-203,1 1 0,-1 0 0,1-1-1,0 1 1,-1 0 0,0 0 0,1 0-1,-1 0 1,1 0 0,-1 0 0,0 1-1,0-1 1,0 0 0,0 1 0,0-1-1,0 1 1,0-1 0,1 4 0,-1-2-10,0 0 1,0 1 0,-1-1 0,1 1 0,-1-1 0,0 1-1,0-1 1,0 1 0,0-1 0,-1 1 0,1-1 0,-1 1-1,0-1 1,0 1 0,-3 4 0,0-1 3,-1 0 0,0 0 1,0 0-1,-1-1 0,-12 11 0,0-2-50,0-1 0,-38 21 0,-14 11-462,-21 24-1299,59-41 1252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34.608"/>
    </inkml:context>
    <inkml:brush xml:id="br0">
      <inkml:brushProperty name="width" value="0.1" units="cm"/>
      <inkml:brushProperty name="height" value="0.1" units="cm"/>
      <inkml:brushProperty name="color" value="#00A0D7"/>
    </inkml:brush>
  </inkml:definitions>
  <inkml:trace contextRef="#ctx0" brushRef="#br0">97 125 10698,'-39'-121'3593,"57"119"-3417,6 2 120,1 0 144,3-2 8,6 4-32,1 6-208,3 17-168,-4-4-160,-14-11-520,-7 3-176,-8-1-2000,13 19 1871</inkml:trace>
  <inkml:trace contextRef="#ctx0" brushRef="#br0" timeOffset="1">3 270 9498,'-3'-2'3409,"16"5"-2849,7 4-288,8-4 88,-2-3 32,2-5 16,2 2-40,1 1-264,8 6-56,-11-3-96,-6-1-200,2 0-320,-14-1-272,13-3 472</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34.942"/>
    </inkml:context>
    <inkml:brush xml:id="br0">
      <inkml:brushProperty name="width" value="0.1" units="cm"/>
      <inkml:brushProperty name="height" value="0.1" units="cm"/>
      <inkml:brushProperty name="color" value="#00A0D7"/>
    </inkml:brush>
  </inkml:definitions>
  <inkml:trace contextRef="#ctx0" brushRef="#br0">185 43 7610,'-6'-18'766,"-4"-6"792,5 27-992,0 16-225,-70 354 1827,39-209-1778,22-111-322,2 0 1,3 0-1,-4 67 0,13-113-65,0-1-1,1 1 1,-1 0-1,1-1 1,0 1-1,1-1 1,0 1-1,0-1 1,0 0-1,1 1 1,5 9-1,-6-14 7,0 0-1,0 0 0,0 0 1,0 0-1,0 0 1,0 0-1,1 0 0,-1-1 1,1 1-1,0-1 1,-1 0-1,1 1 0,0-1 1,-1-1-1,1 1 1,0 0-1,0-1 1,0 1-1,0-1 0,0 0 1,0 0-1,0 0 1,-1 0-1,1-1 0,0 1 1,0-1-1,0 0 1,0 0-1,0 0 1,4-2-1,9-4 18,0-2-1,-1 1 1,0-2 0,0 0-1,-1-1 1,0 0-1,-1-1 1,0-1 0,-1 0-1,16-23 1,-5 8-346,38-33-1,-27 35 88</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35.277"/>
    </inkml:context>
    <inkml:brush xml:id="br0">
      <inkml:brushProperty name="width" value="0.1" units="cm"/>
      <inkml:brushProperty name="height" value="0.1" units="cm"/>
      <inkml:brushProperty name="color" value="#00A0D7"/>
    </inkml:brush>
  </inkml:definitions>
  <inkml:trace contextRef="#ctx0" brushRef="#br0">59 0 10306,'-57'8'3593,"55"-6"-3153,2 1-360,0 4-80,2 14-344,6 42-344,-14-45-1545,2 5 1521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35.629"/>
    </inkml:context>
    <inkml:brush xml:id="br0">
      <inkml:brushProperty name="width" value="0.1" units="cm"/>
      <inkml:brushProperty name="height" value="0.1" units="cm"/>
      <inkml:brushProperty name="color" value="#00A0D7"/>
    </inkml:brush>
  </inkml:definitions>
  <inkml:trace contextRef="#ctx0" brushRef="#br0">0 1 8626,'2'18'3008,"1"-2"-2559,5 9-393,0-1-24,1 3-128,2 9-281,1-5 273</inkml:trace>
  <inkml:trace contextRef="#ctx0" brushRef="#br0" timeOffset="0.99">18 418 9330,'-3'-4'3345,"-5"-4"-2785,8 3-344,8-1-24,0-16-56,15 6-48,7-15-64,6-4-56,15 1-256,0-12-200,14-10-2473,1-6 2073</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35.964"/>
    </inkml:context>
    <inkml:brush xml:id="br0">
      <inkml:brushProperty name="width" value="0.1" units="cm"/>
      <inkml:brushProperty name="height" value="0.1" units="cm"/>
      <inkml:brushProperty name="color" value="#00A0D7"/>
    </inkml:brush>
  </inkml:definitions>
  <inkml:trace contextRef="#ctx0" brushRef="#br0">7 16 8474,'-1'-12'3008,"-4"9"-2599,6 9-169,6 11-8,-7 1-56,0 11-32,-3-1-32,1 0-264,-1 0-200,9-2 232</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36.325"/>
    </inkml:context>
    <inkml:brush xml:id="br0">
      <inkml:brushProperty name="width" value="0.1" units="cm"/>
      <inkml:brushProperty name="height" value="0.1" units="cm"/>
      <inkml:brushProperty name="color" value="#00A0D7"/>
    </inkml:brush>
  </inkml:definitions>
  <inkml:trace contextRef="#ctx0" brushRef="#br0">5 101 9962,'0'0'114,"-1"-1"0,1 0 0,-1 0 1,1 0-1,-1 0 0,1 0 0,-1 0 0,1 0 0,0 0 0,0 0 0,0 0 1,-1 0-1,1 0 0,0 0 0,0 0 0,0 0 0,1 0 0,-1 0 0,0 0 1,0 0-1,0 0 0,1 0 0,-1 0 0,1 0 0,-1 0 0,1-1 0,1 0-47,-1 0-1,1 1 1,0-1-1,0 0 1,0 1-1,0-1 0,0 1 1,0 0-1,0-1 1,5 0-1,7-3-218,1 0 1,29-4-1,-35 8 381,58-15-184,-45 10-20,1 1-1,30-3 1,-51 8-24,-1 0-1,1 0 1,0 1 0,0-1 0,-1 0 0,1 1-1,0 0 1,-1-1 0,1 1 0,0 0 0,-1 0-1,1 0 1,-1 0 0,0 0 0,1 0-1,-1 0 1,0 0 0,1 1 0,-1-1 0,0 0-1,0 1 1,0-1 0,0 1 0,0-1 0,-1 1-1,1-1 1,0 1 0,-1 0 0,1 0-1,-1-1 1,0 1 0,1 0 0,-1 0 0,0 2-1,1 7 4,0 0 0,0 0 0,-2 0 0,-1 15 0,-3 23 17,-46 303 310,42-308-291,-8 35 647,-8 108-1,14-156-377,4-27-231,4-17-193,1-4-232,-1-1-1,0 1 1,-1 0-1,-1 0 1,-1 1-1,0 0 1,-2 0 0,-9-17-1,-6-21-297</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36.665"/>
    </inkml:context>
    <inkml:brush xml:id="br0">
      <inkml:brushProperty name="width" value="0.1" units="cm"/>
      <inkml:brushProperty name="height" value="0.1" units="cm"/>
      <inkml:brushProperty name="color" value="#00A0D7"/>
    </inkml:brush>
  </inkml:definitions>
  <inkml:trace contextRef="#ctx0" brushRef="#br0">236 27 6009,'-10'-8'1206,"-7"-6"2899,18 10-2503,13 5-1184,20 9-37,-25-7-315,0 0 1,0-1 0,1 0 0,-1-1 0,12 1 0,-9-2-44,-1-1 1,1 2-1,0 0 0,0 0 1,-1 1-1,1 0 1,-1 1-1,0 1 0,0 0 1,0 0-1,0 1 1,-1 0-1,1 1 0,-1 0 1,-1 1-1,1 0 1,8 8-1,-18-14-21,0 0-1,0 1 1,-1-1 0,1 0 0,0 0-1,0 0 1,-1-1 0,1 1-1,0 0 1,-1 0 0,1 0-1,-1 0 1,0 0 0,1 0-1,-1-1 1,0 1 0,1 0-1,-1 0 1,0-1 0,0 1-1,0 0 1,1-1 0,-1 1 0,-1 0-1,-28 21 46,-15 12 50,-46 29 111,-132 65 169,207-118-345,0 1 0,1 0-1,0 2 1,1-1 0,0 2 0,-14 17 0,19-17-144,25-25-495,18-14-924,1 1 1,76-39-1,-7 17 67</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37.014"/>
    </inkml:context>
    <inkml:brush xml:id="br0">
      <inkml:brushProperty name="width" value="0.1" units="cm"/>
      <inkml:brushProperty name="height" value="0.1" units="cm"/>
      <inkml:brushProperty name="color" value="#00A0D7"/>
    </inkml:brush>
  </inkml:definitions>
  <inkml:trace contextRef="#ctx0" brushRef="#br0">209 1 8106,'-2'2'3546,"-9"13"-3086,5-6-209,-1 0 0,-1 0 0,0-1 0,0 0 1,0-1-1,-17 11 0,14-11-74,1 1 1,0 1-1,1-1 0,-1 2 1,-8 11-1,9-9 83,0 2 0,1-1 0,0 1-1,-8 23 1,14-34-191,1 1-1,0 0 1,0 0-1,0 0 1,0 0-1,1 0 1,-1 0-1,1 0 1,0 0-1,1 0 1,-1 0-1,0 0 1,1 0-1,0 0 1,0 0-1,0 0 1,1 0-1,-1-1 1,1 1-1,0 0 1,0-1-1,0 1 1,4 3-1,4 3 50,2 1 0,0-1 1,0-1-1,0 0 0,1-1 0,24 12 0,94 34-79,-93-39-197,11 0-1669,-19-8 1304</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0.546"/>
    </inkml:context>
    <inkml:brush xml:id="br0">
      <inkml:brushProperty name="width" value="0.1" units="cm"/>
      <inkml:brushProperty name="height" value="0.1" units="cm"/>
      <inkml:brushProperty name="color" value="#00A0D7"/>
    </inkml:brush>
  </inkml:definitions>
  <inkml:trace contextRef="#ctx0" brushRef="#br0">349 9 7706,'-3'-9'3633,"-3"19"-2692,-6 24-928,8-5 77,2-6-24,-2 0 0,0 0 1,-2 0-1,0 0 0,-1-1 0,-13 26 1,-21 23 57,24-38-68,-1-2 0,-2 0-1,-1-1 1,-37 40-1,16-22-36,30-33-26,0-2 1,-22 18 1928,38-43-928</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49.829"/>
    </inkml:context>
    <inkml:brush xml:id="br0">
      <inkml:brushProperty name="width" value="0.1" units="cm"/>
      <inkml:brushProperty name="height" value="0.1" units="cm"/>
      <inkml:brushProperty name="color" value="#66CC00"/>
    </inkml:brush>
  </inkml:definitions>
  <inkml:trace contextRef="#ctx0" brushRef="#br0">0 1 7538,'51'98'2776,"-39"-106"-2224,6 2-16,0-1-47,2 1-81,1 4-160,2 2-64,-2 2-112,-1-2-32,-5 0-8,1 0-56,-8 6-272,1-3-280,-6 2 344</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0.877"/>
    </inkml:context>
    <inkml:brush xml:id="br0">
      <inkml:brushProperty name="width" value="0.1" units="cm"/>
      <inkml:brushProperty name="height" value="0.1" units="cm"/>
      <inkml:brushProperty name="color" value="#00A0D7"/>
    </inkml:brush>
  </inkml:definitions>
  <inkml:trace contextRef="#ctx0" brushRef="#br0">0 178 7858,'59'-62'3000,"-59"49"-1975,5 4-841,12 4 24,-4-11-8,8 14 32,4-7 16,-1-11-152,9 12-16,-3-9-112,1 11-128,-6-3-288,-9 8-264,1 4 407</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1.212"/>
    </inkml:context>
    <inkml:brush xml:id="br0">
      <inkml:brushProperty name="width" value="0.1" units="cm"/>
      <inkml:brushProperty name="height" value="0.1" units="cm"/>
      <inkml:brushProperty name="color" value="#00A0D7"/>
    </inkml:brush>
  </inkml:definitions>
  <inkml:trace contextRef="#ctx0" brushRef="#br0">17 1 8354,'-14'3'2856,"14"5"-2584,0 7-47,-3-5 39,6 6 8,2-1-64,4 1-48,2 1-112,-3-7-8,-1 1-144,-1-6-144,1-5-473,9-3 441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1.542"/>
    </inkml:context>
    <inkml:brush xml:id="br0">
      <inkml:brushProperty name="width" value="0.1" units="cm"/>
      <inkml:brushProperty name="height" value="0.1" units="cm"/>
      <inkml:brushProperty name="color" value="#00A0D7"/>
    </inkml:brush>
  </inkml:definitions>
  <inkml:trace contextRef="#ctx0" brushRef="#br0">90 0 6993,'4'3'168,"-1"0"-1,0 0 1,-1 0-1,1 1 1,0-1-1,-1 1 0,0-1 1,0 1-1,0 0 1,0 0-1,-1 0 0,1 0 1,-1 0-1,0 0 1,0 0-1,0 0 0,-1 0 1,0 1-1,0-1 1,0 0-1,0 0 0,0 0 1,-1 1-1,-2 7 1,-3 11 3,-1 0 1,-1 0-1,-15 29 1,3-6 128,-4 5-183,-6 16 80,30-66-194,-1-1 1,1 1-1,0-1 1,0 1 0,-1-1-1,1 1 1,0-1 0,0 1-1,0-1 1,-1 1-1,1-1 1,0 1 0,0-1-1,0 1 1,0 0-1,0-1 1,0 1 0,0-1-1,0 1 1,0-1-1,1 1 1,-1-1 0,0 1-1,0 0 1,0-1-1,1 1 1,-1-1 0,0 1-1,1-1 1,-1 0-1,0 1 1,1-1 0,-1 1-1,0-1 1,1 1-1,-1-1 1,1 0 0,-1 1-1,1-1 1,-1 0-1,1 0 1,-1 1 0,1-1-1,-1 0 1,1 0-1,-1 0 1,1 0 0,0 0-1,-1 0 1,1 1-1,-1-1 1,1 0 0,-1-1-1,1 1 1,0 0 0,-1 0-1,1 0 1,-1 0-1,1 0 1,-1 0 0,1-1-1,-1 1 1,1-1-1,38-16 281,-36 16-266,88-39 250,-73 35-258,-1-2 1,0 0 0,-1-1-1,1-1 1,-2 0 0,1-1-1,-1-1 1,14-13 0,-2-7-78,-24 25-66,1 1-1,0 0 0,1 0 0,-1 0 0,1 0 0,0 0 0,0 1 0,1 0 0,-1 0 0,1 1 0,0-1 0,0 1 1,0 1-1,6-3 0,1 4-460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1.878"/>
    </inkml:context>
    <inkml:brush xml:id="br0">
      <inkml:brushProperty name="width" value="0.1" units="cm"/>
      <inkml:brushProperty name="height" value="0.1" units="cm"/>
      <inkml:brushProperty name="color" value="#00A0D7"/>
    </inkml:brush>
  </inkml:definitions>
  <inkml:trace contextRef="#ctx0" brushRef="#br0">511 0 7978,'-15'0'2704,"20"17"-2472,-8-14-96,18 17 88,6-4 0,7-3-15,-7 5-73,-14-6-104,-2 1-80,-7-1-457,0-1 369</inkml:trace>
  <inkml:trace contextRef="#ctx0" brushRef="#br0" timeOffset="1">35 296 8202,'-20'5'3128,"5"-2"-2215,22 7-697,-2-7-32,13-3-72,3-1 8,12-4-72,6 0-8,11 3-40,-1-6-152,-2-3-232,3 1-353,-3-7 425</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2.221"/>
    </inkml:context>
    <inkml:brush xml:id="br0">
      <inkml:brushProperty name="width" value="0.1" units="cm"/>
      <inkml:brushProperty name="height" value="0.1" units="cm"/>
      <inkml:brushProperty name="color" value="#00A0D7"/>
    </inkml:brush>
  </inkml:definitions>
  <inkml:trace contextRef="#ctx0" brushRef="#br0">582 50 7674,'-51'-49'2696,"41"57"-2240,5 3-144,-6-1 88,3 8 17,3 3-49,-3 1-56,6 7-152,-1-1-40,3 7-56,0 3-16,0-2-16,-5-3-80,-3 1-240,1-6-176,-6-3 240</inkml:trace>
  <inkml:trace contextRef="#ctx0" brushRef="#br0" timeOffset="1">22 496 8482,'-21'2'4097,"29"-5"-3801,7-4-16,18 4-48,8-4 48,14-1 32,16 3-24,-13-16-120,-3 3-56,-9-5-64,4 2-80,-4 7-304,-4 3-168,-9 11-400,-8 6 24,-10 1 543</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2.543"/>
    </inkml:context>
    <inkml:brush xml:id="br0">
      <inkml:brushProperty name="width" value="0.1" units="cm"/>
      <inkml:brushProperty name="height" value="0.1" units="cm"/>
      <inkml:brushProperty name="color" value="#00A0D7"/>
    </inkml:brush>
  </inkml:definitions>
  <inkml:trace contextRef="#ctx0" brushRef="#br0">12 211 8562,'-12'5'3016,"15"0"-2607,1-3-97,20-4 8,14-3 0,24-8-24,12 0-24,9-10-128,0 1-64,-7 4-40,-1-1-40,-2 5-144,-1 5-96,-11-4-264,-9-6-152,-19 6-425,-13-8-2095,-12 3 2207</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2.879"/>
    </inkml:context>
    <inkml:brush xml:id="br0">
      <inkml:brushProperty name="width" value="0.1" units="cm"/>
      <inkml:brushProperty name="height" value="0.1" units="cm"/>
      <inkml:brushProperty name="color" value="#00A0D7"/>
    </inkml:brush>
  </inkml:definitions>
  <inkml:trace contextRef="#ctx0" brushRef="#br0">483 23 7058,'-70'-23'2251,"69"23"-2207,0 0 0,0 0 0,0 0 0,0 1 0,0-1 0,0 0 0,0 1 0,0-1 1,0 0-1,1 1 0,-1-1 0,0 1 0,0-1 0,0 1 0,0-1 0,1 1 0,-1 0 0,0 0 0,1-1 1,-1 1-1,1 0 0,-1 0 0,1 0 0,-1-1 0,1 1 0,-1 0 0,1 0 0,0 0 0,-1 0 0,1 0 1,0 0-1,0 0 0,0 0 0,0 0 0,0 0 0,0 0 0,0 2 0,-4 51 604,4-40-452,-7 108 244,-6-1 1,-52 220-1,64-336-440,0 0 0,-1 0 0,1 0-1,-1 0 1,0 0 0,0-1-1,-1 1 1,1-1 0,-1 1 0,0-1-1,-1 0 1,-3 4 0,6-7 0,-1-1 1,0 1-1,0 0 1,0 0-1,0-1 1,0 0-1,0 1 1,0-1-1,0 0 1,0 0-1,0 0 1,0 0-1,0 0 1,0 0-1,0-1 1,0 1-1,0-1 1,0 1-1,0-1 1,0 0-1,0 0 1,0 0-1,1 0 1,-1 0-1,0 0 1,1 0-1,-1-1 1,1 1-1,-1-1 1,-1-1-1,-30-27 65,1-2 0,1 0 0,2-2 0,-39-60 0,66 92-22,0-1 0,1 1 0,-1-1 0,0 0 0,1 1 0,0-1 0,0 0 1,0 0-1,0 0 0,0 0 0,0 0 0,1 0 0,-1-5 0,2 7-33,0-1 0,0 1 0,-1 0 0,1 0-1,0 0 1,0 0 0,0 0 0,0 0 0,1 0-1,-1 0 1,0 0 0,0 0 0,1 0 0,-1 1-1,0-1 1,1 1 0,-1-1 0,0 1 0,1-1-1,-1 1 1,1 0 0,-1 0 0,1 0 0,-1 0 0,1 0-1,-1 0 1,1 0 0,2 1 0,12-3-239,0 0 1,-1-2-1,1 1 1,-1-2 0,0 0-1,16-7 1,5-3-136</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3.219"/>
    </inkml:context>
    <inkml:brush xml:id="br0">
      <inkml:brushProperty name="width" value="0.1" units="cm"/>
      <inkml:brushProperty name="height" value="0.1" units="cm"/>
      <inkml:brushProperty name="color" value="#00A0D7"/>
    </inkml:brush>
  </inkml:definitions>
  <inkml:trace contextRef="#ctx0" brushRef="#br0">1 1 9394,'6'0'3225,"-1"0"-2929,5 8-56,-3 10 160,-7-5 48,0 10-8,-7 0-80,4 18-232,0 10-56,-2 5-160,3 1-200,-3-21-392,5 1-288,5-18 560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3.559"/>
    </inkml:context>
    <inkml:brush xml:id="br0">
      <inkml:brushProperty name="width" value="0.1" units="cm"/>
      <inkml:brushProperty name="height" value="0.1" units="cm"/>
      <inkml:brushProperty name="color" value="#00A0D7"/>
    </inkml:brush>
  </inkml:definitions>
  <inkml:trace contextRef="#ctx0" brushRef="#br0">1 11 8890,'7'-3'420,"0"1"1,0 1-1,1-1 0,-1 1 1,0 0-1,1 1 1,-1 0-1,1 0 0,13 2 1,70 19-271,-32-5 294,-39-12-389,1-1-26,-1 1 0,0 0 0,0 2 0,0 1 0,-1 0 0,32 17 0,-49-22-28,0-1 0,0 1 0,0 0 0,0 0 0,0 0 0,0 0 0,-1 0-1,1 0 1,-1 1 0,0-1 0,1 0 0,-1 1 0,0-1 0,0 1 0,-1-1 0,1 1 0,0 0 0,-1-1 0,0 1 0,1 0 0,-1-1 0,0 1 0,-1 0 0,1-1 0,0 1 0,-1 3 0,-2 5 6,-1 1-1,0 0 1,0-1 0,-9 15-1,9-17-1,-5 11-23,-2 0 0,0-1 0,-1 0 0,-1 0 0,-1-2 0,-1 0 0,0 0 0,-1-1 0,-1-1 0,-23 17 0,-87 49 742,99-58-105</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3.895"/>
    </inkml:context>
    <inkml:brush xml:id="br0">
      <inkml:brushProperty name="width" value="0.1" units="cm"/>
      <inkml:brushProperty name="height" value="0.1" units="cm"/>
      <inkml:brushProperty name="color" value="#00A0D7"/>
    </inkml:brush>
  </inkml:definitions>
  <inkml:trace contextRef="#ctx0" brushRef="#br0">148 135 9258,'-48'-122'3225,"61"116"-2785,9 4-336,-4-3-48,10 7 24,-4 1-16,-1-3-8,9 15-8,-9-10 0,5 8-208,-2 3-192,-10-4-72,6 9 176</inkml:trace>
  <inkml:trace contextRef="#ctx0" brushRef="#br0" timeOffset="1">0 345 7562,'0'0'3192,"7"0"-1279,9-2-1809,7-6-56,12-2-16,6-1-8,1-9 0,4 9-24,-3-1-200,0 4-160,-4-2 192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50.192"/>
    </inkml:context>
    <inkml:brush xml:id="br0">
      <inkml:brushProperty name="width" value="0.1" units="cm"/>
      <inkml:brushProperty name="height" value="0.1" units="cm"/>
      <inkml:brushProperty name="color" value="#66CC00"/>
    </inkml:brush>
  </inkml:definitions>
  <inkml:trace contextRef="#ctx0" brushRef="#br0">0 128 7658,'10'-23'2984,"11"10"-1911,20 0-753,-14-10-8,15 13-72,-4-9 0,13 10-120,-5-4-40,0 8-72,5 9-8,-13 2-24,-12-3-80,-13 2-264,-6-1-288,-4-6 399</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4.259"/>
    </inkml:context>
    <inkml:brush xml:id="br0">
      <inkml:brushProperty name="width" value="0.1" units="cm"/>
      <inkml:brushProperty name="height" value="0.1" units="cm"/>
      <inkml:brushProperty name="color" value="#00A0D7"/>
    </inkml:brush>
  </inkml:definitions>
  <inkml:trace contextRef="#ctx0" brushRef="#br0">147 69 6641,'-10'-64'2421,"10"64"-2403,0 0-1,0 0 1,0 0-1,0-1 1,0 1 0,0 0-1,0 0 1,0 0-1,0 0 1,0-1 0,0 1-1,0 0 1,0 0-1,0 0 1,0 0 0,-1 0-1,1-1 1,0 1-1,0 0 1,0 0 0,0 0-1,0 0 1,0 0-1,0 0 1,0-1 0,-1 1-1,1 0 1,0 0-1,0 0 1,0 0 0,0 0-1,0 0 1,-1 0-1,1 0 1,0 0 0,0 0-1,0 0 1,0 0-1,-1 0 1,1 0 0,0 0-1,0 0 1,0 0-1,0 0 1,-1 0 0,1 0-1,0 0 1,0 0-1,0 0 1,0 0 0,0 0-1,-1 0 1,1 0-1,-4 12 492,-1 19-100,-19 133 766,12-91-825,-16 82 85,-28 226 861,55-298-941,1-79-337,0 1-1,0-1 1,1 0-1,0 0 1,0 0-1,0 0 1,0 0-1,0 0 1,1 0 0,0 0-1,0 0 1,0-1-1,0 1 1,0-1-1,1 1 1,5 5-1,-4-7-11,0-1 0,0 1 0,0-1 0,0 0 0,0 0 0,0 0 0,0 0 0,0-1 0,0 0 0,1 1 0,-1-2 0,0 1 0,0 0 0,0-1 0,0 0 0,0 0 0,0 0 0,0 0 0,0-1 0,6-3 0,3-1 6,0-1 0,0 0 0,-1-1 0,19-15 0,-16 8-109,0 0 0,18-25 1,17-19-561,-3 13-46,5 2 291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4.594"/>
    </inkml:context>
    <inkml:brush xml:id="br0">
      <inkml:brushProperty name="width" value="0.1" units="cm"/>
      <inkml:brushProperty name="height" value="0.1" units="cm"/>
      <inkml:brushProperty name="color" value="#00A0D7"/>
    </inkml:brush>
  </inkml:definitions>
  <inkml:trace contextRef="#ctx0" brushRef="#br0">164 0 10746,'0'7'3633,"5"11"-3473,-6 5-40,-3 11 136,-12-6 40,1 3-16,-11-1-88,11 6-152,4-2-144,-12 4-448,13 3-216,-8-9 3313,-12-8-2145</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4.947"/>
    </inkml:context>
    <inkml:brush xml:id="br0">
      <inkml:brushProperty name="width" value="0.1" units="cm"/>
      <inkml:brushProperty name="height" value="0.1" units="cm"/>
      <inkml:brushProperty name="color" value="#00A0D7"/>
    </inkml:brush>
  </inkml:definitions>
  <inkml:trace contextRef="#ctx0" brushRef="#br0">0 94 9298,'114'-90'3329,"-93"87"-2753,7 6-488,-20-3 88,15 3 104,-11 2 24,6 2-8,3-1-80,-1 1-144,-2 1-48,-5-5-80,-2 1-120,-2 2-344,-3-6-152,-4 0 640,1 0-152</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5.276"/>
    </inkml:context>
    <inkml:brush xml:id="br0">
      <inkml:brushProperty name="width" value="0.1" units="cm"/>
      <inkml:brushProperty name="height" value="0.1" units="cm"/>
      <inkml:brushProperty name="color" value="#00A0D7"/>
    </inkml:brush>
  </inkml:definitions>
  <inkml:trace contextRef="#ctx0" brushRef="#br0">0 0 9514,'7'9'3763,"7"30"-3650,-7-13-167,-2 0 1,-1 1 0,-1-1-1,-1 1 1,-3 32 0,1-42-262,0-15-72,5-19-164,-1 7 567,-1 0 0,1 0-1,1 0 1,0 0-1,0 1 1,1-1 0,0 2-1,0-1 1,1 1 0,1-1-1,-1 2 1,1-1 0,0 1-1,1 1 1,0-1 0,0 1-1,10-4 1,-4 2 52,0 2 1,0 0-1,1 0 1,0 2-1,0 0 1,1 0-1,-1 2 1,1 0-1,-1 1 1,22 1-1,-35 0-64,0 0 0,0 0 0,1 0 0,-1 0 0,0 0 1,0 1-1,0-1 0,0 1 0,0 0 0,-1 0 0,1 0 0,0 0 0,0 1 0,0-1 0,-1 1 0,1-1 1,-1 1-1,1 0 0,-1 0 0,0 0 0,0 1 0,0-1 0,0 0 0,0 1 0,0-1 0,-1 1 0,1 0 0,-1-1 1,0 1-1,0 0 0,1 5 0,-1-7-3,2 4-27,0 1 1,-1 0-1,1 0 1,-1-1-1,-1 1 1,3 12-1,-4-15 8,0 0 0,0 0 0,-1-1-1,1 1 1,-1 0 0,0-1-1,0 1 1,0 0 0,0-1 0,0 1-1,0-1 1,-1 1 0,1-1 0,-1 0-1,0 0 1,1 0 0,-1 0 0,0 0-1,-4 3 1,-4 4-31,2-2 24,0 1 0,-1-1 0,0 0 0,0-1 0,0 0 1,-1 0-1,-19 7 0,-9-2 29,-1-2 1,-68 8-1,20 1 654,86-18-644,1 0 1,0 0-1,-1 0 1,1 0-1,0 0 1,-1 0-1,1 0 1,0 0-1,-1 1 1,1-1 0,0 0-1,-1 0 1,1 0-1,0 0 1,-1 1-1,1-1 1,0 0-1,0 0 1,0 1-1,-1-1 1,1 0-1,0 0 1,0 1-1,0-1 1,-1 0-1,1 1 1,0-1-1,0 0 1,0 1-1,0-1 1,0 0 0,0 1-1,0-1 1,0 0-1,0 1 1,0-1-1,0 0 1,0 1-1,0-1 1,0 0-1,0 1 1,0-1-1,0 0 1,0 1-1,0-1 1,0 0-1,1 1 1,-1-1-1,0 0 1,0 0-1,0 1 1,1-1 0,-1 0-1,0 0 1,0 1-1,1-1 1,-1 0-1,0 0 1,0 0-1,1 1 1,-1-1-1,0 0 1,1 0-1,103-8 673,143-17-388,-176 7-1453,-69 17 891,2 4-1105,3 16 977</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5.630"/>
    </inkml:context>
    <inkml:brush xml:id="br0">
      <inkml:brushProperty name="width" value="0.1" units="cm"/>
      <inkml:brushProperty name="height" value="0.1" units="cm"/>
      <inkml:brushProperty name="color" value="#00A0D7"/>
    </inkml:brush>
  </inkml:definitions>
  <inkml:trace contextRef="#ctx0" brushRef="#br0">13 4 9250,'-8'-4'5025,"18"21"-4593,24 42-216,-35-46-56,-1 10-128,-4-7-16,-6 2 0,2 7-24,2-5-208,-2-5-200,10-6-432,3-4-400,12-23 792</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5.957"/>
    </inkml:context>
    <inkml:brush xml:id="br0">
      <inkml:brushProperty name="width" value="0.1" units="cm"/>
      <inkml:brushProperty name="height" value="0.1" units="cm"/>
      <inkml:brushProperty name="color" value="#00A0D7"/>
    </inkml:brush>
  </inkml:definitions>
  <inkml:trace contextRef="#ctx0" brushRef="#br0">1 44 8754,'5'4'3073,"3"2"-2641,-3-3 1168,0 1-1136,3 4-264,2 10-88,34 38-112,-45-46-112,10 9-288,-4-5-184,10-5-504,-5-2 680</inkml:trace>
  <inkml:trace contextRef="#ctx0" brushRef="#br0" timeOffset="1">175 108 6785,'108'-108'4529,"-109"108"-4048,12 3-169,-8 1 16,12 7-40,-2 5-56,4-2-136,1 0-40,-18-2-64,8 3-80,-16-5-280,-5-1-280,32-4 368</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6.291"/>
    </inkml:context>
    <inkml:brush xml:id="br0">
      <inkml:brushProperty name="width" value="0.1" units="cm"/>
      <inkml:brushProperty name="height" value="0.1" units="cm"/>
      <inkml:brushProperty name="color" value="#00A0D7"/>
    </inkml:brush>
  </inkml:definitions>
  <inkml:trace contextRef="#ctx0" brushRef="#br0">1 49 8442,'80'-49'3032,"-77"64"-2479,7 14-41,0-12 24,0 4-24,1 2-112,-1-8-104,-2 5-168,-1-2-72,-5-2-48,-6-4 0,4 12-48,-3-4-80,-4-10-256,7 13-176,-6-23-416,8-2 592</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6.622"/>
    </inkml:context>
    <inkml:brush xml:id="br0">
      <inkml:brushProperty name="width" value="0.1" units="cm"/>
      <inkml:brushProperty name="height" value="0.1" units="cm"/>
      <inkml:brushProperty name="color" value="#00A0D7"/>
    </inkml:brush>
  </inkml:definitions>
  <inkml:trace contextRef="#ctx0" brushRef="#br0">0 68 11090,'26'-68'3833,"-27"80"-3505,2 21-112,3 11 104,-4 0-48,0 2 65,5-1-233,-4-4-265,6-4-487,-4-10-312,-1-11-1120,9-1 1304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6.961"/>
    </inkml:context>
    <inkml:brush xml:id="br0">
      <inkml:brushProperty name="width" value="0.1" units="cm"/>
      <inkml:brushProperty name="height" value="0.1" units="cm"/>
      <inkml:brushProperty name="color" value="#00A0D7"/>
    </inkml:brush>
  </inkml:definitions>
  <inkml:trace contextRef="#ctx0" brushRef="#br0">1 45 8954,'84'-37'2580,"-81"35"-2527,1 1-1,0 0 0,-1 0 1,1 0-1,0 0 0,0 1 0,0 0 1,0 0-1,0 0 0,-1 0 0,1 0 1,0 1-1,0-1 0,0 1 0,0 0 1,-1 0-1,6 3 0,14 3 157,134 11 988,-75-12-707,-80-6-476,1 1-1,0-1 1,-1 0-1,1 1 0,0-1 1,-1 1-1,1 0 1,-1 0-1,1 0 1,-1 0-1,1 0 1,-1 0-1,0 1 1,1-1-1,-1 1 1,0 0-1,0 0 1,0 0-1,0 0 1,-1 0-1,1 0 1,0 0-1,1 4 1,-2-3 10,0 1 0,0-1 0,-1 1 1,1-1-1,-1 1 0,0 0 0,0-1 1,-1 1-1,1-1 0,0 1 1,-1-1-1,0 1 0,0-1 0,0 1 1,-1-1-1,-2 6 0,-6 14-88,-1-1 0,-1-1-1,-1 0 1,0 0 0,-2-2 0,0 1-1,-2-2 1,0 0 0,0-1 0,-27 18-1,9-9-624,7-2 269</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7.294"/>
    </inkml:context>
    <inkml:brush xml:id="br0">
      <inkml:brushProperty name="width" value="0.1" units="cm"/>
      <inkml:brushProperty name="height" value="0.1" units="cm"/>
      <inkml:brushProperty name="color" value="#00A0D7"/>
    </inkml:brush>
  </inkml:definitions>
  <inkml:trace contextRef="#ctx0" brushRef="#br0">153 4 7514,'3'-4'5697,"17"12"-5265,-1-6 64,21 11 128,-6-5 16,-2-11-240,-3 11-160,-7-9-224,2 6-24,-1 13-304,-6-10-216,-6 20-424,-8-12-224,1 25 728</inkml:trace>
  <inkml:trace contextRef="#ctx0" brushRef="#br0" timeOffset="1">10 276 9434,'-10'-1'3265,"28"10"-2961,2-2-176,13 3-8,3 0-32,-5-14 24,13 3-32,9 6-152,-9-5-120,-8-2-384,-6 2-296,-9-8 519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50.912"/>
    </inkml:context>
    <inkml:brush xml:id="br0">
      <inkml:brushProperty name="width" value="0.1" units="cm"/>
      <inkml:brushProperty name="height" value="0.1" units="cm"/>
      <inkml:brushProperty name="color" value="#66CC00"/>
    </inkml:brush>
  </inkml:definitions>
  <inkml:trace contextRef="#ctx0" brushRef="#br0">112 47 6233,'-33'-38'2413,"33"38"-2380,1 1 0,-1-1 0,0 1 0,1-1 0,-1 0 0,0 1 0,1-1 1,-1 0-1,1 1 0,-1-1 0,1 0 0,-1 0 0,1 0 0,-1 1 0,0-1 0,1 0 0,-1 0 0,1 0 1,-1 0-1,1 0 0,-1 0 0,1 0 0,-1 0 0,1 0 0,-1 0 0,1 0 0,-1 0 0,1 0 0,-1 0 0,1 0 1,-1-1-1,1 1 0,-1 0 0,1 0 0,-1-1 0,0 1 0,1 0 0,-1-1 0,1 1 0,-1 0 0,0-1 0,1 1 1,-1 0-1,0-1 0,1 1 0,-1-1 0,0 1 0,0-1 0,0 1 0,1 0 0,-1-1 0,0 1 0,0-1 1,0 1-1,0-1 0,0 1 0,0-1 0,0 1 0,0-1 0,0 1 0,0-1 0,0 0 0,5 30-1,-2 0 1,-1 0-1,-2 56 0,-2-68-8,0 1 1,-1-1 0,-1 1-1,0-1 1,-1 0-1,-1 0 1,-1-1-1,-9 19 1,14-33-19,-2 5 50,-1 0-1,2 0 1,-1 0-1,1 1 1,0-1-1,0 1 1,1 0-1,0 0 1,-1 8-1,5-16-27,1-1 1,-1 1-1,1-1 0,-1 0 0,0 0 0,1 0 1,-1-1-1,0 1 0,0 0 0,0-1 0,0 0 1,0 1-1,1-3 0,7-6-10,-5 5-13,-1 0 0,1 0 0,-1 0-1,2 0 1,-1 1 0,0 0 0,1 0 0,0 1-1,-1-1 1,1 1 0,11-4 0,-16 7-4,0 0-1,0 0 1,0 0 0,0 0 0,-1-1-1,1 1 1,0 0 0,0 0-1,-1-1 1,1 1 0,0-1 0,0 1-1,-1-1 1,1 1 0,0-1-1,-1 1 1,1-1 0,-1 0 0,1 1-1,-1-1 1,1-1 0,0 2 0,-1-1 0,0 1 0,1-1 1,-1 1-1,1-1 0,-1 1 0,0-1 1,1 1-1,-1-1 0,1 1 0,0 0 0,-1-1 1,1 1-1,-1 0 0,1-1 0,-1 1 1,1 0-1,0 0 0,-1-1 0,1 1 0,0 0 1,0 0-1,0 4 1,0 0 1,0-1-1,-1 1 0,1 0 0,-1 0 1,0 0-1,-1 0 0,1 0 1,0 0-1,-3 7 0,-5 14-2,-2 0 0,0 0 0,-2-1 0,0-1 0,-18 25 0,8-11 45,-24 52 0,41-79-18,-8 19 20,13-29-44,-1 1-1,1-1 1,0 0-1,0 0 1,-1 1-1,1-1 1,0 0-1,0 0 1,0 1-1,-1-1 1,1 0-1,0 0 1,0 1-1,0-1 1,0 0-1,0 1 1,-1-1-1,1 0 1,0 1-1,0-1 1,0 0-1,0 1 1,0-1-1,0 0 1,0 1 0,0-1-1,0 0 1,1 1-1,-1-1 1,0 0-1,0 1 1,0-1-1,0 0 1,0 1-1,0-1 1,1 0-1,-1 0 1,0 1-1,0-1 1,0 0-1,1 0 1,-1 1-1,0-1 1,0 0-1,1 0 1,-1 0-1,0 1 1,1-1-1,-1 0 1,0 0-1,1 0 1,2-1 10,0 0 0,0 0 0,-1-1 0,1 1 0,0-1 0,-1 0 0,1 1 0,3-6 0,7-3 2,146-102-82,-95 66-2508,-51 38 1739</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7.625"/>
    </inkml:context>
    <inkml:brush xml:id="br0">
      <inkml:brushProperty name="width" value="0.1" units="cm"/>
      <inkml:brushProperty name="height" value="0.1" units="cm"/>
      <inkml:brushProperty name="color" value="#00A0D7"/>
    </inkml:brush>
  </inkml:definitions>
  <inkml:trace contextRef="#ctx0" brushRef="#br0">311 0 9122,'-2'1'174,"0"-1"-1,0 0 1,0 1 0,1 0 0,-1-1-1,0 1 1,0 0 0,0 0 0,1 0-1,-1 0 1,1 0 0,-1 1 0,1-1-1,-1 0 1,1 1 0,0-1 0,-1 1-1,1-1 1,0 1 0,0 0 0,0-1 0,0 1-1,0 0 1,0 3 0,-17 54 15,16-46 246,-68 198 729,13-43-913,-38 187-39,86-316-201,-6 63 1,8-41-11,7-54 2,0-1 0,0 1 0,1-1 0,0 1 0,0-1 0,0 1 1,1-1-1,0 1 0,0-1 0,1 0 0,0 0 0,0-1 0,0 1 0,1 0 0,0-1 1,0 0-1,0 0 0,9 8 0,-11-10-2,1 0 1,0-1-1,0 1 0,0-1 1,0 0-1,0 0 0,1 0 1,-1 0-1,0 0 0,1-1 0,0 1 1,-1-1-1,1 0 0,0 0 1,0 0-1,-1-1 0,1 1 1,0-1-1,0 0 0,0 0 1,0-1-1,0 1 0,-1-1 1,1 1-1,0-1 0,0-1 0,-1 1 1,1 0-1,-1-1 0,1 0 1,-1 1-1,4-4 0,1-2 3,0-1 0,-1-1-1,0 1 1,11-17 0,11-14-23,5-4-110,-19 24-117,1 0 0,0 1 0,24-20 0,-29 28-435,1 1 1,-2-2-1,14-15 1,1-1-286</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7.982"/>
    </inkml:context>
    <inkml:brush xml:id="br0">
      <inkml:brushProperty name="width" value="0.1" units="cm"/>
      <inkml:brushProperty name="height" value="0.1" units="cm"/>
      <inkml:brushProperty name="color" value="#00A0D7"/>
    </inkml:brush>
  </inkml:definitions>
  <inkml:trace contextRef="#ctx0" brushRef="#br0">1 79 8986,'38'-79'3585,"-38"86"-2041,3 4-1176,0 4-184,2 3 48,-5-3-48,10 5-32,-7-9-144,5 7-288,1 2-504,-8-5-272,1 6 544</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8.312"/>
    </inkml:context>
    <inkml:brush xml:id="br0">
      <inkml:brushProperty name="width" value="0.1" units="cm"/>
      <inkml:brushProperty name="height" value="0.1" units="cm"/>
      <inkml:brushProperty name="color" value="#00A0D7"/>
    </inkml:brush>
  </inkml:definitions>
  <inkml:trace contextRef="#ctx0" brushRef="#br0">245 0 8882,'-57'36'3153,"50"-28"-2705,1 7-376,-3 8-32,6 13-24,-3-8-16,-1 8-248,7 4-328,5-3 351</inkml:trace>
  <inkml:trace contextRef="#ctx0" brushRef="#br0" timeOffset="1">97 356 7530,'-83'127'3344,"76"-127"-1135,0 0-1633,24 5-224,-9-5 24,13-5-72,7-3-16,0-1-184,7-2-104,6-4-392,-5-3-152,-13-23-432,3 3 544</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8.657"/>
    </inkml:context>
    <inkml:brush xml:id="br0">
      <inkml:brushProperty name="width" value="0.1" units="cm"/>
      <inkml:brushProperty name="height" value="0.1" units="cm"/>
      <inkml:brushProperty name="color" value="#00A0D7"/>
    </inkml:brush>
  </inkml:definitions>
  <inkml:trace contextRef="#ctx0" brushRef="#br0">41 0 9258,'8'2'3281,"-11"-2"-2793,0 2 600,5 6-1008,-4 12-432,-19 40-208,6-42-2713,8 2 2289</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8.981"/>
    </inkml:context>
    <inkml:brush xml:id="br0">
      <inkml:brushProperty name="width" value="0.1" units="cm"/>
      <inkml:brushProperty name="height" value="0.1" units="cm"/>
      <inkml:brushProperty name="color" value="#00A0D7"/>
    </inkml:brush>
  </inkml:definitions>
  <inkml:trace contextRef="#ctx0" brushRef="#br0">81 6 9082,'-20'23'1198,"19"-23"-1136,0 0 1,1 1-1,-1-1 1,0 0-1,1 1 0,-1-1 1,1 1-1,-1-1 0,1 1 1,-1-1-1,1 1 0,-1 0 1,1-1-1,0 1 0,-1 0 1,1-1-1,0 1 0,-1 0 1,1-1-1,0 1 0,0 0 1,0-1-1,0 1 0,-1 0 1,1 1-1,37-6 546,-21 4-474,26-4 105,-41 3-226,1 1 0,-1 0 0,0 0 0,0-1 0,1 1 0,-1-1 0,0 1 0,0-1 0,0 1 0,0-1 0,0 0 0,0 1-1,0-1 1,0 0 0,0 0 0,0 0 0,0 0 0,0 0 0,0 0 0,-1 0 0,1 0 0,0 0 0,-1 0 0,1-1 0,0-1 0,-1 2-2,0 0-1,1 1 1,-1-1 0,0 0-1,1 0 1,-1 1 0,1-1 0,-1 0-1,1 1 1,-1-1 0,1 0-1,-1 1 1,1-1 0,0 1 0,-1-1-1,1 1 1,0-1 0,-1 1-1,1-1 1,0 1 0,0 0 0,-1 0-1,1-1 1,0 1 0,0 0-1,0 0 1,-1 0 0,1 0 0,0 0-1,0 0 1,0 0 0,0 0-1,-1 0 1,1 0 0,0 0 0,0 0-1,0 1 1,-1-1 0,1 0 0,0 1-1,0-1 1,-1 0 0,2 2-1,0-2 2,-1 1 0,0 0 0,1-1 0,-1 1 0,0 0 0,0 0 0,0 0 0,0 0 0,0 0 0,0 0 0,0 0 0,0 0 0,0 0 0,0 0 0,0 1 0,-1-1 0,1 0 0,0 1 0,-1-1 0,1 0 0,-1 1 0,0-1 0,1 1 0,-1-1 0,0 0 0,0 1 0,0-1 0,0 1 0,0 1 0,-48 193 361,-8 205 191,40-261-53,9 26 1415,5-200-1784,0 0 0,-2 0 1,-14-52-1,6 41-2026,-27-68-1,20 69 1144</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9.329"/>
    </inkml:context>
    <inkml:brush xml:id="br0">
      <inkml:brushProperty name="width" value="0.1" units="cm"/>
      <inkml:brushProperty name="height" value="0.1" units="cm"/>
      <inkml:brushProperty name="color" value="#00A0D7"/>
    </inkml:brush>
  </inkml:definitions>
  <inkml:trace contextRef="#ctx0" brushRef="#br0">192 64 8898,'0'-11'572,"1"-30"1032,4 29-796,4 16 213,64 62 683,-70-62-1667,1-1-3,0 1-1,-1 0 1,0 0-1,0 1 1,0-1-1,4 10 1,-7-12-18,1 0 0,-1 0-1,0 0 1,0 0 0,0 0 0,0 0 0,0 1 0,0-1 0,0 0 0,-1 0 0,1 0-1,-1 0 1,0 0 0,1 0 0,-1 0 0,0 0 0,0 0 0,0 0 0,-3 2 0,-12 21 181,1 0-12,-2 0 0,-1-1 0,-1-1-1,-29 29 1,20-24 9,1 0 0,-41 56 0,37-53-48,19-25-305,14-18-889,36-55-867,-2 22 1410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49.682"/>
    </inkml:context>
    <inkml:brush xml:id="br0">
      <inkml:brushProperty name="width" value="0.1" units="cm"/>
      <inkml:brushProperty name="height" value="0.1" units="cm"/>
      <inkml:brushProperty name="color" value="#00A0D7"/>
    </inkml:brush>
  </inkml:definitions>
  <inkml:trace contextRef="#ctx0" brushRef="#br0">149 36 8442,'85'-34'2747,"-74"33"-1564,-14 9-689,-12 12 262,1-1-162,-9 10 133,-86 51 340,103-75-998,-1 1-1,1 1 1,0-1-1,0 1 1,1 0-1,0 0 1,-8 15-1,-12 16 367,24-37-413,1 1 1,0-1-1,0 1 0,-1 0 1,1-1-1,0 1 0,0-1 0,1 1 1,-1 0-1,0-1 0,0 1 1,1-1-1,-1 1 0,1-1 1,0 1-1,-1-1 0,1 1 1,0-1-1,0 0 0,0 1 1,0-1-1,0 0 0,0 0 1,0 1-1,0-1 0,0 0 0,1 0 1,1 1-1,45 37 396,-41-34-340,18 12 116,1-1 1,0-1-1,43 17 1,-42-21-574,-1 1 0,0 2 0,28 20 0,-26-14-877,-4-3 437</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7:58.741"/>
    </inkml:context>
    <inkml:brush xml:id="br0">
      <inkml:brushProperty name="width" value="0.1" units="cm"/>
      <inkml:brushProperty name="height" value="0.1" units="cm"/>
      <inkml:brushProperty name="color" value="#00A0D7"/>
    </inkml:brush>
  </inkml:definitions>
  <inkml:trace contextRef="#ctx0" brushRef="#br0">99 249 6937,'-78'10'2216,"77"-10"-2195,0 0 0,0 0 0,1 0-1,-1 0 1,0 0 0,0 0 0,0-1 0,1 1 0,-1 0 0,0-1 0,0 1 0,1 0 0,-1-1 0,0 1 0,1-1 0,-1 1 0,0-1 0,1 1 0,-1-1 0,0 1 0,1-1 0,-1 0 0,1 1 0,0-1 0,-1 0 0,1 0 0,-1 1 0,1-1 0,0 0 0,0 0 0,-1 1 0,1-1 0,0 0 0,0 0 0,0 0-1,0 0 1,0 1 0,0-1 0,0 0 0,0 0 0,0 0 0,0 1 0,1-1 0,-1 0 0,0 0 0,0 0 0,1 1 0,-1-1 0,1 0 0,-1 0 0,1 1 0,-1-1 0,1 1 0,-1-1 0,1 0 0,-1 1 0,1-1 0,0 1 0,-1-1 0,1 1 0,0-1 0,0 1 0,-1 0 0,2-1 0,19-7 54,1 1 0,0 1 0,0 1 1,1 1-1,0 1 0,-1 1 1,45 1-1,4-1 67,-61 2-120,-1 0 1,1 1-1,-1 0 1,1 1-1,-1 0 0,14 5 1,-15-5 2,0 1 0,1-1 0,-1 0 0,1-1 0,-1 0 0,1 0 0,-1-1 0,16-1 0,46-9 160,0-4-1,113-37 1,-126 33-151,1 2 0,0 3 0,114-11 0,-44 7 17,68-5 38,276 21-81,-424 3 38,-1 1-1,49 11 1,28 2 40,36-7-14,-73-6-19,160 27 0,-136-9-3,1-6 0,143 3 0,-244-17-42,1 0 0,-1 1 0,0 1 0,0 0 0,0 1 0,14 6-1,-16-6 3,1 0 0,-1-1-1,1 0 1,-1 0 0,1-1-1,0 0 1,0-1 0,16 0-1,88-2 55,-76 3-50,-1-3 0,49-6 0,21-9 23,1 5 0,195 4 0,-246 8-40,0-3 1,0-3-1,0-2 1,0-2-1,-1-3 1,57-20-1,-42 4 2,18-6 18,-52 24-7,0 3 0,0 1 0,1 2 0,0 1 0,0 3 0,46 4 0,142 27 9,-27-2 26,-59-8-18,-97-13 18,0-1 1,1-3-1,81-1 1,-69-10 34,-42 4-64,-1 1 0,1 1 0,0 0-1,0 1 1,0 0 0,16 3 0,56 11 20,-36-8-1,71 21 0,57 16 85,-107-25-78,0-2 0,1-3 0,75 3 0,-28-5 44,-37-2-55,129-4-1,-164-7-10,-1 1-1,1 3 1,-1 2-1,57 11 0,207 39-28,-245-41 36,1-3 0,0-2 0,121-3 0,-183-6-23,1 1-1,0 0 1,-1 0-1,1 0 1,0 1-1,-1 0 1,1 0-1,-1 0 1,1 0-1,-1 1 1,0-1-1,9 5 0,-9-4-20,1 0-183,-9-1-1324</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14.474"/>
    </inkml:context>
    <inkml:brush xml:id="br0">
      <inkml:brushProperty name="width" value="0.1" units="cm"/>
      <inkml:brushProperty name="height" value="0.1" units="cm"/>
      <inkml:brushProperty name="color" value="#00A0D7"/>
    </inkml:brush>
  </inkml:definitions>
  <inkml:trace contextRef="#ctx0" brushRef="#br0">425 84 6961,'93'-31'2432,"-91"31"-2364,0-1-1,0 0 1,-1 0 0,1 0 0,0 0 0,-1 0 0,1 0 0,0 0 0,-1 0 0,0-1 0,1 1-1,-1-1 1,0 1 0,0-1 0,1 0 0,-1 1 0,-1-1 0,1 0 0,0 0 0,0 1 0,-1-1-1,1 0 1,-1 0 0,1 0 0,-1 0 0,0-3 0,1-5 1820,-10 19-1764,-3 5-79,4-6-32,-1 1 0,1-1 0,-1-1 1,-1 0-1,0 0 0,0-1 0,0 0 0,0 0 1,-13 3-1,7-3-14,-344 149-114,357-154-12,0 0 1,0 0-1,1 1 0,-1-1 1,0 1-1,1 0 0,0 0 1,-1 0-1,1 0 1,0 0-1,0 0 0,0 1 1,0-1-1,0 0 0,1 1 1,-1 0-1,1-1 1,-2 5-1,1 2-668</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14.807"/>
    </inkml:context>
    <inkml:brush xml:id="br0">
      <inkml:brushProperty name="width" value="0.1" units="cm"/>
      <inkml:brushProperty name="height" value="0.1" units="cm"/>
      <inkml:brushProperty name="color" value="#00A0D7"/>
    </inkml:brush>
  </inkml:definitions>
  <inkml:trace contextRef="#ctx0" brushRef="#br0">1 0 5025,'11'80'2674,"-3"-57"934,4-24-3029,-4-1-161,157-29 170,33-5-492,-131 24-82,-51 8-37,0 0-1,1 2 1,-1 0 0,21 0-1,-36 2-1,-1 0 0,1 0-1,0 0 1,-1 0 0,1-1-1,-1 1 1,1 0 0,-1 0-1,1 1 1,0-1-1,-1 0 1,1 0 0,-1 0-1,1 0 1,-1 0 0,1 1-1,-1-1 1,1 0 0,-1 0-1,1 1 1,-1-1-1,1 0 1,-1 1 0,1-1-1,-1 0 1,0 1 0,1-1-1,-1 1 1,0-1 0,1 1-1,-1-1 1,0 1-1,1-1 1,-1 1 0,0-1-1,0 1 1,0-1 0,0 1-1,1 0 1,-1-1 0,0 1-1,0-1 1,0 1-1,0-1 1,0 1 0,0 0-1,-1-1 1,1 1 0,0-1-1,0 1 1,0-1 0,0 1-1,-1-1 1,1 1-1,0-1 1,-1 1 0,-9 15-341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51.276"/>
    </inkml:context>
    <inkml:brush xml:id="br0">
      <inkml:brushProperty name="width" value="0.1" units="cm"/>
      <inkml:brushProperty name="height" value="0.1" units="cm"/>
      <inkml:brushProperty name="color" value="#66CC00"/>
    </inkml:brush>
  </inkml:definitions>
  <inkml:trace contextRef="#ctx0" brushRef="#br0">2 331 7818,'-2'-10'2880,"2"-3"-2296,18 8-272,4-12-71,9-1-105,3-11-8,4-21-80,3-1-48,13 4-208,2 1-225,18 1 265</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15.142"/>
    </inkml:context>
    <inkml:brush xml:id="br0">
      <inkml:brushProperty name="width" value="0.1" units="cm"/>
      <inkml:brushProperty name="height" value="0.1" units="cm"/>
      <inkml:brushProperty name="color" value="#00A0D7"/>
    </inkml:brush>
  </inkml:definitions>
  <inkml:trace contextRef="#ctx0" brushRef="#br0">121 211 7122,'-70'43'2978,"66"-40"-2865,-1 1-1,1-1 1,0 1-1,1 0 1,-1 0-1,1 0 1,-1 1 0,1-1-1,0 1 1,1-1-1,-1 1 1,1 0-1,-2 6 1,4-10-97,-1-1 0,1 1 0,0-1-1,0 1 1,0-1 0,-1 1 0,1-1 0,0 1 0,0-1 0,0 1 0,0-1 0,0 1 0,0-1-1,0 1 1,0 0 0,0-1 0,0 1 0,0-1 0,0 1 0,1-1 0,-1 1 0,0-1-1,0 1 1,0-1 0,1 0 0,-1 1 0,0-1 0,0 1 0,1-1 0,-1 1 0,1-1 0,-1 0-1,0 1 1,1-1 0,0 1 0,19-4 473,-1-1-431,109-11 97,-1-5 1,-2-6-1,0-6 1,136-54-1,-197 61-363,73-40-1,-136 65 152,0-1 0,0 1-1,0-1 1,0 1 0,0-1 0,-1 0 0,1 0 0,0 1 0,0-1 0,0 0-1,-1 0 1,1 0 0,-1 0 0,1 0 0,-1 0 0,1 0 0,-1 0 0,1 0-1,-1 0 1,0 0 0,1 0 0,-1 0 0,0 0 0,0 0 0,0 0 0,0 0-1,0 0 1,0-1 0,0 1 0,-1 0 0,1 0 0,0 0 0,0 0 0,-1 0-1,1 0 1,-1 0 0,1 0 0,-1 0 0,1 0 0,-1 0 0,-1-1 0,-13-18-585</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15.480"/>
    </inkml:context>
    <inkml:brush xml:id="br0">
      <inkml:brushProperty name="width" value="0.1" units="cm"/>
      <inkml:brushProperty name="height" value="0.1" units="cm"/>
      <inkml:brushProperty name="color" value="#00A0D7"/>
    </inkml:brush>
  </inkml:definitions>
  <inkml:trace contextRef="#ctx0" brushRef="#br0">52 0 6201,'-4'86'4889,"1"4"-4280,1-9-99,-13 84 0,-2 19-340,7 129 86,10-311-245,0 1 0,0-1-1,0 1 1,0-1-1,1 1 1,-1-1-1,1 0 1,-1 1-1,1-1 1,0 1-1,0-1 1,0 0-1,0 0 1,0 1-1,0-1 1,1 0-1,-1 0 1,1 0-1,0 0 1,-1-1-1,1 1 1,0 0-1,0-1 1,0 1 0,0-1-1,0 0 1,1 0-1,-1 0 1,0 0-1,0 0 1,1 0-1,-1 0 1,1-1-1,-1 1 1,1-1-1,-1 0 1,1 0-1,-1 0 1,1 0-1,-1 0 1,0 0-1,5-1 1,3-1 39,1 0 0,-1-1 0,1 1-1,-1-2 1,0 0 0,0 0 0,0-1 0,16-10 0,17-19 50,0-2 0,69-78 0,-106 105-169,1 1 1,-1-1-1,-1 0 1,0-1-1,0 1 0,5-17 1,4-9-819,-5 10 486</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16.159"/>
    </inkml:context>
    <inkml:brush xml:id="br0">
      <inkml:brushProperty name="width" value="0.1" units="cm"/>
      <inkml:brushProperty name="height" value="0.1" units="cm"/>
      <inkml:brushProperty name="color" value="#00A0D7"/>
    </inkml:brush>
  </inkml:definitions>
  <inkml:trace contextRef="#ctx0" brushRef="#br0">300 0 8266,'-3'14'2846,"-10"53"-2732,8-39-58,-2 0-1,-1-1 1,-1 0-1,-20 42 1,-63 97 49,44-84-61,45-77-37,0 0-1,0 0 1,1 0 0,0 0-1,0 0 1,0 1-1,0-1 1,1 1-1,0-1 1,0 1 0,1-1-1,-1 1 1,1 0-1,1-1 1,-1 1 0,2 8-1,-1-14-1,-1 1 0,1-1-1,0 1 1,-1-1 0,1 0-1,0 1 1,-1-1 0,1 1-1,0-1 1,-1 0 0,1 0-1,0 0 1,0 1 0,-1-1-1,1 0 1,0 0 0,0 0 0,-1 0-1,1 0 1,0 0 0,0 0-1,-1-1 1,1 1 0,0 0-1,0 0 1,-1-1 0,1 1-1,0 0 1,-1-1 0,1 1-1,1-1 1,25-14 91,-26 13-83,34-21 68,64-37 46,-78 45-124,-18 12-2,-1 1 0,0 0 0,1 0 0,-1 1 0,1-1 0,0 0 0,-1 1 0,1 0 0,0 0 0,0-1 0,0 2 0,3-2 0,-5 2-21,-8 26 47,5-19-22,-28 52 76,-55 83-1,42-75-28,33-48-18,-2 0-1,0-2 0,-1 1 1,0-2-1,-2 0 0,0 0 1,-23 18-1,37-34-30,-1 1 0,1 0 0,0 0-1,0-1 1,0 1 0,0 0 0,0 0 0,1 0 0,-1 0-1,0 0 1,0 0 0,0 0 0,1 1 0,-1-1 0,1 0 0,-1 0-1,1 0 1,-1 1 0,1-1 0,0 0 0,0 1 0,0-1-1,-1 0 1,1 0 0,0 1 0,1-1 0,-1 0 0,0 1-1,0-1 1,0 0 0,1 1 0,-1-1 0,1 0 0,-1 0 0,1 0-1,-1 1 1,1-1 0,0 0 0,0 0 0,-1 0 0,1 0-1,0 0 1,0 0 0,0 0 0,1 0 0,2-1 15,-1 0 0,1 0 0,-1-1 1,0 1-1,1-1 0,-1 0 0,0 0 1,1 0-1,-1-1 0,5-2 0,1 0 10,1 1-25,15-5-51,1-1-1,-2-1 1,1-2 0,-2 0 0,1-1-1,26-21 1,-49 33-7,0 0 1,0 1-1,0-1 1,0 0-1,0 0 1,0 1-1,0-1 1,0 1-1,0-1 0,1 1 1,-1-1-1,0 1 1,0 0-1,1-1 1,-1 1-1,0 0 0,0 0 1,1 0-1,-1 0 1,0 0-1,0 0 1,1 1-1,0-1 0,3 11-333</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16.477"/>
    </inkml:context>
    <inkml:brush xml:id="br0">
      <inkml:brushProperty name="width" value="0.1" units="cm"/>
      <inkml:brushProperty name="height" value="0.1" units="cm"/>
      <inkml:brushProperty name="color" value="#00A0D7"/>
    </inkml:brush>
  </inkml:definitions>
  <inkml:trace contextRef="#ctx0" brushRef="#br0">9 160 8114,'-8'8'2960,"16"-1"-2440,-3-4-135,18-3-145,8 0-16,-5-8 0,19-3-8,-4-4-72,-9-3-40,14 5-56,-6-4-8,-2 1-112,1-6-136,2 4-296,-1-1-297,-6-1 473</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16.818"/>
    </inkml:context>
    <inkml:brush xml:id="br0">
      <inkml:brushProperty name="width" value="0.1" units="cm"/>
      <inkml:brushProperty name="height" value="0.1" units="cm"/>
      <inkml:brushProperty name="color" value="#00A0D7"/>
    </inkml:brush>
  </inkml:definitions>
  <inkml:trace contextRef="#ctx0" brushRef="#br0">59 9 8682,'-1'-8'4321,"-1"8"-3825,1 0-224,-1 11-80,-5 15-72,-6 53-72,26-30-24,-14-3-24,-9 0 0,-2 5-80,2-5-88,1-10-360,5-6-216,14-14 440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17.155"/>
    </inkml:context>
    <inkml:brush xml:id="br0">
      <inkml:brushProperty name="width" value="0.1" units="cm"/>
      <inkml:brushProperty name="height" value="0.1" units="cm"/>
      <inkml:brushProperty name="color" value="#00A0D7"/>
    </inkml:brush>
  </inkml:definitions>
  <inkml:trace contextRef="#ctx0" brushRef="#br0">1 27 5329,'12'-9'6110,"-12"9"-6078,1-1 0,0 0 0,0 0 0,0 1 0,-1-1 0,1 0 0,0 1 0,0-1 0,0 1 0,0-1 0,0 1 0,0 0 0,0-1 0,0 1 0,0 0 0,0 0 0,0 0 0,0 0 0,0-1 0,1 2 0,-1-1 0,0 0 0,0 0 0,0 0 0,0 0 0,0 1 0,1-1 0,38 4 124,-27-2-118,1 0 1,-1-1 0,1 0 0,0-2 0,-1 1 0,1-2-1,-1 1 1,23-7 0,-35 7-36,1 0 0,-1 0 1,1 0-1,0 0 0,-1 1 0,1-1 0,0 0 0,-1 1 0,1 0 1,0-1-1,0 1 0,-1 0 0,1 0 0,0 0 0,0 0 0,0 0 1,-1 0-1,1 1 0,0-1 0,0 0 0,-1 1 0,1 0 0,0-1 1,-1 1-1,1 0 0,-1 0 0,1 0 0,-1 0 0,1 0 0,-1 0 1,0 0-1,1 0 0,-1 1 0,0-1 0,0 0 0,0 1 0,0-1 1,0 1-1,0 0 0,0-1 0,-1 1 0,1 0 0,-1-1 0,1 4 1,1 2 12,-1 1 0,0 0 0,-1-1 1,1 1-1,-2 0 0,1-1 1,-1 1-1,-3 11 0,-7 41 30,3-1 0,-2 75 0,3-27-20,3-39-11,1-25-25,0-1-1,-12 50 1,2-62-166,13-30 150,0 0-1,0 1 1,0-1 0,0 1-1,-1-1 1,1 1 0,0-1-1,0 1 1,-1-1-1,1 0 1,0 1 0,-1-1-1,1 0 1,-1 1-1,1-1 1,0 0 0,-1 1-1,1-1 1,-1 0-1,1 0 1,-1 1 0,1-1-1,0 0 1,-1 0 0,1 0-1,-1 0 1,1 0-1,-1 0 1,1 0 0,-1 0-1,1 0 1,-1 0-1,1 0 1,-1 0 0,1 0-1,-1 0 1,1 0-1,-1 0 1,1-1 0,-1 1-1,0-1 1,-5-5-332</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17.496"/>
    </inkml:context>
    <inkml:brush xml:id="br0">
      <inkml:brushProperty name="width" value="0.1" units="cm"/>
      <inkml:brushProperty name="height" value="0.1" units="cm"/>
      <inkml:brushProperty name="color" value="#00A0D7"/>
    </inkml:brush>
  </inkml:definitions>
  <inkml:trace contextRef="#ctx0" brushRef="#br0">48 127 6937,'-47'-75'2721,"58"68"-1777,2-3-696,2 10 24,-2-18-72,-1 7-40,4 11-48,2-5-32,-3 15-136,-5-10-80,-2 1-520,-8-6 440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17.827"/>
    </inkml:context>
    <inkml:brush xml:id="br0">
      <inkml:brushProperty name="width" value="0.1" units="cm"/>
      <inkml:brushProperty name="height" value="0.1" units="cm"/>
      <inkml:brushProperty name="color" value="#00A0D7"/>
    </inkml:brush>
  </inkml:definitions>
  <inkml:trace contextRef="#ctx0" brushRef="#br0">122 8 6401,'-1'-1'87,"-1"0"0,1 0 0,-1 1 0,1-1 0,0 0 0,-1 1 0,1-1 0,-1 1 0,1-1 0,-1 1 0,1 0 0,-1 0 0,0 0 0,1 0 0,-1 0 0,1 0 0,-1 0 0,0 0 0,1 0 0,-1 1 0,1-1 0,-1 1 0,1-1 0,-3 2 0,3 1-4,0-1-1,0 1 0,0 0 0,0 0 1,0 0-1,0 0 0,1 0 1,-1 0-1,1 0 0,0 0 1,0 4-1,-2 15 121,-7 78 561,1-3-329,-23 106 0,29-198-398,1 1 82,0 0 1,-1 0-1,1 0 1,-1 0 0,-1 0-1,1-1 1,-7 10 0,9-15-107,0 0 1,0 1-1,0-1 0,0 0 1,0 1-1,-1-1 1,1 0-1,0 0 1,0 1-1,0-1 1,0 0-1,0 1 1,0-1-1,0 0 0,0 1 1,0-1-1,0 0 1,0 0-1,0 1 1,0-1-1,1 0 1,-1 1-1,0-1 1,0 0-1,0 0 0,0 1 1,0-1-1,1 0 1,-1 0-1,0 1 1,0-1-1,0 0 1,1 0-1,-1 1 1,0-1-1,0 0 1,1 0-1,-1 0 0,0 0 1,0 0-1,1 1 1,-1-1-1,0 0 1,1 0-1,-1 0 1,0 0-1,0 0 1,1 0-1,-1 0 0,0 0 1,1 0-1,-1 0 1,0 0-1,1 0 1,-1 0-1,0 0 1,1-1-1,28 1 367,-25-1-413,9-1-24,0 0 0,1-1 0,-1-1 0,0 0 1,-1 0-1,1-2 0,-1 1 0,0-2 0,0 0 1,-1 0-1,15-12 0,-10 5-552,-4 4 245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18.162"/>
    </inkml:context>
    <inkml:brush xml:id="br0">
      <inkml:brushProperty name="width" value="0.1" units="cm"/>
      <inkml:brushProperty name="height" value="0.1" units="cm"/>
      <inkml:brushProperty name="color" value="#00A0D7"/>
    </inkml:brush>
  </inkml:definitions>
  <inkml:trace contextRef="#ctx0" brushRef="#br0">158 95 8642,'-21'-80'2695,"14"65"-1759,4 20-708,2 15-200,0-5 0,-1-1-1,0 1 0,0 0 0,-2-1 1,0 0-1,-1 1 0,0-2 0,-1 1 1,-12 21-1,-9 25-4,7-19-1,15-33-18,1 0 1,0 0-1,0 1 0,0 0 1,2-1-1,-4 15 0,7 6 2,-1-29-6,0 0 0,0 1 1,0-1-1,1 0 0,-1 1 1,0-1-1,0 0 0,1 1 1,-1-1-1,0 0 0,0 0 1,1 1-1,-1-1 0,0 0 1,1 0-1,-1 0 0,0 1 1,1-1-1,-1 0 0,1 0 1,-1 0-1,0 0 0,1 0 0,-1 0 1,0 0-1,1 0 0,-1 0 1,1 0-1,-1 0 0,0 0 1,1 0-1,-1 0 0,1 0 1,-1 0-1,1-1 0,5-2 3,0 0 0,0-1 0,0 0-1,-1-1 1,1 1 0,4-7-1,130-104 64,-133 108-58,0 1 0,-1-1 0,1 0 0,7-12 0,-9 12-40,0 0 0,1 0 1,0 1-1,10-9 0,-5 2-205,-6 7-102,-3 17-2015</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18.520"/>
    </inkml:context>
    <inkml:brush xml:id="br0">
      <inkml:brushProperty name="width" value="0.1" units="cm"/>
      <inkml:brushProperty name="height" value="0.1" units="cm"/>
      <inkml:brushProperty name="color" value="#00A0D7"/>
    </inkml:brush>
  </inkml:definitions>
  <inkml:trace contextRef="#ctx0" brushRef="#br0">76 1 4985,'-52'92'2481,"42"-81"-345,5 7-1568,-3-3-216,10 15-64,-1-15-88,4 3-8,10 6-128,-10-12-8,13 6-32,-7-5-40,3-8-104,-3-5-136,-6-13-416,5-4 440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51.765"/>
    </inkml:context>
    <inkml:brush xml:id="br0">
      <inkml:brushProperty name="width" value="0.1" units="cm"/>
      <inkml:brushProperty name="height" value="0.1" units="cm"/>
      <inkml:brushProperty name="color" value="#66CC00"/>
    </inkml:brush>
  </inkml:definitions>
  <inkml:trace contextRef="#ctx0" brushRef="#br0">301 58 8258,'-6'-43'1549,"4"29"-60,1 54-941,6 25-355,-3-56-185,-1 1 0,0-1 0,0 1-1,-1 0 1,-1-1 0,1 1 0,-1 0 0,-1-1-1,0 1 1,0-1 0,-1 0 0,-8 18 0,-17 29 10,17-33-12,0 0 0,-2 0 0,-1-1 0,-1-1 0,-27 32 0,17-28-4,13-12-8,-1-1 1,-27 20 0,1-13-8,24-18 13,14-2-1,1 1 1,0-1 0,0 1-1,0-1 1,-1 1 0,1-1-1,0 1 1,0-1 0,0 1 0,0-1-1,0 0 1,0 1 0,0-1-1,0 1 1,0-1 0,0 1-1,1-1 1,-1 1 0,0-1-1,0 1 1,0-1 0,1 1-1,-1-1 1,0 1 0,1-1-1,-1 1 1,0-1 0,1 1-1,0-1 1,3-6-2,1 1 1,0-1 0,0 1-1,0 1 1,1-1-1,0 1 1,0 0-1,14-9 1,62-27 17,-66 34-14,-1 1-1,0-2 0,0 0 1,-1-1-1,0-1 1,19-16-1,-10-5 13,-21 27-4,0 0-1,0 0 0,0 0 1,1 1-1,0-1 1,0 1-1,0 0 0,0 0 1,0 0-1,6-4 1,-11 52 331,0-5-287,-16 188 187,-2-117-221,-26 180 34,39-269-25,2-6-50,5-15 16,1-1 0,-1 0 0,0 0 0,1 0 0,-1 1-1,0-1 1,0 0 0,1 0 0,-1 0 0,0 0 0,1 0 0,-1 0 0,0 1 0,1-1 0,-1 0 0,0 0 0,1 0 0,-1 0 0,0 0 0,1 0 0,-1-1 0,0 1 0,1 0 0,-1 0 0,0 0 0,1 0 0,-1 0-1,0 0 1,0 0 0,1-1 0,-1 1 0,0 0 0,1 0 0,-1 0 0,0-1 0,0 1 0,0 0 0,1 0 0,-1-1 0,0 1 0,0 0 0,0-1 0,1 1 0,2-3-122,1 0-1,-1 0 1,0-1 0,0 1 0,0-1 0,0 0-1,4-7 1,4-26-196</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18.880"/>
    </inkml:context>
    <inkml:brush xml:id="br0">
      <inkml:brushProperty name="width" value="0.1" units="cm"/>
      <inkml:brushProperty name="height" value="0.1" units="cm"/>
      <inkml:brushProperty name="color" value="#00A0D7"/>
    </inkml:brush>
  </inkml:definitions>
  <inkml:trace contextRef="#ctx0" brushRef="#br0">128 11 6313,'7'-11'4239,"-9"30"-3057,-2 1-1230,-5 38 158,-3-1-1,-2 0 1,-24 60-1,25-82-82,11-27-27,-1 0 0,0 0-1,-1 0 1,0 0 0,0 0 0,0-1-1,-9 11 1,8-11 70,11-10 240,21-22 0,-11 9-245,1-3 22,1 1 1,1 2-1,32-24 0,114-66 247,-126 69-296,-35 32-35,0 1 1,0 0-1,0-1 1,1 1-1,0 1 1,-1-1-1,1 1 1,9-5-1,45-20-2133,-60 28 1750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19.212"/>
    </inkml:context>
    <inkml:brush xml:id="br0">
      <inkml:brushProperty name="width" value="0.1" units="cm"/>
      <inkml:brushProperty name="height" value="0.1" units="cm"/>
      <inkml:brushProperty name="color" value="#00A0D7"/>
    </inkml:brush>
  </inkml:definitions>
  <inkml:trace contextRef="#ctx0" brushRef="#br0">12 0 6313,'-11'0'4209,"29"12"-3665,-5-6-152,0 2-7,0 2-57,-6-6-72,3 4-96,8 8-64,-7-4-96,-9-11 48,14 11-24,-11-12-32,10 5-224,-7-2-144</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19.547"/>
    </inkml:context>
    <inkml:brush xml:id="br0">
      <inkml:brushProperty name="width" value="0.1" units="cm"/>
      <inkml:brushProperty name="height" value="0.1" units="cm"/>
      <inkml:brushProperty name="color" value="#00A0D7"/>
    </inkml:brush>
  </inkml:definitions>
  <inkml:trace contextRef="#ctx0" brushRef="#br0">475 0 7826,'-81'42'3672,"89"-39"-3463,-4-3 239,-4 1-416,3 11-8,0 1-24,14 41-120,-22-44-136,3 5-457,-3-2 457</inkml:trace>
  <inkml:trace contextRef="#ctx0" brushRef="#br0" timeOffset="1">0 314 7674,'10'0'3128,"-7"3"-1903,-1 7-1073,3 22-112,10 40-8,-15-36-32,-5-10-72,0-4-176,5 2-177,-7-16 241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20.156"/>
    </inkml:context>
    <inkml:brush xml:id="br0">
      <inkml:brushProperty name="width" value="0.1" units="cm"/>
      <inkml:brushProperty name="height" value="0.1" units="cm"/>
      <inkml:brushProperty name="color" value="#00A0D7"/>
    </inkml:brush>
  </inkml:definitions>
  <inkml:trace contextRef="#ctx0" brushRef="#br0">65 74 7378,'6'-7'363,"0"1"1,1-1 0,0 1-1,1 1 1,-1-1 0,1 1-1,0 1 1,0 0 0,0 0-1,1 0 1,0 1 0,15-4-1,-5 4-291,0 2-1,-1-1 0,1 2 1,0 1-1,24 3 0,-7 0-17,68 10 58,-95-12-120,-1 0 0,1 1 0,-1-1 0,1 2 0,-1-1 0,0 2 0,0-1 0,-1 1 0,9 6 0,-15-10-8,0-1-1,-1 1 1,1-1 0,0 1 0,-1-1 0,1 1 0,-1 0 0,1-1-1,-1 1 1,1 0 0,-1 0 0,0-1 0,1 1 0,-1 0-1,0 0 1,1-1 0,-1 1 0,0 0 0,0 0 0,0 0 0,0 0-1,0-1 1,0 1 0,0 0 0,0 0 0,0 0 0,0 0 0,0-1-1,-1 1 1,1 1 0,-2 0-51,1 0 0,0 0 0,-1 0 0,0 0 0,1-1 0,-1 1 0,0 0-1,0-1 1,0 1 0,-4 1 0,-4 3-268,0-1-1,-1-1 0,0 0 1,-14 4-1,22-8 272,-14 4-717,-1 1 1,1 0-1,0 1 0,-17 9 1,17-7 331,-1 0 1,-33 9 0,-39 3 2618,32-8 329,37-5-1679,-9 3 657,28-11-830,16-9-218,-2 5-387,0 1 0,0 0 0,1 1 0,-1 0 0,1 1 0,0 1 1,0 0-1,18 1 0,-12 0-22,-3 0-18,0 0-1,0 1 1,-1 0 0,1 1-1,-1 1 1,29 9 0,-43-11-13,0-1 1,0 1 0,0 0-1,0 0 1,0 0 0,0 0 0,0 0-1,0 0 1,0 0 0,0 0-1,-1 1 1,1-1 0,0 0-1,-1 0 1,1 1 0,-1-1-1,1 0 1,-1 1 0,0-1-1,1 0 1,-1 1 0,0-1 0,0 1-1,0-1 1,0 0 0,0 1-1,-1-1 1,1 1 0,0-1-1,-1 0 1,1 1 0,-1-1-1,1 0 1,-1 0 0,1 1 0,-1-1-1,-1 2 1,-1 2-18,0 0-1,0 0 1,0 0-1,0 0 1,-1-1 0,0 1-1,-7 6 1,0-4 12,1 0 1,-1-2-1,-17 8 0,-29 16-9,31-11 17,-10 7 84,-1-1 1,-74 34-1,89-49 227,31-13 82,35-14-54,-42 17-321,24-9 76,0 0-1,42-9 1,113-18-170,-176 36 31,0 0-1,0 1 1,1 0 0,-1 0 0,0 0-1,0 1 1,0-1 0,6 3-1,-5-2-46,0-1-410,-10-3-32,-6 3 249</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20.732"/>
    </inkml:context>
    <inkml:brush xml:id="br0">
      <inkml:brushProperty name="width" value="0.1" units="cm"/>
      <inkml:brushProperty name="height" value="0.1" units="cm"/>
      <inkml:brushProperty name="color" value="#00A0D7"/>
    </inkml:brush>
  </inkml:definitions>
  <inkml:trace contextRef="#ctx0" brushRef="#br0">7 1 7482,'-6'9'2973,"5"20"-2812,2-24 119,11 309 875,-20-254-1122,9-62 34,0 0 0,0 0 0,0 0 0,1 0 0,-1 0 0,0 1 0,1-1 0,-1 0 0,1 1 0,0-1 0,-1 1 0,1-1 0,4-1 0,10-11 11,-6 5-62,1 0 0,0 1 0,0 0 0,0 1 0,1 1 0,0-1 0,0 2 0,1-1 0,-1 2 0,1 0 0,0 0 0,1 1 0,-1 1 0,19-1 0,-13 4-31,1 1 0,0 1 0,-1 0-1,0 2 1,0 0 0,0 1 0,0 1 0,-1 0 0,0 2-1,-1 0 1,0 1 0,17 13 0,-33-23 10,-1 1 0,1-1 0,0 1 0,-1-1 0,1 1 0,-1-1 0,1 1 0,-1-1 1,1 1-1,-1 0 0,1-1 0,-1 1 0,1 0 0,-1-1 0,0 1 0,1 0 0,-1 0 0,0 0 0,0-1 0,0 1 0,0 0 1,1 0-1,-1 0 0,0-1 0,0 1 0,-1 0 0,1 0 0,0 0 0,0-1 0,0 1 0,0 0 0,-1 0 0,1-1 1,0 1-1,-1 0 0,1-1 0,0 1 0,-1 0 0,1-1 0,-1 1 0,1 0 0,-1-1 0,0 1 0,1-1 0,-1 1 0,0-1 1,1 1-1,-1-1 0,0 1 0,1-1 0,-1 0 0,-1 1 0,-42 16-38,-28-1 583,0-3 0,-125 5 0,238-35-165,187-31-1583,-157 37 825</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21.100"/>
    </inkml:context>
    <inkml:brush xml:id="br0">
      <inkml:brushProperty name="width" value="0.1" units="cm"/>
      <inkml:brushProperty name="height" value="0.1" units="cm"/>
      <inkml:brushProperty name="color" value="#00A0D7"/>
    </inkml:brush>
  </inkml:definitions>
  <inkml:trace contextRef="#ctx0" brushRef="#br0">28 12 9394,'-11'-6'3353,"7"1"-2753,9 8-448,0 10-88,0 7-32,-5 9-24,-3 9 0,-7 8-8,3 17 0,-1-11-200,8 7-152,5-11-552,3-15 544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21.444"/>
    </inkml:context>
    <inkml:brush xml:id="br0">
      <inkml:brushProperty name="width" value="0.1" units="cm"/>
      <inkml:brushProperty name="height" value="0.1" units="cm"/>
      <inkml:brushProperty name="color" value="#00A0D7"/>
    </inkml:brush>
  </inkml:definitions>
  <inkml:trace contextRef="#ctx0" brushRef="#br0">0 7 6625,'73'-7'4655,"41"9"-4410,-53 0 254,-11 2-333,0 1 0,86 21 1,-135-26-166,-1 0 0,1 0 0,0 0 0,-1 0 0,1 0 1,-1 1-1,1-1 0,-1 0 0,1 0 0,0 1 0,-1-1 1,1 0-1,-1 1 0,1-1 0,-1 1 0,1-1 0,-1 0 0,0 1 1,1-1-1,-1 1 0,0-1 0,1 1 0,-1-1 0,0 1 1,1 0-1,-1-1 0,0 1 0,0-1 0,0 2 0,-7 18 19,-29 22-1,29-35-14,-17 16-31,0 0 0,-2-2 0,-53 34 0,-95 41-882,112-69 657</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21.801"/>
    </inkml:context>
    <inkml:brush xml:id="br0">
      <inkml:brushProperty name="width" value="0.1" units="cm"/>
      <inkml:brushProperty name="height" value="0.1" units="cm"/>
      <inkml:brushProperty name="color" value="#00A0D7"/>
    </inkml:brush>
  </inkml:definitions>
  <inkml:trace contextRef="#ctx0" brushRef="#br0">51 70 7546,'-50'-61'2912,"63"55"-2072,11 6-480,9-2-63,8 2-73,4 0-24,1 2-80,8 6-56,-16-5-56,3 4-112,1 11-328,-15-4 112,-3 0 95</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22.142"/>
    </inkml:context>
    <inkml:brush xml:id="br0">
      <inkml:brushProperty name="width" value="0.1" units="cm"/>
      <inkml:brushProperty name="height" value="0.1" units="cm"/>
      <inkml:brushProperty name="color" value="#00A0D7"/>
    </inkml:brush>
  </inkml:definitions>
  <inkml:trace contextRef="#ctx0" brushRef="#br0">2 40 8626,'-1'-5'3008,"9"2"-2711,12 8-65,6-13-96,3-1 32,19 0-16,8-1-56,5 10-48,6 8-48,-10 0-136,-17-8-72,-6 17-280,-16-9-249,-11-7 473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22.499"/>
    </inkml:context>
    <inkml:brush xml:id="br0">
      <inkml:brushProperty name="width" value="0.1" units="cm"/>
      <inkml:brushProperty name="height" value="0.1" units="cm"/>
      <inkml:brushProperty name="color" value="#00A0D7"/>
    </inkml:brush>
  </inkml:definitions>
  <inkml:trace contextRef="#ctx0" brushRef="#br0">187 0 6657,'-43'147'4122,"-14"58"-3601,44-138-358,-4 85 0,12-91-37,-23 110 1,24-155-97,-1 1 42,0-1 0,2 1 0,0 1 0,0 20 0,2-35-56,1 0 1,0 0-1,0 0 0,1 0 1,-1 0-1,1 0 1,-1 0-1,1 0 0,0-1 1,0 1-1,0 0 1,0 0-1,1-1 0,-1 1 1,1-1-1,0 1 1,-1-1-1,1 0 0,0 1 1,0-1-1,1 0 1,-1 0-1,0-1 1,1 1-1,-1 0 0,1-1 1,-1 1-1,1-1 1,0 0-1,5 2 0,4-1 3,0 0-1,0 0 0,0-1 1,0-1-1,0 0 0,0 0 1,0-1-1,0-1 0,0 0 1,0-1-1,-1 0 0,1 0 1,-1-1-1,19-10 0,-9 2-178,-2 0 1,0-1-1,0-1 0,-1 0 0,-1-2 0,28-31 0,-13 4-123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52.093"/>
    </inkml:context>
    <inkml:brush xml:id="br0">
      <inkml:brushProperty name="width" value="0.1" units="cm"/>
      <inkml:brushProperty name="height" value="0.1" units="cm"/>
      <inkml:brushProperty name="color" value="#66CC00"/>
    </inkml:brush>
  </inkml:definitions>
  <inkml:trace contextRef="#ctx0" brushRef="#br0">1 4 8794,'1'-4'3081,"3"4"-2753,2 17-56,3 7-8,-5-2-72,5 11-16,0 4-152,-4-12-112,2 16-424,-7-21 544,-8 6-144</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22.842"/>
    </inkml:context>
    <inkml:brush xml:id="br0">
      <inkml:brushProperty name="width" value="0.1" units="cm"/>
      <inkml:brushProperty name="height" value="0.1" units="cm"/>
      <inkml:brushProperty name="color" value="#00A0D7"/>
    </inkml:brush>
  </inkml:definitions>
  <inkml:trace contextRef="#ctx0" brushRef="#br0">117 57 8538,'-54'-45'3160,"49"34"-2311,10 12-657,10 4-96,1 5-24,-8 0-32,-4-2-8,-1 0-16,0 2-16,9 8-248,-9-3-128,10 5 208</inkml:trace>
  <inkml:trace contextRef="#ctx0" brushRef="#br0" timeOffset="1">71 176 7842,'-57'110'2688,"58"-101"-2488,-11 2-160,6 4 8,10 6-8,-6 1-40,17 2-384,-6 4 288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23.195"/>
    </inkml:context>
    <inkml:brush xml:id="br0">
      <inkml:brushProperty name="width" value="0.1" units="cm"/>
      <inkml:brushProperty name="height" value="0.1" units="cm"/>
      <inkml:brushProperty name="color" value="#00A0D7"/>
    </inkml:brush>
  </inkml:definitions>
  <inkml:trace contextRef="#ctx0" brushRef="#br0">15 1247 8346,'-10'3'2936,"5"-5"-2608,18 4-111,-8-10-65,17-4-8,15-8-40,9-12-24,17-10-288,2-2-257,4-22 297</inkml:trace>
  <inkml:trace contextRef="#ctx0" brushRef="#br0" timeOffset="1">715 99 9090,'69'-99'3105,"-74"107"-2841,3 7-24,2 10 0,-5-2-8,-3 3-72,-4 4-56,4-1-328,6 15-168,2 9 224</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23.626"/>
    </inkml:context>
    <inkml:brush xml:id="br0">
      <inkml:brushProperty name="width" value="0.1" units="cm"/>
      <inkml:brushProperty name="height" value="0.1" units="cm"/>
      <inkml:brushProperty name="color" value="#00A0D7"/>
    </inkml:brush>
  </inkml:definitions>
  <inkml:trace contextRef="#ctx0" brushRef="#br0">63 1 8762,'-59'71'2563,"59"-71"-2546,-1 0 0,1 1 0,0-1 0,0 0 0,0 0 0,-1 0 0,1 1 0,0-1 0,0 0 0,0 0 0,0 0 0,-1 1 1,1-1-1,0 0 0,0 0 0,0 1 0,0-1 0,0 0 0,0 0 0,0 1 0,0-1 0,0 0 0,0 1 0,0-1 0,0 0 0,0 0 0,0 1 0,0-1 0,0 0 0,0 0 0,0 1 0,0-1 0,0 0 0,0 0 0,0 1 0,1-1 0,-1 0 0,0 0 0,0 1 0,0-1 0,0 0 1,1 0-1,-1 1 0,16 1 156,19-7-134,79-41 298,-112 46-335,-1 0 1,0 0-1,0-1 1,1 1-1,-1 0 0,0 0 1,1 1-1,-1-1 1,0 0-1,0 0 0,1 1 1,-1-1-1,0 0 0,0 1 1,0-1-1,0 1 1,1 0-1,-1-1 0,0 1 1,0 0-1,0 0 1,0 0-1,-1 0 0,1-1 1,0 1-1,0 0 1,0 1-1,-1-1 0,1 0 1,0 0-1,-1 0 1,1 0-1,-1 0 0,0 1 1,1-1-1,-1 0 0,0 0 1,0 1-1,0-1 1,0 0-1,0 1 0,0 1 1,1 4-2,-1 0 1,0 0-1,-1-1 1,0 1-1,0 0 1,-3 9-1,-3 3-5,5-13-1,-1 0 0,1 1 0,0-1 1,0 1-1,0 9 0,-23 126 38,-1 12 15,12-26-33,-8 159 226,10-149 700,18-116-589,-3-21-91,-6-12-145,-9-23-434,3-2 0,-7-39-1,6 19 6</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23.997"/>
    </inkml:context>
    <inkml:brush xml:id="br0">
      <inkml:brushProperty name="width" value="0.1" units="cm"/>
      <inkml:brushProperty name="height" value="0.1" units="cm"/>
      <inkml:brushProperty name="color" value="#00A0D7"/>
    </inkml:brush>
  </inkml:definitions>
  <inkml:trace contextRef="#ctx0" brushRef="#br0">201 52 8322,'-10'-36'1281,"7"20"97,27 44-982,-23-27-397,26 27 219,14 15-39,-39-40-175,0-1 0,0 1 1,0 0-1,-1-1 0,1 1 0,-1 0 1,0 0-1,0 0 0,0 0 1,0 0-1,0 0 0,-1 0 1,0 0-1,1 5 0,-3-1 2,1 0-1,-1 0 1,0-1 0,-1 1-1,0-1 1,0 1-1,0-1 1,-8 10 0,-7 14 2,-1 9 9,-52 95 17,62-118-24,-2 0 0,0-1-1,0-1 1,-2 0 0,-27 24-1,34-33-3,-2 1 8,0 0 0,1 1 0,-1 0 0,1 0 0,-10 15 0,13-15 18,10-10-226,-1 0-831,18-8 671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24.360"/>
    </inkml:context>
    <inkml:brush xml:id="br0">
      <inkml:brushProperty name="width" value="0.1" units="cm"/>
      <inkml:brushProperty name="height" value="0.1" units="cm"/>
      <inkml:brushProperty name="color" value="#00A0D7"/>
    </inkml:brush>
  </inkml:definitions>
  <inkml:trace contextRef="#ctx0" brushRef="#br0">305 1 7426,'1'1'106,"0"0"0,1 0 0,-1 0 0,-1 0 0,1 1 0,0-1 0,0 0 0,0 1 0,-1-1 0,1 0 0,-1 1 0,1-1 1,-1 1-1,1-1 0,-1 1 0,0-1 0,0 1 0,0-1 0,0 1 0,0-1 0,0 1 0,0-1 0,0 1 0,0-1 0,-1 1 0,1-1 1,-1 1-1,1-1 0,-1 1 0,0-1 0,1 0 0,-1 1 0,0-1 0,0 0 0,0 0 0,0 0 0,-1 2 0,-7 5-19,1 0-1,-1-1 0,0 0 0,-13 7 1,-7 7 389,-23 36 11,40-43-317,0 0-1,-27 24 1,17-23-25,17-12-98,0 0 0,0 0 0,0 1 0,1-1 0,0 1 0,-1 0 1,-4 8-1,-2 2 134,7-8-98,0 0 1,0 0-1,0 0 0,1 0 0,0 1 1,-3 7-1,6-12-70,-1 0-1,1-1 1,0 1 0,0 0 0,0 0 0,0 0-1,0 0 1,0 0 0,0 0 0,1-1-1,-1 1 1,1 0 0,-1 0 0,1 0-1,0-1 1,-1 1 0,1 0 0,0-1-1,0 1 1,0-1 0,1 1 0,-1-1-1,0 1 1,1-1 0,-1 0 0,0 0-1,1 0 1,-1 0 0,3 2 0,20 11 54,0 0 0,0-1 1,2-1-1,-1-1 0,41 10 1,14 6 57,-46-15-326,0 0 1,69 11 0,-76-18-439,-1 4 236</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8:45.859"/>
    </inkml:context>
    <inkml:brush xml:id="br0">
      <inkml:brushProperty name="width" value="0.1" units="cm"/>
      <inkml:brushProperty name="height" value="0.1" units="cm"/>
      <inkml:brushProperty name="color" value="#00A0D7"/>
    </inkml:brush>
  </inkml:definitions>
  <inkml:trace contextRef="#ctx0" brushRef="#br0">84 78 8578,'-8'0'990,"-2"0"-625,0 0-1,0 0 1,0 1 0,0 0-1,-12 4 1,21-7-327,1 1 1,-1-1-1,1 1 1,-1-1-1,1 1 1,0-1-1,0 1 1,-1-1-1,1 1 1,0-1-1,0 0 1,1 1-1,-1-1 1,0 1-1,0-1 1,2-2-1,-2-2 435,16 13-317,11 6-150,-24-11-3,-1 0-1,1-1 1,0 1-1,0-1 1,1 0-1,-1 0 1,0 0-1,0 0 0,0 0 1,1-1-1,4 1 1,-45-45 67,21 32-23,13 11-120,0-1 1,0 0 0,0 0 0,1 0-1,-1 0 1,0 0 0,1-1 0,0 1 0,-4-6-1,6 7-129</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28.806"/>
    </inkml:context>
    <inkml:brush xml:id="br0">
      <inkml:brushProperty name="width" value="0.1" units="cm"/>
      <inkml:brushProperty name="height" value="0.1" units="cm"/>
      <inkml:brushProperty name="color" value="#00A0D7"/>
    </inkml:brush>
  </inkml:definitions>
  <inkml:trace contextRef="#ctx0" brushRef="#br0">108 41 5953,'-98'61'2010,"98"-61"-1948,-1 0 1,1 0-1,-1 0 0,1 0 1,0 0-1,-1 1 0,1-1 1,-1 0-1,1 0 0,-1 1 1,1-1-1,0 0 0,-1 1 1,1-1-1,0 0 0,-1 1 0,1-1 1,0 1-1,-1-1 0,1 0 1,0 1-1,0-1 0,-1 1 1,1-1-1,0 1 0,0-1 1,0 1-1,0-1 0,0 1 1,0-1-1,0 1 0,0 0 1,16 4 511,29-5-737,-42 0 341,138-10 463,-104 6-549,1 1 0,72 5 0,-95-1-66,0 1-1,0 1 0,0 0 0,0 1 0,0 0 0,-1 1 1,26 13-1,-33-13-17,1 0-1,-1-1 1,1 0 0,0-1-1,1 0 1,-1 0 0,0 0-1,1-1 1,0 0 0,-1-1-1,1 0 1,0-1 0,0 1-1,0-2 1,-1 1 0,1-1-1,0 0 1,-1-1 0,1 0 0,9-4-1,-11 5 7,1-1 0,-1 2 0,1-1 0,-1 1 0,1 0 0,0 1 0,-1-1 0,1 1-1,-1 1 1,1 0 0,12 4 0,-7-2 10,0 0-1,0-2 1,17 2 0,-10-3-5,-10 1-12,1-1 0,-1-1 0,0 0 0,0 0 0,1-1 1,-1 0-1,0-1 0,0 0 0,0-1 0,14-5 0,-10 2 6,1 1 1,-1 0-1,1 1 1,0 0-1,0 2 1,1 0-1,26-1 1,49-8 69,-15-3-11,2 4 0,136-1 1,-64 5-2,-48-10-31,-82 11-24,-1 1 0,1 1 0,-1 1 0,1 1 0,25 1 0,9 2 10,1-2 1,-1-3 0,84-14 0,-15 1 3,76 10 39,-20 2-39,-99-5-27,-45 4 15,0 2-1,49 2 1,-8 4 5,-33-2-7,-1 2 0,1 2 0,0 1 0,55 16 0,-89-20-14,0 0 1,0-1 0,-1 0-1,17-1 1,-18 0-1,-1-1 0,0 1 1,0 1-1,0-1 0,0 1 0,0 0 0,1 0 1,-1 1-1,-1 0 0,1 0 0,9 5 1,-14-7-19,0 1 1,-1-1 0,1 1 0,-1 0 0,1-1 0,-1 1 0,1 0 0,-1-1 0,1 1 0,-1 0 0,1-1 0,-1 1 0,0 0 0,0 0 0,1 0 0,-1-1 0,0 1 0,0 0 0,0 0-1,0 0 1,0 0 0,0-1 0,0 1 0,0 0 0,0 0 0,0 0 0,-1 0 0,-8 11-138</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0.028"/>
    </inkml:context>
    <inkml:brush xml:id="br0">
      <inkml:brushProperty name="width" value="0.1" units="cm"/>
      <inkml:brushProperty name="height" value="0.1" units="cm"/>
      <inkml:brushProperty name="color" value="#00A0D7"/>
    </inkml:brush>
  </inkml:definitions>
  <inkml:trace contextRef="#ctx0" brushRef="#br0">149 22 6737,'25'-21'1633,"-24"21"-1610,-1 0 1,0 0-1,1 0 0,-1 0 0,0 0 1,0 0-1,1 0 0,-1 0 0,0 0 1,1 0-1,-1 0 0,0 0 1,0 0-1,1 0 0,-1 0 0,0 0 1,1 0-1,-1 0 0,0 1 0,0-1 1,1 0-1,-1 0 0,0 0 0,0 0 1,1 1-1,-1-1 0,0 0 0,0 0 1,0 0-1,0 1 0,1-1 0,-1 0 1,0 0-1,0 1 0,0-1 0,0 0 1,0 1-1,0-1 0,1 0 0,-1 0 1,0 1-1,0-1 0,0 0 0,0 1 1,0-1-1,0 1 0,-1 8 192,0 1 0,0-1 0,-1 1 0,-6 16 0,0-1 118,-2-2-1,-23 43 1,-10 27-53,35-73-279,-1 1-1,-1-2 1,-1 1 0,-20 26 0,30-45-89,0 0-1,1 1 1,-1-1 0,0 0 0,1 0 0,-1 1-1,0-1 1,1 0 0,0 1 0,-1-1-1,1 0 1,0 1 0,0-1 0,0 1 0,0-1-1,0 0 1,0 1 0,0-1 0,0 0-1,0 1 1,1-1 0,-1 1 0,1-1 0,-1 0-1,1 0 1,-1 1 0,1-1 0,1 2 0,0 0-1167</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0.382"/>
    </inkml:context>
    <inkml:brush xml:id="br0">
      <inkml:brushProperty name="width" value="0.1" units="cm"/>
      <inkml:brushProperty name="height" value="0.1" units="cm"/>
      <inkml:brushProperty name="color" value="#00A0D7"/>
    </inkml:brush>
  </inkml:definitions>
  <inkml:trace contextRef="#ctx0" brushRef="#br0">40 0 5665,'0'1'133,"1"-1"-1,-1 0 0,1 0 1,-1 0-1,1 0 0,-1 1 1,1-1-1,-1 0 0,0 1 0,1-1 1,-1 0-1,1 1 0,-1-1 1,0 0-1,1 1 0,-1-1 1,0 1-1,1-1 0,-1 0 1,0 1-1,0-1 0,1 1 1,-1-1-1,0 1 0,0-1 1,0 1-1,0 0 0,0-1 1,0 1-1,1-1 0,-1 1 1,-1 0-1,1 25 443,0-18-477,-30 186 1092,22-111-1049,-2 64 2,12-126-209,-2-22-195,0 1 209,1 0-1,-1 0 1,0 0 0,0 0 0,0 0 0,0 0 0,1 0-1,-1 0 1,0 0 0,0 0 0,0 0 0,0 0 0,0 0-1,1 0 1,-1 0 0,0 0 0,0 0 0,0 0 0,0 0-1,1 0 1,-1 0 0,0 0 0,0 0 0,0 0 0,0 0-1,0 0 1,1 0 0,-1 0 0,0 1 0,0-1 0,0 0-53,4-16-695</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0.711"/>
    </inkml:context>
    <inkml:brush xml:id="br0">
      <inkml:brushProperty name="width" value="0.1" units="cm"/>
      <inkml:brushProperty name="height" value="0.1" units="cm"/>
      <inkml:brushProperty name="color" value="#00A0D7"/>
    </inkml:brush>
  </inkml:definitions>
  <inkml:trace contextRef="#ctx0" brushRef="#br0">0 7 7834,'2'-6'2696,"4"9"-2448,1-6 8,4 12 24,4 0-32,-3-6-39,6 5-41,10 2-88,0-2-16,-6-8-48,11 5-80,-11-10-337,-3-3-1695,24 15 1440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52.429"/>
    </inkml:context>
    <inkml:brush xml:id="br0">
      <inkml:brushProperty name="width" value="0.1" units="cm"/>
      <inkml:brushProperty name="height" value="0.1" units="cm"/>
      <inkml:brushProperty name="color" value="#66CC00"/>
    </inkml:brush>
  </inkml:definitions>
  <inkml:trace contextRef="#ctx0" brushRef="#br0">87 1 8210,'-87'78'2920,"108"-79"-2552,6 1-87,4-4-17,-3-9-72,0 2-56,0-1-32,-4 6-56,-1 1-56,-1 15-328,-9-5-361,-12 4 425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1.046"/>
    </inkml:context>
    <inkml:brush xml:id="br0">
      <inkml:brushProperty name="width" value="0.1" units="cm"/>
      <inkml:brushProperty name="height" value="0.1" units="cm"/>
      <inkml:brushProperty name="color" value="#00A0D7"/>
    </inkml:brush>
  </inkml:definitions>
  <inkml:trace contextRef="#ctx0" brushRef="#br0">2 30 8066,'-2'7'2808,"6"-2"-2584,7-9-48,7 4 16,-1-8-16,7 5 9,1-7-49,8 4-48,5 1-24,1 0-16,-1 6-48,0-1-88,-17 0-184,-10 0-161,9 0 233</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1.390"/>
    </inkml:context>
    <inkml:brush xml:id="br0">
      <inkml:brushProperty name="width" value="0.1" units="cm"/>
      <inkml:brushProperty name="height" value="0.1" units="cm"/>
      <inkml:brushProperty name="color" value="#00A0D7"/>
    </inkml:brush>
  </inkml:definitions>
  <inkml:trace contextRef="#ctx0" brushRef="#br0">146 19 6905,'-3'-2'195,"0"-1"0,0 1-1,-1 0 1,1 0 0,-1 1-1,1-1 1,-1 1-1,0-1 1,-4 0 0,7 2-178,1 0 1,0 1 0,0-1 0,-1 0 0,1 0 0,0 1 0,0-1 0,-1 0-1,1 0 1,0 1 0,0-1 0,0 0 0,-1 1 0,1-1 0,0 0-1,0 1 1,0-1 0,0 0 0,0 1 0,0-1 0,0 0 0,0 1 0,0-1-1,0 0 1,0 1 0,0-1 0,0 1 0,0-1 0,0 0 0,0 1-1,0-1 1,0 1 0,9 28 174,-4-14-109,-1 0 1,-1 0-1,0 1 1,-1-1 0,0 0-1,-1 1 1,-1-1-1,-3 29 1,-13-5-25,13-35-55,1-1 0,0 1 0,0 1 0,0-1 0,1 0 0,-1 0 0,1 1 0,-1 6 0,1 4 3,1-9 20,0 1 0,-1 0 0,0-1 0,0 1 0,0-1 0,-5 12 0,6-14 57,1 1-1,0-1 1,0 0 0,0 0 0,0 0 0,1 0 0,0 0 0,-1 0 0,2 0 0,1 3-1,4 10-71,-1-2-8,0 0 0,1-1 0,11 15 0,-18-28-5,0-1 0,0 1-1,0 0 1,-1 0-1,1 0 1,0 0-1,-1 0 1,1 0-1,-1 0 1,1 0-1,-1 0 1,0 0-1,1 0 1,-1 0-1,0 0 1,0 0 0,0 1-1,0-1 1,0 0-1,0 0 1,0 0-1,0 0 1,0 0-1,0 0 1,-1 1-1,1-1 1,0 0-1,-1 0 1,1 0-1,-1 0 1,1 0-1,-1 0 1,0 0 0,1 0-1,-1-1 1,0 1-1,-1 1 1,-3 3-16,-1-1 1,-1 0 0,1 0 0,-1 0-1,-7 2 1,-21 14-21,30-17 48,-1 1 0,0-1 1,0 0-1,1-1 0,-2 1 1,-5 0-1,-3 2 163,15-5-162,0 1-1,-1-1 1,1 0 0,-1 0-1,1 0 1,-1 0-1,1 0 1,0 0-1,-1 1 1,1-1 0,0 0-1,-1 0 1,1 0-1,0 1 1,-1-1 0,1 0-1,0 1 1,-1-1-1,1 0 1,0 1-1,0-1 1,-1 0 0,1 1-1,0-1 1,0 0-1,0 1 1,0-1 0,0 1-1,-1-1 1,1 0-1,0 1 1,0-1-1,0 1 1,0-1 0,0 1-1,0-1 1,0 0-1,0 1 1,0-1 0,1 1-1,-1-1 1,0 0-1,0 1 1,0-1-1,0 1 1,1-1 0,-1 0-1,0 1 1,0-1-1,1 0 1,-1 1 0,0-1-1,0 0 1,1 1-1,-1-1 1,0 0-1,1 0 1,-1 0 0,1 1-1,-1-1 1,0 0-1,1 0 1,0 0 0,28 14 405,58 2-146,-40-6-173,60 4 1,-99-13-87,1 0 0,-1 0 0,1 1 0,14 6 0,-17-6-12,0 0 0,0 0 1,1-1-1,-1 0 0,0 0 0,8 0 1,-14-1-11,0 0 1,1 0 0,-1 0 0,1 0 0,-1 0 0,0 0 0,1 0 0,-1-1 0,0 1-1,1 0 1,-1 0 0,0 0 0,1 0 0,-1-1 0,0 1 0,1 0 0,-1 0 0,0-1-1,0 1 1,1 0 0,-1-1 0,0 1 0,0 0 0,0-1 0,0 1 0,1 0 0,-1-1-1,0 1 1,0 0 0,0-1 0,0 1 0,0-1 0,0 1 0,0 0 0,0-1 0,0 1-1,0 0 1,0-1 0,0 1 0,0-1 0,0 1 0,0 0 0,0-1 0,-1 0 0,3-17 1936,9-5-1091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1.936"/>
    </inkml:context>
    <inkml:brush xml:id="br0">
      <inkml:brushProperty name="width" value="0.1" units="cm"/>
      <inkml:brushProperty name="height" value="0.1" units="cm"/>
      <inkml:brushProperty name="color" value="#00A0D7"/>
    </inkml:brush>
  </inkml:definitions>
  <inkml:trace contextRef="#ctx0" brushRef="#br0">68 99 8514,'29'-86'2554,"-29"85"-2527,0 1 1,0-1-1,0 1 0,0-1 1,0 1-1,0-1 1,0 1-1,1-1 0,-1 1 1,0-1-1,0 1 1,1-1-1,-1 1 0,0-1 1,1 1-1,-1 0 1,1-1-1,-1 1 0,0 0 1,1-1-1,-1 1 1,1 0-1,-1-1 0,1 1 1,-1 0-1,1 0 1,-1-1-1,1 1 1,-1 0-1,1 0 0,-1 0 1,1 0-1,-1 0 1,1 0-1,-1 0 0,1 0 1,0 0-1,-1 0 1,1 0-1,-1 0 0,1 0 1,-1 1-1,1-1 1,-1 0-1,1 1 0,20 15-81,-17-12 171,30 26-77,56 64 0,-89-92-74,0-1 1,0 1 0,0-1 0,0 1-1,0 0 1,-1-1 0,1 1 0,0 0-1,-1-1 1,0 1 0,1 0 0,-1 0-1,0 0 1,0-1 0,0 1 0,0 0-1,0 0 1,0 0 0,0-1 0,-2 5-1,1-2-35,-1 1 0,0 0 0,0 0 0,-1-1 0,0 1 0,1-1 0,-6 6 0,0-1-12,1-1 1,-1 0 0,-1-1-1,1 0 1,-1 0-1,-17 9 1,18-12 92,0-2 0,0 1 1,0-1-1,-16 2 0,-13 4 259,-42 7 1619,98-14-1810,0-1 1,0 0-1,22-4 1,-24 2-80,1 0 0,0 2 0,0 0 0,19 2-1,-7 4-43,-16-3-141,-1 0 0,1-1-1,0-1 1,0 0-1,16-1 1,-19-6-141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2.277"/>
    </inkml:context>
    <inkml:brush xml:id="br0">
      <inkml:brushProperty name="width" value="0.1" units="cm"/>
      <inkml:brushProperty name="height" value="0.1" units="cm"/>
      <inkml:brushProperty name="color" value="#00A0D7"/>
    </inkml:brush>
  </inkml:definitions>
  <inkml:trace contextRef="#ctx0" brushRef="#br0">78 0 5737,'-3'3'235,"0"0"-1,0 0 1,0 0-1,1 0 1,-1 1-1,1-1 1,0 1-1,0-1 0,0 1 1,0 0-1,1 0 1,0 0-1,0 0 1,0 0-1,0 0 1,0 0-1,1 8 1,-10 29 405,2-19-388,1 0 0,1 0 0,1 0-1,-3 37 1,8-58-229,-1 0 0,1 0-1,0 1 1,0-1 0,1 0 0,-1 0-1,0 0 1,0 1 0,1-1 0,-1 0 0,0 0-1,1 0 1,-1 0 0,1 0 0,0 0-1,-1 0 1,1 0 0,0 0 0,-1 0-1,1 0 1,0 0 0,0 0 0,0 0-1,0-1 1,2 2 0,0-1 12,0 0 0,0 1-1,0-1 1,0-1 0,0 1 0,0-1 0,1 1 0,-1-1-1,6 0 1,9-1 47,-1-2 0,33-7-1,-39 7-67,40-11 70,-33 9 30,1 0-1,-1 1 1,1 1 0,26-2-1,-28 5 382</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2.607"/>
    </inkml:context>
    <inkml:brush xml:id="br0">
      <inkml:brushProperty name="width" value="0.1" units="cm"/>
      <inkml:brushProperty name="height" value="0.1" units="cm"/>
      <inkml:brushProperty name="color" value="#00A0D7"/>
    </inkml:brush>
  </inkml:definitions>
  <inkml:trace contextRef="#ctx0" brushRef="#br0">48 56 7626,'-26'5'2984,"5"0"-2032,26-5-599,-4-4-17,34 4-56,14-3 8,2-7-64,8 0-48,-2-6-88,4 3-8,7 6-64,4 4 0,-5 11-168,1-3-136,-21 3-160,-11 2-112,-18-8-297,-14-2 577</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2.942"/>
    </inkml:context>
    <inkml:brush xml:id="br0">
      <inkml:brushProperty name="width" value="0.1" units="cm"/>
      <inkml:brushProperty name="height" value="0.1" units="cm"/>
      <inkml:brushProperty name="color" value="#00A0D7"/>
    </inkml:brush>
  </inkml:definitions>
  <inkml:trace contextRef="#ctx0" brushRef="#br0">66 30 4257,'-23'-13'437,"-11"-4"2124,34 17-2541,0 0-1,0 0 0,0 0 0,0 0 1,0 0-1,0 1 0,0-1 0,0 0 1,0 0-1,0 0 0,0 0 1,0 0-1,0 0 0,1 0 0,-1 0 1,0 0-1,0 1 0,0-1 0,0 0 1,0 0-1,0 0 0,0 0 0,-1 0 1,1 0-1,0 0 0,0 0 0,0 1 1,0-1-1,0 0 0,0 0 1,0 0-1,0 0 0,0 0 0,0 0 1,0 0-1,0 0 0,0 0 0,0 0 1,0 0-1,0 1 0,0-1 0,-1 0 1,1 0-1,0 0 0,0 0 1,0 0-1,0 0 0,0 0 0,0 0 1,0 0-1,0 0 0,0 0 0,-1 0 1,1 0-1,0 0 0,0 0 0,0 0 1,0 0-1,0 0 0,0 0 0,0 0 1,0 0-1,-1 0 0,1 0 1,0 0-1,0 0 0,0 0 0,0-1 1,14 19 836,-11-13-719,0 0 1,0 0-1,-1 0 1,0 1-1,0-1 0,-1 0 1,1 1-1,-1-1 1,0 1-1,-1-1 1,1 1-1,-1 0 1,-1 7-1,6 34 43,2-23-96,-2 0-1,3 32 0,-7-49-75,-1 0-1,0 1 0,0-1 0,-1 0 0,0 1 0,0-1 0,0 0 1,-1 0-1,-1 0 0,1 0 0,-7 13 0,8-19-25,1 0 1,-1 0-1,0 0 0,0 0 0,1-1 0,-1 1 0,0 0 1,0-1-1,0 1 0,0 0 0,0-1 0,0 1 1,0-1-1,0 0 0,0 1 0,0-1 0,0 0 0,0 1 1,0-1-1,0 0 0,-1 0 0,1 0 0,0 0 1,0 0-1,0 0 0,0-1 0,-2 1 0,2 0-3,-15-2-186</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3.282"/>
    </inkml:context>
    <inkml:brush xml:id="br0">
      <inkml:brushProperty name="width" value="0.1" units="cm"/>
      <inkml:brushProperty name="height" value="0.1" units="cm"/>
      <inkml:brushProperty name="color" value="#00A0D7"/>
    </inkml:brush>
  </inkml:definitions>
  <inkml:trace contextRef="#ctx0" brushRef="#br0">59 82 7554,'-59'-82'2800,"68"82"-2216,9 5-368,0 2-56,1 3-96,1 3-8,3-3-96,0-4 8,5-1-8</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3.626"/>
    </inkml:context>
    <inkml:brush xml:id="br0">
      <inkml:brushProperty name="width" value="0.1" units="cm"/>
      <inkml:brushProperty name="height" value="0.1" units="cm"/>
      <inkml:brushProperty name="color" value="#00A0D7"/>
    </inkml:brush>
  </inkml:definitions>
  <inkml:trace contextRef="#ctx0" brushRef="#br0">86 8 8330,'-1'-2'2952,"-1"0"-2616,0 1-63,1-1-41,-1 2-24,1 0-40,-3 10-88,-2 10 0,-14 40-56,4-40 16,-1 0-96,4-4-184,15 1-312,-2-11 335</inkml:trace>
  <inkml:trace contextRef="#ctx0" brushRef="#br0" timeOffset="1">81 65 7618,'96'-61'2728,"-80"71"-2288,1 5-224,-1-5-80,-5 1-88,1-4-40,-2-1 24,-7-4-96,0 3-144</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3.977"/>
    </inkml:context>
    <inkml:brush xml:id="br0">
      <inkml:brushProperty name="width" value="0.1" units="cm"/>
      <inkml:brushProperty name="height" value="0.1" units="cm"/>
      <inkml:brushProperty name="color" value="#00A0D7"/>
    </inkml:brush>
  </inkml:definitions>
  <inkml:trace contextRef="#ctx0" brushRef="#br0">40 36 6137,'-9'-11'426,"-15"-13"1681,18 30-1126,6 20-394,21 453 1323,-23-441-1887,1-27-39,0-1 1,0 1 0,1 0 0,1 0 0,3 21 0,1-64-2815,-2-1 1854</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4.307"/>
    </inkml:context>
    <inkml:brush xml:id="br0">
      <inkml:brushProperty name="width" value="0.1" units="cm"/>
      <inkml:brushProperty name="height" value="0.1" units="cm"/>
      <inkml:brushProperty name="color" value="#00A0D7"/>
    </inkml:brush>
  </inkml:definitions>
  <inkml:trace contextRef="#ctx0" brushRef="#br0">38 7 7330,'0'-7'2632,"3"21"-2176,1 13-8,-4 5-40,-2 7-48,-3 2-23,-5-8-57,0 3-88,9 4-56,-6-16-104,6 4 0,1-5-128,-4-10-152,-1-10-1857,7-1 1505</inkml:trace>
  <inkml:trace contextRef="#ctx0" brushRef="#br0" timeOffset="1">46 262 6705,'63'-106'2641,"-47"108"-1633,-6-12-592,15 14-88,-7-4-72,15 0-112,11 18-40,-5-9-48,1 3-24,-21-10-208,-2-7-272,-11 5 264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52.795"/>
    </inkml:context>
    <inkml:brush xml:id="br0">
      <inkml:brushProperty name="width" value="0.1" units="cm"/>
      <inkml:brushProperty name="height" value="0.1" units="cm"/>
      <inkml:brushProperty name="color" value="#66CC00"/>
    </inkml:brush>
  </inkml:definitions>
  <inkml:trace contextRef="#ctx0" brushRef="#br0">35 27 8746,'17'-10'2985,"7"4"-2833,2 2-8,-3 3-16,7-2-24,-4 3 0,1-2-32,-8 2-136,-4 0-136,-7 3-192,-3 0 199</inkml:trace>
  <inkml:trace contextRef="#ctx0" brushRef="#br0" timeOffset="1">1 183 7314,'0'-3'2920,"6"1"-1536,11 2-1183,1 2 31,3-2-32,4-3-24,3-2-32,0-5-64,-4 2-64,-1 3-56,-10-4-312,-1 1-225,-4-3 353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4.641"/>
    </inkml:context>
    <inkml:brush xml:id="br0">
      <inkml:brushProperty name="width" value="0.1" units="cm"/>
      <inkml:brushProperty name="height" value="0.1" units="cm"/>
      <inkml:brushProperty name="color" value="#00A0D7"/>
    </inkml:brush>
  </inkml:definitions>
  <inkml:trace contextRef="#ctx0" brushRef="#br0">19 12 8978,'-18'3'3097,"19"0"-2849,9-1-112,10 1-72,6-3-24,15-5 16,0-4 0,20 5-16,-3 3-8,-21-3-248,13 9-144,-26-5-1849,-6-1 1521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4.977"/>
    </inkml:context>
    <inkml:brush xml:id="br0">
      <inkml:brushProperty name="width" value="0.1" units="cm"/>
      <inkml:brushProperty name="height" value="0.1" units="cm"/>
      <inkml:brushProperty name="color" value="#00A0D7"/>
    </inkml:brush>
  </inkml:definitions>
  <inkml:trace contextRef="#ctx0" brushRef="#br0">111 1 5801,'-1'0'4204,"1"8"-2771,4 81-734,-12 124 0,7-202-688,-1 0-1,-1 0 1,0 0 0,0-1-1,-1 1 1,-8 14 0,-8 26-7,19-47-8,0 0 0,0 1 0,-1-1 0,0 0 0,1 0 0,-1-1 0,0 1 0,-1 0 0,1-1 0,-1 1 0,1-1 0,-1 0 0,0 1 0,0-1 0,-1-1 0,1 1 0,-1 0 0,1-1 0,-1 0 0,-5 3 0,17-21-490,-6 8 576,1-6-66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5.313"/>
    </inkml:context>
    <inkml:brush xml:id="br0">
      <inkml:brushProperty name="width" value="0.1" units="cm"/>
      <inkml:brushProperty name="height" value="0.1" units="cm"/>
      <inkml:brushProperty name="color" value="#00A0D7"/>
    </inkml:brush>
  </inkml:definitions>
  <inkml:trace contextRef="#ctx0" brushRef="#br0">74 0 8562,'-69'41'2591,"69"-41"-2573,0 0 1,0 0-1,-1 0 0,1 0 1,0 0-1,0 0 1,0 0-1,0 0 0,0 0 1,-1 0-1,1 0 0,0 0 1,0 1-1,0-1 0,0 0 1,0 0-1,0 0 1,-1 0-1,1 0 0,0 0 1,0 0-1,0 0 0,0 0 1,0 0-1,0 1 0,0-1 1,-1 0-1,1 0 1,0 0-1,0 0 0,0 0 1,0 0-1,0 1 0,0-1 1,0 0-1,0 0 0,0 0 1,0 0-1,0 0 0,0 1 1,0-1-1,0 0 1,0 0-1,0 0 0,0 0 1,0 0-1,0 1 0,0-1 1,0 0-1,0 0 0,0 0 1,0 0-1,0 0 1,1 0-1,-1 1 0,0-1 1,0 0-1,0 0 0,0 0 1,0 0-1,0 0 0,1 0 1,13 2 422,18-5-3,53-8-50,0 4 0,0 4-1,0 4 1,139 18-1,-190-16-370,-1 0 44,-27-2-130,-13 1-125,3-2 68,0 0 0,0 0 0,0 0 0,0-1 0,0 1 1,0-1-1,0 0 0,0 0 0,-4-3 0,-23-10-362</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5.958"/>
    </inkml:context>
    <inkml:brush xml:id="br0">
      <inkml:brushProperty name="width" value="0.1" units="cm"/>
      <inkml:brushProperty name="height" value="0.1" units="cm"/>
      <inkml:brushProperty name="color" value="#00A0D7"/>
    </inkml:brush>
  </inkml:definitions>
  <inkml:trace contextRef="#ctx0" brushRef="#br0">5 221 5185,'-4'-10'5743,"4"9"-5648,24-10 1291,39-4-1104,277-35 1078,-255 39-1195,0 4 0,124 4 0,-201 3-163,-1 0 0,0-1 0,0 0 0,0 0 0,0 0 0,0-1 0,11-4 0,-18 6-20,1-1 1,-1 0-1,0 1 1,0-1 0,1 0-1,-1 0 1,0 1-1,0-1 1,0 0-1,0 0 1,0 1 0,0-1-1,0 0 1,0 0-1,0 1 1,0-1-1,-1 0 1,1 1 0,0-1-1,0 0 1,-1 1-1,1-1 1,0 0-1,-1 1 1,1-1-1,-1 0 1,0 0 0,-16-29-927,14 25 551,-12-20-956,-1 5 611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6.473"/>
    </inkml:context>
    <inkml:brush xml:id="br0">
      <inkml:brushProperty name="width" value="0.1" units="cm"/>
      <inkml:brushProperty name="height" value="0.1" units="cm"/>
      <inkml:brushProperty name="color" value="#00A0D7"/>
    </inkml:brush>
  </inkml:definitions>
  <inkml:trace contextRef="#ctx0" brushRef="#br0">80 1 7746,'-2'1'168,"1"0"-1,0-1 1,-1 1 0,1 0 0,0 1 0,-1-1 0,1 0 0,0 0 0,0 1 0,0-1 0,0 0-1,0 1 1,0-1 0,0 1 0,1-1 0,-1 1 0,1-1 0,-1 1 0,1 0 0,-1-1-1,1 1 1,0 2 0,-6 43-556,6-38 725,-20 71 317,15-62-495,1 0 1,-4 29-1,4-7-56,-7 105 208,11-127-390,0 0 0,2-1 0,0 1 0,1 0 0,9 31 0,-8-41-343,-3-14-976,-4-14 712</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6.812"/>
    </inkml:context>
    <inkml:brush xml:id="br0">
      <inkml:brushProperty name="width" value="0.1" units="cm"/>
      <inkml:brushProperty name="height" value="0.1" units="cm"/>
      <inkml:brushProperty name="color" value="#00A0D7"/>
    </inkml:brush>
  </inkml:definitions>
  <inkml:trace contextRef="#ctx0" brushRef="#br0">59 0 8530,'84'11'3014,"-61"-7"-2959,-1 1-1,1 1 1,-1 1-1,-1 1 0,1 1 1,38 23-1,-60-32-47,0 0 0,0 1 0,0-1 0,1 1 0,-1-1 0,0 0 0,-1 1 0,1-1 0,0 1 1,0-1-1,0 1 0,0-1 0,0 0 0,0 1 0,0-1 0,-1 0 0,1 1 0,0-1 0,0 1 0,-1-1 0,1 0 0,0 1 0,0-1 0,-1 0 0,1 0 0,0 1 0,-1-1 0,1 0 0,0 0 0,-1 1 0,1-1 0,-1 0 0,1 0 0,0 0 0,-1 0 0,1 0 0,-1 0 0,1 0 0,0 1 0,-1-1 0,0 0 0,-31 14 239,18-8-259,-117 43 299,114-42-258,1 1 1,0 0 0,0 2-1,0-1 1,1 2 0,1 0-1,-25 24 1,65-43-760,-4-7 789,9-7-54</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7.148"/>
    </inkml:context>
    <inkml:brush xml:id="br0">
      <inkml:brushProperty name="width" value="0.1" units="cm"/>
      <inkml:brushProperty name="height" value="0.1" units="cm"/>
      <inkml:brushProperty name="color" value="#00A0D7"/>
    </inkml:brush>
  </inkml:definitions>
  <inkml:trace contextRef="#ctx0" brushRef="#br0">60 1 8138,'1'8'2808,"1"18"-2528,-5-14-24,-6 14 9,1 7 31,2 11-8,-1 2-16,2 0-136,4-3-48,-3-14-72,-2-6-16,2 0-192,-1-6-144,2-6-393,2-2-863,1-14 1080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7.510"/>
    </inkml:context>
    <inkml:brush xml:id="br0">
      <inkml:brushProperty name="width" value="0.1" units="cm"/>
      <inkml:brushProperty name="height" value="0.1" units="cm"/>
      <inkml:brushProperty name="color" value="#00A0D7"/>
    </inkml:brush>
  </inkml:definitions>
  <inkml:trace contextRef="#ctx0" brushRef="#br0">0 335 6961,'59'-77'2585,"-41"65"-2033,2 1-192,3 4-232,-3 2-48,-1 0-48,0 2-72,-3 3-416,-3-8-1632,-5 0 1432</inkml:trace>
  <inkml:trace contextRef="#ctx0" brushRef="#br0" timeOffset="1">212 51 7498,'34'-50'2332,"-32"52"-2243,-1 0 0,0 0 0,0 0-1,0 0 1,-1 1 0,1-1 0,0 0 0,-1 1-1,0-1 1,1 0 0,-1 1 0,0-1 0,0 1-1,-1 2 1,4 20 271,1 2-278,-1-1 0,-1 1 1,-2 0-1,-1-1 0,0 1 0,-2-1 0,-2 1 0,0-1 0,-1 0 0,-2-1 0,-11 28 0,-3 12-264,22-65 160,0 0 0,0 1 0,0-1-1,0 0 1,0 0 0,0 0 0,0 0-1,0 1 1,0-1 0,0 0 0,0 0-1,0 0 1,0 1 0,0-1 0,-1 0 0,1 0-1,0 0 1,0 0 0,0 0 0,0 1-1,0-1 1,0 0 0,-1 0 0,1 0-1,0 0 1,0 0 0,0 0 0,0 0-1,-1 0 1,1 1 0,0-1 0,0 0 0,0 0-1,-1 0 1,1 0 0,0 0 0,0 0-1,0 0 1,-1 0 0,1 0 0,0 0-1,0 0 1,0 0 0,0 0 0,-1 0 0,1-1-1,0 1 1,0 0 0,0 0 0,-1 0-1,1 0 1,0 0 0,0 0 0,0 0-1,0 0 1,0-1 0,-1 1 0,0-11-460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8.448"/>
    </inkml:context>
    <inkml:brush xml:id="br0">
      <inkml:brushProperty name="width" value="0.1" units="cm"/>
      <inkml:brushProperty name="height" value="0.1" units="cm"/>
      <inkml:brushProperty name="color" value="#00A0D7"/>
    </inkml:brush>
  </inkml:definitions>
  <inkml:trace contextRef="#ctx0" brushRef="#br0">99 0 7234,'-99'63'2768,"104"-85"-1736,0-2-864,22 30-40,-14-19-32,5 15-40,0-4-8,-2-1-16,2 5-8,-1-1-112,2 11-152,-12-20 136</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8.811"/>
    </inkml:context>
    <inkml:brush xml:id="br0">
      <inkml:brushProperty name="width" value="0.1" units="cm"/>
      <inkml:brushProperty name="height" value="0.1" units="cm"/>
      <inkml:brushProperty name="color" value="#00A0D7"/>
    </inkml:brush>
  </inkml:definitions>
  <inkml:trace contextRef="#ctx0" brushRef="#br0">80 12 6465,'-22'-11'1469,"22"11"-1442,-1 0 0,1 0 0,-1 0 0,1 0 0,-1 0 0,1 0 0,-1 1 0,1-1 0,0 0 0,-1 0 0,1 0 0,-1 1 0,1-1 0,0 0 0,-1 0 0,1 1 0,-1-1 0,1 0 0,0 1 0,0-1 0,-1 0 0,1 1 0,0-1 0,0 1 0,-1-1 0,1 1 0,0-1 0,0 1 0,-2 6 66,1-1-1,0 1 1,1 0-1,0 0 1,0 9 0,1 14 209,-6 260 1201,-9 159-1220,8-415-148,0-18-590,6-16 417,0 1 0,0-1-1,0 0 1,0 0 0,0 0-1,0 0 1,-1 0 0,1 1-1,0-1 1,0 0 0,0 0-1,0 0 1,0 0 0,0 0-1,0 0 1,0 1 0,0-1-1,-1 0 1,1 0 0,0 0 0,0 0-1,0 0 1,0 0 0,0 0-1,-1 0 1,1 0 0,0 0-1,0 0 1,0 0 0,0 0-1,0 0 1,-1 0 0,1 0-1,0 0 1,0 0 0,0 0-1,0 0 1,-1 0 0,1 0 0,0 0-1,0 0 1,0 0 0,0 0-1,0 0 1,-1 0 0,1 0-1,0 0 1,0 0 0,0 0-1,0-1 1,0 1 0,0 0-1,0 0 1,-1 0 0,1 0-1,0 0 1,0 0 0,0-1 0,-6-12-813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1.078"/>
    </inkml:context>
    <inkml:brush xml:id="br0">
      <inkml:brushProperty name="width" value="0.1" units="cm"/>
      <inkml:brushProperty name="height" value="0.1" units="cm"/>
      <inkml:brushProperty name="color" value="#E71224"/>
    </inkml:brush>
  </inkml:definitions>
  <inkml:trace contextRef="#ctx0" brushRef="#br0">0 39 6081,'15'1'2585,"18"8"-1065,-5-18-1232,5 8 32,-2-8-48,-5-5-16,19 14-112,-8 0-48,-7-9-48,-1 9-8,-17-6-8,3 8-32,-5 6-192,-2 0-296,-10-8 312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53.143"/>
    </inkml:context>
    <inkml:brush xml:id="br0">
      <inkml:brushProperty name="width" value="0.1" units="cm"/>
      <inkml:brushProperty name="height" value="0.1" units="cm"/>
      <inkml:brushProperty name="color" value="#66CC00"/>
    </inkml:brush>
  </inkml:definitions>
  <inkml:trace contextRef="#ctx0" brushRef="#br0">38 81 6729,'-2'-61'1533,"-1"42"1629,-20 420-1843,14-329-2933</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9.166"/>
    </inkml:context>
    <inkml:brush xml:id="br0">
      <inkml:brushProperty name="width" value="0.1" units="cm"/>
      <inkml:brushProperty name="height" value="0.1" units="cm"/>
      <inkml:brushProperty name="color" value="#00A0D7"/>
    </inkml:brush>
  </inkml:definitions>
  <inkml:trace contextRef="#ctx0" brushRef="#br0">312 1 6385,'-6'21'3412,"-18"30"-2721,-2 4-233,-4 6-104,-11 13 3,29-50-269,-2-1-1,-15 23 1,3-13 34,-37 68 0,62-98-119,0-1-1,0 0 1,0 1-1,0-1 1,0 0-1,0 0 1,-1 0 0,1 0-1,-1 0 1,0 0-1,1 0 1,-1-1 0,0 1-1,0 0 1,0-1-1,-5 3 1,-4 5 16,14-3-192,-2-5 135,0-1 0,0 0 0,0 1 0,0-1 0,0 0 0,1 0-1,-1 0 1,0 0 0,0 0 0,0 0 0,0 0 0,0-1 0,1 1 0,-1 0-1,0-1 1,0 1 0,0-1 0,0 1 0,1-1 0,13-13-244</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9.495"/>
    </inkml:context>
    <inkml:brush xml:id="br0">
      <inkml:brushProperty name="width" value="0.1" units="cm"/>
      <inkml:brushProperty name="height" value="0.1" units="cm"/>
      <inkml:brushProperty name="color" value="#00A0D7"/>
    </inkml:brush>
  </inkml:definitions>
  <inkml:trace contextRef="#ctx0" brushRef="#br0">0 1 7330,'15'14'2616,"3"1"-2232,3 3-32,-1 5-104,-5-5-56,3 13-64,-2-3-48,-3-5-40,4 4 8,-11-14-32,3 2 24,-3-2-24,-3-8-40,-1-2-192,-2-5-216,0 1 248</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39.824"/>
    </inkml:context>
    <inkml:brush xml:id="br0">
      <inkml:brushProperty name="width" value="0.1" units="cm"/>
      <inkml:brushProperty name="height" value="0.1" units="cm"/>
      <inkml:brushProperty name="color" value="#00A0D7"/>
    </inkml:brush>
  </inkml:definitions>
  <inkml:trace contextRef="#ctx0" brushRef="#br0">1 2 8146,'0'-1'2888,"6"6"-2384,19 13-440,3 10-48,6-2 16,-9 3 8,-13-2-23,-9-3-34,2-1-119,0 0-440,-7-5-1680,9-6 1536</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40.196"/>
    </inkml:context>
    <inkml:brush xml:id="br0">
      <inkml:brushProperty name="width" value="0.1" units="cm"/>
      <inkml:brushProperty name="height" value="0.1" units="cm"/>
      <inkml:brushProperty name="color" value="#00A0D7"/>
    </inkml:brush>
  </inkml:definitions>
  <inkml:trace contextRef="#ctx0" brushRef="#br0">424 1 6545,'2'1'193,"0"1"1,0-1-1,-1 1 0,1 0 0,-1 0 0,1 0 0,-1-1 0,0 1 0,0 1 0,0-1 0,0 0 0,0 0 0,0 0 0,0 0 0,-1 1 0,1-1 0,0 5 1,4 50-31,-4-34 127,-1-13-304,0 1 0,0-1 0,-2 0-1,1 1 1,-1-1 0,-1 0 0,0 0 0,0 0-1,-1 0 1,0 0 0,0-1 0,-1 0 0,-1 0-1,0 0 1,0-1 0,0 0 0,-11 11-1,3-5-37,-1 0 0,0 0 0,-1-1 0,-1-1 0,1-1-1,-2-1 1,0 0 0,-20 8 0,-174 50 2306,326-88-1866,-28 7-350,-37 2-5,-27 5-31,1 1 0,0 1 1,0 2-1,0 0 1,39 1-1,-62 1-11,1 0 1,-1 0-1,1 0 0,-1 0 0,1 0 1,-1 0-1,0 1 0,1-1 1,-1 0-1,1 0 0,-1 0 1,0 0-1,1 0 0,-1 1 0,1-1 1,-1 0-1,0 0 0,1 0 1,-1 1-1,0-1 0,0 0 0,1 1 1,-1-1-1,0 0 0,0 1 1,1-1-1,-1 0 0,0 1 0,0-1 1,0 0-1,1 1 0,-1-1 1,0 1-1,0-1 0,0 0 1,0 1-1,0-1 0,0 1 0,0-1 1,0 1-1,0-1 0,0 0 1,0 1-1,0-1 0,0 1 0,0-1 1,-1 0-1,1 1 0,0-1 1,0 1-1,0-1 0,-1 0 0,1 1 1,0-1-1,0 0 0,-1 1 1,1-1-1,-26 29-95,11-14 91,4-5 4,0 0 0,1 0 0,1 1 0,-15 23 0,20-28 8,0-1 0,1 0-1,-1 0 1,-1-1 0,1 1-1,-1-1 1,0 0-1,0 0 1,0-1 0,0 0-1,-10 5 1,0-2 16,0-1-1,-32 7 1,30-8 26,0 0 1,-26 11-1,21 0 73,21-15-109,1 0 0,-1 0 0,1 1 0,0-1 0,-1 0 0,1 0 0,-1 1 0,1-1 0,0 0 0,-1 1 0,1-1 0,0 0 0,0 1 0,-1-1 0,1 1 0,0-1 0,0 1 0,-1-1 0,1 0 0,0 1 0,0-1 0,0 1 0,0-1 0,0 1 0,0-1 0,0 1 0,0-1 0,0 1 0,0-1 0,0 1 0,0-1 0,0 1 0,0-1 0,0 0 0,0 1 0,0-1 0,1 1 0,-1-1 0,0 1 0,0-1 0,1 0 0,-1 1 0,0-1 0,1 1 0,44-10 255,-16 7-217,-11 2-21,0-2 0,0 1 1,0-2-1,0-1 0,34-10 0,-37 6-27,-10 5-37,1 0 0,-1 0 1,1 0-1,0 1 1,0-1-1,-1 1 1,1 1-1,1-1 0,-1 1 1,0 0-1,0 1 1,0 0-1,0 0 1,1 0-1,-1 0 0,7 2 1,-5 0-27,-7-1 3</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40.778"/>
    </inkml:context>
    <inkml:brush xml:id="br0">
      <inkml:brushProperty name="width" value="0.1" units="cm"/>
      <inkml:brushProperty name="height" value="0.1" units="cm"/>
      <inkml:brushProperty name="color" value="#00A0D7"/>
    </inkml:brush>
  </inkml:definitions>
  <inkml:trace contextRef="#ctx0" brushRef="#br0">75 1 6353,'-14'57'3600,"-5"28"-3215,18-79-342,-1 1-1,1 0 0,-2-1 1,1 1-1,-1-1 0,-6 12 1,5-12-32,1 0 0,0 0 1,1 0-1,-1 0 1,1 0-1,-2 11 0,63-38 527,18-12-366,-2-3 0,103-67 0,-171 98-162,-1 1 1,1 0-1,0 0 0,0 0 1,0 1-1,1 0 1,-1 0-1,16-3 0,-21 6-8,1 0 0,-1 0 0,1 0-1,-1 0 1,0 0 0,1 0-1,-1 1 1,0-1 0,1 1-1,-1 0 1,0-1 0,0 1-1,1 0 1,-1 1 0,0-1 0,0 0-1,0 0 1,0 1 0,-1 0-1,1-1 1,0 1 0,-1 0-1,1-1 1,-1 1 0,1 0 0,-1 0-1,0 0 1,0 1 0,0-1-1,0 0 1,0 0 0,0 1-1,-1-1 1,1 0 0,-1 3 0,3 8 1,-1-1 0,0 1 1,-1 0-1,0-1 1,-1 1-1,-1 0 1,-3 21-1,-2-4 44,-1 0 1,-12 29-1,19-58-31,-1 1 0,1 0-1,-1 0 1,1-1 0,-1 1 0,0-1 0,0 1-1,0 0 1,1-1 0,-1 0 0,-1 1 0,1-1 0,0 1-1,0-1 1,0 0 0,-1 0 0,1 0 0,-1 0-1,1 0 1,-1 0 0,1 0 0,-1 0 0,1-1 0,-1 1-1,0-1 1,1 1 0,-1-1 0,0 1 0,0-1-1,1 0 1,-1 0 0,0 0 0,0 0 0,1 0 0,-1 0-1,0-1 1,0 1 0,1-1 0,-1 1 0,-3-2-1,3 1-15,-1-1-1,0 0 0,0 1 1,0-1-1,1 0 0,-1-1 1,1 1-1,0 0 0,0-1 1,0 1-1,0-1 0,0 0 1,0 1-1,1-1 0,-1 0 0,1 0 1,0 0-1,0 0 0,0-1 1,0 1-1,0-4 0,-1-7-185,-1 0 0,0 0-1,-1 0 1,-1 1 0,-6-16-1,-12-36-432,12 13 409</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41.112"/>
    </inkml:context>
    <inkml:brush xml:id="br0">
      <inkml:brushProperty name="width" value="0.1" units="cm"/>
      <inkml:brushProperty name="height" value="0.1" units="cm"/>
      <inkml:brushProperty name="color" value="#00A0D7"/>
    </inkml:brush>
  </inkml:definitions>
  <inkml:trace contextRef="#ctx0" brushRef="#br0">55 277 2088,'-15'-171'1502,"14"161"-935,0-1-1,0 0 1,-1 0-1,-1 0 1,-6-17-1,3 13 488,6 15-1024,0 0 0,0 0-1,0 0 1,0-1 0,0 1 0,0 0 0,0 0-1,-1-1 1,1 1 0,0 0 0,0 0-1,0-1 1,0 1 0,0 0 0,0 0 0,0-1-1,0 1 1,0 0 0,0 0 0,0-1-1,0 1 1,1 0 0,-1 0 0,0 0 0,0-1-1,0 1 1,0 0 0,0 0 0,0 0-1,1-1 1,-1 1 0,0 0 0,0 0 0,0 0-1,0-1 1,1 1 0,-1 0 0,0 0 0,0 0-1,0 0 1,1 0 0,-1 0 0,0 0-1,0-1 1,1 1 0,-1 0 0,0 0 0,0 0-1,1 0 1,-1 0 0,0 0 0,0 0-1,0 0 1,1 0 0,-1 0 0,15 7 724,-13-5-690,1 1 0,-1 0 0,1 0 0,-1 0 0,0 1 0,-1-1 0,1 1 0,0-1 1,-1 1-1,0-1 0,0 1 0,0 0 0,1 5 0,0 55 181,-2-23-124,1-37-114,3 55 37,-3 0-1,-2 0 0,-9 68 0,3-72-51,7-41-65,-2 1 0,1-1 0,-2 0 0,0 1 0,-1-2 0,0 1 0,-7 13 0,11-27 33,0 0 0,0 0 0,0 0 0,0 0 0,0-1 0,0 1 0,0 0 0,0 0 0,-1 0 0,1 0 0,0 0 0,0 0 0,0-1 0,0 1 0,0 0 0,-1 0 0,1 0 0,0 0 0,0 0 0,0 0 0,0 0 0,-1 0 0,1 0 0,0 0 0,0 0 0,0 0 0,0 0 0,-1 0 0,1 0 0,0 0 0,0 0 0,0 0 0,0 0 0,-1 0 0,1 0 0,0 0 0,0 0 0,0 0 0,0 0 0,-1 0 0,1 0 0,0 1 0,0-1 0,0 0 0,0 0 0,0 0 0,-1 0 0,1 0 0,0 0 0,0 1 0,0-1 0,0 0 0,0 0 0,0 0 0,0 0 0,0 1 0,-4-8-1465,-9-10 407</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41.451"/>
    </inkml:context>
    <inkml:brush xml:id="br0">
      <inkml:brushProperty name="width" value="0.1" units="cm"/>
      <inkml:brushProperty name="height" value="0.1" units="cm"/>
      <inkml:brushProperty name="color" value="#00A0D7"/>
    </inkml:brush>
  </inkml:definitions>
  <inkml:trace contextRef="#ctx0" brushRef="#br0">349 0 5033,'-9'8'5066,"-15"10"-4385,-13 10-424,-94 67 557,114-85-752,2-2-19,0 0 0,1 1 0,0 1 1,1 0-1,0 1 0,0 1 0,-17 20 1,27-30-239,6-6-219,9-2 190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41.796"/>
    </inkml:context>
    <inkml:brush xml:id="br0">
      <inkml:brushProperty name="width" value="0.1" units="cm"/>
      <inkml:brushProperty name="height" value="0.1" units="cm"/>
      <inkml:brushProperty name="color" value="#00A0D7"/>
    </inkml:brush>
  </inkml:definitions>
  <inkml:trace contextRef="#ctx0" brushRef="#br0">353 1 10154,'-24'1'3377,"15"16"-3313,6 2-40,3 6-24,7-4 24,6-3-16,5 0-32,-5-4-152,-7-1-144,1 2-320,-2 6-249,-5-3 545</inkml:trace>
  <inkml:trace contextRef="#ctx0" brushRef="#br0" timeOffset="1">0 329 8194,'0'2'3072,"3"-2"-2255,24 5-681,-1-5 16,17 0 8,-1-7 16,19-1 8,5-2-40,11-5-80,3 4-40,-19-4-64,-10 2-112,-26 1-224,-17 1-136,-8-1-417,-5 6-1383,-15-4 1592</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42.143"/>
    </inkml:context>
    <inkml:brush xml:id="br0">
      <inkml:brushProperty name="width" value="0.1" units="cm"/>
      <inkml:brushProperty name="height" value="0.1" units="cm"/>
      <inkml:brushProperty name="color" value="#00A0D7"/>
    </inkml:brush>
  </inkml:definitions>
  <inkml:trace contextRef="#ctx0" brushRef="#br0">190 1 6417,'-77'124'2389,"59"-86"-1144,18-23-881,2-4-159,-6 23 222,-1 1 0,-1-1 1,-11 33-1,-7 42 43,12-39-292,1-8-173,2 1 0,3 0-1,4 112 1,11-146-917,-9-40 591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42.473"/>
    </inkml:context>
    <inkml:brush xml:id="br0">
      <inkml:brushProperty name="width" value="0.1" units="cm"/>
      <inkml:brushProperty name="height" value="0.1" units="cm"/>
      <inkml:brushProperty name="color" value="#00A0D7"/>
    </inkml:brush>
  </inkml:definitions>
  <inkml:trace contextRef="#ctx0" brushRef="#br0">0 92 8002,'20'-5'2920,"6"2"-2264,5-17-584,12 23-15,-5-12 7,-2-3 24,10 7 0,-3-1-48,-6-6-16,1 4-56,-7 8-232,-11-12-273,-10 9 321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53.466"/>
    </inkml:context>
    <inkml:brush xml:id="br0">
      <inkml:brushProperty name="width" value="0.1" units="cm"/>
      <inkml:brushProperty name="height" value="0.1" units="cm"/>
      <inkml:brushProperty name="color" value="#66CC00"/>
    </inkml:brush>
  </inkml:definitions>
  <inkml:trace contextRef="#ctx0" brushRef="#br0">83 1 7794,'-82'78'2619,"98"-81"464,41-6-2832,-18 3-160,10 2 2,0 1 0,1 3 0,-1 2 0,84 14 0,-46-5 63,-57-11-55,-30 1-99,0-1 0,1 0 1,-1 0-1,0 0 0,1 0 0,-1 0 0,0 0 1,1 0-1,-1 0 0,1 0 0,-1 0 0,0 0 0,1-1 1,-1 1-1,0 0 0,1 0 0,-1 0 0,0 0 0,0-1 1,1 1-1,-1 0 0,0 0 0,1 0 0,-1-1 1,0 1-1,0 0 0,1-1 0,-1 1 0,0 0 0,0 0 1,0-1-1,0 1 0,1 0 0,-1-1 0,0 1 1,0 0-1,0-1 0,0 1 0,0 0 0,0-1 0,0 1 1,0-1-1,0 1 0,0 0 0,0-1 0,0 1 0,0 0 1,0-1-1,0 1 0,0 0 0,-1-1 0,1 1 1,0 0-1,0-1 0,0 1 0,0 0 0,-1 0 0,1-1 1,0 1-1,0 0 0,-1-1 0,-4-7-2,10 13 61,1 2-115,-9-7-293,-42-31-1013,15 11 912</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42.813"/>
    </inkml:context>
    <inkml:brush xml:id="br0">
      <inkml:brushProperty name="width" value="0.1" units="cm"/>
      <inkml:brushProperty name="height" value="0.1" units="cm"/>
      <inkml:brushProperty name="color" value="#00A0D7"/>
    </inkml:brush>
  </inkml:definitions>
  <inkml:trace contextRef="#ctx0" brushRef="#br0">32 0 6505,'-7'5'2529,"4"3"-1577,-3-1-552,6 8 8,-10-9-24,10 7-72,-5-3-55,5 7-73,0-4-88,1 6-24,9 11-16,-10-14-48,5 16-24,-5-14-192,0 3-145,10 2-863,-10-15-1528,0-3 1807</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43.175"/>
    </inkml:context>
    <inkml:brush xml:id="br0">
      <inkml:brushProperty name="width" value="0.1" units="cm"/>
      <inkml:brushProperty name="height" value="0.1" units="cm"/>
      <inkml:brushProperty name="color" value="#00A0D7"/>
    </inkml:brush>
  </inkml:definitions>
  <inkml:trace contextRef="#ctx0" brushRef="#br0">39 1 3625,'1'0'305,"0"0"0,1 0 0,-1 1 1,0-1-1,1 1 0,-1-1 0,0 1 0,0-1 0,0 1 1,1 0-1,-1-1 0,0 1 0,0 0 0,2 2 1,16 20 836,6 27-1029,-23-42-97,-1-1-1,0 1 1,-1 0 0,0 0-1,0 0 1,0 0 0,-1 0 0,-1-1-1,1 1 1,-5 12 0,1-1 0,3-11-9,-1-1-1,0 1 0,0-1 0,-1 0 0,0 0 1,-9 12-1,8-14 17,1 1 1,0 0-1,0 0 0,1 0 1,0 1-1,0-1 1,0 1-1,1 0 0,-2 9 1,3-11 26,-4 23 163,5-27-180,0 0 0,0 0 0,0 0 0,-1 0 0,1 0 1,0-1-1,-1 1 0,1 0 0,-1 0 0,1-1 0,-1 1 1,1 0-1,-1-1 0,0 1 0,1 0 0,-1-1 0,0 1 0,0-1 1,1 1-1,-1-1 0,0 1 0,0-1 0,0 0 0,1 1 0,-1-1 1,0 0-1,0 0 0,-1 1 184,27-7-149,6-1-109,50-14 144,-76 20-177,-1-1 1,0 0-1,0 0 0,0 0 0,0-1 0,0 1 1,0-1-1,0 0 0,-1 0 0,1 0 0,-1 0 0,0-1 1,0 0-1,0 1 0,3-7 0,5-13-350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29:43.526"/>
    </inkml:context>
    <inkml:brush xml:id="br0">
      <inkml:brushProperty name="width" value="0.1" units="cm"/>
      <inkml:brushProperty name="height" value="0.1" units="cm"/>
      <inkml:brushProperty name="color" value="#00A0D7"/>
    </inkml:brush>
  </inkml:definitions>
  <inkml:trace contextRef="#ctx0" brushRef="#br0">31 37 6241,'24'-7'3919,"17"5"-3347,-5 0-574,19-7 46,-30 3-24,-1 2 1,1 1-1,0 1 1,0 1-1,29 2 1,-52-1-20,0 0 1,0 0-1,-1 1 1,1-1-1,0 1 1,0-1-1,-1 1 1,1-1-1,0 1 1,-1 0-1,1 0 1,-1 0-1,1 0 1,-1 0-1,1 0 1,-1 0-1,2 3 1,-2-4-1,-1 1 1,0 0 0,0-1-1,0 1 1,0 0 0,0 0-1,0-1 1,-1 1 0,1 0-1,0 0 1,0-1 0,0 1-1,-1 0 1,1-1 0,0 1-1,-1 0 1,1-1 0,-1 1-1,1-1 1,-1 1 0,1 0-1,-1-1 1,1 1 0,-1-1-1,1 1 1,-1-1 0,0 0-1,1 1 1,-1-1 0,0 0-1,1 1 1,-1-1 0,0 0-1,1 0 1,-2 1 0,-16 8 92,1 2 1,1 0 0,-27 24 0,29-22-16,-2-1 0,0 0 0,0-1 0,-19 9 1,-12-2 28,36-15-84,0 1 0,1 0 1,-1 0-1,1 1 0,0 1 1,0 0-1,-10 8 0,19-13-45,0 0 0,1 0 0,-1-1 0,0 1 0,0 0 0,0 0 0,0-1 0,0 1-1,0 0 1,0-1 0,0 1 0,0-1 0,0 1 0,0-1 0,0 0 0,-1 1 0,1-1 0,0 0 0,0 0-1,0 0 1,0 0 0,-1 0 0,1 0 0,0 0 0,0 0 0,0 0 0,0-1 0,-1 1 0,1 0 0,0-1 0,-2 0-1,-2-9-210</inkml:trace>
  <inkml:trace contextRef="#ctx0" brushRef="#br0" timeOffset="1">0 124 7634,'38'-45'2317,"-35"44"-2233,-1 0 0,1 0-1,-1 1 1,1-1-1,0 1 1,0 0 0,-1-1-1,1 1 1,0 0-1,-1 1 1,1-1 0,0 0-1,-1 1 1,1-1-1,0 1 1,-1 0 0,1 0-1,-1 0 1,4 2-1,4 1 91,52 17 729,-1 3 1,89 50-1,17 7-325,-156-77-576,0 0-1,0-1 1,0 0 0,0 0 0,0-1 0,0-1 0,1 0 0,12-1 0,-2-2-322,0 0-1,0-2 1,30-9-1,1 0-120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04.744"/>
    </inkml:context>
    <inkml:brush xml:id="br0">
      <inkml:brushProperty name="width" value="0.1" units="cm"/>
      <inkml:brushProperty name="height" value="0.1" units="cm"/>
      <inkml:brushProperty name="color" value="#00A0D7"/>
    </inkml:brush>
  </inkml:definitions>
  <inkml:trace contextRef="#ctx0" brushRef="#br0">5 1 11995,'-5'5'0,"5"0"56,5 4 24,2 6-32,-2 3-16,3 12-16,-3 1 8,-5 5 0,0-1-136,0-1-112,-10-3-465,2-11 425</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05.097"/>
    </inkml:context>
    <inkml:brush xml:id="br0">
      <inkml:brushProperty name="width" value="0.1" units="cm"/>
      <inkml:brushProperty name="height" value="0.1" units="cm"/>
      <inkml:brushProperty name="color" value="#00A0D7"/>
    </inkml:brush>
  </inkml:definitions>
  <inkml:trace contextRef="#ctx0" brushRef="#br0">2 158 8002,'0'0'55,"0"0"0,0 1 0,0-1 1,0 0-1,-1 0 0,1 0 1,0 0-1,0 1 0,0-1 0,0 0 1,0 0-1,0 0 0,0 1 0,0-1 1,0 0-1,0 0 0,0 0 0,0 1 1,0-1-1,0 0 0,0 0 0,0 1 1,0-1-1,0 0 0,0 0 0,0 0 1,0 1-1,0-1 0,0 0 0,0 0 1,0 0-1,0 1 0,1-1 1,-1 0-1,0 0 0,0 0 0,0 0 1,0 1-1,0-1 0,1 0 0,-1 0 1,0 0-1,0 0 0,0 0 0,1 0 1,-1 0-1,0 1 0,0-1 0,0 0 1,1 0-1,19 9 546,30 0-385,14-12 284,-1-4 0,121-28 0,-128 23-395,-8 0-68,-2-2 0,1-3 0,76-39 0,-100 39-81,-23 18 17,-1-1 1,1 0-1,0 0 0,0 0 0,-1 0 1,1 0-1,0 0 0,0 0 0,-1 0 1,1 0-1,0-1 0,-1 1 0,1 0 1,0 0-1,0 0 0,-1 0 1,1 0-1,0 0 0,0 0 0,-1-1 1,1 1-1,0 0 0,0 0 0,0 0 1,-1-1-1,1 1 0,0 0 0,0 0 1,0-1-1,0 1 0,-1 0 0,1 0 1,0-1-1,0 1 0,0 0 0,0 0 1,0-1-1,0 1 0,0 0 0,0 0 1,0-1-1,0 1 0,0 0 0,0-1 1,0 1-1,0 0 0,0 0 0,0-1 1,0 1-1,0 0 0,0 0 1,1-1-1,-1 1 0,0 0 0,0 0 1,0-1-1,0 1 0,1 0 0,-1 0 1,0-1-1,0 1 0,0 0 0,1 0 1,-1 0-1,0-1 0,-2 1-504</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05.429"/>
    </inkml:context>
    <inkml:brush xml:id="br0">
      <inkml:brushProperty name="width" value="0.1" units="cm"/>
      <inkml:brushProperty name="height" value="0.1" units="cm"/>
      <inkml:brushProperty name="color" value="#00A0D7"/>
    </inkml:brush>
  </inkml:definitions>
  <inkml:trace contextRef="#ctx0" brushRef="#br0">58 0 6673,'-21'123'3921,"11"-129"-3521,18 12 0,2 9-79,-12-4 7,6 22-64,-3 7-64,-4 9-88,5 13-56,-12-14-56,-7-15-80,11 3-224,-7-16-168,14-1 271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05.779"/>
    </inkml:context>
    <inkml:brush xml:id="br0">
      <inkml:brushProperty name="width" value="0.1" units="cm"/>
      <inkml:brushProperty name="height" value="0.1" units="cm"/>
      <inkml:brushProperty name="color" value="#00A0D7"/>
    </inkml:brush>
  </inkml:definitions>
  <inkml:trace contextRef="#ctx0" brushRef="#br0">459 0 7666,'0'0'2672,"8"17"-2440,-6 1-56,-2 5 72,-3 3 8,-4 10 32,4 4-31,-2 2-97,-3-1-40,0-14-48,-6-13-56,8 14-344,-2-11-393,4 4 441</inkml:trace>
  <inkml:trace contextRef="#ctx0" brushRef="#br0" timeOffset="1">3 183 7450,'-2'0'2608,"2"5"-2360,8 1 832,-3 17-679,49 46-89,-34-34-88,-5-3-72,1-5-48,-1 1-96,5 0 8,9-4-200,-6-7-152,17-1-1041,1-9 897</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06.111"/>
    </inkml:context>
    <inkml:brush xml:id="br0">
      <inkml:brushProperty name="width" value="0.1" units="cm"/>
      <inkml:brushProperty name="height" value="0.1" units="cm"/>
      <inkml:brushProperty name="color" value="#00A0D7"/>
    </inkml:brush>
  </inkml:definitions>
  <inkml:trace contextRef="#ctx0" brushRef="#br0">43 10 7650,'8'-10'2672,"4"20"-2408,-1 10 16,-9-2-24,1 22 16,-8-11-56,-1 14-39,-1 4-113,-4-10-40,1 13-249,-7-18-303,-6-4 344</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06.463"/>
    </inkml:context>
    <inkml:brush xml:id="br0">
      <inkml:brushProperty name="width" value="0.1" units="cm"/>
      <inkml:brushProperty name="height" value="0.1" units="cm"/>
      <inkml:brushProperty name="color" value="#00A0D7"/>
    </inkml:brush>
  </inkml:definitions>
  <inkml:trace contextRef="#ctx0" brushRef="#br0">205 1 7378,'-6'3'2123,"-6"5"-580,12-9-1527,0 1 0,0 0 0,0 0 0,1 0 0,-1 0 0,0 0-1,0 0 1,0 0 0,0 0 0,0 0 0,0 0 0,1 0 0,-1 0-1,0 0 1,0 0 0,0 0 0,0 0 0,0 0 0,0 0 0,1 0-1,-1 0 1,0 0 0,0 0 0,0 0 0,0 0 0,0 0 0,0 0-1,1 1 1,-1-1 0,0 0 0,0 0 0,0 0 0,0 0 0,0 0-1,0 0 1,0 0 0,0 0 0,0 1 0,0-1 0,0 0 0,1 0-1,-1 0 1,0 0 0,0 0 0,0 0 0,0 1 0,0-1 0,0 0-1,0 0 1,0 0 0,0 0 0,0 0 0,0 0 0,0 1 0,0-1-1,0 0 1,0 0 0,0 0 0,-1 0 0,2 0 167,20 2 365,29 1-392,0-2 0,56-6 0,-105 5-154,-1-1 0,0 1 0,1 0 0,-1 0 0,0 0 1,1 0-1,-1 0 0,0 0 0,1 0 0,-1 0 0,0 0 0,1 0 0,-1 0 0,0 0 1,1 0-1,-1 1 0,0-1 0,1 0 0,-1 0 0,0 0 0,1 0 0,-1 1 0,0-1 1,0 0-1,1 0 0,-1 0 0,0 1 0,0-1 0,0 0 0,1 0 0,-1 1 0,0-1 1,0 0-1,0 1 0,0-1 0,1 0 0,-1 1 0,0-1 0,0 0 0,0 1 1,0-1-1,-6 18 39,-20 18 4,3-6-10,-22 39 1,27-40-23,-1-1 0,-22 26 0,20-32-18,-6 9 23,-39 34 0,58-57-28,-1-1 1,0 0-1,-1-1 0,0 0 1,0-1-1,0 0 1,0 0-1,-1-1 0,-14 4 1,24-8-10,0 0 0,1 1 0,-1-1-1,0 0 1,1 0 0,-1 0 0,0 0 0,0 1 0,1-1 0,-1 0 0,0 0 0,0-1 0,1 1 0,-1 0-1,0 0 1,0 0 0,1 0 0,-1-1 0,0 1 0,1 0 0,-1-1 0,0 1 0,1 0 0,-1-1 0,0 1-1,1-1 1,-1 1 0,1-1 0,-1 1 0,1-1 0,-1 0 0,1 1 0,-1-1 0,1 1 0,0-1 0,-1 0-1,1 1 1,0-1 0,0 0 0,-1 0 0,1 1 0,0-1 0,0 0 0,0 0 0,0 1 0,0-1 0,0 0-1,0 0 1,0 1 0,0-1 0,0 0 0,1 1 0,-1-1 0,1-1 0,17-52-1177,-13 40 960,10-26-119</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06.794"/>
    </inkml:context>
    <inkml:brush xml:id="br0">
      <inkml:brushProperty name="width" value="0.1" units="cm"/>
      <inkml:brushProperty name="height" value="0.1" units="cm"/>
      <inkml:brushProperty name="color" value="#00A0D7"/>
    </inkml:brush>
  </inkml:definitions>
  <inkml:trace contextRef="#ctx0" brushRef="#br0">1 503 6889,'45'-105'2341,"-44"104"-2293,-1-1-1,1 0 1,0 1-1,0-1 1,-1 1-1,1 0 1,0-1-1,0 1 1,1 0-1,-1-1 1,0 1 0,0 0-1,0 0 1,1 0-1,-1 0 1,1 0-1,-1 0 1,1 1-1,-1-1 1,1 0-1,-1 1 1,1-1-1,-1 1 1,1 0 0,0-1-1,-1 1 1,1 0-1,0 0 1,0 0-1,-1 0 1,1 0-1,0 0 1,-1 1-1,1-1 1,-1 1 0,1-1-1,0 1 1,-1-1-1,1 1 1,2 2-1,2-1 106,6 2-2,-1 1 0,1 0 0,-1 0 0,0 1 0,0 1 0,-1 0 0,1 0 0,-2 1 0,1 0 0,15 19 0,6 10 187,40 61 1,-34-45-107,113 147 233,-103-148-428,-27-33-72,-17-17-54,-6-8-69,-2-1-20,0-1 1,1 0-1,0 0 0,1 0 1,-1-1-1,2 1 1,-1-1-1,-1-13 1,-1 3-108,-12-48-151</inkml:trace>
  <inkml:trace contextRef="#ctx0" brushRef="#br0" timeOffset="1">804 0 8426,'3'2'2888,"-4"-1"-2688,-8 9 33,14 17 95,-19-3 112,-18 14 80,11 1-64,-9-2-144,-2-3-104,18 4-136,-10-7-48,-6-13-168,9-2-168,9-7-488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29.761"/>
    </inkml:context>
    <inkml:brush xml:id="br0">
      <inkml:brushProperty name="width" value="0.1" units="cm"/>
      <inkml:brushProperty name="height" value="0.1" units="cm"/>
      <inkml:brushProperty name="color" value="#E71224"/>
    </inkml:brush>
  </inkml:definitions>
  <inkml:trace contextRef="#ctx0" brushRef="#br0">1 22 4393,'3'-4'4615,"8"-11"-1757,-11 14-2849,1 1 0,-1 0 1,0 0-1,1-1 0,-1 1 0,0 0 1,1 0-1,-1 0 0,0 0 1,1-1-1,-1 1 0,0 0 1,1 0-1,-1 0 0,1 0 0,-1 0 1,0 0-1,1 0 0,-1 0 1,0 0-1,1 0 0,-1 0 1,1 0-1,-1 1 0,0-1 0,1 0 1,-1 0-1,0 0 0,1 0 1,-1 1-1,0-1 0,1 0 0,-1 0 1,0 1-1,1-1 0,-1 0 1,0 0-1,0 1 0,1-1 1,-1 0-1,0 1 0,0-1 0,0 0 1,0 1-1,1-1 0,-1 1 1,6 12 13,-1-1 1,0 1 0,-1 1 0,0-1 0,-1 1-1,-1-1 1,2 27 0,-5 109 51,-1-65-80,-5 202 20,1 81 42,5-329-58,0-28-162,0-28-307,1-5 296</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07.155"/>
    </inkml:context>
    <inkml:brush xml:id="br0">
      <inkml:brushProperty name="width" value="0.1" units="cm"/>
      <inkml:brushProperty name="height" value="0.1" units="cm"/>
      <inkml:brushProperty name="color" value="#00A0D7"/>
    </inkml:brush>
  </inkml:definitions>
  <inkml:trace contextRef="#ctx0" brushRef="#br0">1 1 8050,'18'6'2768,"10"19"-2608,-7-8-16,-3 5-32,0 3-24,-6-7-24,-3-1-24,-7-11-16,0-4-16,-4-4-296</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07.494"/>
    </inkml:context>
    <inkml:brush xml:id="br0">
      <inkml:brushProperty name="width" value="0.1" units="cm"/>
      <inkml:brushProperty name="height" value="0.1" units="cm"/>
      <inkml:brushProperty name="color" value="#00A0D7"/>
    </inkml:brush>
  </inkml:definitions>
  <inkml:trace contextRef="#ctx0" brushRef="#br0">141 0 5753,'1'13'4591,"-11"25"-3423,-2 8-917,2 154 926,4-37-678,-44 222-34,-4 70-398,55-397-57,-1-56-24,0 1 1,0-1-1,0 1 1,1 0-1,-1-1 1,1 1 0,0-1-1,0 1 1,0-1-1,0 1 1,0-1 0,0 0-1,1 1 1,-1-1-1,1 0 1,-1 0-1,1 0 1,4 3 0,-6-5 3,0 0 0,1 0 0,-1 1 0,0-1 0,1 0 0,-1 0 0,1 0 0,-1 0 1,1 0-1,-1 0 0,0 0 0,1 0 0,-1 0 0,1 0 0,-1 0 0,0 0 0,1-1 1,-1 1-1,1 0 0,-1 0 0,0 0 0,1 0 0,-1-1 0,0 1 0,1 0 0,-1 0 1,0-1-1,1 1 0,-1 0 0,0-1 0,0 1 0,1 0 0,-1-1 0,0 1 0,0 0 1,1-1-1,-1 1 0,0 0 0,0-1 0,6-25-444,-1-37-250,1-18 295</inkml:trace>
  <inkml:trace contextRef="#ctx0" brushRef="#br0" timeOffset="1">402 201 7594,'20'-12'2808,"-12"4"-2232,9 15-232,-9 14-24,-1 15 25,-4 25 31,-13-4-8,0 21-128,-13-18-72,7 3-96,4-4-40,-4-21-120,13 4-152,-9-24-304,-1-6-217,11-6-1503,-3-12 1512</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07.824"/>
    </inkml:context>
    <inkml:brush xml:id="br0">
      <inkml:brushProperty name="width" value="0.1" units="cm"/>
      <inkml:brushProperty name="height" value="0.1" units="cm"/>
      <inkml:brushProperty name="color" value="#00A0D7"/>
    </inkml:brush>
  </inkml:definitions>
  <inkml:trace contextRef="#ctx0" brushRef="#br0">0 237 4505,'55'-101'2681,"-36"66"-489,4-1-944,9 18-424,10 8-431,-9-3-65,5 13-112,0-8-16,1 8-72,-11-7-64,3 5-32,-19-4-24,1 6-136,13 6-136,-21 3-408,13 12-2113,-18-5 1969</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08.184"/>
    </inkml:context>
    <inkml:brush xml:id="br0">
      <inkml:brushProperty name="width" value="0.1" units="cm"/>
      <inkml:brushProperty name="height" value="0.1" units="cm"/>
      <inkml:brushProperty name="color" value="#00A0D7"/>
    </inkml:brush>
  </inkml:definitions>
  <inkml:trace contextRef="#ctx0" brushRef="#br0">40 79 7674,'-35'10'2928,"30"1"-2184,7-4-295,27-2-81,6-2-88,21-1-72,-14-6-32,8-4-88,-1 2-24,-13-4-16,7 5-16,-20-5-56,1-1-72,-12-3-208,-1 0-168,-1-1-1673,-1-5 1481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08.533"/>
    </inkml:context>
    <inkml:brush xml:id="br0">
      <inkml:brushProperty name="width" value="0.1" units="cm"/>
      <inkml:brushProperty name="height" value="0.1" units="cm"/>
      <inkml:brushProperty name="color" value="#00A0D7"/>
    </inkml:brush>
  </inkml:definitions>
  <inkml:trace contextRef="#ctx0" brushRef="#br0">402 0 7914,'0'5'431,"1"-1"0,-1 0 0,0 0 0,-1 0 0,1 0 0,-1 0 0,-1 6 0,-23 54-76,12-34 67,0 3-213,2 0 0,1 1 1,-8 46-1,-2 55-73,17-99-366,-2 0-1,-2-1 0,-1 0 1,-2-1-1,-1 0 1,-1 0-1,-19 33 1,22-51-226,-1-2 0,-1 1 0,-16 16-1,-1 1-447,24-27 804,-1 0 0,0 0 0,0 0-1,0-1 1,0 1 0,-1-1 0,0-1 0,0 1 0,0-1-1,-10 4 1,1 0 542,14-6-367,0-1 1,0 0-1,0 1 0,0-1 1,0 0-1,0 0 0,0 0 1,0 0-1,0 0 0,1 0 1,-1 0-1,0 0 0,0 0 1,0 0-1,0 0 0,0 0 1,0-1-1,0 1 0,0 0 1,0-1-1,0 1 0,1-1 1,-1 1-1,0-1 0,0 1 1,0-1-1,1 0 0,-1 1 1,0-1-1,1 0 0,-1 0 1,1 1-1,-1-1 0,1 0 1,-1 0-1,1 0 0,-1 0 1,1 0-1,0 1 0,0-1 0,-1 0 1,1 0-1,0 0 0,0 0 1,0 0-1,0 0 0,0 0 1,0 0-1,0 0 0,0 0 1,1 0-1,-1 0 0,0 0 1,0 0-1,1 0 0,-1 1 1,1-1-1,-1 0 0,1 0 1,-1 0-1,1 1 0,-1-1 1,2-1-1,9-4 34,1 0 0,0 1 0,0 1 0,1-1 0,0 2 0,-1 0 0,1 0 0,0 2 0,0-1 1,18 1-1,44-7 198,-37 1-207,-1 1 0,1 2-1,0 1 1,73 5 0,-100-1-19,-1 0 1,0-1-1,1 0 0,-1-1 1,0 0-1,1-1 0,-1 0 1,0-1-1,0 0 0,15-7 1,4-3 624</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08.861"/>
    </inkml:context>
    <inkml:brush xml:id="br0">
      <inkml:brushProperty name="width" value="0.1" units="cm"/>
      <inkml:brushProperty name="height" value="0.1" units="cm"/>
      <inkml:brushProperty name="color" value="#00A0D7"/>
    </inkml:brush>
  </inkml:definitions>
  <inkml:trace contextRef="#ctx0" brushRef="#br0">0 41 6489,'35'-41'6658,"-32"56"-6354,3 13-160,3 3 32,-9 7 112,-5 1 16,-2 4-64,6 3-56,-1 5-104,4 0-48,-7 6-32,0-3-16,5-1-352,-5-12-168,6-21 1976,1-20-1288</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09.212"/>
    </inkml:context>
    <inkml:brush xml:id="br0">
      <inkml:brushProperty name="width" value="0.1" units="cm"/>
      <inkml:brushProperty name="height" value="0.1" units="cm"/>
      <inkml:brushProperty name="color" value="#00A0D7"/>
    </inkml:brush>
  </inkml:definitions>
  <inkml:trace contextRef="#ctx0" brushRef="#br0">1 148 8426,'5'-5'229,"1"0"1,0 0 0,1 0-1,-1 0 1,1 1 0,0 0-1,0 1 1,0-1-1,1 2 1,-1-1 0,1 1-1,0 0 1,-1 0 0,10 0-1,51-18-361,-64 18 190,0 0 0,0 0 1,-1 0-1,1 0 0,0-1 0,-1 0 1,0 1-1,0-1 0,0 0 0,0-1 1,0 1-1,-1-1 0,5-6 0,-6 8-21,0 0-1,1 0 0,-1-1 0,1 1 1,-1 0-1,1 1 0,0-1 1,0 0-1,0 0 0,0 1 0,0-1 1,1 1-1,-1 0 0,0-1 1,5 0-1,-6 1-32,0 1 0,0 0 0,0 0 0,0 0 1,0 0-1,0 0 0,0 1 0,0-1 0,0 0 0,0 0 0,0 1 1,0-1-1,0 0 0,0 1 0,0-1 0,0 1 0,0 0 0,-1-1 1,1 1-1,0-1 0,0 1 0,0 0 0,-1 0 0,1 0 0,-1-1 1,1 1-1,0 0 0,-1 0 0,0 0 0,1 0 0,-1 0 0,1 0 1,-1 0-1,0 0 0,0 0 0,0 0 0,1 0 0,-1 0 0,0 0 1,0 0-1,0 0 0,-1 0 0,1 2 0,1 153 172,-3-54-96,43 401 188,-8-175-194,-27-263-65,-1-16 113,-2 0 1,-2 1-1,-8 74 0,7-120-68,-1 0 0,0 1 0,0-1 0,0 0 0,-1 0 0,1 0-1,-1 0 1,0 0 0,0 0 0,-5 6 0,6-9-40,0 0 0,0-1 0,0 1 0,0-1-1,0 1 1,0-1 0,0 1 0,0-1 0,0 1 0,-1-1 0,1 0 0,0 0 0,0 0 0,0 1 0,0-1-1,-1 0 1,1-1 0,0 1 0,0 0 0,0 0 0,-1 0 0,1-1 0,0 1 0,0 0 0,0-1-1,0 1 1,0-1 0,0 0 0,0 1 0,0-1 0,0 0 0,0 0 0,0 1 0,0-1 0,1 0 0,-1 0-1,0 0 1,-1-2 0,-28-31-420,2-2 0,1-1 0,-30-55 0,8 9-130</inkml:trace>
  <inkml:trace contextRef="#ctx0" brushRef="#br0" timeOffset="1">19 608 9802,'21'-8'3321,"17"10"-3233,5 9-24,-4-11-32,-3 2-16,0-1 8,-10-6-72,7 4-248,-8-6-232,-17 6 312</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09.551"/>
    </inkml:context>
    <inkml:brush xml:id="br0">
      <inkml:brushProperty name="width" value="0.1" units="cm"/>
      <inkml:brushProperty name="height" value="0.1" units="cm"/>
      <inkml:brushProperty name="color" value="#00A0D7"/>
    </inkml:brush>
  </inkml:definitions>
  <inkml:trace contextRef="#ctx0" brushRef="#br0">18 94 8402,'-16'7'3200,"16"-1"-2407,-2-2-425,16-1-256,15 2-88,4-5 24,0-7-48,19-8-56,-11-9-128,5-14 2992,5 3-2176</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09.894"/>
    </inkml:context>
    <inkml:brush xml:id="br0">
      <inkml:brushProperty name="width" value="0.1" units="cm"/>
      <inkml:brushProperty name="height" value="0.1" units="cm"/>
      <inkml:brushProperty name="color" value="#00A0D7"/>
    </inkml:brush>
  </inkml:definitions>
  <inkml:trace contextRef="#ctx0" brushRef="#br0">256 0 8882,'0'0'3049,"10"18"-2809,-6-6-72,1 12-8,-4-2-16,9 1-48,-7 1-96,-1-2-392,-5-1 1824,-17-8-1184</inkml:trace>
  <inkml:trace contextRef="#ctx0" brushRef="#br0" timeOffset="1">0 385 8738,'4'-14'3169,"19"0"-2617,6-3-232,14-1 0,1 0-8,4-8 32,4 4-40,3 4-88,-8 5-72,6 12-112,-14 1-112,-18 1-352,6 9-296,-21-3 416</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10.210"/>
    </inkml:context>
    <inkml:brush xml:id="br0">
      <inkml:brushProperty name="width" value="0.1" units="cm"/>
      <inkml:brushProperty name="height" value="0.1" units="cm"/>
      <inkml:brushProperty name="color" value="#00A0D7"/>
    </inkml:brush>
  </inkml:definitions>
  <inkml:trace contextRef="#ctx0" brushRef="#br0">114 45 7562,'-6'21'3080,"-3"2"-1591,-2-8-905,-2 13 152,-2 10 16,0 0-24,4 1-112,2-8-240,-4-10-144,12 17-176,-8-8-40,9 6-320,-1-5-248,2-8-456,-1-2-224</inkml:trace>
  <inkml:trace contextRef="#ctx0" brushRef="#br0" timeOffset="1">229 186 8730,'15'-34'3193,"14"14"-2681,-1 10-136,-10-8-80,15 18-72,2 0-40,7-8-16,-10-7-80,2-1-32,-21-12-184,5 15-184,-1 1-536,-12 1 504</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30.415"/>
    </inkml:context>
    <inkml:brush xml:id="br0">
      <inkml:brushProperty name="width" value="0.1" units="cm"/>
      <inkml:brushProperty name="height" value="0.1" units="cm"/>
      <inkml:brushProperty name="color" value="#E71224"/>
    </inkml:brush>
  </inkml:definitions>
  <inkml:trace contextRef="#ctx0" brushRef="#br0">68 52 7570,'-36'-51'2348,"44"68"-1333,-7-13-997,1 0 0,-1 1 0,1-1 0,0 0 0,1 0 0,-1 0 0,1 0 0,-1 0 0,1-1 0,0 1 0,1-1 0,-1 0 1,1 0-1,-1 0 0,1 0 0,6 3 0,9 4 5,13 5-376,-32-15 350,0 0 0,0 0 0,0 0 0,0 0 0,0-1 0,0 1 0,0 0 0,0 0 0,0 0 0,0 0 0,0 0 0,0 0 0,1 0 0,-1 0 0,0 0 0,0 0 0,0 0 0,0 0 0,0-1 0,0 1 0,0 0 0,0 0 0,0 0 0,0 0-1,0 0 1,0 0 0,0 0 0,0 0 0,0 0 0,0 0 0,0 0 0,0 0 0,1 0 0,-1 0 0,0 0 0,0 0 0,0 0 0,0 0 0,0 0 0,0 0 0,0 0 0,0 0 0,0 0 0,0 0 0,0 0 0,0 0 0,1 0 0,-1 0 0,0 0 0,0 0 0,0 0 0,0 0 0,0 0 0,0 0 0,-16-14-48,16 13 54,-1 1 1,1-1-1,-1 1 1,0 0-1,1-1 1,-1 1-1,0 0 1,1 0-1,-1 0 0,0-1 1,1 1-1,-1 0 1,0 0-1,1 0 1,-1 0-1,0 0 1,1 0-1,-1 0 0,0 1 1,1-1-1,-1 0 1,0 0-1,1 0 1,-1 1-1,0-1 1,1 0-1,-1 1 0,0-1 1,1 1-1,-2 0 1,-17 19 165,7-7-42,8-10-97,1 0-1,-1 1 1,1-1 0,0 1 0,1 0 0,-1 0 0,0 0-1,1 0 1,0 0 0,0 0 0,0 1 0,1-1 0,-2 9-1,-4 6 143,7-17-164,0 0-1,0 0 0,0-1 1,0 1-1,0 0 1,1 0-1,-1-1 0,1 1 1,-1 0-1,1 0 1,-1-1-1,1 1 0,0 0 1,0-1-1,0 1 1,0-1-1,0 1 0,0-1 1,0 0-1,1 1 1,-1-1-1,0 0 0,1 0 1,-1 0-1,1 0 1,1 1-1,1 1-18,-1-1 0,1 1 0,0-1-1,0 0 1,-1-1 0,1 1 0,1-1 0,-1 1-1,7 0 1,-10-2 2,0 0-1,0 0 0,0 0 1,0 0-1,0 0 0,0 0 1,0 0-1,0 0 0,0 1 1,0-1-1,0 0 0,-1 1 1,1-1-1,0 0 0,0 1 1,0-1-1,0 1 0,1 1 1,-4 11-95,-28 18 75,21-22 62,-52 70 394,58-76-374,1 0 0,0 0 0,0 0 0,1 0 0,-1 1 0,1-1 0,-1 0-1,1 1 1,0-1 0,0 1 0,1-1 0,-1 1 0,1-1 0,-1 8 0,3-10-23,0 0 1,0 0-1,0-1 1,0 1-1,1-1 1,-1 1-1,0-1 1,0 0-1,0 0 1,0 0-1,0 0 0,1 0 1,-1 0-1,0-1 1,0 1-1,3-2 1,3 1-51,2-1-14,0 0-1,0 0 0,-1-1 0,1-1 0,-1 0 0,1 0 0,-1-1 0,16-11 0,-15 9-585,0-1 1,0 0-1,-1-1 0,13-15 1,-3-3-312</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10.539"/>
    </inkml:context>
    <inkml:brush xml:id="br0">
      <inkml:brushProperty name="width" value="0.1" units="cm"/>
      <inkml:brushProperty name="height" value="0.1" units="cm"/>
      <inkml:brushProperty name="color" value="#00A0D7"/>
    </inkml:brush>
  </inkml:definitions>
  <inkml:trace contextRef="#ctx0" brushRef="#br0">343 1 7402,'-17'63'3636,"13"-44"-3338,-1 0-1,-1-1 1,0 1 0,-1-1-1,-15 27 1,17-36-198,1-1 1,0 1-1,1 1 1,0-1-1,-2 11 0,-9 24 142,8-31-197,0 0 0,-1 0 0,0 0 0,-1-1 0,-1 0 0,-19 21 0,-3 7-28,25-31-24,0 0 0,-1-1 0,0 0 0,0 0 0,-9 7 0,13-13-47,1 0-1,-1-1 0,1 1 1,-1-1-1,0 0 1,0 1-1,0-1 0,0-1 1,0 1-1,0 0 1,0-1-1,0 1 1,0-1-1,0 0 0,0 0 1,0 0-1,0 0 1,0-1-1,0 0 1,0 1-1,-6-3 0,-7-6-267</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10.876"/>
    </inkml:context>
    <inkml:brush xml:id="br0">
      <inkml:brushProperty name="width" value="0.1" units="cm"/>
      <inkml:brushProperty name="height" value="0.1" units="cm"/>
      <inkml:brushProperty name="color" value="#00A0D7"/>
    </inkml:brush>
  </inkml:definitions>
  <inkml:trace contextRef="#ctx0" brushRef="#br0">1 98 8466,'57'-97'3064,"-21"111"-2519,4-2-1,6 8 104,19 6 80,-17-1 120,9 7 24,-6 1-39,-18 2-113,13 12-288,-8 4-96,8 0-208,-5-15-56,2-13-40,-4-14-48,-3-9-656,0 0-472,-19-27 703</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15.810"/>
    </inkml:context>
    <inkml:brush xml:id="br0">
      <inkml:brushProperty name="width" value="0.1" units="cm"/>
      <inkml:brushProperty name="height" value="0.1" units="cm"/>
      <inkml:brushProperty name="color" value="#00A0D7"/>
    </inkml:brush>
  </inkml:definitions>
  <inkml:trace contextRef="#ctx0" brushRef="#br0">314 1 6329,'-1'0'122,"0"0"1,0 0-1,0 0 0,0-1 0,0 1 0,0 1 0,0-1 0,0 0 1,0 0-1,1 0 0,-1 0 0,0 1 0,0-1 0,0 0 0,0 1 1,0-1-1,0 1 0,1-1 0,-1 1 0,0-1 0,0 1 0,1 0 0,-1-1 1,0 1-1,1 0 0,-1-1 0,1 1 0,-1 0 0,1 0 0,-1 0 1,1 0-1,0-1 0,-1 1 0,1 0 0,0 0 0,0 0 0,-1 1 0,-4 39-830,5-31 1062,-3-1-357,0-1 0,0 0 1,-1 0-1,0-1 1,0 1-1,-1-1 1,0 0-1,0 0 0,-1 0 1,0-1-1,-12 12 1,-10 11-91,13-12 72,0 1 1,2 0-1,0 2 1,1-1 0,1 1-1,-16 43 1,25-57 35,1 0-1,-1 1 1,-1-1 0,1 0 0,-1 0-1,0 0 1,-1-1 0,1 1 0,-1-1-1,0 0 1,0 0 0,-1 0 0,0 0-1,1-1 1,-10 7 0,-2 2 138,13-10 52,11-13 272,24-9-324,-28 16-150,10-7 40,0 0-1,0-1 1,-1 0 0,-1-1-1,15-18 1,-27 29-39,1 0 1,-1 0 0,1 0-1,-1 1 1,1-1-1,0 0 1,-1 0-1,1 0 1,0 1-1,-1-1 1,1 1 0,0-1-1,0 0 1,0 1-1,0-1 1,-1 1-1,1 0 1,0-1-1,0 1 1,0 0 0,0-1-1,0 1 1,0 0-1,2 0 1,-2 0-2,0 1 0,0-1-1,0 1 1,0 0 0,-1-1 0,1 1 0,0 0 0,0 0 0,-1-1 0,1 1 0,0 0-1,-1 0 1,1 0 0,-1 0 0,1 0 0,-1 0 0,1 0 0,-1 2 0,3 4 8,-2 0 1,1 0-1,-1 0 1,0 1-1,-1-1 1,0 8-1,-2 20 86,-2-1 0,-1 0-1,-2 0 1,-1-1 0,-16 41-1,17-55-66,2-1 0,0 2-1,2-1 1,0 0 0,1 1-1,0-1 1,3 29 0,-1-42-26,0-4-10,1-3-368,1-5-132,4-16 236</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16.270"/>
    </inkml:context>
    <inkml:brush xml:id="br0">
      <inkml:brushProperty name="width" value="0.1" units="cm"/>
      <inkml:brushProperty name="height" value="0.1" units="cm"/>
      <inkml:brushProperty name="color" value="#00A0D7"/>
    </inkml:brush>
  </inkml:definitions>
  <inkml:trace contextRef="#ctx0" brushRef="#br0">1 139 7322,'11'-7'281,"0"1"0,1 0 1,-1 1-1,1 1 1,0 0-1,0 0 0,1 1 1,-1 1-1,1 0 0,0 1 1,12 0-1,-21 1-244,0-1-1,0 1 0,0-1 0,0 0 1,0 0-1,-1 0 0,1-1 0,0 1 1,-1-1-1,1 0 0,-1 0 0,1 0 1,-1 0-1,0-1 0,3-3 0,-1 2 22,0 0 1,1 0-1,-1 1 0,1 0 0,-1 0 0,10-4 0,96-32 458,-111 40-515,1-1 0,0 0 0,0 1-1,0-1 1,0 1 0,-1-1 0,1 1-1,0-1 1,-1 1 0,1-1 0,0 1-1,-1 0 1,1-1 0,0 1 0,-1 0-1,1 0 1,-1-1 0,0 1 0,1 0 0,-1 0-1,0 0 1,1 0 0,-1 0 0,0 0-1,0-1 1,0 1 0,1 0 0,-1 1-1,5 27 8,-5-29-7,4 60 67,-2 1-1,-8 83 1,1-76 102,6 93 0,3-125-135,-1-20-18,-1 0-1,-1 0 1,-1 0 0,0 1 0,-1-1 0,-3 20 0,-3-23 45,-1-14-266,-5-19-486,9 13 507,-5-12-48</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16.864"/>
    </inkml:context>
    <inkml:brush xml:id="br0">
      <inkml:brushProperty name="width" value="0.1" units="cm"/>
      <inkml:brushProperty name="height" value="0.1" units="cm"/>
      <inkml:brushProperty name="color" value="#00A0D7"/>
    </inkml:brush>
  </inkml:definitions>
  <inkml:trace contextRef="#ctx0" brushRef="#br0">2 40 7962,'-1'-2'2808,"1"1"-2488,0-1 24,21-8-47,40-13-25,-40 22-64,22 10-80,-17-12-88,4 5-16,1-2-24,3 1-32,-6 8-264,2 4-217,-14-2 305</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17.190"/>
    </inkml:context>
    <inkml:brush xml:id="br0">
      <inkml:brushProperty name="width" value="0.1" units="cm"/>
      <inkml:brushProperty name="height" value="0.1" units="cm"/>
      <inkml:brushProperty name="color" value="#00A0D7"/>
    </inkml:brush>
  </inkml:definitions>
  <inkml:trace contextRef="#ctx0" brushRef="#br0">10 0 5577,'-5'0'2545,"0"0"-793,13 0-920,-3 0-520,38 4-56,36 2-48,-33-4-128,-7 1-8,-13-3-168,16 7-136,-15 1-848,-22-8 712</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17.528"/>
    </inkml:context>
    <inkml:brush xml:id="br0">
      <inkml:brushProperty name="width" value="0.1" units="cm"/>
      <inkml:brushProperty name="height" value="0.1" units="cm"/>
      <inkml:brushProperty name="color" value="#00A0D7"/>
    </inkml:brush>
  </inkml:definitions>
  <inkml:trace contextRef="#ctx0" brushRef="#br0">45 30 7522,'-25'16'2736,"12"-4"-2288,7-1-104,17-1-56,-1-8-32,15-2-63,11 0-41,0-12-16,26 9-48,-12-12-32,5 4-24,-7-1-224,-25-8-160,8 12 215</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17.903"/>
    </inkml:context>
    <inkml:brush xml:id="br0">
      <inkml:brushProperty name="width" value="0.1" units="cm"/>
      <inkml:brushProperty name="height" value="0.1" units="cm"/>
      <inkml:brushProperty name="color" value="#00A0D7"/>
    </inkml:brush>
  </inkml:definitions>
  <inkml:trace contextRef="#ctx0" brushRef="#br0">23 81 7978,'59'-75'2414,"-59"75"-2393,0-1 1,0 1 0,0-1 0,1 1 0,-1 0 0,0-1 0,1 1 0,-1 0-1,0 0 1,1-1 0,-1 1 0,0 0 0,1 0 0,-1-1 0,0 1-1,1 0 1,-1 0 0,1 0 0,-1 0 0,0-1 0,1 1 0,-1 0 0,1 0-1,-1 0 1,1 0 0,-1 0 0,0 0 0,1 0 0,-1 0 0,1 0-1,-1 1 1,1-1 0,-1 0 0,0 0 0,1 0 0,6 16 280,-4 19-118,-2-16-158,0-1 1,-2 0-1,0 1 0,-1-1 1,-1 0-1,-1 0 0,0 0 1,-2 0-1,0-1 0,-12 26 1,12-32-28,-1-1 1,-1 1 0,1-1-1,-10 9 1,16-19 1,1 1 1,0-1-1,0 1 0,-1 0 0,1-1 0,-1 1 0,1-1 1,0 1-1,-1-1 0,1 1 0,-1-1 0,1 1 0,-1-1 1,1 0-1,-1 1 0,0-1 0,1 1 0,-1-1 0,1 0 1,-1 0-1,0 0 0,1 1 0,-1-1 0,0 0 1,1 0-1,-1 0 0,0 0 0,0 0 0,12-36 201,-5 24-185,0 0 0,1 0-1,0 1 1,1 0 0,0 0-1,1 1 1,0 0 0,0 0-1,1 1 1,1 0 0,18-11-1,-21 15-11,0 0-1,0 1 0,1 0 0,-1 1 0,1-1 1,0 2-1,0-1 0,0 1 0,0 1 1,1 0-1,9 0 0,-1 2 8,-1 1 0,1 0 0,23 7 0,-41-9-12,1 1 0,0-1-1,0 0 1,-1 1 0,1-1 0,-1 0 0,1 1 0,0-1-1,-1 1 1,1-1 0,-1 1 0,1-1 0,-1 1 0,1-1-1,-1 1 1,1 0 0,-1-1 0,0 1 0,1 0 0,-1-1-1,0 1 1,1 0 0,-1 0 0,0-1 0,0 1 0,0 0-1,0-1 1,0 1 0,0 0 0,0 0 0,0-1 0,0 1-1,0 0 1,0 0 0,0-1 0,0 1 0,-1 0 0,1 0-1,0-1 1,-1 1 0,1 0 0,0-1 0,-1 1 0,0 0-1,-2 10 9,2-1-8,0-1-1,-1 1 1,-1-1-1,1 0 1,-1 0 0,-1 0-1,0 0 1,0 0-1,-7 10 1,-20 28 1,21-33 7,0 1 0,1 0 0,1 0 0,0 1 0,-9 26 0,11-22 2,1 2 25,-2 0-1,-11 23 0,15-38-42,-1-1 1,1 1-1,-2-1 0,1 0 1,-1 0-1,1-1 0,-1 1 0,-1-1 1,1 0-1,-10 6 0,12-8-46,3-3 47,0 0 0,0 0 0,-1 0 0,1 0 0,0 0 0,0 0 0,0 0 0,0 0 0,0 0 0,0 0 0,0 0 0,-1 0 0,1 0 0,0 0 0,0 0 0,0 0 0,0 0 0,0 0 0,-1 0 0,1 0 0,0 0 0,0 0 0,0 0 0,0 0 0,0 0 0,0 0 0,-1 0 0,1 0 0,0 0 0,0 0 0,0 0 0,0 0-1,0 0 1,0 0 0,0 0 0,0-1 0,-1 1 0,1 0 0,0 0 0,0 0 0,0 0 0,0 0 0,0 0 0,0 0 0,0-1 0,0 1 0,0 0 0,0 0 0,0 0 0,0 0 0,0 0 0,0 0 0,0-1 0,0 1 0,0 0 0,0 0 0,0 0 0,0 0 0,0 0 0,0 0 0,0-1 0,0 1 0,0 0 0,0 0 0,0 0 0,0 0 0,0 0 0,0-1 0,-5-13-197</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18.249"/>
    </inkml:context>
    <inkml:brush xml:id="br0">
      <inkml:brushProperty name="width" value="0.1" units="cm"/>
      <inkml:brushProperty name="height" value="0.1" units="cm"/>
      <inkml:brushProperty name="color" value="#00A0D7"/>
    </inkml:brush>
  </inkml:definitions>
  <inkml:trace contextRef="#ctx0" brushRef="#br0">7 0 5321,'-7'5'6257,"9"0"-6072,1 2-41,4 2-96,1 10-104,41 27-457,-37-33 377</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18.577"/>
    </inkml:context>
    <inkml:brush xml:id="br0">
      <inkml:brushProperty name="width" value="0.1" units="cm"/>
      <inkml:brushProperty name="height" value="0.1" units="cm"/>
      <inkml:brushProperty name="color" value="#00A0D7"/>
    </inkml:brush>
  </inkml:definitions>
  <inkml:trace contextRef="#ctx0" brushRef="#br0">81 267 7970,'-79'41'2888,"78"-38"-2312,1 6-312,5-3 305,14 2-593,49 22-144,-36-32-2305,-4-3 1825</inkml:trace>
  <inkml:trace contextRef="#ctx0" brushRef="#br0" timeOffset="1">470 85 8618,'12'-12'2984,"8"2"-2735,3-4-153,-5 4-16,14 20-24,0-10-16,-8-9 8,3 4-16,-6-8-152,-8 2-112,-6 8-1761,1-4 1401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30.789"/>
    </inkml:context>
    <inkml:brush xml:id="br0">
      <inkml:brushProperty name="width" value="0.1" units="cm"/>
      <inkml:brushProperty name="height" value="0.1" units="cm"/>
      <inkml:brushProperty name="color" value="#E71224"/>
    </inkml:brush>
  </inkml:definitions>
  <inkml:trace contextRef="#ctx0" brushRef="#br0">78 9 7490,'0'0'66,"0"0"0,0-1 0,0 1 0,0-1 1,0 1-1,0 0 0,0-1 0,1 1 0,-1-1 0,0 1 1,0 0-1,0-1 0,1 1 0,-1 0 0,0-1 1,1 1-1,-1 0 0,0-1 0,1 1 0,-1 0 1,0 0-1,1-1 0,-1 1 0,0 0 0,1 0 0,-1 0 1,1 0-1,-1-1 0,1 1 0,-1 0 0,0 0 1,1 0-1,-1 0 0,1 0 0,-1 0 0,1 0 1,-1 0-1,0 0 0,1 0 0,-1 1 0,1-1 0,-1 0 1,0 0-1,1 0 0,-1 0 0,1 1 0,0-1-46,0 1 1,-1-1-1,1 0 0,0 1 0,-1-1 0,1 1 0,0-1 0,-1 1 0,1 0 0,-1-1 0,1 1 0,-1-1 0,1 1 0,-1 0 1,1-1-1,-1 1 0,0 0 0,1 0 0,-1-1 0,0 1 0,0 0 0,1 0 0,-1 0 0,0-1 0,0 2 0,-41 308 1933,21-173-1905,7 0 0,6 218 0,8-53-31,-3-270-30,-1 0 1,-11 51-1,9-56-86,8-9-161,-3-18 246,0 0-1,0 1 1,0-1-1,1 0 1,-1 1-1,0-1 1,1 0-1,-1 0 1,0 1-1,0-1 1,1 0-1,-1 0 1,0 1 0,1-1-1,-1 0 1,1 0-1,-1 0 1,0 0-1,1 0 1,-1 0-1,0 0 1,1 1-1,-1-1 1,1 0-1,-1 0 1,0-1 0,1 1-1,-1 0 1,1 0-1,-1 0 1,0 0-1,1 0 1,-1 0-1,0 0 1,1-1-1,-1 1 1,0 0-1,1 0 1,-1 0 0,0-1-1,1 1 1,-1 0-1,0 0 1,1-1-1,-1 1 1,0 0-1,0-1 1,0 1-1,1-1 1,12-20-219</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18.908"/>
    </inkml:context>
    <inkml:brush xml:id="br0">
      <inkml:brushProperty name="width" value="0.1" units="cm"/>
      <inkml:brushProperty name="height" value="0.1" units="cm"/>
      <inkml:brushProperty name="color" value="#00A0D7"/>
    </inkml:brush>
  </inkml:definitions>
  <inkml:trace contextRef="#ctx0" brushRef="#br0">176 50 7066,'-56'-49'2712,"54"70"-1944,-8-4-240,9 15-96,-4 5-39,-5-5-25,0 6-56,-1 0-32,-1 6-16,7 2-56,-5-6-40,4-1-64,-4-14-88,-6-7-176,9 5-104,5-8-376,-1-9-136,6-1 479</inkml:trace>
  <inkml:trace contextRef="#ctx0" brushRef="#br0" timeOffset="1">59 431 5873,'61'-34'2817,"-43"38"-633,3 6-1824,11 12-56,-9-4-111,3 8-17,-2-3-80,-7-8-8,3 3-56,-7-7-32,-3-6-240,1-1-193,-8-13 249</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19.260"/>
    </inkml:context>
    <inkml:brush xml:id="br0">
      <inkml:brushProperty name="width" value="0.1" units="cm"/>
      <inkml:brushProperty name="height" value="0.1" units="cm"/>
      <inkml:brushProperty name="color" value="#00A0D7"/>
    </inkml:brush>
  </inkml:definitions>
  <inkml:trace contextRef="#ctx0" brushRef="#br0">30 0 8162,'7'0'2864,"1"7"-2576,0 8-72,-11 0-56,0 4-63,-4 3-17,2 1-40,-1 3-168,2 15-209,-20-10 209</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19.604"/>
    </inkml:context>
    <inkml:brush xml:id="br0">
      <inkml:brushProperty name="width" value="0.1" units="cm"/>
      <inkml:brushProperty name="height" value="0.1" units="cm"/>
      <inkml:brushProperty name="color" value="#00A0D7"/>
    </inkml:brush>
  </inkml:definitions>
  <inkml:trace contextRef="#ctx0" brushRef="#br0">89 1 8794,'-89'111'3073,"99"-99"-2785,3 1 24,-6-3-40,4 8-80,-3-7-56,2 9-32,-2-10-104,4 5-56,-7-9-368,-3-6-240,4 7 376</inkml:trace>
  <inkml:trace contextRef="#ctx0" brushRef="#br0" timeOffset="1">141 157 7906,'74'-78'3048,"-67"78"-2231,1 4-433,27 9-48,-16 2-72,-9-6-16,7 8-72,-17-11-32,9 9-88,14 5-48,-16-15-328,4 6-256,-4-9 336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19.959"/>
    </inkml:context>
    <inkml:brush xml:id="br0">
      <inkml:brushProperty name="width" value="0.1" units="cm"/>
      <inkml:brushProperty name="height" value="0.1" units="cm"/>
      <inkml:brushProperty name="color" value="#00A0D7"/>
    </inkml:brush>
  </inkml:definitions>
  <inkml:trace contextRef="#ctx0" brushRef="#br0">1 73 8402,'56'-41'2904,"-36"44"-2664,-11-2-15,6 6-65,-5-4 8,-3 4-64,6 3 0,-3 0-72,1 6-128,-1-5-416,-2 1 343</inkml:trace>
  <inkml:trace contextRef="#ctx0" brushRef="#br0" timeOffset="1">236 38 8986,'97'-38'3225,"-82"47"-2729,-2-1-248,1 5-40,-4 0-8,5 3-48,-7 1-64,2-2-72,5 4-280,-13-12-216,21-1 280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20.306"/>
    </inkml:context>
    <inkml:brush xml:id="br0">
      <inkml:brushProperty name="width" value="0.1" units="cm"/>
      <inkml:brushProperty name="height" value="0.1" units="cm"/>
      <inkml:brushProperty name="color" value="#00A0D7"/>
    </inkml:brush>
  </inkml:definitions>
  <inkml:trace contextRef="#ctx0" brushRef="#br0">35 91 8514,'-5'-87'3241,"-2"84"-2345,12 24-560,2 14 32,-7-6 48,1 15 32,-1 12-8,0-5-48,3 18-176,4-6-32,-7-6-96,-8-6-64,8-2-208,-13-16-232,6-13-480,-8-17 5201,12-31-3401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20.690"/>
    </inkml:context>
    <inkml:brush xml:id="br0">
      <inkml:brushProperty name="width" value="0.1" units="cm"/>
      <inkml:brushProperty name="height" value="0.1" units="cm"/>
      <inkml:brushProperty name="color" value="#00A0D7"/>
    </inkml:brush>
  </inkml:definitions>
  <inkml:trace contextRef="#ctx0" brushRef="#br0">5 154 8810,'-5'-102'2472,"5"101"-2445,0 0-1,0-1 0,1 1 1,-1 0-1,0-1 0,1 1 1,-1 0-1,1 0 0,-1-1 1,1 1-1,0 0 0,-1 0 1,1 0-1,0 0 0,0 0 1,0 0-1,-1 0 0,1 0 1,0 0-1,1 0 0,-1 0 1,0 1-1,0-1 0,0 0 1,3 0-1,29-5 79,-21 4 2,2-2-27,-9 2-56,1 0-1,-1 0 1,1 0-1,0 1 0,-1 0 1,1 0-1,7 1 1,-11 0-17,0 0 1,0 1 0,1 0 0,-1-1-1,0 1 1,-1 0 0,1 0 0,0 0-1,0 0 1,0 0 0,0 0-1,-1 1 1,1-1 0,-1 1 0,1-1-1,-1 1 1,1-1 0,-1 1 0,0 0-1,0 0 1,0 0 0,0 0 0,0-1-1,1 5 1,2 7 39,0 1-1,-1 0 1,-1 0-1,0 0 1,-1 0-1,-1 25 1,0-4 12,12 196 166,0-45-67,-15 206 0,3-379-116,-4 30 107,4-42-130,0 1 0,0 0 0,-1-1 0,1 1 1,-1-1-1,1 1 0,-1 0 0,1-1 0,-1 1 0,0-1 1,0 0-1,0 1 0,1-1 0,-2 1 0,1-1 1,0 0-1,0 0 0,0 0 0,-2 1 0,2-1-6,-1-2 0,1 1 0,0 0-1,0 0 1,-1 0 0,1 0 0,0-1-1,-1 1 1,1-1 0,0 1 0,0-1-1,0 1 1,0-1 0,-1 0 0,1 0-1,0 1 1,0-1 0,0 0 0,1 0-1,-1 0 1,0 0 0,0 0 0,0 0-1,1 0 1,-2-3 0,-20-32 9,20 32-30,-16-29-187,2 6-299,2 0 0,1-1 1,-12-37-1,13 9 21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21.011"/>
    </inkml:context>
    <inkml:brush xml:id="br0">
      <inkml:brushProperty name="width" value="0.1" units="cm"/>
      <inkml:brushProperty name="height" value="0.1" units="cm"/>
      <inkml:brushProperty name="color" value="#00A0D7"/>
    </inkml:brush>
  </inkml:definitions>
  <inkml:trace contextRef="#ctx0" brushRef="#br0">0 57 8850,'8'-40'3121,"10"37"-2665,4-5-312,12 13-16,-14-15-16,5 13-56,-6-3 0,-4 2-200,5 23-200,-17-19 224</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21.347"/>
    </inkml:context>
    <inkml:brush xml:id="br0">
      <inkml:brushProperty name="width" value="0.1" units="cm"/>
      <inkml:brushProperty name="height" value="0.1" units="cm"/>
      <inkml:brushProperty name="color" value="#00A0D7"/>
    </inkml:brush>
  </inkml:definitions>
  <inkml:trace contextRef="#ctx0" brushRef="#br0">1 680 8674,'2'5'3024,"4"-1"-2743,2-3-105,-8-2-120,0-1-8,15-5-48,49-35-120,-38 11-1921,4 14 1481</inkml:trace>
  <inkml:trace contextRef="#ctx0" brushRef="#br0" timeOffset="1">439 1 7250,'20'8'2944,"-13"2"-1448,-9 3-1391,-6-3 23,3 6-216,10 5-201,-5-6 177</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21.675"/>
    </inkml:context>
    <inkml:brush xml:id="br0">
      <inkml:brushProperty name="width" value="0.1" units="cm"/>
      <inkml:brushProperty name="height" value="0.1" units="cm"/>
      <inkml:brushProperty name="color" value="#00A0D7"/>
    </inkml:brush>
  </inkml:definitions>
  <inkml:trace contextRef="#ctx0" brushRef="#br0">0 146 8602,'10'-3'2928,"5"-8"-2784,1-8 57,5 3 39,2-4-40,7 2-40,3 0-72,-15-3-136,8 11-200,-9 2-1721,6 6 1393</inkml:trace>
  <inkml:trace contextRef="#ctx0" brushRef="#br0" timeOffset="1">125 251 8138,'-13'28'2880,"0"-3"-2536,-5-2-40,6 7-15,7 2-73,3 0-24,-1-8-96,-2-9-184,-1-2-184,7-5 152</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22.008"/>
    </inkml:context>
    <inkml:brush xml:id="br0">
      <inkml:brushProperty name="width" value="0.1" units="cm"/>
      <inkml:brushProperty name="height" value="0.1" units="cm"/>
      <inkml:brushProperty name="color" value="#00A0D7"/>
    </inkml:brush>
  </inkml:definitions>
  <inkml:trace contextRef="#ctx0" brushRef="#br0">1 127 8522,'29'-17'3168,"-17"1"-2335,9 8-593,-6-2-40,-3 0-88,6 7-56,-18-17-24,13 15-136,3-1-120,-17-16-344,4 17 848,2 0-328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31.127"/>
    </inkml:context>
    <inkml:brush xml:id="br0">
      <inkml:brushProperty name="width" value="0.1" units="cm"/>
      <inkml:brushProperty name="height" value="0.1" units="cm"/>
      <inkml:brushProperty name="color" value="#E71224"/>
    </inkml:brush>
  </inkml:definitions>
  <inkml:trace contextRef="#ctx0" brushRef="#br0">5 2 7570,'-5'-1'2696,"17"7"-2256,6 4-344,-3 0-88,11 5-16,-8-4-104,5 9-112,-3-2-392,-12-13 400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22.344"/>
    </inkml:context>
    <inkml:brush xml:id="br0">
      <inkml:brushProperty name="width" value="0.1" units="cm"/>
      <inkml:brushProperty name="height" value="0.1" units="cm"/>
      <inkml:brushProperty name="color" value="#00A0D7"/>
    </inkml:brush>
  </inkml:definitions>
  <inkml:trace contextRef="#ctx0" brushRef="#br0">314 0 7874,'-68'122'2920,"60"-103"-2272,-12-4-231,-4 7-89,24 7-32,-23-4-8,3 3-48,22 6-56,-19-6-48,21 11-64,-11-2-16,-6-8-56,8 2-48,-23-16-288,28 3-232,-21-21 328</inkml:trace>
  <inkml:trace contextRef="#ctx0" brushRef="#br0" timeOffset="1">0 317 8610,'48'-23'3297,"-25"40"-2369,28 4-288,13 7 88,0 0 120,18 5-16,-8 1-175,-12-8-201,2 9-272,-3-4-120,3-10-712,8 9-385,22-25 585</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39.375"/>
    </inkml:context>
    <inkml:brush xml:id="br0">
      <inkml:brushProperty name="width" value="0.1" units="cm"/>
      <inkml:brushProperty name="height" value="0.1" units="cm"/>
      <inkml:brushProperty name="color" value="#00A0D7"/>
    </inkml:brush>
  </inkml:definitions>
  <inkml:trace contextRef="#ctx0" brushRef="#br0">35 217 7698,'-5'-22'1098,"4"17"-843,0 1 0,0 0 1,0 0-1,0 0 0,-1 0 0,1 0 1,-1 0-1,0 1 0,0-1 0,0 1 1,-1-1-1,1 1 0,-5-5 0,6 8-227,1-1-1,0 1 0,0 0 1,0-1-1,0 1 0,0 0 1,0-1-1,0 1 0,0 0 1,0-1-1,0 1 0,0 0 1,0-1-1,0 1 0,0 0 1,0 0-1,0-1 1,0 1-1,1 0 0,-1-1 1,0 1-1,0 0 0,0-1 1,0 1-1,1 0 0,-1 0 1,0-1-1,0 1 0,1 0 1,-1 0-1,0 0 0,0-1 1,1 1-1,-1 0 0,0 0 1,1 0-1,-1 0 0,0-1 1,0 1-1,1 0 0,16-8 283,19-2 253,-10 1-117,46-7 0,46-10-43,-90 18-377,-1 1 1,1 1-1,0 2 1,0 1-1,35 0 1,87 15-26,-147-11-33,-1-1 0,0 0 0,0 0 0,0 0 0,1 0-1,-1 0 1,0 0 0,0 0 0,0-1 0,0 1 0,1-1 0,-1 0 0,0 0 0,0 0-1,3-2 1,-5 3 14,1 0 0,-1 0-1,0-1 1,0 1-1,0 0 1,0 0-1,0 0 1,0-1 0,0 1-1,0 0 1,0 0-1,0 0 1,0-1 0,0 1-1,0 0 1,0 0-1,0-1 1,0 1 0,0 0-1,0 0 1,0 0-1,0-1 1,0 1 0,0 0-1,0 0 1,0 0-1,-1-1 1,1 1 0,0 0-1,0 0 1,0 0-1,0 0 1,0-1 0,-1 1-1,1 0 1,0 0-1,0 0 1,0 0 0,-1 0-1,1 0 1,0 0-1,0-1 1,-1 1 0,-22-6-955,-6 3 120,-16-11 363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39.697"/>
    </inkml:context>
    <inkml:brush xml:id="br0">
      <inkml:brushProperty name="width" value="0.1" units="cm"/>
      <inkml:brushProperty name="height" value="0.1" units="cm"/>
      <inkml:brushProperty name="color" value="#00A0D7"/>
    </inkml:brush>
  </inkml:definitions>
  <inkml:trace contextRef="#ctx0" brushRef="#br0">80 2 7017,'0'0'167,"-1"-1"-1,1 1 1,-1 0-1,1 0 0,-1 0 1,1 0-1,0 0 0,-1 0 1,1 0-1,-9 4 3827,8-3-3826,-8 22 1291,3 28-2291,6-46 1337,-8 210 188,9-151-869,-3 0 0,-3 0 0,-21 98 0,19-149-200,7-13 349,0 0-1,0-1 0,0 1 0,0 0 1,0 0-1,0 0 0,0 0 1,0 0-1,0-1 0,0 1 0,0 0 1,0 0-1,0 0 0,0 0 0,0 0 1,0-1-1,0 1 0,0 0 0,0 0 1,0 0-1,0 0 0,0 0 0,0 0 1,0-1-1,0 1 0,0 0 1,-1 0-1,1 0 0,0 0 0,0 0 1,0 0-1,0 0 0,0 0 0,0 0 1,0 0-1,-1-1 0,1 1 0,0 0 1,0 0-1,0 0 0,0 0 0,0 0 1,-1 0-1,1 0 0,0 0 1,0 0-1,0 0 0,0 0 0,5-25-289</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0.028"/>
    </inkml:context>
    <inkml:brush xml:id="br0">
      <inkml:brushProperty name="width" value="0.1" units="cm"/>
      <inkml:brushProperty name="height" value="0.1" units="cm"/>
      <inkml:brushProperty name="color" value="#00A0D7"/>
    </inkml:brush>
  </inkml:definitions>
  <inkml:trace contextRef="#ctx0" brushRef="#br0">8 26 7274,'0'-1'39,"7"-3"538,-1 1-1,1-1 1,0 1-1,-1 0 0,10-2 1,-15 4-538,0 1 1,0 0 0,1-1-1,-1 1 1,0 0 0,0 0-1,1 0 1,-1 0-1,0 0 1,0 0 0,1 0-1,-1 1 1,0-1-1,0 0 1,1 1 0,-1-1-1,0 1 1,0-1-1,0 1 1,0 0 0,0-1-1,0 1 1,0 0-1,0 0 1,0-1 0,0 1-1,0 0 1,0 0-1,-1 0 1,1 0 0,0 0-1,-1 1 1,1-1-1,-1 0 1,1 0 0,-1 0-1,0 0 1,1 1-1,-1 1 1,3 21 152,-1 1-1,-1-1 1,-1 0-1,-1 1 1,-2-1-1,-5 27 1,-4 59 93,11-69-214,0 20 9,-2 1 0,-20 109-1,8-71-57,9-43 7,1-45-107,-2-15-245,-5-18-991,8 4 929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0.390"/>
    </inkml:context>
    <inkml:brush xml:id="br0">
      <inkml:brushProperty name="width" value="0.1" units="cm"/>
      <inkml:brushProperty name="height" value="0.1" units="cm"/>
      <inkml:brushProperty name="color" value="#00A0D7"/>
    </inkml:brush>
  </inkml:definitions>
  <inkml:trace contextRef="#ctx0" brushRef="#br0">87 0 8266,'-6'10'2944,"6"-3"-2247,0-1-81,5-6-664,6 0-224,2 2-353,38 22 369</inkml:trace>
  <inkml:trace contextRef="#ctx0" brushRef="#br0" timeOffset="1">82 105 7594,'-82'50'2760,"89"-49"-2104,4 2-392,-1-4-56,5 1 33,3 1-49,3 4-40,4 2-104,-5-7-104,-2 3-296,-10-3-33,-1 5 185</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0.723"/>
    </inkml:context>
    <inkml:brush xml:id="br0">
      <inkml:brushProperty name="width" value="0.1" units="cm"/>
      <inkml:brushProperty name="height" value="0.1" units="cm"/>
      <inkml:brushProperty name="color" value="#00A0D7"/>
    </inkml:brush>
  </inkml:definitions>
  <inkml:trace contextRef="#ctx0" brushRef="#br0">14 4 6985,'-13'4'2687,"15"1"-913,34 6-824,35-2-532,1-3-1,-1-3 1,101-9-1,3 0-357,-92 8-120,-44 0-270,1-1 0,-1-3 0,1 0 0,-1-3 0,46-11 1,-65 7 29</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1.065"/>
    </inkml:context>
    <inkml:brush xml:id="br0">
      <inkml:brushProperty name="width" value="0.1" units="cm"/>
      <inkml:brushProperty name="height" value="0.1" units="cm"/>
      <inkml:brushProperty name="color" value="#00A0D7"/>
    </inkml:brush>
  </inkml:definitions>
  <inkml:trace contextRef="#ctx0" brushRef="#br0">465 0 7154,'-2'1'204,"1"0"0,-1-1 0,0 1 0,0 0 0,1 0 0,-1 0 0,0 0 0,1 0 0,-1 0 0,1 0 0,-1 0 0,1 1 0,0-1 0,-1 1 0,1-1 0,0 1 0,0 0 0,0-1 0,0 1 0,0 0 0,1-1 0,-2 4 0,-13 51 569,6-21-171,0-15-440,-1 0 0,-1 0 0,-1-1 0,-1-1 0,0 0-1,-18 18 1,-24 33 70,45-54-222,0-1 0,-1 1 0,-1-1 0,0-1 0,0 0 0,-1-1 1,-1-1-1,0 0 0,-1 0 0,0-2 0,-26 14 0,-34 7-2092,89-40 1540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1.390"/>
    </inkml:context>
    <inkml:brush xml:id="br0">
      <inkml:brushProperty name="width" value="0.1" units="cm"/>
      <inkml:brushProperty name="height" value="0.1" units="cm"/>
      <inkml:brushProperty name="color" value="#00A0D7"/>
    </inkml:brush>
  </inkml:definitions>
  <inkml:trace contextRef="#ctx0" brushRef="#br0">63 1 7778,'15'6'2768,"3"1"-2320,3-4-296,6 12-64,2-4-40,-2-7 0,9 6-8,-17-15-72,-2-5-120,11 16 88</inkml:trace>
  <inkml:trace contextRef="#ctx0" brushRef="#br0" timeOffset="1">1 262 8378,'0'-5'2888,"16"3"-2584,11 4-119,9-4-9,-5-19 16,15 8-56,1-4-8,-2 4-64,-9 8-56,-18-5-112,-10-6-152,-8 9-433,26 17-671,-26-3 880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1.724"/>
    </inkml:context>
    <inkml:brush xml:id="br0">
      <inkml:brushProperty name="width" value="0.1" units="cm"/>
      <inkml:brushProperty name="height" value="0.1" units="cm"/>
      <inkml:brushProperty name="color" value="#00A0D7"/>
    </inkml:brush>
  </inkml:definitions>
  <inkml:trace contextRef="#ctx0" brushRef="#br0">148 43 6601,'-97'-42'2497,"97"55"-1793,3-3-152,2 9 24,-3-2-32,-4-3-23,2 13-41,-6-11-232,-1 5-24,4 7-128,-4-5-64,4 5-16,3 7-80,-7-11-256,-2 1-176,-8 5 272</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2.103"/>
    </inkml:context>
    <inkml:brush xml:id="br0">
      <inkml:brushProperty name="width" value="0.1" units="cm"/>
      <inkml:brushProperty name="height" value="0.1" units="cm"/>
      <inkml:brushProperty name="color" value="#00A0D7"/>
    </inkml:brush>
  </inkml:definitions>
  <inkml:trace contextRef="#ctx0" brushRef="#br0">0 132 9946,'25'-3'3377,"18"-5"-3137,11-2-56,2-3 64,-7-4 24,23 6 8,2-2-64,23 9-104,-7-4-32,-9 5-64,-9 1 0,-29-4-160,1 6-112,-21-9-248,-6 3-144,-9-2-376,-3-2 640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31.493"/>
    </inkml:context>
    <inkml:brush xml:id="br0">
      <inkml:brushProperty name="width" value="0.1" units="cm"/>
      <inkml:brushProperty name="height" value="0.1" units="cm"/>
      <inkml:brushProperty name="color" value="#E71224"/>
    </inkml:brush>
  </inkml:definitions>
  <inkml:trace contextRef="#ctx0" brushRef="#br0">94 1 4977,'-58'114'4281,"39"-95"-3137,2 0-398,17-18-733,0 0-1,0 0 1,1 0-1,-1 0 1,0 0-1,1 1 1,-1-1-1,0 0 1,1 0-1,-1 0 1,1 0-1,-1 0 0,1 0 1,0-1-1,-1 1 1,1 0-1,0 0 1,0 0-1,0-1 1,0 1-1,0 0 1,-1-1-1,1 1 1,0-1-1,0 1 1,2 0-1,16 10-46,1-2-1,0 0 1,0-1-1,26 7 0,-15-5-293,-29-10 303,-1 1 1,0-1-1,1 0 1,-1 1-1,0-1 0,0 1 1,1-1-1,-1 1 1,0 0-1,0-1 1,0 1-1,0 0 1,0 0-1,0 0 1,0 0-1,0 0 1,0 0-1,-1 0 1,1 0-1,0 0 0,-1 0 1,1 1-1,-1-1 1,1 0-1,-1 0 1,1 1-1,-1-1 1,0 0-1,0 1 1,1-1-1,-1 0 1,0 1-1,0-1 1,0 0-1,-1 1 0,1-1 1,0 0-1,0 0 1,-1 1-1,1-1 1,-1 0-1,0 2 1,-3 6 38,-1 0 1,-1-1-1,1 0 0,-13 14 1,3-3 144,8-8 20,-1-1 1,0-1-1,-1 1 1,0-1-1,0-1 1,-1 1-1,-11 6 1,21-15-168,0 0 0,1 0-1,-1 1 1,0-1 0,0 0 0,0 0 0,0 0 0,1 0 0,-1 0-1,0 0 1,0 1 0,0-1 0,0 0 0,0 0 0,0 0 0,1 1-1,-1-1 1,0 0 0,0 0 0,0 0 0,0 1 0,0-1 0,0 0 0,0 0-1,0 0 1,0 1 0,0-1 0,0 0 0,0 0 0,0 0 0,0 1-1,0-1 1,0 0 0,0 0 0,0 0 0,0 1 0,0-1 0,0 0 0,-1 0-1,1 0 1,0 0 0,0 1 0,0-1 0,0 0 0,0 0 0,-1 0-1,1 0 1,0 1 0,0-1 0,0 0 0,0 0 0,-1 0 0,1 0-1,0 0 1,0 0 0,0 0 0,-1 0 0,1 0 0,0 0 0,0 0 0,0 0-1,-1 0 1,1 0 0,0 0 0,0 0 0,-1 0 0,29 5 371,35-4-34,-45-2-272,-5-1-46,1 1 1,-1 0-1,0 1 1,1 1-1,-1 0 1,19 5-1,-3-2 2,-28-4-48,0 0 1,-1 0 0,1 0 0,0 0 0,0 0-1,-1 0 1,1 0 0,0 0 0,0 0-1,-1 0 1,1 0 0,0 0 0,0 0 0,-1-1-1,1 1 1,0 0 0,-1-1 0,1 1 0,0 0-1,-1-1 1,1 1 0,0-1 0,-1 1 0,1-1-1,-1 1 1,1-1 0,-1 0 0,1 1-1,-1-1 1,1 1 0,-1-1 0,0 0 0,1-1-1,-4 0-1352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2.439"/>
    </inkml:context>
    <inkml:brush xml:id="br0">
      <inkml:brushProperty name="width" value="0.1" units="cm"/>
      <inkml:brushProperty name="height" value="0.1" units="cm"/>
      <inkml:brushProperty name="color" value="#00A0D7"/>
    </inkml:brush>
  </inkml:definitions>
  <inkml:trace contextRef="#ctx0" brushRef="#br0">125 97 10178,'15'-47'3977,"-10"39"-2361,1-6-1448,16 6-112,-3-5-16,19 11 16,1-2-16,24 8-32,-1 1-96,-19 0-368,8 12-232,-30-6-392,-6 1-200,6 14 840</inkml:trace>
  <inkml:trace contextRef="#ctx0" brushRef="#br0" timeOffset="1">28 318 7554,'-16'9'3304,"4"-2"-1215,22 6-1865,3-6-16,17-7 56,7 0 40,37 1-16,-8-7-64,13-2-128,5-1-48,-19-4-16,9 5 0,-21 0-200,-9-2-144,-21 2-240,-2 6-136,-12 4-384,-6 3 703</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2.776"/>
    </inkml:context>
    <inkml:brush xml:id="br0">
      <inkml:brushProperty name="width" value="0.1" units="cm"/>
      <inkml:brushProperty name="height" value="0.1" units="cm"/>
      <inkml:brushProperty name="color" value="#00A0D7"/>
    </inkml:brush>
  </inkml:definitions>
  <inkml:trace contextRef="#ctx0" brushRef="#br0">591 1 7426,'-3'0'136,"0"0"1,1 0 0,-1 0 0,0 1-1,0-1 1,0 1 0,0-1 0,0 1-1,1 0 1,-1 0 0,0 1-1,1-1 1,-1 0 0,1 1 0,-4 2-1,4-1-53,0 1 0,1-1-1,0 1 1,-1-1-1,1 1 1,1-1 0,-1 1-1,0-1 1,1 1-1,0 6 1,-3 18 25,-21 123 1030,11-83-555,4 1 0,-3 111-1,13-170-476,-1-1-1,-1 1 0,0 0 1,0-1-1,-1 0 0,0 1 1,-1-1-1,-6 17 1,7-23-51,0 1 0,0 0 1,-1-1-1,1 0 0,-1 1 1,1-1-1,-1 0 0,0 0 1,0 0-1,0-1 0,-1 1 1,1-1-1,-1 0 0,1 0 1,-1 0-1,0 0 0,0 0 1,1-1-1,-1 0 0,0 0 1,-1 0-1,1 0 0,-5 0 1,-21 0-168,1-1 0,-1-1 0,1-1 1,0-2-1,0-1 0,0-1 0,0-1 1,1-2-1,-31-14 0,27 2-715,14-3 374</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3.112"/>
    </inkml:context>
    <inkml:brush xml:id="br0">
      <inkml:brushProperty name="width" value="0.1" units="cm"/>
      <inkml:brushProperty name="height" value="0.1" units="cm"/>
      <inkml:brushProperty name="color" value="#00A0D7"/>
    </inkml:brush>
  </inkml:definitions>
  <inkml:trace contextRef="#ctx0" brushRef="#br0">0 56 9994,'12'-6'3481,"9"-7"-3065,9-5-368,6 11 0,6-1-8,6 5-8,1 8-48,-9-9-96,1 9-232,-12-3-152,-7-1-584,-11 3 695</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3.446"/>
    </inkml:context>
    <inkml:brush xml:id="br0">
      <inkml:brushProperty name="width" value="0.1" units="cm"/>
      <inkml:brushProperty name="height" value="0.1" units="cm"/>
      <inkml:brushProperty name="color" value="#00A0D7"/>
    </inkml:brush>
  </inkml:definitions>
  <inkml:trace contextRef="#ctx0" brushRef="#br0">113 1 7586,'-79'141'2744,"77"-124"-2032,2 2-336,12 19 73,-6-5 63,2 6-104,-1 9-64,-10-9-144,6 12-64,-6-6-64,-10-8-40,9 3-80,-7-11-176,1-1-296,10-6-328,-23-14 503</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3.778"/>
    </inkml:context>
    <inkml:brush xml:id="br0">
      <inkml:brushProperty name="width" value="0.1" units="cm"/>
      <inkml:brushProperty name="height" value="0.1" units="cm"/>
      <inkml:brushProperty name="color" value="#00A0D7"/>
    </inkml:brush>
  </inkml:definitions>
  <inkml:trace contextRef="#ctx0" brushRef="#br0">0 142 8738,'12'-13'742,"0"1"1,1 0-1,0 1 1,22-14-1,-20 15-728,0 1 0,1 1 0,1 0-1,-1 1 1,1 1 0,0 1 0,1 0 0,-1 1-1,1 1 1,0 1 0,0 0 0,33 2-1,60 7 62,-109-6-74,0-1 0,0 0 1,0 0-1,-1 1 0,1-1 0,0 1 0,0-1 1,-1 1-1,1 0 0,0 0 0,-1 0 0,1 0 0,0 0 1,-1 0-1,0 0 0,1 0 0,-1 1 0,0-1 1,1 0-1,-1 1 0,0-1 0,0 1 0,0 0 0,0-1 1,-1 1-1,1 0 0,0 0 0,-1-1 0,1 1 1,0 3-1,0 2-1,0 0 0,0 0 0,-1 0 0,0 0 0,0-1 0,-2 15 0,-4 17-3,2 1-1,1 1 1,2-1-1,2 0 1,7 56-1,-2-56-10,0 53 0,-6-77 11,-1 0-1,0 1 1,-1-1-1,-1 0 1,-1 0-1,-7 21 1,-1-8 27,7-18 14,1-1 0,0 1 0,1 0 0,0 0 0,1 0 1,-2 10-1,4-19-32,0 0 1,0 0 0,0 0-1,0 0 1,0 0 0,-1 0-1,1 0 1,0 0 0,0 0-1,-1 0 1,1-1 0,-1 1-1,1 0 1,-1 0 0,1 0-1,-1-1 1,1 1 0,-1 0-1,0-1 1,1 1 0,-1 0-1,0-1 1,0 1-1,1-1 1,-1 1 0,0-1-1,-1 1 1,0 0 2,-1-1-1,1 1 1,-1-1-1,1 0 1,-1 0 0,1 0-1,-1 0 1,1 0-1,-1-1 1,-3 0 0,-2-1-39,1-1 1,0 1-1,-1-1 1,1-1-1,0 1 1,1-1 0,-9-6-1,-15-18-277,1-10 125</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4.107"/>
    </inkml:context>
    <inkml:brush xml:id="br0">
      <inkml:brushProperty name="width" value="0.1" units="cm"/>
      <inkml:brushProperty name="height" value="0.1" units="cm"/>
      <inkml:brushProperty name="color" value="#00A0D7"/>
    </inkml:brush>
  </inkml:definitions>
  <inkml:trace contextRef="#ctx0" brushRef="#br0">180 1 7122,'-10'15'2896,"-7"-4"-1432,6 22-1199,-2-10 79,-4 10 24,4 8-48,-3-7-104,-1 11-96,6 5-88,-1 1 16,-1-16-184,3-4-120,-5-18-384,11 0 1000,5-8-376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4.463"/>
    </inkml:context>
    <inkml:brush xml:id="br0">
      <inkml:brushProperty name="width" value="0.1" units="cm"/>
      <inkml:brushProperty name="height" value="0.1" units="cm"/>
      <inkml:brushProperty name="color" value="#00A0D7"/>
    </inkml:brush>
  </inkml:definitions>
  <inkml:trace contextRef="#ctx0" brushRef="#br0">0 374 6873,'51'-94'2617,"-38"101"-1633,4 9-680,-1 2-64,-3 3 48,0 2-24,4 9-63,-1 9-49,-8-22-56,4 4-112,-12-21-80,2-2-361,1-5 1154,-3 4-649</inkml:trace>
  <inkml:trace contextRef="#ctx0" brushRef="#br0" timeOffset="1">327 1 7258,'0'6'2592,"-10"6"-2024,7 9-288,-4 14 192,-4-6 48,3 14 1,-9-2-49,4 12-224,5 11-64,-7 6-96,-5 4-56,-4-5-16,-3-3-64,3-14-160,1-20-104,8-13-817,3-19 769</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4.795"/>
    </inkml:context>
    <inkml:brush xml:id="br0">
      <inkml:brushProperty name="width" value="0.1" units="cm"/>
      <inkml:brushProperty name="height" value="0.1" units="cm"/>
      <inkml:brushProperty name="color" value="#00A0D7"/>
    </inkml:brush>
  </inkml:definitions>
  <inkml:trace contextRef="#ctx0" brushRef="#br0">0 0 8114,'150'33'2880,"-113"1"-2464,-9-11-320,5-1 0,-11-4-32,1-5-56,4 2-240,-12-12 2561,16-9-1833</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5.130"/>
    </inkml:context>
    <inkml:brush xml:id="br0">
      <inkml:brushProperty name="width" value="0.1" units="cm"/>
      <inkml:brushProperty name="height" value="0.1" units="cm"/>
      <inkml:brushProperty name="color" value="#00A0D7"/>
    </inkml:brush>
  </inkml:definitions>
  <inkml:trace contextRef="#ctx0" brushRef="#br0">326 0 7322,'-7'15'719,"-2"-1"1,0 0-1,0-1 1,-16 16-1,-6 2-103,-52 41 0,-6 4-32,73-61-497,10-11 7,0 1 0,0 0 1,1 1-1,0-1 0,0 1 0,-6 10 0,10-15-79,1 0-1,-1 0 1,1 0-1,0 0 1,-1 0-1,1 1 1,0-1-1,0 0 1,0 0-1,0 0 1,0 0-1,0 0 1,0 0-1,0 1 1,0-1-1,0 0 1,1 0-1,-1 0 1,0 0-1,1 1 1,1 0-8,-1 0 1,1 0-1,-1 0 1,1-1-1,0 1 1,-1-1-1,1 1 1,0-1-1,0 0 1,0 0-1,0 0 1,0 0-1,4 2 1,-1-2 2,-1 0-1,1 0 1,-1 0 0,1 0-1,0-1 1,-1 1-1,1-1 1,0-1 0,-1 1-1,1-1 1,0 1 0,-1-1-1,1 0 1,6-3 0,65-33 84,-25 10-57,-18 14-49,3 0-71,-1-3 0,-1 0 0,56-37 0,-65 39-301,-21 12 378,-1 1 0,1-1 0,-1 0 0,0 0 0,0 0 1,0 0-1,0-1 0,0 1 0,-1-1 0,1 1 0,2-5 0,3-6 145</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5.475"/>
    </inkml:context>
    <inkml:brush xml:id="br0">
      <inkml:brushProperty name="width" value="0.1" units="cm"/>
      <inkml:brushProperty name="height" value="0.1" units="cm"/>
      <inkml:brushProperty name="color" value="#00A0D7"/>
    </inkml:brush>
  </inkml:definitions>
  <inkml:trace contextRef="#ctx0" brushRef="#br0">439 30 6897,'-15'-14'572,"-2"-1"1651,23 33-537,-1-4-1594,-3-6 41,-1 0 1,1 1-1,-2-1 0,1 1 0,-1-1 0,-1 12 0,0 6 144,5 60 298,-1-49-447,-1-1 0,-7 71 0,-4-49-71,3-11-42,-3 1 0,-14 48 0,4-34-6,13-39-71,-1 0 1,-16 35-1,20-52-32,-6 16-26,9-21 100,0-1 0,0 0 0,0 0 0,0 1 0,0-1 1,0 0-1,0 1 0,0-1 0,0 0 0,0 0 0,0 1 0,0-1 1,0 0-1,0 0 0,0 1 0,0-1 0,-1 0 0,1 0 0,0 0 1,0 1-1,0-1 0,0 0 0,0 0 0,-1 0 0,1 1 0,0-1 1,0 0-1,0 0 0,-1 0 0,1 0 0,0 0 0,0 1 0,-1-1 0,1 0 1,0 0-1,0 0 0,-1 0 0,1 0 0,0 0 0,0 0 0,-1 0 1,1 0-1,0 0 0,0 0 0,-1 0 0,1 0 0,0 0 0,0 0 1,-1 0-1,1 0 0,0 0 0,0 0 0,-1-1 0,-3-14-270</inkml:trace>
  <inkml:trace contextRef="#ctx0" brushRef="#br0" timeOffset="1">339 212 7890,'-10'0'2840,"3"7"-2320,1 6-39,-15 10 119,4 10 40,-6 10 32,-6 3-72,-4 5-168,-7-2-72,6 12-136,-2-15-56,4-4-80,11 1-48,5-23-224,9 4-168,1-22-336,6-30-576</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31.875"/>
    </inkml:context>
    <inkml:brush xml:id="br0">
      <inkml:brushProperty name="width" value="0.1" units="cm"/>
      <inkml:brushProperty name="height" value="0.1" units="cm"/>
      <inkml:brushProperty name="color" value="#E71224"/>
    </inkml:brush>
  </inkml:definitions>
  <inkml:trace contextRef="#ctx0" brushRef="#br0">93 23 7762,'-81'-23'3920,"79"28"-3639,-7 2-65,22 7-152,0 6-32,-2-5-128,11 4-120,-19 0-249,-3 0-255,0 1-1864,-18-9 1768</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5.810"/>
    </inkml:context>
    <inkml:brush xml:id="br0">
      <inkml:brushProperty name="width" value="0.1" units="cm"/>
      <inkml:brushProperty name="height" value="0.1" units="cm"/>
      <inkml:brushProperty name="color" value="#00A0D7"/>
    </inkml:brush>
  </inkml:definitions>
  <inkml:trace contextRef="#ctx0" brushRef="#br0">0 0 8698,'22'23'2968,"9"12"-2775,0 6-9,-10-5 8,-11-16-16,-2-4-80,-8-4-24,0-9-136,5-3-120,0-7-400,-5 6 375</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6.160"/>
    </inkml:context>
    <inkml:brush xml:id="br0">
      <inkml:brushProperty name="width" value="0.1" units="cm"/>
      <inkml:brushProperty name="height" value="0.1" units="cm"/>
      <inkml:brushProperty name="color" value="#00A0D7"/>
    </inkml:brush>
  </inkml:definitions>
  <inkml:trace contextRef="#ctx0" brushRef="#br0">1 145 8498,'43'-75'2420,"-41"75"-2008,-1 10-166,-4 23-68,0 8-39,5-18-80,0-14-98,-1 0-1,0 0 1,-1 0 0,1 0 0,-2 0-1,-2 16 1,9-42-666,-1 0 0,0 0 0,-2-1 0,3-23 0,9-45 1368,-15 82-594,1 1-1,0 0 1,1 0-1,-1 0 1,1 0-1,-1 0 1,1 1-1,0-1 1,0 0-1,0 1 1,0-1-1,0 1 1,1 0-1,-1-1 1,1 1-1,0 1 1,-1-1-1,1 0 1,0 1-1,0-1 1,0 1-1,0 0 1,0 0-1,1 0 1,-1 0-1,6 0 1,-4 0-39,0 1 1,0 0-1,0 0 1,0 1-1,0-1 1,0 1-1,-1 0 1,1 0 0,0 1-1,-1-1 1,1 1-1,-1 0 1,1 1-1,-1-1 1,0 1-1,0-1 1,6 7-1,-4-4-163,0 2-1,0-1 0,-1 1 1,0-1-1,0 1 1,-1 1-1,0-1 0,0 1 1,0-1-1,-1 1 0,0 0 1,-1 0-1,3 15 0,-5-18 104,0 1 0,0-1 0,0 1-1,0-1 1,-1 1 0,0-1 0,0 0-1,-1 1 1,1-1 0,-1 0-1,0 0 1,-1 0 0,1 0 0,-1 0-1,0-1 1,0 1 0,0-1 0,-1 0-1,1 1 1,-1-2 0,0 1-1,-5 3 1,-1-1 175,1 0-1,0-1 0,-1 0 1,0-1-1,-13 5 1,14-7 77,1 1 1,0 0 0,0 1 0,1-1-1,-1 1 1,1 1 0,0 0 0,-10 8-1,16-12-159,0-1 0,0 1-1,0 0 1,0 0 0,0 0-1,0 0 1,1 0 0,-1 0-1,0 0 1,1 0-1,-1 0 1,1 0 0,-1 0-1,1 0 1,-1 0 0,1 0-1,0 1 1,-1 1-1,2-2-25,0 0 0,1 0 0,-1 0-1,0 0 1,0-1 0,1 1 0,-1 0-1,0-1 1,1 1 0,-1-1 0,1 1-1,-1-1 1,1 0 0,-1 0-1,2 1 1,10-1-25,-1-1 0,0 1 1,0-2-1,0 0 0,0 0 0,0-1 0,-1-1 0,1 0 0,-1 0 0,0-1 0,12-7 1,-16 7-184,-1 0 0,1 0 0,-1 0 1,0-1-1,10-12 0,-9 2-107</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6.511"/>
    </inkml:context>
    <inkml:brush xml:id="br0">
      <inkml:brushProperty name="width" value="0.1" units="cm"/>
      <inkml:brushProperty name="height" value="0.1" units="cm"/>
      <inkml:brushProperty name="color" value="#00A0D7"/>
    </inkml:brush>
  </inkml:definitions>
  <inkml:trace contextRef="#ctx0" brushRef="#br0">70 2 7458,'-2'-2'2535,"-1"9"-1159,-5 33-874,1 1 0,-2 67-1,7 99 426,2-145-752,-10 294 452,2-93-474,7-255-156,2-3-9,-1 0 0,-1 1 0,1-1 0,-1 0 0,0 0 0,0 0 0,-2 6-1,-1-8-390,0-11-46,-1-19-238,6-6 245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8.996"/>
    </inkml:context>
    <inkml:brush xml:id="br0">
      <inkml:brushProperty name="width" value="0.1" units="cm"/>
      <inkml:brushProperty name="height" value="0.1" units="cm"/>
      <inkml:brushProperty name="color" value="#00A0D7"/>
    </inkml:brush>
  </inkml:definitions>
  <inkml:trace contextRef="#ctx0" brushRef="#br0">111 5 6593,'0'-5'4145,"-4"25"-3809,-4 54-40,-15-44-56,2 2-111,1 6-49,-5-2-72,16 5-24,9-6-129,1-7-183,-1-23 192</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9.328"/>
    </inkml:context>
    <inkml:brush xml:id="br0">
      <inkml:brushProperty name="width" value="0.1" units="cm"/>
      <inkml:brushProperty name="height" value="0.1" units="cm"/>
      <inkml:brushProperty name="color" value="#00A0D7"/>
    </inkml:brush>
  </inkml:definitions>
  <inkml:trace contextRef="#ctx0" brushRef="#br0">1 33 7906,'73'-33'2656,"-50"61"-2568,2 8-32,-4 5 0,-3 0 0,-6-13 8,-4-8-40,-5-12-224,7 2-232,-5-10 248</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49.680"/>
    </inkml:context>
    <inkml:brush xml:id="br0">
      <inkml:brushProperty name="width" value="0.1" units="cm"/>
      <inkml:brushProperty name="height" value="0.1" units="cm"/>
      <inkml:brushProperty name="color" value="#00A0D7"/>
    </inkml:brush>
  </inkml:definitions>
  <inkml:trace contextRef="#ctx0" brushRef="#br0">162 89 7074,'-38'-80'2327,"31"72"-1568,2 13-447,2 17-188,3-20-100,3 56 237,-2-42-158,0 0 0,0 1 1,-3 16-1,-13 64 316,-6 52-100,11-26-146,-47 220 1,53-324-172,2 0 1,0 1 0,1-1 0,1 1 0,1-1-1,0 1 1,7 26 0,-2-2-41,-10-33-470,9-26 319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0.008"/>
    </inkml:context>
    <inkml:brush xml:id="br0">
      <inkml:brushProperty name="width" value="0.1" units="cm"/>
      <inkml:brushProperty name="height" value="0.1" units="cm"/>
      <inkml:brushProperty name="color" value="#00A0D7"/>
    </inkml:brush>
  </inkml:definitions>
  <inkml:trace contextRef="#ctx0" brushRef="#br0">117 0 7978,'3'2'2760,"-3"10"-2432,-5-3-112,-11 14 80,1 7 25,0 14-17,-5-3-72,4 7-136,4 9-56,-2-4-104,10 6-136,1-26 1936,3-12-1352</inkml:trace>
  <inkml:trace contextRef="#ctx0" brushRef="#br0" timeOffset="1">130 104 8202,'13'0'2816,"2"0"-2520,8 6-88,5 3 57,-5-6-17,8 2-104,7 1-24,-9-7-72,29 7-64,-27-2-176,-3-4-176,-5 1 191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0.347"/>
    </inkml:context>
    <inkml:brush xml:id="br0">
      <inkml:brushProperty name="width" value="0.1" units="cm"/>
      <inkml:brushProperty name="height" value="0.1" units="cm"/>
      <inkml:brushProperty name="color" value="#00A0D7"/>
    </inkml:brush>
  </inkml:definitions>
  <inkml:trace contextRef="#ctx0" brushRef="#br0">11 83 8666,'-10'13'3049,"11"-15"-2585,19 9-296,3-22-88,15 15 16,5-5-64,3-14 0,3 5-24,3-4-72,-4 9-192,-5-3-176,-10 7-585,-7 2 641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0.718"/>
    </inkml:context>
    <inkml:brush xml:id="br0">
      <inkml:brushProperty name="width" value="0.1" units="cm"/>
      <inkml:brushProperty name="height" value="0.1" units="cm"/>
      <inkml:brushProperty name="color" value="#00A0D7"/>
    </inkml:brush>
  </inkml:definitions>
  <inkml:trace contextRef="#ctx0" brushRef="#br0">519 1 8722,'-9'0'3017,"2"5"-2617,-8 5-16,15 22 104,-11 3 48,1 6-40,21 5-80,-34-5-200,18 15-56,1 3-120,-21 3-16,20 2-80,8-1-88,-11-12-208,1-14-128,-6-14-232,-13-14-160,3 4 576</inkml:trace>
  <inkml:trace contextRef="#ctx0" brushRef="#br0" timeOffset="1">0 822 10402,'0'-7'3569,"20"2"-3289,13 0-136,16 2 72,5-10 24,17 0 32,-2-7-8,8 2-136,12 13-32,-14-3-48,-2 5-56,-17 3-96,-22-9-168,-6 8-384,-10 1-136,-11-13 4561,2 3-3025</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1.058"/>
    </inkml:context>
    <inkml:brush xml:id="br0">
      <inkml:brushProperty name="width" value="0.1" units="cm"/>
      <inkml:brushProperty name="height" value="0.1" units="cm"/>
      <inkml:brushProperty name="color" value="#00A0D7"/>
    </inkml:brush>
  </inkml:definitions>
  <inkml:trace contextRef="#ctx0" brushRef="#br0">7 30 10618,'-7'0'3569,"11"-9"-3433,12 14-80,12 9-56,2-12 0,16 0 8,6-14 8,6 4 8,9 0 0,-3 6-40,-18-6-120,2 3-272,-19 7-112,-11 4-432,-1 7 592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32.214"/>
    </inkml:context>
    <inkml:brush xml:id="br0">
      <inkml:brushProperty name="width" value="0.1" units="cm"/>
      <inkml:brushProperty name="height" value="0.1" units="cm"/>
      <inkml:brushProperty name="color" value="#E71224"/>
    </inkml:brush>
  </inkml:definitions>
  <inkml:trace contextRef="#ctx0" brushRef="#br0">84 123 5465,'-66'96'2593,"58"-93"-1129,-2-3 208,20-8-1192,20 3-103,4-12-137,17-1-80,-18-15-128,3-1-80,-11-5-248,-2 4-161,8 2 265</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1.394"/>
    </inkml:context>
    <inkml:brush xml:id="br0">
      <inkml:brushProperty name="width" value="0.1" units="cm"/>
      <inkml:brushProperty name="height" value="0.1" units="cm"/>
      <inkml:brushProperty name="color" value="#00A0D7"/>
    </inkml:brush>
  </inkml:definitions>
  <inkml:trace contextRef="#ctx0" brushRef="#br0">239 1 6649,'-88'89'2590,"85"-86"-2483,1-1-1,0 1 0,0 0 1,0 0-1,0 0 0,1 0 1,-1 0-1,1 0 0,-1 0 0,1 0 1,0 0-1,1 1 0,-1-1 1,1 1-1,-1-1 0,1 0 1,0 1-1,0-1 0,0 1 1,2 5-1,-1 3 7,-4 50 734,-14 81 1,3-47-558,-38 212 35,9-70-566,42-229 237,0-4-724,5-18-185,3-17 506</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1.730"/>
    </inkml:context>
    <inkml:brush xml:id="br0">
      <inkml:brushProperty name="width" value="0.1" units="cm"/>
      <inkml:brushProperty name="height" value="0.1" units="cm"/>
      <inkml:brushProperty name="color" value="#00A0D7"/>
    </inkml:brush>
  </inkml:definitions>
  <inkml:trace contextRef="#ctx0" brushRef="#br0">1 224 8922,'36'-12'3097,"10"-1"-2817,1 5-168,-7-5-72,-4 3-32,-15-2 8,10 6-8,4 4-48,-7 4-152,-2-5 3560,-8-7-2583</inkml:trace>
  <inkml:trace contextRef="#ctx0" brushRef="#br0" timeOffset="1">316 48 7450,'-48'-48'3592,"37"48"-3376,11 10 8,-13-3 33,11 18-9,7 2-16,-12 5-176,7 4-32,-13-3-168,-3 4-120,-12 0 504,-7-3-264</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2.068"/>
    </inkml:context>
    <inkml:brush xml:id="br0">
      <inkml:brushProperty name="width" value="0.1" units="cm"/>
      <inkml:brushProperty name="height" value="0.1" units="cm"/>
      <inkml:brushProperty name="color" value="#00A0D7"/>
    </inkml:brush>
  </inkml:definitions>
  <inkml:trace contextRef="#ctx0" brushRef="#br0">58 1 5017,'-41'46'2609,"42"-37"-41,-1 5-2144,7 18-128,-2 6 88,1 10 8,-1 1-47,-11-21-153,-6 0-128,2 3-128,4-6-64,3-2-281,3-4-175,-4-7 352</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2.418"/>
    </inkml:context>
    <inkml:brush xml:id="br0">
      <inkml:brushProperty name="width" value="0.1" units="cm"/>
      <inkml:brushProperty name="height" value="0.1" units="cm"/>
      <inkml:brushProperty name="color" value="#00A0D7"/>
    </inkml:brush>
  </inkml:definitions>
  <inkml:trace contextRef="#ctx0" brushRef="#br0">1 255 6713,'56'-72'2413,"-52"66"-2262,1 1-1,-1 0 1,1 0 0,0 0 0,1 1-1,-1-1 1,1 1 0,0 0 0,0 1-1,0 0 1,13-5 0,25-14 307,65-38 374,-103 57-797,0 1 0,0-1 0,0 1 0,1 0 1,-1 1-1,1-1 0,11 0 0,-12 2-14,0-1-1,0 0 1,0 0 0,0-1 0,0 1 0,0-1 0,-1 0 0,8-5-1,-11 6-19,-1 0 0,0 0 0,0 0 0,1 0 0,-1 1 0,0-1 0,1 0 0,-1 1 0,1-1 0,-1 1 0,1-1 0,-1 1 0,1 0 0,-1 0 0,1-1 0,-1 1 0,1 0 0,-1 0 0,1 1 0,-1-1 0,1 0 0,-1 0 0,1 1 0,1 0 0,-2 0 0,0 0 0,0 1 0,0-1-1,0 0 1,0 0 0,0 1-1,0-1 1,-1 1 0,1-1 0,0 1-1,-1-1 1,1 1 0,-1 0-1,0-1 1,0 1 0,1-1 0,-1 1-1,0 2 1,-1 8 0,0 0 1,0 1-1,-1-1 0,-4 13 1,-2 9-95,-3 0 1,0-1-1,-2-1 1,-2 0-1,-28 47 1,20-54-439,0-10 224</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2.758"/>
    </inkml:context>
    <inkml:brush xml:id="br0">
      <inkml:brushProperty name="width" value="0.1" units="cm"/>
      <inkml:brushProperty name="height" value="0.1" units="cm"/>
      <inkml:brushProperty name="color" value="#00A0D7"/>
    </inkml:brush>
  </inkml:definitions>
  <inkml:trace contextRef="#ctx0" brushRef="#br0">234 0 6761,'-10'39'3521,"7"24"-2909,2-46-137,1-14-426,0-1 0,0 1 0,-1 0-1,1-1 1,-1 1 0,0-1 0,0 1 0,0-1-1,0 0 1,0 1 0,-1-1 0,1 0 0,-1 0-1,1 0 1,-1 0 0,0 0 0,-2 2 0,2-2 5,-1 1 0,1 0 1,0 0-1,-1 0 0,1 0 0,1 0 1,-1 0-1,0 0 0,-1 7 1,-1 2 71,-1-1 0,0 0 0,-11 18 0,5-8-39,8-18-83,0 0 0,1 0 1,-1 0-1,0 0 0,-1 0 1,1 0-1,0-1 1,-1 0-1,-3 3 0,-15 10 1,14-7-14,-1-1-44,1 1-1,0 1 0,0 0 0,-8 12 0,16-20 33,0-1 3,0 1 0,-1-1 0,1 0 0,0 1 0,0-1 0,0 0 0,0 1 0,0-1 0,0 0 0,0 1 0,-1-1 0,1 0 0,0 1 0,0-1 0,-1 0 1,1 0-1,0 0 0,0 1 0,-1-1 0,1 0 0,0 0 0,0 0 0,-1 1 0,1-1 0,0 0 0,-1 0 0,1 0 0,0 0 0,-1 0 0,1 0 0,0 0 0,-1 0 0,1 0 0,0 0 0,-1 0 0,1 0 0,0 0 0,-1 0 0,1 0 0,0 0 0,-1 0 0,1 0 0,0 0 0,-1 0 0,1 0 0,0-1 0,0 1 1,-1 0-1,1 0 0,0-1 0,-8-7-330</inkml:trace>
  <inkml:trace contextRef="#ctx0" brushRef="#br0" timeOffset="1">234 261 6129,'33'15'2937,"14"-7"-377,-7 4-2055,4 2-161,-3 8 64,-8 7-96,3 1-24,0-1-144,-6-12-48,-7-7-40,-8 3-64,-7-18 2328,-8 3-1719</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3.094"/>
    </inkml:context>
    <inkml:brush xml:id="br0">
      <inkml:brushProperty name="width" value="0.1" units="cm"/>
      <inkml:brushProperty name="height" value="0.1" units="cm"/>
      <inkml:brushProperty name="color" value="#00A0D7"/>
    </inkml:brush>
  </inkml:definitions>
  <inkml:trace contextRef="#ctx0" brushRef="#br0">18 134 9490,'-18'-69'3337,"50"65"-2889,-3-4-408,11 3-16,-3 0-112,-6-8-56,-3 2-88,4 1-64,-14 2-200,-2 8-257,-9 9 481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3.439"/>
    </inkml:context>
    <inkml:brush xml:id="br0">
      <inkml:brushProperty name="width" value="0.1" units="cm"/>
      <inkml:brushProperty name="height" value="0.1" units="cm"/>
      <inkml:brushProperty name="color" value="#00A0D7"/>
    </inkml:brush>
  </inkml:definitions>
  <inkml:trace contextRef="#ctx0" brushRef="#br0">97 1 8978,'-96'82'3073,"105"-69"-2833,5 12-152,0 4-48,-4-9-40,3 4-184,-1-2-120,-6-17-553,6 9 561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3.764"/>
    </inkml:context>
    <inkml:brush xml:id="br0">
      <inkml:brushProperty name="width" value="0.1" units="cm"/>
      <inkml:brushProperty name="height" value="0.1" units="cm"/>
      <inkml:brushProperty name="color" value="#00A0D7"/>
    </inkml:brush>
  </inkml:definitions>
  <inkml:trace contextRef="#ctx0" brushRef="#br0">438 0 6881,'-1'4'146,"-6"33"1233,-23 70 1,25-94-1355,-1 0 1,0-1-1,-1 0 0,0 0 0,-1-1 0,-1 0 0,0 0 1,-17 17-1,13-16 190,-1-1 0,1 0 0,-2-1-1,1-1 1,-2 0 0,1 0 0,-1-2 0,0 0 0,-1-1 0,1 0 0,-1-2 0,-25 4 0,-51 8 1406,113-11-1523,-1-1 0,1 0-1,30 0 1,-32-5-89,0-1 0,0-1 0,0 0-1,0-1 1,0-2 0,24-9 0,92-56-428,-97 50 97,-33 19 238,1-1 0,-1 0-1,0 1 1,1-2 0,-2 1-1,1 0 1,0-1 0,0 0-1,-1 0 1,0 0-1,0 0 1,0 0 0,-1-1-1,1 1 1,-1-1 0,0 1-1,0-1 1,0 0 0,1-8-1,2-28-229</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4.091"/>
    </inkml:context>
    <inkml:brush xml:id="br0">
      <inkml:brushProperty name="width" value="0.1" units="cm"/>
      <inkml:brushProperty name="height" value="0.1" units="cm"/>
      <inkml:brushProperty name="color" value="#00A0D7"/>
    </inkml:brush>
  </inkml:definitions>
  <inkml:trace contextRef="#ctx0" brushRef="#br0">99 31 7642,'-22'-28'1793,"21"27"-1768,1 1-1,0 0 1,0 0 0,-1 0 0,1 0 0,0-1 0,0 1 0,-1 0 0,1 0 0,0 0 0,-1 0 0,1 0-1,0 0 1,0 0 0,-1 0 0,1 0 0,0 0 0,-1 0 0,1 0 0,0 0 0,-1 0 0,1 0 0,0 0-1,0 0 1,-1 0 0,1 0 0,0 0 0,-1 0 0,1 1 0,0-1 0,0 0 0,-1 0 0,1 0 0,0 0-1,0 1 1,-1-1 0,1 0 0,0 0 0,0 1 0,0-1 0,0 0 0,-1 0 0,1 1 0,0-1 0,0 0-1,0 1 1,-2 8 151,0 0-1,1 1 0,0-1 0,1 18 0,0 1-203,-2 10 165,-32 790 353,34-813-616,0-9 7,0 0 1,0 1 0,-1-1 0,1 0 0,-1 0 0,-1 0 0,1 0 0,-1 0 0,0 0-1,-4 7 1,6-13 99,0 0 1,0 0-1,0 0 0,0 0 0,-1 0 0,1 0 1,0 0-1,0 0 0,0 0 0,0 0 0,0 0 0,-1 0 1,1 0-1,0 0 0,0 0 0,0 0 0,0 0 1,0 0-1,-1 0 0,1 0 0,0 0 0,0 0 1,0 0-1,0 0 0,0 0 0,-1 0 0,1 0 0,0 0 1,0 0-1,0 0 0,0 0 0,0-1 0,0 1 1,0 0-1,-1 0 0,1 0 0,0 0 0,0 0 0,0 0 1,0-1-1,0 1 0,0 0 0,0 0 0,0 0 1,0 0-1,0 0 0,0 0 0,0-1 0,0 1 0,0 0 1,0 0-1,0 0 0,0 0 0,0-1 0,-3-18-566</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4.493"/>
    </inkml:context>
    <inkml:brush xml:id="br0">
      <inkml:brushProperty name="width" value="0.1" units="cm"/>
      <inkml:brushProperty name="height" value="0.1" units="cm"/>
      <inkml:brushProperty name="color" value="#00A0D7"/>
    </inkml:brush>
  </inkml:definitions>
  <inkml:trace contextRef="#ctx0" brushRef="#br0">252 0 8498,'-10'9'2936,"-3"9"-2607,-2 0-57,0 11 120,-6 1-16,4 4 32,1 6-24,-2-9-128,5 2-32,-15-15-128,11-2-32,4 4-56,2 0-48,-2 1-216,3-1-104,-2-20-344,2-4-288,12-15 655</inkml:trace>
  <inkml:trace contextRef="#ctx0" brushRef="#br0" timeOffset="1">330 87 8482,'27'0'3016,"-1"12"-2535,-3-2-97,-5 6-72,3 6 8,-3-6-144,7 9-32,-8-2-72,6-4-56,-4-2-16,-1-6-72,-14-4-208,-9-6-104,8-2-360,-5-1 455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32.543"/>
    </inkml:context>
    <inkml:brush xml:id="br0">
      <inkml:brushProperty name="width" value="0.1" units="cm"/>
      <inkml:brushProperty name="height" value="0.1" units="cm"/>
      <inkml:brushProperty name="color" value="#E71224"/>
    </inkml:brush>
  </inkml:definitions>
  <inkml:trace contextRef="#ctx0" brushRef="#br0">66 230 7618,'78'-95'2864,"-78"104"-2208,-6-15-152,-1 11-39,-1-5-89,0 1-104,5 22-64,-2-8-160,1 8-32,-7-10-32,-4-6-64,7 8-88,-7-12-112,9 10-120,1-5-97,-7-18-335,6-4 96,-3-21 416</inkml:trace>
  <inkml:trace contextRef="#ctx0" brushRef="#br0" timeOffset="1">3 128 3825,'-1'-104'2230,"0"103"-2127,1 0 0,0 0 1,0 0-1,0 0 1,0 0-1,-1 0 0,1 0 1,1 0-1,-1 0 1,0 0-1,0 0 0,0 0 1,0 0-1,1 0 1,-1 1-1,0-1 0,1 0 1,-1 0-1,1 0 1,-1 0-1,1 0 0,0 1 1,-1-1-1,2-1 1,4 13 2370,5 243-1439,-10-222-937,0-21-50,0 0 0,0 0 0,1 0 0,3 10 1,-4-18-32,0-1 1,-1 1 0,1 0-1,0-1 1,0 0 0,0 1-1,0-1 1,1 1 0,-1-1-1,1 0 1,-1 0 0,1 0-1,0 0 1,0 0 0,0 0-1,0-1 1,0 1 0,0-1-1,0 1 1,4 1 0,-3-3 0,0 0-1,0 0 1,0 0 0,0 0 0,0-1 0,-1 0 0,1 1-1,0-1 1,0 0 0,-1 0 0,1 0 0,-1-1-1,1 1 1,-1-1 0,1 1 0,-1-1 0,0 0 0,0 0-1,3-2 1,37-43 11,-38 41-29,38-38-405,-32 35 79,-1 0 0,0 0 0,10-15-1,-16 13 107</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4.834"/>
    </inkml:context>
    <inkml:brush xml:id="br0">
      <inkml:brushProperty name="width" value="0.1" units="cm"/>
      <inkml:brushProperty name="height" value="0.1" units="cm"/>
      <inkml:brushProperty name="color" value="#00A0D7"/>
    </inkml:brush>
  </inkml:definitions>
  <inkml:trace contextRef="#ctx0" brushRef="#br0">340 1 8434,'7'8'3232,"-4"4"-2207,5 6-673,-1 14 16,-15-10 88,-2 16 120,-8-7 8,-12 13-192,4 9-88,-4-1-176,-17-1-64,-3-7-208,0-2-208,4-10-416,11-9-256,20-14 592</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5.163"/>
    </inkml:context>
    <inkml:brush xml:id="br0">
      <inkml:brushProperty name="width" value="0.1" units="cm"/>
      <inkml:brushProperty name="height" value="0.1" units="cm"/>
      <inkml:brushProperty name="color" value="#00A0D7"/>
    </inkml:brush>
  </inkml:definitions>
  <inkml:trace contextRef="#ctx0" brushRef="#br0">0 0 6825,'27'9'3033,"7"1"-968,-9-7-1737,1 3-232,-1 4 16,-2-3-40,-2-1 16,0 1-32,-1-4-112,-5-1-272,3 1-281,-8-3 337</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5.511"/>
    </inkml:context>
    <inkml:brush xml:id="br0">
      <inkml:brushProperty name="width" value="0.1" units="cm"/>
      <inkml:brushProperty name="height" value="0.1" units="cm"/>
      <inkml:brushProperty name="color" value="#00A0D7"/>
    </inkml:brush>
  </inkml:definitions>
  <inkml:trace contextRef="#ctx0" brushRef="#br0">217 0 9106,'19'10'1080,"-1"-2"0,1 0 0,38 10 0,-34-12-1057,0 1 1,36 18-1,-58-25-22,14 8 11,-1 0 1,1 1-1,-2 0 0,17 14 0,-26-19-11,0 0-1,-1 0 1,1 0 0,-1 1 0,0-1 0,0 1 0,0 0 0,-1-1 0,0 1 0,0 1-1,0-1 1,0 0 0,-1 0 0,0 1 0,0-1 0,-1 1 0,1 7 0,-1 1 5,0 0 1,-1 0-1,0 0 1,-1 0-1,-1 0 1,0 0-1,-1-1 1,-1 0-1,0 1 1,0-2-1,-2 1 1,1-1-1,-2 1 1,1-2-1,-2 1 1,-17 18-1,25-29-2,1 0 1,-1 0-1,0 0 0,0-1 0,0 1 0,1 0 0,-1 0 0,0-1 0,0 1 1,0-1-1,0 1 0,0-1 0,0 1 0,-1-1 0,1 1 0,0-1 0,0 0 1,0 0-1,0 0 0,0 1 0,0-1 0,-1 0 0,1-1 0,0 1 0,-2 0 1,1-1-5,0 0 0,0 0 0,0 0 1,1-1-1,-1 1 0,1 0 0,-1-1 1,1 1-1,-1-1 0,1 1 0,0-1 1,0 0-1,-2-2 0,-1-5-34,-1 0 0,1 0 0,1-1-1,-5-17 1,4-5-30,1 0-1,1 0 0,6-63 0,-1 48 78,-3 38-82,1 8 88,-1-1 0,0 1 0,0-1 0,0 1 1,0-1-1,0 0 0,0 1 0,0-1 0,0 1 0,0-1 0,-1 0 1,1 1-1,-2-3 0,-9 3 188,-12 17-99,-253 223 571,273-236-689,-50 46 150,50-47-178,1 1 1,0-1-1,-1 1 0,1 0 1,0-1-1,1 1 0,-1 0 1,0 0-1,1 0 0,-1 1 0,1-1 1,0 0-1,0 0 0,1 1 1,-1-1-1,0 6 0,10-1-576,17-6-76,32-5 329</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5.846"/>
    </inkml:context>
    <inkml:brush xml:id="br0">
      <inkml:brushProperty name="width" value="0.1" units="cm"/>
      <inkml:brushProperty name="height" value="0.1" units="cm"/>
      <inkml:brushProperty name="color" value="#00A0D7"/>
    </inkml:brush>
  </inkml:definitions>
  <inkml:trace contextRef="#ctx0" brushRef="#br0">39 43 8330,'-38'-43'2984,"41"50"-2415,7 9-297,-2 4-32,-3 2 32,0 4-48,2 2-40,-4 6-272,2-1-104,-5-3-400,-2 1 360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6.186"/>
    </inkml:context>
    <inkml:brush xml:id="br0">
      <inkml:brushProperty name="width" value="0.1" units="cm"/>
      <inkml:brushProperty name="height" value="0.1" units="cm"/>
      <inkml:brushProperty name="color" value="#00A0D7"/>
    </inkml:brush>
  </inkml:definitions>
  <inkml:trace contextRef="#ctx0" brushRef="#br0">0 117 9450,'12'2'3329,"9"7"-2817,2-7-448,13 0 40,-1-14 24,14 9 16,5-9-32,-4 1-40,1-4-152,-5-8-184,-7 10-248,-13-10-184,-3 18 440,-24-10 64</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6.529"/>
    </inkml:context>
    <inkml:brush xml:id="br0">
      <inkml:brushProperty name="width" value="0.1" units="cm"/>
      <inkml:brushProperty name="height" value="0.1" units="cm"/>
      <inkml:brushProperty name="color" value="#00A0D7"/>
    </inkml:brush>
  </inkml:definitions>
  <inkml:trace contextRef="#ctx0" brushRef="#br0">286 1 6449,'-54'70'2561,"43"-58"-1617,-4 1-296,-5 2-88,4 8 1,-1 5-89,-4 3-64,3 2-168,1 4-88,-1-4-56,7 3-64,-5-1-144,-4-12-144,3-2-432,3-4 440</inkml:trace>
  <inkml:trace contextRef="#ctx0" brushRef="#br0" timeOffset="1">4 321 8298,'38'-99'2968,"-20"104"-2463,10 13-337,0-1 0,-5-4 0,3 8-40,0-6-16,-3 2-64,-8-3-96,0-4-80,-12-8-296,4 6-249</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6.958"/>
    </inkml:context>
    <inkml:brush xml:id="br0">
      <inkml:brushProperty name="width" value="0.1" units="cm"/>
      <inkml:brushProperty name="height" value="0.1" units="cm"/>
      <inkml:brushProperty name="color" value="#00A0D7"/>
    </inkml:brush>
  </inkml:definitions>
  <inkml:trace contextRef="#ctx0" brushRef="#br0">23 53 7546,'7'28'2917,"2"16"-2755,-8-26 1,-1 0-1,-1 0 1,-1 0 0,0-1-1,-2 1 1,0-1 0,0 1 0,-14 28-1,18-44-143,-1-1-1,0 0 1,1 1-1,-1 0 0,1-1 1,-1 1-1,1-1 1,0 1-1,0-1 0,0 1 1,-1 0-1,2-1 1,-1 1-1,0 0 1,0-1-1,0 1 0,1-1 1,-1 1-1,1-1 1,-1 1-1,1-1 1,0 1-1,-1-1 0,1 1 1,0-1-1,0 0 1,0 1-1,0-1 0,0 0 1,1 0-1,-1 0 1,0 0-1,0 0 1,1 0-1,-1 0 0,1 0 1,-1-1-1,1 1 1,-1 0-1,1-1 1,-1 1-1,1-1 0,-1 0 1,1 1-1,0-1 1,-1 0-1,1 0 1,-1 0-1,1 0 0,0 0 1,-1-1-1,1 1 1,-1 0-1,1-1 0,-1 1 1,1-1-1,0 0 1,1-1-1,39-17 17,-2-2 1,0-2-1,-2-2 1,-1-2-1,-1-1 0,-1-1 1,54-59-1,-77 75 74,1 1-1,0 1 1,1 0 0,0 0 0,1 2 0,23-13-1,-13 11 411,-20 9-299,-11 4-66,-21 34 178,20-22-378,1 0 0,0 0 0,1 0 0,1 1 0,0-1 1,1 1-1,1 0 0,0 0 0,1 0 0,1 19 1,0-29-41,0 0 1,0 1-1,-1-1 1,0 0-1,0 1 1,0-1-1,0 0 1,-1 0-1,0 0 1,0 0-1,0 0 1,-1 0 0,0 0-1,0-1 1,0 1-1,0-1 1,-1 0-1,1 0 1,-1 0-1,0-1 1,0 1-1,-1-1 1,-8 5-1,-32 22-360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7.300"/>
    </inkml:context>
    <inkml:brush xml:id="br0">
      <inkml:brushProperty name="width" value="0.1" units="cm"/>
      <inkml:brushProperty name="height" value="0.1" units="cm"/>
      <inkml:brushProperty name="color" value="#00A0D7"/>
    </inkml:brush>
  </inkml:definitions>
  <inkml:trace contextRef="#ctx0" brushRef="#br0">22 0 8330,'0'0'3048,"3"5"-2279,-1 2-585,-2-4-48,6 23-8,19 53 0,-30-49-80,5-1-64,-7-4-80,1-7-176,-3-1-120,-17-13-441,21 5 537</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7.666"/>
    </inkml:context>
    <inkml:brush xml:id="br0">
      <inkml:brushProperty name="width" value="0.1" units="cm"/>
      <inkml:brushProperty name="height" value="0.1" units="cm"/>
      <inkml:brushProperty name="color" value="#00A0D7"/>
    </inkml:brush>
  </inkml:definitions>
  <inkml:trace contextRef="#ctx0" brushRef="#br0">1 184 6001,'100'-99'2490,"-95"94"-2336,1-1 0,0 2 0,0-1 0,1 1-1,-1 0 1,1 0 0,0 0 0,0 1 0,1 0 0,-1 1 0,0 0-1,1 0 1,0 0 0,-1 1 0,11 0 0,0-1 50,56-9 307,-32 3-236,2 2 0,-1 2-1,0 2 1,1 2 0,57 7-1,-99-7-256,-1 0-1,0 0 1,1 0-1,-1 1 0,0-1 1,0 0-1,1 1 1,-1-1-1,0 1 1,0-1-1,0 1 0,0 0 1,1-1-1,-1 1 1,0 0-1,0 0 1,0 0-1,-1-1 1,1 1-1,0 0 0,0 0 1,0 1-1,-1-1 1,2 2-1,-2-1 7,0-1 0,0 1 0,0 0 0,0 0-1,0-1 1,0 1 0,-1 0 0,1 0 0,-1-1-1,1 1 1,-1 0 0,0-1 0,1 1 0,-1 0 0,-2 2-1,-7 9 98,1-1-1,-2 0 1,-16 15-1,11-12-73,-64 112 94,69-113-145,7-9-12,0 0 0,-1 1 0,2-1 0,-1 1 0,1 0 0,-6 12 0,8-13-60,-1 0 1,-1 0-1,1 0 0,-1-1 0,0 1 1,0-1-1,0 0 0,-1 1 0,1-1 1,-1-1-1,0 1 0,-8 5 0,10-7-5,0-1-1,0 0 1,0 0-1,0-1 1,-1 1 0,1 0-1,0-1 1,0 1-1,0-1 1,-1 0-1,1 0 1,0 0-1,0 0 1,-1 0 0,1 0-1,0-1 1,0 1-1,-1-1 1,1 1-1,0-1 1,0 0-1,0 0 1,0 0 0,0 0-1,0 0 1,0 0-1,0-1 1,1 1-1,-1-1 1,0 1 0,1-1-1,-1 0 1,1 1-1,-1-1 1,-1-3-1,-14-22-358</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7.996"/>
    </inkml:context>
    <inkml:brush xml:id="br0">
      <inkml:brushProperty name="width" value="0.1" units="cm"/>
      <inkml:brushProperty name="height" value="0.1" units="cm"/>
      <inkml:brushProperty name="color" value="#00A0D7"/>
    </inkml:brush>
  </inkml:definitions>
  <inkml:trace contextRef="#ctx0" brushRef="#br0">96 32 5233,'4'-31'4006,"-5"50"-2131,-17 56-702,5-28-975,5-7-81,5-21-32,-1 0 0,-1 0 0,0-1 0,-1 1-1,-1-1 1,-17 30 0,23-48-82,1 1-1,0-1 1,-1 0 0,1 1-1,-1-1 1,1 0 0,0 1-1,-1-1 1,1 1 0,0-1-1,0 1 1,-1-1-1,1 0 1,0 1 0,0-1-1,0 1 1,-1-1 0,1 1-1,0-1 1,0 1 0,0-1-1,0 1 1,0 0 0,0-1-1,0 1 1,0-1-1,0 1 1,0-1 0,1 1-1,-1-1 1,0 1 0,0-1-1,0 1 1,1-1 0,-1 0-1,0 1 1,0-1 0,1 1-1,-1-1 1,1 1-1,24-2 43,31-18 1,110-82 427,-136 96-218,-29 5-247,-1-1 0,1 1 0,-1 0 1,0 0-1,1 0 0,-1 0 0,1 0 0,-1-1 0,1 1 0,-1 0 0,0 0 0,1 0 0,-1 0 0,1 0 0,-1 0 0,1 1 0,-1-1 0,0 0 0,1 0 1,-1 0-1,1 0 0,-1 0 0,0 1 0,1-1 0,-1 0 0,1 0 0,-1 1 0,0-1 0,1 0 0,-1 0 0,0 1 0,0-1 0,1 0 0,-1 1 0,0-1 1,0 1-1,1-1 0,-1 0 0,0 1 0,0-1 0,0 1 0,0-1 0,0 0 0,1 1 0,-1-1 0,0 1 0,0-1 0,0 1 0,0-1 0,0 0 0,0 1 0,-1-1 1,1 1-1,0-1 0,0 1 0,0-1 0,0 0 0,0 1 0,-1-1 0,1 1 0,0-1 0,-89 105 119,48-47-2868,18-38 1622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1.409"/>
    </inkml:context>
    <inkml:brush xml:id="br0">
      <inkml:brushProperty name="width" value="0.1" units="cm"/>
      <inkml:brushProperty name="height" value="0.1" units="cm"/>
      <inkml:brushProperty name="color" value="#E71224"/>
    </inkml:brush>
  </inkml:definitions>
  <inkml:trace contextRef="#ctx0" brushRef="#br0">19 148 7882,'-19'3'2116,"20"-3"-2094,-1 0 1,0 0 0,0 0-1,0 0 1,0 0-1,0 0 1,0 0-1,0 0 1,0 0-1,0 0 1,0 0-1,0 0 1,0 0-1,0 1 1,-1-1 293,1 0-294,33 5 648,-17-2-660,12-1 196,-1 0-1,1-1 0,0-2 0,54-9 0,108-34 300,-55 10-399,-82 22-75,1-1 4,0 2 0,104-6 0,-147 18-131,0-1 1,0-1-1,0 0 1,0 0-1,-1-1 1,1 0-1,12-5 1,-23 7 40,0 0 1,0 0 0,0 0-1,0 0 1,1 0 0,0-4-1467,-1 4 1466,0 0 1,0 0 0,0 0-1,0 0 1,0-1 0,0 1-1,0 0 1,0 0 0,-3-1-1087,-4-3-143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32.873"/>
    </inkml:context>
    <inkml:brush xml:id="br0">
      <inkml:brushProperty name="width" value="0.1" units="cm"/>
      <inkml:brushProperty name="height" value="0.1" units="cm"/>
      <inkml:brushProperty name="color" value="#E71224"/>
    </inkml:brush>
  </inkml:definitions>
  <inkml:trace contextRef="#ctx0" brushRef="#br0">46 0 7066,'-5'12'2608,"2"-9"-1976,10 9 1905,-9 11-2489,-1 49-24,-9-36-184,7-3-64,-3-10-296,0-7-305,1-2 553</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8.812"/>
    </inkml:context>
    <inkml:brush xml:id="br0">
      <inkml:brushProperty name="width" value="0.1" units="cm"/>
      <inkml:brushProperty name="height" value="0.1" units="cm"/>
      <inkml:brushProperty name="color" value="#00A0D7"/>
    </inkml:brush>
  </inkml:definitions>
  <inkml:trace contextRef="#ctx0" brushRef="#br0">0 194 8938,'33'-3'3477,"16"-9"-3423,-19 4 182,2 1-155,14-4 99,52-18 0,-85 24-135,0-1 1,-1 0-1,1 0 1,-2-1-1,1-1 1,-1 0-1,0 0 0,17-17 1,15-9 76,-42 33-119,1 0 0,0 0 0,0 0 0,0 0 0,0 0 0,0 0 0,0 0 0,0 1 0,0-1 0,0 1 0,0-1 0,0 1 0,0 0 0,0 0 0,1 0 0,-1 0 0,0 0 0,0 1 0,0-1 0,0 0 0,0 1 0,4 1 0,-4-1 4,0 1 0,-1-1 1,1 1-1,0-1 1,-1 1-1,1-1 0,-1 1 1,0 0-1,1 0 1,-1 0-1,0 0 1,0 0-1,0 0 0,0 0 1,-1 0-1,1 0 1,-1 0-1,1 0 0,-1 0 1,0 1-1,1-1 1,-1 0-1,-1 4 0,0 2 33,-1 0 0,0 0 0,-1 0 0,0 0 0,-4 8 0,-3 11-12,-4 15-65,5-13 101,-18 42 0,24-64-206,0-1 1,0 0-1,-1 0 1,0-1-1,0 1 1,0-1-1,-1 0 1,1 0-1,-1 0 1,-1-1 0,1 1-1,-8 4 1,0-4-705,2-4 371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9.153"/>
    </inkml:context>
    <inkml:brush xml:id="br0">
      <inkml:brushProperty name="width" value="0.1" units="cm"/>
      <inkml:brushProperty name="height" value="0.1" units="cm"/>
      <inkml:brushProperty name="color" value="#00A0D7"/>
    </inkml:brush>
  </inkml:definitions>
  <inkml:trace contextRef="#ctx0" brushRef="#br0">83 52 6241,'-41'-52'3105,"42"58"-2920,-1-1 0,0 1 0,0-1 0,0 1 0,-1 0 0,0-1 0,0 1 0,0-1 1,-4 9-1,3-4-38,-12 24-114,13-32-34,0 0 0,0 0 0,0 0-1,0 0 1,0 0 0,1 0-1,-1 0 1,0 0 0,1 1 0,0-1-1,0 0 1,-1 0 0,1 0 0,1 5-1,-1-7 0,1 1-1,-1 0 0,0 0 0,0 0 1,1 0-1,-1 0 0,0 0 0,0 0 1,0 0-1,0 0 0,0 0 0,0 0 1,0-1-1,0 1 0,-1 0 0,1 0 1,0 0-1,-1 0 0,1 0 0,0 0 1,-1 0-1,1-1 0,-1 1 0,1 0 1,-1 0-1,0 0 0,1-1 0,-1 1 1,-1 0-1,2 0 4,0-1 0,0 0 1,0 0-1,-1 0 0,1 1 0,0-1 1,0 0-1,0 0 0,0 0 0,-1 1 1,1-1-1,0 0 0,0 1 0,0-1 1,0 0-1,0 0 0,0 1 1,0-1-1,0 0 0,0 1 0,0-1 1,0 0-1,0 0 0,0 1 0,0-1 1,0 0-1,0 1 0,0-1 0,0 0 1,0 0-1,0 1 0,0-1 1,1 0-1,-1 0 0,0 1 0,0-1 1,0 0-1,0 0 0,1 0 0,-1 1 1,0-1-1,0 0 0,1 0 0,-1 0 1,0 1-1,0-1 0,1 0 0,-1 0 1,0 0-1,0 0 0,1 0 1,-1 0-1,0 0 0,0 0 0,1 0 1,-1 0-1,0 0 0,1 0 0,-1 0 1,0 0-1,0 0 0,1 0 0,28-1 205,-17-4-180,-1-1-1,1 0 1,-1-1-1,0 0 0,-1 0 1,0-1-1,10-10 1,15-11-633,-22 24 379</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9.514"/>
    </inkml:context>
    <inkml:brush xml:id="br0">
      <inkml:brushProperty name="width" value="0.1" units="cm"/>
      <inkml:brushProperty name="height" value="0.1" units="cm"/>
      <inkml:brushProperty name="color" value="#00A0D7"/>
    </inkml:brush>
  </inkml:definitions>
  <inkml:trace contextRef="#ctx0" brushRef="#br0">250 0 8194,'-69'3'2418,"71"3"-2135,0 1 1,0 0-1,-1-1 1,0 1 0,0 0-1,0 0 1,-1-1 0,-1 14-1,-3-2-175,-1 0 0,-10 26 0,-5 13-16,11-19-156,1-6 123,-1 1-1,-15 33 0,21-58-164,-1 0 0,0-1 0,0 1 0,-1-1 0,0 0-1,0 0 1,-1-1 0,0 1 0,0-1 0,0 0 0,-1-1 0,0 0-1,-9 6 1,5-8-256</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4:59.848"/>
    </inkml:context>
    <inkml:brush xml:id="br0">
      <inkml:brushProperty name="width" value="0.1" units="cm"/>
      <inkml:brushProperty name="height" value="0.1" units="cm"/>
      <inkml:brushProperty name="color" value="#00A0D7"/>
    </inkml:brush>
  </inkml:definitions>
  <inkml:trace contextRef="#ctx0" brushRef="#br0">0 0 6161,'32'1'2786,"49"8"-1,31 13-1151,-66-12-1290,1-2 0,83 5 0,-129-13-344,24 0-39,0 0 1,-1-2-1,49-9 0,-85 6-1573,-17 2-735,1 2 1185</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5:00.225"/>
    </inkml:context>
    <inkml:brush xml:id="br0">
      <inkml:brushProperty name="width" value="0.1" units="cm"/>
      <inkml:brushProperty name="height" value="0.1" units="cm"/>
      <inkml:brushProperty name="color" value="#00A0D7"/>
    </inkml:brush>
  </inkml:definitions>
  <inkml:trace contextRef="#ctx0" brushRef="#br0">28 0 7682,'-1'1'195,"-1"0"0,1-1 0,0 1 0,-1 0 0,1 0 0,0 0 0,-1 0 0,1 0 0,0 0 0,0 0 1,0 0-1,0 1 0,0-1 0,0 0 0,0 0 0,0 1 0,1-1 0,-1 1 0,0-1 0,1 1 0,-1-1 0,1 1 0,-1 2 1,-2 44-182,3-20 193,0-21-200,1 0-1,1-1 0,-1 1 0,1-1 0,0 1 0,1-1 1,-1 0-1,1 0 0,0 0 0,1 0 0,0-1 0,0 1 1,0-1-1,0 0 0,9 8 0,-14-15-5,1 0 1,-1 1-1,1-1 0,0 0 1,-1 1-1,1-1 0,0 0 1,0 0-1,0 1 0,0-1 1,0 0-1,1 0 0,-1 1 1,0-1-1,1 0 0,0 1 1,-1-1-1,1 0 0,0 1 1,1-3-1,4-10 24,0 1 0,1 0 0,16-22 0,-20 31-13,1 0 0,-1 0 0,1 0 0,1 0-1,-1 1 1,0 0 0,1-1 0,0 2 0,-1-1 0,1 0-1,0 1 1,1 0 0,-1 0 0,0 1 0,6-2-1,-6 3-10,-1-1-1,1 1 0,0 0 0,0 0 0,-1 1 0,1-1 1,0 1-1,-1 0 0,1 0 0,0 1 0,-1-1 0,0 1 1,1 0-1,-1 0 0,0 1 0,0-1 0,0 1 0,0 0 1,-1 0-1,1 0 0,-1 0 0,0 1 0,0 0 0,0-1 0,0 1 1,0 0-1,-1 0 0,0 1 0,0-1 0,3 8 0,-4-8-8,1 0 0,-1 0 0,0 1-1,0-1 1,0 0 0,-1 1 0,1-1-1,-1 0 1,0 1 0,-1-1 0,1 1-1,-1-1 1,1 0 0,-1 0-1,-1 1 1,1-1 0,-1 0 0,1 0-1,-1 0 1,0 0 0,0 0 0,-1-1-1,1 1 1,-1-1 0,0 1 0,0-1-1,0 0 1,0 0 0,-1 0-1,1-1 1,-1 1 0,0-1 0,-6 3-1,-32 18 33,33-17 79,-1 0 0,1-1 1,-1 0-1,0 0 0,-1-1 0,1-1 1,-1 0-1,0 0 0,-10 1 1,22-5-85,0-1 0,0 1 0,1 0-1,-1-1 1,0 1 0,1 0 0,-1 0 0,1 0 0,0 1 0,-1-1 0,1 0 0,0 1 0,-1-1 0,1 0 0,0 1 0,0 0 0,2-1 0,20-1-24,-14 1-9,0 0 0,0 0 0,0-1 0,0 0 0,0-1 0,11-4 0,1-4-153,-11 7-77,0-1-1,-1 0 0,0-1 1,0 0-1,13-12 0,-12 1-504,-9-1 331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5:00.649"/>
    </inkml:context>
    <inkml:brush xml:id="br0">
      <inkml:brushProperty name="width" value="0.1" units="cm"/>
      <inkml:brushProperty name="height" value="0.1" units="cm"/>
      <inkml:brushProperty name="color" value="#00A0D7"/>
    </inkml:brush>
  </inkml:definitions>
  <inkml:trace contextRef="#ctx0" brushRef="#br0">225 24 7586,'-61'-23'2437,"60"23"-2414,0 0 0,0 0 0,0-1 0,0 1-1,0 1 1,0-1 0,0 0 0,0 0-1,0 0 1,0 0 0,0 1 0,0-1-1,1 0 1,-1 1 0,0-1 0,0 1 0,0-1-1,0 1 1,1-1 0,-1 1 0,0-1-1,1 1 1,-1 0 0,0-1 0,1 1 0,-1 0-1,1 0 1,-1 0 0,1-1 0,-1 1-1,1 0 1,0 0 0,-1 0 0,1 0-1,0 0 1,0 0 0,0 0 0,0 0 0,0-1-1,0 1 1,0 0 0,0 0 0,0 0-1,0 0 1,0 0 0,0 0 0,1 0-1,-1 0 1,1 1 0,-1 3 68,-4 24 96,-1-1 0,-1 0 0,-15 40 0,11-41-92,2 1 0,1-1-1,-3 34 1,8-38-31,-8 62 238,9-80-277,0 0 0,-1 1-1,1-1 1,-1 0 0,0 0 0,0 0 0,-1 0 0,1-1 0,-1 1 0,0-1 0,0 1 0,-5 4-1,-15 12 259,40-30-65,35-17-134,61-9-42,-105 31-38,0 0 1,0-1-1,-1-1 0,1 1 0,-1-1 0,-1 0 1,1-1-1,-1 0 0,6-8 0,9-9 0,-3 4 5,21-20-14,-39 40 4,1 0 1,-1 0 0,0 0 0,0 0 0,1 0-1,-1 0 1,0 0 0,0 0 0,1 0 0,-1 0-1,0 0 1,1 0 0,-1 0 0,0 0-1,0 0 1,1 0 0,-1 0 0,0 0 0,0 0-1,1 0 1,-1 0 0,0 1 0,0-1 0,0 0-1,1 0 1,-1 0 0,0 0 0,0 1 0,0-1-1,1 0 1,-1 0 0,0 1 0,0-1 0,0 0-1,0 0 1,0 0 0,0 1 0,0-1-1,1 0 1,-1 0 0,0 1 0,0-1 0,0 0-1,0 1 1,0-1 0,0 0 0,0 0 0,0 1-1,-1-1 1,4 18-10,-3-17 8,0 11 0,-1 0 1,0 0-1,0 1 0,-2-2 1,1 1-1,-1 0 0,-1 0 1,-6 12-1,0 7-155,8-22-253,4-8 142,10-12 2483,-11 11-2009,10-15 960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5:01.143"/>
    </inkml:context>
    <inkml:brush xml:id="br0">
      <inkml:brushProperty name="width" value="0.1" units="cm"/>
      <inkml:brushProperty name="height" value="0.1" units="cm"/>
      <inkml:brushProperty name="color" value="#00A0D7"/>
    </inkml:brush>
  </inkml:definitions>
  <inkml:trace contextRef="#ctx0" brushRef="#br0">324 1 7986,'11'42'3592,"-11"-38"-3569,0 0 0,0 0 0,0 1 0,0-1 0,-1 0 0,0 1 0,0-1 0,0 0 0,0 0 0,-1 0 0,0 0 0,1 0 0,-2 0 0,1-1-1,0 1 1,-1-1 0,1 1 0,-1-1 0,-4 4 0,-20 21-14,20-19-4,-1-1 1,0 0-1,0 0 1,0-1-1,-1 0 0,0 0 1,-1-1-1,0-1 1,-17 9-1,-22 0 53,36-11-6,1 0 0,0 1 1,0 0-1,0 1 0,0 0 0,1 1 1,-13 9-1,23-15-33,0 0-1,0 1 1,0-1-1,1 1 1,-1-1-1,0 1 1,0 0 0,1-1-1,-1 1 1,0 0-1,1-1 1,-1 1-1,0 0 1,1 0 0,0 0-1,-1-1 1,1 1-1,-1 0 1,1 0-1,0 0 1,-1 0 0,1 0-1,0 0 1,0 0-1,0 0 1,0 0-1,0 0 1,0 0-1,0 0 1,0 0 0,0 0-1,1 0 1,-1-1-1,0 1 1,0 0-1,1 1 1,1 0 1,1 0 0,-1 0 0,0-1 0,1 1 0,-1-1 0,1 0-1,-1 0 1,1 1 0,0-2 0,-1 1 0,1 0 0,3 0 0,13 3 0,1-2 1,28 1-1,-17-4-14,-23 0-1,0 1 0,1-1 0,-1 1 1,0 0-1,1 1 0,-1 0 0,0 1 0,0-1 1,0 1-1,0 1 0,0 0 0,0 0 1,0 0-1,-1 1 0,10 6 0,-17-6 48,0 0-1,0-1 1,-1 1-1,1-1 0,-1 1 1,0-1-1,0 1 1,0-1-1,-1 1 1,1-1-1,-3 5 0,4-8-19,-102 195 999,81-159-1067,20-33-2,0 0 0,0 0 0,0 0 0,0 0 1,0 1-1,0-1 0,1 0 0,0 0 0,0 1 0,0-1 0,0 5 0,3 4-545,-3-16-345,6-5 527</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5:01.511"/>
    </inkml:context>
    <inkml:brush xml:id="br0">
      <inkml:brushProperty name="width" value="0.1" units="cm"/>
      <inkml:brushProperty name="height" value="0.1" units="cm"/>
      <inkml:brushProperty name="color" value="#00A0D7"/>
    </inkml:brush>
  </inkml:definitions>
  <inkml:trace contextRef="#ctx0" brushRef="#br0">1 203 8914,'61'-73'2611,"-58"69"-2525,1-1 0,0 1 0,1 1 0,-1-1 0,1 0 1,-1 1-1,1 0 0,0 0 0,0 1 0,1-1 0,-1 1 0,11-3 0,-11 4-54,0 0 1,-1-1-1,1 0 1,0 0-1,-1 0 0,7-5 1,-2 0 14,-2 1-22,1 0 0,-1 0-1,1 0 1,1 1 0,-1 0 0,1 1 0,0 0 0,0 0 0,0 1-1,1 0 1,12-2 0,-3 2-13,4 2 13,-21 2-17,0 1 1,-1-1 0,1 1-1,-1-1 1,0 1 0,1-1 0,-1 1-1,0 0 1,0-1 0,0 1 0,0 0-1,0 0 1,1 3 0,1 6 67,1-1 0,-1 1 0,-1 0 0,0 0 0,-1 0 1,0 0-1,-1 0 0,0 13 0,-15 96 644,11-94-609,-56 288 353,55-293-554,-1 0-1,-11 24 1,16-41-45,-1 1 0,0-1 0,0 0 0,-1 1 0,0-1 0,1 0 0,-1-1 0,0 1 0,-1 0 0,1-1 0,-1 0 0,1 0 0,-1 0 0,0 0 0,0 0 0,-5 1 0,-5 1-323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5:01.847"/>
    </inkml:context>
    <inkml:brush xml:id="br0">
      <inkml:brushProperty name="width" value="0.1" units="cm"/>
      <inkml:brushProperty name="height" value="0.1" units="cm"/>
      <inkml:brushProperty name="color" value="#00A0D7"/>
    </inkml:brush>
  </inkml:definitions>
  <inkml:trace contextRef="#ctx0" brushRef="#br0">0 11 7618,'0'-10'3088,"18"10"-1599,13 5-1297,2 3-32,8 8 0,-8-12-16,0-8-80,6 9-80,-11-5-280,-1-6-216,-4 16 304</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5:02.215"/>
    </inkml:context>
    <inkml:brush xml:id="br0">
      <inkml:brushProperty name="width" value="0.1" units="cm"/>
      <inkml:brushProperty name="height" value="0.1" units="cm"/>
      <inkml:brushProperty name="color" value="#00A0D7"/>
    </inkml:brush>
  </inkml:definitions>
  <inkml:trace contextRef="#ctx0" brushRef="#br0">5 919 9402,'0'8'3401,"-5"-2"-2689,15-6-504,10-6 32,11 4-32,14-1 0,-1-9-184,8 2-240,-1-9-496,2-4 456</inkml:trace>
  <inkml:trace contextRef="#ctx0" brushRef="#br0" timeOffset="1">740 150 9290,'-19'-48'3217,"54"42"-2857,8 2-240,3-15-80,-2 1-16,-1 0-104,-2-4-16,-5 16-168,-8 6-112,-12-8 72,-3 9 128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33.208"/>
    </inkml:context>
    <inkml:brush xml:id="br0">
      <inkml:brushProperty name="width" value="0.1" units="cm"/>
      <inkml:brushProperty name="height" value="0.1" units="cm"/>
      <inkml:brushProperty name="color" value="#E71224"/>
    </inkml:brush>
  </inkml:definitions>
  <inkml:trace contextRef="#ctx0" brushRef="#br0">49 208 7186,'65'-109'2768,"-53"96"-1992,-4-5-320,5 0-88,2 5-143,3-2-49,8 4-96,7 7-112,0 1-256,-17 0-209,-14 4 281</inkml:trace>
  <inkml:trace contextRef="#ctx0" brushRef="#br0" timeOffset="1">14 301 7242,'-11'2'2744,"9"0"-2096,4-2-120,7 0-144,-9-2-55,4 0-57,29-4-32,40-22-128,-32 13-48,-3-3-48,-7-3-40,-6 3-144,-7-2-120,-10 2-321,6 3-367,-8 7 632</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5:02.564"/>
    </inkml:context>
    <inkml:brush xml:id="br0">
      <inkml:brushProperty name="width" value="0.1" units="cm"/>
      <inkml:brushProperty name="height" value="0.1" units="cm"/>
      <inkml:brushProperty name="color" value="#00A0D7"/>
    </inkml:brush>
  </inkml:definitions>
  <inkml:trace contextRef="#ctx0" brushRef="#br0">247 1 8666,'-4'14'522,"0"0"1,1 1-1,1 0 1,0-1-1,1 1 1,0 0-1,1 0 1,3 20-1,-1-14-333,-2-1-1,0 1 0,-4 25 1,-7 10 94,-2 0 1,-3-1 0,-2 0 0,-32 65 0,41-105-289,0-1 0,0 0 0,-2-1 0,-14 15 0,-22 32-949,37-46 110,8-14 289</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5:02.899"/>
    </inkml:context>
    <inkml:brush xml:id="br0">
      <inkml:brushProperty name="width" value="0.1" units="cm"/>
      <inkml:brushProperty name="height" value="0.1" units="cm"/>
      <inkml:brushProperty name="color" value="#00A0D7"/>
    </inkml:brush>
  </inkml:definitions>
  <inkml:trace contextRef="#ctx0" brushRef="#br0">0 56 7458,'32'-8'3176,"-6"-13"-1287,8 11-1609,1 10-224,-7-7-8,-2 3-32,0 4 32,-3 3-40,-3-3-32,-5 5-208,-9-10-168,-6-3-361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5:03.230"/>
    </inkml:context>
    <inkml:brush xml:id="br0">
      <inkml:brushProperty name="width" value="0.1" units="cm"/>
      <inkml:brushProperty name="height" value="0.1" units="cm"/>
      <inkml:brushProperty name="color" value="#00A0D7"/>
    </inkml:brush>
  </inkml:definitions>
  <inkml:trace contextRef="#ctx0" brushRef="#br0">293 52 8498,'-48'-51'2992,"47"54"-2607,-4-5-113,3 2 24,1 0-48,-1 0-32,0 0-40,-1 9-80,-2 19-8,-10 47-128,7-37-112,-5 3-232,-5 0-176,-2 8 1784,-8-13-1048</inkml:trace>
  <inkml:trace contextRef="#ctx0" brushRef="#br0" timeOffset="1">34 334 6921,'-33'2'2497,"52"4"-2025,-4 4-144,-8-3 24,-6-2-24,8 16-96,-1 14-32,-8 1-96,0 10-40,-2 0-80,-4-14-104,2 0-408,-7-18 352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5:03.567"/>
    </inkml:context>
    <inkml:brush xml:id="br0">
      <inkml:brushProperty name="width" value="0.1" units="cm"/>
      <inkml:brushProperty name="height" value="0.1" units="cm"/>
      <inkml:brushProperty name="color" value="#00A0D7"/>
    </inkml:brush>
  </inkml:definitions>
  <inkml:trace contextRef="#ctx0" brushRef="#br0">1 191 7378,'56'-98'2376,"-56"96"-2340,1 1 0,0-1 0,0 1 0,0-1 0,0 1 0,0 0 0,0-1 0,0 1 0,1 0 0,-1 0 0,0 0 0,1-1 0,-1 2 0,1-1 0,-1 0 0,1 0 0,-1 0 0,1 1 0,0-1 0,-1 1 0,1-1 0,0 1 0,0 0 0,-1-1 0,1 1 0,0 0 0,0 0 0,-1 0 0,1 1 0,0-1 0,-1 0 0,1 1 0,3 0 0,5 2 115,-2-3-69,-1 0 0,1 0 0,0 0 0,-1-1 0,1 0 0,0 0 0,-1-1-1,1 0 1,-1 0 0,0-1 0,0 0 0,0 0 0,0 0 0,0-1 0,-1 0 0,0-1 0,1 0 0,-2 1 0,1-2-1,9-10 1,-13 15-75,-1 0-1,1 0 1,0 0-1,-1 0 1,1 1-1,0-1 1,0 0-1,0 1 1,0-1-1,0 1 1,-1 0-1,1 0 1,0 0-1,0 0 1,0 0-1,0 0 1,0 0-1,0 0 1,0 1-1,0-1 1,0 1-1,0 0 1,-1-1-1,1 1 1,0 0-1,0 0 1,-1 0-1,1 0 1,-1 0-1,1 1 1,-1-1-1,1 0 1,-1 1-1,0-1 1,0 1-1,1-1 1,-1 1-1,0 0 1,-1-1-1,1 1 1,0 0-1,0 0 1,-1 0-1,1 0 1,0 1-1,-2-1-6,1 0 0,0-1 0,-1 1 0,1 0 0,0-1 0,-1 1 0,0-1-1,1 1 1,-1-1 0,0 0 0,0 1 0,0-1 0,0 0 0,0 1 0,0-1 0,-2 2 0,-11 15 4,-18 67-4,22-56-38,-2 1 0,-24 46 0,32-69-89,-1 1 0,0-1 1,-1 0-1,1 0 1,-1-1-1,-1 0 1,1 0-1,-1 0 1,0-1-1,0 0 1,0 0-1,-1-1 0,0 0 1,-9 4-1,-5-1-257</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5:03.916"/>
    </inkml:context>
    <inkml:brush xml:id="br0">
      <inkml:brushProperty name="width" value="0.1" units="cm"/>
      <inkml:brushProperty name="height" value="0.1" units="cm"/>
      <inkml:brushProperty name="color" value="#00A0D7"/>
    </inkml:brush>
  </inkml:definitions>
  <inkml:trace contextRef="#ctx0" brushRef="#br0">199 0 7386,'5'4'2672,"-3"10"-2152,-4 3-96,-4 7 40,-6 3 9,2 12 15,-5-8-40,-1 5-104,0 7-48,-4-12-128,2 5-32,1-4-112,-4-4-48,10 8-216,-1-5-104,-6-16-432,7-2 480</inkml:trace>
  <inkml:trace contextRef="#ctx0" brushRef="#br0" timeOffset="1">60 362 8042,'100'-27'3120,"-71"58"-1887,8 2-1017,-1 0-40,3-5 216,-3-15 0,7-3-32,3 2 0,-3-6-224,7 9-72,-23-5-280,-3 0-144,-15-4-392,-21-6 4625,2-5-3009</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5:08.043"/>
    </inkml:context>
    <inkml:brush xml:id="br0">
      <inkml:brushProperty name="width" value="0.1" units="cm"/>
      <inkml:brushProperty name="height" value="0.1" units="cm"/>
      <inkml:brushProperty name="color" value="#00A0D7"/>
    </inkml:brush>
  </inkml:definitions>
  <inkml:trace contextRef="#ctx0" brushRef="#br0">65 314 6737,'-51'-55'2080,"50"54"-2024,0-1 0,-1 1 1,1 0-1,0-1 1,0 1-1,0-1 0,0 1 1,0-1-1,1 1 1,-1-1-1,0 0 1,1 1-1,-1-3 0,1 3-46,0 1 0,0-1 0,0 1-1,0-1 1,0 1 0,1-1 0,-1 1-1,0-1 1,0 1 0,0 0 0,1-1-1,-1 1 1,0-1 0,1 1-1,-1 0 1,0-1 0,1 1 0,-1 0-1,0-1 1,1 1 0,-1 0 0,0 0-1,1-1 1,-1 1 0,1 0 0,-1 0-1,1 0 1,-1 0 0,1-1 0,44 1 50,-35 1 54,8 1 2,0 0-1,-1 1 1,1 1 0,-1 0-1,31 13 1,79 46 398,-97-46-428,0-1 0,1-1 0,1-2-1,0-1 1,44 10 0,128 11 51,252 8-1,-413-40-112,0-2 0,0-2-1,0-2 1,-1-2 0,0-1-1,0-3 1,0-1 0,-2-2 0,1-2-1,-2-1 1,0-2 0,69-47-1,-73 42-17,2 2 0,0 2-1,2 1 1,0 2 0,0 2-1,2 1 1,75-14 0,62-6 67,52-13 31,-119 23-25,1 5 1,0 4-1,1 6 0,0 4 0,1 6 1,203 26-1,-309-26-76,67 9 53,126 33 1,-165-35-43,-1 0-1,1-3 1,40 2 0,37 5-9,-64-4 0,6 0 4,1 3 1,93 30-1,148 77 6,-264-107-8,1-1 1,0-2 0,0-1-1,0-2 1,1-1-1,38-1 1,-15 1 2,110 3 3,-81-5-3,0 3 0,100 21 1,-77-1 18,-13-3 56,115 13-1,-151-33 55,80-6-1,-84 1-79,8 0-18,34 1 0,-1-6-1,161-31 0,-235 34-35,-1 1 0,1 1 0,0 2 0,40 1 0,99 19 15,-36-3 13,-10-12 72,147-13 0,-109 0-44,-147 9-56,201-16 52,-185 12-56,1-1 0,0-1 1,-1-1-1,0-1 0,-1-1 1,30-17-1,-46 22 2,-5 4-1,0-1-1,0 0 1,-1 0-1,1 0 1,0 0-1,-1 0 1,1 0-1,-1 0 1,1-1-1,-1 1 1,0 0-1,1-1 1,-1 1-1,0-1 1,0 0-1,0 1 1,0-1-1,1-3 1,-22 55-1085,-21 36 751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5:58.795"/>
    </inkml:context>
    <inkml:brush xml:id="br0">
      <inkml:brushProperty name="width" value="0.1" units="cm"/>
      <inkml:brushProperty name="height" value="0.1" units="cm"/>
      <inkml:brushProperty name="color" value="#00A0D7"/>
    </inkml:brush>
  </inkml:definitions>
  <inkml:trace contextRef="#ctx0" brushRef="#br0">719 1722 7602,'-208'-98'2248,"200"95"-2180,0 0 0,0 1-1,-1 0 1,1 0 0,-1 1 0,1 0-1,-1 0 1,-11 1 0,16 1-38,-1-1 0,1 1 0,0 0 0,0 0 0,0 0 0,-1 1 0,1-1 0,0 1 0,1 0 0,-1 0 0,0 0 0,-6 6 0,8-6-8,-1 1-1,1 0 0,-1 0 0,1 1 1,0-1-1,0 0 0,0 1 1,1-1-1,-1 1 0,1-1 1,0 1-1,0 0 0,0 0 0,0-1 1,1 1-1,0 0 0,0 0 1,0 0-1,0 0 0,0 0 0,1-1 1,-1 1-1,1 0 0,0 0 1,0-1-1,1 1 0,-1 0 1,1-1-1,2 4 0,5 9 17,2 0-1,0-1 0,0 0 1,2-1-1,0 0 0,0-1 1,1 0-1,1-1 1,0-1-1,1 0 0,32 15 1,-11-7 34,2-3 1,0-1-1,1-2 1,58 12-1,-64-20-53,0-1-1,0-2 1,0-2 0,0 0-1,0-3 1,0-1 0,50-12 0,-8-3-23,-2-4 0,87-39 1,-114 40 22,-1-2 1,-1-2 0,-2-2 0,0-2 0,40-37 0,-24 13 46,-3-2 0,79-102 0,-103 114-21,-2-1 0,-3-2 0,-1-1 0,-2-1 0,-2-1 0,17-61 0,-20 42 27,-3-2-1,-2 1 1,-4-1 0,1-86 0,-10 123-45,-1-1 0,-2 0 0,-1 1 0,-2 0 0,-2 0 1,0 0-1,-3 1 0,-16-42 0,19 59 2,-1 1 0,-1 0-1,0 0 1,-1 1 0,0 0-1,-1 0 1,-1 1 0,0 1-1,-1 0 1,0 1 0,-1 0-1,0 1 1,0 1 0,-1 0-1,-1 1 1,1 0 0,-1 1-1,-18-5 1,10 6 13,0 1 0,0 1 0,0 2 0,-1 0 0,1 1 0,-1 1 0,1 2 0,0 0 0,0 2 0,0 0 0,-46 15 0,4 6-1,1 2 0,-116 67 0,109-50-36,1 3-1,-103 90 1,-106 142-6,249-245 0,-293 344 58,274-312-24,4 1 0,3 3 0,3 2 0,-33 81 1,69-144-31,-18 43 32,3 0 0,-15 68 0,30-104-27,1 1-1,1-1 1,1 1-1,0 0 0,1 0 1,1 0-1,0-1 0,2 1 1,0 0-1,0-1 1,12 31-1,-8-31-4,1 1 1,1-2 0,0 1-1,1-1 1,0-1-1,1 1 1,1-2-1,1 0 1,-1 0-1,2-1 1,0-1 0,0 0-1,1-1 1,22 11-1,-16-11-1,0-2 0,0 0 1,1-1-1,0-1 0,0-1 0,1-1 0,-1-1 0,1-1 0,0-1 0,0-1 1,23-4-1,-8-1-5,-1-2 1,1-2 0,-1-2-1,-1-1 1,0-1-1,-1-3 1,47-27 0,227-163-315,-190 121-14,-16 11 475,121-113 0,-77 46 97</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1.396"/>
    </inkml:context>
    <inkml:brush xml:id="br0">
      <inkml:brushProperty name="width" value="0.1" units="cm"/>
      <inkml:brushProperty name="height" value="0.1" units="cm"/>
      <inkml:brushProperty name="color" value="#00A0D7"/>
    </inkml:brush>
  </inkml:definitions>
  <inkml:trace contextRef="#ctx0" brushRef="#br0">154 113 7106,'0'-2'276,"-1"-6"153,0 0 0,0 0 1,0 1-1,1-1 0,1 0 0,-1 0 0,1 1 0,0-1 1,1 0-1,0 1 0,4-10 0,-6 16-398,0 1 0,0 0 0,0 0 0,0-1 0,0 1 0,0 0 0,0 0 0,0 0 0,0-1 0,0 1 0,0 0 0,0 0 0,0-1 0,0 1 1,0 0-1,0 0 0,0-1 0,0 1 0,0 0 0,0 0 0,0-1 0,0 1 0,0 0 0,0 0 0,-1 0 0,1-1 0,0 1 0,0 0 0,0 0 0,0 0 0,0-1 0,-1 1 0,1 0 0,0 0 0,0 0 0,0 0 0,-1 0 0,1 0 0,0-1 0,0 1 0,-1 0 0,1 0 0,0 0 0,0 0 1,-1 0-1,1 0 0,0 0 0,0 0 0,-1 0 0,1 0 0,0 0 0,0 0 0,-1 0 0,1 0 0,0 0 0,0 1 0,0-1 0,-1 0 0,1 0 0,0 0 0,0 0 0,-1 0 0,1 13-17,-2 0 0,1 0 1,-2 0-1,1-1 0,-2 1 0,0-1 0,0 0 0,-1 0 0,-8 14 0,-79 164-654,68-142 591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1.742"/>
    </inkml:context>
    <inkml:brush xml:id="br0">
      <inkml:brushProperty name="width" value="0.1" units="cm"/>
      <inkml:brushProperty name="height" value="0.1" units="cm"/>
      <inkml:brushProperty name="color" value="#00A0D7"/>
    </inkml:brush>
  </inkml:definitions>
  <inkml:trace contextRef="#ctx0" brushRef="#br0">3 247 9490,'-3'-10'3345,"23"-5"-2857,13-13-384,27 5 120,9-4 56,23-1 136,0 3 40,5-3-152,2 2-64,1 9-128,5 6-56,-18 4-72,-6 6 0,-34 1-208,-16 6-160,-12 4-352,-8 7-232,-19-13 600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2.214"/>
    </inkml:context>
    <inkml:brush xml:id="br0">
      <inkml:brushProperty name="width" value="0.1" units="cm"/>
      <inkml:brushProperty name="height" value="0.1" units="cm"/>
      <inkml:brushProperty name="color" value="#00A0D7"/>
    </inkml:brush>
  </inkml:definitions>
  <inkml:trace contextRef="#ctx0" brushRef="#br0">1 0 8330,'2'80'3916,"-1"-65"-3803,0 1 0,-1 0 0,-2 26-1,-1-34-71,4-24 8,7-31 52,-7 42-94,1 0 0,0 0 0,0 0 0,0 0 0,1 1 0,0-1 0,0 1 0,0-1 0,0 1 0,1 0 0,-1 0 0,1 1 0,0-1 0,0 1 0,1 0 0,-1 0-1,1 0 1,-1 1 0,1-1 0,0 1 0,0 0 0,0 1 0,0-1 0,0 1 0,0 0 0,10-1 0,93-9 5,-99 10-37,1 1 0,-1 0 0,0 1 0,1 0 0,-1 1 0,0 0 1,0 0-1,0 1 0,10 4 0,-17-6 15,-1-1 0,0 1 0,0-1 0,0 1 0,0 0 1,0 0-1,0-1 0,0 1 0,0 0 0,0 0 0,0 0 0,0 0 0,-1 0 1,1 0-1,0 0 0,-1 0 0,1 0 0,-1 1 0,1-1 0,-1 0 1,0 0-1,1 0 0,-1 1 0,0-1 0,0 0 0,0 0 0,0 1 0,0-1 1,0 0-1,0 1 0,0-1 0,0 0 0,-1 0 0,1 0 0,0 1 0,-1-1 1,1 0-1,-1 0 0,0 0 0,1 0 0,-1 0 0,0 0 0,0 0 1,1 0-1,-1 0 0,0 0 0,0 0 0,-2 1 0,-4 5-1,-1 0 0,0 0-1,-1 0 1,-12 7 0,-126 58-7,107-53 84,33-17 0,0 1 0,0 0 0,0 0 1,0 1-1,1 0 0,-13 9 1,19-12-59,-1-1 1,1 0-1,0 1 0,-1-1 1,1 0-1,-1 1 1,1-1-1,-1 0 0,1 1 1,0-1-1,-1 1 1,1-1-1,0 1 1,0-1-1,-1 1 0,1-1 1,0 1-1,0-1 1,0 1-1,-1 0 0,1-1 1,0 1-1,0-1 1,0 1-1,0-1 1,0 1-1,0 0 0,0-1 1,0 1-1,1-1 1,-1 1-1,0-1 0,0 1 1,0-1-1,1 1 1,-1-1-1,0 1 1,0-1-1,1 1 0,-1-1 1,0 1-1,1-1 1,-1 1-1,1-1 0,-1 0 1,1 1-1,0-1 1,0 1 3,0-1 1,1 1 0,-1-1 0,0 1-1,1-1 1,-1 0 0,0 0-1,1 0 1,-1 0 0,1 0 0,-1 0-1,0 0 1,1 0 0,-1 0-1,1-1 1,-1 1 0,0 0-1,0-1 1,1 1 0,1-2 0,4-4 20,1 1 0,-1-2 0,-1 1 0,9-10 0,19-18 31,-12 18-141,1 2-1,0 0 1,41-17 0,-49 21-325,-10 7 149</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33.560"/>
    </inkml:context>
    <inkml:brush xml:id="br0">
      <inkml:brushProperty name="width" value="0.1" units="cm"/>
      <inkml:brushProperty name="height" value="0.1" units="cm"/>
      <inkml:brushProperty name="color" value="#E71224"/>
    </inkml:brush>
  </inkml:definitions>
  <inkml:trace contextRef="#ctx0" brushRef="#br0">87 29 4393,'-38'-28'2304,"38"28"-2247,0 0-1,-1 0 0,1 0 0,0 0 0,0 0 0,0 0 0,-1 0 1,1 0-1,0 0 0,0 0 0,0 0 0,-1 0 0,1 0 0,0 0 0,0 0 1,0 0-1,0 0 0,-1 0 0,1 0 0,0 0 0,0 1 0,0-1 1,0 0-1,-1 0 0,1 0 0,0 0 0,0 0 0,0 1 0,0-1 0,0 0 1,0 0-1,-1 0 0,1 0 0,0 1 0,0-1 0,0 0 0,0 0 1,0 0-1,0 1 0,0-1 0,0 0 0,0 0 0,0 0 0,0 1 1,0-1-1,0 0 0,0 0 0,0 0 0,0 1 0,-1 17 798,0-3 65,-4 5-525,1 0 0,1 1 0,-1 34-1,-3 26-9,-8 98-260,13-119-493,2-52 214,3-23-2199</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2.580"/>
    </inkml:context>
    <inkml:brush xml:id="br0">
      <inkml:brushProperty name="width" value="0.1" units="cm"/>
      <inkml:brushProperty name="height" value="0.1" units="cm"/>
      <inkml:brushProperty name="color" value="#00A0D7"/>
    </inkml:brush>
  </inkml:definitions>
  <inkml:trace contextRef="#ctx0" brushRef="#br0">48 4 8834,'-17'-4'3041,"19"8"-2761,-12-4-96,12 8 208,11 13 56,-10-1 32,2 10-64,0 1-240,-8 3-64,0 4-80,1 1-32,-11 3-224,13-1-112,-10-12-288,5-4-176,-2-14-1545,-1-16 1601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2.930"/>
    </inkml:context>
    <inkml:brush xml:id="br0">
      <inkml:brushProperty name="width" value="0.1" units="cm"/>
      <inkml:brushProperty name="height" value="0.1" units="cm"/>
      <inkml:brushProperty name="color" value="#00A0D7"/>
    </inkml:brush>
  </inkml:definitions>
  <inkml:trace contextRef="#ctx0" brushRef="#br0">1 157 6073,'4'-6'316,"1"1"0,-1-1 0,1 1 0,0 0 0,1 1 0,-1-1 0,1 1 0,0 1 0,0-1 0,0 1 1,1 0-1,-1 0 0,1 0 0,0 1 0,-1 0 0,1 1 0,9-2 0,16-2 44,0 1 1,44 0 0,123-15 94,-133 10-427,70 0 0,-134 9-28,10 1 1,-1 0 1,1-1 0,0-1-1,0 0 1,0-1-1,0 0 1,-1 0-1,1-1 1,-1-1-1,0 0 1,18-9 0,-7 4 20,-22 9-21,0 0 0,0 0 1,1 0-1,-1 0 1,0 0-1,1 0 0,-1 0 1,0 0-1,0 0 1,1 0-1,-1 0 1,0 0-1,1 0 0,-1 0 1,0 1-1,0-1 1,1 0-1,-1 0 1,0 0-1,0 1 0,0-1 1,1 0-1,-1 0 1,0 0-1,0 1 0,0-1 1,0 0-1,1 0 1,-1 1-1,0-1 1,0 0-1,0 1 0,0-1 1,0 0-1,0 0 1,0 1-1,0-1 1,-11 47 130,-91 336 380,98-363-583,-1 1 0,-1-1 1,-1 0-1,-1 0 0,0 0 1,-1-1-1,-1-1 0,-1 0 1,-1 0-1,-25 29 0,35-45-94,-1-1 0,1 1-1,-1-1 1,1 0 0,-1 0 0,0 1 0,1-2-1,-1 1 1,0 0 0,0 0 0,0-1-1,0 0 1,0 1 0,-5-2 0,6 1 49,-31 1-804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3.389"/>
    </inkml:context>
    <inkml:brush xml:id="br0">
      <inkml:brushProperty name="width" value="0.1" units="cm"/>
      <inkml:brushProperty name="height" value="0.1" units="cm"/>
      <inkml:brushProperty name="color" value="#00A0D7"/>
    </inkml:brush>
  </inkml:definitions>
  <inkml:trace contextRef="#ctx0" brushRef="#br0">8 19 8266,'-1'1'114,"0"0"-1,1 0 1,-1 1 0,0-1 0,1 0 0,-1 0 0,1 0 0,-1 0 0,1 1-1,-1-1 1,1 0 0,0 1 0,0-1 0,-1 0 0,1 1 0,0-1-1,0 0 1,1 0 0,-1 1 0,0-1 0,0 0 0,0 1 0,1-1 0,-1 0-1,1 0 1,-1 1 0,1-1 0,0 0 0,-1 0 0,1 0 0,1 2-1,19 21 286,-20-29-391,1 0 1,0 1-1,0-1 1,0 0-1,1 1 0,-1 0 1,1-1-1,0 1 1,1 0-1,-1 1 0,5-5 1,-3 2 5,-1 4-6,0-1 1,1 0 0,-1 1 0,1 0-1,-1 0 1,1 0 0,0 1 0,-1 0-1,1 0 1,0 0 0,0 0 0,0 1-1,0 0 1,0 0 0,0 0-1,0 0 1,7 2 0,12-1 3,-6-1-3,19-2-5,0 1 0,1 2 0,-1 2 0,0 2 0,38 8 0,-75-13-3,0 1 0,0-1 0,1 0 0,-1 0-1,0 0 1,1 0 0,-1 0 0,0 0 0,0 0-1,1 0 1,-1 1 0,0-1 0,0 0-1,1 0 1,-1 0 0,0 0 0,0 1 0,0-1-1,1 0 1,-1 0 0,0 1 0,0-1 0,0 0-1,0 0 1,0 1 0,0-1 0,1 0 0,-1 0-1,0 1 1,0-1 0,0 0 0,0 1 0,0-1-1,0 0 1,0 0 0,0 1 0,0-1 0,0 0-1,0 1 1,0-1 0,-1 0 0,1 0 0,0 1-1,0-1 1,0 0 0,0 0 0,0 1 0,0-1-1,-1 0 1,1 1 0,-18 15 51,-29 12 99,-59 24 341,-64 34 446,125-68-653,35-18-184,29-17-179,63-29-1045,-39 24 274,17-10 217</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3.728"/>
    </inkml:context>
    <inkml:brush xml:id="br0">
      <inkml:brushProperty name="width" value="0.1" units="cm"/>
      <inkml:brushProperty name="height" value="0.1" units="cm"/>
      <inkml:brushProperty name="color" value="#00A0D7"/>
    </inkml:brush>
  </inkml:definitions>
  <inkml:trace contextRef="#ctx0" brushRef="#br0">2 49 10234,'37'-49'3457,"-37"75"-3289,-4-3 8,0 17 96,-2-11 24,6 26-16,-4-8-88,3 2-192,-3-4-248,-4-19-520,5 7 4385,-2-8-2945</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4.063"/>
    </inkml:context>
    <inkml:brush xml:id="br0">
      <inkml:brushProperty name="width" value="0.1" units="cm"/>
      <inkml:brushProperty name="height" value="0.1" units="cm"/>
      <inkml:brushProperty name="color" value="#00A0D7"/>
    </inkml:brush>
  </inkml:definitions>
  <inkml:trace contextRef="#ctx0" brushRef="#br0">1 87 9418,'10'-16'925,"1"0"-1,20-23 1,-28 37-883,-1 1 1,1-1-1,0 0 1,0 1-1,0 0 1,0-1-1,0 1 0,0 1 1,0-1-1,0 0 1,0 1-1,1-1 1,-1 1-1,0 0 1,0 0-1,1 0 0,-1 1 1,0-1-1,0 1 1,6 1-1,8 1 63,154-5 1016,-137-1-982,0 1 0,0 2 1,0 1-1,0 2 0,0 1 0,53 14 0,-83-17-136,0 0 0,-1 0-1,1 1 1,-1 0 0,1 0 0,-1 0-1,0 0 1,0 0 0,0 0 0,0 1-1,0 0 1,0-1 0,-1 1-1,1 0 1,-1 0 0,0 1 0,0-1-1,0 0 1,2 7 0,-2-4 1,-1 0 0,0 0 1,0 0-1,-1 0 0,0 0 0,0 0 0,0 0 1,-1 0-1,1 0 0,-1 0 0,-3 9 1,-3 4-15,0 0 1,-2 0 0,0-1 0,0 0 0,-2-1 0,-19 24 0,20-28-144,-1-2 0,-1 0 1,0 0-1,0-1 0,-1 0 0,0-1 1,-1-1-1,0 0 0,-19 7 1,-29 8-307</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4.412"/>
    </inkml:context>
    <inkml:brush xml:id="br0">
      <inkml:brushProperty name="width" value="0.1" units="cm"/>
      <inkml:brushProperty name="height" value="0.1" units="cm"/>
      <inkml:brushProperty name="color" value="#00A0D7"/>
    </inkml:brush>
  </inkml:definitions>
  <inkml:trace contextRef="#ctx0" brushRef="#br0">83 120 9754,'-66'-85'3297,"88"73"-3161,1-3 64,9 7 104,6 8 32,21 0-8,0 8-88,-6-9-312,1 1-216,-32 0-480,1 1 2280,-5 24-1304</inkml:trace>
  <inkml:trace contextRef="#ctx0" brushRef="#br0" timeOffset="1">19 258 9274,'-18'0'3321,"18"7"-2817,10-1-208,13-2-24,6-3-40,16-6-24,4-6-16,18 4-144,1-1-136,-14-8-320,-2 2-192,-19-9-1481,-2 2 1425</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4.746"/>
    </inkml:context>
    <inkml:brush xml:id="br0">
      <inkml:brushProperty name="width" value="0.1" units="cm"/>
      <inkml:brushProperty name="height" value="0.1" units="cm"/>
      <inkml:brushProperty name="color" value="#00A0D7"/>
    </inkml:brush>
  </inkml:definitions>
  <inkml:trace contextRef="#ctx0" brushRef="#br0">174 0 8026,'-45'137'3534,"30"-90"-3075,9-25-320,2-1 1,0 1-1,1 1 1,2-1 0,0 24-1,-6 60 222,-9-5 26,-32 110 0,41-181-245,0 0 1,3 1-1,0 0 1,2 0-1,4 55 1,-2-79-102,0 1 0,1-1 0,0 0 0,0 0 0,1 0 0,0 0 0,0 0 0,1 0 0,0 0 0,0-1 0,0 1 0,1-1 0,0 0 1,8 10-1,-9-13-26,1 0 1,-1-1-1,0 0 1,1 1 0,-1-1-1,1 0 1,0-1 0,0 1-1,0-1 1,0 1-1,0-1 1,0-1 0,0 1-1,0 0 1,0-1 0,0 0-1,0 0 1,1 0-1,-1 0 1,0-1 0,0 0-1,0 0 1,0 0 0,0 0-1,0-1 1,4-1-1,15-9-3,0-1-1,-1-1 1,0 0-1,-2-2 0,29-27 1,-37 33-34,34-35-730,64-79 0,-84 93 360,42-49-199</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5.079"/>
    </inkml:context>
    <inkml:brush xml:id="br0">
      <inkml:brushProperty name="width" value="0.1" units="cm"/>
      <inkml:brushProperty name="height" value="0.1" units="cm"/>
      <inkml:brushProperty name="color" value="#00A0D7"/>
    </inkml:brush>
  </inkml:definitions>
  <inkml:trace contextRef="#ctx0" brushRef="#br0">1 89 9426,'1'-41'3457,"14"45"-2625,-2-3-616,9-2-120,6 1 56,1-5 0,-1-5 8,5 5-88,-4-5-96,1 2-296,-2 5-128,-3-1-360,-11-2-208,1 7 671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5.418"/>
    </inkml:context>
    <inkml:brush xml:id="br0">
      <inkml:brushProperty name="width" value="0.1" units="cm"/>
      <inkml:brushProperty name="height" value="0.1" units="cm"/>
      <inkml:brushProperty name="color" value="#00A0D7"/>
    </inkml:brush>
  </inkml:definitions>
  <inkml:trace contextRef="#ctx0" brushRef="#br0">247 1 6105,'-1'61'5513,"-7"83"-3045,-25 48-747,20-124-1218,-44 126 1,-1 4-485,54-179-243,-1 0 0,-1-1 0,-1 0 0,-1 0 0,0-1 0,-17 27 0,20-39 881,-3-25-432</inkml:trace>
  <inkml:trace contextRef="#ctx0" brushRef="#br0" timeOffset="1">273 457 8418,'22'-11'3168,"-3"-12"-2263,11 14-737,-7-5 16,-3-3 16,3 9 0,-7-2-32,9 10-64,1 5-152,-5-13-112,1 5-344,-6-15-200,-4-12 416</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5.794"/>
    </inkml:context>
    <inkml:brush xml:id="br0">
      <inkml:brushProperty name="width" value="0.1" units="cm"/>
      <inkml:brushProperty name="height" value="0.1" units="cm"/>
      <inkml:brushProperty name="color" value="#00A0D7"/>
    </inkml:brush>
  </inkml:definitions>
  <inkml:trace contextRef="#ctx0" brushRef="#br0">337 0 8234,'-9'17'4179,"2"-6"-3851,-7 26 616,7-18-696,0-1 0,1 0 0,1 1 1,-4 38-1,6-28-224,0 31-239,-3 1-1,-2-1 1,-3-1 0,-30 93 0,27-113-369,2-3-421,-22 43 1,30-71 909,0 0 0,-1 0 0,1-1 1,-2 0-1,1 0 0,-1 0 0,0-1 0,0 0 0,-1 0 0,1 0 0,-11 5 0,15-10 194,-1 0 0,0 0 1,0-1-1,0 1 0,0-1 0,0 0 0,0 1 0,0-1 1,0-1-1,0 1 0,0 0 0,0-1 0,0 0 0,1 1 1,-5-3-1,6 3-45,0 0 1,1 0-1,-1 0 1,0-1 0,1 1-1,-1 0 1,0 0-1,1-1 1,-1 1 0,0 0-1,1-1 1,-1 1-1,1-1 1,-1 1 0,1-1-1,-1 1 1,1-1-1,-1 1 1,1-1 0,-1 1-1,1-1 1,0 0 0,-1 1-1,1-1 1,0 0-1,0 1 1,0-1 0,-1 0-1,1 1 1,0-1-1,0 0 1,0 0 0,0 1-1,0-1 1,0 0-1,0 1 1,0-1 0,0 0-1,1 1 1,-1-1-1,0 0 1,0 1 0,1-1-1,-1 0 1,0 1-1,1-1 1,-1 0 0,1 1-1,-1-1 1,1 1-1,-1-1 1,1 1 0,-1-1-1,1 1 1,-1 0-1,1-1 1,-1 1 0,1-1-1,0 1 1,-1 0-1,1 0 1,1-1 0,12-5 132,-1 0 0,2 1 1,-1 0-1,1 1 1,-1 1-1,1 0 1,0 1-1,23 0 1,4-2-15,-13 0-316,-1 2 1,1 0-1,0 2 1,0 2 0,-1 0-1,1 2 1,-1 1-1,0 1 1,0 2-1,0 0 1,-1 2-1,35 18 1,-41-19-819,-13-7 444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33.892"/>
    </inkml:context>
    <inkml:brush xml:id="br0">
      <inkml:brushProperty name="width" value="0.1" units="cm"/>
      <inkml:brushProperty name="height" value="0.1" units="cm"/>
      <inkml:brushProperty name="color" value="#E71224"/>
    </inkml:brush>
  </inkml:definitions>
  <inkml:trace contextRef="#ctx0" brushRef="#br0">1 62 7362,'59'-61'2728,"-54"72"-2176,5 4-16,5 5-104,14 8-87,-4 1-89,-14-4-96,-4-10-88,1 4-32,4-7-216,10-1-144,-10-9 192</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6.124"/>
    </inkml:context>
    <inkml:brush xml:id="br0">
      <inkml:brushProperty name="width" value="0.1" units="cm"/>
      <inkml:brushProperty name="height" value="0.1" units="cm"/>
      <inkml:brushProperty name="color" value="#00A0D7"/>
    </inkml:brush>
  </inkml:definitions>
  <inkml:trace contextRef="#ctx0" brushRef="#br0">1 0 9490,'5'0'3233,"16"20"-3009,-19-7 16,4 22 104,12 1-24,-16-2-144,14 4-280,-16-8 4521,-3 1-3393</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6.511"/>
    </inkml:context>
    <inkml:brush xml:id="br0">
      <inkml:brushProperty name="width" value="0.1" units="cm"/>
      <inkml:brushProperty name="height" value="0.1" units="cm"/>
      <inkml:brushProperty name="color" value="#00A0D7"/>
    </inkml:brush>
  </inkml:definitions>
  <inkml:trace contextRef="#ctx0" brushRef="#br0">774 14 9130,'-2'-5'3401,"-16"-3"-2401,10 8-872,-12 2 88,-9 4 80,-7 6 0,-20 4-8,-7 4-104,-6 18-128,5-1-32,4 14-104,4 3-144,-7-13-288,12 10-152,-11-10-352,4-3-1505,-1-2 1769</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6.843"/>
    </inkml:context>
    <inkml:brush xml:id="br0">
      <inkml:brushProperty name="width" value="0.1" units="cm"/>
      <inkml:brushProperty name="height" value="0.1" units="cm"/>
      <inkml:brushProperty name="color" value="#00A0D7"/>
    </inkml:brush>
  </inkml:definitions>
  <inkml:trace contextRef="#ctx0" brushRef="#br0">12 219 8978,'-11'5'3241,"22"3"-2729,9-5-80,18 4-32,12-9 24,13-9 24,12-7-48,31 13-176,-8-28-56,10 10-112,-1 6-24,-28-25-40,0 15-160,-20 3-320,-3-1-160,-10 27-392,-18-12 32,-15 3 647</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7.266"/>
    </inkml:context>
    <inkml:brush xml:id="br0">
      <inkml:brushProperty name="width" value="0.1" units="cm"/>
      <inkml:brushProperty name="height" value="0.1" units="cm"/>
      <inkml:brushProperty name="color" value="#00A0D7"/>
    </inkml:brush>
  </inkml:definitions>
  <inkml:trace contextRef="#ctx0" brushRef="#br0">125 1 7906,'-2'0'141,"-1"1"-1,0-1 1,1 1 0,-1 0 0,1 0 0,-1 0 0,1 0 0,0 0 0,0 0 0,-1 1-1,1-1 1,0 1 0,0-1 0,0 1 0,0 0 0,1 0 0,-1 0 0,0 0-1,1 0 1,-1 1 0,1-1 0,0 0 0,0 1 0,0-1 0,0 0 0,0 1-1,0 4 1,-1 4-74,1 1-1,1 0 1,0-1-1,0 1 1,3 13-1,-1-9 278,12 384 895,-18-321-1148,-3 0 0,-4-1 0,-22 84 0,19-89-32,12-58-27,0 1 0,-1-1 0,-7 18 0,10-32-29,0-1-1,-1 1 1,1 0 0,0-1-1,-1 1 1,1 0-1,0-1 1,0 1 0,0 0-1,-1 0 1,1-1 0,0 1-1,0 0 1,0 0 0,0-1-1,0 1 1,1 0-1,-1 0 1,0-1 0,0 1-1,0 0 1,1-1 0,-1 1-1,0 0 1,1-1-1,-1 1 1,0 0 0,1-1-1,-1 1 1,1-1 0,-1 1-1,1-1 1,0 1-1,-1-1 1,2 2 0,21-41 21,-6 17-123,0-1 0,-1 0 0,-1-1 0,-1-1 0,19-48 0,24-42-681,-30 71-169,-3-1 1,23-57-1,-46 97 761,0 3 69,-1 0 0,1-1 0,-1 1 0,1 0 0,0 0 0,-1 0 0,1 0 0,0 0 0,1 1 0,-1-1 0,0 0 0,0 0 0,1 1 0,-1-1 0,1 1 0,-1-1 0,1 1 0,0-1 0,-1 1 0,1 0 0,2-1 0,-3 2 188,-1 1 1,1-1-1,0 1 0,-1-1 0,1 1 0,-1-1 1,0 1-1,1-1 0,-1 1 0,1 0 0,-1-1 1,0 1-1,1 0 0,-1-1 0,0 1 0,0 0 0,0-1 1,0 1-1,1 0 0,-1-1 0,0 1 0,0 0 1,0 0-1,0-1 0,0 1 0,-1 0 0,1-1 1,0 2-1,-3 30 1739,2-25-1623,1 4-1,2 1 1,-1-1-1,1 0 1,1 0-1,0-1 1,1 1-1,0 0 1,0-1-1,1 0 1,1 0-1,-1-1 1,12 14-1,12 15 221,51 51 0,-79-87-389,191 196 4,-160-169-390,-32-28 337,0-1 0,1 1 0,-1-1 0,1 0 0,-1 1 0,1-1 0,0 1 0,-1-1 1,1 0-1,-1 1 0,1-1 0,0 0 0,-1 0 0,1 0 0,-1 1 0,1-1 0,0 0 0,-1 0 1,1 0-1,0 0 0,-1 0 0,1 0 0,0 0 0,-1 0 0,1-1 0,0 1 0,-1 0 0,1 0 0,0 0 1,-1-1-1,1 1 0,-1 0 0,1-1 0,0 1 0,-1-1 0,1 1 0,-1 0 0,1-1 0,-1 1 0,0-1 1,1 1-1,0-2 0,15-18-379</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7.597"/>
    </inkml:context>
    <inkml:brush xml:id="br0">
      <inkml:brushProperty name="width" value="0.1" units="cm"/>
      <inkml:brushProperty name="height" value="0.1" units="cm"/>
      <inkml:brushProperty name="color" value="#00A0D7"/>
    </inkml:brush>
  </inkml:definitions>
  <inkml:trace contextRef="#ctx0" brushRef="#br0">2 0 8746,'13'0'3289,"1"12"-2489,-6 1-312,3 28 104,-9-5 0,1 28 16,-3 8-208,-8-4-144,0 14-200,-2-11-96,-2-16-304,8 4-216,-1-24-472,0-15 584</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7.983"/>
    </inkml:context>
    <inkml:brush xml:id="br0">
      <inkml:brushProperty name="width" value="0.1" units="cm"/>
      <inkml:brushProperty name="height" value="0.1" units="cm"/>
      <inkml:brushProperty name="color" value="#00A0D7"/>
    </inkml:brush>
  </inkml:definitions>
  <inkml:trace contextRef="#ctx0" brushRef="#br0">1 143 9218,'49'-92'2745,"-47"89"-2708,-1 1 1,1-1 0,0 1-1,-1 0 1,1 0 0,0 0-1,1 0 1,-1 0 0,0 1-1,1-1 1,-1 1 0,0-1 0,1 1-1,0 0 1,-1 0 0,1 0-1,0 0 1,0 0 0,-1 1-1,1-1 1,0 1 0,0 0-1,0 0 1,0 0 0,3 0-1,6 0 21,36-4 57,156-10 224,-200 14-328,-1 0 0,1 0 0,-1 1 0,1-1 0,-1 1 0,1 0 0,-1 0 0,1 0 0,-1 0 0,0 1 0,0-1 0,0 1 0,0 0 0,0 0 0,0 0 0,0 0 0,0 0 0,2 4 0,-2-2 15,1 1 0,-1-1 0,0 1-1,-1 0 1,1 0 0,-1 1 0,0-1 0,0 0-1,-1 1 1,2 7 0,-1 5 54,-1 0 0,0-1-1,-1 1 1,-1 0 0,-1 0 0,-5 24 0,-12 72 134,16-81-187,-3 0-1,0-1 1,-2 0 0,-15 39 0,15-51-57,0-1 0,-2 0 1,-23 33-1,30-47-67,-2 0 1,1 0-1,0 0 1,-1-1-1,0 0 1,0 0-1,0 0 1,0-1-1,-1 1 1,0-1-1,1-1 1,-1 1-1,0-1 1,0 0-1,0 0 1,-1-1-1,-8 2 0,-32 1-393</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8.313"/>
    </inkml:context>
    <inkml:brush xml:id="br0">
      <inkml:brushProperty name="width" value="0.1" units="cm"/>
      <inkml:brushProperty name="height" value="0.1" units="cm"/>
      <inkml:brushProperty name="color" value="#00A0D7"/>
    </inkml:brush>
  </inkml:definitions>
  <inkml:trace contextRef="#ctx0" brushRef="#br0">1 14 7322,'19'-2'3224,"4"-3"-1023,5 0-2017,7 4 32,-7 1-16,0 6-32,8 12-32,-13-14-112,19 10-376,-5-2-240,-10 1 328</inkml:trace>
  <inkml:trace contextRef="#ctx0" brushRef="#br0" timeOffset="1">42 250 9722,'-4'2'3425,"16"11"-2985,3-5-296,4-9-40,6 1-8,8-12 0,11 1-16,9-4-296,1-2-248,-6-1 272</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8.648"/>
    </inkml:context>
    <inkml:brush xml:id="br0">
      <inkml:brushProperty name="width" value="0.1" units="cm"/>
      <inkml:brushProperty name="height" value="0.1" units="cm"/>
      <inkml:brushProperty name="color" value="#00A0D7"/>
    </inkml:brush>
  </inkml:definitions>
  <inkml:trace contextRef="#ctx0" brushRef="#br0">0 89 9874,'12'-18'3321,"17"26"-3201,8-6-72,-3-12 48,9 15-8,1-15-8,4-3 0,3 1-192,9 1-96,-10 1-344,-11-5-280,4 10 511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8.980"/>
    </inkml:context>
    <inkml:brush xml:id="br0">
      <inkml:brushProperty name="width" value="0.1" units="cm"/>
      <inkml:brushProperty name="height" value="0.1" units="cm"/>
      <inkml:brushProperty name="color" value="#00A0D7"/>
    </inkml:brush>
  </inkml:definitions>
  <inkml:trace contextRef="#ctx0" brushRef="#br0">313 1 7586,'-7'16'2664,"6"12"-2240,-6-2-88,7 17 200,2 6 81,-2 20 63,3 18-8,-4 25-208,1 5-88,-7-11-144,2 8-80,-3-29-96,-5-6-40,4-8-272,-4-19-128,-1-31-320,0-4-176,1-29 576</inkml:trace>
  <inkml:trace contextRef="#ctx0" brushRef="#br0" timeOffset="1">1 531 8730,'5'8'3433,"15"10"-2113,11 12-1096,-10-22-72,4 2-32,4 5-24,1-9-40,-2 3-176,6-4-480,-4-5 424</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9.319"/>
    </inkml:context>
    <inkml:brush xml:id="br0">
      <inkml:brushProperty name="width" value="0.1" units="cm"/>
      <inkml:brushProperty name="height" value="0.1" units="cm"/>
      <inkml:brushProperty name="color" value="#00A0D7"/>
    </inkml:brush>
  </inkml:definitions>
  <inkml:trace contextRef="#ctx0" brushRef="#br0">0 102 9562,'28'-102'3369,"-21"114"-2873,6-1-496,0 7-32,-2 4-160,3-4-160,-5 3 216</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34.647"/>
    </inkml:context>
    <inkml:brush xml:id="br0">
      <inkml:brushProperty name="width" value="0.1" units="cm"/>
      <inkml:brushProperty name="height" value="0.1" units="cm"/>
      <inkml:brushProperty name="color" value="#E71224"/>
    </inkml:brush>
  </inkml:definitions>
  <inkml:trace contextRef="#ctx0" brushRef="#br0">115 140 7058,'50'-100'2316,"-47"97"-2233,-1 0 0,1 0 0,-1 0 0,1 0 0,0 0 0,1 1 0,-1 0 0,0-1 0,1 1 0,-1 0 0,1 1 0,-1-1 0,1 0 0,0 1 0,0 0 0,0 0 0,0 0 0,0 1 0,0-1 0,0 1 0,0 0 0,6 0 0,-9 0-44,1 0-19,0 0 0,0 0-1,0 0 1,0 0-1,0 1 1,0-1-1,0 0 1,0 1-1,0 0 1,0-1-1,0 1 1,0 0-1,0 0 1,0 0 0,0 0-1,-1 0 1,1 1-1,0-1 1,-1 0-1,1 1 1,-1-1-1,1 1 1,-1 0-1,2 2 1,-2-1-7,0 1 0,1 0-1,-1-1 1,-1 1 0,1 0 0,-1 0 0,1 0 0,-1 0-1,0 0 1,0-1 0,-1 1 0,0 5 0,-2 6-77,-1-1 0,-1 0 0,0 0 0,0-1 0,-1 0 0,-9 14 0,3-7-186,10-15 142,-1 1 1,-1-1 0,1 0 0,-1 0 0,1-1-1,-1 1 1,-7 5 0,9-9 81,-1 1 0,1-1 0,0 0 0,-1 0 0,1 0 0,-1-1 0,1 1 0,-1-1 0,0 1-1,1-1 1,-1 0 0,1 0 0,-1 0 0,0 0 0,1 0 0,-1-1 0,0 1 0,1-1 0,-1 0 0,1 0 0,-4-1 0,-63-28-6,69 30 39,0-1 0,-1 1 1,1 0-1,0 0 1,-1-1-1,1 1 0,0 0 1,-1 0-1,1 0 0,-1-1 1,1 1-1,-1 0 0,1 0 1,0 0-1,-1 0 0,1 0 1,-1 0-1,1 0 0,-1 0 1,1 0-1,0 0 0,-1 0 1,1 0-1,-1 0 0,1 1 1,-1-1-1,1 0 0,0 0 1,-1 0-1,1 1 1,0-1-1,-1 0 0,1 0 1,-1 1-1,7 15 294,24 17 678,-20-25-971,-1 1 0,0 0-1,0 1 1,-1 0 0,0 1-1,-1-1 1,0 1 0,-1 1-1,0-1 1,-1 1 0,6 19-1,-11-29-40,0 0 0,1 1-1,-1-1 1,0 0-1,0 0 1,0 0-1,-1 1 1,1-1-1,0 0 1,-1 0-1,0 0 1,1 0-1,-1 0 1,0 0-1,0 0 1,0 0-1,-2 2 1,-7 20-334,10-20 338,-1 0 0,-1 0 0,1 0 0,-1 0 1,1-1-1,-1 1 0,0 0 0,0-1 0,-1 1 0,1-1 0,-1 0 1,1 0-1,-1 0 0,0 0 0,-1 0 0,1-1 0,0 1 0,-1-1 1,1 0-1,-1 0 0,1 0 0,-1-1 0,0 1 0,-6 1 0,-15 11 23,22-12 15,1 0 1,-1 0-1,1-1 1,-1 1-1,0-1 1,0 0-1,0 1 0,0-1 1,-3 0-1,-40 12 484,34-8 48,33-9-141,-11 2-352,0-1-1,-1-1 0,0 0 1,14-8-1,-14 7-41,0 0 0,-1 1-1,2 0 1,-1 1-1,12-3 1,-14 5-3,-1 0 0,0-1 1,1 0-1,-1 0 0,0 0 1,0-1-1,-1 0 0,1 0 1,7-6-1,-12 8-2,0 1-1,0-1 0,-1 1 1,1 0-1,0-1 1,0 1-1,0 0 1,0-1-1,-1 1 0,1 0 1,0 0-1,0 0 1,0 0-1,0 0 1,0 0-1,0 0 0,0 0 1,0 0-1,-1 0 1,1 0-1,1 1 1,-1-1-2,-1 0 0,0 0 1,1 0-1,-1 0 1,0 0-1,1 1 1,-1-1-1,0 0 1,0 0-1,1 0 0,-1 0 1,0 1-1,1-1 1,-1 0-1,0 0 1,0 1-1,1-1 1,-1 0-1,0 0 0,0 1 1,0-1-1,0 0 1,1 1-1,-1-1 1,0 0-1,0 1 0,0-1 1,0 0-1,0 1 1,0-1-1,0 0 1,0 1-1,0-1 1,0 0-1,0 1 0,0-1 1,0 0-1,0 1 1,0-1-1,0 0 1,0 1-1,0-1 1,0 0-1,-1 1 0,1-1 1,0 0-1,0 1 1,-5 6 0,1 1 1,1-1 0,0 1-1,0 0 1,-3 13-1,2-7 2,2-8-13,0 0 0,1 1 0,0-1 0,0 0 0,1 1 0,0-1-1,0 0 1,0 1 0,2 6 0,-2-10 1,1 0 1,0 1-1,-1 0 0,0-1 0,0 1 0,0-1 1,0 1-1,-1-1 0,1 1 0,-1-1 0,0 1 1,0-1-1,0 1 0,0-1 0,-1 0 1,1 0-1,-1 1 0,0-1 0,-4 5 0,-1 10-41,5-13 63,2-12 170,22-10 6,-10 8-183,-1-2 1,0 1-1,-1-1 0,0-1 1,-1 0-1,0 0 0,9-17 1,5-5-1264,-20 23 906</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09.661"/>
    </inkml:context>
    <inkml:brush xml:id="br0">
      <inkml:brushProperty name="width" value="0.1" units="cm"/>
      <inkml:brushProperty name="height" value="0.1" units="cm"/>
      <inkml:brushProperty name="color" value="#00A0D7"/>
    </inkml:brush>
  </inkml:definitions>
  <inkml:trace contextRef="#ctx0" brushRef="#br0">46 0 9194,'-5'7'3233,"10"24"-2857,0-2-72,-3 6 112,1 22 32,-4-2 40,-8 2-16,-2 7-112,1-6-80,-3-1-96,8 1-24,3-3-112,-3-7-104,5-14-512,4-4-280,7-25 472</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0.010"/>
    </inkml:context>
    <inkml:brush xml:id="br0">
      <inkml:brushProperty name="width" value="0.1" units="cm"/>
      <inkml:brushProperty name="height" value="0.1" units="cm"/>
      <inkml:brushProperty name="color" value="#00A0D7"/>
    </inkml:brush>
  </inkml:definitions>
  <inkml:trace contextRef="#ctx0" brushRef="#br0">106 96 8770,'18'0'1590,"-3"1"-1371,0-1 0,0 0 1,0-1-1,0-1 1,0 0-1,0-1 1,-1-1-1,18-6 1,6-5-214,0 2 1,50-10-1,-24 7 4,-59 14-4,-1 1 0,1 0 0,0 0 0,-1 0 0,1 0 0,0 1 0,0 0 0,0 0 0,-1 0 0,1 0 0,0 1 0,0 0 0,-1 0 0,1 0 0,6 3 1,-8-2 17,-1 0 0,1 1 0,0-1 0,-1 1 0,0-1 0,0 1 1,1 0-1,-2-1 0,1 1 0,0 0 0,-1 1 0,1-1 1,-1 0-1,0 0 0,0 1 0,0-1 0,0 0 0,-1 1 1,1-1-1,-1 1 0,0 3 0,5 172 988,-24 252 1,1-105-651,15-272-457,-1 1-1,-18 81 1,21-134 34,1 0 1,0 0 0,-1 1 0,1-1 0,-1 0 0,0 0 0,0 0 0,0-1 0,0 1 0,0 0 0,-2 3 0,-6-8-645,-3-15 165,-11-29 80</inkml:trace>
  <inkml:trace contextRef="#ctx0" brushRef="#br0" timeOffset="1">12 541 8418,'3'2'3297,"1"0"-2081,2-1-192,-4 7-568,1 27-128,2 35-88,-10-45-200,2 3-144,-7-16-352,3-4-256,-2-8 400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0.346"/>
    </inkml:context>
    <inkml:brush xml:id="br0">
      <inkml:brushProperty name="width" value="0.1" units="cm"/>
      <inkml:brushProperty name="height" value="0.1" units="cm"/>
      <inkml:brushProperty name="color" value="#00A0D7"/>
    </inkml:brush>
  </inkml:definitions>
  <inkml:trace contextRef="#ctx0" brushRef="#br0">1 12 9402,'5'-2'241,"1"-1"0,0 2-1,-1-1 1,1 1 0,0 0 0,0 0 0,0 0 0,0 1-1,0 0 1,0 0 0,0 1 0,0 0 0,0 0 0,0 0-1,0 1 1,7 2 0,16 5 37,45 20 0,-68-26-257,0-1 1,-1 1-1,1 0 0,-1 0 0,0 1 0,0-1 0,0 1 0,-1 1 1,1-1-1,-1 0 0,5 8 0,-6-8-17,-1 1 0,0-1 0,-1 1 0,1 0-1,-1-1 1,0 1 0,0 0 0,0 0 0,-1 0 0,0 0 0,0 0 0,0-1 0,-2 11-1,-2 28 6,3-32-7,0 1 1,0 0-1,-1-1 0,-1 0 0,0 1 1,0-1-1,-10 19 0,9-22-4,-8 17-12,-1 0 0,-29 43 0,28-33-141,14-33 103,0 0 0,0 0 0,0 0 0,-1 0-1,1-1 1,-1 1 0,1 0 0,-1 0 0,0-1 0,1 1 0,-1 0 0,0-1 0,0 1 0,0-1 0,0 1 0,0-1 0,-1 1 0,1-1 0,0 0 0,-1 0 0,1 1 0,-1-1 0,1 0 0,-1 0 0,-3 1 0,-3-5-284</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0.692"/>
    </inkml:context>
    <inkml:brush xml:id="br0">
      <inkml:brushProperty name="width" value="0.1" units="cm"/>
      <inkml:brushProperty name="height" value="0.1" units="cm"/>
      <inkml:brushProperty name="color" value="#00A0D7"/>
    </inkml:brush>
  </inkml:definitions>
  <inkml:trace contextRef="#ctx0" brushRef="#br0">147 71 8466,'-61'-71'3088,"79"84"-2439,-6-5-465,11 2-144,14 7-24,-12-11-16,16 7-24,-10-6-472,-13-1 376</inkml:trace>
  <inkml:trace contextRef="#ctx0" brushRef="#br0" timeOffset="1">1 245 10178,'0'3'3705,"8"2"-2833,16 3-792,1-6-32,6-6-24,9-2-24,11 1-384,-10-8-320,23 1 424</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1.412"/>
    </inkml:context>
    <inkml:brush xml:id="br0">
      <inkml:brushProperty name="width" value="0.1" units="cm"/>
      <inkml:brushProperty name="height" value="0.1" units="cm"/>
      <inkml:brushProperty name="color" value="#00A0D7"/>
    </inkml:brush>
  </inkml:definitions>
  <inkml:trace contextRef="#ctx0" brushRef="#br0">3 50 9330,'-1'0'3265,"-1"0"-2617,27 7-552,49 2-32,-33-13-40,-2-10-24,10 11-176,-11-18-152,-5 6-776,2 7 703</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1.776"/>
    </inkml:context>
    <inkml:brush xml:id="br0">
      <inkml:brushProperty name="width" value="0.1" units="cm"/>
      <inkml:brushProperty name="height" value="0.1" units="cm"/>
      <inkml:brushProperty name="color" value="#00A0D7"/>
    </inkml:brush>
  </inkml:definitions>
  <inkml:trace contextRef="#ctx0" brushRef="#br0">50 10 5889,'-1'-10'2747,"11"14"-1195,11 16-627,-20-15-839,0 0 0,0 0 0,0 0 0,-1 0 0,1 0 0,-1 0 0,0 0-1,-1 0 1,1 0 0,-3 10 0,0 4 63,-25 142 564,9 381-202,10-105-452,3-398-250,6-39 183,0 0 1,0 0-1,0 0 1,0-1-1,0 1 1,0 0 0,0 0-1,0 0 1,0 0-1,0 0 1,0 0-1,0 0 1,0 0 0,0 0-1,0 0 1,0 0-1,0 0 1,0 0-1,-1 0 1,1 0 0,0 0-1,0 0 1,0 0-1,0 0 1,0-1-1,0 1 1,0 0-1,0 0 1,0 0 0,0 0-1,0 0 1,-1 0-1,1 0 1,0 0-1,0 1 1,0-1 0,0 0-1,0 0 1,0 0-1,0 0 1,0 0-1,0 0 1,0 0 0,0 0-1,0 0 1,-1 0-1,1 0 1,0 0-1,0 0 1,0 0-1,0 0 1,0 0 0,0 0-1,0 0 1,0 1-1,0-1 1,-4-23-403,-4-32 132</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2.111"/>
    </inkml:context>
    <inkml:brush xml:id="br0">
      <inkml:brushProperty name="width" value="0.1" units="cm"/>
      <inkml:brushProperty name="height" value="0.1" units="cm"/>
      <inkml:brushProperty name="color" value="#00A0D7"/>
    </inkml:brush>
  </inkml:definitions>
  <inkml:trace contextRef="#ctx0" brushRef="#br0">322 48 7009,'0'-2'156,"1"0"-1,-1 0 0,0 0 0,0 0 1,0 0-1,0 1 0,0-1 0,-1 0 1,1 0-1,-1 0 0,1 0 0,-1 0 1,0 1-1,1-1 0,-1 0 0,0 0 1,0 1-1,0-1 0,0 1 0,-1-1 1,1 1-1,0-1 0,-1 1 0,1 0 1,-1 0-1,1 0 0,-3-2 0,2 3-102,-1 0-1,1 0 1,0 0-1,0 1 1,-1-1 0,1 1-1,0-1 1,0 1-1,0 0 1,0 0-1,-1 0 1,1 0-1,1 0 1,-1 0-1,0 0 1,0 1 0,0-1-1,1 1 1,-1-1-1,0 1 1,1 0-1,0-1 1,-3 4-1,-23 33 150,1 1-1,2 1 1,-35 82-1,33-67-126,9-18-124,1 1 0,3 1 0,1 0 0,2 1 0,2 0 0,-4 46 0,12-76-167,4-7 48</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2.463"/>
    </inkml:context>
    <inkml:brush xml:id="br0">
      <inkml:brushProperty name="width" value="0.1" units="cm"/>
      <inkml:brushProperty name="height" value="0.1" units="cm"/>
      <inkml:brushProperty name="color" value="#00A0D7"/>
    </inkml:brush>
  </inkml:definitions>
  <inkml:trace contextRef="#ctx0" brushRef="#br0">1 326 8090,'27'10'3112,"5"19"-1895,-3 11-1113,-1-4-80,-15-3 8,-8-2 0,8 10-8,10 8-8,-6-8-64,12-1-456,-12-16-1625,4-12 1465</inkml:trace>
  <inkml:trace contextRef="#ctx0" brushRef="#br0" timeOffset="1">419 4 7994,'5'-3'2944,"3"11"-2200,-3 3-615,-3 8-57,3 5-8,0-1 8,8 8-16,3-3-176,-2-6-289,-5-11 273</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2.899"/>
    </inkml:context>
    <inkml:brush xml:id="br0">
      <inkml:brushProperty name="width" value="0.1" units="cm"/>
      <inkml:brushProperty name="height" value="0.1" units="cm"/>
      <inkml:brushProperty name="color" value="#00A0D7"/>
    </inkml:brush>
  </inkml:definitions>
  <inkml:trace contextRef="#ctx0" brushRef="#br0">365 0 8074,'5'5'144,"-1"0"0,0 0 1,0 1-1,0-1 0,-1 1 0,0 0 1,0 0-1,0 0 0,-1 0 1,0 0-1,0 1 0,0-1 0,-1 1 1,0-1-1,0 1 0,-1 0 1,0-1-1,0 1 0,-1-1 0,-1 10 1,-2-4-175,-1-1-1,0 1 1,0-1 0,-1 0 0,-1 0 0,0-1 0,0 1 0,-1-2 0,-1 1 0,-15 14-1,-6 0-87,-1-1 0,-38 21-1,42-27 130,19-13 54,0 0 0,0 0 1,0-1-1,0 0 1,-10 2-1,16-4-6,0-1 1,0 1-1,0-1 0,0 1 1,0-1-1,0 0 0,0 1 0,0-1 1,0 0-1,0 0 0,-1-1 1,1 1-1,0 0 0,0-1 1,0 1-1,0-1 0,0 0 1,0 1-1,0-1 0,1 0 0,-1 0 1,0-1-1,0 1 0,-2-2 1,4 2-33,-1 0 0,1 0 0,0 0 0,0 0 1,0 0-1,0 0 0,0 0 0,0 0 0,0 0 0,0 0 1,0 0-1,0 0 0,1 0 0,-1 0 0,0 0 1,1 0-1,-1 0 0,0 0 0,1 0 0,0 0 1,-1 1-1,1-1 0,-1 0 0,1 0 0,0 0 0,-1 1 1,1-1-1,0 1 0,0-1 0,0 0 0,0 1 1,-1-1-1,1 1 0,0 0 0,0-1 0,1 1 0,3-3-9,-1 1-1,0 0 1,1 1-1,-1-1 1,1 1-1,-1 0 1,6-1-1,20 2-64,0 1 0,-1 1 0,1 2 0,-1 1 0,47 14-1,-74-19 17,0 1-1,0-1 0,1 1 1,-1 0-1,0 0 0,0 0 1,0 0-1,0 1 0,0-1 1,0 0-1,-1 1 1,1-1-1,0 1 0,-1 0 1,1 0-1,-1-1 0,2 3 1,-3-2 2,1-1 0,-1 0 1,0 1-1,0-1 1,1 0-1,-1 1 1,0-1-1,0 1 1,-1-1-1,1 0 1,0 1-1,0-1 1,-1 0-1,1 0 1,0 1-1,-1-1 1,0 0-1,1 0 1,-1 1-1,0-1 1,0 1-1,-4 4-22,0-1 0,0 0 0,0 0 0,0-1 0,-1 1 0,0-1 0,0 0 0,-12 6 0,-144 79 553,82-42-18,74-44-409,1 1 1,0 0 0,0 1 0,0-1 0,0 1-1,1 0 1,0 0 0,0 1 0,0-1 0,1 1-1,-6 11 1,9-16-64,0-1 1,0 1-1,0 0 0,-1-1 1,1 1-1,0 0 0,0-1 0,0 1 1,0 0-1,1-1 0,-1 1 0,0 0 1,0-1-1,0 1 0,0 0 0,1-1 1,-1 1-1,0-1 0,1 1 1,-1 0-1,0-1 0,1 1 0,-1-1 1,1 1-1,-1-1 0,1 1 0,-1-1 1,1 1-1,-1-1 0,1 0 1,-1 1-1,1-1 0,0 0 0,-1 1 1,1-1-1,-1 0 0,1 0 0,0 1 1,-1-1-1,1 0 0,0 0 0,1 0 1,36 2 345,-34-2-324,20-3 4,0 0-1,-1-2 1,0 0-1,0-2 0,0 0 1,42-21-1,45-15-1280,-73 28 403,-20-4 388</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3.590"/>
    </inkml:context>
    <inkml:brush xml:id="br0">
      <inkml:brushProperty name="width" value="0.1" units="cm"/>
      <inkml:brushProperty name="height" value="0.1" units="cm"/>
      <inkml:brushProperty name="color" value="#00A0D7"/>
    </inkml:brush>
  </inkml:definitions>
  <inkml:trace contextRef="#ctx0" brushRef="#br0">37 259 5633,'-14'15'2663,"12"-13"-2363,-1 0-1,1 1 1,-1-1 0,1 1-1,0-1 1,0 1 0,1 0-1,-1 0 1,-1 4 0,2-5-269,1 0 1,0-1 0,0 1-1,0 0 1,0 0 0,1 0-1,-1 0 1,0-1 0,1 1-1,-1 0 1,1 0 0,0-1-1,0 1 1,-1 0 0,1-1-1,0 1 1,0-1 0,1 1-1,-1-1 1,0 1 0,2 1-1,-1 0-14,1 1 1,-1-1-1,0 1 0,-1 0 0,1 0 1,-1 0-1,0 0 0,0 0 0,0 0 1,0 0-1,-1 1 0,1-1 0,-1 0 1,0 0-1,-1 0 0,1 1 0,-1-1 1,0 0-1,0 0 0,0 0 0,0 0 1,-1 0-1,-2 5 0,3-5 4,0-3-13,0 1 0,1-1-1,-1 0 1,0 1 0,1-1 0,0 0 0,-1 1-1,1-1 1,0 1 0,-1-1 0,1 1-1,0-1 1,0 0 0,0 1 0,1-1 0,-1 1-1,0-1 1,0 1 0,1-1 0,-1 0 0,1 1-1,-1-1 1,1 0 0,0 1 0,-1-1 0,1 0-1,0 0 1,0 0 0,0 1 0,0-1-1,0 0 1,0 0 0,0 0 0,0-1 0,0 1-1,1 0 1,-1 0 0,0-1 0,0 1 0,1 0-1,-1-1 1,0 0 0,1 1 0,-1-1 0,1 0-1,-1 1 1,1-1 0,-1 0 0,1 0-1,-1 0 1,0-1 0,1 1 0,-1 0 0,3-1-1,8-1 35,-1 0-1,0 0 0,0-1 1,0-1-1,15-6 0,93-38 46,-79 34-48,-1-2 0,67-38 0,-93 46-39,3-3-1,1 1 0,30-13 0,-43 21 1,-1 1 0,0-1 0,0 1 0,1 0 0,-1 0 0,0 1-1,1-1 1,-1 1 0,1-1 0,-1 1 0,1 0 0,-1 1 0,1-1 0,-1 1 0,0-1-1,1 1 1,-1 0 0,0 0 0,1 0 0,-1 1 0,6 3 0,-8-4 0,0 1 0,0-1 0,0 1 0,0 0 0,0-1 1,0 1-1,-1 0 0,1 0 0,-1 0 0,1-1 0,-1 1 0,0 0 0,0 0 0,1 0 1,-1 0-1,0 0 0,-1 0 0,1 3 0,-8 35 4,8-38-3,-38 91 0,32-76-2,0-1 1,-1 1-1,-1-1 1,-15 24-1,-39 68 40,-3-33-75,63-72 18,0 0 1,0 0 0,-1 0-1,1 0 1,-1 0-1,0-1 1,0 1 0,0-1-1,0 0 1,0 0-1,-6 2 1,8-3-6,0-1 1,0 1-1,-1-1 0,1 0 0,0 0 1,-1 1-1,1-1 0,0 0 0,-1 0 1,1 0-1,0 0 0,-1-1 1,1 1-1,0 0 0,-1 0 0,1-1 1,0 1-1,0-1 0,0 1 1,-1-1-1,1 0 0,0 1 0,0-1 1,0 0-1,0 0 0,0 0 0,0 0 1,0 0-1,0 0 0,0 0 1,1 0-1,-1 0 0,0 0 0,1 0 1,-1-1-1,0-1 0,-9-24-365,2-1 0,1-1 0,1 1 0,1-1 0,-1-40 0,5 53 264,-13-314-1542,23 118 4272,4 266-1059,-6 64-1436,-4 0-1,-6 1 1,-26 178 0,22-268-978,1-27-180,-1-14-421,-3-15 453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35.016"/>
    </inkml:context>
    <inkml:brush xml:id="br0">
      <inkml:brushProperty name="width" value="0.1" units="cm"/>
      <inkml:brushProperty name="height" value="0.1" units="cm"/>
      <inkml:brushProperty name="color" value="#E71224"/>
    </inkml:brush>
  </inkml:definitions>
  <inkml:trace contextRef="#ctx0" brushRef="#br0">24 1 6753,'-3'3'284,"1"0"0,-1 0-1,1 1 1,0 0-1,0-1 1,0 1-1,1 0 1,0 0-1,-1 0 1,1 0 0,0 0-1,1 0 1,-1 0-1,1 0 1,0 9-1,0-11-226,0 1 0,1-1 0,-1 1 0,1-1 0,0 1 0,0-1 0,0 1 0,0-1 0,0 1 0,0-1 0,1 0 0,-1 0 0,1 0 0,0 0 0,2 3 0,-2-3-47,0 0-1,-1 0 1,1 0-1,-1 0 1,1 0-1,-1 0 1,0 1-1,1-1 1,-1 0-1,0 1 1,-1-1-1,1 1 1,0-1-1,-1 1 1,1 0-1,-1 3 1,-2 222-202,0-236-1220,2 5 1266,-5-25-170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3.932"/>
    </inkml:context>
    <inkml:brush xml:id="br0">
      <inkml:brushProperty name="width" value="0.1" units="cm"/>
      <inkml:brushProperty name="height" value="0.1" units="cm"/>
      <inkml:brushProperty name="color" value="#00A0D7"/>
    </inkml:brush>
  </inkml:definitions>
  <inkml:trace contextRef="#ctx0" brushRef="#br0">304 80 4153,'2'-10'883,"-1"0"0,1 1 0,1-1 0,5-12-1,-3 5 1013,-5 16-1843,0 1 0,0 0 0,-1 0 0,1 0-1,0 0 1,-1-1 0,1 1 0,0 0 0,-1 0 0,1 0-1,0 0 1,-1 0 0,1 0 0,-1 0 0,1 0 0,0 0-1,-1 0 1,1 0 0,0 0 0,-1 0 0,1 0 0,0 1-1,-1-1 1,1 0 0,0 0 0,-1 0 0,1 0-1,0 1 1,0-1 0,-1 0 0,1 0 0,0 1 0,0-1-1,-1 0 1,1 0 0,0 1 0,-3 6-11,0 0-1,-1 0 1,0-1-1,0 1 1,0-1 0,-1 0-1,0 0 1,-7 6-1,-8 10 30,-10 18 37,-2-1 1,-2-1-1,-2-3 1,-67 54-1,102-88-122,0-1 1,0 0-1,1 1 0,-1-1 0,0 0 0,0 1 0,1-1 1,-1 1-1,0-1 0,1 1 0,-1 0 0,1-1 1,-1 1-1,0-1 0,1 1 0,0 0 0,-1 0 1,1-1-1,-1 1 0,1 0 0,0 0 0,-1-1 0,1 1 1,0 0-1,0 0 0,0 0 0,0 0 0,0-1 1,0 1-1,0 0 0,0 0 0,0 0 0,0 0 1,0 0-1,0-1 0,1 2 0,14 0-186</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4.261"/>
    </inkml:context>
    <inkml:brush xml:id="br0">
      <inkml:brushProperty name="width" value="0.1" units="cm"/>
      <inkml:brushProperty name="height" value="0.1" units="cm"/>
      <inkml:brushProperty name="color" value="#00A0D7"/>
    </inkml:brush>
  </inkml:definitions>
  <inkml:trace contextRef="#ctx0" brushRef="#br0">215 4 8282,'13'-3'2984,"0"11"-2271,-4 16-673,-8 1 0,-2 6-80,-4 0-144,0 1 136</inkml:trace>
  <inkml:trace contextRef="#ctx0" brushRef="#br0" timeOffset="1">0 276 9578,'7'-3'3465,"4"-5"-2753,14-10-520,6 6 56,5-7 40,7 9 32,1-8-104,2-2-104,2 5-128,-7-1-136,-3 8-320,-9 1-176,-8 2 368,1-1 48</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4.596"/>
    </inkml:context>
    <inkml:brush xml:id="br0">
      <inkml:brushProperty name="width" value="0.1" units="cm"/>
      <inkml:brushProperty name="height" value="0.1" units="cm"/>
      <inkml:brushProperty name="color" value="#00A0D7"/>
    </inkml:brush>
  </inkml:definitions>
  <inkml:trace contextRef="#ctx0" brushRef="#br0">84 1 8186,'-10'23'2880,"4"10"-2496,-4-5-23,5 11 95,3 12-16,-4-5-40,6 21-56,-5 1-40,-5-6-56,3 10-32,1-4 0,1-8-112,2 13-8,3-3-72,-4 1-168,1-17-304,3-8-288,-2-43 408</inkml:trace>
  <inkml:trace contextRef="#ctx0" brushRef="#br0" timeOffset="1">133 162 9178,'30'-33'3177,"8"10"-2849,4-2-248,-2 2 48,6 7 24,13 9 0,-13-1-64,-2 6-104,-3 4-320,-18-2-176,-1 3 288</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4.911"/>
    </inkml:context>
    <inkml:brush xml:id="br0">
      <inkml:brushProperty name="width" value="0.1" units="cm"/>
      <inkml:brushProperty name="height" value="0.1" units="cm"/>
      <inkml:brushProperty name="color" value="#00A0D7"/>
    </inkml:brush>
  </inkml:definitions>
  <inkml:trace contextRef="#ctx0" brushRef="#br0">86 40 8146,'-82'-39'3008,"85"42"-2295,4 7-473,0 5 32,-2 6 16,4 10 32,1 12-104,-5-2-56,-2 5-120,-7-15-24,-6 0-40,5 0-48,-7-16-152,4 5-160,1-22-272,1-1-209,8 0 545</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5.250"/>
    </inkml:context>
    <inkml:brush xml:id="br0">
      <inkml:brushProperty name="width" value="0.1" units="cm"/>
      <inkml:brushProperty name="height" value="0.1" units="cm"/>
      <inkml:brushProperty name="color" value="#00A0D7"/>
    </inkml:brush>
  </inkml:definitions>
  <inkml:trace contextRef="#ctx0" brushRef="#br0">61 15 4169,'4'-2'339,"-1"0"-1,1 0 1,-1 0-1,1 1 1,-1 0 0,1 0-1,0 0 1,0 0-1,-1 0 1,1 1 0,8-1-1,-10 1-281,0 1 0,0-1-1,0 1 1,0-1 0,0 1 0,0 0-1,0-1 1,0 1 0,0 0-1,0 1 1,-1-1 0,1 0 0,0 0-1,-1 1 1,1-1 0,-1 1-1,1-1 1,-1 1 0,0 0 0,0 0-1,1-1 1,0 5 0,-2-3 3,0-1 1,0 1-1,0 0 1,-1 0-1,1 0 1,-1-1 0,0 1-1,1 0 1,-1 0-1,-1-1 1,1 1-1,0-1 1,-1 1-1,1-1 1,-1 0-1,0 1 1,1-1 0,-5 4-1,-4 7 167,2 2-89,0 0-1,1 0 1,1 1-1,-6 19 1,9-21-41,-1-1 1,-1 0-1,-1 0 0,0 0 1,0-1-1,-1 1 1,-14 17-1,19-28-56,0 1-1,0 0 0,0 0 1,0 0-1,0 0 1,0 0-1,1 1 0,-1-1 1,1 0-1,0 1 1,0-1-1,0 6 0,1-8-27,0 1 0,0-1 0,0 0 0,0 0 0,0 1 0,1-1 0,-1 0 0,1 0 0,-1 0 0,0 1-1,1-1 1,0 0 0,-1 0 0,1 0 0,0 0 0,0 0 0,-1 0 0,1 0 0,0 0 0,0 0 0,0-1-1,0 1 1,0 0 0,0 0 0,0-1 0,0 1 0,1-1 0,-1 1 0,0-1 0,0 1 0,0-1 0,1 0-1,-1 0 1,0 0 0,0 1 0,1-1 0,-1 0 0,0 0 0,2-1 0,5 1-64,-1 0 0,0-1-1,0 0 1,0 0 0,0-1 0,-1 0 0,1 0 0,0 0 0,-1-1 0,1 0 0,-1-1-1,0 1 1,0-1 0,0 0 0,-1 0 0,1-1 0,-1 0 0,0 0 0,0 0-1,-1-1 1,0 1 0,0-1 0,4-7 0,7-17-286</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5.579"/>
    </inkml:context>
    <inkml:brush xml:id="br0">
      <inkml:brushProperty name="width" value="0.1" units="cm"/>
      <inkml:brushProperty name="height" value="0.1" units="cm"/>
      <inkml:brushProperty name="color" value="#00A0D7"/>
    </inkml:brush>
  </inkml:definitions>
  <inkml:trace contextRef="#ctx0" brushRef="#br0">117 0 8002,'-2'2'150,"1"-1"1,-1 1 0,1-1-1,-1 1 1,1-1-1,0 1 1,0 0 0,0-1-1,0 1 1,0 0-1,0 0 1,1 0 0,-1 0-1,0 0 1,1 0-1,0 0 1,-1 0 0,1 0-1,0 0 1,0 0 0,1 4-1,-1-4-90,1 0 1,1 0-1,-1-1 0,0 1 1,0 0-1,0-1 0,1 1 0,-1-1 1,1 1-1,-1-1 0,1 0 0,0 0 1,0 0-1,-1 0 0,1 0 1,0 0-1,3 1 0,11 3-65,0-1-1,0 0 1,0-1-1,20 0 1,-28-2 117,56 6-20,-64-6-89,0 0 0,-1 0 0,1 0 0,0 0 0,0-1-1,-1 1 1,1 0 0,0 0 0,-1-1 0,1 1 0,-1 0-1,1-1 1,-1 1 0,1 0 0,-1-1 0,0 1 0,1-1-1,-1 1 1,0-1 0,1 1 0,-1-1 0,0 0 0,0 1-1,1-1 1,-1 0 0,0 1 0,-1-1 0,-30 19 92,19-10-10,-1 0 1,1 2-1,1-1 1,0 2-1,0-1 1,-17 24-1,20-22-77,-2-1 0,0 0 0,0-1 0,-1 0 1,0 0-1,-1-2 0,-16 11 0,29-20-39,-1 0 0,0 1 0,0-1 0,0 1 0,0-1 0,0 0 0,0 0 0,0 1 0,0-1 0,0 0 0,0 0 0,0 0 0,0 0 1,0 0-1,0 0 0,0 0 0,0-1 0,0 1 0,0 0 0,0 0 0,0-1 0,1 1 0,-1-1 0,0 1 0,0-1 0,0 1 0,0-1 0,1 1 0,-1-1 0,0 0 0,0 0 0,1 1 0,-1-1 0,1 0 1,-1 0-1,0 0 0,1 1 0,0-1 0,-1 0 0,1 0 0,0 0 0,-1-2 0,-5-14-298</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5.950"/>
    </inkml:context>
    <inkml:brush xml:id="br0">
      <inkml:brushProperty name="width" value="0.1" units="cm"/>
      <inkml:brushProperty name="height" value="0.1" units="cm"/>
      <inkml:brushProperty name="color" value="#00A0D7"/>
    </inkml:brush>
  </inkml:definitions>
  <inkml:trace contextRef="#ctx0" brushRef="#br0">1 89 7970,'42'-89'3032,"-12"104"-2247,-2 0-169,5 3-80,13 5-88,3 11-48,18 16-56,-6-5-128,5 16-56,-6 0-88,-19-10-24,9 8-48,-24-31-128,-5-17-432,7 1-64,-13-35-392,8-2 568</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6.382"/>
    </inkml:context>
    <inkml:brush xml:id="br0">
      <inkml:brushProperty name="width" value="0.1" units="cm"/>
      <inkml:brushProperty name="height" value="0.1" units="cm"/>
      <inkml:brushProperty name="color" value="#00A0D7"/>
    </inkml:brush>
  </inkml:definitions>
  <inkml:trace contextRef="#ctx0" brushRef="#br0">180 62 8314,'13'-55'2279,"-9"49"-1260,-6 36-719,-2 10 93,-19 72-1,19-100-376,0 0-1,0 0 0,-1 0 1,-1-1-1,0 1 0,-1-1 1,0-1-1,-1 1 0,-16 17 1,-68 70 118,94-102-134,0 1 0,1-1 0,0 1-1,0-1 1,0 1 0,0 0-1,0 0 1,0 0 0,1 0-1,0 1 1,-1-1 0,1 1-1,0 0 1,0 0 0,0 1 0,0-1-1,1 1 1,-1 0 0,0 0-1,6-1 1,36-14 14,-25 5-16,-16 8-10,0-1 0,1 1 1,0 0-1,0 1 0,0-1 0,0 1 0,0 0 0,0 1 0,0-1 0,12 0 0,-18 3 10,1-1-1,0 0 1,-1 0 0,1 1-1,-1-1 1,1 0 0,0 1-1,-1-1 1,1 1 0,-1-1-1,1 0 1,-1 1 0,1-1-1,-1 1 1,1 0 0,-1-1-1,0 1 1,1-1 0,-1 1-1,0 0 1,1-1 0,-1 1-1,0 0 1,0-1 0,0 1-1,1 0 1,-1-1 0,0 1-1,0 0 1,0 0 0,0-1-1,0 1 1,0 0 0,-1-1-1,1 1 1,0 0 0,0-1-1,0 1 1,-1 1 0,-11 34-9,9-29 4,-14 31 10,-2-1 0,-2-1 0,0 0 0,-36 42 0,25-47 17,28-28-13,-1 1 0,1 0 0,-1 0-1,1 0 1,0 1 0,1-1 0,-1 1-1,1 0 1,-4 6 0,7-10-5,0-1 0,0 0 1,0 1-1,0-1 0,0 0 0,0 1 0,0-1 1,0 0-1,0 1 0,0-1 0,0 0 0,0 1 0,0-1 1,0 1-1,0-1 0,0 0 0,0 1 0,0-1 1,0 0-1,1 1 0,-1-1 0,0 0 0,0 0 1,0 1-1,0-1 0,1 0 0,-1 1 0,0-1 0,0 0 1,1 0-1,-1 1 0,0-1 0,1 0 0,-1 0 1,0 0-1,1 0 0,-1 1 0,0-1 0,1 0 0,-1 0 1,0 0-1,1 0 0,-1 0 0,0 0 0,1 0 1,-1 0-1,0 0 0,1 0 0,-1 0 0,0 0 1,1 0-1,-1 0 0,0 0 0,1-1 0,-1 1 0,0 0 1,1 0-1,24-7 79,-23 6-77,14-6 22,0-1 0,28-19-1,-6 4-27,-14 8 1,-7 4 6,0 1 0,23-11 0,-37 20 9,1-1-1,-1 1 1,0 0-1,0 0 1,1 0 0,-1 1-1,0-1 1,1 1-1,-1-1 1,1 1-1,-1 0 1,1 0-1,-1 1 1,0-1-1,1 1 1,-1 0 0,0 0-1,1 0 1,4 2-1,-6-2 7,-1 1-1,1-1 1,-1 1 0,1-1-1,-1 1 1,1-1-1,-1 1 1,0 0-1,0 0 1,0-1 0,0 1-1,0 0 1,-1 0-1,1 0 1,-1 0-1,1 0 1,-1 0 0,1 0-1,-1 0 1,0 0-1,0 0 1,0 1 0,0-1-1,-1 0 1,1 0-1,0 0 1,-1 0-1,1 0 1,-1 0 0,0 0-1,-1 2 1,-4 8 107,1 0 1,-2 0 0,-12 17-1,15-22-74,-7 9-110,0 1 0,2 0 0,0 0 0,1 1 0,1 0 0,0 0 0,2 1-1,0 0 1,1 0 0,1 0 0,1 0 0,0 22 0,2-45-750,5-18 377</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6.713"/>
    </inkml:context>
    <inkml:brush xml:id="br0">
      <inkml:brushProperty name="width" value="0.1" units="cm"/>
      <inkml:brushProperty name="height" value="0.1" units="cm"/>
      <inkml:brushProperty name="color" value="#00A0D7"/>
    </inkml:brush>
  </inkml:definitions>
  <inkml:trace contextRef="#ctx0" brushRef="#br0">1 20 9050,'0'-1'112,"1"0"0,-1 0 1,0 0-1,1 0 0,-1 0 0,1 0 1,0 0-1,-1 0 0,1 0 0,0 0 0,0 0 1,-1 1-1,1-1 0,0 0 0,0 0 1,0 1-1,0-1 0,0 1 0,0-1 1,0 1-1,0-1 0,0 1 0,0 0 0,0-1 1,0 1-1,0 0 0,0 0 0,1 0 1,-1 0-1,0 0 0,0 0 0,0 0 0,2 1 1,45 12 235,-17-3 202,-19-8-502,-7-1-39,1 0-1,-1 0 1,0 0 0,0 1 0,0 0 0,0 0-1,6 3 1,-10-4-7,1 0-1,-1 1 1,1-1-1,-1 1 1,1-1-1,-1 1 1,0 0-1,1 0 0,-1-1 1,0 1-1,0 0 1,-1 0-1,1 0 1,0 0-1,-1 0 1,1 0-1,-1 0 1,1 0-1,-1 1 1,0-1-1,0 0 1,-1 4-1,-2 18-37,-1-1 0,-1 0 0,-1 0 0,-2 0 0,0-1 0,-16 32 0,1-1-325,20-47 296,2-1-44,-1 0 1,0 0-1,0 0 1,0-1-1,-1 1 1,0-1 0,1 1-1,-2-1 1,-6 7-1,-9-10-217</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7.478"/>
    </inkml:context>
    <inkml:brush xml:id="br0">
      <inkml:brushProperty name="width" value="0.1" units="cm"/>
      <inkml:brushProperty name="height" value="0.1" units="cm"/>
      <inkml:brushProperty name="color" value="#00A0D7"/>
    </inkml:brush>
  </inkml:definitions>
  <inkml:trace contextRef="#ctx0" brushRef="#br0">59 7 8250,'32'-4'3367,"-27"3"-3318,0 0 0,0 1 0,0-1 0,0 1 0,0 0 0,0 0 0,7 2 0,-10-2-105,-1 1-1,0 0 0,1-1 0,-1 1 1,0 0-1,0 0 0,1 0 0,-1 0 0,0 0 1,0 0-1,0 0 0,0 0 0,-1 0 0,1 0 1,0 1-1,0-1 0,-1 0 0,1 1 0,0-1 1,-1 0-1,0 1 0,1-1 0,-1 1 0,0-1 1,0 1-1,1-1 0,-1 1 0,0-1 0,-1 1 1,1 1-1,-1 9-26,0 0-1,-1 0 1,0 0 0,-1-1-1,0 1 1,-1-1 0,0 0-1,-1 0 1,0 0 0,-13 19-1,1-5 636,-2 0-1,0-2 1,-24 22-1,34-22-64,8-18-338,-2-12-6,3 1-124,0-1 0,0 1 0,1 0-1,0-1 1,0 1 0,1 0 0,-1 0 0,1 0-1,1 0 1,-1 0 0,7-10 0,3-13-6,37-122 27,-49 149-39,0 0 0,1 0 0,-1 1 0,-1-1 0,1 0-1,0 0 1,0 1 0,-1-1 0,1 0 0,-1 0 0,1 1 0,-1-1 0,0 0 0,-1-1 0,2 3-1,0 0 0,0 0 0,0 0 1,0 0-1,0 0 0,0 0 1,0 0-1,0 0 0,0 0 0,0 1 1,0-1-1,0 0 0,0 0 1,0 0-1,0 0 0,0 0 0,0 0 1,0 0-1,0 0 0,-1 0 1,1 0-1,0 0 0,0 0 0,0 0 1,0 0-1,0 0 0,0 0 1,0 0-1,0 1 0,0-1 0,0 0 1,0 0-1,0 0 0,-1 0 1,1 0-1,0 0 0,0 0 0,0 0 1,0 0-1,0 0 0,0 0 1,0 0-1,0 0 0,0 0 0,0-1 1,0 1-1,-1 0 0,1 0 1,0 0-1,0 0 0,0 0 0,0 0 1,6 25 53,-1-3 6,-2 0 1,0 1 0,-1-1 0,-2 25 0,1-5 19,1-2 20,-2-1 1,-2 1-1,-1-1 0,-2 0 1,-2 0-1,-23 71 1,27-100-77,-1 1 1,1-1-1,1 1 1,0-1-1,1 1 1,0 0-1,0 0 1,1 0-1,0 0 1,1-1 0,1 1-1,-1 0 1,2 0-1,5 15 1,-8-25-23,0 0 0,0-1 0,0 1-1,1-1 1,-1 1 0,0-1 0,0 1 0,1-1 0,-1 1 0,0-1 0,1 1 0,-1-1 0,0 1 0,1-1 0,-1 0 0,1 1 0,-1-1 0,1 1 0,-1-1 0,1 0-1,-1 0 1,1 1 0,-1-1 0,1 0 0,0 0 0,-1 0 0,1 1 0,-1-1 0,1 0 0,-1 0 0,1 0 0,0 0 0,-1 0 0,1 0 0,-1 0 0,1-1 0,0 1-1,-1 0 1,1 0 0,-1 0 0,1 0 0,-1-1 0,1 1 0,-1 0 0,1-1 0,-1 1 0,1 0 0,-1-1 0,1 1 0,-1-1 0,1 1 0,-1-1 0,25-32 20,-17 21-9,70-104-15,-62 94-93,-2-1 1,-1 0-1,-1-1 1,0-1-1,-2 0 1,7-30-1,-3 14-176,21-43-1,-65 96 216,8 3 256,0 0-1,2 2 0,0 1 0,0 1 0,2 0 0,-29 40 0,47-58-190,-2 0 34,1 0 0,0 0 0,0 1 0,-1-1 1,1 1-1,0-1 0,1 0 0,-1 1 1,0 0-1,0-1 0,1 1 0,-1-1 0,1 1 1,-1 3-1,2-3-22,0-1 1,0 1 0,0-1-1,0 1 1,1-1-1,-1 0 1,1 1-1,-1-1 1,1 0-1,-1 0 1,1 0-1,0 0 1,-1 0 0,1-1-1,3 2 1,6 2 39,1 0 0,-1-1 0,1-1 0,-1 0 0,1 0-1,0-1 1,0 0 0,0-1 0,16-3 0,-9 2-4,0 1-1,30 4 0,-48-4-53,-1 0 0,0 0 0,1 0 0,-1 0 0,0 0-1,1 0 1,-1 0 0,0 0 0,1 1 0,-1-1-1,0 0 1,1 0 0,-1 0 0,0 1 0,0-1 0,1 0-1,-1 0 1,0 1 0,0-1 0,1 0 0,-1 0-1,0 1 1,0-1 0,0 0 0,0 1 0,1-1 0,-1 0-1,0 1 1,0-1 0,0 0 0,0 1 0,0-1-1,0 0 1,0 1 0,0-1 0,0 1 0,0-1-59,0 0 1,0 0-1,0 1 1,0-1-1,0 0 1,0 0 0,0 0-1,0 0 1,0 1-1,-1-1 1,1 0-1,0 0 1,0 0 0,0 0-1,0 1 1,0-1-1,0 0 1,-1 0-1,1 0 1,0 0-1,0 0 1,0 0 0,0 0-1,0 0 1,-1 1-1,1-1 1,0 0-1,0 0 1,0 0-1,0 0 1,-1 0 0,1 0-1,0 0 1,0 0-1,0 0 1,-1 0-1,1 0 1,0 0-1,0 0 1,0 0 0,0 0-1,-1 0 1,1-1-1,0 1 1,0 0-1,0 0 1,0 0 0,-1 0-1,1 0 1,0 0-1,0 0 1,0 0-1,0-1 1,0 1-1,0 0 1,-1 0 0,1 0-1,-1-2-389</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35.342"/>
    </inkml:context>
    <inkml:brush xml:id="br0">
      <inkml:brushProperty name="width" value="0.1" units="cm"/>
      <inkml:brushProperty name="height" value="0.1" units="cm"/>
      <inkml:brushProperty name="color" value="#E71224"/>
    </inkml:brush>
  </inkml:definitions>
  <inkml:trace contextRef="#ctx0" brushRef="#br0">1 91 6561,'77'-90'2625,"-64"91"-1697,12 13-368,-4-8-24,5 9-56,11 15-47,0-1-49,3 2-88,2-1-128,4-7 0,12 6-104,-5-6-16,-9-11-32,7 4-56,-35-34-224,17 10-120,-17-20-456,-20-21 511</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7.860"/>
    </inkml:context>
    <inkml:brush xml:id="br0">
      <inkml:brushProperty name="width" value="0.1" units="cm"/>
      <inkml:brushProperty name="height" value="0.1" units="cm"/>
      <inkml:brushProperty name="color" value="#00A0D7"/>
    </inkml:brush>
  </inkml:definitions>
  <inkml:trace contextRef="#ctx0" brushRef="#br0">353 1 7170,'-2'6'305,"-1"0"0,0-1 0,0 1 1,0-1-1,-1 1 0,0-1 0,0 0 0,0-1 1,-1 1-1,0-1 0,0 0 0,0 0 1,0 0-1,0-1 0,-11 6 0,-10 2-106,1 0 0,-41 10 0,3-1 400,50-15-518,3-1-3,0-1 0,1 1 0,-1 1-1,-10 7 1,18-11-44,1 0 0,-1 1 0,0-1 0,0 1 0,1-1-1,-1 1 1,1 0 0,-1-1 0,1 1 0,0 0 0,0 0-1,0 0 1,0 0 0,0 0 0,0 0 0,0 0 0,1 1-1,-1-1 1,1 0 0,0 0 0,-1 0 0,1 1 0,0-1-1,0 0 1,1 4 0,-1-5-19,0 0 0,1 0-1,-1 0 1,0 0 0,1-1 0,-1 1 0,0 0-1,1 0 1,-1 0 0,1-1 0,0 1 0,-1 0-1,1-1 1,-1 1 0,1 0 0,0-1 0,0 1-1,-1-1 1,1 1 0,0-1 0,0 0 0,-1 1-1,1-1 1,0 0 0,0 1 0,0-1-1,0 0 1,0 0 0,0 0 0,-1 0 0,1 0-1,0 0 1,1 0 0,37-7 236,-19 3-186,14-3 78,46-16-1,-22 6-62,22-12-2,10-3-42,-53 24-72,160-47-2230,-181 52 1520,-6 10 308</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8.195"/>
    </inkml:context>
    <inkml:brush xml:id="br0">
      <inkml:brushProperty name="width" value="0.1" units="cm"/>
      <inkml:brushProperty name="height" value="0.1" units="cm"/>
      <inkml:brushProperty name="color" value="#00A0D7"/>
    </inkml:brush>
  </inkml:definitions>
  <inkml:trace contextRef="#ctx0" brushRef="#br0">0 4 8258,'0'-3'2864,"10"9"-2496,-8-6-31,6 8 103,2 17 24,1 3-72,-1 8-104,3 12-168,-13-24-48,-4 9-112,-8-6-96,7-4-280,0 4-184,-1-15 360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8.529"/>
    </inkml:context>
    <inkml:brush xml:id="br0">
      <inkml:brushProperty name="width" value="0.1" units="cm"/>
      <inkml:brushProperty name="height" value="0.1" units="cm"/>
      <inkml:brushProperty name="color" value="#00A0D7"/>
    </inkml:brush>
  </inkml:definitions>
  <inkml:trace contextRef="#ctx0" brushRef="#br0">122 31 7978,'6'-3'645,"-1"0"-390,1-1 0,-1 1 0,1 1 0,0-1 0,0 1-1,-1 0 1,2 0 0,-1 0 0,0 1 0,0 0 0,0 0 0,7 1 0,-12 0-231,0-1-1,0 1 1,0 0-1,0 0 1,1-1-1,-1 1 1,0 0-1,0 0 1,0 1-1,0-1 1,0 0-1,1 0 1,-1 0-1,0 1 1,0-1-1,0 1 0,0-1 1,0 1-1,0-1 1,0 1-1,0-1 1,0 1-1,0 0 1,0 0-1,-1-1 1,1 1-1,0 0 1,0 0-1,-1 0 1,1 0-1,-1 0 1,1 0-1,0 2 1,-1 2-7,-1-1 0,0 0 0,0 1 1,0-1-1,0 0 0,-1 1 0,1-1 0,-4 4 0,1 2-43,-22 56-16,15-37-326,0-1 1,-2 0-1,-1-1 0,-1-1 0,-25 34 1,24-37-295</inkml:trace>
  <inkml:trace contextRef="#ctx0" brushRef="#br0" timeOffset="1">29 289 7442,'-28'-102'2712,"43"91"-2136,-2-5-320,16 12-168,-2-4 8,-4 3-48,-5 0-56,-4 22-184,-10-12-240,-12 4-1320,1 18-753,-16-19 1489</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8.865"/>
    </inkml:context>
    <inkml:brush xml:id="br0">
      <inkml:brushProperty name="width" value="0.1" units="cm"/>
      <inkml:brushProperty name="height" value="0.1" units="cm"/>
      <inkml:brushProperty name="color" value="#00A0D7"/>
    </inkml:brush>
  </inkml:definitions>
  <inkml:trace contextRef="#ctx0" brushRef="#br0">152 0 2681,'-78'60'2112,"63"-41"185,-7-7-329,11-6-896,6 1-280,-3-2-344,6-2-144,1-3-15,5 0-265,26 3 40,54 2-64,-53-6-16,2-4-144,-2 5-185,-13-4-1047,-11 3-1240,-7 7 1679</inkml:trace>
  <inkml:trace contextRef="#ctx0" brushRef="#br0" timeOffset="1">207 133 3633,'-11'10'390,"3"-1"144,-1-1 0,0 0 0,-1-1 0,0 0 0,0-1 0,0 1 1,-1-2-1,-17 7 0,17-8 39,1 0 0,-1 0 0,-16 11 0,25-14-492,0 1-1,0-1 1,0 1-1,-1-1 1,1 1-1,1 0 1,-1 0-1,0 0 0,0 0 1,1 0-1,-1 0 1,1 0-1,0 1 1,0-1-1,0 1 1,0-1-1,0 0 1,0 1-1,0 0 1,0 4-1,9-7 538,0-2-582,12-3-43,-1-1 1,0-1-1,0-1 1,-1 0-1,21-14 1,-31 17-105,0 0 0,-1-1-1,0 0 1,0 0 0,0 0 0,-1-1-1,0 0 1,0-1 0,-1 1 0,0-1-1,0 0 1,-1 0 0,0-1 0,4-12 0,2-20-254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9.195"/>
    </inkml:context>
    <inkml:brush xml:id="br0">
      <inkml:brushProperty name="width" value="0.1" units="cm"/>
      <inkml:brushProperty name="height" value="0.1" units="cm"/>
      <inkml:brushProperty name="color" value="#00A0D7"/>
    </inkml:brush>
  </inkml:definitions>
  <inkml:trace contextRef="#ctx0" brushRef="#br0">68 20 8682,'0'-1'86,"0"1"0,0-1 0,0 0 0,0 0 1,0 0-1,0 1 0,1-1 0,-1 0 0,0 0 0,0 1 0,1-1 1,-1 0-1,1 0 0,-1 1 0,0-1 0,1 0 0,-1 1 0,1-1 1,0 1-1,-1-1 0,1 1 0,-1-1 0,1 1 0,0-1 1,-1 1-1,1-1 0,0 1 0,0 0 0,-1-1 0,1 1 0,0 0 1,0 0-1,-1 0 0,1 0 0,0-1 0,0 1 0,0 0 0,-1 0 1,1 0-1,0 1 0,0-1 0,0 0 0,-1 0 0,1 0 0,0 1 1,0-1-1,-1 0 0,1 1 0,1 0 0,2 0-19,-1 0 0,1 1-1,-1 0 1,0-1 0,1 1-1,-1 0 1,0 1 0,0-1 0,4 5-1,-5-4 4,0 0-1,0 1 1,-1-1-1,1 0 1,-1 1 0,0 0-1,0-1 1,0 1-1,0 0 1,-1-1-1,1 1 1,-1 0 0,0 0-1,-1 6 1,-13 57 421,7-41-343,-7 36 30,-4 20-75,-41 115 0,52-181-210,2 1 0,0 0 0,1 0-1,1 0 1,0 0 0,1 0-1,1 1 1,2 27 0,-3 22-2146,-2-49 1863</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9.525"/>
    </inkml:context>
    <inkml:brush xml:id="br0">
      <inkml:brushProperty name="width" value="0.1" units="cm"/>
      <inkml:brushProperty name="height" value="0.1" units="cm"/>
      <inkml:brushProperty name="color" value="#00A0D7"/>
    </inkml:brush>
  </inkml:definitions>
  <inkml:trace contextRef="#ctx0" brushRef="#br0">17 36 11154,'-16'0'4449,"30"2"-4161,29 1 96,8-6 65,26-2 15,0-10-88,15 2-224,2 8-88,-23 5-168,-1 8-144,-25 7-400,-13 3-209,-9 2-255,-10-2-40,-11-10-16,-13-18-1689</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19.863"/>
    </inkml:context>
    <inkml:brush xml:id="br0">
      <inkml:brushProperty name="width" value="0.1" units="cm"/>
      <inkml:brushProperty name="height" value="0.1" units="cm"/>
      <inkml:brushProperty name="color" value="#00A0D7"/>
    </inkml:brush>
  </inkml:definitions>
  <inkml:trace contextRef="#ctx0" brushRef="#br0">0 101 10850,'66'-100'3705,"-33"106"-3505,3-1-152,-3-3-24,-4-2 8,-2 0-48,-4 6-344,-9 3-176,-5 5-520,-14-7 616</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20.229"/>
    </inkml:context>
    <inkml:brush xml:id="br0">
      <inkml:brushProperty name="width" value="0.1" units="cm"/>
      <inkml:brushProperty name="height" value="0.1" units="cm"/>
      <inkml:brushProperty name="color" value="#00A0D7"/>
    </inkml:brush>
  </inkml:definitions>
  <inkml:trace contextRef="#ctx0" brushRef="#br0">14 18 8058,'-8'3'3152,"3"4"-1799,18 6-1281,-3 7 40,0 6 40,8 7-8,-15 3-32,9 3-88,-21-16-352,1 2-192,6-7 312</inkml:trace>
  <inkml:trace contextRef="#ctx0" brushRef="#br0" timeOffset="1">116 146 9018,'95'-81'2741,"-94"79"-2701,1 1 1,-1-1 0,1 1 0,0 0 0,0 0 0,-1 0 0,1 0 0,0 0 0,0 0-1,0 0 1,0 1 0,0-1 0,0 1 0,0-1 0,0 1 0,0 0 0,1 0 0,-1 0 0,0 0-1,0 0 1,0 0 0,0 0 0,0 1 0,0-1 0,3 2 0,4 1 66,15-3 58,0-1 0,-1-1 0,1-1 0,-1-1-1,0-1 1,29-10 0,-25 4-145,-23 9-17,1 0 0,0 0 0,-1 0 0,1 0 0,0 1 0,0 0 0,0 0 0,0 0-1,9 0 1,-14 1-2,0 0-1,1 1 1,-1-1-1,0 0 1,0 0-1,1 0 1,-1 0-1,0 1 1,0-1-1,1 0 1,-1 0-1,0 1 1,0-1-1,0 0 1,0 0-1,1 1 1,-1-1-1,0 0 1,0 1-1,0-1 1,0 0-1,0 0 1,0 1-1,0-1 1,0 0-1,0 1 1,0-1-1,0 0 1,0 1-1,0-1 1,0 0-1,0 0 1,0 1-1,0-1 1,0 0-1,-1 1 1,1-1-1,0 0 1,-8 22 2,-14 16-18,-157 200-1018,151-204 593,11-15 782,-2-11-204</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20.558"/>
    </inkml:context>
    <inkml:brush xml:id="br0">
      <inkml:brushProperty name="width" value="0.1" units="cm"/>
      <inkml:brushProperty name="height" value="0.1" units="cm"/>
      <inkml:brushProperty name="color" value="#00A0D7"/>
    </inkml:brush>
  </inkml:definitions>
  <inkml:trace contextRef="#ctx0" brushRef="#br0">1 1 8010,'0'5'2904,"3"11"-2296,1 9-423,7 4-17,-8-2 72,4 1 24,-4-2-40,2 3-96,-2-2-112,-4-4-152,1-2-72,-4 2-296,3 2-281,-4-12 513</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20.915"/>
    </inkml:context>
    <inkml:brush xml:id="br0">
      <inkml:brushProperty name="width" value="0.1" units="cm"/>
      <inkml:brushProperty name="height" value="0.1" units="cm"/>
      <inkml:brushProperty name="color" value="#00A0D7"/>
    </inkml:brush>
  </inkml:definitions>
  <inkml:trace contextRef="#ctx0" brushRef="#br0">113 85 4873,'62'-81'2030,"-55"78"-689,-9 15-757,-12 20 126,-23 27 334,-36 77 1,34-59-283,36-71-690,0 0 1,1 1-1,0 0 0,0-1 0,1 1 0,-1 0 1,1 0-1,1 0 0,0 0 0,0 0 0,0-1 0,0 1 1,1 0-1,1 0 0,-1 0 0,4 10 0,-4-14-50,1 0-1,-1 0 0,1 0 1,-1 0-1,1 0 0,0 0 1,0 0-1,0-1 0,1 1 1,-1-1-1,1 1 0,-1-1 1,1 0-1,0 0 0,0 0 1,0-1-1,0 1 0,0-1 1,0 1-1,0-1 0,0 0 1,1 0-1,-1 0 0,0-1 1,1 1-1,-1-1 0,1 0 1,-1 0-1,1 0 0,-1 0 1,0-1-1,1 1 0,-1-1 1,0 0-1,5-2 0,-4 2-26,0-1-1,0 0 0,-1 0 0,1 0 0,0 0 1,-1 0-1,0-1 0,1 0 0,-1 0 1,0 0-1,0 0 0,-1 0 0,1 0 0,4-8 1,25-58-543,-16 32-105,-15 35 550,0 1-1,0-1 0,-1 1 1,1-1-1,0 0 0,0 1 1,-1-1-1,1 0 0,-1 0 0,0 1 1,1-1-1,-1 0 0,0 0 1,0 1-1,0-1 0,0 0 0,-1 0 1,1 0-1,0 1 0,-1-1 1,1 0-1,-1 1 0,1-1 1,-1 0-1,0 1 0,0-1 0,0 1 1,0-1-1,0 1 0,0-1 1,0 1-1,0 0 0,-1 0 0,1-1 1,-1 1-1,1 0 0,-2-1 1,-13-3-860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35.677"/>
    </inkml:context>
    <inkml:brush xml:id="br0">
      <inkml:brushProperty name="width" value="0.1" units="cm"/>
      <inkml:brushProperty name="height" value="0.1" units="cm"/>
      <inkml:brushProperty name="color" value="#E71224"/>
    </inkml:brush>
  </inkml:definitions>
  <inkml:trace contextRef="#ctx0" brushRef="#br0">0 80 6913,'34'-74'2501,"-34"74"-2472,0 0 0,0-1 0,0 1 0,1 0 0,-1-1 0,0 1 0,0 0 0,0 0 0,0-1 0,1 1 0,-1 0 0,0 0 0,0-1 0,1 1 0,-1 0-1,0 0 1,0 0 0,1 0 0,-1-1 0,0 1 0,1 0 0,-1 0 0,0 0 0,0 0 0,1 0 0,-1 0 0,0 0 0,1 0 0,-1 0 0,0 0 0,1 0 0,-1 0 0,0 0 0,1 0 0,-1 0 0,0 0 0,0 0 0,1 0 0,-1 0 0,0 1 0,1-1 0,-1 0 0,0 0 0,0 0 0,1 0 0,-1 1 0,0-1-1,0 0 1,1 0 0,-1 1 0,0-1 0,0 0 0,0 0 0,0 1 0,1-1 0,-1 0 0,0 0 0,0 1 0,0-1 0,0 0 0,0 1 0,0-1 0,0 0 0,0 1 0,0-1 0,0 0 0,0 1 0,8 20 73,-8-21-68,9 40 374,-2 0 1,-2 1 0,-1 69-1,-1-33-271,-7 53-13,1-88-284,3 43 0,3-63-667,-4-35 578</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21.244"/>
    </inkml:context>
    <inkml:brush xml:id="br0">
      <inkml:brushProperty name="width" value="0.1" units="cm"/>
      <inkml:brushProperty name="height" value="0.1" units="cm"/>
      <inkml:brushProperty name="color" value="#00A0D7"/>
    </inkml:brush>
  </inkml:definitions>
  <inkml:trace contextRef="#ctx0" brushRef="#br0">69 1 8194,'-48'101'2658,"45"-96"-2543,1 1 0,-1 0 0,1 0 0,1 0 0,-1 1 0,1-1 0,0 0 0,0 1 0,1-1 0,0 0 0,0 1 0,1-1 0,0 1 0,0-1 0,2 6 0,1 14 264,-2-7-154,-2 0-1,0 0 1,-1 0 0,0 0 0,-2 0 0,-5 20-1,6-31-157,1 1 0,0-1 0,1 0-1,0 0 1,0 0 0,1 1-1,0-1 1,0 0 0,1 0 0,0 0-1,1 0 1,0-1 0,0 1-1,0 0 1,1-1 0,8 12-1,-4-7-28,2 1-1,0-1 1,0-1-1,1 0 1,0-1-1,1 0 1,0 0-1,17 9 0,-27-18-42,1 0 1,0 0-1,0 0 0,-1-1 0,1 1 0,0-1 0,0 1 0,0-1 0,0 0 0,0 0 0,-1-1 0,1 1 0,0 0 0,0-1 0,0 0 0,-1 1 0,1-1 0,0 0 0,-1-1 0,1 1 0,-1 0 0,1-1 0,-1 1 0,1-1 0,-1 0 0,0 0 0,4-4 0,-2 2-137,-1 0 0,1 0 0,0 0 0,-1-1 0,0 1 0,0-1 0,0 0 0,-1 0 0,1 0-1,-1 0 1,0 0 0,-1-1 0,1 1 0,-1 0 0,1-8 0,-5-23-822,-2 8 428</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21.574"/>
    </inkml:context>
    <inkml:brush xml:id="br0">
      <inkml:brushProperty name="width" value="0.1" units="cm"/>
      <inkml:brushProperty name="height" value="0.1" units="cm"/>
      <inkml:brushProperty name="color" value="#00A0D7"/>
    </inkml:brush>
  </inkml:definitions>
  <inkml:trace contextRef="#ctx0" brushRef="#br0">253 1 8162,'-1'6'673,"-1"1"0,-1-1 0,1 0 0,-1 0 1,0 0-1,0 0 0,-6 6 0,-15 34 380,19-27-917,0-1 0,-2 0-1,0 0 1,-1 0 0,-1-1-1,-1 0 1,0-1-1,-1 0 1,-24 27 0,10-16-301,21-22-59,0 0-1,0 0 1,-1-1 0,1 1 0,-1-1 0,0 0-1,0-1 1,0 1 0,-1-1 0,-10 5 0,8-3-243</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21.930"/>
    </inkml:context>
    <inkml:brush xml:id="br0">
      <inkml:brushProperty name="width" value="0.1" units="cm"/>
      <inkml:brushProperty name="height" value="0.1" units="cm"/>
      <inkml:brushProperty name="color" value="#00A0D7"/>
    </inkml:brush>
  </inkml:definitions>
  <inkml:trace contextRef="#ctx0" brushRef="#br0">17 78 9138,'-6'-18'774,"4"13"-480,0-1 0,0 1-1,1 0 1,0-1 0,0 1 0,-1-9-1,2 14-249,0-1 0,0 0 0,1 1 0,-1-1 0,0 0-1,0 1 1,0-1 0,1 1 0,-1-1 0,0 0 0,0 1-1,1-1 1,-1 1 0,1-1 0,-1 1 0,0-1 0,1 1 0,-1-1-1,1 1 1,-1 0 0,1-1 0,0 0 0,23 1 981,41 12-233,0-2 1,1-3-1,73-1 1,-58-12-324,-59 3-424,0 1 0,0 1 1,0 0-1,0 2 0,0 1 0,0 1 0,22 5 1,-43-8-59,-1 0 0,1 0 1,0 1-1,-1-1 0,1 0 1,-1 0-1,1 0 0,0 1 1,-1-1-1,1 0 0,-1 1 1,1-1-1,-1 0 0,1 1 1,-1-1-1,1 1 0,-1-1 1,1 1-1,-1-1 1,0 1-1,1-1 0,-1 1 1,0 0-1,1-1 0,-1 1 1,0-1-1,0 1 0,0 0 1,0-1-1,1 1 0,-1 0 1,0-1-1,0 1 0,0 0 1,0-1-1,0 1 0,0-1 1,-1 1-1,1 0 1,0-1-1,0 1 0,0 0 1,-1-1-1,1 1 0,0-1 1,-1 2-1,-1 0-103,1 0 0,-1 0 0,1 0 1,-1 0-1,0 0 0,1-1 0,-1 1 0,0-1 1,0 1-1,0-1 0,-4 2 0,-4 1-381,0 0-1,0-1 1,-1 0-1,-14 1 1,-15-6-135</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42.806"/>
    </inkml:context>
    <inkml:brush xml:id="br0">
      <inkml:brushProperty name="width" value="0.1" units="cm"/>
      <inkml:brushProperty name="height" value="0.1" units="cm"/>
      <inkml:brushProperty name="color" value="#00A0D7"/>
    </inkml:brush>
  </inkml:definitions>
  <inkml:trace contextRef="#ctx0" brushRef="#br0">557 10 7058,'-1'0'109,"1"-1"0,0 0 0,-1 1 0,1-1 0,-1 1 0,1-1 0,-1 0 0,1 1 0,-1-1 0,1 1 0,-1 0 0,1-1 0,-1 1 0,0-1 0,1 1 0,-1 0 0,0-1 0,1 1 1,-1 0-1,0 0 0,0 0 0,1-1 0,-1 1 0,0 0 0,0 0 0,1 0 0,-1 0 0,0 0 0,1 0 0,-1 1 0,0-1 0,-1 0 0,0 2-20,0-1-1,1 0 1,-1 1-1,0-1 0,0 1 1,1 0-1,-1-1 1,1 1-1,0 0 0,-1 0 1,0 2-1,-25 60 90,27-63-121,-99 285 234,88-260-283,6-15 3,0-1-1,1 1 1,0-1 0,-4 20-1,8-27-4,-1-1-1,1 0 1,0 0 0,0 1 0,0-1-1,0 0 1,0 1 0,1-1-1,-1 0 1,1 0 0,-1 0-1,1 1 1,0-1 0,0 0-1,0 0 1,0 0 0,0 0-1,0 0 1,1-1 0,-1 1 0,0 0-1,1 0 1,0-1 0,-1 1-1,1-1 1,0 0 0,0 1-1,0-1 1,3 1 0,-3-2 16,0 1 1,0-1-1,0-1 0,0 1 1,0 0-1,0 0 1,0-1-1,0 1 1,0-1-1,0 0 1,0 0-1,0 1 0,0-1 1,-1 0-1,1-1 1,2-1-1,29-20 215,-7 7-157,-26 16-80,1-1 1,0 1-1,-1 0 1,1 0 0,-1 0-1,1 0 1,-1 0 0,1 0-1,-1 0 1,1 0 0,0 0-1,-1 0 1,1 0 0,-1 1-1,1-1 1,-1 0 0,1 0-1,-1 0 1,1 1 0,-1-1-1,1 0 1,-1 1 0,1-1-1,-1 0 1,1 1 0,-1-1-1,1 1 1,0 2-2,0 0 1,0 0-1,-1 0 0,1 1 1,-1-1-1,0 0 0,0 0 1,0 0-1,0 0 0,0 1 1,-1-1-1,1 0 0,-1 0 1,0 0-1,-2 4 0,-13 40 4,-25 47-1,20-47 12,13-28-11,-1 1 1,-2-2 0,0 1-1,0-1 1,-2-1 0,0 0-1,-22 21 1,31-35 17,1 0 0,0 1 1,0-1-1,0 1 0,0 0 0,0 0 0,1 0 0,0 0 1,0 1-1,0-1 0,0 1 0,1-1 0,0 1 0,-1 5 1,2-9-17,1-1 1,0 1 0,0-1 0,0 0 0,0 1-1,0-1 1,0 0 0,0 1 0,0-1-1,0 0 1,0 0 0,0 0 0,1 0 0,-1 0-1,0 0 1,0 0 0,0 0 0,0-1 0,0 1-1,0 0 1,1-1 0,21-1 4,-15 1-22,37 1 53,-43 0-54,0 0 1,0 0-1,0 0 1,0 1 0,0-1-1,0 1 1,1-1-1,-1 1 1,0 0-1,-1 0 1,1-1 0,0 2-1,0-1 1,0 0-1,0 0 1,-1 0 0,4 4-1,-4-3-23,-1 1 0,1-1 0,0 1 1,-1-1-1,0 1 0,0-1 0,1 1 0,-1 0 0,-1-1 0,1 1 0,0-1 0,-1 1 0,1-1 0,-1 1 0,0-1 0,0 1 0,0-1 1,0 0-1,0 1 0,-2 2 0,-31 45-138,33-48 167,-43 50 116,-2-2 0,-80 68 0,105-99 132,0 2 0,1 0 0,1 1 1,-31 48-1,38-42 480,31-35-219,8-8-453,5 1-144,-1-2 0,0-1-1,-1-2 1,-1-1 0,-1-1 0,0-1 0,-2-1 0,-1-2-1,-1-1 1,34-46 0,37-46-1515,-46 62 1128</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43.150"/>
    </inkml:context>
    <inkml:brush xml:id="br0">
      <inkml:brushProperty name="width" value="0.1" units="cm"/>
      <inkml:brushProperty name="height" value="0.1" units="cm"/>
      <inkml:brushProperty name="color" value="#00A0D7"/>
    </inkml:brush>
  </inkml:definitions>
  <inkml:trace contextRef="#ctx0" brushRef="#br0">390 1 7762,'-13'0'3024,"-12"0"-1751,7 8-881,-3 7 88,-7 8-16,10 4-24,-4 6-184,4 0-96,-8 0-72,-9 1-56,3 6-168,2 3-152,-4 1-424,1-1 104,-3-7 328</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43.478"/>
    </inkml:context>
    <inkml:brush xml:id="br0">
      <inkml:brushProperty name="width" value="0.1" units="cm"/>
      <inkml:brushProperty name="height" value="0.1" units="cm"/>
      <inkml:brushProperty name="color" value="#00A0D7"/>
    </inkml:brush>
  </inkml:definitions>
  <inkml:trace contextRef="#ctx0" brushRef="#br0">1 111 8698,'31'-53'2984,"-20"45"-2679,-1 8-65,-1 7 48,0 11 104,-5 1 8,4 16-128,0 14-88,-10-11-104,2 10-24,0-1-144,0-19-112,4 5-368,2-12-296,1-24 544</inkml:trace>
  <inkml:trace contextRef="#ctx0" brushRef="#br0" timeOffset="1">357 9 7009,'-1'-8'5858,"5"24"-5738,10 42-40,-24-43-192,24 8-120,-14-12-216,-3 0-209,3-6 433</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43.809"/>
    </inkml:context>
    <inkml:brush xml:id="br0">
      <inkml:brushProperty name="width" value="0.1" units="cm"/>
      <inkml:brushProperty name="height" value="0.1" units="cm"/>
      <inkml:brushProperty name="color" value="#00A0D7"/>
    </inkml:brush>
  </inkml:definitions>
  <inkml:trace contextRef="#ctx0" brushRef="#br0">417 64 4881,'58'-59'1770,"-57"59"-1736,-1-1-1,0 1 1,0 0 0,0 0 0,1-1 0,-1 1-1,0 0 1,0 0 0,1-1 0,-1 1 0,0 0-1,1 0 1,-1 0 0,0-1 0,1 1 0,-1 0 0,0 0-1,1 0 1,-1 0 0,0 0 0,1 0 0,-1 0-1,0 0 1,1 0 0,-1 0 0,0 0 0,1 0-1,-1 0 1,0 0 0,1 0 0,-1 0 0,0 0 0,1 0-1,-1 1 1,0-1 0,1 0 0,-1 0 0,1 1-1,3 14 712,-6 18 6,-2-4-522,-2 0 0,-13 42 0,15-59-315,-1-1-1,0 1 0,-1-1 1,0 0-1,-1-1 1,0 1-1,0-1 0,-15 14 1,1-3-218,-2-2 1,0 0 0,0-2 0,-2 0 0,0-2-1,-1 0 1,-31 11 0,-86 44 3881,131-68-3103,-2 1 396,22 3-154,1-5-654,0 0-1,-1-1 1,1 0-1,-1 0 1,1-1 0,-1 0-1,1-1 1,-1 0-1,0 0 1,1-1 0,9-5-1,-5 4-52,0 0-1,0 0 1,21-2 0,76 8-444,-74 0-361,-24 0 465</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44.151"/>
    </inkml:context>
    <inkml:brush xml:id="br0">
      <inkml:brushProperty name="width" value="0.1" units="cm"/>
      <inkml:brushProperty name="height" value="0.1" units="cm"/>
      <inkml:brushProperty name="color" value="#00A0D7"/>
    </inkml:brush>
  </inkml:definitions>
  <inkml:trace contextRef="#ctx0" brushRef="#br0">15 127 6705,'-15'5'4489,"23"-5"-3832,11-2-249,5-3 16,6-3-104,4-5-64,19-2-176,-9-3-56,5 2-192,-1-1-136,-4 3-344,2 4-1033,-13-3 1169</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44.499"/>
    </inkml:context>
    <inkml:brush xml:id="br0">
      <inkml:brushProperty name="width" value="0.1" units="cm"/>
      <inkml:brushProperty name="height" value="0.1" units="cm"/>
      <inkml:brushProperty name="color" value="#00A0D7"/>
    </inkml:brush>
  </inkml:definitions>
  <inkml:trace contextRef="#ctx0" brushRef="#br0">338 1 4409,'-76'25'2164,"75"-25"-2061,-1 1-1,1 0 0,-1-1 1,0 1-1,1 0 0,0 0 1,-1 0-1,1 0 0,0 0 0,-1 0 1,1 0-1,0 0 0,0 1 1,0-1-1,0 0 0,0 1 1,0-1-1,0 1 0,1-1 1,-1 1-1,0-1 0,1 1 0,-1-1 1,1 1-1,0 0 0,-1-1 1,1 1-1,0 0 0,0-1 1,0 1-1,0 0 0,1 2 1,-1-3-63,0 0 0,1 1 0,-1-1 1,0 0-1,0 0 0,-1 1 0,1-1 1,0 0-1,0 1 0,-1-1 0,1 0 1,0 0-1,-1 1 0,1-1 0,-1 0 1,0 0-1,0 1 0,-13 14 396,0 0 0,-14 24-1,-12 16-236,-53 42 168,83-89-158,12-17 49,26-29-125,-16 23-124,2 0 1,-1 1-1,2 1 1,0 0-1,0 1 1,1 1-1,0 0 1,1 1 0,0 1-1,0 0 1,1 1-1,0 2 1,21-6-1,-22 9 5,0 1 0,32 1 0,-49 0-14,1 0 0,-1 1 0,0-1 0,1 0 0,-1 1 0,0-1 0,0 0 0,1 0 0,-1 1 0,0-1 0,0 0 0,0 1 0,1-1 0,-1 0 0,0 1 0,0-1 0,0 1 0,0-1 0,0 0 0,0 1 0,0-1 0,0 0 0,0 1 1,0-1-1,0 1 0,0-1 0,0 0 0,0 1 0,0-1 0,0 1 0,0-1 0,0 0 0,-1 1 0,1-1 0,0 0 0,0 1 0,0-1 0,-1 0 0,1 1 0,-9 17 0,8-16 0,-32 73 4,25-54-1,-1 0 0,-1 0 1,-1-1-1,-1-1 0,0 0 0,-15 18 1,-14 13 5,-29 33 39,64-76-65,0-1 0,-1 0-1,0 0 1,-1-1 0,1 0 0,-1 0 0,0-1-1,-16 7 1,9-5-59,14-5-36,0 0 0,-1 0 0,1-1 0,0 1 0,-1 0 0,1-1 0,-1 1 0,1-1 0,-1 1 0,1-1 0,-1 0 0,0 0 0,1 1 0,-1-1 0,1 0 0,-1-1 0,1 1 0,-1 0 0,0 0 0,1-1 0,-1 1 0,1-1 0,-1 1 0,1-1 0,0 1 0,-2-2-1,-4-9-956</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44.846"/>
    </inkml:context>
    <inkml:brush xml:id="br0">
      <inkml:brushProperty name="width" value="0.1" units="cm"/>
      <inkml:brushProperty name="height" value="0.1" units="cm"/>
      <inkml:brushProperty name="color" value="#00A0D7"/>
    </inkml:brush>
  </inkml:definitions>
  <inkml:trace contextRef="#ctx0" brushRef="#br0">1 572 6249,'129'-93'2817,"-111"101"-817,15 10-1544,-7 3 41,29 22 31,5 8-24,-15-10-64,2 11-40,-19-14-144,4 0-48,0 3-120,-2-10-48,-5-13-144,-6-6-96,1-22-232,-2-6-136,0-19-8,0-19 312</inkml:trace>
  <inkml:trace contextRef="#ctx0" brushRef="#br0" timeOffset="1">943 1 7994,'5'0'2936,"-2"5"-2264,-3 1-223,2 11-321,5 48-40,-7-45-128,-12 0-152,4 4-329,-4 1-319,-12 3 520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36.030"/>
    </inkml:context>
    <inkml:brush xml:id="br0">
      <inkml:brushProperty name="width" value="0.1" units="cm"/>
      <inkml:brushProperty name="height" value="0.1" units="cm"/>
      <inkml:brushProperty name="color" value="#E71224"/>
    </inkml:brush>
  </inkml:definitions>
  <inkml:trace contextRef="#ctx0" brushRef="#br0">0 0 7514,'6'3'3778,"10"-3"-3055,9 0-731,-13-1 37,-9 1-16,1 0-1,0-1 1,-1 1-1,1 1 1,-1-1-1,1 0 1,-1 1-1,1 0 1,6 2-1,-9-1-2,0 0 0,1-1 0,-1 1 0,0 0 0,0 0 0,0 1 0,0-1 0,0 0 0,0 0 0,-1 0 0,1 1 0,-1-1 0,0 0 0,1 0 0,-1 1 0,0-1 0,0 0 0,-1 4 0,2 7 26,1 199 233,0-6-158,80 618 7,-76-801-394,-9-55-468,-3-5 409</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45.201"/>
    </inkml:context>
    <inkml:brush xml:id="br0">
      <inkml:brushProperty name="width" value="0.1" units="cm"/>
      <inkml:brushProperty name="height" value="0.1" units="cm"/>
      <inkml:brushProperty name="color" value="#00A0D7"/>
    </inkml:brush>
  </inkml:definitions>
  <inkml:trace contextRef="#ctx0" brushRef="#br0">32 306 8866,'-25'0'3401,"19"0"-2497,6 3-288,11-5-280,4-6-80,11-7-128,9-4-32,21 1-40,13 6-64,3-3-384,-33-6-184,11 8 184,-29-13 80</inkml:trace>
  <inkml:trace contextRef="#ctx0" brushRef="#br0" timeOffset="1">470 66 8354,'63'-66'2992,"-68"66"-2407,2 18-225,-4 12 120,-1 0 40,8 12-32,-7-6-152,-4-11-200,6 6-64,-8-8-184,13-6-136,-2-9-344,5 0-96,9-8 200,-12-7 208</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45.540"/>
    </inkml:context>
    <inkml:brush xml:id="br0">
      <inkml:brushProperty name="width" value="0.1" units="cm"/>
      <inkml:brushProperty name="height" value="0.1" units="cm"/>
      <inkml:brushProperty name="color" value="#00A0D7"/>
    </inkml:brush>
  </inkml:definitions>
  <inkml:trace contextRef="#ctx0" brushRef="#br0">0 213 7810,'39'-107'2668,"-28"48"-1111,-11 57-1501,0 0 0,1 0 0,-1-1 0,0 1 0,1 0 0,-1 0 0,1-1 0,-1 1 0,1 0 0,0 0 0,0 0 0,0 0 0,0 0 0,1 0 0,-1 0 0,0 1 0,1-1 0,-1 0 0,1 1 0,2-2 0,-3 2-42,0 1 0,0-1 0,0 1 0,0 0 0,0-1 0,1 1 0,-1 0 0,0 0-1,0 0 1,0 0 0,1 0 0,-1 0 0,0 0 0,0 0 0,0 0 0,0 0 0,1 1 0,-1-1 0,0 1 0,0-1 0,0 1 0,0-1 0,0 1 0,0-1 0,0 1 0,0 0 0,0 0 0,0-1 0,0 2 0,8 3 59,14 2 54,-19-7-120,-1 1 0,0 0 0,0 0 0,0 0 1,0 0-1,0 0 0,-1 0 0,1 1 0,3 1 1,-2 0 5,15 10-23,-1 1-1,0 0 1,-1 1 0,24 27-1,-38-39 0,0 0 0,0 0-1,-1 0 1,0 0-1,0 1 1,1-1 0,-2 1-1,1 0 1,0 0 0,-1-1-1,0 1 1,0 0 0,0 0-1,0 0 1,-1 0 0,1 0-1,-1 0 1,0 0 0,0 1-1,-1-1 1,1 0 0,-1 0-1,0 0 1,0 0 0,0-1-1,-1 1 1,1 0 0,-1 0-1,0-1 1,0 1 0,0-1-1,0 1 1,-6 5 0,-7 4 12,-1 0 0,0-1 1,-1-1-1,0 0 1,-1-1-1,-36 14 1,-27 16 308,68-33-268,0 2 737,28-8-241,3-2-726,0-2 0,0-1 0,-1 0 0,1-1 1,-1-1-1,0 0 0,-1-1 0,0-1 0,0-1 1,28-20-1,-31 16 237,-7-3 22</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45.879"/>
    </inkml:context>
    <inkml:brush xml:id="br0">
      <inkml:brushProperty name="width" value="0.1" units="cm"/>
      <inkml:brushProperty name="height" value="0.1" units="cm"/>
      <inkml:brushProperty name="color" value="#00A0D7"/>
    </inkml:brush>
  </inkml:definitions>
  <inkml:trace contextRef="#ctx0" brushRef="#br0">176 0 7938,'-16'83'3949,"1"39"-2873,-3 14-469,-82 561 1298,73-487-1663,27-152-90,6-42-291,5-43-636,-2-24-58,5-22 298</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46.211"/>
    </inkml:context>
    <inkml:brush xml:id="br0">
      <inkml:brushProperty name="width" value="0.1" units="cm"/>
      <inkml:brushProperty name="height" value="0.1" units="cm"/>
      <inkml:brushProperty name="color" value="#00A0D7"/>
    </inkml:brush>
  </inkml:definitions>
  <inkml:trace contextRef="#ctx0" brushRef="#br0">1 0 9938,'128'33'3377,"-117"-8"-3225,2-4 40,-3-6-16,11 4 8,-4-4-160,-11-7-216,9 14-456,-3-4 2320,-2 0-1400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46.569"/>
    </inkml:context>
    <inkml:brush xml:id="br0">
      <inkml:brushProperty name="width" value="0.1" units="cm"/>
      <inkml:brushProperty name="height" value="0.1" units="cm"/>
      <inkml:brushProperty name="color" value="#00A0D7"/>
    </inkml:brush>
  </inkml:definitions>
  <inkml:trace contextRef="#ctx0" brushRef="#br0">218 391 9130,'-105'33'3169,"101"-23"-2825,4 8-120,-3-2 88,11 11-8,-5-9-56,-1-4-104,11 11-272,4 0-168,-4 1-360,3 8-497,-26-9 745</inkml:trace>
  <inkml:trace contextRef="#ctx0" brushRef="#br0" timeOffset="0.99">40 967 7634,'-13'23'3136,"7"-8"-1903,-9-18-401,12-2-336,1-10-80,8-3-136,9 8-72,5-27-176,5-9-136,4-20-328,2-13-80,4 8-560,3 2 656</inkml:trace>
  <inkml:trace contextRef="#ctx0" brushRef="#br0" timeOffset="1.99">497 104 5065,'28'-48'2665,"-9"22"-369,-5-1-1360,-1 24-440,-2 3-87,1 15-97,-6-2-144,3 15-160,-3 5-128,-6-12-328,0 20 279</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46.899"/>
    </inkml:context>
    <inkml:brush xml:id="br0">
      <inkml:brushProperty name="width" value="0.1" units="cm"/>
      <inkml:brushProperty name="height" value="0.1" units="cm"/>
      <inkml:brushProperty name="color" value="#00A0D7"/>
    </inkml:brush>
  </inkml:definitions>
  <inkml:trace contextRef="#ctx0" brushRef="#br0">3 97 7418,'-3'0'5593,"21"5"-5441,-3-8 96,21 1 200,-1-4 64,7-6-24,6 4-144,-7 2-216,-6-4-64,-6 1-88,-3-7-88,2 3-336,-1 8-168,-8-2-360,-1 2 816,-8 5 48</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47.259"/>
    </inkml:context>
    <inkml:brush xml:id="br0">
      <inkml:brushProperty name="width" value="0.1" units="cm"/>
      <inkml:brushProperty name="height" value="0.1" units="cm"/>
      <inkml:brushProperty name="color" value="#00A0D7"/>
    </inkml:brush>
  </inkml:definitions>
  <inkml:trace contextRef="#ctx0" brushRef="#br0">434 0 6953,'-116'84'2344,"108"-79"-2080,0 0 1,1 1-1,0 0 1,1 0-1,-1 1 1,1 0-1,1 0 1,-7 10 0,9-13-155,0 1-1,0-1 1,0 0 0,-1 0 0,0 0 0,1 0 0,-6 3 0,1 1-28,0 2-1,0-1 1,1 1-1,0 0 1,1 0-1,-8 16 1,2-3-11,-2 1-39,-1 0 0,-18 21 0,27-37-40,-1-1-1,0 0 0,0 0 1,-1-1-1,1 0 1,-1 0-1,-1-1 1,1 0-1,-13 5 0,26-14-72,0-1-1,0 0 0,0 0 0,-1 0 0,0 0 0,0-1 1,0 0-1,-1 0 0,3-7 0,23-33-84,-19 34 145,1 1 1,-1 1-1,21-15 0,-25 20 32,-1 1 0,1 1 0,0-1 0,0 1 0,0 0 0,1 0 0,-1 1 0,1 0 0,12-3 0,-18 6-1,0-1 1,-1 1-1,1-1 0,0 1 1,0-1-1,0 1 0,0-1 1,-1 1-1,1 0 0,0 0 1,-1-1-1,1 1 0,0 0 1,-1 0-1,1 0 0,-1-1 1,1 1-1,-1 0 0,1 0 1,-1 0-1,0 0 0,0 0 1,1 0-1,-1 0 0,0 0 1,0 0-1,0 0 0,0 0 1,0 0-1,0 0 0,-1 1 1,0 36 250,-6-17-94,0-1 1,-16 31-1,14-32-102,1 0 0,0 0 1,-7 31-1,7-15-2,-18 43 0,-1 3-108,17-129-811,11 38 668,0 0 0,1 0-1,0 0 1,1 0 0,0 1 0,0-1 0,1 1-1,0 0 1,1 0 0,0 0 0,9-12-1,2-5-507,22-36-75</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47.698"/>
    </inkml:context>
    <inkml:brush xml:id="br0">
      <inkml:brushProperty name="width" value="0.1" units="cm"/>
      <inkml:brushProperty name="height" value="0.1" units="cm"/>
      <inkml:brushProperty name="color" value="#00A0D7"/>
    </inkml:brush>
  </inkml:definitions>
  <inkml:trace contextRef="#ctx0" brushRef="#br0">153 1 6577,'1'0'113,"0"0"-1,0 0 0,0 0 0,1 0 0,-1 0 0,0 0 1,0 0-1,0 0 0,0 0 0,0 1 0,0-1 1,0 0-1,0 1 0,0-1 0,0 1 0,0-1 0,0 1 1,0-1-1,0 1 0,-1 0 0,1-1 0,0 1 1,0 0-1,-1 0 0,1 0 0,0-1 0,-1 1 0,1 2 1,0-1-45,-1 0 0,0 0 0,0 0 0,0 0 0,0 0 0,0 0 0,-1 0 1,1 0-1,0 0 0,-1 0 0,0 0 0,1 0 0,-1 0 0,-1 2 0,-6 11 21,-1-1-1,-21 27 1,23-33 387,-15 34 26,19-35-457,0-1 0,0 0 0,-1 0 1,1 0-1,-10 11 0,87-82 451,-64 58-487,1 1 0,-1 0 0,1 0 0,0 1 0,1 0 0,-1 1-1,1 1 1,17-4 0,21-7-4,-43 11-2,0 1 0,0 0 0,0 0-1,0 1 1,0 0 0,10-1 0,-16 2-2,0 0 0,-1 0 0,1 0 1,0 1-1,0-1 0,0 0 0,-1 0 0,1 0 0,0 1 1,-1-1-1,1 0 0,0 1 0,0-1 0,-1 1 0,1-1 1,-1 1-1,1-1 0,0 1 0,-1-1 0,1 1 1,-1-1-1,1 1 0,-1 0 0,0-1 0,1 2 0,0 0 6,-1 0-1,0 0 0,0 0 0,0 0 0,0 0 1,0 0-1,-1 0 0,1 0 0,0-1 0,-1 1 1,0 0-1,1 0 0,-1 0 0,0 0 0,-1 1 0,-8 16 167,-2-1-1,0 0 1,-28 30-1,-11 16 215,-5 25-83,4 2 1,-46 109-1,62-122-329,28-67-543,5-22-468,0-15 557</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48.030"/>
    </inkml:context>
    <inkml:brush xml:id="br0">
      <inkml:brushProperty name="width" value="0.1" units="cm"/>
      <inkml:brushProperty name="height" value="0.1" units="cm"/>
      <inkml:brushProperty name="color" value="#00A0D7"/>
    </inkml:brush>
  </inkml:definitions>
  <inkml:trace contextRef="#ctx0" brushRef="#br0">1 55 9050,'29'-55'3105,"-24"65"-2865,2 3-24,-1-3-16,-3-3-16,9 9-88,-4-9-128,-5-5-312,9 9-216,-14-14 320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48.359"/>
    </inkml:context>
    <inkml:brush xml:id="br0">
      <inkml:brushProperty name="width" value="0.1" units="cm"/>
      <inkml:brushProperty name="height" value="0.1" units="cm"/>
      <inkml:brushProperty name="color" value="#00A0D7"/>
    </inkml:brush>
  </inkml:definitions>
  <inkml:trace contextRef="#ctx0" brushRef="#br0">106 1 8562,'-106'56'3313,"116"-30"-1993,7 7-1008,14 3 104,3 2 72,-1-10 24,21 3-176,6 0-136,13-5-56,18 2-40,-11-11-56,-3 4 16,-14 2-48,-25-6-112,-15-4-352,-5-2-208,-20-1 3433,2 10-2297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36.375"/>
    </inkml:context>
    <inkml:brush xml:id="br0">
      <inkml:brushProperty name="width" value="0.1" units="cm"/>
      <inkml:brushProperty name="height" value="0.1" units="cm"/>
      <inkml:brushProperty name="color" value="#E71224"/>
    </inkml:brush>
  </inkml:definitions>
  <inkml:trace contextRef="#ctx0" brushRef="#br0">14 0 8490,'3'7'3000,"6"-5"-2631,2-4-185,1 2-32,-4-5-48,7 15-80,-2 1-24,2 1-320,-4-6-233,-6 4 345</inkml:trace>
  <inkml:trace contextRef="#ctx0" brushRef="#br0" timeOffset="1">1 309 7266,'5'-1'2536,"1"-4"-2200,9-5-264,5-7 24,-2-7-72,3-6-224,1-8 152</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48.717"/>
    </inkml:context>
    <inkml:brush xml:id="br0">
      <inkml:brushProperty name="width" value="0.1" units="cm"/>
      <inkml:brushProperty name="height" value="0.1" units="cm"/>
      <inkml:brushProperty name="color" value="#00A0D7"/>
    </inkml:brush>
  </inkml:definitions>
  <inkml:trace contextRef="#ctx0" brushRef="#br0">61 11 9570,'0'-10'3329,"5"18"-3233,-10 0-24,3 19 16,-4 5-40,-6 0-128,1 4-400,-7-7 1704,6 2-1056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49.041"/>
    </inkml:context>
    <inkml:brush xml:id="br0">
      <inkml:brushProperty name="width" value="0.1" units="cm"/>
      <inkml:brushProperty name="height" value="0.1" units="cm"/>
      <inkml:brushProperty name="color" value="#00A0D7"/>
    </inkml:brush>
  </inkml:definitions>
  <inkml:trace contextRef="#ctx0" brushRef="#br0">4 289 9338,'-4'-4'3289,"4"-14"-2801,27 8-184,11-15 96,34-8 88,18 5-16,10-11-120,-3-1-136,-16 9-128,-7 0-16,-5 15-216,-17 4-184,-6 12-480,-10 0-144,-24-2 352,-7 2 224</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49.379"/>
    </inkml:context>
    <inkml:brush xml:id="br0">
      <inkml:brushProperty name="width" value="0.1" units="cm"/>
      <inkml:brushProperty name="height" value="0.1" units="cm"/>
      <inkml:brushProperty name="color" value="#00A0D7"/>
    </inkml:brush>
  </inkml:definitions>
  <inkml:trace contextRef="#ctx0" brushRef="#br0">53 0 5681,'-12'3'2841,"4"12"-449,3-3-1760,2 7-191,0 6-33,-4-5-56,7 18 0,-2-2-160,-2-3-56,4 11-96,-5-16-16,1 3-152,9 4-120,0-16-240,-2-9-224,6-10 455</inkml:trace>
  <inkml:trace contextRef="#ctx0" brushRef="#br0" timeOffset="1">153 91 7026,'5'-10'2616,"6"16"-1968,3-6-208,-6 2-80,-3 9-56,-7 6-144,-8 4-24,-1 10-79,-2 7-25,-4 3-24,-9-10-48,1 6-185,1-10-167,-6-9 240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49.731"/>
    </inkml:context>
    <inkml:brush xml:id="br0">
      <inkml:brushProperty name="width" value="0.1" units="cm"/>
      <inkml:brushProperty name="height" value="0.1" units="cm"/>
      <inkml:brushProperty name="color" value="#00A0D7"/>
    </inkml:brush>
  </inkml:definitions>
  <inkml:trace contextRef="#ctx0" brushRef="#br0">62 207 5233,'-62'-29'2489,"70"44"-649,4 4-1112,-6-2-96,-1 6-160,2 1-135,-1 4-185,4 5-32,5-3-96,-3-16-72,1 1-233,8-5-279,2-13 352</inkml:trace>
  <inkml:trace contextRef="#ctx0" brushRef="#br0" timeOffset="1">642 0 6593,'0'14'2457,"-3"4"-1801,-12 11-472,4 4 0,-3 5-56,10 9-40,-21-19-360,0 4 208</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50.081"/>
    </inkml:context>
    <inkml:brush xml:id="br0">
      <inkml:brushProperty name="width" value="0.1" units="cm"/>
      <inkml:brushProperty name="height" value="0.1" units="cm"/>
      <inkml:brushProperty name="color" value="#00A0D7"/>
    </inkml:brush>
  </inkml:definitions>
  <inkml:trace contextRef="#ctx0" brushRef="#br0">163 1 7954,'-16'4'2690,"14"0"-1049,25 2-552,43-2-987,-27-4-20,-14 0-88,-1 0 0,1 2-1,0 1 1,35 8 0,-59-11-4,1 1 0,-1-1 0,0 1 0,0-1 0,1 1 0,-1-1 0,0 1 0,0 0 0,0-1 0,0 1 0,0 0 0,0 0 1,0 0-1,0 0 0,0 0 0,0 0 0,0 0 0,-1 0 0,1 1 0,0-1 0,-1 0 0,1 0 0,-1 1 0,1-1 0,-1 0 0,0 1 0,1-1 0,-1 0 0,0 1 0,0-1 0,0 0 0,0 1 1,0-1-1,0 0 0,-1 1 0,1-1 0,0 0 0,-1 1 0,1-1 0,-1 0 0,1 0 0,-1 1 0,0-1 0,1 0 0,-1 0 0,0 0 0,-1 1 0,-5 9-5,0-1 0,-1 0 0,-16 16 0,22-24 13,-96 117-6,69-80 29,-56 57 0,74-85-31,0-1-1,-1-1 1,0 0 0,-1-1-1,0 0 1,0 0 0,0-2-1,-1 0 1,-23 7-1,30-11-28,6-1 18,0-1 0,1 1 0,-1-1-1,0 1 1,0-1 0,0 0 0,0 0 0,1 1 0,-1-1 0,0 0-1,0 0 1,0 0 0,0 0 0,0 0 0,0 0 0,0 0-1,1 0 1,-1 0 0,0-1 0,0 1 0,0 0 0,0 0 0,0-1-1,1 1 1,-1-1 0,0 1 0,0-1 0,1 1 0,-1-1 0,0 1-1,0-2 1,-4-12-257</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50.424"/>
    </inkml:context>
    <inkml:brush xml:id="br0">
      <inkml:brushProperty name="width" value="0.1" units="cm"/>
      <inkml:brushProperty name="height" value="0.1" units="cm"/>
      <inkml:brushProperty name="color" value="#00A0D7"/>
    </inkml:brush>
  </inkml:definitions>
  <inkml:trace contextRef="#ctx0" brushRef="#br0">0 451 5993,'81'-76'2833,"-58"88"-441,7 9-2056,-4 14 57,3 1 47,3 15-24,12 18 32,-1-15-72,19 7-144,-3-7-48,8-10-144,-6-6-56,-20-18-96,4-4-136,-27-21-248,0-13-184,6-11 424</inkml:trace>
  <inkml:trace contextRef="#ctx0" brushRef="#br0" timeOffset="1">861 1 8722,'-5'0'3129,"3"16"-2657,1-2-152,-6 7 144,-4 0-16,-4 4-16,-1-1-88,7 9-200,4 0-64,-3-11-344,5 0-216,-2-13-424,3-9 480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50.823"/>
    </inkml:context>
    <inkml:brush xml:id="br0">
      <inkml:brushProperty name="width" value="0.1" units="cm"/>
      <inkml:brushProperty name="height" value="0.1" units="cm"/>
      <inkml:brushProperty name="color" value="#00A0D7"/>
    </inkml:brush>
  </inkml:definitions>
  <inkml:trace contextRef="#ctx0" brushRef="#br0">156 396 8562,'8'20'3040,"1"4"-2519,5 8-441,-7-11 0,3 2 0,-4-8-56,-2-7 32,4 0-176,-8-9-112,7-1-1553</inkml:trace>
  <inkml:trace contextRef="#ctx0" brushRef="#br0" timeOffset="1">161 2 7994,'-1'-2'2856,"-4"16"-2400,-2 30 57,-8 127 103,9-73-32,-6 4-56,1-3-72,-9 12-192,2 9-40,2 8-144,-7-15-24,9-25-56,3-21 16,9-33-40,2-9-192,8-30-256,1-23-184,5-41 376</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51.175"/>
    </inkml:context>
    <inkml:brush xml:id="br0">
      <inkml:brushProperty name="width" value="0.1" units="cm"/>
      <inkml:brushProperty name="height" value="0.1" units="cm"/>
      <inkml:brushProperty name="color" value="#00A0D7"/>
    </inkml:brush>
  </inkml:definitions>
  <inkml:trace contextRef="#ctx0" brushRef="#br0">137 0 8114,'-8'88'3761,"-22"37"-3439,10-50 181,13-45-393,4-11-85,-1 0 0,-1-1-1,-1 1 1,-1-1 0,0 0-1,-12 20 1,16-35-54,1 1-1,-1 0 1,1 0 0,0 0 0,0 0 0,1 0-1,-1 0 1,1 0 0,-1 6 0,3-14 32,1-1-1,0 1 1,0-1 0,1 1 0,-1 0 0,1 0 0,0 0 0,0 0-1,0 1 1,0-1 0,1 1 0,-1-1 0,6-2 0,25-30 118,-21 12-7,-12 20-97,1 0 1,0 0-1,0 1 0,0-1 1,1 0-1,-1 1 0,1-1 0,0 1 1,0 0-1,0 0 0,0 0 1,1 1-1,-1-1 0,1 1 1,-1-1-1,1 1 0,0 1 1,0-1-1,6-2 0,-7 3 11,79-20-125,-76 20 113,0 0 0,0 0 0,0 1 0,0 0 0,0 0 0,0 0 1,0 1-1,0 0 0,0 0 0,0 1 0,0-1 0,7 4 0,10 11 287</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51.516"/>
    </inkml:context>
    <inkml:brush xml:id="br0">
      <inkml:brushProperty name="width" value="0.1" units="cm"/>
      <inkml:brushProperty name="height" value="0.1" units="cm"/>
      <inkml:brushProperty name="color" value="#00A0D7"/>
    </inkml:brush>
  </inkml:definitions>
  <inkml:trace contextRef="#ctx0" brushRef="#br0">25 27 6569,'-3'18'3097,"-19"-15"-816,30 14-1729,19-8-376,-11-7-16,33 5-48,-14-19-8,3-4-88,6 3-120,-6-5-256,-7 9-208,-1-5 344</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51.875"/>
    </inkml:context>
    <inkml:brush xml:id="br0">
      <inkml:brushProperty name="width" value="0.1" units="cm"/>
      <inkml:brushProperty name="height" value="0.1" units="cm"/>
      <inkml:brushProperty name="color" value="#00A0D7"/>
    </inkml:brush>
  </inkml:definitions>
  <inkml:trace contextRef="#ctx0" brushRef="#br0">302 0 7786,'-4'3'273,"0"0"0,1 0 1,-1 0-1,1 1 0,-1 0 0,1-1 1,0 1-1,1 0 0,-1 0 1,1 1-1,-1-1 0,1 1 1,1-1-1,-1 1 0,1-1 1,-2 10-1,-2 10-138,-3 52 0,6-51 286,-2 25-184,1 1-241,-2 0-1,-2 0 0,-2-1 0,-26 80 0,11-56-272,20-55 180,-1-1 1,-1 1-1,-1-1 1,0 0-1,-2 0 1,0-1-1,-20 29 1,26-44 111,0 1 1,1-1 0,-1 0-1,0 0 1,0 0 0,0-1-1,-1 1 1,1-1 0,0 0-1,-1 1 1,1-1 0,-1-1 0,1 1-1,-1 0 1,1-1 0,-1 0-1,1 0 1,-1 0 0,1 0-1,-6-2 1,9 2-1,0 0 0,0 0 0,0 0 0,0 0 0,0 0 0,0 0 0,0 0 0,0 0 0,1 0 1,-1-1-1,0 1 0,0 0 0,0 0 0,0 0 0,0 0 0,0 0 0,0 0 0,0 0 0,0-1 0,0 1 0,0 0 0,0 0 0,0 0 0,0 0 0,0 0 0,0 0 0,0 0 0,0-1 0,0 1 1,0 0-1,0 0 0,0 0 0,0 0 0,-1 0 0,1 0 0,0 0 0,0 0 0,0 0 0,0-1 0,0 1 0,0 0 0,0 0 0,0 0 0,0 0 0,0 0 0,-1 0 0,1 0 0,0 0 0,0 0 0,0 0 1,0 0-1,0 0 0,0 0 0,0 0 0,-1 0 0,1 0 0,0 0 0,0 0 0,0 0 0,0 0 0,0 0 0,0 0 0,0 0 0,-1 0 0,1 0 0,15-8 671,28-10 13,-35 15-602,19-10 185,14-5-21,73 0 76,-100 16-335,0 2 0,0 0 0,0 0 0,0 1 0,-1 1 0,23 5 0,-26-4 117,-3 0-147,1 0 1,0 0-1,0-1 0,1-1 0,-1 1 0,0-1 0,0-1 1,1 1-1,13-3 0,-11-5 614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1.746"/>
    </inkml:context>
    <inkml:brush xml:id="br0">
      <inkml:brushProperty name="width" value="0.1" units="cm"/>
      <inkml:brushProperty name="height" value="0.1" units="cm"/>
      <inkml:brushProperty name="color" value="#E71224"/>
    </inkml:brush>
  </inkml:definitions>
  <inkml:trace contextRef="#ctx0" brushRef="#br0">436 1 7138,'-10'14'1877,"9"-11"-1790,-1 0-1,0 0 1,1 0-1,-1 0 0,0-1 1,-1 1-1,1-1 1,0 1-1,-1-1 1,1 0-1,-1 0 1,0 0-1,1-1 1,-1 1-1,0 0 0,-6 1 1,-1 1 76,1 1 0,-1 0-1,1 1 1,0-1 0,-12 11 0,13-9-43,-1 0 1,0-1-1,-1 0 0,-17 7 1,13-7-80,1 1-1,0 0 1,0 1-1,0 0 1,1 1-1,0 0 1,1 1 0,0 0-1,-18 22 1,7-3-31,2 0 1,-32 62-1,38-69-1265,17-30 859</inkml:trace>
  <inkml:trace contextRef="#ctx0" brushRef="#br0" timeOffset="1">526 89 6905,'13'-13'2561,"13"7"-2057,-3 6-128,-8-4-72,11 1-104,-11-3-88,3 2-32,0 4-56,-3 7-80,-3 1-480,-7 5-2520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36.707"/>
    </inkml:context>
    <inkml:brush xml:id="br0">
      <inkml:brushProperty name="width" value="0.1" units="cm"/>
      <inkml:brushProperty name="height" value="0.1" units="cm"/>
      <inkml:brushProperty name="color" value="#E71224"/>
    </inkml:brush>
  </inkml:definitions>
  <inkml:trace contextRef="#ctx0" brushRef="#br0">150 1 7106,'2'10'2400,"-5"8"-2312,1 5-8,0 1-32,4 4-40,-4 2-312,-1 3-432,-7 8 472</inkml:trace>
  <inkml:trace contextRef="#ctx0" brushRef="#br0" timeOffset="1">4 446 6577,'-3'3'2745,"3"-9"-1689,3 6-288,-3-2-304,0 0-95,12-3-41,16-9-64,49-32-96,-36 13-48,5 12-72,3-4-48,-13-8-232,2 15-144,-13-7-521,-9-3 537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52.479"/>
    </inkml:context>
    <inkml:brush xml:id="br0">
      <inkml:brushProperty name="width" value="0.1" units="cm"/>
      <inkml:brushProperty name="height" value="0.1" units="cm"/>
      <inkml:brushProperty name="color" value="#00A0D7"/>
    </inkml:brush>
  </inkml:definitions>
  <inkml:trace contextRef="#ctx0" brushRef="#br0">49 12 8290,'-21'-11'2920,"23"16"-2584,6 6-63,-8 12-33,0-3-48,-18 8-48,15 13-72,-9-8-200,7 10-208,13 1 216</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52.826"/>
    </inkml:context>
    <inkml:brush xml:id="br0">
      <inkml:brushProperty name="width" value="0.1" units="cm"/>
      <inkml:brushProperty name="height" value="0.1" units="cm"/>
      <inkml:brushProperty name="color" value="#00A0D7"/>
    </inkml:brush>
  </inkml:definitions>
  <inkml:trace contextRef="#ctx0" brushRef="#br0">6 166 9290,'-5'-7'3233,"13"1"-2945,15 3-56,10-14 120,14 2-8,24-1-8,3-12-72,-2 5-184,-8 7-32,-26-2-280,-5 4-160,-5 19-312,-12-13-312,-1 21 696</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53.164"/>
    </inkml:context>
    <inkml:brush xml:id="br0">
      <inkml:brushProperty name="width" value="0.1" units="cm"/>
      <inkml:brushProperty name="height" value="0.1" units="cm"/>
      <inkml:brushProperty name="color" value="#00A0D7"/>
    </inkml:brush>
  </inkml:definitions>
  <inkml:trace contextRef="#ctx0" brushRef="#br0">493 0 7586,'-7'12'549,"1"1"-1,1-1 1,0 1 0,0 0 0,1 0 0,1 1 0,-3 22 0,3-15-236,-2 0 1,-9 26-1,10-38-254,-1 0-1,-1-1 1,1 0-1,-1 0 1,-1-1-1,1 1 0,-2-1 1,1-1-1,0 0 1,-11 7-1,-14 14 117,-6 3-33,23-18-84,0 0 0,1 0 0,-19 23 1,-61 95 51,32-45-610,62-84 463,-1 0 0,1 0 0,-1 0 0,1 0 0,-1 0 0,0 0 0,0 0 0,0 0 0,1 0 0,-1-1 0,0 1 0,0 0 0,0-1 0,0 1 0,0 0 0,0-1 0,-1 1 0,1-1 0,0 0 0,0 1 0,0-1 0,0 0 0,-1 0 0,1 0 0,0 0 0,0 0 0,0 0 0,0 0 0,-1 0 0,1 0-1,0 0 1,0-1 0,0 1 0,0 0 0,-1-1 0,1 1 0,-1-2 0,-7-10-377</inkml:trace>
  <inkml:trace contextRef="#ctx0" brushRef="#br0" timeOffset="1">35 421 9042,'139'-100'3169,"-75"103"-2833,2 15 32,-20-8 16,8 14-56,-19-7-88,-2-9-96,3 2-64,-10-9-72,-6 6-320,-9-10-112,-3-1-448,-3 3 488</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53.493"/>
    </inkml:context>
    <inkml:brush xml:id="br0">
      <inkml:brushProperty name="width" value="0.1" units="cm"/>
      <inkml:brushProperty name="height" value="0.1" units="cm"/>
      <inkml:brushProperty name="color" value="#00A0D7"/>
    </inkml:brush>
  </inkml:definitions>
  <inkml:trace contextRef="#ctx0" brushRef="#br0">129 0 7978,'-102'39'2498,"101"-38"-2450,0-1 0,-1 1 0,1 0 0,0 0 0,0 0 0,-1 0 0,1 0 0,0 0 0,0 0 0,0 1 0,0-1 1,1 0-1,-1 0 0,0 1 0,0-1 0,1 1 0,-1-1 0,1 1 0,-1-1 0,1 1 0,0-1 0,-1 1 0,1-1 0,0 1 1,0-1-1,0 1 0,0-1 0,0 1 0,1 1 0,-1 7 389,-5 93 896,4-95-1315,0 0-1,1 0 1,0 0-1,0 0 1,1 0 0,0 0-1,0 0 1,1 0-1,0 0 1,0 0-1,1-1 1,6 13-1,-9-19-17,4 11-197,-1 1 0,0 0 0,-1 0 1,0 22-1,-1-25-118,-1 2-1732,0-14 1311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53.850"/>
    </inkml:context>
    <inkml:brush xml:id="br0">
      <inkml:brushProperty name="width" value="0.1" units="cm"/>
      <inkml:brushProperty name="height" value="0.1" units="cm"/>
      <inkml:brushProperty name="color" value="#00A0D7"/>
    </inkml:brush>
  </inkml:definitions>
  <inkml:trace contextRef="#ctx0" brushRef="#br0">0 9 7266,'0'0'115,"1"-1"1,-1 1 0,0-1 0,1 1 0,-1-1 0,1 1 0,-1-1 0,0 1 0,1-1-1,-1 1 1,1-1 0,-1 1 0,1 0 0,0-1 0,-1 1 0,1 0 0,-1-1-1,1 1 1,-1 0 0,1 0 0,0 0 0,-1 0 0,1-1 0,0 1 0,-1 0 0,1 0-1,0 0 1,-1 0 0,1 0 0,-1 1 0,1-1 0,0 0 0,9 19 1134,-5 33-850,-5-52-363,-9 416 1718,4-282-2116,6-116-127,2-13-108,2-12-102,0-22 352</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54.199"/>
    </inkml:context>
    <inkml:brush xml:id="br0">
      <inkml:brushProperty name="width" value="0.1" units="cm"/>
      <inkml:brushProperty name="height" value="0.1" units="cm"/>
      <inkml:brushProperty name="color" value="#00A0D7"/>
    </inkml:brush>
  </inkml:definitions>
  <inkml:trace contextRef="#ctx0" brushRef="#br0">300 461 6945,'13'-27'2953,"-1"11"-1385,-4 3-935,-2 13-129,1 8 0,13 23-48,-7 7-8,-5 5-160,-18-7-64,-6 2-144,6 4-40,0 3-136,3-13-112,-2-10-288,0-7-160,3-30 3192,11 5-2072</inkml:trace>
  <inkml:trace contextRef="#ctx0" brushRef="#br0" timeOffset="1">551 1 7786,'0'0'102,"-1"0"1,0 0 0,1 0 0,-1 0-1,0 0 1,1 0 0,-1 1 0,1-1-1,-1 0 1,1 0 0,-1 1-1,1-1 1,-1 0 0,0 1 0,1-1-1,0 1 1,-1-1 0,1 0 0,-1 1-1,1-1 1,0 1 0,-1-1 0,1 1-1,0 0 1,-1-1 0,1 1 0,0-1-1,0 1 1,-1-1 0,1 1-1,0 0 1,0-1 0,0 1 0,0 1-1,1 29 409,1-10-238,-2 105 715,-3 48 77,-1-86-442,4 0 0,16 126 0,-13-158-332,-2 1-1,-3-1 0,-2 0 0,-2 0 0,-3-1 0,-31 104 1,34-128 146,6-28-368,0 0 1,0 0-1,0 0 1,0-1-1,-1 1 1,1 0-1,-1 0 1,0 0 0,0-1-1,0 1 1,0 0-1,-1-1 1,1 1-1,-1-1 1,1 1-1,-1-1 1,0 0-1,0 0 1,0 1-1,0-1 1,0-1-1,0 1 1,-1 0-1,-2 1 1,2-2-49,1-1 0,0 0 1,-1 0-1,1 0 0,0 0 1,0 0-1,-1-1 0,1 1 1,0-1-1,0 0 0,0 1 1,0-1-1,-1 0 0,1 0 1,-3-3-1,-3 0 16,-27-11 36,-13-7-1275,-2 2 1,0 3-1,-88-20 0,55 28 91</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57.218"/>
    </inkml:context>
    <inkml:brush xml:id="br0">
      <inkml:brushProperty name="width" value="0.1" units="cm"/>
      <inkml:brushProperty name="height" value="0.1" units="cm"/>
      <inkml:brushProperty name="color" value="#00A0D7"/>
    </inkml:brush>
  </inkml:definitions>
  <inkml:trace contextRef="#ctx0" brushRef="#br0">0 22 5377,'95'46'2633,"-64"-51"-201,6 0-2368,5 0-16,-7-7 0,3 9 0,-6-5-152,1-12-280,-2 10 240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57.560"/>
    </inkml:context>
    <inkml:brush xml:id="br0">
      <inkml:brushProperty name="width" value="0.1" units="cm"/>
      <inkml:brushProperty name="height" value="0.1" units="cm"/>
      <inkml:brushProperty name="color" value="#00A0D7"/>
    </inkml:brush>
  </inkml:definitions>
  <inkml:trace contextRef="#ctx0" brushRef="#br0">49 92 7122,'-32'-83'2399,"30"75"-1426,5 13-292,3 16 99,-15 475 661,8-363-1341,1-133-113,0-1 0,0 1 0,0 0 0,-1 0 0,1 0 0,0 0 0,0 0-1,0 0 1,0 0 0,-1 0 0,1-1 0,0 1 0,0 0 0,0 0 0,0 0 0,-1 0 0,1 0 0,0 0-1,0 0 1,0 0 0,-1 0 0,1 0 0,0 0 0,0 0 0,0 0 0,0 0 0,-1 1 0,1-1 0,0 0-1,0 0 1,0 0 0,0 0 0,-1 0 0,1 0 0,0 0 0,0 0 0,0 1 0,0-1 0,0 0 0,0 0-1,-1 0 1,1 0 0,0 0 0,0 1 0,0-1 0,0 0 0,0 0 0,0 1 0,-7-19-891,8 5 507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57.895"/>
    </inkml:context>
    <inkml:brush xml:id="br0">
      <inkml:brushProperty name="width" value="0.1" units="cm"/>
      <inkml:brushProperty name="height" value="0.1" units="cm"/>
      <inkml:brushProperty name="color" value="#00A0D7"/>
    </inkml:brush>
  </inkml:definitions>
  <inkml:trace contextRef="#ctx0" brushRef="#br0">1 163 8498,'1'-5'3192,"17"5"-2215,12-5-641,5-5 48,17-1 72,-6-11 8,36 13-144,2 0-96,-5 3-96,6 3-32,-24-7-80,0-3-24,-9-7-296,-2 8-152,-21-2-352,-8 5-240,-12 4 688</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58.230"/>
    </inkml:context>
    <inkml:brush xml:id="br0">
      <inkml:brushProperty name="width" value="0.1" units="cm"/>
      <inkml:brushProperty name="height" value="0.1" units="cm"/>
      <inkml:brushProperty name="color" value="#00A0D7"/>
    </inkml:brush>
  </inkml:definitions>
  <inkml:trace contextRef="#ctx0" brushRef="#br0">354 1 5481,'-112'76'2182,"107"-72"-1934,0-1 0,0 1 0,1 0 0,-1 0 1,1 0-1,0 1 0,0 0 0,1-1 0,-1 1 0,-2 6 0,-11 13 556,6-13-537,2 0 0,-1 1 0,-11 20 0,14-20-144,-1-1 1,0 0 0,-1 0 0,-14 14 0,2-8 36,16-14-87,0 1 0,1 0 0,-1 1 0,1-1 1,-1 1-1,1 0 0,1 0 0,-7 10 1,9-14-56,1 0-1,0-1 1,-1 1 0,1 0 0,0 0 0,-1 0 0,1-1 0,0 1 0,0 0 0,0 0 0,0 0-1,0 0 1,0-1 0,0 1 0,0 0 0,0 0 0,0 0 0,1 0 0,-1-1 0,0 1 0,0 0 0,1 0-1,-1 0 1,1-1 0,-1 1 0,0 0 0,1-1 0,0 1 0,-1 0 0,1-1 0,-1 1 0,1-1 0,0 1-1,-1-1 1,1 1 0,0-1 0,-1 1 0,1-1 0,0 0 0,0 1 0,0-1 0,-1 0 0,1 0 0,0 0-1,0 1 1,0-1 0,1 0 0,43 2 430,-30-5-335,-1 0 1,1-1 0,-1-1-1,26-11 1,-5 1-10,110-54 14,-129 63-414,0-1 0,0-1 0,-1-1 0,0 0 0,0 0 0,15-14 0,-27 17 1758,-2-2-664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37.046"/>
    </inkml:context>
    <inkml:brush xml:id="br0">
      <inkml:brushProperty name="width" value="0.1" units="cm"/>
      <inkml:brushProperty name="height" value="0.1" units="cm"/>
      <inkml:brushProperty name="color" value="#E71224"/>
    </inkml:brush>
  </inkml:definitions>
  <inkml:trace contextRef="#ctx0" brushRef="#br0">97 0 7114,'-5'28'2864,"4"-3"-1768,-8 3-496,3 3-7,-4-11-1,7 8-16,-2-1-176,1 3-88,-2-2-168,-10-8-72,6-4-184,-3-11-120,6 0-304,5 0-176,4-5 440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58.557"/>
    </inkml:context>
    <inkml:brush xml:id="br0">
      <inkml:brushProperty name="width" value="0.1" units="cm"/>
      <inkml:brushProperty name="height" value="0.1" units="cm"/>
      <inkml:brushProperty name="color" value="#00A0D7"/>
    </inkml:brush>
  </inkml:definitions>
  <inkml:trace contextRef="#ctx0" brushRef="#br0">0 11 6785,'2'-7'5334,"3"3"-4009,-4 4-1313,1 1 0,-1-1 0,1 0 0,-1 1 1,1-1-1,-1 1 0,1 0 0,-1-1 0,0 1 0,1 0 0,-1 0 0,0 0 0,1 0 0,0 1 1,2 1 17,-1 0 1,1 0 0,-1 0-1,1 0 1,-1 1 0,-1-1-1,1 1 1,0 0 0,-1 0-1,0 0 1,0 0 0,0 0-1,0 1 1,0-1 0,-1 1-1,0-1 1,0 1 0,0-1-1,-1 1 1,0-1 0,0 1-1,0 0 1,0-1 0,-2 9-1,-3 32 83,1 0 0,3-1 0,5 65 1,-3-108-119,-1 1 0,0-1 0,1 1 1,-1-1-1,1 1 0,0-1 0,-1 0 1,1 1-1,0-1 0,0 0 1,0 0-1,0 0 0,0 1 0,0-1 1,2 1-1,-2-1-6,-1-1 0,0 0 0,1 0 1,-1 1-1,1-1 0,-1 0 0,1 0 0,-1 0 0,1 0 0,-1 1 1,1-1-1,-1 0 0,1 0 0,-1 0 0,1 0 0,-1 0 1,1 0-1,-1 0 0,1 0 0,-1 0 0,0-1 0,1 1 0,-1 0 1,1 0-1,-1 0 0,1-1 0,-1 1 0,1 0 0,-1 0 0,0-1 1,1 1-1,-1 0 0,1-1 0,-1 1 0,0 0 0,0-1 0,1 1 1,-1-1-1,0 1 0,1 0 0,-1-1 0,0 1 0,0-1 0,0 1 1,0-1-1,1 1 0,-1-1 0,0 1 0,0-1 0,0 1 0,0-1 1,0 0-1,22-81-1546,3 22 1091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58.891"/>
    </inkml:context>
    <inkml:brush xml:id="br0">
      <inkml:brushProperty name="width" value="0.1" units="cm"/>
      <inkml:brushProperty name="height" value="0.1" units="cm"/>
      <inkml:brushProperty name="color" value="#00A0D7"/>
    </inkml:brush>
  </inkml:definitions>
  <inkml:trace contextRef="#ctx0" brushRef="#br0">1 0 9434,'6'5'3209,"4"-1"-2929,5 6 24,-4-7 24,6 2-16,1 0-160,-2-5-72,2 1-128,-6-6-112,-1 4-232,-3-4-208,-4-5 1840,2 2-1064</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59.222"/>
    </inkml:context>
    <inkml:brush xml:id="br0">
      <inkml:brushProperty name="width" value="0.1" units="cm"/>
      <inkml:brushProperty name="height" value="0.1" units="cm"/>
      <inkml:brushProperty name="color" value="#00A0D7"/>
    </inkml:brush>
  </inkml:definitions>
  <inkml:trace contextRef="#ctx0" brushRef="#br0">57 12 6905,'-15'-11'1709,"9"15"-612,5 32-36,2-16-753,-19 236 1997,8-163-1689,2 104 1,8-195-584,0 0 0,0 0 0,0 1 1,1-1-1,-1 0 0,1 0 0,-1 0 0,1 0 1,0 0-1,0 0 0,-1 0 0,2 0 0,-1 0 1,0 0-1,0 0 0,0-1 0,1 1 0,1 1 0,-2-2-19,1-1-1,-1 0 0,0 1 0,0-1 0,1 0 0,-1 0 0,0 0 0,1 0 0,-1 0 0,0 0 0,1 0 0,-1 0 0,0 0 0,0-1 0,1 1 0,-1-1 0,0 1 0,0-1 0,0 1 0,1-1 0,-1 0 0,0 1 0,0-1 0,0 0 0,0 0 0,0 0 0,0 0 0,-1 0 0,1 0 1,0 0-1,0 0 0,-1 0 0,1 0 0,0-2 0,13-18-20,-1 0 1,-1-1-1,-1 0 1,13-40-1,-14 36-561,1 0 0,1 0 0,24-38 0,-13 34 3</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59.556"/>
    </inkml:context>
    <inkml:brush xml:id="br0">
      <inkml:brushProperty name="width" value="0.1" units="cm"/>
      <inkml:brushProperty name="height" value="0.1" units="cm"/>
      <inkml:brushProperty name="color" value="#00A0D7"/>
    </inkml:brush>
  </inkml:definitions>
  <inkml:trace contextRef="#ctx0" brushRef="#br0">249 42 9562,'23'-41'3736,"-24"43"-3667,0 1 0,0-1 0,-1 1 1,1-1-1,0 1 0,-1-1 0,0 0 1,1 1-1,-1-1 0,0 0 0,-4 3 1,-16 21 405,-13 66 306,31-77-763,0 0-1,-1 0 1,-1-1 0,0 0-1,-1 0 1,0-1 0,-1 0-1,-1 0 1,0 0 0,-14 14-1,-58 43-387,71-58-328,23-8-51,10 3 877,14 14-24,-36-20-96,0-1 0,-1 1 0,1 0 0,-1-1 0,1 1 0,-1 0 0,1-1 0,-1 1 0,1 0 0,-1 0 0,0-1 0,0 1 0,1 0 0,-1 0 0,0 0 0,0-1 0,0 1 0,0 0 0,0 0 0,0 0 0,0 0 1,0-1-1,0 1 0,0 0 0,0 0 0,-1 0 0,1 0 0,0-1 0,0 1 0,-1 0 0,1 0 0,-1-1 0,1 1 0,-1 0 0,1-1 0,-1 2 0,-3 6 79,-7 25 203,7-22-211,1-1 1,0 0-1,1 1 0,0-1 1,0 1-1,1 16 0,0 8 191,-9 54-1,2-18-64,-23 200-70,25-243-826,6-25-72,3-17-55,7-23 167</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6:59.895"/>
    </inkml:context>
    <inkml:brush xml:id="br0">
      <inkml:brushProperty name="width" value="0.1" units="cm"/>
      <inkml:brushProperty name="height" value="0.1" units="cm"/>
      <inkml:brushProperty name="color" value="#00A0D7"/>
    </inkml:brush>
  </inkml:definitions>
  <inkml:trace contextRef="#ctx0" brushRef="#br0">0 106 8730,'13'-10'3201,"24"7"-2441,-21-5-488,27 8 120,-12-2 32,-2-3 64,1-3-32,1 3-192,12-2-80,-17-1-120,7 3 8,-13-13-152,1 7-120,-8-1-352,-3 9-248,-2 3 3825,-6 0-2457</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0.309"/>
    </inkml:context>
    <inkml:brush xml:id="br0">
      <inkml:brushProperty name="width" value="0.1" units="cm"/>
      <inkml:brushProperty name="height" value="0.1" units="cm"/>
      <inkml:brushProperty name="color" value="#00A0D7"/>
    </inkml:brush>
  </inkml:definitions>
  <inkml:trace contextRef="#ctx0" brushRef="#br0">0 1 8706,'1'1'175,"0"-1"1,0 1-1,0 0 1,0 0-1,-1-1 1,1 1-1,0 0 1,-1 0-1,1 0 1,-1 0-1,1 0 1,-1 0-1,1 0 1,-1 0-1,1 0 0,-1 0 1,0 2-1,0-3-154,1 1-1,-1 0 0,0 0 1,0 0-1,1-1 0,-1 1 1,0 0-1,1 0 0,-1-1 1,1 1-1,-1 0 0,1 0 0,-1-1 1,1 1-1,-1-1 0,1 1 1,0 0-1,-1-1 0,2 1 1,2 2 35,0 1 1,-1-1 0,1 1 0,-1 0 0,0 0-1,0 0 1,0 0 0,2 5 0,-4-7-52,0-1 0,-1 0 0,1 1 0,0-1 0,-1 1 0,1-1 0,-1 1 0,1-1 0,-1 1 0,0-1 0,0 1-1,0-1 1,1 1 0,-1 0 0,-1-1 0,1 1 0,0-1 0,0 1 0,-1-1 0,1 1 0,-1-1 0,1 1 0,-1-1 0,1 1 0,-1-1 0,-1 2 0,-22 36 87,24-39-87,-1 1 0,1-1-1,0 1 1,0-1 0,-1 1-1,1 0 1,0-1 0,0 1-1,-1-1 1,1 1 0,0 0-1,0-1 1,0 1 0,0 0 0,0-1-1,0 1 1,0 0 0,0-1-1,0 1 1,1 0 0,-1-1-1,0 1 1,0-1 0,1 2-1,1 1 167,-4-12 115,2 8-283,0 0 1,0-1-1,0 1 1,0-1 0,1 1-1,-1 0 1,0-1-1,0 1 1,1 0-1,-1 0 1,1-1 0,-1 1-1,1 0 1,0 0-1,-1-1 1,1 1 0,0 0-1,0 0 1,0 0-1,0 0 1,0 0 0,0 0-1,0 1 1,0-1-1,2-1 1,5-4-2,0 0 0,0 0 0,1 1 0,-1 0 0,1 1 1,1 0-1,13-5 0,-18 8 0,0-1 0,0 1 0,-1 0 1,1 0-1,0 1 0,0-1 0,0 1 0,0 0 0,0 1 1,0-1-1,0 1 0,0 0 0,-1 0 0,1 0 1,0 1-1,0 0 0,-1 0 0,0 0 0,1 0 0,4 4 1,-2-1-9,-1 1 0,0-1 0,0 1 0,0 1 0,8 11 0,-13-17 5,0 0 0,0 1 0,-1-1 0,1 0 0,0 0 0,-1 1 0,1-1 0,-1 1 0,1-1 0,-1 0 0,1 1 0,-1-1 0,0 1 0,0-1 0,0 1 0,0-1 0,0 1 0,0-1 0,0 1 0,-1-1 0,1 1 0,0-1-1,-1 1 1,1-1 0,-1 0 0,0 1 0,1-1 0,-1 0 0,0 0 0,0 1 0,0-1 0,0 0 0,0 0 0,0 0 0,0 0 0,-1 1 0,-44 45 213,39-39-138,0 0 0,0 0-1,0-1 1,-1 0-1,0 0 1,-15 9-1,-20 0 362,37-14-339,0-1 0,-1 1 0,1 0 0,0 1 0,1 0-1,-1 0 1,0 0 0,1 1 0,-1-1 0,-5 7 0,18-12-278,1 0 0,-1 0 0,1 0 0,-1-1 0,0 0 0,0-1 0,-1 1 0,1-1 1,8-8-1,1-16-277</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0.661"/>
    </inkml:context>
    <inkml:brush xml:id="br0">
      <inkml:brushProperty name="width" value="0.1" units="cm"/>
      <inkml:brushProperty name="height" value="0.1" units="cm"/>
      <inkml:brushProperty name="color" value="#00A0D7"/>
    </inkml:brush>
  </inkml:definitions>
  <inkml:trace contextRef="#ctx0" brushRef="#br0">1 3 10194,'0'-2'3441,"5"10"-3313,-3 0-40,-2 7 16,0-2 16,0 7 0,3 8-120,5 0-352,-8-7-280,0-1 360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0.997"/>
    </inkml:context>
    <inkml:brush xml:id="br0">
      <inkml:brushProperty name="width" value="0.1" units="cm"/>
      <inkml:brushProperty name="height" value="0.1" units="cm"/>
      <inkml:brushProperty name="color" value="#00A0D7"/>
    </inkml:brush>
  </inkml:definitions>
  <inkml:trace contextRef="#ctx0" brushRef="#br0">1 190 8690,'21'-7'3297,"17"-11"-2177,9 5-912,-1-18 32,-1 1 48,-6 2 8,1 5-32,-3 9-144,-6-4-56,1 18-248,-9-7-144,-10 7-408,-7 0-344,-1 2 688</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1.328"/>
    </inkml:context>
    <inkml:brush xml:id="br0">
      <inkml:brushProperty name="width" value="0.1" units="cm"/>
      <inkml:brushProperty name="height" value="0.1" units="cm"/>
      <inkml:brushProperty name="color" value="#00A0D7"/>
    </inkml:brush>
  </inkml:definitions>
  <inkml:trace contextRef="#ctx0" brushRef="#br0">538 0 8194,'-51'46'2904,"43"-36"-2512,-2 8-23,-5-5 7,-1 5 32,7 24 32,-15-18-24,1 22-80,-7 5-16,4-2-80,-10 9-56,-7-2-48,-3-7-56,-20-15-64,29 7-96,-6-16-408,10-5-264,12-19 416</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1.665"/>
    </inkml:context>
    <inkml:brush xml:id="br0">
      <inkml:brushProperty name="width" value="0.1" units="cm"/>
      <inkml:brushProperty name="height" value="0.1" units="cm"/>
      <inkml:brushProperty name="color" value="#00A0D7"/>
    </inkml:brush>
  </inkml:definitions>
  <inkml:trace contextRef="#ctx0" brushRef="#br0">1 31 6705,'48'-11'3145,"12"4"-536,4-6-2209,10 18 88,-1 3 56,-16 0 40,0 7-88,-4-8-240,-7-2-72,0 8-120,-8-11-32,-15 2-144,-5 3-240,-18-12-376,-5 3-280,-12-9 592</inkml:trace>
  <inkml:trace contextRef="#ctx0" brushRef="#br0" timeOffset="1">339 159 8938,'-6'7'3137,"-3"0"-2745,8 2-48,2 8 104,1-4 48,5 3 80,1-1-80,-2 5-208,4 1-56,-3 6-144,-2 2-32,3 2-64,-10-13-128,2-5-352,-1-8-168,-6-8-336</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37.374"/>
    </inkml:context>
    <inkml:brush xml:id="br0">
      <inkml:brushProperty name="width" value="0.1" units="cm"/>
      <inkml:brushProperty name="height" value="0.1" units="cm"/>
      <inkml:brushProperty name="color" value="#E71224"/>
    </inkml:brush>
  </inkml:definitions>
  <inkml:trace contextRef="#ctx0" brushRef="#br0">61 250 7754,'150'-178'2912,"-134"145"-2120,17 22-487,-9-4-81,4 15-88,-3 0-56,-15-3-120,6 3-152,-12-5-289,-4 0-367,6 5 536</inkml:trace>
  <inkml:trace contextRef="#ctx0" brushRef="#br0" timeOffset="1">327 46 6849,'-48'84'2242,"44"-77"-2072,1-1 0,0 1-1,1 0 1,0 0 0,0 0-1,0 0 1,1 0 0,0 0 0,0 1-1,0-1 1,2 9 0,-1-12-96,0 1 1,1-1 0,-1 0 0,-1 0 0,1 0 0,-1 0-1,1 0 1,-1 0 0,0 0 0,-1 0 0,1 0-1,-1 0 1,0-1 0,0 1 0,0 0 0,0-1 0,0 0-1,-1 1 1,-3 2 0,0 1 22,0 0 0,0 1 0,1 0 0,0-1 0,0 2 0,1-1 0,-5 15-1,3-10-71,0 0 0,0-1 0,-13 19 0,-2 0-31,-22 29 5,40-57-27,0 0 0,1 0 0,-1 0 0,-1 0 0,1-1-1,0 1 1,0-1 0,-1 0 0,1 0 0,-1 0 0,0 0 0,0-1 0,-6 3 0,9-4 3,0 0 0,0 0 0,0 0 1,0 0-1,0 1 0,1-1 0,-1 0 1,0-1-1,0 1 0,0 0 0,0 0 1,0 0-1,0 0 0,1-1 0,-1 1 1,0 0-1,0-1 0,0 1 0,1-1 0,-1 1 1,0-1-1,0 1 0,1-1 0,-1 1 1,1-1-1,-1 0 0,0 1 0,1-1 1,-1 0-1,1 0 0,0 1 0,-1-1 0,1 0 1,-1-1-1,-4-19-236</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1.997"/>
    </inkml:context>
    <inkml:brush xml:id="br0">
      <inkml:brushProperty name="width" value="0.1" units="cm"/>
      <inkml:brushProperty name="height" value="0.1" units="cm"/>
      <inkml:brushProperty name="color" value="#00A0D7"/>
    </inkml:brush>
  </inkml:definitions>
  <inkml:trace contextRef="#ctx0" brushRef="#br0">1 134 6817,'42'-113'2582,"-27"94"-907,-15 19-1649,0-1 0,1 1-1,-1 0 1,1 0 0,-1 0-1,1 0 1,-1 0 0,1 0-1,-1 0 1,1 0 0,-1 0-1,1 0 1,-1 0 0,1 0-1,-1 0 1,1 0 0,-1 1-1,1-1 1,-1 0 0,1 0-1,-1 0 1,1 1 0,-1-1-1,0 0 1,1 1 0,14 23 503,-14-23-364,5 16 102,-1 0 0,-1 0-1,-1 0 1,0 1 0,-1 0 0,-1-1 0,-1 26-1,1 7 142,-4 295 736,-4-129-1529,8-197-659,1-34 1539,0-4 1694,3-32-626</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2.333"/>
    </inkml:context>
    <inkml:brush xml:id="br0">
      <inkml:brushProperty name="width" value="0.1" units="cm"/>
      <inkml:brushProperty name="height" value="0.1" units="cm"/>
      <inkml:brushProperty name="color" value="#00A0D7"/>
    </inkml:brush>
  </inkml:definitions>
  <inkml:trace contextRef="#ctx0" brushRef="#br0">1 6 9650,'2'-5'3401,"4"11"-2841,9 9-176,-7 18 216,10 1 72,-6 6-32,-16-2-111,1-1-321,-12 0-112,4-3-96,3-6-120,13-5-401,-5-10-215,9-10-344,-5-9-120,-1-22 792</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2.693"/>
    </inkml:context>
    <inkml:brush xml:id="br0">
      <inkml:brushProperty name="width" value="0.1" units="cm"/>
      <inkml:brushProperty name="height" value="0.1" units="cm"/>
      <inkml:brushProperty name="color" value="#00A0D7"/>
    </inkml:brush>
  </inkml:definitions>
  <inkml:trace contextRef="#ctx0" brushRef="#br0">188 42 7746,'0'-2'272,"0"-29"2614,3 22-1651,5 17-518,1 26 61,-6-12-436,95 639 3203,-96-639-3350,0 0 0,-2 0 1,0 0-1,-1-1 0,-1 1 0,-2 0 0,0-1 0,-1 1 0,-1-1 1,-1-1-1,-17 37 0,22-54-166,1-1-1,-1 1 1,0-1-1,0 0 1,0 0 0,0 0-1,0 0 1,-1 0-1,1 0 1,-1 0 0,1-1-1,-1 1 1,1-1-1,-1 0 1,0 0 0,0 0-1,1 0 1,-1 0-1,-4 0 1,-20 7 179,23-8-213,0 1 0,1-1 0,-1 0 0,0 0 0,0 0 0,1 0 0,-1-1 0,0 1 0,1-1 0,-1 0-1,0 0 1,1 0 0,-1-1 0,1 1 0,0-1 0,-1 0 0,1 0 0,0 0 0,0-1 0,0 1 0,1 0 0,-6-7 0,-2-1-274,0 0-1,1-1 1,0 0 0,-10-18 0,-10-33-2865,18 46 2272</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3.597"/>
    </inkml:context>
    <inkml:brush xml:id="br0">
      <inkml:brushProperty name="width" value="0.1" units="cm"/>
      <inkml:brushProperty name="height" value="0.1" units="cm"/>
      <inkml:brushProperty name="color" value="#00A0D7"/>
    </inkml:brush>
  </inkml:definitions>
  <inkml:trace contextRef="#ctx0" brushRef="#br0">0 154 7362,'53'32'3032,"-40"-45"-1503,15 3-1169,2-6 8,9 1-32,9 4-24,16-6-96,3 2-88,-5-16-72,-7 2-24,-3 17-208,-21-4-184,-11 22-456,-2 4 464</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3.934"/>
    </inkml:context>
    <inkml:brush xml:id="br0">
      <inkml:brushProperty name="width" value="0.1" units="cm"/>
      <inkml:brushProperty name="height" value="0.1" units="cm"/>
      <inkml:brushProperty name="color" value="#00A0D7"/>
    </inkml:brush>
  </inkml:definitions>
  <inkml:trace contextRef="#ctx0" brushRef="#br0">326 1 6713,'-98'67'2392,"96"-66"-2316,0 1 0,1-1 0,-1 0 0,1 0 0,-1 1 0,1-1 0,-1 1 0,1-1 0,0 1 1,0 0-1,0-1 0,0 1 0,0 0 0,0 0 0,0 0 0,1 0 0,-1 0 0,1 0 0,-1 0 1,1 0-1,0 0 0,0 0 0,0 0 0,0 0 0,0 0 0,0 0 0,0 0 0,1 0 0,-1 0 0,2 2 1,0 15 479,-7-5-419,-1 0 1,0 0-1,-1-1 0,0 0 1,-1-1-1,-1 1 0,-13 14 1,-21 34 59,25-30-301,1 0 0,1 2-1,2 0 1,-17 59 0,31-75-582,5-30 588</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4.286"/>
    </inkml:context>
    <inkml:brush xml:id="br0">
      <inkml:brushProperty name="width" value="0.1" units="cm"/>
      <inkml:brushProperty name="height" value="0.1" units="cm"/>
      <inkml:brushProperty name="color" value="#00A0D7"/>
    </inkml:brush>
  </inkml:definitions>
  <inkml:trace contextRef="#ctx0" brushRef="#br0">19 1 9410,'-10'3'336,"8"4"-80,-1 9 288,6 10-8,14 15-112,-22-11-23,8 14-121,-18-16-32,11 15-80,13 11-32,-20-16-32,24 16-24,-10-19-72,-3-6-40,9-3-312,-9-17-256,4-14 376</inkml:trace>
  <inkml:trace contextRef="#ctx0" brushRef="#br0" timeOffset="1">11 139 8202,'61'-71'2952,"-42"88"-2520,-12-8-95,17 13-17,-2-3-64,-12-4-48,4 2-104,-7-7-88,-5-2-48,1-3-312,3 3-248,-4-13 359</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4.625"/>
    </inkml:context>
    <inkml:brush xml:id="br0">
      <inkml:brushProperty name="width" value="0.1" units="cm"/>
      <inkml:brushProperty name="height" value="0.1" units="cm"/>
      <inkml:brushProperty name="color" value="#00A0D7"/>
    </inkml:brush>
  </inkml:definitions>
  <inkml:trace contextRef="#ctx0" brushRef="#br0">1 1 7322,'10'13'3072,"5"13"-1159,-6-10-1857,11 14-72,-12-10-288,-3-10-249,-2 6 329</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5.348"/>
    </inkml:context>
    <inkml:brush xml:id="br0">
      <inkml:brushProperty name="width" value="0.1" units="cm"/>
      <inkml:brushProperty name="height" value="0.1" units="cm"/>
      <inkml:brushProperty name="color" value="#00A0D7"/>
    </inkml:brush>
  </inkml:definitions>
  <inkml:trace contextRef="#ctx0" brushRef="#br0">69 1 8138,'-3'3'2910,"10"6"-2388,20 11-486,32 8 286,-38-19-344,1 1-1,-1 1 1,-1 1-1,0 0 1,22 19-1,-41-29 1,0-1 0,0 0 0,0 0 0,-1 0 0,1 1 0,0-1 0,-1 0 0,1 1 0,-1-1 0,0 0 0,1 1 0,-1-1 0,0 0 0,0 1 0,0-1 0,0 1 0,0-1 0,0 1 0,0-1 0,-1 0 0,1 1 0,0-1 0,-1 0-1,1 1 1,-1-1 0,1 0 0,-1 1 0,0-1 0,0 0 0,1 0 0,-1 0 0,0 0 0,0 0 0,0 0 0,0 0 0,0 0 0,-1 0 0,-1 1 0,-4 4 56,-1 0-1,1 0 1,-1 0 0,-12 5-1,-66 27 694,85-38-711,0 0 0,0 1 1,0-1-1,1 0 0,-1 1 0,0-1 0,0 1 0,1-1 0,-1 1 0,0 0 0,1-1 0,-1 1 1,0 0-1,1 0 0,-1-1 0,1 1 0,0 0 0,-1 0 0,1 0 0,-1-1 0,1 1 1,0 1-1,-6 8 227,-4-3-93,10-7-142,-1 0-1,1 0 1,0 0 0,-1 1 0,1-1 0,0 0 0,-1 0 0,1 1 0,0-1 0,-1 0 0,1 1 0,0-1 0,0 0 0,-1 1 0,1-1-1,0 1 1,0-1 0,0 0 0,0 1 0,-1-1 0,1 1 0,0-1 0,0 0 0,0 1 0,0-1 0,0 1 0,0-1 0,0 1 0,0-1 0,0 0-1,0 1 1,0-1 0,1 1 0,-1-1 0,0 0 0,0 1 0,0-1 0,0 1 0,1-1 0,-1 0 0,0 1 0,0-1 0,1 0 0,-1 1-1,1-1 1,-1 1-2,0-1-1,0 0 1,0 0-1,0 0 1,0 1-1,0-1 1,0 0-1,0 0 1,0 1-1,0-1 1,0 0-1,0 1 1,0-1-1,0 0 1,0 0-1,0 1 1,0-1 0,0 0-1,0 0 1,0 0-1,0 1 1,0-1-1,0 0 1,-1 0-1,1 1 1,0-1-1,0 0 1,0 0-1,0 0 1,-1 0-1,1 1 1,0-1-1,0 0 1,-1 0-1,1 0 1,0 0-1,0 0 1,0 0-1,-1 1 1,1-1-1,0 0 1,0 0-1,-1 0 1,1 0-1,-1 0 1,-3 2 74,9 6-24,70 53-17,13 12-10,-80-66-28,-1 1 0,1 0 0,-2 1 0,1-1 0,-1 1 0,-1 1 0,1-1 0,3 12 0,-8-16-9,1 0 0,-2 0 0,1 0 0,-1 0-1,1 0 1,-1 1 0,-1-1 0,1 0 0,-1 0 0,0 0-1,0 0 1,0 0 0,-1 0 0,0 0 0,0-1 0,0 1-1,0 0 1,-1-1 0,0 0 0,0 0 0,-5 7 0,0-2-3,1-1 0,-2 0 0,1 0 1,-1 0-1,0-1 0,0 0 1,-1-1-1,-13 6 0,9-5 25,0 0-1,0-1 1,-1-1 0,0 0-1,0-2 1,0 1 0,0-2-1,0 0 1,-1-1 0,1 0-1,-1-1 1,-20-3 0,23 4 121,12 7 110,3 1-52,-2-8-34,7-1 263,349 30 2040,-263-23-1952,-1-4 0,152-15-1,-133 5-332,62-11-137,-154 15-322,1-1 1,-1-2-1,-1 0 1,1 0-1,-1-2 0,28-16 1,11-18-825</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5.878"/>
    </inkml:context>
    <inkml:brush xml:id="br0">
      <inkml:brushProperty name="width" value="0.1" units="cm"/>
      <inkml:brushProperty name="height" value="0.1" units="cm"/>
      <inkml:brushProperty name="color" value="#00A0D7"/>
    </inkml:brush>
  </inkml:definitions>
  <inkml:trace contextRef="#ctx0" brushRef="#br0">54 291 7546,'-54'-36'3464,"66"11"-879,22-3-2337,9-1-16,32-1-16,3 5-8,9-4-16,5 4-80,-17-3-40,1 9-40,-9 9-208,-8 3-184,-26 7-416,10 8-288,-48-4 648</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6.233"/>
    </inkml:context>
    <inkml:brush xml:id="br0">
      <inkml:brushProperty name="width" value="0.1" units="cm"/>
      <inkml:brushProperty name="height" value="0.1" units="cm"/>
      <inkml:brushProperty name="color" value="#00A0D7"/>
    </inkml:brush>
  </inkml:definitions>
  <inkml:trace contextRef="#ctx0" brushRef="#br0">102 0 6929,'-3'4'301,"0"0"0,1 0-1,-1 0 1,0 0-1,1 0 1,0 1-1,0-1 1,0 1-1,1-1 1,0 1 0,0 0-1,-1 9 1,0 68 174,2-35-197,-31 257 1238,16-191-1215,-2 139-1,17-200-293,-2-28-5,2-1 0,1 0 0,1 0 0,8 40 0,-3-31 7,-7-31-20,0 0 1,1 0-1,-1 0 0,0 0 1,0 0-1,1-1 1,-1 1-1,0 0 0,0 0 1,0 0-1,0 0 1,0 0-1,0 0 0,0 0 1,-1 0-1,1 0 1,0-1-1,0 1 0,-1 0 1,1 0-1,0 0 1,-1 0-1,1-1 0,-1 1 1,1 0-1,-1 0 1,1-1-1,-1 1 0,-1 0 1,2-1-7,-1 0 0,0 0-1,0 0 1,1 0 0,-1-1 0,0 1 0,1 0 0,-1-1-1,1 1 1,-1 0 0,0-1 0,1 1 0,-1-1 0,1 1-1,-1-1 1,1 1 0,-1-1 0,1 1 0,-1-1-1,1 0 1,0 1 0,-1-1 0,1 0 0,0 1 0,0-1-1,-1 0 1,1 1 0,0-1 0,0-1 0,-1-27-557,2 12 361,-8-35-81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37.713"/>
    </inkml:context>
    <inkml:brush xml:id="br0">
      <inkml:brushProperty name="width" value="0.1" units="cm"/>
      <inkml:brushProperty name="height" value="0.1" units="cm"/>
      <inkml:brushProperty name="color" value="#E71224"/>
    </inkml:brush>
  </inkml:definitions>
  <inkml:trace contextRef="#ctx0" brushRef="#br0">0 99 7730,'39'-85'2579,"-28"72"-769,-2 16-486,-1 12-533,-7-9-732,1 0 0,0-1 1,1 1-1,-1-1 1,1 1-1,0-1 0,1 0 1,-1 0-1,1-1 0,0 1 1,0-1-1,0 1 1,6 2-1,6 9 111,27 26 227,3-1 1,0-3-1,3-1 0,66 37 0,-97-63-501,1 0 0,0-2 0,0 0 0,1-1 0,34 8 0,-44-14 48,-1 0 1,1-1 0,-1 0 0,1 0 0,-1-1-1,1-1 1,-1 0 0,1 0 0,-1-1 0,1 0-1,-1 0 1,0-1 0,0-1 0,15-7 0,35-32 49</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6.563"/>
    </inkml:context>
    <inkml:brush xml:id="br0">
      <inkml:brushProperty name="width" value="0.1" units="cm"/>
      <inkml:brushProperty name="height" value="0.1" units="cm"/>
      <inkml:brushProperty name="color" value="#00A0D7"/>
    </inkml:brush>
  </inkml:definitions>
  <inkml:trace contextRef="#ctx0" brushRef="#br0">71 0 6385,'5'0'2737,"0"30"-937,-9-6-1672,-2 11-48,-4-4 0,-3-6-40,10 4-40,-14-16-352,11 7-896,4-8 824</inkml:trace>
  <inkml:trace contextRef="#ctx0" brushRef="#br0" timeOffset="1">7 207 6017,'-3'-3'4625,"-1"0"-3224,12 17-1161,37 50-112,-30-42-72,6-1-104,-5-4-128,-4-9-457,-7-7 425</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6.928"/>
    </inkml:context>
    <inkml:brush xml:id="br0">
      <inkml:brushProperty name="width" value="0.1" units="cm"/>
      <inkml:brushProperty name="height" value="0.1" units="cm"/>
      <inkml:brushProperty name="color" value="#00A0D7"/>
    </inkml:brush>
  </inkml:definitions>
  <inkml:trace contextRef="#ctx0" brushRef="#br0">0 70 7250,'25'-20'2704,"3"14"-1888,1-6-568,-1 1 40,7 6-32,-6-9-15,6 13-9,-9 9-88,-1-1-32,-12 12-40,-10-2-48,2 11-40,-8 1-16,-20 4-216,3 5-88,-14-4-177,-12-4 273</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7.277"/>
    </inkml:context>
    <inkml:brush xml:id="br0">
      <inkml:brushProperty name="width" value="0.1" units="cm"/>
      <inkml:brushProperty name="height" value="0.1" units="cm"/>
      <inkml:brushProperty name="color" value="#00A0D7"/>
    </inkml:brush>
  </inkml:definitions>
  <inkml:trace contextRef="#ctx0" brushRef="#br0">0 74 7098,'1'-1'187,"-1"-1"0,1 0 0,0 1 0,-1-1 0,1 1 0,0 0 1,0-1-1,0 1 0,0 0 0,1-1 0,-1 1 0,0 0 1,0 0-1,1 0 0,-1 0 0,1 0 0,-1 0 0,1 0 1,-1 1-1,3-2 0,36-13-129,-12 7-148,1 1 0,-1 1 0,1 1 0,0 2 0,36 0 0,-66 3 45,1 0-1,-1 0 0,1 1 1,-1-1-1,1 0 1,0 1-1,-1-1 0,1 0 1,0 0-1,-1 1 0,1-1 1,0 1-1,0-1 1,-1 0-1,1 1 0,0-1 1,0 1-1,0-1 0,-1 0 1,1 1-1,0-1 1,0 1-1,0-1 0,0 1 1,0-1-1,0 1 0,0-1 1,0 0-1,0 1 1,0-1-1,0 1 0,0-1 1,0 1-1,0-1 0,1 1 1,-1-1-1,0 0 1,0 1-1,0-1 0,1 1 1,-1-1-1,0 0 0,1 1 1,-1-1-1,0 0 1,1 1-1,-1-1 0,0 0 1,1 0-1,-1 1 0,0-1 1,1 0-1,-1 0 1,1 1-1,-1-1 0,1 0 1,-1 0-1,0 0 0,1 0 1,-1 0-1,1 0 1,-1 0-1,1 0 0,-1 0 1,1 0-1,-1 0 0,1 0 1,-1 0-1,1-1 1,-31 26-1405,27-23 1230,-100 61 618,69-44 2071,-56 41-1,80-50-1633,19-9-312,6-2-562,-6 0 52,-1 0 0,0 0 0,0-1 0,1 0 0,-1 0 0,9-5 0,-8 3 0,1 1-1,-1 0 1,1 1 0,16-3 0,-13 5 4,5-2-13,1 0 1,-1 2-1,1 0 1,-1 2-1,29 5 1,-43-7-5,-1 1 1,1 0 0,-1 1 0,0-1 0,1 0 0,-1 1-1,0 0 1,0 0 0,0 0 0,0 0 0,-1 0 0,1 1 0,0-1-1,-1 1 1,0 0 0,0-1 0,0 1 0,0 0 0,0 0-1,0 1 1,-1-1 0,1 0 0,-1 0 0,0 1 0,0-1-1,0 1 1,-1-1 0,1 1 0,-1-1 0,0 1 0,0 0-1,0-1 1,0 1 0,-1-1 0,1 1 0,-2 4 0,-4 17 33,0 0 0,-11 24 0,-9 36 238,24-74-220,-3 13 130,0-1 0,-2 0 0,-14 34 0,19-51-159,-1 0-1,0-1 0,-1 1 1,1-1-1,-1 0 0,0 0 1,0 0-1,-1 0 0,1-1 1,-1 1-1,0-1 0,-1-1 1,1 1-1,-1-1 0,1 0 1,-1 0-1,0 0 0,-7 1 1,11-3-39,-1-1 1,1 0 0,0 0-1,-1 0 1,1 0-1,-1 0 1,1-1 0,0 1-1,-1-1 1,1 0-1,0 1 1,0-1 0,-1 0-1,1 0 1,0 0 0,0-1-1,0 1 1,0 0-1,0-1 1,1 0 0,-1 1-1,0-1 1,-1-2 0,-38-51-803,32 40 519,-17-23 2</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7.611"/>
    </inkml:context>
    <inkml:brush xml:id="br0">
      <inkml:brushProperty name="width" value="0.1" units="cm"/>
      <inkml:brushProperty name="height" value="0.1" units="cm"/>
      <inkml:brushProperty name="color" value="#00A0D7"/>
    </inkml:brush>
  </inkml:definitions>
  <inkml:trace contextRef="#ctx0" brushRef="#br0">5 0 8202,'-5'8'2856,"8"17"-2520,-1-5 25,-2 4-41,7 7-8,-4-11-104,-3-2-56,16 7-136,-12-19-80,12 6-368,-1-12 3392,3-8-2336</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7.949"/>
    </inkml:context>
    <inkml:brush xml:id="br0">
      <inkml:brushProperty name="width" value="0.1" units="cm"/>
      <inkml:brushProperty name="height" value="0.1" units="cm"/>
      <inkml:brushProperty name="color" value="#00A0D7"/>
    </inkml:brush>
  </inkml:definitions>
  <inkml:trace contextRef="#ctx0" brushRef="#br0">1 955 8586,'18'9'3945,"0"11"-3753,-15-8 40,5 14-24,9 8-16,-7-11-104,6 10-96,-11-31-432,0-10-232,6-17 368</inkml:trace>
  <inkml:trace contextRef="#ctx0" brushRef="#br0" timeOffset="1">388 0 6945,'18'0'3161,"2"9"-672,1 5-2329,-11 3-120,16 6-16,-22-5-296,4-2-280,15-6 336</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8.276"/>
    </inkml:context>
    <inkml:brush xml:id="br0">
      <inkml:brushProperty name="width" value="0.1" units="cm"/>
      <inkml:brushProperty name="height" value="0.1" units="cm"/>
      <inkml:brushProperty name="color" value="#00A0D7"/>
    </inkml:brush>
  </inkml:definitions>
  <inkml:trace contextRef="#ctx0" brushRef="#br0">2 139 9562,'-1'1'3393,"12"-6"-2793,11-13-480,14-3-24,6-12-8,11 12-16,9 16 8,2 2-48,-3-2-64,-16-4-320,1-2-208,-25 3 312</inkml:trace>
  <inkml:trace contextRef="#ctx0" brushRef="#br0" timeOffset="1">411 63 8058,'-59'61'2880,"46"-63"-2440,20 10-71,-2 15-33,-19-6-8,-12-1-24,-2 9-24,-3 23-96,-2 4-8,7 12 8,-2 2-32,-7-10-32,6-7-32,1-1-240,0-11-176,2-20 192</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8.627"/>
    </inkml:context>
    <inkml:brush xml:id="br0">
      <inkml:brushProperty name="width" value="0.1" units="cm"/>
      <inkml:brushProperty name="height" value="0.1" units="cm"/>
      <inkml:brushProperty name="color" value="#00A0D7"/>
    </inkml:brush>
  </inkml:definitions>
  <inkml:trace contextRef="#ctx0" brushRef="#br0">1 129 8170,'74'-123'3288,"-40"118"-1767,22 10-1209,-3-4 56,4 3 56,19 14 80,-12-5-120,10 2-112,-4 3-136,-21-12-56,-1 2-208,-15 1-136,-18-8-328,-7 6-152,-11-5-232,-10-2 560,-2 4 232</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8.945"/>
    </inkml:context>
    <inkml:brush xml:id="br0">
      <inkml:brushProperty name="width" value="0.1" units="cm"/>
      <inkml:brushProperty name="height" value="0.1" units="cm"/>
      <inkml:brushProperty name="color" value="#00A0D7"/>
    </inkml:brush>
  </inkml:definitions>
  <inkml:trace contextRef="#ctx0" brushRef="#br0">9 0 7234,'-5'5'2944,"3"5"-1464,9 6-1167,-15-7-9,14 2 24,-6 2 16,-1-3 16,7 6-112,1 1-64,-7-1-80,-5 4-48,5 6-48,-2-1-64,10 5-208,-4-6-112,-9-19-368,-7-3 40,12-9 431</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9.276"/>
    </inkml:context>
    <inkml:brush xml:id="br0">
      <inkml:brushProperty name="width" value="0.1" units="cm"/>
      <inkml:brushProperty name="height" value="0.1" units="cm"/>
      <inkml:brushProperty name="color" value="#00A0D7"/>
    </inkml:brush>
  </inkml:definitions>
  <inkml:trace contextRef="#ctx0" brushRef="#br0">1 197 7866,'1'12'3952,"25"42"-3042,-16-34-722,-2 0 0,0 1 0,-1 0 0,-1 0 0,-2 1 0,4 23 0,3 135 292,-11-145-405,5 196-40,-5-216-623,0-28-289,0-4 656,3-35-164</inkml:trace>
  <inkml:trace contextRef="#ctx0" brushRef="#br0" timeOffset="1">282 7 9426,'1'-7'3217,"1"16"-2969,5 10-24,-2 12 56,-1 7 16,6 2-72,-3-3-56,-4-2-128,4 3-40,-6-9-200,-1-6-152,7 0-384,-4-11-288,4-14 655</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09.614"/>
    </inkml:context>
    <inkml:brush xml:id="br0">
      <inkml:brushProperty name="width" value="0.1" units="cm"/>
      <inkml:brushProperty name="height" value="0.1" units="cm"/>
      <inkml:brushProperty name="color" value="#00A0D7"/>
    </inkml:brush>
  </inkml:definitions>
  <inkml:trace contextRef="#ctx0" brushRef="#br0">327 0 8298,'10'25'3223,"-8"-22"-3187,-1 0 1,1 0-1,-1 0 0,0 1 0,0-1 1,-1 0-1,1 1 0,0-1 0,-1 0 1,0 5-1,9 304 1846,0-150-1236,7 50 115,2 31-31,-15 42 375,-3-278-1029,0 1 0,-1 0 0,0 0 0,0 0 1,0 0-1,-1 0 0,0-1 0,-1 1 0,-5 11 1,6-16-41,0 0 0,0 0 0,-1 0 0,0 0 0,1-1 0,-1 1 0,0-1 0,0 1 1,0-1-1,0 0 0,-1-1 0,1 1 0,-1 0 0,1-1 0,-1 0 0,1 0 0,-1 0 1,0 0-1,1 0 0,-1-1 0,-7 1 0,-1-1-131,0-1 1,0 0-1,0 0 0,0-1 1,0 0-1,0-1 0,0-1 1,-16-7-1,3-1-668,0-1 0,-37-25 0,-8-14-61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42.526"/>
    </inkml:context>
    <inkml:brush xml:id="br0">
      <inkml:brushProperty name="width" value="0.1" units="cm"/>
      <inkml:brushProperty name="height" value="0.1" units="cm"/>
      <inkml:brushProperty name="color" value="#33CCFF"/>
    </inkml:brush>
  </inkml:definitions>
  <inkml:trace contextRef="#ctx0" brushRef="#br0">436 1 6801,'37'61'2665,"-45"-58"-1657,-2 9-544,-1 11 0,-9-7-95,-3 7-9,-5 3-40,-3 4-72,-2-1-56,5 16-96,-8-14-56,0-2-24,-4 8 16,-7-19-152,11 5-72,5 1-304,1-2-329,5 2 529</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19.438"/>
    </inkml:context>
    <inkml:brush xml:id="br0">
      <inkml:brushProperty name="width" value="0.1" units="cm"/>
      <inkml:brushProperty name="height" value="0.1" units="cm"/>
      <inkml:brushProperty name="color" value="#66CC00"/>
    </inkml:brush>
  </inkml:definitions>
  <inkml:trace contextRef="#ctx0" brushRef="#br0">0 145 9482,'35'-16'3225,"-30"6"-3033,3-1 96,7-2 216,-4-10 96,19 14 64,11 4-88,-4-9-208,18 14-112,-21-20-136,-6 0-32,7 19-63,-6-1-17,2 22-177,-14-14-239,-4 14-600,-13-7-152,0 8 656</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19.775"/>
    </inkml:context>
    <inkml:brush xml:id="br0">
      <inkml:brushProperty name="width" value="0.1" units="cm"/>
      <inkml:brushProperty name="height" value="0.1" units="cm"/>
      <inkml:brushProperty name="color" value="#66CC00"/>
    </inkml:brush>
  </inkml:definitions>
  <inkml:trace contextRef="#ctx0" brushRef="#br0">2 141 9602,'-1'-4'3377,"10"-12"-2961,14-1 80,20-1 200,8-3 48,36 6 24,18-1-127,-5-2-281,-1 5-120,-28 11-168,-22 2-24,-6 10-24,-7 5-8,-18-1-24,0-4-112,-25-21-1969</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0.299"/>
    </inkml:context>
    <inkml:brush xml:id="br0">
      <inkml:brushProperty name="width" value="0.1" units="cm"/>
      <inkml:brushProperty name="height" value="0.1" units="cm"/>
      <inkml:brushProperty name="color" value="#66CC00"/>
    </inkml:brush>
  </inkml:definitions>
  <inkml:trace contextRef="#ctx0" brushRef="#br0">48 107 8226,'-36'-11'3280,"24"6"-2143,25-4-689,-1-2 24,25-2-56,8 3 24,-4-5-48,16 9-80,1 2-144,-1-1-56,-14-1-80,-5 1 0,-9 2-128,-11 1-208,-4 2-392,-8 2-264,-14-6 544</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0.628"/>
    </inkml:context>
    <inkml:brush xml:id="br0">
      <inkml:brushProperty name="width" value="0.1" units="cm"/>
      <inkml:brushProperty name="height" value="0.1" units="cm"/>
      <inkml:brushProperty name="color" value="#66CC00"/>
    </inkml:brush>
  </inkml:definitions>
  <inkml:trace contextRef="#ctx0" brushRef="#br0">587 0 7146,'-112'120'2381,"108"-114"-2249,-1 0-1,1 0 1,0 0-1,0 1 0,0-1 1,1 1-1,0 0 1,1 0-1,-3 11 0,-4 10 278,0-12-171,0 0 0,-1 0-1,-14 17 1,-14 21 188,16-16-217,10-17-107,0 1 0,-2-1 0,0-1 0,-2-1 0,-29 30 0,31-38-82,1 1 0,0 1 1,1 0-1,0 1 0,1 0 0,1 0 0,0 1 0,1 1 0,0-1 0,2 2 0,-11 30 1,-9 32 8,18-56-532,1-1 0,1 1 0,-6 41 0,16-100 110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1.080"/>
    </inkml:context>
    <inkml:brush xml:id="br0">
      <inkml:brushProperty name="width" value="0.1" units="cm"/>
      <inkml:brushProperty name="height" value="0.1" units="cm"/>
      <inkml:brushProperty name="color" value="#66CC00"/>
    </inkml:brush>
  </inkml:definitions>
  <inkml:trace contextRef="#ctx0" brushRef="#br0">85 1 7746,'-1'5'285,"0"0"1,0 0 0,0 1-1,0-1 1,1 1 0,0-1 0,0 0-1,1 1 1,-1-1 0,1 1-1,2 7 1,2 22 21,-6-23-197,-1 0 0,0 0 0,0 0-1,-2-1 1,1 1 0,-1 0 0,-8 14 0,6-14-62,1 0 0,1 0 0,0 0 0,0 1 0,2-1 0,-3 15 0,-2 77 36,3-94-80,-4-23 3,-2-26 2,11 27-5,2 0-1,0 0 0,0 0 1,1 0-1,1 1 1,0-1-1,0 1 1,1 1-1,12-17 1,-13 22-1,0-1-1,0 1 1,1 0 0,0 0 0,0 1 0,1-1-1,-1 1 1,1 1 0,0-1 0,0 1 0,0 0 0,0 1-1,0 0 1,1 0 0,-1 0 0,13 0 0,-6 1-8,1 0 0,0 0 1,-1 2-1,1 0 0,0 0 1,-1 2-1,24 6 0,-36-9 5,1 1 0,0 0 0,0 0 0,-1 0 0,1 0 0,-1 1 0,1-1 0,-1 1 0,0 0 0,0-1 0,1 1-1,-1 0 1,0 0 0,-1 0 0,3 4 0,-3-5 3,0 1 0,0 0 0,-1 0 0,1 0 0,-1 0 0,0-1 0,1 1 0,-1 0 0,0 0 0,0 0 0,0 0 0,0 0 0,-1 0 0,1 0 0,0 0 0,-1-1 1,0 4-1,-5 6 32,1 0 0,-2-1 0,1 1 0,-2-1 0,-14 16 0,-2 4 75,-20 35 95,21-29-63,-1-2 0,-2 0 0,-36 36 0,59-66-125,2-3-8,-1 1-1,1-1 1,0 0 0,0 1-1,-1-1 1,1 0 0,-1 0-1,1 0 1,-1 0 0,1 0-1,-1 0 1,0 0 0,0 0-1,1-1 1,-1 1 0,0-1-1,0 1 1,0-1 0,1 0-1,-1 0 1,0 0 0,-3 0-1,4-1-4,1 1 0,0-1 0,0 0 0,-1 1 0,1-1 0,0 0 0,0 1 0,0-1 0,0 0 0,0 0-1,0 1 1,0-1 0,0 0 0,0 0 0,0 1 0,0-1 0,1 0 0,-1 1 0,0-1 0,0 0 0,1 1 0,-1-1 0,1 0-1,-1 1 1,0-1 0,2 0 0,14-28-59,58-55-633,-36 23 38,9 1 252</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1.457"/>
    </inkml:context>
    <inkml:brush xml:id="br0">
      <inkml:brushProperty name="width" value="0.1" units="cm"/>
      <inkml:brushProperty name="height" value="0.1" units="cm"/>
      <inkml:brushProperty name="color" value="#66CC00"/>
    </inkml:brush>
  </inkml:definitions>
  <inkml:trace contextRef="#ctx0" brushRef="#br0">1 1 7410,'6'3'3024,"7"7"-1407,4-2-1321,-3 5-24,8-3-32,-2-2-72,-11-5-40,3 1-192,1 6-192,-13-7 152</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1.799"/>
    </inkml:context>
    <inkml:brush xml:id="br0">
      <inkml:brushProperty name="width" value="0.1" units="cm"/>
      <inkml:brushProperty name="height" value="0.1" units="cm"/>
      <inkml:brushProperty name="color" value="#66CC00"/>
    </inkml:brush>
  </inkml:definitions>
  <inkml:trace contextRef="#ctx0" brushRef="#br0">1 180 9626,'0'-7'3273,"28"-9"-3105,16-1 48,28-3 112,10 6 40,-5-6 24,-6 2-96,-18 2-168,-11 2-64,-12 8-176,-9-9-152,-11 10-264,-5-3-176,-5 5-400,0 6 704</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2.162"/>
    </inkml:context>
    <inkml:brush xml:id="br0">
      <inkml:brushProperty name="width" value="0.1" units="cm"/>
      <inkml:brushProperty name="height" value="0.1" units="cm"/>
      <inkml:brushProperty name="color" value="#66CC00"/>
    </inkml:brush>
  </inkml:definitions>
  <inkml:trace contextRef="#ctx0" brushRef="#br0">181 1 5417,'-90'104'4080,"77"-92"-2869,12-12-1180,0 1 0,0-1-1,1 1 1,-1-1 0,0 1 0,1-1 0,-1 1 0,1-1 0,-1 1 0,1 0 0,-1 0 0,1-1 0,0 1 0,-1 0 0,1 0 0,0-1 0,-1 1 0,1 0 0,0 0 0,0 0 0,0 0 0,0-1 0,0 1 0,0 0 0,0 0 0,0 0 0,0 0 0,0-1 0,0 1 0,0 0 0,1 1 0,2 28 395,2 72 53,-6-93-466,1 0 1,-1-1-1,-1 1 0,0-1 0,0 1 0,0-1 1,-1 0-1,0 0 0,-7 11 0,8-16-5,-6 11 38,-1-1 1,2 2-1,0-1 1,-7 23-1,11-34 13,13-17-18,60-43 118,-51 44-106,-1-1 1,0-1-1,-2 0 1,0-1-1,0-1 1,-1 0-1,22-36 1,-29 40 16,0 1 0,1 0 0,1 0 0,0 1 0,11-11 0,-20 22-66,0 0 1,-1 0-1,1-1 0,-1 1 1,1 0-1,-1 0 1,1 0-1,0 0 0,-1 0 1,1 0-1,-1 0 0,1 0 1,-1 0-1,1 0 1,0 1-1,-1-1 0,1 0 1,-1 0-1,1 1 0,-1-1 1,1 0-1,-1 0 1,1 1-1,-1-1 0,1 0 1,-1 1-1,1-1 0,-1 1 1,0-1-1,1 1 1,-1-1-1,0 1 0,1-1 1,-1 1-1,0-1 0,0 1 1,1-1-1,-1 1 1,0-1-1,0 1 0,0-1 1,0 1-1,0 0 0,0-1 1,0 1-1,0-1 0,0 1 1,0 0-1,5 30 54,-5-30-57,1 14-6,-1 1 0,-1 0 0,0-1 0,-1 1 0,-1-1 0,0 0 0,-1 0 0,-1 0 0,0 0-1,-13 24 1,-3 0-27,-2-1 0,-41 52 0,52-74 663</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2.492"/>
    </inkml:context>
    <inkml:brush xml:id="br0">
      <inkml:brushProperty name="width" value="0.1" units="cm"/>
      <inkml:brushProperty name="height" value="0.1" units="cm"/>
      <inkml:brushProperty name="color" value="#66CC00"/>
    </inkml:brush>
  </inkml:definitions>
  <inkml:trace contextRef="#ctx0" brushRef="#br0">224 19 6529,'-16'7'1058,"12"-6"-828,2 1 0,-1-1-1,0 0 1,0 1-1,0-1 1,1 1-1,-1 0 1,0 0 0,1 0-1,0 0 1,-3 3-1,0 25 1390,-1-11-1310,-1-1-1,0 1 1,-14 20-1,11-20-273,1 0 0,1 0 0,-7 22 0,7-5-38,6-24-25,-1 0-1,0-1 1,0 1-1,-1-1 1,-1 1 0,0-1-1,0-1 1,-1 1 0,-13 17-1,-3 7-1653,29-47 1270</inkml:trace>
  <inkml:trace contextRef="#ctx0" brushRef="#br0" timeOffset="1">327 6 7522,'-1'-5'2808,"1"12"-2040,-5-1-272,3-6-71,0 0 7,-2 23-96,-10 46-56,18-26-136,-3-9-64,-1 2-40,0-6-40,-10-22-80,10 12-72,-1-20-264,1-5-128,5-5-417,3-10-1639,0-9 1816</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2.822"/>
    </inkml:context>
    <inkml:brush xml:id="br0">
      <inkml:brushProperty name="width" value="0.1" units="cm"/>
      <inkml:brushProperty name="height" value="0.1" units="cm"/>
      <inkml:brushProperty name="color" value="#66CC00"/>
    </inkml:brush>
  </inkml:definitions>
  <inkml:trace contextRef="#ctx0" brushRef="#br0">1 117 4913,'45'-87'2000,"-44"85"-1881,-1 0-1,1 1 0,0-1 1,0 0-1,0 1 0,0-1 1,0 1-1,0-1 0,0 1 1,1-1-1,-1 1 0,1 0 1,-1-1-1,1 1 0,-1 0 1,1 0-1,0 0 0,-1 0 1,1 1-1,0-1 0,2 0 1,-3 1-69,0 0 0,1 1-1,-1-1 1,0 0 0,1 1 0,-1 0 0,0-1 0,0 1 0,0 0 0,0-1-1,1 1 1,-1 0 0,0 0 0,0 0 0,0 0 0,-1 0 0,1 0 0,0 0-1,0 0 1,0 0 0,0 2 0,3 6 141,0-1-1,0 1 1,-1 0-1,0 0 1,3 16-1,-2 15 416,-2 1-1,-5 49 1,3 49 650,1-122-1087,1 0-1,1-1 1,0 0-1,1 1 1,1-1-1,8 18 1,-11-30-141,0 1 0,0-1 0,1 0 0,-1 0 0,1-1-1,0 1 1,0 0 0,0-1 0,1 0 0,-1 0 0,1 0 0,0 0 0,0 0 0,5 2-1,-7-4-21,0-1 0,0 1-1,1-1 1,-1 1 0,0-1-1,0 0 1,1 0-1,-1 0 1,0 0 0,0 0-1,0-1 1,1 1 0,-1-1-1,0 1 1,0-1-1,0 0 1,0 0 0,0 0-1,0 0 1,0 0 0,0 0-1,0-1 1,-1 1-1,1 0 1,0-1 0,-1 0-1,1 1 1,-1-1-1,0 0 1,1 0 0,-1 0-1,0 0 1,1-2 0,18-31-18,-2-1 1,-1 0 0,-2-2 0,-2 1-1,-1-2 1,13-76 0,-22 44 354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42.854"/>
    </inkml:context>
    <inkml:brush xml:id="br0">
      <inkml:brushProperty name="width" value="0.1" units="cm"/>
      <inkml:brushProperty name="height" value="0.1" units="cm"/>
      <inkml:brushProperty name="color" value="#33CCFF"/>
    </inkml:brush>
  </inkml:definitions>
  <inkml:trace contextRef="#ctx0" brushRef="#br0">0 53 6137,'76'37'2697,"-61"-45"-897,-1-5-1264,19 3 17,-6-1-97,12-1-128,-1 4-80,-9-5-120,11 5-64,6 6-40,-7-3-48,4 10-216,-2 3-136,-10 4 608,-10 4-264</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3.559"/>
    </inkml:context>
    <inkml:brush xml:id="br0">
      <inkml:brushProperty name="width" value="0.1" units="cm"/>
      <inkml:brushProperty name="height" value="0.1" units="cm"/>
      <inkml:brushProperty name="color" value="#66CC00"/>
    </inkml:brush>
  </inkml:definitions>
  <inkml:trace contextRef="#ctx0" brushRef="#br0">1 231 7490,'16'-3'4632,"55"-18"-3962,117-32 157,-134 41-746,0-2 0,-1-3 0,78-37 0,-50 8-288,-81 46 169,0-1 0,0 1 0,0 0 0,1 0-1,-1 0 1,0 0 0,0 0 0,0 0 0,1 0 0,-1 0 0,0 0-1,0 0 1,0 0 0,0 0 0,1 0 0,-1-1 0,0 1-1,0 0 1,0 0 0,0 0 0,0 0 0,0 0 0,1-1 0,-1 1-1,0 0 1,0 0 0,0 0 0,0 0 0,0-1 0,0 1-1,0 0 1,0 0 0,0 0 0,0-1 0,0 1 0,0 0 0,0 0-1,0 0 1,0-1 0,0 1 0,0 0 0,0 0 0,0 0-1,0-1 1,0 1 0,0 0 0,0 0 0,0 0 0,0 0 0,-1-1-1,1 1 1,0 0 0,0 0 0,0 0 0,0 0 0,0 0-1,-1 0 1,1-1 0,-1 0-397</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3.896"/>
    </inkml:context>
    <inkml:brush xml:id="br0">
      <inkml:brushProperty name="width" value="0.1" units="cm"/>
      <inkml:brushProperty name="height" value="0.1" units="cm"/>
      <inkml:brushProperty name="color" value="#66CC00"/>
    </inkml:brush>
  </inkml:definitions>
  <inkml:trace contextRef="#ctx0" brushRef="#br0">4 12 7306,'0'0'71,"-1"0"1,1 0 0,0 0 0,0 0-1,-1-1 1,1 1 0,0 0 0,0 0 0,0 0-1,-1-1 1,1 1 0,0 0 0,0 0-1,0-1 1,0 1 0,0 0 0,0 0 0,0-1-1,-1 1 1,1 0 0,0 0 0,0-1-1,0 1 1,0 0 0,0-1 0,0 1-1,0 0 1,0 0 0,0-1 0,1 1 0,-1 0-1,0 0 1,0-1 0,0 1 0,0 0-1,0 0 1,0-1 0,0 1 0,1 0 0,-1 0-1,0-1 1,0 1 0,0 0 0,1 0-1,-1 0 1,0 0 0,0-1 0,1 1 0,-1 0-1,0 0 1,0 0 0,1 0 0,-1 0-29,1 0 0,0 0 0,-1 0 1,1 0-1,-1 0 0,1 1 0,-1-1 1,1 0-1,-1 0 0,1 1 0,-1-1 1,1 0-1,-1 1 0,0-1 0,1 1 0,-1-1 1,1 0-1,-1 1 0,0-1 0,1 1 1,-1-1-1,0 1 0,0-1 0,1 1 1,-1-1-1,0 1 0,0-1 0,0 1 1,0 0-1,1-1 0,-1 1 0,2 9-15,1-1 0,0 0 0,0 0 0,7 11 0,-7-15-19,0 1 0,-1-1-1,0 1 1,0 0 0,0 0 0,0 0-1,-1 0 1,0 0 0,0 1 0,-1-1-1,0 0 1,-1 10 0,-27 245-153,28-252-221,5-18-192,3-8 68,7-17 155</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4.254"/>
    </inkml:context>
    <inkml:brush xml:id="br0">
      <inkml:brushProperty name="width" value="0.1" units="cm"/>
      <inkml:brushProperty name="height" value="0.1" units="cm"/>
      <inkml:brushProperty name="color" value="#66CC00"/>
    </inkml:brush>
  </inkml:definitions>
  <inkml:trace contextRef="#ctx0" brushRef="#br0">28 20 5337,'13'-12'2633,"-6"4"-689,1 8-1336,2 4-120,-21 7-184,7 4-16,-4 16-95,0 8-73,16 11-48,-19-4-64,2 1-168,8 11-161,-21-9 201</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4.596"/>
    </inkml:context>
    <inkml:brush xml:id="br0">
      <inkml:brushProperty name="width" value="0.1" units="cm"/>
      <inkml:brushProperty name="height" value="0.1" units="cm"/>
      <inkml:brushProperty name="color" value="#66CC00"/>
    </inkml:brush>
  </inkml:definitions>
  <inkml:trace contextRef="#ctx0" brushRef="#br0">7 155 5777,'0'0'140,"-1"-1"0,1 1-1,-1-1 1,1 1 0,-1-1 0,1 0-1,-1 1 1,1-1 0,0 1 0,-1-1-1,1 0 1,0 1 0,0-1 0,-1 0-1,1 1 1,0-1 0,0 0 0,0 0-1,0 1 1,0-1 0,0 0 0,0 0-1,0 1 1,0-1 0,0 0 0,0 1-1,1-1 1,-1 0 0,0 1 0,0-1-1,1 0 1,-1 1 0,0-1 0,1 0-1,-1 1 1,1-1 0,-1 1 0,1-1-1,-1 1 1,1-1 0,0 0 0,26-20 7,-26 21-74,22-14 36,1 2 1,0 1-1,1 0 1,0 2 0,0 1-1,1 1 1,0 1 0,47-4-1,-7 0-56,-50 7-38,0 1 0,0 0-1,0 1 1,21 1 0,-35 0-14,1 1 1,0 0-1,-1 0 0,1 0 1,-1 0-1,1 0 0,-1 0 0,1 1 1,-1-1-1,0 1 0,0-1 1,1 1-1,-1 0 0,-1 0 0,1 0 1,0 0-1,0 1 0,-1-1 1,1 0-1,-1 1 0,0-1 1,0 1-1,0-1 0,0 1 0,0 0 1,0-1-1,-1 1 0,1 0 1,-1-1-1,0 1 0,0 0 0,0 3 1,1 11 3,-1 1-1,-1 0 1,-5 27 0,6-41-4,-32 286 201,10-180 367,12-72-61,8-33-411,1-1 0,-1 1-1,1-1 1,0 1-1,0-1 1,1 1 0,-1 5-1,1-9-91,1-1 0,-1 0 0,0 0 0,0 1 0,0-1-1,0 0 1,0 1 0,0-1 0,0 0 0,0 1 0,0-1 0,0 0-1,0 0 1,0 1 0,0-1 0,0 0 0,0 1 0,0-1 0,0 0-1,-1 0 1,1 1 0,0-1 0,0 0 0,0 0 0,0 1 0,-1-1-1,1 0 1,0 0 0,0 1 0,0-1 0,-1 0 0,1 0 0,0 0-1,0 0 1,-1 1 0,1-1 0,-12-5 41,10 3-48,0 1-1,0-1 1,0 0 0,0 0-1,0 0 1,0 0-1,1 0 1,-1-1 0,1 1-1,0 0 1,-2-4 0,-29-170-2803,16 125 2312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4.945"/>
    </inkml:context>
    <inkml:brush xml:id="br0">
      <inkml:brushProperty name="width" value="0.1" units="cm"/>
      <inkml:brushProperty name="height" value="0.1" units="cm"/>
      <inkml:brushProperty name="color" value="#66CC00"/>
    </inkml:brush>
  </inkml:definitions>
  <inkml:trace contextRef="#ctx0" brushRef="#br0">442 22 7050,'1'-2'247,"0"1"0,0-1 1,-1 1-1,1 0 1,0-1-1,0 1 1,0 0-1,0-1 1,1 1-1,-1 0 1,0 0-1,0 0 0,3-2 1,-3 3-230,-1 0-1,1 0 1,-1-1 0,0 1-1,1 0 1,-1 0 0,1 0 0,-1 0-1,1 0 1,-1 0 0,0 0-1,1 0 1,-1 0 0,1 0 0,-1 0-1,1 0 1,-1 0 0,1 0-1,-1 0 1,0 1 0,1-1 0,-1 0-1,1 0 1,-1 0 0,0 1-1,1-1 1,-1 0 0,0 0-1,1 1 1,-1-1 0,0 0 0,1 1-1,-1-1 1,0 0 0,0 1-1,1-1 1,-1 1 0,0-1 0,0 0-1,0 1 1,1-1 0,-1 1-1,0-1 1,0 1 0,0-1 0,0 1-1,0-1 1,0 0 0,0 1-1,0 0 1,-20 28 638,15-16-587,0 0 0,1 0 0,0 0 0,1 0 0,0 0 0,1 1 0,1-1 0,0 25 0,-4 25 18,-5-5-6,-25 76 0,1-2-277,21-85-279,13-45 331,-1 1 0,-1-1 0,1 1 1,0-1-1,0 1 0,-1-1 0,0 0 1,1 1-1,-1-1 0,0 0 0,0 0 1,0 0-1,0-1 0,-4 3 0,-17 0-681</inkml:trace>
  <inkml:trace contextRef="#ctx0" brushRef="#br0" timeOffset="1">6 370 7802,'-4'0'2776,"3"0"-2392,4 12-160,2 2 32,-2 9-48,-1 4 17,-2 2-81,-3-1-80,3 3-8,0-1-56,1-4-72,1-1-120,3-4-425,-4-3 401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5.274"/>
    </inkml:context>
    <inkml:brush xml:id="br0">
      <inkml:brushProperty name="width" value="0.1" units="cm"/>
      <inkml:brushProperty name="height" value="0.1" units="cm"/>
      <inkml:brushProperty name="color" value="#66CC00"/>
    </inkml:brush>
  </inkml:definitions>
  <inkml:trace contextRef="#ctx0" brushRef="#br0">1 1 8554,'5'8'3032,"1"4"-2607,7 11-297,-1-2-8,-7 0-40,1 1-80,-2-4-1817,5-5 1369</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5.689"/>
    </inkml:context>
    <inkml:brush xml:id="br0">
      <inkml:brushProperty name="width" value="0.1" units="cm"/>
      <inkml:brushProperty name="height" value="0.1" units="cm"/>
      <inkml:brushProperty name="color" value="#66CC00"/>
    </inkml:brush>
  </inkml:definitions>
  <inkml:trace contextRef="#ctx0" brushRef="#br0">13 0 8658,'-1'3'3097,"-1"4"-2713,0 8-192,-3-2-32,2 7-64,10 3 16,-11-12-16,31 19-72,-14-17-48,7-3-312,6-7-208,-6-24 319</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6.046"/>
    </inkml:context>
    <inkml:brush xml:id="br0">
      <inkml:brushProperty name="width" value="0.1" units="cm"/>
      <inkml:brushProperty name="height" value="0.1" units="cm"/>
      <inkml:brushProperty name="color" value="#66CC00"/>
    </inkml:brush>
  </inkml:definitions>
  <inkml:trace contextRef="#ctx0" brushRef="#br0">453 14 6577,'0'-1'89,"1"0"0,-1 1 0,0-1-1,0 0 1,1 0 0,-1 1 0,1-1-1,-1 1 1,1-1 0,-1 0 0,1 1 0,-1-1-1,1 1 1,-1-1 0,1 1 0,0 0-1,-1-1 1,1 1 0,0-1 0,-1 1-1,1 0 1,0 0 0,-1-1 0,1 1-1,0 0 1,0 0 0,-1 0 0,1 0-1,0 0 1,0 0 0,-1 0 0,1 0-1,0 0 1,0 0 0,-1 1 0,1-1 0,0 0-1,0 0 1,-1 1 0,1-1 0,0 0-1,-1 1 1,1-1 0,-1 1 0,1-1-1,0 1 1,-1-1 0,1 1 0,-1-1-1,1 1 1,0 0 0,1 2-94,0-1 1,-1 1 0,1 0-1,0 0 1,-1-1-1,0 1 1,0 0-1,1 0 1,-2 1-1,2 4 1,-2-2 11,0 0 0,0 0 0,-1 1 1,1-1-1,-1 0 0,-1 0 0,1 0 1,-1 0-1,-1-1 0,1 1 0,-1 0 1,1-1-1,-2 1 0,1-1 1,-8 9-1,-4 2-51,0 0 0,-2-1 0,-19 14 1,8-6 26,-67 62 30,61-52 265,-1-1 0,-1-3 0,-1 0 0,-51 28 0,86-56-218,0 0 0,0-1 0,0 1 0,0 0 0,0 0 0,0-1 0,0 1 0,0-1 0,0 0 0,0 0 0,-4 0 0,5-4 390,15-6-283,84-21 37,-31 5-135,-42 18-50,0-2 1,0-1-1,25-15 1,-25 11-63,58-41 125,-75 50-220,-1-1 0,1 1 0,-1-2 0,0 1 1,0-1-1,-1 0 0,6-10 0,-9 11-406,-8-9 252</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6.579"/>
    </inkml:context>
    <inkml:brush xml:id="br0">
      <inkml:brushProperty name="width" value="0.1" units="cm"/>
      <inkml:brushProperty name="height" value="0.1" units="cm"/>
      <inkml:brushProperty name="color" value="#66CC00"/>
    </inkml:brush>
  </inkml:definitions>
  <inkml:trace contextRef="#ctx0" brushRef="#br0">268 0 6561,'0'1'4574,"-2"16"-3517,16 81-574,5 56-27,-6 86-149,-24 326-1,6-540-466,0-46-321,-3-11 278,4 20 98,-25-97-800,27 97 760,1 0 0,0-1 1,1 1-1,0 0 0,0-1 0,1 1 0,5-19 1,59-243-699,-63 264 972,2-13 1234,-8 22-707,-6 12-436,7-7-165,0 0-1,0 1 1,1-1-1,-1 1 1,1 0 0,0 0-1,-1 7 1,2-7-22,-1 0 1,0 1-1,0-1 1,0 0-1,-1 0 1,-6 9-1,-42 57 272,-30 44 21,50-62-199,-45 105-1,69-132-140,1-8-101,6-18 107,0-1 0,0 0 1,-1 0-1,1 0 0,0 0 1,0 1-1,-1-1 0,1 0 0,0 0 1,-1 0-1,1 0 0,0 0 0,-1 0 1,1 0-1,0 0 0,-1 0 1,1 0-1,0 0 0,-1 0 0,1 0 1,0 0-1,0 0 0,-1 0 1,1-1-1,0 1 0,-1 0 0,1 0 1,0 0-1,0 0 0,-1 0 0,1-1 1,0 1-1,0 0 0,-1 0 1,1-1-1,0 1 0,0 0 0,0 0 1,-1-1-1,1 1 0,0 0 1,0-1-1,0 1 0,0 0 0,0 0 1,0-1-1,0 0 0,-1 0-36,0 0-1,1-1 0,-1 1 1,1 0-1,-1-1 0,1 1 1,0 0-1,0-1 0,-1 1 1,1-1-1,0 1 0,0-1 1,0 1-1,1 0 1,-1-1-1,0 1 0,0-1 1,1 1-1,-1 0 0,2-3 1,1-7-179,4-29-174</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6.942"/>
    </inkml:context>
    <inkml:brush xml:id="br0">
      <inkml:brushProperty name="width" value="0.1" units="cm"/>
      <inkml:brushProperty name="height" value="0.1" units="cm"/>
      <inkml:brushProperty name="color" value="#66CC00"/>
    </inkml:brush>
  </inkml:definitions>
  <inkml:trace contextRef="#ctx0" brushRef="#br0">0 657 5249,'10'2'2737,"10"16"-17,-5 1-2280,1 9-64,-1 2-15,-5 1-89,3 2 16,0 0-160,5 4-32,-6-5-80,-2-4-168,1-10-352,-3-15 320</inkml:trace>
  <inkml:trace contextRef="#ctx0" brushRef="#br0" timeOffset="1">528 0 8426,'0'0'2856,"23"10"-2736,-4 6-48,-19 2-48,4 5 16,-4-5-360,3 0 248</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43.197"/>
    </inkml:context>
    <inkml:brush xml:id="br0">
      <inkml:brushProperty name="width" value="0.1" units="cm"/>
      <inkml:brushProperty name="height" value="0.1" units="cm"/>
      <inkml:brushProperty name="color" value="#33CCFF"/>
    </inkml:brush>
  </inkml:definitions>
  <inkml:trace contextRef="#ctx0" brushRef="#br0">2 231 8602,'0'-2'121,"-1"1"1,1 0-1,0 0 1,0 0-1,-1 0 1,1 0-1,0 0 1,0-1-1,0 1 1,1 0-1,-1 0 1,0 0-1,0 0 1,1 0-1,-1 0 1,0-1-1,1 1 1,-1 0-1,1 0 1,-1 0-1,1 0 1,0 0-1,-1 1 1,1-1-1,0 0 1,0 0-1,0 0 1,1 0-1,32-24 1,-9 12 19,1 2-1,0 1 1,1 1 0,0 1 0,29-5 0,148-15 409,-84 14-374,37-2-224,198 5 1,-340 11-10,-10 1-35,1-1 0,-1 0 0,1 0 0,-1 0-1,1 0 1,-1-1 0,0 0 0,1 0 0,-1-1 0,0 1-1,1-1 1,-1 0 0,8-5 0,-10-4-703,-7-3 336</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7.273"/>
    </inkml:context>
    <inkml:brush xml:id="br0">
      <inkml:brushProperty name="width" value="0.1" units="cm"/>
      <inkml:brushProperty name="height" value="0.1" units="cm"/>
      <inkml:brushProperty name="color" value="#66CC00"/>
    </inkml:brush>
  </inkml:definitions>
  <inkml:trace contextRef="#ctx0" brushRef="#br0">8 132 9322,'-7'5'3313,"15"-7"-2913,7 0-136,14-11 56,6-6 32,36 7 72,3-8-40,1 6-192,2 2-104,-32-6-56,-13 2 8,-2 9-216,-10 5-144,-14 2-392,1 2-208,-9-2 576</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7.610"/>
    </inkml:context>
    <inkml:brush xml:id="br0">
      <inkml:brushProperty name="width" value="0.1" units="cm"/>
      <inkml:brushProperty name="height" value="0.1" units="cm"/>
      <inkml:brushProperty name="color" value="#66CC00"/>
    </inkml:brush>
  </inkml:definitions>
  <inkml:trace contextRef="#ctx0" brushRef="#br0">98 0 7314,'-1'6'407,"0"-1"1,1 1 0,-1 0 0,1-1 0,0 1 0,1-1 0,-1 1 0,1-1 0,3 11 0,3 23 23,-5 9 32,-1 1 1,-3 0-1,-14 87 0,-47 140 315,55-247-800,1-1 0,1 2 0,2-1-1,1 1 1,1-1 0,2 1 0,5 43 0,-3-60-363,-2-21-79,0 0 275,1-23-200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7.951"/>
    </inkml:context>
    <inkml:brush xml:id="br0">
      <inkml:brushProperty name="width" value="0.1" units="cm"/>
      <inkml:brushProperty name="height" value="0.1" units="cm"/>
      <inkml:brushProperty name="color" value="#66CC00"/>
    </inkml:brush>
  </inkml:definitions>
  <inkml:trace contextRef="#ctx0" brushRef="#br0">0 129 8426,'27'-28'1270,"45"-37"0,-67 62-1206,0 0 1,0 0-1,0 0 0,0 1 0,1 0 0,-1 0 0,1 0 0,-1 1 0,1 0 0,0 0 1,-1 0-1,1 1 0,0 0 0,6 0 0,7 0 49,186-9 1360,-204 9-1470,1-1 1,-1 1 0,1 0-1,-1-1 1,1 1 0,-1 0 0,1 0-1,0 0 1,-1 0 0,1 0 0,-1 0-1,1 0 1,-1 1 0,1-1-1,-1 0 1,1 1 0,-1 0 0,1-1-1,-1 1 1,0 0 0,1-1-1,-1 1 1,0 0 0,0 0 0,1 0-1,-1 0 1,0 0 0,0 1 0,0-1-1,0 0 1,0 0 0,-1 1-1,1-1 1,0 0 0,0 4 0,0 1 7,-1 0 0,0 1 0,0-1 0,0 1 0,-1-1 1,0 1-1,-3 7 0,-1 12 4,1 4-30,0 5-55,-1 0 1,-2 0 0,-2-1 0,-15 42 0,13-60-398,2-13 186</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8.278"/>
    </inkml:context>
    <inkml:brush xml:id="br0">
      <inkml:brushProperty name="width" value="0.1" units="cm"/>
      <inkml:brushProperty name="height" value="0.1" units="cm"/>
      <inkml:brushProperty name="color" value="#66CC00"/>
    </inkml:brush>
  </inkml:definitions>
  <inkml:trace contextRef="#ctx0" brushRef="#br0">207 85 8610,'-87'-76'3048,"118"89"-2647,9-4-81,-25-19 24,26 16-48,-7-6-88,-9-6-56,4 1-112,1-3-112,-14 1-232,2 17-192,-4 3 264</inkml:trace>
  <inkml:trace contextRef="#ctx0" brushRef="#br0" timeOffset="1">0 216 8714,'5'0'3209,"18"0"-2561,28-5-368,-7-11-56,21 1 8,-6 0 8,-13 9-64,8 6-48,-30-10-96,3 10-32,-6 3-104,-9-1-88,-1 16-304,-3-5-200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8.607"/>
    </inkml:context>
    <inkml:brush xml:id="br0">
      <inkml:brushProperty name="width" value="0.1" units="cm"/>
      <inkml:brushProperty name="height" value="0.1" units="cm"/>
      <inkml:brushProperty name="color" value="#66CC00"/>
    </inkml:brush>
  </inkml:definitions>
  <inkml:trace contextRef="#ctx0" brushRef="#br0">66 80 7554,'-58'-79'2960,"58"92"-1824,-8 5-711,8 10 39,0 7 64,2 2-56,11 18-56,0-8-104,-11 1-160,11 14-40,-11-11-88,3 11-8,-1 1-192,-10-19-176,-6 2-384,4-11-184,-5-22 560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8.963"/>
    </inkml:context>
    <inkml:brush xml:id="br0">
      <inkml:brushProperty name="width" value="0.1" units="cm"/>
      <inkml:brushProperty name="height" value="0.1" units="cm"/>
      <inkml:brushProperty name="color" value="#66CC00"/>
    </inkml:brush>
  </inkml:definitions>
  <inkml:trace contextRef="#ctx0" brushRef="#br0">22 0 8570,'-5'8'554,"4"-7"-460,-1 1-1,1-1 0,-1 1 0,1-1 0,0 1 1,0 0-1,0 0 0,0-1 0,0 1 0,0 0 0,0 0 1,1 0-1,-1 0 0,1 0 0,-1 0 0,1 0 0,0 0 1,0 0-1,0 1 0,0-1 0,0 0 0,0 0 0,1 0 1,-1 0-1,1 0 0,-1 0 0,1 0 0,2 3 1,38 73 508,-38-72-574,0 1 1,-1-1-1,0 0 1,0 0-1,-1 1 1,0-1-1,0 1 1,0-1-1,-1 1 1,0 0-1,-1 11 1,-1-14-27,1-1 0,-1 0 0,0 0 0,0 0 0,0 0 0,-1 0 0,1 0 0,-1 0 0,1-1 0,-1 1 0,0-1 0,0 0 0,0 0 0,0 0 0,-5 2 0,-8-42 34,16 34-32,0 0 1,0 0-1,1 1 1,-1-1 0,1 0-1,0 0 1,0 0-1,1 0 1,-1 1 0,1-1-1,0 1 1,0-1-1,0 1 1,0-1-1,1 1 1,-1 0 0,1 0-1,0 1 1,4-5-1,8-6 71,1 1 0,27-16 0,-37 23-42,4-1-3,0 0 0,0 1-1,1 1 1,-1-1 0,1 1-1,0 1 1,0 0 0,0 1 0,15-2-1,-22 4-27,-1 0 1,0 0-1,1 0 0,-1 0 0,1 1 0,-1-1 0,0 1 0,0 0 0,1 0 0,-1 0 1,0 0-1,0 0 0,0 1 0,0 0 0,0-1 0,0 1 0,-1 0 0,1 1 1,-1-1-1,1 0 0,-1 1 0,0-1 0,0 1 0,0 0 0,0 0 0,0-1 0,0 1 1,-1 0-1,0 1 0,0-1 0,1 0 0,-2 0 0,1 1 0,0-1 0,0 6 1,-1-3-2,1 1 0,-1 0 0,-1-1 0,1 1 0,-1-1 0,0 1 0,-1-1 0,1 1 0,-1-1 0,0 0 0,-1 0 0,0 0 0,0 0 0,0 0 0,0 0 0,-8 8 0,-6 6 106,-2 0 1,-37 31-1,18-17 256,23-18 73,1 0-1,0 0 1,-21 34-1,35-49-418,0-1 0,0 0 1,0 1-1,0-1 0,0 0 0,0 1 0,-1-1 1,1 0-1,0 1 0,0-1 0,0 0 0,0 1 1,0-1-1,-1 0 0,1 0 0,0 1 0,0-1 1,-1 0-1,1 0 0,0 1 0,0-1 0,-1 0 1,1 0-1,0 0 0,-1 1 0,1-1 0,0 0 1,0 0-1,-1 0 0,1 0 0,-1 0 0,1 0 1,0 0-1,-1 0 0,1 0 0,0 0 0,-1 0 1,1 0-1,0 0 0,-1 0 0,11-14 160,37-15-438,-35 23 62,-1-1-1,-1 0 1,1 0-1,16-16 1,19-33-458,-5-10 183</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9.329"/>
    </inkml:context>
    <inkml:brush xml:id="br0">
      <inkml:brushProperty name="width" value="0.1" units="cm"/>
      <inkml:brushProperty name="height" value="0.1" units="cm"/>
      <inkml:brushProperty name="color" value="#66CC00"/>
    </inkml:brush>
  </inkml:definitions>
  <inkml:trace contextRef="#ctx0" brushRef="#br0">0 108 9034,'4'-12'3329,"9"-3"-2617,21 4-16,7 1 16,9-5-88,9 2-120,-2 3-176,-7 0-224,-11 1-64,-11 7-40,-3 2-152,-9 8-432,-3 5-152,-16 0-496,-10-8 720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29.713"/>
    </inkml:context>
    <inkml:brush xml:id="br0">
      <inkml:brushProperty name="width" value="0.1" units="cm"/>
      <inkml:brushProperty name="height" value="0.1" units="cm"/>
      <inkml:brushProperty name="color" value="#66CC00"/>
    </inkml:brush>
  </inkml:definitions>
  <inkml:trace contextRef="#ctx0" brushRef="#br0">3 0 7634,'-2'24'4280,"3"-23"-4203,0 0 0,-1 1 0,1-1-1,0 0 1,0 0 0,1-1 0,-1 1 0,0 0 0,0 0 0,0 0 0,1-1-1,-1 1 1,0-1 0,1 1 0,-1-1 0,0 1 0,3-1 0,20 9 85,84 33 256,-107-42-416,0 1 0,0 0 0,1 0 1,-1 0-1,0 0 0,0 0 1,0 0-1,0 0 0,0 0 0,0 1 1,-1-1-1,1 0 0,0 1 0,-1-1 1,1 0-1,0 1 0,-1-1 1,0 1-1,1-1 0,-1 1 0,0-1 1,0 1-1,0-1 0,0 1 0,0-1 1,0 3-1,-10 46 46,4-26-24,3-9-8,-6 36 183,-23 76-1,18-88 123,-16 78 1,27-105-278,1 0 1,1 0-1,0 1 1,1-1-1,0 0 1,1 0-1,0 0 1,1 0-1,1 0 1,-1 0-1,7 15 1,10 2-326,-19-28 258,1 0-1,-1-1 1,0 1 0,1 0-1,0 0 1,-1-1 0,1 1-1,-1 0 1,1-1 0,0 1-1,-1-1 1,1 1 0,0-1 0,0 1-1,0-1 1,-1 1 0,1-1-1,0 0 1,0 1 0,0-1-1,0 0 1,0 0 0,-1 0-1,1 0 1,0 0 0,0 0-1,2 0 1,12-36-3850,-5 2 2505</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30.045"/>
    </inkml:context>
    <inkml:brush xml:id="br0">
      <inkml:brushProperty name="width" value="0.1" units="cm"/>
      <inkml:brushProperty name="height" value="0.1" units="cm"/>
      <inkml:brushProperty name="color" value="#66CC00"/>
    </inkml:brush>
  </inkml:definitions>
  <inkml:trace contextRef="#ctx0" brushRef="#br0">0 162 9602,'73'-91'2737,"-71"87"-2699,2 0 1,-1 0 0,0 1 0,1 0-1,-1-1 1,1 1 0,0 1-1,0-1 1,0 0 0,1 1 0,-1 0-1,1 0 1,-1 0 0,1 1 0,-1-1-1,1 1 1,0 0 0,0 1-1,0-1 1,7 1 0,25-5 124,-13-1-86,1 1 0,0 2 0,0 0 0,1 2 0,-1 1 0,0 1 0,39 6 0,-63-7-74,1 1 0,0-1 0,0 1 0,0 0 0,-1 0 0,1-1 0,0 1 0,-1 0 0,1 0 0,-1 1 0,1-1 0,-1 0 0,0 0 0,0 1 0,1-1 0,-1 1 0,0-1 0,0 1 0,0 0 0,0-1 0,-1 1 0,1 0 0,0-1 0,-1 1 0,1 0 0,-1 0 0,1 0 0,-1 0 0,0 3 0,1 8 29,-1 0 1,0 1-1,-3 17 1,1-10 4,-16 629 179,15-611-507,-3-22-110,6-17 384,0 0 0,0 0 0,0 0 0,-1 1 0,1-1 1,0 0-1,0 0 0,-1 0 0,1 0 0,0 0 0,0 0 0,-1 0 1,1 1-1,0-1 0,-1 0 0,1 0 0,0 0 0,0 0 0,-1 0 0,1 0 1,0 0-1,-1 0 0,1 0 0,0-1 0,0 1 0,-1 0 0,1 0 1,0 0-1,0 0 0,-1 0 0,1 0 0,0-1 0,0 1 0,-1 0 1,1 0-1,0 0 0,0 0 0,0-1 0,-1 1 0,1 0 0,0 0 1,0-1-1,0 1 0,0 0 0,0-1 0,-14-24-340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30.380"/>
    </inkml:context>
    <inkml:brush xml:id="br0">
      <inkml:brushProperty name="width" value="0.1" units="cm"/>
      <inkml:brushProperty name="height" value="0.1" units="cm"/>
      <inkml:brushProperty name="color" value="#66CC00"/>
    </inkml:brush>
  </inkml:definitions>
  <inkml:trace contextRef="#ctx0" brushRef="#br0">12 1 7258,'-11'0'2920,"12"5"-1624,16 8-935,1 15 47,-10-3-8,0 14-24,-3-3-48,-5 8-152,-10-4-64,14 12-72,-9-2-8,-2-8-48,14 4-104,-7-24-192,-4-9-160,-14-21 392,17-10-48</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43.527"/>
    </inkml:context>
    <inkml:brush xml:id="br0">
      <inkml:brushProperty name="width" value="0.1" units="cm"/>
      <inkml:brushProperty name="height" value="0.1" units="cm"/>
      <inkml:brushProperty name="color" value="#33CCFF"/>
    </inkml:brush>
  </inkml:definitions>
  <inkml:trace contextRef="#ctx0" brushRef="#br0">75 1 6377,'-6'136'2872,"-26"149"-1,15-175-2567,6 2-1,3 153 1,8-262-281,0 0 0,0 1 0,0-1 0,1 0 0,-1 1 0,1-1 0,0 0 0,0 0 0,0 0 0,0 0 0,1 1 0,-1-1 0,1-1 0,-1 1 0,1 0 0,0 0 0,0-1 0,1 1 0,-1-1 0,5 5 0,-3-6-7,-1 0-1,0 0 0,1 0 0,-1 0 0,0 0 0,1 0 0,-1-1 0,1 0 0,0 0 1,-1 0-1,1 0 0,-1 0 0,1-1 0,-1 1 0,0-1 0,5-2 0,10-3 3,-1-2 0,0 0 0,-1-1 0,0 0 0,0-1-1,15-13 1,42-30-22,-43 32-148,-1 0 1,42-42 0,-14 5-344,-6 2 171</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30.711"/>
    </inkml:context>
    <inkml:brush xml:id="br0">
      <inkml:brushProperty name="width" value="0.1" units="cm"/>
      <inkml:brushProperty name="height" value="0.1" units="cm"/>
      <inkml:brushProperty name="color" value="#66CC00"/>
    </inkml:brush>
  </inkml:definitions>
  <inkml:trace contextRef="#ctx0" brushRef="#br0">68 6 5937,'0'0'90,"0"-1"-1,1 1 1,-1 0-1,0-1 1,1 1-1,-1 0 1,0-1-1,1 1 1,-1 0-1,0-1 1,1 1-1,-1 0 1,1 0-1,-1-1 1,0 1-1,1 0 1,-1 0-1,1 0 1,-1 0-1,1 0 1,-1 0-1,1 0 1,-1 0-1,0 0 0,1 0 1,-1 0-1,1 0 1,-1 0-1,1 0 1,-1 0-1,1 0 1,-1 0-1,1 0 1,-1 1-1,0-1 1,1 0-1,-1 0 1,1 1-1,-1-1 1,0 0-1,1 0 1,-1 1-1,0-1 1,1 1-1,9 27 1149,-9-19-1153,0 1 0,-1-1 0,1 0 0,-3 17-1,-16 26 233,13-40-246,0 0 1,1 1-1,-4 19 0,0 35 66,7-48-94,-1 0-1,0 1 1,-2-1 0,0-1 0,-2 1-1,-11 29 1,15-44-19,0 0 0,0 0 0,1 0 0,0 0 0,0 0 0,0 0 0,0 0 0,0 0 0,1 0 0,0 1 0,0-1 0,0 0 0,0 0 0,1 0 0,-1 1 0,1-1 0,0 0 0,0 0 0,1 0 0,2 5 0,-2-7-1,0-1-1,0 0 1,0 0 0,0 0 0,0 0-1,0 0 1,0-1 0,0 1-1,0-1 1,0 1 0,0-1-1,1 0 1,-1 1 0,0-1-1,4-1 1,32-4 36,-33 2-59,-1 0 0,0 0 0,1 0 1,-1-1-1,-1 0 0,1 0 1,-1 0-1,1 0 0,-1-1 1,2-4-1,-2 5-38,0 0 1,-1-1 0,1 1-1,1 1 1,-1-1-1,0 0 1,1 1 0,0 0-1,6-4 1,-10 7 8,1 0-1,-1-1 1,1 1 0,0 0-1,-1 0 1,1 0 0,-1-1-1,1 1 1,-1 0 0,1-1 0,0 1-1,-1 0 1,0-1 0,1 1-1,-1-1 1,1 1 0,-1-1-1,1 1 1,-1-1 0,0 1 0,1-1-1,-1 1 1,0-1 0,0 1-1,1-1 1,-1 1 0,0-1-1,0 0 1,0 1 0,0-1 0,0 0-1,0 0 1,0 2-260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31.040"/>
    </inkml:context>
    <inkml:brush xml:id="br0">
      <inkml:brushProperty name="width" value="0.1" units="cm"/>
      <inkml:brushProperty name="height" value="0.1" units="cm"/>
      <inkml:brushProperty name="color" value="#66CC00"/>
    </inkml:brush>
  </inkml:definitions>
  <inkml:trace contextRef="#ctx0" brushRef="#br0">1 42 7466,'3'3'3080,"4"-3"-1503,14 0-1433,4 0-24,11-6-32,-10-11 0,-1 11-24,-7-2-176,-8 1-464,-1 14 400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31.376"/>
    </inkml:context>
    <inkml:brush xml:id="br0">
      <inkml:brushProperty name="width" value="0.1" units="cm"/>
      <inkml:brushProperty name="height" value="0.1" units="cm"/>
      <inkml:brushProperty name="color" value="#66CC00"/>
    </inkml:brush>
  </inkml:definitions>
  <inkml:trace contextRef="#ctx0" brushRef="#br0">23 1086 8442,'-10'10'3361,"-3"-2"-2089,31 2-808,-6-13-16,17 3-40,12-7-64,7-4-112,8 8-112,0-12-296,-12 0-192,-11-5-424,1 4 880,-9-10-208</inkml:trace>
  <inkml:trace contextRef="#ctx0" brushRef="#br0" timeOffset="1">810 12 9322,'8'-11'3465,"20"14"-2617,-5-1-552,-21-2-208,21 15-24,-22-6-40,12 9-128,-3 7-368,-15-13-280,7 9 408</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31.737"/>
    </inkml:context>
    <inkml:brush xml:id="br0">
      <inkml:brushProperty name="width" value="0.1" units="cm"/>
      <inkml:brushProperty name="height" value="0.1" units="cm"/>
      <inkml:brushProperty name="color" value="#66CC00"/>
    </inkml:brush>
  </inkml:definitions>
  <inkml:trace contextRef="#ctx0" brushRef="#br0">0 92 9770,'2'-6'3433,"21"-4"-2977,21 6-32,18-9 96,4-2 16,18 4-96,-15-5-120,-17 6-224,-6 3-64,-18 7-32,-5 0-48,-10 2-360,-4 3-176,-9 1-400,-2 3-192,4 0 768</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32.076"/>
    </inkml:context>
    <inkml:brush xml:id="br0">
      <inkml:brushProperty name="width" value="0.1" units="cm"/>
      <inkml:brushProperty name="height" value="0.1" units="cm"/>
      <inkml:brushProperty name="color" value="#66CC00"/>
    </inkml:brush>
  </inkml:definitions>
  <inkml:trace contextRef="#ctx0" brushRef="#br0">29 0 5985,'-2'1'323,"1"0"0,-1 0 0,1 0-1,-1 0 1,1 0 0,0 0 0,-1 0-1,1 1 1,0-1 0,0 0 0,0 1-1,0-1 1,0 1 0,-1 2 0,2-2-194,-1 0 1,1 1 0,0-1 0,0 0 0,0 0 0,0 1 0,0-1 0,1 0 0,-1 1-1,1-1 1,-1 0 0,1 0 0,1 3 0,-1-3-113,0 0 0,-1 1-1,1-1 1,0 1 0,-1-1 0,1 1-1,-1 0 1,0-1 0,0 1 0,0-1 0,0 1-1,0 0 1,-1-1 0,1 1 0,-2 3-1,0-2-21,0-1-1,0 0 0,1 1 1,-1-1-1,1 1 1,0 0-1,0-1 0,0 1 1,0 0-1,1 0 0,0-1 1,-1 1-1,1 0 0,1 0 1,-1 0-1,1-1 0,-1 1 1,1 0-1,0 0 0,3 5 1,0 4-77,4 5-234,-7-18 312,0 0 0,-1 0 0,1 0 0,-1 0 0,1 0-1,0 0 1,-1 0 0,1 0 0,-1 0 0,1-1 0,-1 1 0,1 0 0,0 0 0,-1-1 0,1 1-1,-1 0 1,0-1 0,1 1 0,-1-1 0,1 1 0,-1 0 0,1-1 0,-1 1 0,0-1-1,1 1 1,-1-1 0,0 0 0,0 1 0,1-1 0,-1 1 0,0-1 0,0 1 0,0-1 0,0 0-1,0 0 1,37-76 20,-35 72-3,0 1 0,1 0 0,0 0-1,0-1 1,0 2 0,0-1 0,1 0 0,-1 1-1,8-6 1,11-12 74,-21 19-84,1 0-1,-1 0 1,1 0 0,0 0 0,0 0-1,0 1 1,0-1 0,0 1 0,0-1-1,0 1 1,0 0 0,1 0 0,-1 0-1,0 0 1,1 0 0,-1 0 0,1 0-1,-1 1 1,1 0 0,-1-1 0,1 1-1,-1 0 1,1 0 0,-1 0 0,1 1-1,-1-1 1,1 1 0,-1-1 0,1 1-1,-1 0 1,1 0 0,1 1 0,-1 0-26,0 0 0,0 0 0,-1 0 0,1 1 0,-1-1 0,0 1 0,0 0 0,0 0 0,0 0 0,0-1 0,-1 2 0,1-1 0,-1 0 0,0 0 0,0 0 0,0 1 0,0-1 0,-1 0 0,1 1 0,-1-1 0,0 1 0,0-1 0,0 7 0,-1-1-14,0 1 0,0-1 1,-1 1-1,0-1 1,-1 0-1,0 0 1,0 0-1,-1 0 1,0 0-1,-1-1 0,0 0 1,0 0-1,-1 0 1,0 0-1,0-1 1,-11 10-1,-13 8 22,23-21 22,1 1 0,0 0 1,0 1-1,1-1 0,-1 1 1,1 0-1,0 0 0,-5 9 1,9-12 43,-1-1 0,1 0 1,-1 0-1,1 0 0,-1 0 1,0 0-1,0 0 0,0 0 1,0 0-1,0-1 0,-1 1 1,1-1-1,0 1 0,-1-1 0,1 0 1,-1 0-1,0 0 0,1-1 1,-1 1-1,-3 0 0,10-5 17,0 1-1,0 0 1,0 0-1,0 0 1,1 0-1,0 0 1,-1 1-1,9-3 1,-1 0-13,-5 0-37,0 0 1,0-1-1,0 0 0,-1 0 0,1 0 0,-1-1 1,-1 0-1,8-12 0,22-23-63,-34 40 2,1 1-1,-1 0 1,1 0 0,-1 0-1,1 0 1,-1 0 0,1 1-1,0-1 1,-1 0 0,1 1-1,0-1 1,0 1 0,0 0-1,-1-1 1,1 1 0,0 0-1,0 0 1,0 0 0,0 1 0,-1-1-1,1 0 1,0 1 0,0-1-1,2 2 1,0 2-274</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32.626"/>
    </inkml:context>
    <inkml:brush xml:id="br0">
      <inkml:brushProperty name="width" value="0.1" units="cm"/>
      <inkml:brushProperty name="height" value="0.1" units="cm"/>
      <inkml:brushProperty name="color" value="#66CC00"/>
    </inkml:brush>
  </inkml:definitions>
  <inkml:trace contextRef="#ctx0" brushRef="#br0">0 44 8106,'47'-3'4615,"27"-15"-3981,-1 0-744,-63 17 156,-5 0-102,0 0 1,0 0-1,0 1 0,0-1 0,0 1 1,0 1-1,6 0 0,-10-1 41,0 1 0,0-1-1,0 1 1,0 0 0,0-1-1,0 1 1,0 0 0,0-1-1,-1 1 1,1 0 0,0 0-1,-1 0 1,1 0 0,0 0-1,-1 0 1,1 0 0,-1 0-1,1 0 1,-1 0 0,0 0-1,1 0 1,-1 0 0,0 0-1,0 0 1,0 1 0,0-1-1,0 0 1,0 0 0,0 0-1,0 0 1,0 0 0,-1 0-1,1 0 1,0 0 0,-1 1-1,1-1 1,-1 1 0,-2 4 60,1 0 0,-1 0 1,0 0-1,0-1 0,0 1 1,-1-1-1,0 0 0,0 0 1,0 0-1,-1-1 0,-7 6 1,6-4 78,0 0 1,0 0-1,0 0 1,1 1-1,0 0 1,0 0-1,-4 8 1,8-13-100,1-1 1,-1 1-1,0 0 1,1-1 0,-1 1-1,1 0 1,0 0-1,-1-1 1,1 1-1,0 0 1,0-1-1,0 1 1,0 0-1,0 0 1,1-1-1,-1 1 1,1 0-1,-1 0 1,1-1-1,-1 1 1,1-1-1,0 1 1,0-1-1,0 1 1,0-1-1,0 1 1,0-1-1,0 0 1,0 1-1,0-1 1,1 0-1,-1 0 1,1 0-1,-1 0 1,1 0-1,-1 0 1,2 0-1,15 1 50,-17-2-74,0-1-1,0 1 1,0 0 0,-1 0 0,1 0 0,0 0-1,0 0 1,0 0 0,0 0 0,0 0-1,0 1 1,0-1 0,0 0 0,0 1 0,0-1-1,0 0 1,-1 1 0,1-1 0,0 1 0,0-1-1,0 1 1,-1 0 0,1-1 0,0 1-1,1 1 1,2 4-1,1-1-1,-1 1 0,0 1 1,0-1-1,-1 0 0,1 1 1,-1 0-1,-1 0 0,1-1 1,-1 2-1,-1-1 1,1 0-1,-1 0 0,-1 0 1,1 1-1,-1 8 0,-3 11 37,0-1 0,-1-1 0,-10 33 0,5-23 134,8-30-115,0 0 0,-1-1 0,1 1 0,-1-1 0,0 1 0,0-1 0,0 0 0,-1 1 0,0-1 0,1 0-1,-1-1 1,-1 1 0,1 0 0,-1-1 0,1 0 0,-1 0 0,0 0 0,0 0 0,0-1 0,0 1 0,-1-1 0,1 0 0,-1 0 0,1-1 0,-1 1 0,1-1 0,-1 0 0,0 0 0,0-1 0,0 0 0,0 1 0,-8-2 0,11 0-41,0 1 1,0-1-1,0 0 1,0 0-1,1 0 1,-1 0-1,0 0 1,0 0-1,1-1 1,-1 1-1,0 0 1,1-1 0,0 1-1,-1-1 1,1 0-1,0 0 1,0 1-1,0-1 1,0 0-1,0 0 1,0 0-1,0 0 1,1 0-1,-1 0 1,1 0-1,-1 0 1,1-4 0,-2-9-14,0-1 0,2-28 0,-1 16-81,-1 13-283,1 0 1,0 1-1,2-1 0,-1 0 0,2 0 0,0 1 0,6-24 0,-8 37 309,0 0 0,1 0-1,-1 0 1,0 0 0,0 0 0,0 0 0,0 0-1,0 0 1,0 1 0,0-1 0,0 0 0,0 0-1,0 0 1,-1 0 0,1 0 0,0 0-1,-1 0 1,1 0 0,-1-1 0,-20-13-510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32.965"/>
    </inkml:context>
    <inkml:brush xml:id="br0">
      <inkml:brushProperty name="width" value="0.1" units="cm"/>
      <inkml:brushProperty name="height" value="0.1" units="cm"/>
      <inkml:brushProperty name="color" value="#66CC00"/>
    </inkml:brush>
  </inkml:definitions>
  <inkml:trace contextRef="#ctx0" brushRef="#br0">12 101 8482,'-11'-9'3305,"14"0"-2273,12-3-80,21-1 0,15 5-24,28-4-103,-5-1-97,4 11-288,-9-6-136,-28 0-168,4 6-72,-16-3-64,-1 5-192,-5 7-488,-8 0-321,-10 1-511,-5-3 864</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53.341"/>
    </inkml:context>
    <inkml:brush xml:id="br0">
      <inkml:brushProperty name="width" value="0.1" units="cm"/>
      <inkml:brushProperty name="height" value="0.1" units="cm"/>
      <inkml:brushProperty name="color" value="#66CC00"/>
    </inkml:brush>
  </inkml:definitions>
  <inkml:trace contextRef="#ctx0" brushRef="#br0">39 1 8114,'-19'11'2736,"8"2"-2648,3-5-24,8 5-24,3 1 0,7-11-16,3 2 0,7-10-184,3-8 72,-4-12 8</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59.059"/>
    </inkml:context>
    <inkml:brush xml:id="br0">
      <inkml:brushProperty name="width" value="0.1" units="cm"/>
      <inkml:brushProperty name="height" value="0.1" units="cm"/>
      <inkml:brushProperty name="color" value="#F6630D"/>
    </inkml:brush>
  </inkml:definitions>
  <inkml:trace contextRef="#ctx0" brushRef="#br0">57 39 7706,'-47'25'1664,"37"-20"187,25-10-1690,-1 0 1,0 2-1,1-1 0,0 2 1,0 0-1,0 1 0,0 0 1,21 2-1,32-3-29,-29-2-141,-1-3 0,0-1 0,46-17 0,-83 25-35,0 0 0,-1 0-1,1-1 1,0 1 0,0 0-1,0 0 1,-1 0 0,1 0-1,0 0 1,0 0 0,0 1-1,-1-1 1,1 0 0,0 0-1,0 0 1,-1 1 0,1-1 0,0 1-1,-1-1 1,2 1 0,-1 5-297</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59.413"/>
    </inkml:context>
    <inkml:brush xml:id="br0">
      <inkml:brushProperty name="width" value="0.1" units="cm"/>
      <inkml:brushProperty name="height" value="0.1" units="cm"/>
      <inkml:brushProperty name="color" value="#F6630D"/>
    </inkml:brush>
  </inkml:definitions>
  <inkml:trace contextRef="#ctx0" brushRef="#br0">1 131 8386,'11'-2'2896,"24"-10"-2544,6 3 17,26-3-25,18 1 8,12-9-88,3 2-80,-13-2-56,-14 7-48,-17 13-56,-7 0-8,-15-2 0,1 7-16,-12 2-88,-10-7-88,-5 0-352,-8-5-240,-5-13 455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44.076"/>
    </inkml:context>
    <inkml:brush xml:id="br0">
      <inkml:brushProperty name="width" value="0.1" units="cm"/>
      <inkml:brushProperty name="height" value="0.1" units="cm"/>
      <inkml:brushProperty name="color" value="#33CCFF"/>
    </inkml:brush>
  </inkml:definitions>
  <inkml:trace contextRef="#ctx0" brushRef="#br0">234 37 8322,'-37'-35'2323,"37"35"-2313,0 0-1,0-1 1,0 1 0,-1 0-1,1 0 1,0 0 0,0 0-1,0 0 1,-1 0 0,1-1-1,0 1 1,0 0 0,-1 0-1,1 0 1,0 0 0,0 0-1,-1 0 1,1 0 0,0 0 0,0 0-1,-1 0 1,1 0 0,0 0-1,0 0 1,-1 1 0,1-1-1,0 0 1,0 0 0,-1 0-1,1 0 1,0 0 0,0 0-1,0 1 1,-1-1 0,1 0-1,0 0 1,0 0 0,0 0-1,-1 1 1,1-1 0,0 0-1,0 0 1,0 0 0,0 1 0,0-1-1,0 0 1,0 0 0,0 1-1,-1-1 1,1 0 0,0 0-1,0 1 1,0-1 0,0 0-1,0 0 1,0 1 0,-1 19-62,1-17 92,-3 27-19,-1-1 1,-2 1-1,-1-1 0,-1 0 0,-1-1 1,-14 29-1,2-3 2,7-21 8,-1-1-1,-25 39 1,14-28 186,25-42-200,0 0 0,0 0-1,1 0 1,-1 0-1,0 0 1,0 0 0,1 0-1,-1 0 1,1 0-1,-1 0 1,1 1 0,-1-1-1,1 0 1,0 0-1,0 0 1,-1 1 0,1-1-1,0 0 1,0 0-1,0 0 1,0 1 0,1-1-1,-1 0 1,0 0-1,0 1 1,1-1 0,0 2-1,1-3-7,-1 0 0,1 0 0,-1 0 0,1 0 0,-1 0 1,1-1-1,-1 1 0,1 0 0,-1-1 0,1 1 0,-1-1 0,0 0 0,1 0 0,-1 1 0,0-1 0,1 0 0,-1 0 0,0 0 0,0 0 0,1-1 0,15-11 22,0 2 0,31-16 0,22-14 6,-65 38-40,1-1-1,0 1 1,0 0 0,0 0 0,1 0 0,-1 1 0,1 0 0,0 0 0,-1 1 0,1 0 0,0 0 0,0 0 0,-1 1-1,1 0 1,8 1 0,-12 5-2,-11 5 3,-24 18 1,6-5 3,-58 70 4,53-51 80,3 1 0,2 1-1,-21 48 1,46-92-72,0 0-1,1 0 1,-1 0-1,0 0 1,1 0 0,-1-1-1,1 1 1,0 0-1,-1 0 1,1 0 0,0 0-1,-1 0 1,1 1-1,0-1 1,0 0 0,0 0-1,0 0 1,0 0-1,0 0 1,0 0 0,0 0-1,0 0 1,1 0-1,-1 0 1,0 0 0,1 0-1,-1 0 1,2 2-1,0-3-1,0-1-1,0 1 0,0-1 0,0 1 0,0-1 0,0 1 0,0-1 0,0 0 0,0 0 0,0 0 0,0 0 0,0 0 0,0-1 0,2-1 0,15-12-139,0 2 0,2 0 0,-1 1-1,2 1 1,-1 1 0,2 1 0,-1 1 0,48-10 0,-29 16-252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7:59.762"/>
    </inkml:context>
    <inkml:brush xml:id="br0">
      <inkml:brushProperty name="width" value="0.1" units="cm"/>
      <inkml:brushProperty name="height" value="0.1" units="cm"/>
      <inkml:brushProperty name="color" value="#F6630D"/>
    </inkml:brush>
  </inkml:definitions>
  <inkml:trace contextRef="#ctx0" brushRef="#br0">16 171 8322,'-15'-24'3048,"25"2"-2399,39 16-457,-13-16 64,13 3 40,9 5-8,-22-7-24,22 13-72,-11 3-96,-6 5-24,-1-2-64,-7-9-8,-7 11-104,-5-8-136,-13-1-272,4 23-192,-15-13 416</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0.094"/>
    </inkml:context>
    <inkml:brush xml:id="br0">
      <inkml:brushProperty name="width" value="0.1" units="cm"/>
      <inkml:brushProperty name="height" value="0.1" units="cm"/>
      <inkml:brushProperty name="color" value="#F6630D"/>
    </inkml:brush>
  </inkml:definitions>
  <inkml:trace contextRef="#ctx0" brushRef="#br0">266 1 6625,'-6'29'2449,"-4"-9"-1897,7 9-136,-7-2-48,-8-6-32,-7-4-56,4 7-64,3 11-104,-7 1-56,2 10-16,7 3-24,-1-6-8,1 3 0,-4-20-64,5 8-32,2-14-296,3-20 112,22 3 112</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0.576"/>
    </inkml:context>
    <inkml:brush xml:id="br0">
      <inkml:brushProperty name="width" value="0.1" units="cm"/>
      <inkml:brushProperty name="height" value="0.1" units="cm"/>
      <inkml:brushProperty name="color" value="#F6630D"/>
    </inkml:brush>
  </inkml:definitions>
  <inkml:trace contextRef="#ctx0" brushRef="#br0">77 1 7138,'2'26'1259,"-2"0"0,-3 36 1,0 7-987,2-37-257,-2-1 0,-1 1-1,-2-1 1,-1 0 0,-13 37 0,20-68-18,0 1 1,0-1 0,0 1-1,-1-1 1,1 1-1,0-1 1,0 1 0,0-1-1,0 0 1,0 1 0,-1-1-1,1 1 1,0-1-1,-1 0 1,1 1 0,0-1-1,0 1 1,-1-1 0,1 0-1,-1 1 1,1-1-1,0 0 1,-1 0 0,1 1-1,-1-1 1,1 0 0,0 0-1,-1 0 1,1 0-1,-1 0 1,1 1 0,-1-1-1,1 0 1,-1 0 0,1 0-1,-1 0 1,-12-16-49,12 14 46,0-1 0,0 1 1,0-1-1,1 1 0,-1-1 1,1 0-1,-1 0 0,1 1 1,0-1-1,0 0 0,0 1 1,0-1-1,1 0 0,-1 0 1,1 1-1,-1-1 0,1 0 1,1-2-1,8-11-1,2-3 18,0 1-1,1 0 0,1 1 0,28-28 0,-37 41-7,1 0 0,0 0-1,0 0 1,0 0-1,0 1 1,1 0-1,-1 1 1,1-1 0,0 1-1,-1 0 1,1 1-1,0 0 1,0 0 0,0 0-1,0 1 1,0 0-1,0 0 1,0 1-1,10 2 1,-10-2-2,-1 0 0,0 1 0,1 0-1,-1 0 1,0 0 0,8 5 0,-13-7-3,1 1 1,-1 0-1,0 0 0,0 0 1,0 0-1,0 0 1,0 0-1,0 0 0,0 0 1,-1 1-1,1-1 1,0 0-1,-1 0 0,1 1 1,-1-1-1,1 0 0,-1 1 1,1-1-1,-1 1 1,0-1-1,0 1 0,0-1 1,0 0-1,0 1 1,0-1-1,0 1 0,0-1 1,-1 0-1,1 1 0,-1-1 1,1 1-1,-1-1 1,1 0-1,-2 3 0,-6 8 61,0 0 0,0 0 0,-1-1 0,-1 0 0,1-1 0,-2 0 0,0 0 0,0-1 0,-13 8 0,-33 30 303,2 18 253,51-60-466,13-19-160,6-7-111,62-90-723,-27 37 526</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0.896"/>
    </inkml:context>
    <inkml:brush xml:id="br0">
      <inkml:brushProperty name="width" value="0.1" units="cm"/>
      <inkml:brushProperty name="height" value="0.1" units="cm"/>
      <inkml:brushProperty name="color" value="#F6630D"/>
    </inkml:brush>
  </inkml:definitions>
  <inkml:trace contextRef="#ctx0" brushRef="#br0">2 2 7922,'-2'-1'2824,"2"6"-2392,4 3 529,-3 7-849,1 4-224,6 40-144,-5-42 144</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1.248"/>
    </inkml:context>
    <inkml:brush xml:id="br0">
      <inkml:brushProperty name="width" value="0.1" units="cm"/>
      <inkml:brushProperty name="height" value="0.1" units="cm"/>
      <inkml:brushProperty name="color" value="#F6630D"/>
    </inkml:brush>
  </inkml:definitions>
  <inkml:trace contextRef="#ctx0" brushRef="#br0">12 160 9170,'-12'-8'3121,"22"5"-2921,10 8 0,11-10-64,8-5 32,16-20-8,10-3-64,13 10-32,-6 0-24,-8 15-224,-15-3-136,-19 1-496,-4 10 496</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1.593"/>
    </inkml:context>
    <inkml:brush xml:id="br0">
      <inkml:brushProperty name="width" value="0.1" units="cm"/>
      <inkml:brushProperty name="height" value="0.1" units="cm"/>
      <inkml:brushProperty name="color" value="#F6630D"/>
    </inkml:brush>
  </inkml:definitions>
  <inkml:trace contextRef="#ctx0" brushRef="#br0">102 1 5985,'-33'89'1851,"31"-85"-1767,1 0 0,0 0 0,1 0 1,-1 0-1,1 1 0,-1-1 0,1 0 0,1 0 0,-1 0 0,0 1 0,1-1 0,0 0 0,2 7 0,-2-9-27,0 1 0,0 0 0,0 0 0,-1 0-1,0 0 1,1-1 0,-1 1 0,0 0 0,0 0 0,0 0 0,-2 5-1,-13 35 483,11-35-500,1-1 1,1 1 0,-1-1 0,1 1-1,1 0 1,-1 0 0,0 13 0,2-19-31,0-1 1,-1 0 0,1 0-1,-1 1 1,0-1 0,1 0 0,-1 0-1,0 0 1,0 0 0,0 0-1,0 0 1,0 0 0,0 0 0,0 0-1,0 0 1,0 0 0,0-1-1,0 1 1,0 0 0,-1-1 0,1 1-1,0-1 1,0 0 0,-1 1-1,1-1 1,-3 1 0,-6-2 184,25-8 31,-2 3-164,0 0 0,0-1 0,0 0 0,-1-1 0,0 0 0,-1-1 0,0-1 0,10-10 0,6-11 233,38-55-1,-65 86-292,4-8 57,1 1-1,1 0 1,-1 0-1,1 1 1,0-1-1,0 1 1,1 1 0,8-7-1,-14 12-51,0 0-1,0 0 1,0 0 0,-1 0-1,1 0 1,0 0-1,0 0 1,0 0 0,0 0-1,0 0 1,0 1-1,-1-1 1,1 0 0,0 1-1,0-1 1,0 0-1,-1 1 1,1-1 0,0 1-1,0 0 1,-1-1 0,1 1-1,-1-1 1,1 1-1,0 0 1,-1-1 0,1 1-1,-1 0 1,1 0-1,-1 0 1,0-1 0,1 1-1,-1 0 1,0 0-1,0 0 1,0 0 0,1 1-1,7 38 70,-8-32-78,0-1-1,-1 1 1,0 0 0,0 0-1,-1-1 1,0 1-1,0-1 1,-1 1 0,-4 8-1,-37 65-1001,22-48 647</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1.927"/>
    </inkml:context>
    <inkml:brush xml:id="br0">
      <inkml:brushProperty name="width" value="0.1" units="cm"/>
      <inkml:brushProperty name="height" value="0.1" units="cm"/>
      <inkml:brushProperty name="color" value="#F6630D"/>
    </inkml:brush>
  </inkml:definitions>
  <inkml:trace contextRef="#ctx0" brushRef="#br0">120 0 4865,'-72'56'6137,"73"-54"-6020,1 1 0,0-1 0,-1 1 1,1 0-1,-1 0 0,0-1 0,1 1 0,-2 0 1,1 0-1,0 0 0,0 0 0,-1 6 0,0-1-113,0-1 1,0 1-1,-1-1 0,-1 1 0,1-1 0,-1 1 0,0-1 0,-1 0 1,-6 13-1,6-11 2,0 0 0,1 0 0,1 0 0,-1 0 0,2 0 0,-1 15 1,2-17-31,-1 0 0,0-1 0,-1 1 1,1-1-1,-1 1 0,-1-1 1,1 1-1,-1-1 0,0 0 0,0 0 1,-1 0-1,-5 10 0,-2-8-1161,14-23-782,15-15 908</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2.281"/>
    </inkml:context>
    <inkml:brush xml:id="br0">
      <inkml:brushProperty name="width" value="0.1" units="cm"/>
      <inkml:brushProperty name="height" value="0.1" units="cm"/>
      <inkml:brushProperty name="color" value="#F6630D"/>
    </inkml:brush>
  </inkml:definitions>
  <inkml:trace contextRef="#ctx0" brushRef="#br0">28 6 6441,'7'-5'2529,"-2"7"-1673,-4 1 552,-1 0-1088,0 23-39,-5 52-153,4-41-32,-9-2-48,0 3 8,2-4-32,1 1-24,10 2-168,6-5-177,-3-23-727,-2-9 704</inkml:trace>
  <inkml:trace contextRef="#ctx0" brushRef="#br0" timeOffset="1">114 3 6233,'0'0'157,"1"1"0,0-1 0,-1 1-1,1-1 1,0 1 0,-1 0 0,1-1-1,0 1 1,-1 0 0,1 0 0,-1-1 0,0 1-1,1 0 1,-1 0 0,0 0 0,1 0-1,-1-1 1,0 1 0,0 0 0,0 0-1,0 0 1,1 0 0,-1 0 0,-1 0-1,1 1 1,6 35 450,-3 16 163,-3 52 0,-2-54-395,8 71 1,-4-109-326,0 0 0,1 0 0,1 0-1,7 18 1,-10-28-36,0-1 1,0 1-1,0-1 0,1 1 0,-1-1 1,1 0-1,0 0 0,0 0 0,0 0 0,0 0 1,0 0-1,4 2 0,-5-3-3,1-1 0,-1 1 1,1-1-1,-1 0 0,1 1 1,-1-1-1,1 0 0,-1 0 0,1 0 1,-1 0-1,1 0 0,-1 0 1,1-1-1,-1 1 0,1 0 0,-1-1 1,1 1-1,-1-1 0,1 0 1,-1 1-1,0-1 0,0 0 0,1 0 1,1-2-1,6-4 9,-1-1 0,1-1 0,-2 1-1,1-1 1,-1-1 0,-1 1 0,0-1 0,0 0 0,-1 0-1,7-18 1,2-3-54,66-150-1337,-61 128 966</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2.612"/>
    </inkml:context>
    <inkml:brush xml:id="br0">
      <inkml:brushProperty name="width" value="0.1" units="cm"/>
      <inkml:brushProperty name="height" value="0.1" units="cm"/>
      <inkml:brushProperty name="color" value="#F6630D"/>
    </inkml:brush>
  </inkml:definitions>
  <inkml:trace contextRef="#ctx0" brushRef="#br0">38 122 8042,'-38'-37'3104,"45"27"-2071,8-5-745,8 10 56,11-15 64,9 16 0,9 2-104,-2-11-104,-8 6-152,-2 4-24,-14-2-96,0 13-136,-16-8-264,-3 0-216,-6 0 400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2.947"/>
    </inkml:context>
    <inkml:brush xml:id="br0">
      <inkml:brushProperty name="width" value="0.1" units="cm"/>
      <inkml:brushProperty name="height" value="0.1" units="cm"/>
      <inkml:brushProperty name="color" value="#F6630D"/>
    </inkml:brush>
  </inkml:definitions>
  <inkml:trace contextRef="#ctx0" brushRef="#br0">154 64 6985,'-90'-54'2489,"89"53"-2408,0 0-1,0 0 1,0 0-1,0 0 0,0 1 1,-1-1-1,1 1 1,0-1-1,0 0 1,0 1-1,-1 0 1,1-1-1,0 1 1,-1 0-1,1 0 1,0-1-1,-1 1 1,1 0-1,0 0 1,0 1-1,-1-1 1,1 0-1,0 0 1,-1 1-1,1-1 1,0 0-1,0 1 1,-1 0-1,1-1 1,-2 2-1,2 0-29,0-1-1,1 1 1,-1 0-1,0 0 0,0 0 1,1 0-1,0 0 1,-1 0-1,1 0 0,0 0 1,0 0-1,0 2 1,-1 3 237,-1 14-98,1-1-1,1 1 0,1 0 1,1 0-1,1 0 1,1-1-1,0 1 0,9 22 1,-4-11-94,9 65 1,-16-80-70,-1-9-89,0 0 1,-1 0 0,1 0-1,-2 1 1,-1 11-1,2-17-37,-1 0 0,0 0 0,0 0 0,0-1 0,-1 1 0,1 0 0,-1-1 0,1 1 0,-1-1 0,0 0 0,0 1-1,0-1 1,0 0 0,0 0 0,-1 0 0,1-1 0,-1 1 0,1-1 0,-6 3 0,-21 9-410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44.426"/>
    </inkml:context>
    <inkml:brush xml:id="br0">
      <inkml:brushProperty name="width" value="0.1" units="cm"/>
      <inkml:brushProperty name="height" value="0.1" units="cm"/>
      <inkml:brushProperty name="color" value="#33CCFF"/>
    </inkml:brush>
  </inkml:definitions>
  <inkml:trace contextRef="#ctx0" brushRef="#br0">42 207 7634,'-23'8'3240,"5"-8"-1583,19 2-1393,11-4-32,6-4-80,8-1 0,12-8 8,4 1-40,9-18-64,20 13-56,-4-11-256,1 4-168,-11 0-480,-22-14 560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3.277"/>
    </inkml:context>
    <inkml:brush xml:id="br0">
      <inkml:brushProperty name="width" value="0.1" units="cm"/>
      <inkml:brushProperty name="height" value="0.1" units="cm"/>
      <inkml:brushProperty name="color" value="#F6630D"/>
    </inkml:brush>
  </inkml:definitions>
  <inkml:trace contextRef="#ctx0" brushRef="#br0">0 76 9042,'0'1'102,"0"-1"1,1 1-1,-1-1 1,0 1-1,0-1 1,0 1 0,1-1-1,-1 0 1,0 1-1,1-1 1,-1 1-1,0-1 1,1 0-1,-1 1 1,0-1-1,1 0 1,-1 0-1,0 1 1,1-1-1,-1 0 1,1 0-1,-1 1 1,1-1-1,-1 0 1,1 0-1,-1 0 1,1 0-1,-1 0 1,0 0-1,1 0 1,-1 0-1,1 0 1,-1 0-1,1 0 1,0 0-1,25-3-197,-19 2 393,273-52 2041,122 26-2031,-392 27-555,-1 0 1,1 0-1,-1 1 0,1 1 0,12 3 1,-28-8 507</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3.631"/>
    </inkml:context>
    <inkml:brush xml:id="br0">
      <inkml:brushProperty name="width" value="0.1" units="cm"/>
      <inkml:brushProperty name="height" value="0.1" units="cm"/>
      <inkml:brushProperty name="color" value="#F6630D"/>
    </inkml:brush>
  </inkml:definitions>
  <inkml:trace contextRef="#ctx0" brushRef="#br0">84 20 8490,'-84'51'3016,"91"-43"-2559,-1-1-1,7 9 0,-8-4 0,-1 8-56,-4-1-104,-4 8-152,11 2-64,-12-1-64,2 2 8,3 4-96,-4-4-112,4-12-280,9 1-200,-9-25 1832,3-6-1032</inkml:trace>
  <inkml:trace contextRef="#ctx0" brushRef="#br0" timeOffset="1">261 1 7450,'2'0'161,"0"0"1,0 0-1,0 0 1,0 0-1,-1 1 1,1-1-1,0 1 1,0-1 0,-1 1-1,1 0 1,0-1-1,-1 1 1,1 0-1,-1 0 1,1 0-1,-1 1 1,1-1 0,-1 0-1,0 0 1,1 1-1,-1-1 1,0 1-1,2 2 1,-1 1-28,0 0-1,0 0 1,-1 0 0,0 0-1,0 0 1,0 0 0,0 0 0,-1 9-1,0 4-10,-1-1 0,-1 0 0,-1 0 0,-7 26 0,4-17 49,1 0-1,2 1 1,0-1-1,2 1 1,4 51-1,-1-5 87,-2-70-247,0-1 1,0 1-1,0-1 0,0 1 0,-1-1 0,1 1 0,-1-1 0,1 1 0,-1-1 0,0 0 0,0 1 0,0-1 0,0 0 0,0 0 0,-3 4 0,3-6-8,-1 1 0,1 0-1,-1-1 1,0 1-1,0 0 1,1-1-1,-1 0 1,0 1 0,0-1-1,1 0 1,-1 0-1,0 0 1,0 0 0,1 0-1,-1-1 1,0 1-1,0-1 1,1 1 0,-1-1-1,0 1 1,1-1-1,-1 0 1,0 0-1,1 0 1,-1 0 0,1 0-1,-2-1 1,-11-9-262,0-1 1,1 0-1,1-1 0,-18-22 1,9 10-102,-19-16-26</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3.963"/>
    </inkml:context>
    <inkml:brush xml:id="br0">
      <inkml:brushProperty name="width" value="0.1" units="cm"/>
      <inkml:brushProperty name="height" value="0.1" units="cm"/>
      <inkml:brushProperty name="color" value="#F6630D"/>
    </inkml:brush>
  </inkml:definitions>
  <inkml:trace contextRef="#ctx0" brushRef="#br0">8 2 8074,'0'-2'5017,"0"24"-4561,-1 43-104,-2-42-184,-1 0-48,6 0-88,4 4-72,-2-18-336,6 8-240,1-12 344</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4.316"/>
    </inkml:context>
    <inkml:brush xml:id="br0">
      <inkml:brushProperty name="width" value="0.1" units="cm"/>
      <inkml:brushProperty name="height" value="0.1" units="cm"/>
      <inkml:brushProperty name="color" value="#F6630D"/>
    </inkml:brush>
  </inkml:definitions>
  <inkml:trace contextRef="#ctx0" brushRef="#br0">1 0 6993,'11'8'3313,"6"5"-520,-6 4-2089,-1 3 232,-4 6-48,-10-8-119,2 7-81,-5 4-432,1 4-176,-4 1-864,-3 1-393,6-5 665</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5.442"/>
    </inkml:context>
    <inkml:brush xml:id="br0">
      <inkml:brushProperty name="width" value="0.1" units="cm"/>
      <inkml:brushProperty name="height" value="0.1" units="cm"/>
      <inkml:brushProperty name="color" value="#F6630D"/>
    </inkml:brush>
  </inkml:definitions>
  <inkml:trace contextRef="#ctx0" brushRef="#br0">0 232 8218,'66'-8'5163,"-22"-1"-4856,0-2 0,0-2 0,43-19-1,-82 29-299,68-31-8,1 2 0,2 4 0,105-25 0,-179 53-60,37-7-252,-37 7 214,0-1-1,-1 1 1,1 0 0,0 0 0,0 0-1,0 0 1,0 0 0,-1 0-1,1 0 1,0 0 0,0 1-1,0-1 1,-1 1 0,1 0-1,2 0 1,-6 1-426</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5.781"/>
    </inkml:context>
    <inkml:brush xml:id="br0">
      <inkml:brushProperty name="width" value="0.1" units="cm"/>
      <inkml:brushProperty name="height" value="0.1" units="cm"/>
      <inkml:brushProperty name="color" value="#F6630D"/>
    </inkml:brush>
  </inkml:definitions>
  <inkml:trace contextRef="#ctx0" brushRef="#br0">12 1 6441,'-12'6'4337,"12"3"-3288,0-4-689,5 19-72,10 40-112,-12-38-72,4 6-72,-9-8-32,2 4 24,-3 2-112,0-1-96,3-4-232,-5-7-169,8-13-535,-3-8 704</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6.142"/>
    </inkml:context>
    <inkml:brush xml:id="br0">
      <inkml:brushProperty name="width" value="0.1" units="cm"/>
      <inkml:brushProperty name="height" value="0.1" units="cm"/>
      <inkml:brushProperty name="color" value="#F6630D"/>
    </inkml:brush>
  </inkml:definitions>
  <inkml:trace contextRef="#ctx0" brushRef="#br0">81 40 6193,'22'-16'2561,"-1"11"-1625,-9-8-184,-9 8-280,4 8-112,-1 20-88,-1 8-55,-13 9-105,1 4-8,-16-1-72,2 8-8,3 0 24,-5-5-72,1-2-240,1-6 39,8-5 89</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6.763"/>
    </inkml:context>
    <inkml:brush xml:id="br0">
      <inkml:brushProperty name="width" value="0.1" units="cm"/>
      <inkml:brushProperty name="height" value="0.1" units="cm"/>
      <inkml:brushProperty name="color" value="#F6630D"/>
    </inkml:brush>
  </inkml:definitions>
  <inkml:trace contextRef="#ctx0" brushRef="#br0">172 1 5961,'-2'0'4057,"0"0"-3601,1 10 8,-1-2-48,-3 18-39,-11 47-137,-1-42-16,2 23-120,-6-8-32,1 11 8,-1-1-48,-2-11 0,5-1-48,10-19-240,8-4-200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7.097"/>
    </inkml:context>
    <inkml:brush xml:id="br0">
      <inkml:brushProperty name="width" value="0.1" units="cm"/>
      <inkml:brushProperty name="height" value="0.1" units="cm"/>
      <inkml:brushProperty name="color" value="#F6630D"/>
    </inkml:brush>
  </inkml:definitions>
  <inkml:trace contextRef="#ctx0" brushRef="#br0">30 91 7626,'1'-3'270,"1"0"0,-1-1 0,1 1 0,0 1 0,0-1 0,1 0 1,-1 0-1,0 1 0,1-1 0,0 1 0,0 0 0,4-3 0,44-23 41,-15 8 13,-36 20-322,0-1 0,1 1-1,-1-1 1,0 1 0,1 0 0,-1-1 0,1 1 0,-1 0 0,1 0 0,-1-1 0,0 1-1,1 0 1,-1 0 0,1 0 0,-1-1 0,1 1 0,-1 0 0,1 0 0,0 0-1,-1 0 1,1 0 0,-1 0 0,1 0 0,-1 0 0,1 0 0,-1 1 0,1-1 0,-1 0-1,1 0 1,-1 0 0,1 0 0,-1 1 0,1-1 0,0 1 0,0 17 30,-13 23-15,-32 44 11,28-51-287,-2-1 1,-32 46 0,22-43-16</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7.458"/>
    </inkml:context>
    <inkml:brush xml:id="br0">
      <inkml:brushProperty name="width" value="0.1" units="cm"/>
      <inkml:brushProperty name="height" value="0.1" units="cm"/>
      <inkml:brushProperty name="color" value="#F6630D"/>
    </inkml:brush>
  </inkml:definitions>
  <inkml:trace contextRef="#ctx0" brushRef="#br0">71 17 7786,'-70'-16'2688,"75"27"-2464,4 1 40,8 12-16,-4-1 8,-8 0-88,6-3-39,-11 1-65,2-3-40,6-3-201,-9 2-319,6-12 336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2.078"/>
    </inkml:context>
    <inkml:brush xml:id="br0">
      <inkml:brushProperty name="width" value="0.1" units="cm"/>
      <inkml:brushProperty name="height" value="0.1" units="cm"/>
      <inkml:brushProperty name="color" value="#E71224"/>
    </inkml:brush>
  </inkml:definitions>
  <inkml:trace contextRef="#ctx0" brushRef="#br0">25 91 6921,'-21'4'2641,"21"-1"-1825,-4-8-624,26-2-48,11 6-32,1-11 16,17 9 0,-15-10-48,3 1-16,-7 1-24,-11-4-40,5 10-272,-13-1-424,-3-1 440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44.762"/>
    </inkml:context>
    <inkml:brush xml:id="br0">
      <inkml:brushProperty name="width" value="0.1" units="cm"/>
      <inkml:brushProperty name="height" value="0.1" units="cm"/>
      <inkml:brushProperty name="color" value="#33CCFF"/>
    </inkml:brush>
  </inkml:definitions>
  <inkml:trace contextRef="#ctx0" brushRef="#br0">0 4 7370,'3'-3'2720,"4"9"-1984,-2 4-272,1 8 49,1 4 31,-5 1-40,4 14-48,-3 0-160,-3 0-80,2 8-104,0-1-32,3 7-48,0 0 0,-5-7-152,5-1-152,-5-25-384,0 0-224,4-25 512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7.793"/>
    </inkml:context>
    <inkml:brush xml:id="br0">
      <inkml:brushProperty name="width" value="0.1" units="cm"/>
      <inkml:brushProperty name="height" value="0.1" units="cm"/>
      <inkml:brushProperty name="color" value="#F6630D"/>
    </inkml:brush>
  </inkml:definitions>
  <inkml:trace contextRef="#ctx0" brushRef="#br0">0 251 7514,'24'-76'2372,"-23"73"-2302,-1 0-1,1 1 1,0-1-1,0 1 1,0-1-1,0 1 1,1-1-1,-1 1 0,1 0 1,0 0-1,-1-1 1,1 1-1,0 0 1,0 1-1,0-1 1,0 0-1,1 1 1,-1-1-1,0 1 1,1-1-1,-1 1 1,1 0-1,-1 0 1,6-1-1,17-9 225,15-15-128,1 3 1,48-21-1,-81 40-164,-6 3 0,1 0-1,-1 0 1,0 0 0,0 0-1,0 0 1,0 0-1,0-1 1,0 1 0,0-1-1,2-2 1,-4 4-1,0 0 0,0 0 0,0 0 0,0 0 1,0 0-1,0 1 0,0-1 0,0 0 0,0 0 0,0 0 0,0 0 0,0 0 0,0 0 1,0 0-1,0 0 0,0 0 0,0 1 0,0-1 0,0 0 0,0 0 0,0 0 0,0 0 1,0 0-1,1 0 0,-1 0 0,0 0 0,0 0 0,0 0 0,0 0 0,0 0 0,0 0 1,0 0-1,0 0 0,0 0 0,0 0 0,1 0 0,-1 0 0,0 0 0,0 0 1,0 0-1,0 0 0,0 0 0,0 0 0,0 0 0,0 0 0,0 0 0,1 0 0,-1 0 1,0 0-1,0 0 0,0 0 0,0 0 0,0 0 0,-3 18 14,-10 24-7,8-29-46,-20 46-200,-2-2 0,-65 100 0,83-143-7</inkml:trace>
  <inkml:trace contextRef="#ctx0" brushRef="#br0" timeOffset="1">81 298 5969,'-35'-42'2777,"42"37"-497,6-2-2128,-1 1-16,6-1-24,-4-3-24,5 5-16,5-1-40,-11 2-128,-3-4-176,-3 2-616,-7-2-2320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8.131"/>
    </inkml:context>
    <inkml:brush xml:id="br0">
      <inkml:brushProperty name="width" value="0.1" units="cm"/>
      <inkml:brushProperty name="height" value="0.1" units="cm"/>
      <inkml:brushProperty name="color" value="#F6630D"/>
    </inkml:brush>
  </inkml:definitions>
  <inkml:trace contextRef="#ctx0" brushRef="#br0">112 2 5553,'-4'0'117,"2"-1"57,0 1 0,-1 0 1,1-1-1,0 1 0,0 0 0,-1 0 1,1 0-1,0 1 0,0-1 1,-1 0-1,-1 2 0,3-2-114,1 1 0,-1 0-1,0 0 1,1 0 0,-1 0 0,1 0 0,0 0-1,-1 0 1,1 0 0,0 1 0,0-1 0,-1 0-1,1 0 1,0 0 0,0 0 0,0 0-1,0 0 1,1 0 0,-1 0 0,0 0 0,0 1-1,1-1 1,-1 0 0,0 0 0,1 0 0,0 1-1,1 3 0,-1 0-1,0 0 1,0 0-1,-1 0 0,1 0 1,-1 1-1,0-1 1,0 0-1,-1 0 1,0 0-1,0 0 0,0 0 1,-2 7-1,-2-3 9,1-1 0,-1 1 0,0-1 0,-1 0-1,0-1 1,-8 9 0,11-13 5,-17 22 250,19-24-297,0 0-1,1 0 1,-1 0-1,0 0 1,1 0-1,-1 1 1,1-1-1,-1 0 1,1 0 0,0 0-1,-1 1 1,1-1-1,0 0 1,0 0-1,0 1 1,0-1-1,0 0 1,0 1-1,0-1 1,1 2-1,0-4 17,-1-1-1,1 1 0,0 0 0,0 0 0,0 0 0,0-1 1,0 1-1,0 0 0,0 0 0,0 0 0,0 0 0,0 1 0,0-1 1,1 0-1,-1 0 0,0 1 0,1-1 0,1 0 0,11-7 4,-7 3-78,6-5-53,0 2 1,1-1-1,0 2 1,0 0-1,1 1 1,27-9-1,-31 11-160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8.477"/>
    </inkml:context>
    <inkml:brush xml:id="br0">
      <inkml:brushProperty name="width" value="0.1" units="cm"/>
      <inkml:brushProperty name="height" value="0.1" units="cm"/>
      <inkml:brushProperty name="color" value="#F6630D"/>
    </inkml:brush>
  </inkml:definitions>
  <inkml:trace contextRef="#ctx0" brushRef="#br0">5 316 8146,'-5'6'3008,"5"-1"-2255,22-20-521,17 7 56,12-20 24,13-5-8,13 4-96,-8-12-88,-1-2-120,-4 0-152,3-1-440,-1 1 384</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8.817"/>
    </inkml:context>
    <inkml:brush xml:id="br0">
      <inkml:brushProperty name="width" value="0.1" units="cm"/>
      <inkml:brushProperty name="height" value="0.1" units="cm"/>
      <inkml:brushProperty name="color" value="#F6630D"/>
    </inkml:brush>
  </inkml:definitions>
  <inkml:trace contextRef="#ctx0" brushRef="#br0">1 53 6305,'0'-52'6306,"18"60"-6170,-7 2 16,-4 0-16,17 9 8,-14-2-48,3 2-120,5 1-352,-23-8-264,12-3 376</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9.158"/>
    </inkml:context>
    <inkml:brush xml:id="br0">
      <inkml:brushProperty name="width" value="0.1" units="cm"/>
      <inkml:brushProperty name="height" value="0.1" units="cm"/>
      <inkml:brushProperty name="color" value="#F6630D"/>
    </inkml:brush>
  </inkml:definitions>
  <inkml:trace contextRef="#ctx0" brushRef="#br0">319 80 6297,'41'-74'2422,"-40"74"-2381,-1 0-1,0-1 1,0 1-1,0 0 1,0-1-1,0 1 1,0 0 0,0 0-1,1-1 1,-1 1-1,0 0 1,0 0-1,0 0 1,1-1-1,-1 1 1,0 0-1,0 0 1,0 0-1,1 0 1,-1 0 0,0-1-1,0 1 1,1 0-1,-1 0 1,0 0-1,1 0 1,-1 0-1,0 0 1,0 0-1,1 0 1,-1 0 0,0 0-1,1 0 1,-1 0-1,0 0 1,0 0-1,1 0 1,-1 0-1,1 0 1,5 12 305,0 18-315,-7 11 101,2-34-202,0 0 0,-1 0 0,0 0 0,0 0 0,0 0 0,-1 0 0,-1 0 0,1 0 0,-1 0 0,0 0 0,0-1 0,-1 1 0,0-1 0,0 1 0,-1-1 0,0 0 0,0 0 0,0-1 0,-6 7 0,-52 43 321,-79 55-1,137-107-134,-1 0-1,0-1 1,1 1-1,-1-1 1,0 0-1,-1 0 1,1 0-1,-10 1 0,-11 4 670,53-16-321,99-37 194,-110 39-642,-1 0-1,0-2 0,0 1 1,0-2-1,22-20 0,-35 28 7,43-35-134,-20 25-79,-25 12 185,1 0 0,-1 0 0,1 0 0,0 0 0,-1 0 0,1 0 0,0 0-1,-1 0 1,1 0 0,0 0 0,-1 0 0,1 0 0,-1 1 0,1-1 0,0 0 0,-1 0 0,1 1 0,-1-1-1,1 0 1,-1 1 0,1-1 0,-1 1 0,1-1 0,-1 0 0,1 1 0,-1-1 0,1 1 0,-1-1-1,1 2 1,0 3 76</inkml:trace>
  <inkml:trace contextRef="#ctx0" brushRef="#br0" timeOffset="1">1 592 8106,'9'-3'2896,"18"1"-2376,7-7-368,9-5-15,3 0-9,1-1-16,6 3-48,-9 7-112,-17 2 216,-6 0-160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9.516"/>
    </inkml:context>
    <inkml:brush xml:id="br0">
      <inkml:brushProperty name="width" value="0.1" units="cm"/>
      <inkml:brushProperty name="height" value="0.1" units="cm"/>
      <inkml:brushProperty name="color" value="#F6630D"/>
    </inkml:brush>
  </inkml:definitions>
  <inkml:trace contextRef="#ctx0" brushRef="#br0">0 164 8666,'5'2'3032,"11"-2"-2623,21-10-89,10-1 16,24-16 8,-2-2-88,13 4-128,-5 2-80,-26 7-72,0 8-64,-26-1-256,-6 5-144,-7 4-1225,-4-4 1145</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09.860"/>
    </inkml:context>
    <inkml:brush xml:id="br0">
      <inkml:brushProperty name="width" value="0.1" units="cm"/>
      <inkml:brushProperty name="height" value="0.1" units="cm"/>
      <inkml:brushProperty name="color" value="#F6630D"/>
    </inkml:brush>
  </inkml:definitions>
  <inkml:trace contextRef="#ctx0" brushRef="#br0">85 54 6945,'-14'-27'817,"-3"1"928,13 33-1026,4 20-295,-3 387 1773,-19-176-2044,2-36-86,16-174-72,3-24-139,4-10-80,5-9-46,3-13 25</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10.203"/>
    </inkml:context>
    <inkml:brush xml:id="br0">
      <inkml:brushProperty name="width" value="0.1" units="cm"/>
      <inkml:brushProperty name="height" value="0.1" units="cm"/>
      <inkml:brushProperty name="color" value="#F6630D"/>
    </inkml:brush>
  </inkml:definitions>
  <inkml:trace contextRef="#ctx0" brushRef="#br0">42 102 10098,'-41'-102'3425,"42"116"-3313,17 5-80,0 6 8,2 0-40,-10-6-8,-7-6-112,5 4-384,-4-6-232,15-2 416</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10.537"/>
    </inkml:context>
    <inkml:brush xml:id="br0">
      <inkml:brushProperty name="width" value="0.1" units="cm"/>
      <inkml:brushProperty name="height" value="0.1" units="cm"/>
      <inkml:brushProperty name="color" value="#F6630D"/>
    </inkml:brush>
  </inkml:definitions>
  <inkml:trace contextRef="#ctx0" brushRef="#br0">454 0 8402,'3'2'123,"0"0"0,0 0 0,0 0 0,0 1 0,0-1 0,-1 1 0,1-1 1,-1 1-1,0 0 0,1 0 0,-2 0 0,1 0 0,0 0 0,0 0 0,-1 1 0,0-1 0,0 1 1,0-1-1,0 1 0,0-1 0,-1 1 0,1-1 0,-1 1 0,0 0 0,-1 3 0,1 2-142,0-1-1,0 1 1,-1 0-1,-1-1 0,0 0 1,0 1-1,0-1 1,-1 0-1,-7 14 0,-2-5 24,-1-1-1,0-1 0,-1-1 0,-1 0 1,-1 0-1,-28 18 0,1 1 4,-145 105 271,88-67 689,83-57-258,34-18-109,6-3-534,52-8-3,-1-5-1,102-39 0,-127 40-121,-27 11-45,0 0-1,23-13 1,-40 18-27,0-1 0,0 1 1,0-1-1,0 1 0,0-1 0,-1-1 0,0 1 0,0 0 0,0-1 0,0 0 0,-1 0 0,6-11 0,-5-7-291</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10.880"/>
    </inkml:context>
    <inkml:brush xml:id="br0">
      <inkml:brushProperty name="width" value="0.1" units="cm"/>
      <inkml:brushProperty name="height" value="0.1" units="cm"/>
      <inkml:brushProperty name="color" value="#F6630D"/>
    </inkml:brush>
  </inkml:definitions>
  <inkml:trace contextRef="#ctx0" brushRef="#br0">7 1 7266,'-2'6'733,"0"1"0,1-1 1,0 1-1,1-1 0,0 13 1,10 65-328,-6-57 10,12 140-22,-9 276 0,-9-249-339,0 54-721,2-279 205,-4-19 204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45.114"/>
    </inkml:context>
    <inkml:brush xml:id="br0">
      <inkml:brushProperty name="width" value="0.1" units="cm"/>
      <inkml:brushProperty name="height" value="0.1" units="cm"/>
      <inkml:brushProperty name="color" value="#33CCFF"/>
    </inkml:brush>
  </inkml:definitions>
  <inkml:trace contextRef="#ctx0" brushRef="#br0">0 28 7994,'14'-7'2776,"-10"5"-2666,-1 0-1,1 0 1,-1 0-1,1 1 1,0-1-1,0 1 1,-1 0-1,1 0 1,0 1-1,5-1 1,75-4 736,129 9 1,-197-3-813,-7-1-1,0 1 0,0 0 0,0 0 0,0 1 1,13 5-1,-20-6-24,1 0 1,0 1-1,0-1 1,-1 1 0,1 0-1,-1 0 1,1 0-1,-1 0 1,0 0-1,0 1 1,0-1 0,0 1-1,0-1 1,-1 1-1,1 0 1,-1 0-1,1 0 1,-1 0 0,0 0-1,1 5 1,0 4 43,-1 0 1,-1 0 0,1 0-1,-2 0 1,-2 15 0,1 8 46,-3 12-8,-2 1-1,-21 75 0,15-72-119,-1-2-271,13-47 217,1 0 0,-1 0 0,0 0 0,1 0 0,-1 0 0,0-1 0,0 1 0,0 0 0,0 0 0,-1 0 0,1-1 0,-1 1 0,1-1 0,-1 1 0,1-1 0,-1 0 0,0 1 0,-2 0 0,-1-4-316</inkml:trace>
  <inkml:trace contextRef="#ctx0" brushRef="#br0" timeOffset="1">3 303 7426,'7'-5'2984,"9"3"-1599,17-1-1249,8-1-32,0 4 40,-1-6-24,4 1-32,0 0-32,-4 3-80,4 2-88,-24 0-248,-7-3-161,-11-2 273</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11.231"/>
    </inkml:context>
    <inkml:brush xml:id="br0">
      <inkml:brushProperty name="width" value="0.1" units="cm"/>
      <inkml:brushProperty name="height" value="0.1" units="cm"/>
      <inkml:brushProperty name="color" value="#F6630D"/>
    </inkml:brush>
  </inkml:definitions>
  <inkml:trace contextRef="#ctx0" brushRef="#br0">350 12 6649,'-10'-12'2593,"-1"32"-1849,-3 0-192,-10 21-88,-4 8-64,3-1 25,-22-1-73,12 9-104,-8-10-24,7 7-104,23 7-40,-13-12-48,8 1-16,5-23-8,6-9-80,15-11-352,15-1-248,-6-19 375</inkml:trace>
  <inkml:trace contextRef="#ctx0" brushRef="#br0" timeOffset="1">361 90 8642,'9'22'3008,"0"21"-2759,3 4-57,-1 4 48,1 0-40,-4-21-32,7 6-16,-4-15-120,3-3-192,0-15 2848,-2-6-2080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11.584"/>
    </inkml:context>
    <inkml:brush xml:id="br0">
      <inkml:brushProperty name="width" value="0.1" units="cm"/>
      <inkml:brushProperty name="height" value="0.1" units="cm"/>
      <inkml:brushProperty name="color" value="#F6630D"/>
    </inkml:brush>
  </inkml:definitions>
  <inkml:trace contextRef="#ctx0" brushRef="#br0">413 12 8562,'10'-11'2936,"6"16"-2719,4 13-113,-4 16 24,-11-7-24,4 9-8,-9-5-96,-4-3-1641,13 10 1225</inkml:trace>
  <inkml:trace contextRef="#ctx0" brushRef="#br0" timeOffset="1">9 403 9522,'-8'-1'3321,"23"-4"-2969,17-4-88,24-7 112,21 0 0,12-6-32,-2 4-88,-11 10-184,-20 0-64,-25 3-272,-7 2-120,-12-2-456,-7 1-184,1 6 664</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11.914"/>
    </inkml:context>
    <inkml:brush xml:id="br0">
      <inkml:brushProperty name="width" value="0.1" units="cm"/>
      <inkml:brushProperty name="height" value="0.1" units="cm"/>
      <inkml:brushProperty name="color" value="#F6630D"/>
    </inkml:brush>
  </inkml:definitions>
  <inkml:trace contextRef="#ctx0" brushRef="#br0">207 0 6881,'8'26'3545,"10"4"-2783,-14-24-649,-2-1-34,-1-1 1,1 1-1,-1 0 0,0 0 1,-1 0-1,1 0 0,-1 0 0,0 0 1,0 0-1,0 0 0,-1 0 1,0 0-1,0 0 0,0 0 1,-2 5-1,-2 15 115,-1 56 121,5-57-265,-1 0 1,-1 0-1,-8 29 0,-18 42 15,-4-2-1,-88 172 1,116-255-90,2-7-19,0 1 0,1 0 0,0 0 0,0 0 0,0 0 0,1 0 1,-1 0-1,1 1 0,0-1 0,0 0 0,1 1 0,-1-1 0,1 1 1,0 5-1,0-10 30,0 1 1,0-1 0,0 0 0,0 0-1,0 0 1,0 1 0,0-1 0,1 0-1,-1 0 1,0 0 0,0 1-1,0-1 1,0 0 0,0 0 0,0 0-1,1 0 1,-1 1 0,0-1-1,0 0 1,0 0 0,0 0 0,1 0-1,-1 0 1,0 0 0,0 1 0,0-1-1,1 0 1,-1 0 0,0 0-1,0 0 1,0 0 0,1 0 0,-1 0-1,0 0 1,0 0 0,0 0 0,1 0-1,-1 0 1,0 0 0,0 0-1,1 0 1,-1 0 0,0-1 0,12-13-335</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12.257"/>
    </inkml:context>
    <inkml:brush xml:id="br0">
      <inkml:brushProperty name="width" value="0.1" units="cm"/>
      <inkml:brushProperty name="height" value="0.1" units="cm"/>
      <inkml:brushProperty name="color" value="#F6630D"/>
    </inkml:brush>
  </inkml:definitions>
  <inkml:trace contextRef="#ctx0" brushRef="#br0">1 47 9146,'11'-1'636,"0"-1"1,0 0-1,-1-1 0,1 0 1,17-9-1,-18 8-556,1 0 0,-1 0 1,1 1-1,0 0 0,0 1 0,12-1 1,-13 2-53,0 1 0,0 0 0,0 1 0,0 0 1,0 1-1,12 4 0,-21-6-28,-1 0 1,1 1 0,-1-1-1,1 0 1,-1 1-1,0-1 1,1 0-1,-1 1 1,1-1-1,-1 1 1,0-1-1,1 1 1,-1-1-1,0 1 1,0-1-1,1 1 1,-1 0 0,0-1-1,0 1 1,0-1-1,0 1 1,0-1-1,0 1 1,0 0-1,0-1 1,0 1-1,0-1 1,0 1-1,0-1 1,0 1-1,0 0 1,-1-1 0,1 1-1,0-1 1,-1 1-1,-10 24 14,7-18-15,-24 56-254,-23 79-1,22-57-821,17-48 689</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12.589"/>
    </inkml:context>
    <inkml:brush xml:id="br0">
      <inkml:brushProperty name="width" value="0.1" units="cm"/>
      <inkml:brushProperty name="height" value="0.1" units="cm"/>
      <inkml:brushProperty name="color" value="#F6630D"/>
    </inkml:brush>
  </inkml:definitions>
  <inkml:trace contextRef="#ctx0" brushRef="#br0">114 79 9402,'-43'-69'3217,"82"79"-2945,-6-17-40,2-1 32,-3 3-8,0 5-72,0 8-80,1 1-216,-6-1-168,-6-3-464,-6-2 448</inkml:trace>
  <inkml:trace contextRef="#ctx0" brushRef="#br0" timeOffset="1">0 266 8866,'23'0'3169,"2"-10"-2633,3-3-360,21-5-32,-6 0 48,-1 5 8,1-4-16,-5 4-136,-7 0-112,-6 2-272,-2 16-184,-15 0 288</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12.928"/>
    </inkml:context>
    <inkml:brush xml:id="br0">
      <inkml:brushProperty name="width" value="0.1" units="cm"/>
      <inkml:brushProperty name="height" value="0.1" units="cm"/>
      <inkml:brushProperty name="color" value="#F6630D"/>
    </inkml:brush>
  </inkml:definitions>
  <inkml:trace contextRef="#ctx0" brushRef="#br0">0 1 6297,'0'6'2913,"5"12"-601,-5 8-1903,2 2 55,-2 4 72,0 7-24,2 7-152,-1 11-112,1 21-136,-2-3-40,3 7-48,1-8 0,-6-20-232,2-3-136,-7-23-432,-1-3-865,6-15 1121</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13.298"/>
    </inkml:context>
    <inkml:brush xml:id="br0">
      <inkml:brushProperty name="width" value="0.1" units="cm"/>
      <inkml:brushProperty name="height" value="0.1" units="cm"/>
      <inkml:brushProperty name="color" value="#F6630D"/>
    </inkml:brush>
  </inkml:definitions>
  <inkml:trace contextRef="#ctx0" brushRef="#br0">31 0 8618,'-26'37'2430,"25"-36"-2409,1 0 0,-1 0 1,1 0-1,-1 0 1,1 0-1,-1 0 0,1 0 1,0 0-1,0 0 1,-1 1-1,1-1 0,0 0 1,0 0-1,0 0 0,0 0 1,0 0-1,1 0 1,-1 1-1,0-1 0,0 0 1,1 0-1,-1 0 1,1 0-1,-1 0 0,1 0 1,-1 0-1,1 0 0,0 0 1,-1 0-1,1-1 1,0 1-1,0 0 0,-1 0 1,1-1-1,1 2 1,-1-2-6,0 1 0,0 0 0,0 0 1,0-1-1,-1 1 0,1 0 0,0 0 0,-1 0 1,1 0-1,-1 0 0,1 0 0,-1 0 1,1 0-1,-1 0 0,0 0 0,1 0 1,-1 0-1,0 0 0,0 1 0,0 0 1,-4 14 207,4-15-222,-1 1 0,0-1 0,0 1 0,1-1 0,-1 0 0,1 1 0,-1 0 0,1-1 0,-1 1 0,1-1 0,0 1 1,0 0-1,0-1 0,0 1 0,0-1 0,0 1 0,1 0 0,-1-1 0,0 1 0,1-1 0,-1 1 0,1-1 0,0 1 0,-1-1 0,1 0 0,0 1 0,0-1 0,0 0 1,0 1-1,2 0 0,-3-2-3,0 0 1,0 1 0,0-1 0,0 0-1,0 0 1,1 0 0,-1 0 0,0 0-1,0 0 1,0 0 0,0 0-1,1 0 1,-1 0 0,0 0 0,0 0-1,0 0 1,1 0 0,-1 0 0,0 0-1,0 0 1,0 0 0,0 0 0,1 0-1,-1 0 1,0 0 0,0-1-1,0 1 1,0 0 0,0 0 0,1 0-1,-1 0 1,0 0 0,0 0 0,0 0-1,0-1 1,0 1 0,0 0-1,0 0 1,1 0 0,-1 0 0,0-1-1,0 1 1,0 0 0,0 0 0,0 0-1,0 0 1,0-1 0,0 1 0,1-15 97,0 1-39,-1 10-40,1 0 0,0 0 0,0 0 0,0 0 0,0 0 0,0 0 0,1 0 0,0 0 0,0 0 0,0 0 0,0 1 0,1-1 0,-1 1 0,1 0 0,0 0 0,0 0 0,0 0 0,0 0-1,1 1 1,-1-1 0,1 1 0,-1 0 0,1 0 0,0 0 0,0 1 0,0-1 0,0 1 0,0 0 0,0 0 0,0 0 0,0 1 0,1-1 0,-1 1 0,0 0 0,0 0 0,0 1 0,1-1 0,3 2 0,-4-1-26,0 0 0,0 0 0,0 0 0,0 1 1,0-1-1,-1 1 0,1 0 0,-1 0 1,1 1-1,-1-1 0,0 1 0,0-1 1,0 1-1,0 0 0,0 0 0,-1 1 1,1-1-1,-1 0 0,4 7 0,-5-6-14,0 1 0,-1-1 0,1 1 0,-1 0-1,0-1 1,0 1 0,0-1 0,-1 1 0,0-1-1,1 1 1,-2-1 0,1 1 0,0-1 0,-1 0-1,0 1 1,0-1 0,-4 6 0,0 0 26,-1-1-1,-1 1 1,1-1 0,-1-1 0,-13 11-1,10-9 113,1 0 0,0 1 0,0 0-1,-9 15 1,-33 62 1990,52-88-2053,-1 1-1,1 0 1,-1 0-1,1-1 1,-1 1-1,0 0 1,0-1-1,1 1 1,-1-1 0,0 1-1,0-1 1,0 1-1,0-1 1,1 0-1,-1 1 1,0-1-1,0 0 1,-1 1-1,-1-3 389,11-2-176,5-3-435,-1 0 0,1-1 0,-1 0 0,0 0 0,-1-2 0,0 1 0,16-18 0,11-20-381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13.807"/>
    </inkml:context>
    <inkml:brush xml:id="br0">
      <inkml:brushProperty name="width" value="0.1" units="cm"/>
      <inkml:brushProperty name="height" value="0.1" units="cm"/>
      <inkml:brushProperty name="color" value="#F6630D"/>
    </inkml:brush>
  </inkml:definitions>
  <inkml:trace contextRef="#ctx0" brushRef="#br0">12 62 7578,'-11'-2'5025,"24"-5"-4489,25 6-8,-2-6-8,15 1-64,-10-1-88,1-8-184,3 5-96,-4 5-104,-7 4-176,-6 2-384,-3 9-264,-25-1 456</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14.174"/>
    </inkml:context>
    <inkml:brush xml:id="br0">
      <inkml:brushProperty name="width" value="0.1" units="cm"/>
      <inkml:brushProperty name="height" value="0.1" units="cm"/>
      <inkml:brushProperty name="color" value="#F6630D"/>
    </inkml:brush>
  </inkml:definitions>
  <inkml:trace contextRef="#ctx0" brushRef="#br0">18 3 8154,'-18'-2'2891,"34"4"-2654,82 27 244,-96-29-469,0 1 0,0 0-1,0-1 1,0 1 0,0 0 0,-1 0 0,1 0 0,0 0 0,0 0 0,-1 0 0,1 1 0,0-1 0,-1 1 0,1-1 0,-1 1 0,0-1 0,0 1 0,1 0 0,-1 0 0,0-1 0,0 1 0,-1 0 0,1 0 0,0 0 0,-1 0 0,1 0 0,-1 0 0,1 0 0,-1 0 0,0 0 0,0 1 0,0-1 0,0 0 0,-1 4 0,-2 7 92,0 1-1,0-1 1,-1 0 0,-8 18-1,4-12 20,1 5-18,0 1 0,1-1 0,2 1 1,0 0-1,2 1 0,1-1 0,1 0 1,1 1-1,6 41 0,17 75-13,-23-141-125,-1 0 1,0 0-1,1 1 1,-1-1-1,0 0 1,0 0-1,0 0 1,0 0-1,0 0 1,0 0-1,0 0 1,0 0-1,0 1 0,0-1 1,0 0-1,-1 0 1,1 0-1,-2 2 1,-6-21-2244,7-5 1285</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14.531"/>
    </inkml:context>
    <inkml:brush xml:id="br0">
      <inkml:brushProperty name="width" value="0.1" units="cm"/>
      <inkml:brushProperty name="height" value="0.1" units="cm"/>
      <inkml:brushProperty name="color" value="#F6630D"/>
    </inkml:brush>
  </inkml:definitions>
  <inkml:trace contextRef="#ctx0" brushRef="#br0">0 63 8442,'2'-2'205,"0"0"0,-1 0 0,1 0 0,0 0 0,0 1 0,0-1 0,0 1 0,1-1 0,-1 1 0,0 0 0,1 0 0,-1 0 0,1 0 0,3 0-1,47-9-321,-15 3 324,-13 0-128,-16 4-57,0-1-1,1 2 1,0-1-1,-1 1 1,1 1-1,0 0 0,0 0 1,0 1-1,0 1 1,0-1-1,19 5 1,-23-4-13,0 1 1,0 0-1,0 0 1,0 0-1,-1 1 1,1 0-1,-1 0 1,9 6-1,-12-7 9,0 1-1,0-1 1,0 1 0,0-1-1,0 1 1,-1 0-1,1-1 1,-1 1 0,0 0-1,0 0 1,0 0-1,0 0 1,0 0 0,-1 1-1,1-1 1,-1 0-1,0 0 1,-1 6 0,-1 50 282,-1-16-27,5 58 0,-2-81-229,-1 1-1,-1-1 0,0 0 0,-11 39 0,7-31-26,1 0-1,-2 29 1,8-6-7,0-42-17,0 1 0,-1-1 0,0 0 0,0 1 1,-1-1-1,0 0 0,-1 0 0,0 1 0,-1-1 0,-6 16 1,9-24-26,0 0 0,-1 0 0,1 0 0,-1 0 0,1 0 0,-1 0 0,1-1 0,-1 1 0,0 0 1,1 0-1,-1 0 0,0-1 0,0 1 0,0 0 0,1-1 0,-1 1 0,0-1 0,0 1 0,0-1 1,0 1-1,0-1 0,0 0 0,0 1 0,0-1 0,0 0 0,0 0 0,0 0 0,0 0 0,0 0 0,0 0 1,0 0-1,0 0 0,0 0 0,0 0 0,-1 0 0,1-1 0,-1 0 0,-9-11-298</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45.463"/>
    </inkml:context>
    <inkml:brush xml:id="br0">
      <inkml:brushProperty name="width" value="0.1" units="cm"/>
      <inkml:brushProperty name="height" value="0.1" units="cm"/>
      <inkml:brushProperty name="color" value="#33CCFF"/>
    </inkml:brush>
  </inkml:definitions>
  <inkml:trace contextRef="#ctx0" brushRef="#br0">230 8 6249,'-10'-2'263,"4"1"-40,0-1 0,0 1 0,0 1 0,0-1 0,0 1 0,-1 0 0,-9 1 0,14 0-180,-1 0 0,1 0 0,0 0 0,0 0 1,-1 1-1,1-1 0,0 1 0,0-1 0,0 1 0,1-1 0,-1 1 0,0 0 0,1 0 0,-1 0 0,1 0 0,0 0 0,-1 0 0,1 1 0,0-1 0,0 0 0,1 1 0,-1-1 1,0 1-1,0 2 0,-20 85 652,11-43-403,-2-1 0,-3 0 0,-21 49 0,32-87-177,0 1 0,0-1 0,1 1 0,0 0 0,0 0 1,1 1-1,1-1 0,-2 18 0,3-26-96,1-1 1,-1 0-1,0 1 1,0-1-1,1 0 0,-1 1 1,0-1-1,1 0 0,-1 1 1,1-1-1,-1 0 1,0 0-1,1 0 0,-1 1 1,1-1-1,-1 0 1,0 0-1,1 0 0,-1 0 1,1 0-1,-1 0 1,1 1-1,-1-1 0,1 0 1,-1-1-1,1 1 1,-1 0-1,0 0 0,1 0 1,-1 0-1,1 0 1,-1 0-1,1 0 0,-1-1 1,1 1-1,31-8 272,5-2-100,-4 6-111,0-2 1,0-1-1,-1-2 0,39-16 1,-59 20-89,0 1 0,0 1 1,1 0-1,15-1 0,13-4-1040,-23 1-1327,-3-8 1057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14.893"/>
    </inkml:context>
    <inkml:brush xml:id="br0">
      <inkml:brushProperty name="width" value="0.1" units="cm"/>
      <inkml:brushProperty name="height" value="0.1" units="cm"/>
      <inkml:brushProperty name="color" value="#F6630D"/>
    </inkml:brush>
  </inkml:definitions>
  <inkml:trace contextRef="#ctx0" brushRef="#br0">18 1 8370,'-1'5'2912,"-3"-2"-2624,4 10-87,4 7 47,-4-2 64,6 13 40,-2 10-128,-1 0-88,-5 10-80,-4-3-16,4 4-16,-3-2-24,-2-9-16,7-5-120,-6-21-328,4-6-192</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15.212"/>
    </inkml:context>
    <inkml:brush xml:id="br0">
      <inkml:brushProperty name="width" value="0.1" units="cm"/>
      <inkml:brushProperty name="height" value="0.1" units="cm"/>
      <inkml:brushProperty name="color" value="#F6630D"/>
    </inkml:brush>
  </inkml:definitions>
  <inkml:trace contextRef="#ctx0" brushRef="#br0">65 1 6345,'3'2'208,"0"1"0,0-1-1,0 1 1,0 0 0,-1 0-1,1 0 1,-1 0 0,0 1-1,0-1 1,0 1 0,0-1 0,-1 1-1,1 0 1,-1 0 0,0-1-1,0 1 1,-1 0 0,1 0-1,-1 0 1,1 0 0,-2 4-1,0 11-170,0 0 0,-2-1 0,-6 25 0,2-8 179,-2 7-184,-28 76 0,7-27 409,29-89-416,0 0 0,1-1 0,-1 1 0,1 0 0,-1 0 0,1 0 0,0-1 0,0 1 0,0 0 0,0 0 0,0 0 0,0-1 0,0 1 0,0 0 0,1 0 0,-1-1 0,1 1 0,0 0 0,-1 0 0,3 2 0,-2-3-11,0 0 1,0-1-1,0 1 1,0 0-1,1-1 0,-1 1 1,0-1-1,1 1 1,-1-1-1,0 1 0,1-1 1,-1 0-1,0 0 1,1 0-1,-1 0 0,0 0 1,1 0-1,-1 0 1,1 0-1,1-1 0,7-2 17,0 0 0,0 0 0,0-1 0,0 0 0,12-8 0,-7 3-49,-3 3-106,-1 0 0,0-1 1,0-1-1,0 0 0,-1 0 1,18-20-1,-18 15-1248,0 12 594</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15.541"/>
    </inkml:context>
    <inkml:brush xml:id="br0">
      <inkml:brushProperty name="width" value="0.1" units="cm"/>
      <inkml:brushProperty name="height" value="0.1" units="cm"/>
      <inkml:brushProperty name="color" value="#F6630D"/>
    </inkml:brush>
  </inkml:definitions>
  <inkml:trace contextRef="#ctx0" brushRef="#br0">65 20 9010,'8'-3'3033,"13"1"-2905,7 6 8,0-1-24,0-8 0,-2-3-40,5 3-128,-4 2-1041,-4 6 809</inkml:trace>
  <inkml:trace contextRef="#ctx0" brushRef="#br0" timeOffset="1">7 260 8410,'-7'12'3176,"7"-8"-2215,17 0-689,6-3-32,8-9 0,9 2-32,9-7-104,8 3-32,2-13-312,9-4-280,14 1 336</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15.880"/>
    </inkml:context>
    <inkml:brush xml:id="br0">
      <inkml:brushProperty name="width" value="0.1" units="cm"/>
      <inkml:brushProperty name="height" value="0.1" units="cm"/>
      <inkml:brushProperty name="color" value="#F6630D"/>
    </inkml:brush>
  </inkml:definitions>
  <inkml:trace contextRef="#ctx0" brushRef="#br0">1 15 9450,'0'-15'3289,"5"15"-2945,8 5-184,0 10 48,0 3 32,2 5 0,-4-2-40,-1 7-192,-5-5-168,-11-2-424,-6 6-216,-6 1 448</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16.233"/>
    </inkml:context>
    <inkml:brush xml:id="br0">
      <inkml:brushProperty name="width" value="0.1" units="cm"/>
      <inkml:brushProperty name="height" value="0.1" units="cm"/>
      <inkml:brushProperty name="color" value="#F6630D"/>
    </inkml:brush>
  </inkml:definitions>
  <inkml:trace contextRef="#ctx0" brushRef="#br0">0 78 8890,'2'-5'3113,"11"-3"-2673,30 1-144,10-3 40,6-1 136,6 4 16,-15-7-160,5 9-88,-9-2-160,-6 4-24,-12 3-168,-5 8-144,-10 10-360,-13-6-240,-5 4 512</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16.576"/>
    </inkml:context>
    <inkml:brush xml:id="br0">
      <inkml:brushProperty name="width" value="0.1" units="cm"/>
      <inkml:brushProperty name="height" value="0.1" units="cm"/>
      <inkml:brushProperty name="color" value="#F6630D"/>
    </inkml:brush>
  </inkml:definitions>
  <inkml:trace contextRef="#ctx0" brushRef="#br0">140 0 5561,'-112'123'2735,"88"-89"-786,23-21-1130,2-5-699,1 48 677,-1-41-674,0 0 0,-1-1 0,-3 20 0,-2-25-78,5-9-44,0 0 0,1 0 0,-1 0 0,0 0 0,0 0 0,0 0 0,0 0 0,0 0 0,0 0 0,1 0 0,-1 0 0,0 0 0,0 0 0,0 0 0,0 1 0,0-1 0,0 0 0,0 0 0,1 0 0,-1 0 0,0 0 0,0 0 0,0 0 0,0 0 0,0 0 0,0 1 0,0-1 0,0 0 0,0 0-1,0 0 1,0 0 0,0 0 0,1 0 0,-1 0 0,0 1 0,0-1 0,0 0 0,0 0 0,0 0 0,0 0 0,0 0 0,0 0 0,0 1 0,0-1 0,-1 0 0,1 0 0,0 0 0,0 0 0,0 0 0,0 0 0,0 1 0,0-1 0,0 0 0,0 0 0,0 0 0,0 0 0,0 0 0,4-24 184,1 9-113,1 1 0,1 0-1,0 0 1,1 0 0,0 1 0,1 0-1,0 1 1,1 0 0,1 1 0,18-16 0,-8 7-8,-15 12-44,1 1 0,1 1 1,-1-1-1,17-9 0,-22 15-19,0 0 0,0 0 0,0 0 0,-1 0 0,1 1 1,0-1-1,1 1 0,-1-1 0,0 1 0,0 0 0,0 0 0,0 0 0,0 0 0,0 0 0,0 0 0,0 1 0,0-1 0,0 1 0,0-1 0,0 1 0,0 0 0,0 0 0,0 0 0,0 0 0,-1 0 0,1 0 1,0 0-1,2 3 0,-4-4-3,1 1 0,-1-1 0,1 1 1,-1 0-1,0-1 0,0 1 0,1-1 0,-1 1 1,0-1-1,0 1 0,0 0 0,1-1 1,-1 1-1,0-1 0,0 1 0,0 0 1,0-1-1,0 1 0,0-1 0,0 1 1,-1 0-1,1-1 0,0 1 0,0-1 0,0 1 1,-1 0-1,1-1 0,0 1 0,0-1 1,-1 1-1,1-1 0,-1 1 0,0 0 1,-20 22-41,7-9 24,-64 64-39,52-54 60,1 1 0,-23 31 0,31-24 117,16-31-110,1-1 0,0 1 0,-1 0 1,1 0-1,0-1 0,0 1 1,0 0-1,0 0 0,0 0 0,0-1 1,0 1-1,0 0 0,0 0 1,0 0-1,0-1 0,0 1 0,1 0 1,-1 0-1,0 0 0,0-1 1,1 1-1,-1 0 0,1-1 0,-1 1 1,1 0-1,-1-1 0,1 1 1,-1 0-1,1-1 0,-1 1 1,1-1-1,0 1 0,-1-1 0,1 0 1,0 1-1,0-1 0,-1 0 1,1 1-1,0-1 0,0 0 0,1 1 1,3-4 27,1 1 0,0-1 0,-1 0 1,1 0-1,-1-1 0,0 1 0,0-1 0,8-8 1,-6 5-25,87-68-478,-73 67-961,-20 13 989</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17.152"/>
    </inkml:context>
    <inkml:brush xml:id="br0">
      <inkml:brushProperty name="width" value="0.1" units="cm"/>
      <inkml:brushProperty name="height" value="0.1" units="cm"/>
      <inkml:brushProperty name="color" value="#F6630D"/>
    </inkml:brush>
  </inkml:definitions>
  <inkml:trace contextRef="#ctx0" brushRef="#br0">112 1 6137,'-77'90'3081,"76"-90"-3020,1 1 1,0-1-1,0 0 1,-1 0-1,1 1 1,0-1-1,0 0 1,-1 1-1,1-1 1,0 0-1,0 0 1,0 1-1,0-1 1,0 0-1,-1 1 1,1-1-1,0 0 1,0 1-1,0-1 1,0 1-1,0-1 1,0 0-1,0 1 1,0-1-1,0 0 1,0 1-1,0-1 1,1 0-1,-1 1 1,0-1-1,0 0 1,0 1-1,0-1 1,0 0-1,1 0 1,-1 1-1,0-1 1,0 0-1,1 1 1,-1-1-1,0 0 1,0 0-1,1 0 1,-1 1-1,0-1 1,0 0-1,1 0 1,-1 0-1,0 0 1,1 1-1,-1-1 1,0 0-1,1 0 1,-1 0-1,1 0 1,-1 0-1,0 0 1,1 0-1,29 3-457,-17-2 678,8 1-116,-12-1-241,1 0 0,-1 0 0,1 1-1,-1 0 1,15 7 0,-23-9 59,0 0 0,0 1 1,0-1-1,0 1 0,0 0 0,-1-1 1,1 1-1,0 0 0,0-1 0,-1 1 1,1 0-1,0 0 0,-1 0 0,1 0 1,-1-1-1,1 1 0,-1 0 0,1 0 0,-1 0 1,0 0-1,0 0 0,1 0 0,-1 2 1,0-1 1,-1 0 1,1 0 0,-1 1-1,0-1 1,0 0 0,1 0 0,-1 0-1,-1 0 1,1 0 0,0 0-1,0 0 1,-1 0 0,1-1-1,-1 1 1,-2 1 0,-33 30 34,31-29 51,0 1 1,0-1-1,0 1 0,1 0 1,-1 1-1,1-1 0,0 1 0,1 0 1,0 0-1,0 1 0,0-1 1,0 1-1,1 0 0,-4 12 0,7-17-56,0 1 0,0-1 0,1 1 0,-1-1 0,1 1 0,-1-1 0,1 1 0,0-1 0,0 1 0,0-1 0,0 0 0,0 1 0,1-1 0,-1 0 0,0 0 0,1 0 0,0 0 0,0 0 0,-1 0 0,1-1 0,0 1 0,1 0 0,-1-1 0,0 0 0,0 1 0,0-1 0,1 0 0,-1 0 0,5 1 0,-2 0-13,0-1 1,0 1-1,0-1 1,0 0-1,1 0 1,-1-1-1,0 1 1,0-1-1,0 0 1,1-1-1,-1 1 1,0-1-1,10-3 1,-13 3-18,0 1 0,0-1 1,0 0-1,0 0 1,0 1-1,0-1 1,0 1-1,1 0 0,-1 0 1,0 0-1,0 0 1,0 0-1,1 0 1,-1 1-1,0-1 0,0 1 1,0-1-1,0 1 1,0 0-1,3 1 1,0 1-42,0 1 0,0 1 0,0-1 0,0 0 0,6 9 0,-9-11 37,0 1 11,-1-1 1,0 1-1,1 0 0,-1 0 0,0 0 0,0 0 0,-1 0 0,1 0 0,-1 0 0,1 0 0,-1 0 0,0 1 0,0-1 0,0 0 1,-1 0-1,1 0 0,-2 3 0,-14 50 27,9-39 71,-2-1-1,1 0 0,-2-1 0,0 0 0,-1 0 0,-14 14 1,20-24 23,0 0 0,0 0 0,-1-1 0,1 0 1,-1 0-1,0 0 0,0-1 0,0 1 0,0-1 0,0-1 1,-1 0-1,0 1 0,1-2 0,-1 1 0,0-1 0,0 0 1,0-1-1,-10 1 0,14-2-86,0 0 1,1 0-1,-1 0 1,1 0-1,-1 0 1,1 0-1,-1-1 0,1 1 1,0-1-1,0 0 1,0 0-1,0 1 0,0-1 1,0 0-1,1-1 1,-1 1-1,0 0 1,1 0-1,0-1 0,0 1 1,-1-1-1,1 1 1,1-1-1,-1 0 1,0 1-1,1-1 0,-1-5 1,-2-10-66,1 0-1,0-36 1,2 41 22,1-136-2688,-2 125 2218</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38:17.519"/>
    </inkml:context>
    <inkml:brush xml:id="br0">
      <inkml:brushProperty name="width" value="0.1" units="cm"/>
      <inkml:brushProperty name="height" value="0.1" units="cm"/>
      <inkml:brushProperty name="color" value="#F6630D"/>
    </inkml:brush>
  </inkml:definitions>
  <inkml:trace contextRef="#ctx0" brushRef="#br0">0 185 10578,'7'-22'3665,"52"11"-3297,16-1-120,2-9 0,-3-4-48,10-7-136,0 0-368,23 3 200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1:50.611"/>
    </inkml:context>
    <inkml:brush xml:id="br0">
      <inkml:brushProperty name="width" value="0.1" units="cm"/>
      <inkml:brushProperty name="height" value="0.1" units="cm"/>
      <inkml:brushProperty name="color" value="#F6630D"/>
    </inkml:brush>
  </inkml:definitions>
  <inkml:trace contextRef="#ctx0" brushRef="#br0">342 28 8154,'81'-5'2426,"-78"5"-2320,-1-1 1,1 0 0,0 1-1,-1-1 1,1 0 0,-1 0 0,1-1-1,-1 1 1,0 0 0,0-1-1,4-2 1,-4-3 1077,-14 7 1105,-16 10-2271,1 1 1,0 2-1,1 0 1,0 2-1,-46 35 1,31-22-12,24-15-154,1 1 0,0 0 0,-19 23-1,-9 9-360,41-43 467,-1 0 1,0-1-1,0 1 0,0-1 1,0 0-1,0 0 0,-1 0 1,1-1-1,0 1 1,-7 0-1,-8 4 49</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1:50.950"/>
    </inkml:context>
    <inkml:brush xml:id="br0">
      <inkml:brushProperty name="width" value="0.1" units="cm"/>
      <inkml:brushProperty name="height" value="0.1" units="cm"/>
      <inkml:brushProperty name="color" value="#F6630D"/>
    </inkml:brush>
  </inkml:definitions>
  <inkml:trace contextRef="#ctx0" brushRef="#br0">35 1 7906,'-28'59'2992,"21"-61"-2312,12 10-111,-5-16 71,16 10-72,-6-12-8,21 8-168,9 7-88,-4-6-128,7 1-56,-7-10-96,0-2-16,2 1-320,0 1-184,-9 5-464,-1 2 520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45.979"/>
    </inkml:context>
    <inkml:brush xml:id="br0">
      <inkml:brushProperty name="width" value="0.1" units="cm"/>
      <inkml:brushProperty name="height" value="0.1" units="cm"/>
      <inkml:brushProperty name="color" value="#33CCFF"/>
    </inkml:brush>
  </inkml:definitions>
  <inkml:trace contextRef="#ctx0" brushRef="#br0">70 73 9066,'10'-73'2559,"-8"82"-2395,0 0-1,-1 0 1,1 0-1,-2 15 1,-8 47-134,-4-1-1,-31 99 1,19-78-770,58-186-1934,45-75 4266,-68 154-1478,-1 2-1,2-1 0,0 1 0,0 1 1,1 0-1,1 1 0,24-17 1,4-4-253,-35 27-123,1 6 88</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1:51.278"/>
    </inkml:context>
    <inkml:brush xml:id="br0">
      <inkml:brushProperty name="width" value="0.1" units="cm"/>
      <inkml:brushProperty name="height" value="0.1" units="cm"/>
      <inkml:brushProperty name="color" value="#F6630D"/>
    </inkml:brush>
  </inkml:definitions>
  <inkml:trace contextRef="#ctx0" brushRef="#br0">21 87 8658,'-1'0'91,"0"0"1,1 0-1,-1 0 1,0 0-1,0 0 1,1 0-1,-1 0 1,0 0-1,1 0 1,-1 0-1,0 0 1,1 1-1,-1-1 1,0 0-1,1 0 1,-1 1-1,0-1 1,1 1-1,-1-1 1,1 0-1,-1 1 1,0-1-1,1 1 1,-1-1-1,1 1 1,0-1-1,-1 1 1,1 0-1,-1-1 1,1 1-1,0-1 1,0 1-1,-1 0 1,1-1-1,0 2 1,1-1-31,0 0 1,1 0 0,-1 0 0,1-1-1,-1 1 1,1-1 0,-1 1-1,1-1 1,-1 1 0,1-1 0,0 0-1,-1 0 1,1 0 0,0 0 0,-1 0-1,1 0 1,2 0 0,350-31 1705,38-3-2105,-379 34 276,-5 0-90,0 0-1,0-1 1,0 1 0,0-2-1,0 1 1,0-1-1,0 0 1,0-1 0,-1 0-1,1 0 1,11-7-1,-3-5-245</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1:51.631"/>
    </inkml:context>
    <inkml:brush xml:id="br0">
      <inkml:brushProperty name="width" value="0.1" units="cm"/>
      <inkml:brushProperty name="height" value="0.1" units="cm"/>
      <inkml:brushProperty name="color" value="#F6630D"/>
    </inkml:brush>
  </inkml:definitions>
  <inkml:trace contextRef="#ctx0" brushRef="#br0">232 1 8234,'-7'2'160,"1"0"1,-1 1-1,0 0 0,1 0 1,0 1-1,0 0 0,0 0 1,0 0-1,0 0 1,1 1-1,0 0 0,0 0 1,0 1-1,1-1 1,0 1-1,0 0 0,0 0 1,-2 7-1,-11 21 65,3 1-1,0 0 1,-10 45-1,-5 13 117,22-71-290,1 0 1,1 0-1,1 1 0,1 0 0,1 0 1,0 0-1,2 0 0,4 35 0,-4-54-37,1-1-1,-1 0 0,0 0 1,1 0-1,0 0 0,0 0 1,0 0-1,0 0 0,0 0 1,0 0-1,1 0 0,-1-1 0,1 1 1,0 0-1,0-1 0,0 0 1,0 1-1,0-1 0,1 0 1,-1 0-1,1 0 0,-1 0 0,1-1 1,0 1-1,0-1 0,0 1 1,0-1-1,0 0 0,0 0 1,6 1-1,3-2 47,0-1 0,0 0-1,0 0 1,0-1 0,0-1 0,19-6 0,10-2-2,-16 6-50,1-2 0,-1 0-1,0-2 1,0-1 0,-1-1 0,-1-1 0,41-27 0,-28 10-293,-25 19 93,0 1 1,0 1-1,15-9 1,5 2-9</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1:52.148"/>
    </inkml:context>
    <inkml:brush xml:id="br0">
      <inkml:brushProperty name="width" value="0.1" units="cm"/>
      <inkml:brushProperty name="height" value="0.1" units="cm"/>
      <inkml:brushProperty name="color" value="#F6630D"/>
    </inkml:brush>
  </inkml:definitions>
  <inkml:trace contextRef="#ctx0" brushRef="#br0">173 33 8482,'26'-15'1130,"4"-2"352,-28 18-810,-14 13-85,-1 1-467,1 2-1,0-1 1,2 1-1,0 1 1,-10 22 0,-5 10-31,-49 110 15,69-150-95,-1-1 1,1 0 0,1 0 0,-1 1 0,2-1 0,-1 1 0,1 0 0,1 0 0,-1 1 0,0 15 1,3-25-11,0-1 1,0 1 0,0-1 0,0 1 0,0-1-1,1 1 1,-1-1 0,0 1 0,0-1 0,0 1-1,1-1 1,-1 1 0,0-1 0,1 1 0,-1-1-1,0 0 1,1 1 0,-1-1 0,0 1 0,1-1-1,-1 0 1,1 0 0,-1 1 0,1-1 0,-1 0-1,1 0 1,-1 1 0,1-1 0,-1 0 0,1 0-1,-1 0 1,1 0 0,-1 0 0,1 0 0,-1 0-1,1 0 1,-1 0 0,1 0 0,-1 0 0,1 0-1,0 0 1,36-12 52,-22 5-29,0 0-1,25-19 1,-30 18-19,0 1-1,0 0 1,1 0 0,0 1-1,0 0 1,0 1 0,19-6-1,-12 5-47,-3 2-86,-14 5 123,0 1 1,0-1 0,0 0 0,-1 0 0,1 0-1,0 0 1,-1 1 0,1-1 0,-1 0-1,0 0 1,1 1 0,-1-1 0,0 0 0,0 1-1,1-1 1,-1 2 0,0-1 3,0 0 1,0 1-1,-1-1 0,1 0 1,0 0-1,-1 0 1,1 0-1,-1 0 0,0 0 1,1 0-1,-1 0 0,0 0 1,0 0-1,0 0 1,-1 0-1,1 0 0,0-1 1,-3 3-1,-36 30-9,8-8 6,-5 15 10,16-19 20,0 1 1,2 1-1,-32 52 1,51-76-23,0 1 1,-1-1 0,1 0-1,0 1 1,0-1-1,-1 1 1,1-1-1,0 0 1,0 1 0,0-1-1,0 1 1,0-1-1,0 0 1,0 1-1,0-1 1,0 1 0,0-1-1,0 1 1,0-1-1,0 0 1,0 1-1,0-1 1,0 1 0,0-1-1,0 0 1,0 1-1,1-1 1,-1 1-1,0-1 1,0 0 0,1 1-1,-1-1 1,0 0-1,0 1 1,1-1-1,-1 0 1,0 1 0,1-1-1,0 0 1,21 2 94,24-12 21,7-17 54,-43 21-742,0 0 0,1 1 0,-1 0 0,1 1 0,12-4 0,-15 7-539</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1:52.495"/>
    </inkml:context>
    <inkml:brush xml:id="br0">
      <inkml:brushProperty name="width" value="0.1" units="cm"/>
      <inkml:brushProperty name="height" value="0.1" units="cm"/>
      <inkml:brushProperty name="color" value="#F6630D"/>
    </inkml:brush>
  </inkml:definitions>
  <inkml:trace contextRef="#ctx0" brushRef="#br0">14 175 8898,'-13'18'3265,"13"0"-2673,6 0-112,16-11-32,9-2-72,5-25-80,10 5-40,0-14-136,-2-7-48,2 11-248,0-6-144,-5 4-432,-3 3-128,-5-9 544</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1:52.825"/>
    </inkml:context>
    <inkml:brush xml:id="br0">
      <inkml:brushProperty name="width" value="0.1" units="cm"/>
      <inkml:brushProperty name="height" value="0.1" units="cm"/>
      <inkml:brushProperty name="color" value="#F6630D"/>
    </inkml:brush>
  </inkml:definitions>
  <inkml:trace contextRef="#ctx0" brushRef="#br0">92 1 9722,'10'0'3369,"-7"5"-2905,1 18 40,-4 0 168,-5 10 0,-2 9-160,2 8-200,-8 1-232,0 1-8,3-4-72,-5-9-112,5-3-384,-4-14-272,9-1-456,-7-10-2705,24-11 2801</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1:53.164"/>
    </inkml:context>
    <inkml:brush xml:id="br0">
      <inkml:brushProperty name="width" value="0.1" units="cm"/>
      <inkml:brushProperty name="height" value="0.1" units="cm"/>
      <inkml:brushProperty name="color" value="#F6630D"/>
    </inkml:brush>
  </inkml:definitions>
  <inkml:trace contextRef="#ctx0" brushRef="#br0">8 27 8226,'6'-4'285,"0"1"0,0-1 1,1 1-1,0 1 0,-1-1 1,1 1-1,0 1 0,0-1 1,1 1-1,-1 0 0,0 1 1,0 0-1,0 0 0,0 0 1,9 2-1,23-1 356,-23-1-584,-1 1 1,0 1-1,1 0 0,-1 1 0,0 0 1,16 7-1,-24-8-52,0 1 1,0 0 0,0 0-1,-1 0 1,1 1 0,-1 0-1,0 0 1,0 1-1,0-1 1,-1 1 0,0 1-1,1-1 1,-2 1 0,1 0-1,4 7 1,-7-8 0,-1 0 0,0 0 0,0 1 0,0-1 1,0 0-1,-1 1 0,0-1 0,0 0 0,-1 1 0,1-1 0,-1 0 0,0 0 0,0 1 1,-1-1-1,0 0 0,0 0 0,0-1 0,0 1 0,-1 0 0,-4 6 0,-5 12 11,-3 17 12,-12 22-4,12-36-205,-1-1 1,-1-1 0,-1 0-1,-2-2 1,-28 27-1,26-36-142</inkml:trace>
  <inkml:trace contextRef="#ctx0" brushRef="#br0" timeOffset="1">75 459 9242,'-74'-59'3145,"79"54"-2921,11 5-104,-3-5 112,2 0 48,7 5-16,-4 0-48,1 1-152,1-1-80,-12-8-216,4 2-184,-6-12-440,-4 0-1873,1 8 1905</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1:53.495"/>
    </inkml:context>
    <inkml:brush xml:id="br0">
      <inkml:brushProperty name="width" value="0.1" units="cm"/>
      <inkml:brushProperty name="height" value="0.1" units="cm"/>
      <inkml:brushProperty name="color" value="#F6630D"/>
    </inkml:brush>
  </inkml:definitions>
  <inkml:trace contextRef="#ctx0" brushRef="#br0">143 0 6729,'-3'6'428,"0"1"0,1-1 0,-1 1 0,2 0 0,-1 0 0,1-1 0,0 1 0,-1 10 0,-2 16 208,-4 7-187,6-22-326,-2-1-1,0 1 0,-1 0 0,0-1 1,-14 28-1,10-27-47,2 1 1,-9 27-1,12-31 171,0-1-1,-1 0 1,-1 0-1,-14 24 1,20-38-226,0 1 1,-1-1-1,1 0 1,0 0-1,0 1 1,-1-1 0,1 0-1,0 1 1,0-1-1,0 1 1,0-1-1,0 0 1,0 1 0,-1-1-1,1 0 1,0 1-1,0-1 1,0 1-1,0-1 1,0 0 0,0 1-1,1-1 1,-1 0-1,0 1 1,0-1-1,0 1 1,0-1 0,0 0-1,0 1 1,1-1-1,-1 0 1,0 1-1,0-1 1,1 0-1,-1 1 1,0-1 0,0 0-1,1 0 1,-1 1-1,21 5 483,21-4-35,-41-2-462,7 0-11,0-1 1,0 0 0,0-1 0,0 1-1,-1-1 1,1-1 0,-1 0-1,1 0 1,-1 0 0,0-1-1,0 0 1,0 0 0,0-1 0,11-10-1,0 1-444,5 2-291,6 7 288</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1:53.895"/>
    </inkml:context>
    <inkml:brush xml:id="br0">
      <inkml:brushProperty name="width" value="0.1" units="cm"/>
      <inkml:brushProperty name="height" value="0.1" units="cm"/>
      <inkml:brushProperty name="color" value="#F6630D"/>
    </inkml:brush>
  </inkml:definitions>
  <inkml:trace contextRef="#ctx0" brushRef="#br0">19 82 10210,'69'-82'2945,"-69"82"-2930,0 0 1,0 0-1,0 0 1,0 1 0,0-1-1,0 0 1,1 0-1,-1 0 1,0 0-1,0 0 1,0 0-1,0 0 1,0 0 0,0 1-1,0-1 1,0 0-1,0 0 1,0 0-1,0 0 1,0 0-1,1 0 1,-1 0 0,0 0-1,0 0 1,0 0-1,0 0 1,0 0-1,0 0 1,0 0-1,0 0 1,1 0 0,-1 0-1,0 0 1,0 0-1,0 0 1,0 0-1,0 0 1,0 0-1,0 0 1,1 0 0,-1 0-1,0 0 1,0 0-1,0 0 1,0 0-1,0 0 1,0 0-1,0 0 1,0 0 0,0 0-1,1 0 1,-1 0-1,0-1 1,-4 21 203,-12 25-129,-5-10-55,14-25-29,0 0-1,1 1 1,0 0-1,1-1 0,0 2 1,1-1-1,0 0 1,-4 23-1,17-42 18,0-1 0,-1 1 0,14-20 0,-9 12-12,6-5-51,37-31 1,-14 13-1744,-40 38 1445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1:54.230"/>
    </inkml:context>
    <inkml:brush xml:id="br0">
      <inkml:brushProperty name="width" value="0.1" units="cm"/>
      <inkml:brushProperty name="height" value="0.1" units="cm"/>
      <inkml:brushProperty name="color" value="#F6630D"/>
    </inkml:brush>
  </inkml:definitions>
  <inkml:trace contextRef="#ctx0" brushRef="#br0">38 0 8098,'-37'104'3216,"37"-101"-1783,6 10-1209,1-6 40,-4-7 16,7 16 24,0-6-144,-5 3-160,3 4-328,-2-1-192</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1:54.561"/>
    </inkml:context>
    <inkml:brush xml:id="br0">
      <inkml:brushProperty name="width" value="0.1" units="cm"/>
      <inkml:brushProperty name="height" value="0.1" units="cm"/>
      <inkml:brushProperty name="color" value="#F6630D"/>
    </inkml:brush>
  </inkml:definitions>
  <inkml:trace contextRef="#ctx0" brushRef="#br0">71 1 8346,'1'7'666,"0"1"0,-1 0 0,0 0 0,-1 0 0,-2 16 1,0-11-547,-1 1 1,0-1-1,-1 1 0,0-1 1,-1 0-1,-1-1 1,0 0-1,-15 19 1,22-31-106,0 1 1,-1-1-1,1 0 1,0 0-1,-1 0 0,1 0 1,0 1-1,-1-1 1,1 0-1,0 0 0,0 1 1,-1-1-1,1 0 1,0 1-1,0-1 1,-1 0-1,1 1 0,0-1 1,0 0-1,0 1 1,0-1-1,0 0 0,0 1 1,0-1-1,-1 0 1,1 1-1,0-1 0,0 1 1,0-1-1,0 0 1,0 1-1,1-1 1,-1 0-1,0 1 0,0-1 1,0 1-1,0-1 1,0 0-1,0 1 0,1-1 1,-1 0-1,0 0 1,0 1-1,1-1 1,-1 0-1,0 1 0,0-1 1,1 0-1,-1 0 1,0 1-1,1-1 0,-1 0 1,0 0-1,1 0 1,-1 0-1,0 1 1,1-1-1,-1 0 0,0 0 1,1 0-1,-1 0 1,0 0-1,1 0 0,34-6 292,-18-3-262,0 0-1,-1-2 1,0 1-1,0-2 1,20-20-1,8-5-5,-32 29-86,0 1 0,1-1 0,17-5 0,-1-1-487,2-1-867,-22 12 941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46.311"/>
    </inkml:context>
    <inkml:brush xml:id="br0">
      <inkml:brushProperty name="width" value="0.1" units="cm"/>
      <inkml:brushProperty name="height" value="0.1" units="cm"/>
      <inkml:brushProperty name="color" value="#33CCFF"/>
    </inkml:brush>
  </inkml:definitions>
  <inkml:trace contextRef="#ctx0" brushRef="#br0">40 0 7882,'-40'120'2856,"42"-125"-2160,10 18-520,2 10 1,3-11-1,-3 14-40,3-1-8,-9-9-72,10 9-16,-1-7-64,-11-8-40,11-2-128,-17-13-128,-2-15-441,7-1 513</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1:54.894"/>
    </inkml:context>
    <inkml:brush xml:id="br0">
      <inkml:brushProperty name="width" value="0.1" units="cm"/>
      <inkml:brushProperty name="height" value="0.1" units="cm"/>
      <inkml:brushProperty name="color" value="#F6630D"/>
    </inkml:brush>
  </inkml:definitions>
  <inkml:trace contextRef="#ctx0" brushRef="#br0">49 1 8674,'-49'87'3521,"67"-78"-3321,-5 0 88,4 5 48,-2-5-40,-9-9-48,12 6-176,-5-4-64,-3 3-200,5 3-168,-13-1 1352,-4-4-864</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1:55.220"/>
    </inkml:context>
    <inkml:brush xml:id="br0">
      <inkml:brushProperty name="width" value="0.1" units="cm"/>
      <inkml:brushProperty name="height" value="0.1" units="cm"/>
      <inkml:brushProperty name="color" value="#F6630D"/>
    </inkml:brush>
  </inkml:definitions>
  <inkml:trace contextRef="#ctx0" brushRef="#br0">53 1 7898,'-53'44'2944,"58"-36"-2128,-2-6-559,4 6-65,-2 7-48,-5-13-80,10 11-224,-7-7 72</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1:55.563"/>
    </inkml:context>
    <inkml:brush xml:id="br0">
      <inkml:brushProperty name="width" value="0.1" units="cm"/>
      <inkml:brushProperty name="height" value="0.1" units="cm"/>
      <inkml:brushProperty name="color" value="#F6630D"/>
    </inkml:brush>
  </inkml:definitions>
  <inkml:trace contextRef="#ctx0" brushRef="#br0">0 1 7626,'5'7'3392,"3"-7"-855,9 14-2281,-7-7 112,-9-2 32,17 15-24,-6-1-208,-6 9-112,1-2-224,-5-1-200,-2-5-344,8-2-248,0-3 576</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1:55.908"/>
    </inkml:context>
    <inkml:brush xml:id="br0">
      <inkml:brushProperty name="width" value="0.1" units="cm"/>
      <inkml:brushProperty name="height" value="0.1" units="cm"/>
      <inkml:brushProperty name="color" value="#F6630D"/>
    </inkml:brush>
  </inkml:definitions>
  <inkml:trace contextRef="#ctx0" brushRef="#br0">101 83 9026,'4'-6'228,"0"0"0,0 1-1,0-1 1,1 1 0,-1 0 0,1 0-1,1 0 1,-1 1 0,0 0 0,1 0 0,0 0-1,0 1 1,0 0 0,1 0 0,-1 0 0,1 1-1,-1 0 1,1 0 0,11-1 0,-7 2-201,0 0 0,0 0 0,0 1 0,0 1 1,0 0-1,0 1 0,0 0 0,0 0 0,-1 1 0,1 0 1,-1 1-1,11 6 0,128 75 5,-148-85-37,-1 0-1,1 0 1,-1 0 0,1 1 0,-1-1-1,1 0 1,-1 0 0,1 1 0,-1-1-1,1 0 1,-1 1 0,1-1-1,-1 1 1,0-1 0,1 0 0,-1 1-1,1-1 1,-1 1 0,0-1 0,0 1-1,1-1 1,-1 1 0,0-1-1,0 1 1,0-1 0,1 1 0,-1 0-1,0-1 1,0 1 0,0-1 0,0 1-1,0-1 1,0 1 0,0 0-1,0-1 1,0 1 0,-1-1 0,1 2-1,-24 11-330,-44-1-521,54-10 564,1 1 0,0 0-1,0 1 1,0 0 0,0 1 0,1 0-1,-22 14 1,14-8-515,13-6 580,-1 0 1,1-1-1,-1 0 1,0-1 0,0 0-1,0 0 1,0 0-1,0-1 1,-1-1 0,-11 2-1,-6-4 387,19 0 354,0 1 0,1 0 0,-1 0 0,0 0 0,1 1 0,-1 0-1,-10 3 1,27-6-213,1 1 0,-1 0 0,0 0 0,1 1 0,10 1 0,6-1-230,58-14-259,-86 15 152,1 0 0,0 0 0,-1 0 0,1 0 0,0 0 0,-1 0 0,1 0 0,-1 0 0,1 0 0,-1 0 0,0 0 0,0 0 1,1-1-1,-1 1 0,0 0 0,0-1 0,0 1 0,1 0 0,-3 0 0,-64 47 44,-13 7-14,-49 35 407,131-90-113,17-2-42,0-1 0,30-8 0,23-29 77,-16 7-1478,-55 31 465</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1:56.479"/>
    </inkml:context>
    <inkml:brush xml:id="br0">
      <inkml:brushProperty name="width" value="0.1" units="cm"/>
      <inkml:brushProperty name="height" value="0.1" units="cm"/>
      <inkml:brushProperty name="color" value="#F6630D"/>
    </inkml:brush>
  </inkml:definitions>
  <inkml:trace contextRef="#ctx0" brushRef="#br0">126 36 8858,'-52'-34'2712,"51"34"-2681,1 0-1,0 0 1,0-1-1,0 1 0,-1 0 1,1 0-1,0 0 0,0 0 1,0 0-1,-1 0 1,1-1-1,0 1 0,0 0 1,0 0-1,-1 0 0,1 0 1,0 0-1,0 0 1,-1 0-1,1 0 0,0 0 1,0 0-1,-1 0 0,1 0 1,0 0-1,0 0 1,-1 1-1,1-1 0,0 0 1,0 0-1,0 0 0,-1 0 1,1 0-1,0 0 0,0 1 1,0-1-1,0 0 1,-1 0-1,1 0 0,0 0 1,0 1-1,0-1 0,0 0 1,0 0-1,0 0 1,-1 1-1,1-1 0,0 0 1,0 0-1,0 1 0,0-1 1,0 0-1,0 0 1,0 1-1,0-1 0,0 0 1,0 0-1,0 1 0,1 18 312,-1-14 18,1 22-286,0-1-1,-2 1 0,-1-1 0,-1 0 0,-1 0 1,-2 0-1,0 0 0,-18 42 0,8-33-322,11-23 26,8-17-254,1-5 488,0 0 1,2 0-1,-1 1 1,1-1-1,0 1 1,1 0-1,0 1 1,0 0-1,1 0 1,14-11-1,-18 17-1,-1-1 1,1 1-1,0 0 0,0 0 0,0 0 0,0 1 1,0 0-1,0-1 0,0 1 0,0 1 0,0-1 0,1 0 1,-1 1-1,0 0 0,1 0 0,-1 0 0,0 1 0,0 0 1,1-1-1,-1 1 0,0 1 0,0-1 0,0 1 1,0-1-1,0 1 0,-1 0 0,1 1 0,0-1 0,-1 0 1,0 1-1,1 0 0,4 6 0,-2-3-42,0 1 0,-1 0-1,0 0 1,0 0 0,0 0 0,-1 1-1,0 0 1,-1 0 0,0 0 0,0 0-1,-1 0 1,0 1 0,0-1 0,-1 1 0,1 12-1,-3-16 7,0 1 0,0-1 0,0 0 0,-1 0 0,1 0 0,-1 0 0,-1 0 0,1 0 0,-1 0-1,0-1 1,0 1 0,0-1 0,0 0 0,-1 0 0,0 0 0,0 0 0,-7 5 0,3-3 41,-1 0 1,0 0-1,0-1 0,-1 0 1,1 0-1,-1-1 0,-19 5 1,23-7 185,1 0 0,-1 0 0,0 0 0,1 1 0,-1 0 0,1 0 0,0 0 0,-9 8 0,14-11-172,-1 0-1,1 0 1,0 0-1,0 0 1,0 0 0,-1 0-1,1 0 1,0 0-1,0 0 1,0 0-1,-1-1 1,1 1 0,0 0-1,0 0 1,0 0-1,0 0 1,0 0-1,-1-1 1,1 1-1,0 0 1,0 0 0,0 0-1,0-1 1,0 1-1,0 0 1,0 0-1,0 0 1,0-1-1,-1 1 1,1 0 0,0 0-1,0-1 1,0 1-1,0 0 1,0 0-1,1 0 1,-1-1-1,0 1 1,0 0 0,0 0-1,0 0 1,0-1-1,0 1 1,0 0-1,0 0 1,0 0-1,0-1 1,1 1 0,-1 0-1,0 0 1,0 0-1,0 0 1,0-1-1,1 1 1,-1 0 0,0 0-1,0 0 1,0 0-1,1 0 1,-1 0-1,0 0 1,0 0-1,0-1 1,1 1 0,-1 0-1,0 0 1,0 0-1,0 0 1,1 0-1,29-5 179,56-18 0,-71 18-163,34-3 15,-41 7-415,1 0 0,-1 0 0,0-1 0,1 0 0,-1 0 0,11-6 0,-15 8-757,-7 6 502</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04.249"/>
    </inkml:context>
    <inkml:brush xml:id="br0">
      <inkml:brushProperty name="width" value="0.1" units="cm"/>
      <inkml:brushProperty name="height" value="0.1" units="cm"/>
      <inkml:brushProperty name="color" value="#F6630D"/>
    </inkml:brush>
  </inkml:definitions>
  <inkml:trace contextRef="#ctx0" brushRef="#br0">69 19 4993,'-68'0'2251,"68"0"-2154,1 0 0,-1 0 0,0-1-1,1 1 1,-1 0 0,1 0 0,-1-1 0,0 1 0,1 0-1,-1-1 1,0 1 0,1 0 0,-1-1 0,0 1-1,0 0 1,1-1 0,-1 1 0,0-1 0,0 1-1,0-1 1,1 1 0,-1 0 0,0-1 0,0 1-1,0-1 1,0 1 0,0-1 0,0 1 0,0-1 0,0 1-1,0-1 1,0 1 0,0-1 0,0 1 0,0 0-1,-1-1 1,1 1 0,0-1 0,0 1 0,0-1-1,-1 1 1,1 0 0,0-1 0,-1 1 0,1 0-1,0-1 1,-1 1 0,1-1 0,18 9 104,102 39 542,-104-41-679,1-2 1,-1 0-1,1-1 1,0-1-1,28 1 1,-3-2 42,79 12 1,-74-7-50,54 2 0,90-18 228,-135-1-178,8 0-65,70 1 44,-127 8-80,-1 1 1,1-1-1,0 0 1,0-1-1,-1 0 1,10-4 0,-10 3-4,0 1 0,1 0 0,0 0 0,-1 1 0,1 0 0,0 0 0,10-1 0,-1 3 4,1 0 1,-1 2-1,26 4 1,-23-3 3,0 0 1,33 0 0,-11-4 25,54 6 0,-84-4-25,0 0-1,0-1 1,0-1 0,0 1-1,0-2 1,18-4 0,28-2 46,-46 8-41,0 1 0,0 1 0,0-1-1,0 2 1,0-1 0,0 2 0,10 4 0,-9-4 14,0 0 1,0 0 0,0-2-1,0 1 1,15 0 0,-8-1 5,-1 1 1,1 0-1,20 7 1,-22-5-22,1-1 0,-1 0 0,34 2 1,90-2 79,-104 0-41,-34-3-52,0 0 1,-1-1 0,1 1 0,0-1-1,-1 0 1,1 0 0,0 0-1,0 0 1,0 0 0,-1 0 0,1-1-1,0 1 1,-1-1 0,5-1 0,-3 0-3,1 0 1,0 0-1,0 0 1,-1 1-1,1 0 1,0 0-1,0 0 1,1 1-1,-1-1 1,0 1-1,0 1 1,0-1 0,0 1-1,0-1 1,0 2-1,6 1 1,-3-1 7,1-1 0,-1 0 1,1 0-1,15-1 0,22-11 31,-41 9-39,-1 0 0,2 0 0,-1 1 0,0-1 0,0 1 0,0 1 0,1-1 0,-1 1 0,0 0 0,0 0 0,1 0 1,-1 1-1,6 1 0,33 10 22,0-2 0,62 5 0,0 1 8,-92-14-28,-1-1 0,1 0 0,0-1 1,-1-1-1,18-2 0,45-1 23,-35 12 5,-37-6-30,1 0 0,0-1 1,0 0-1,0 0 0,0 0 0,-1-1 1,1 1-1,0-1 0,0 0 1,0-1-1,0 1 0,0-1 0,7-2 1,27-12 17,-26 9-14,0 1 0,0 0 1,1 1-1,0 1 0,23-3 0,1 4 13,-14 2-1,0-2-1,0 0 1,35-8-1,-29 3 1,1 1 0,-1 2 0,1 1 0,43 2-1,-40 1 26,-1-2 0,1-1 0,42-8-1,-65 8-16,1 2 1,0 0-1,0 0 0,0 1 0,17 3 0,31-2 24,-39-1-18,-1 1 0,36 5 0,30 3 27,5-2-36,-66-3-5,1-2 0,45-1 0,-63-1-13,0 0-1,0 1 1,0-1 0,-1 2-1,1-1 1,12 5-1,-15-4-2,1 0-1,0 0 0,0-1 0,0 0 0,0 0 1,0 0-1,0-1 0,0 0 0,0 0 1,0 0-1,0-1 0,11-3 0,-9 3-1,0 0-1,0 0 1,1 1-1,-1 0 0,0 0 1,0 1-1,0 0 1,0 0-1,0 1 1,0 0-1,15 6 1,40 8-2,-33-15 7,46-3-1,-55 0-1,0 1 0,0 1-1,0 1 1,29 5 0,125 21-14,-165-27 15,0 0-1,1 0 0,-1-2 1,19-3-1,23-3 16,-10 6-1,77-13 0,-91 8-23,-18 4 5,1 1 0,-1 0 0,1 1 0,0 0 0,20 0 0,-26 2 2,0 0 1,-1-1 0,1 1 0,-1-1 0,1 0 0,0 0 0,-1-1 0,1 1 0,-1-1 0,1 0 0,-1 0 1,0-1-1,1 1 0,-1-1 0,5-3 0,-5 4-3,0 0-1,0-1 1,-1 2 0,1-1 0,0 0-1,0 1 1,0 0 0,0-1 0,0 2-1,0-1 1,0 0 0,4 2 0,43 7 0,-50-8 1,0-1 0,0 1 0,0-1-1,1 0 1,-1 1 0,0-1 0,0 0-1,0 0 1,1 0 0,-1 0 0,0 0 0,0 0-1,1 0 1,-1 0 0,0 0 0,0-1-1,0 1 1,0 0 0,1-1 0,-1 1 0,0-1-1,0 0 1,0 1 0,0-1 0,0 0-1,0 1 1,0-1 0,0 0 0,0 0 0,-1 0-1,1 0 1,0 0 0,-1 0 0,1 0-1,0-1 1,-1 1-1,1 1 0,-1-1 0,0 1 0,1 0-1,-1-1 1,0 1 0,1-1 0,-1 1 0,1-1 0,-1 1-1,0 0 1,1-1 0,-1 1 0,1 0 0,-1 0-1,1-1 1,-1 1 0,1 0 0,-1 0 0,1 0 0,-1 0-1,1-1 1,0 1 0,-1 0 0,1 0 0,-1 0 0,1 0-1,-1 0 1,1 0 0,-1 0 0,1 1 0,0-1 0,-1 0-1,1 0 1,-1 0 0,1 1 0,-1-1 0,1 0-1,-1 0 1,1 1 0,0 0 0,28 14 5,-21-11-1,-8-4-4,31 12 13,-30-12-13,0 0 1,-1 0-1,1 0 1,0 0 0,0 0-1,0-1 1,0 1-1,0 0 1,-1 0-1,1-1 1,0 1 0,0-1-1,0 1 1,-1 0-1,1-1 1,0 0-1,0 1 1,-1-1-1,1 1 1,-1-1 0,1 0-1,0 1 1,-1-1-1,1 0 1,-1 0-1,0 1 1,1-1 0,-1 0-1,1 0 1,-1-1-1,1 1 6,0 0 0,1 1 0,-1-1 0,0 0-1,1 0 1,-1 0 0,1 1 0,-1-1 0,1 1 0,-1-1-1,1 1 1,-1 0 0,1 0 0,0-1 0,-1 1 0,1 0-1,-1 0 1,1 1 0,1-1 0,34 4 16,-21-7-733</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06.355"/>
    </inkml:context>
    <inkml:brush xml:id="br0">
      <inkml:brushProperty name="width" value="0.1" units="cm"/>
      <inkml:brushProperty name="height" value="0.1" units="cm"/>
      <inkml:brushProperty name="color" value="#F6630D"/>
    </inkml:brush>
  </inkml:definitions>
  <inkml:trace contextRef="#ctx0" brushRef="#br0">106 0 7602,'-105'94'3192,"121"-101"-3009,-16 7-170,1 0-1,0 0 1,-1 0-1,1 0 1,-1 0-1,1-1 1,-1 1-1,1 0 1,-1 0-1,1 0 1,-1 0 0,1-1-1,-1 1 1,0 0-1,1-1 1,-1 1-1,1 0 1,-1-1-1,1 1 1,-1 0-1,0-1 1,1 1-1,-1-1 1,0 1-1,0-1 1,1 1-1,-1-1 1,0 1-1,0 0 1,0-1-1,1 0 1,-1 1 0,0-1-1,0 1 1,0-1-1,0 1 1,0-1-1,0 1 1,0-1-1,0 1 1,0-1-1,-1 0 1,2 1-7,0 0-1,1 1 1,-1-1 0,0 1 0,0-1-1,0 1 1,0 0 0,-1-1 0,1 1-1,0 0 1,0 0 0,0 0 0,0-1-1,-1 1 1,1 0 0,0 0 0,-1 0-1,1 1 1,4 9-4,-1 0 1,0 0-1,0 0 0,-2 1 0,1-1 1,-1 1-1,-1-1 0,0 1 0,-1 14 1,-3 13 21,-11 57-1,8-68 3,2 1-1,1 0 0,1 0 0,2 34 0,10 13 43,-10-76-73,1 1 0,-1-1 0,1 0-1,-1 0 1,1 0 0,-1 0 0,1 0 0,-1 0-1,1 0 1,-1 0 0,1 0 0,-1-1-1,1 1 1,-1 0 0,1 0 0,-1 0 0,1 0-1,-1-1 1,0 1 0,1 0 0,-1 0 0,1-1-1,-1 1 1,0 0 0,1-1 0,-1 1 0,0-1-1,1 1 1,-1 0 0,0-1 0,1 0 0,0-10-421,1 0 1,0 0-1,8-20 0,-1 1-256,6-38-238</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06.846"/>
    </inkml:context>
    <inkml:brush xml:id="br0">
      <inkml:brushProperty name="width" value="0.1" units="cm"/>
      <inkml:brushProperty name="height" value="0.1" units="cm"/>
      <inkml:brushProperty name="color" value="#F6630D"/>
    </inkml:brush>
  </inkml:definitions>
  <inkml:trace contextRef="#ctx0" brushRef="#br0">1 192 7218,'18'-7'1327,"-1"-1"0,25-15 0,-22 11-1191,41-16-1,35-1 107,-64 21-211,-1-1-1,0-1 0,46-24 0,-72 31-27,0 0 0,0 0 0,0 1 0,1-1 0,-1 1 0,1 0 0,-1 1-1,1-1 1,0 1 0,0 0 0,-1 1 0,1-1 0,0 1 0,0 0 0,0 1 0,8 1 0,-8 0 1,-5-1-3,-1-1 1,1 0-1,0 1 1,-1-1-1,1 0 0,0 1 1,-1-1-1,1 0 1,0 0-1,-1 0 1,1 0-1,0 0 0,0 0 1,-1 0-1,1 0 1,0 0-1,-1 0 0,1 0 1,0 0-1,0 0 1,-1-1-1,1 1 0,0 0 1,-1 0-1,1-1 1,-1 1-1,1 0 0,1-2 1,-2 2-1,0 0 0,1 0-1,-1-1 1,1 1 0,-1 0 0,1 0 0,-1 0 0,0 0 0,1 0 0,-1 0-1,1 0 1,-1-1 0,1 1 0,-1 0 0,1 1 0,-1-1 0,0 0 0,1 0-1,-1 0 1,1 0 0,-1 0 0,1 0 0,-1 0 0,0 1 0,1-1 0,-1 0-1,1 0 1,-1 1 0,0-1 0,1 0 0,-1 1 0,0-1 0,1 1 0,11 18-2,1 21-1,-5 19 7,-2 0 0,-3 1 0,-3 0 0,-8 75 0,1-5 39,-12 146 152,11-237-283,1-27-326,6-12 384,1 0 0,-1 0 0,1 0 0,-1-1-1,1 1 1,0 0 0,-1 0 0,1-1 0,-1 1 0,1 0 0,0 0 0,-1-1 0,1 1 0,0-1 0,-1 1 0,1 0-1,0-1 1,0 1 0,-1-1 0,1 1 0,0 0 0,0-1 0,0 1 0,-1-1 0,1 1 0,0-1 0,0 1 0,0-1-1,0 1 1,0-1 0,-3-24-451</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07.184"/>
    </inkml:context>
    <inkml:brush xml:id="br0">
      <inkml:brushProperty name="width" value="0.1" units="cm"/>
      <inkml:brushProperty name="height" value="0.1" units="cm"/>
      <inkml:brushProperty name="color" value="#F6630D"/>
    </inkml:brush>
  </inkml:definitions>
  <inkml:trace contextRef="#ctx0" brushRef="#br0">9 74 6969,'-8'7'3737,"14"-2"-3401,-6-7-144,28 1 0,44-12 24,-14 6-79,-14-5-17,12 1-48,-7 1-40,-9 4-56,-9-3-56,-23 1-209,7 6-199,-15-2 296</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07.507"/>
    </inkml:context>
    <inkml:brush xml:id="br0">
      <inkml:brushProperty name="width" value="0.1" units="cm"/>
      <inkml:brushProperty name="height" value="0.1" units="cm"/>
      <inkml:brushProperty name="color" value="#F6630D"/>
    </inkml:brush>
  </inkml:definitions>
  <inkml:trace contextRef="#ctx0" brushRef="#br0">84 27 6281,'-67'-25'2409,"51"23"-1657,19 4-216,3 4-80,-1 3-56,4 2-80,-6 2-48,2 4-120,1 2-15,4 3-105,3 2 0,-14-2-32,-1 2 8,-1 3-40,3 6-73,-4-4-191,-12 1-280,1-7 368</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46.667"/>
    </inkml:context>
    <inkml:brush xml:id="br0">
      <inkml:brushProperty name="width" value="0.1" units="cm"/>
      <inkml:brushProperty name="height" value="0.1" units="cm"/>
      <inkml:brushProperty name="color" value="#33CCFF"/>
    </inkml:brush>
  </inkml:definitions>
  <inkml:trace contextRef="#ctx0" brushRef="#br0">0 9 5745,'1'0'81,"-1"-1"0,0 1 0,0-1 0,1 1-1,-1-1 1,0 1 0,1-1 0,-1 1 0,0-1 0,1 1-1,-1 0 1,1-1 0,-1 1 0,0 0 0,1-1-1,-1 1 1,1 0 0,-1-1 0,1 1 0,0 0 0,-1 0-1,1 0 1,-1 0 0,1 0 0,-1-1 0,1 1 0,-1 0-1,1 0 1,0 0 0,-1 0 0,1 1 0,-1-1 0,1 0-1,-1 0 1,1 0 0,0 0 0,-1 0 0,1 1 0,-1-1-1,1 0 1,-1 1 0,1-1 0,-1 0 0,0 1-1,1-1 1,-1 0 0,1 1 0,-1-1 0,1 1 0,22 20 512,-20-13-534,0 0 0,-1 0 0,1 0 0,-2 0 0,1 0 1,-1 0-1,0 1 0,-1-1 0,0 1 0,0-1 1,-1 0-1,0 0 0,0 1 0,-1-1 0,0 0 1,0 0-1,-1 0 0,0 0 0,-1-1 0,-6 11 0,-16 40 544,37-68 298,5 1-808,-5 2-59,0 0 0,0-1 1,-1-1-1,0 0 0,0 0 0,-1-1 1,-1 0-1,1 0 0,8-15 1,-10 13-5,1 1 0,0 0 0,1 1 1,0 0-1,16-14 0,-19 19-127,0 0 0,0 0 0,1 1 0,-1 0 0,1 0 0,0 1 0,0 0 0,0 0 0,0 0 0,0 1 0,10-2 0,-11 5-493,-2 1 251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07.983"/>
    </inkml:context>
    <inkml:brush xml:id="br0">
      <inkml:brushProperty name="width" value="0.1" units="cm"/>
      <inkml:brushProperty name="height" value="0.1" units="cm"/>
      <inkml:brushProperty name="color" value="#F6630D"/>
    </inkml:brush>
  </inkml:definitions>
  <inkml:trace contextRef="#ctx0" brushRef="#br0">106 10 6561,'-87'35'2057,"86"-34"-1998,0-1-1,0 0 1,0 1 0,-1-1 0,1 0-1,0 1 1,1-1 0,-1 1-1,0 0 1,0-1 0,0 1 0,0 0-1,0-1 1,0 1 0,1 0 0,-1 0-1,0 0 1,1 0 0,-2 1 0,5 1 937,7 33-990,-8-28-15,0 1 1,0-1 0,0 1 0,-1 0-1,0 13 1,-1-9-40,2-17-37,3-26-107,-3 13 118,1 12 78,-1-1 0,1 1 0,0 0 0,0 0 0,1 1 0,-1-1-1,1 1 1,0 0 0,0 0 0,1 0 0,-1 0 0,1 1 0,0-1 0,0 1-1,5-2 1,8-3 24,0 2-1,0 0 0,23-5 1,16-4 12,-52 13-37,0 0 0,0 1 0,0 0 0,0 0 0,0 0 0,0 1 0,0-1-1,0 1 1,1 1 0,-1-1 0,0 1 0,0-1 0,0 2 0,0-1 0,0 0 0,-1 1 0,1 0-1,0 0 1,-1 0 0,1 1 0,-1 0 0,6 4 0,-9-6-3,0-1 0,-1 1-1,1-1 1,-1 1 0,1-1 0,-1 1 0,0 0 0,1-1 0,-1 1-1,1-1 1,-1 1 0,0 0 0,0-1 0,1 1 0,-1 0 0,0 0-1,0-1 1,0 1 0,0 0 0,0-1 0,0 1 0,0 0 0,0 0-1,0-1 1,0 1 0,0 0 0,0-1 0,-1 1 0,1 0 0,0-1-1,-1 2 1,-18 22-12,-3 6 4,20-25 9,0 0 0,-1-1 0,0 1 0,1-1 0,-2 0 0,1 0 0,0 0 0,-1 0 0,0-1 0,0 1 0,-5 2 0,5-3 2,0 0-1,0 0 1,1 1 0,-1-1-1,1 1 1,0 0-1,0 0 1,-5 7 0,8-9 2,-1-1 0,0 1 1,0-1-1,0 0 0,0 0 1,0 0-1,0 1 0,0-1 1,0 0-1,0 0 0,-1 0 1,1 0-1,-3 1 0,4-2-2,0-1 1,0 1-1,0 0 0,0 0 0,0 0 0,1 0 0,-1-1 0,0 1 0,0 0 1,0 0-1,0 0 0,0-1 0,0 1 0,0 0 0,0 0 0,0 0 0,0-1 1,0 1-1,0 0 0,-1 0 0,1 0 0,0 0 0,0-1 0,0 1 0,0 0 1,0 0-1,0 0 0,0 0 0,0-1 0,0 1 0,-1 0 0,1 0 0,0 0 1,0 0-1,0 0 0,0 0 0,-1-1 0,1 1 0,0 0 0,0 0 1,0 0-1,0 0 0,-1 0 0,1 0 0,0 0 0,0 0 0,0 0 0,-1 0 1,1 0-1,0 0 0,0 0 0,0 0 0,0 0 0,-1 0 0,1 0 0,0 0 1,0 0-1,1-1 6,0 0 1,1 1-1,-1-1 1,1 0-1,-1 0 1,1 1-1,-1-1 1,1 1-1,-1-1 1,1 1 0,0 0-1,-1-1 1,4 1-1,13-3 52,83-27-31,-91 27-97,-9 2 122,1 1 1,-1 0 0,1-1-1,-1 1 1,0-1 0,1 1-1,-1-1 1,0 0-1,1 0 1,-1 0 0,0 1-1,0-1 1,0 0 0,0 0-1,0-1 1,0 1-1,0 0 1,0 0 0,1-2-1,5-15 427</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08.313"/>
    </inkml:context>
    <inkml:brush xml:id="br0">
      <inkml:brushProperty name="width" value="0.1" units="cm"/>
      <inkml:brushProperty name="height" value="0.1" units="cm"/>
      <inkml:brushProperty name="color" value="#F6630D"/>
    </inkml:brush>
  </inkml:definitions>
  <inkml:trace contextRef="#ctx0" brushRef="#br0">12 99 8162,'-12'0'2896,"15"0"-2528,14-12-176,21 1 17,11 1-41,3-6-24,14 6-64,-23-8 8,-12-2-136,10 20-208,-20-2 176</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08.641"/>
    </inkml:context>
    <inkml:brush xml:id="br0">
      <inkml:brushProperty name="width" value="0.1" units="cm"/>
      <inkml:brushProperty name="height" value="0.1" units="cm"/>
      <inkml:brushProperty name="color" value="#F6630D"/>
    </inkml:brush>
  </inkml:definitions>
  <inkml:trace contextRef="#ctx0" brushRef="#br0">76 54 7306,'-72'-54'2912,"69"54"-1576,6 0-1192,12 7-15,1 6-17,2-5-56,-8 9 8,-1-9-32,-6 3-48,2 14-56,-4-12-449,-4 0 369</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08.982"/>
    </inkml:context>
    <inkml:brush xml:id="br0">
      <inkml:brushProperty name="width" value="0.1" units="cm"/>
      <inkml:brushProperty name="height" value="0.1" units="cm"/>
      <inkml:brushProperty name="color" value="#F6630D"/>
    </inkml:brush>
  </inkml:definitions>
  <inkml:trace contextRef="#ctx0" brushRef="#br0">55 0 8274,'-53'35'2856,"52"-33"-2664,4 14-120,-1 4-8,-2 4-48,4 6 8,-7-5-32,5 2-64,1 5-248,-9-4-240,6-4 328</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09.614"/>
    </inkml:context>
    <inkml:brush xml:id="br0">
      <inkml:brushProperty name="width" value="0.1" units="cm"/>
      <inkml:brushProperty name="height" value="0.1" units="cm"/>
      <inkml:brushProperty name="color" value="#F6630D"/>
    </inkml:brush>
  </inkml:definitions>
  <inkml:trace contextRef="#ctx0" brushRef="#br0">173 128 6625,'0'-2'242,"1"0"0,-1 0-1,0 0 1,1 0 0,0 0-1,-1 0 1,1 0-1,0 0 1,0 0 0,0 0-1,0 0 1,0 1-1,1-1 1,-1 0 0,1 1-1,-1-1 1,1 1 0,-1 0-1,1-1 1,3-1-1,39-22-51,-21 19-41,-1 1 0,1 1 0,43-2 0,-40 5-83,0-2 1,34-8-1,-40-2-48,2-1 13,-21 14-31,-1 0 0,0 0 0,1 0 1,-1 0-1,0 0 0,1-1 0,-1 1 1,0 0-1,1 0 0,-1 0 0,0 0 1,1 0-1,-1 0 0,0 0 0,1 0 0,-1 0 1,0 0-1,1 1 0,-1-1 0,0 0 1,1 0-1,-1 0 0,0 0 0,0 0 1,1 1-1,-1-1 0,0 0 0,0 0 1,1 0-1,-1 1 0,0-1 0,0 0 1,1 0-1,-1 1 0,0-1 0,0 0 1,0 1-1,0-1 0,1 0 0,-1 1 1,0-1-1,0 0 0,0 1 0,0-1 0,0 0 1,0 0-1,0 1 0,0-1 0,0 0 1,0 1-1,0-1 0,0 1 0,-2 3-10,1 0 0,-1 1 0,0-1-1,0 0 1,0 0 0,-1-1-1,0 1 1,1 0 0,-1-1 0,0 0-1,-1 1 1,1-1 0,-7 4-1,-7 9-123,-10 19-194,20-25 109,-1 0 0,1-1 1,-1-1-1,-1 1 0,-10 8 0,-23 11-1873,-1-2 0,-1-2 0,-53 21 0,18-13 3060,2-2 3317,61-22-2979,23-4-156,25-7-444,77-39-173,-71 27-552,55-16 0,-75 23-60,-18 8 49,1 0-1,-1 0 0,0-1 1,1 1-1,-1 0 0,1 0 1,-1 0-1,1 0 0,-1-1 0,0 1 1,1 0-1,-1 0 0,1-1 1,-1 1-1,0 0 0,1-1 1,-1 1-1,0 0 0,0-1 1,1 1-1,-1-1 0,0 1 1,0 0-1,1-1 0,-1 1 1,0-1-1,0 1 0,0-1 1,0 1-1,0-1 0,0 1 1,0 0-1,0-1 0,0 1 1,0-1-1,0 1 0,0-2 0,0 2 25,0 0-1,-1 0 0,1 0 1,0-1-1,0 1 0,0 0 1,-1 0-1,1 0 0,0 0 1,-1 0-1,1-1 0,0 1 1,0 0-1,-1 0 0,1 0 1,0 0-1,-1 0 0,1 0 0,0 0 1,0 0-1,-1 0 0,1 0 1,0 0-1,-1 0 0,1 0 1,0 0-1,-1 0 0,1 0 1,0 1-1,0-1 0,-1 0 1,1 0-1,0 0 0,0 0 1,-1 0-1,1 1 0,0-1 0,0 0 1,0 0-1,-1 1 0,1-1 1,0 0-1,0 0 0,0 1 1,0-1-1,-1 0 0,1 0 1,0 1-1,0-1 0,0 0 1,0 1-1,0-1 0,0 0 1,0 0-1,0 1 0,0-1 0,0 0 1,0 1-1,0-1 0,0 0 1,0 0-1,0 1 0,0-1 1,1 1-1,-3 30 617,2-30-621,-4 145 1080,-4-95-891,5-38-313,1 0 0,0 1 0,1-1 0,1 24 0,1-30-113,-1-5 82,0-1-1,1 1 1,-1-1-1,0 0 1,0 1-1,0-1 1,0 1 0,0-1-1,-1 0 1,1 1-1,0-1 1,-1 1-1,1-1 1,-1 2-1,-3 5-874</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09.958"/>
    </inkml:context>
    <inkml:brush xml:id="br0">
      <inkml:brushProperty name="width" value="0.1" units="cm"/>
      <inkml:brushProperty name="height" value="0.1" units="cm"/>
      <inkml:brushProperty name="color" value="#F6630D"/>
    </inkml:brush>
  </inkml:definitions>
  <inkml:trace contextRef="#ctx0" brushRef="#br0">1 123 3737,'36'-49'1776,"-21"34"-640,-5 0-119,8 7-225,-5 0-240,2 1-336,-2 2-96,-5 1-64,-2-1-56,-4 0-696,3 5-976,-7-2 1063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10.358"/>
    </inkml:context>
    <inkml:brush xml:id="br0">
      <inkml:brushProperty name="width" value="0.1" units="cm"/>
      <inkml:brushProperty name="height" value="0.1" units="cm"/>
      <inkml:brushProperty name="color" value="#F6630D"/>
    </inkml:brush>
  </inkml:definitions>
  <inkml:trace contextRef="#ctx0" brushRef="#br0">221 1 6881,'-71'61'2425,"58"-50"-2049,15 7 40,-1 7 16,6 11-8,-7-11-120,-7 1-40,1 5-112,-12-9-63,8 24-41,-2-10-32,-11-10-8,9 5 0,-8-16-72,9 5-89,3-17-343,-1-10 336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10.695"/>
    </inkml:context>
    <inkml:brush xml:id="br0">
      <inkml:brushProperty name="width" value="0.1" units="cm"/>
      <inkml:brushProperty name="height" value="0.1" units="cm"/>
      <inkml:brushProperty name="color" value="#F6630D"/>
    </inkml:brush>
  </inkml:definitions>
  <inkml:trace contextRef="#ctx0" brushRef="#br0">0 28 7234,'92'-25'2425,"-87"24"-2302,0 0-1,0 1 0,1-1 1,-1 1-1,0 0 0,0 0 1,1 1-1,-1 0 0,0 0 1,0 0-1,9 4 0,8 1 132,52 17 507,123 57 1,-123-47-547,137 41 0,-172-62 15,48 11-554,-82-22 740,1 0 0,0 0-1,0-1 1,-1 0 0,1 0 0,0-1-1,6-1 1,-8 0 1078</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11.027"/>
    </inkml:context>
    <inkml:brush xml:id="br0">
      <inkml:brushProperty name="width" value="0.1" units="cm"/>
      <inkml:brushProperty name="height" value="0.1" units="cm"/>
      <inkml:brushProperty name="color" value="#F6630D"/>
    </inkml:brush>
  </inkml:definitions>
  <inkml:trace contextRef="#ctx0" brushRef="#br0">108 0 7626,'2'0'130,"-1"0"1,0 1 0,0-1 0,1 0 0,-1 1-1,0-1 1,0 0 0,1 1 0,-1-1 0,0 1-1,0 0 1,0-1 0,0 1 0,0 0-1,0 0 1,0 0 0,0 0 0,0 0 0,-1 0-1,1 0 1,0 0 0,0 0 0,-1 0 0,1 0-1,-1 0 1,1 0 0,-1 1 0,1-1 0,-1 0-1,0 0 1,0 1 0,1 0 0,1 50 95,-3-41 42,-5 64-86,-3 1 0,-4-2-1,-29 96 1,-17 102-205,57-259-40,-4 16-869,18-45 638</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11.360"/>
    </inkml:context>
    <inkml:brush xml:id="br0">
      <inkml:brushProperty name="width" value="0.1" units="cm"/>
      <inkml:brushProperty name="height" value="0.1" units="cm"/>
      <inkml:brushProperty name="color" value="#F6630D"/>
    </inkml:brush>
  </inkml:definitions>
  <inkml:trace contextRef="#ctx0" brushRef="#br0">38 64 9010,'48'-57'2570,"-46"56"-2548,0 0 0,0 0 0,0 0 0,0 1 0,0-1 0,0 1 0,0-1 0,0 1 0,0 0 0,0-1 0,0 1 0,0 0 1,1 0-1,-1 1 0,0-1 0,0 0 0,0 1 0,0-1 0,0 1 0,0 0 0,0 0 0,0 0 0,0 0 0,-1 0 0,1 0 0,0 0 0,0 0 0,-1 1 0,3 1 1,2 2 38,162 92 87,-168-97-147,1 0 1,-1 1 0,1-1-1,0 1 1,-1-1 0,1 0-1,-1 1 1,1-1 0,-1 1-1,0-1 1,1 1 0,-1-1-1,1 1 1,-1 0 0,0-1-1,1 1 1,-1-1 0,0 1 0,0 0-1,0-1 1,1 1 0,-1 0-1,0-1 1,0 1 0,0 0-1,0-1 1,0 1 0,0 0-1,0-1 1,0 1 0,-1 0-1,1-1 1,0 1 0,0 0-1,-1-1 1,1 2 0,-19 23 68,9-12-13,1-3-21,0 0 1,0-1-1,-1 0 1,-16 11-1,-17 15 45,7 3-28,1 1 1,-32 47-1,45-56-37,-1-9-68,14-20-125,8-16-162,24-57 2927,-3 6-1340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46.989"/>
    </inkml:context>
    <inkml:brush xml:id="br0">
      <inkml:brushProperty name="width" value="0.1" units="cm"/>
      <inkml:brushProperty name="height" value="0.1" units="cm"/>
      <inkml:brushProperty name="color" value="#33CCFF"/>
    </inkml:brush>
  </inkml:definitions>
  <inkml:trace contextRef="#ctx0" brushRef="#br0">37 0 7122,'-36'137'2800,"42"-131"-1816,9 14-696,5 3 40,-6-13-39,1-4-49,2 3-32,-3 4-96,-4-7-104,0 7-56,-10-9-240,2-4-145,1 3 233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11.696"/>
    </inkml:context>
    <inkml:brush xml:id="br0">
      <inkml:brushProperty name="width" value="0.1" units="cm"/>
      <inkml:brushProperty name="height" value="0.1" units="cm"/>
      <inkml:brushProperty name="color" value="#F6630D"/>
    </inkml:brush>
  </inkml:definitions>
  <inkml:trace contextRef="#ctx0" brushRef="#br0">111 0 7970,'-15'5'2808,"7"12"-2344,8 12-168,-5 7 129,-11 0 23,11 7-16,-5 2-40,-8 2-160,18 14-72,-18-4-80,6-1-40,19 7-152,-14-21-144,6-1-368,6-1-296,-12-43 551</inkml:trace>
  <inkml:trace contextRef="#ctx0" brushRef="#br0" timeOffset="1">98 278 7770,'23'-18'2808,"-2"3"-2336,9 5-256,-1 9-80,-1-3-8,-5 1 8,-3-2 9,-4-3-49,7 5-24,2 3-72,-2-2-72,-2 2-401,-12-7-2159,-1-4 1848</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12.049"/>
    </inkml:context>
    <inkml:brush xml:id="br0">
      <inkml:brushProperty name="width" value="0.1" units="cm"/>
      <inkml:brushProperty name="height" value="0.1" units="cm"/>
      <inkml:brushProperty name="color" value="#F6630D"/>
    </inkml:brush>
  </inkml:definitions>
  <inkml:trace contextRef="#ctx0" brushRef="#br0">70 65 7202,'2'-53'1685,"-3"42"-920,-3 34-124,1 15-51,3 60 0,-1 25-74,-30 241 166,7-84-316,24-280-366,0 0 0,0 0 0,0 0 0,-1 0 0,1 0 0,0 0 0,0 0 0,0 0 0,0 0 0,0 0 0,0 0-1,0 0 1,0 0 0,0 0 0,0 0 0,0 0 0,0 0 0,0 0 0,-1 0 0,1 0 0,0 0 0,0 0-1,0 0 1,0 0 0,0 0 0,0 0 0,0 0 0,0 0 0,0 0 0,-3-16-243,0-31-837,10 2 578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12.444"/>
    </inkml:context>
    <inkml:brush xml:id="br0">
      <inkml:brushProperty name="width" value="0.1" units="cm"/>
      <inkml:brushProperty name="height" value="0.1" units="cm"/>
      <inkml:brushProperty name="color" value="#F6630D"/>
    </inkml:brush>
  </inkml:definitions>
  <inkml:trace contextRef="#ctx0" brushRef="#br0">1 120 7730,'8'-3'2816,"4"-6"-2208,4 3-488,17-2-80,-8-6-16,7 5 24,0-6-32,-3 2 24,-1 4-8,-7 1-152,-6 0-80,-8-3-120,1 4 160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12.775"/>
    </inkml:context>
    <inkml:brush xml:id="br0">
      <inkml:brushProperty name="width" value="0.1" units="cm"/>
      <inkml:brushProperty name="height" value="0.1" units="cm"/>
      <inkml:brushProperty name="color" value="#F6630D"/>
    </inkml:brush>
  </inkml:definitions>
  <inkml:trace contextRef="#ctx0" brushRef="#br0">117 12 7242,'-32'-11'1571,"32"10"-1526,-1 1 0,0 0 1,0 0-1,1 0 0,-1 0 0,0 0 0,0 0 1,1 0-1,-1 1 0,0-1 0,0 0 1,1 0-1,-1 1 0,0-1 0,1 0 0,-1 1 1,0-1-1,1 0 0,-1 1 0,1-1 1,-1 1-1,0 0 0,-1 3 43,0 0-1,1 1 1,0-1-1,0 0 1,0 1-1,0-1 1,1 1-1,0-1 1,0 9-1,-1 6-49,-29 439 1715,25-335-1734,-16 206-116,18-312-366,4-27-807,3-12 700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13.125"/>
    </inkml:context>
    <inkml:brush xml:id="br0">
      <inkml:brushProperty name="width" value="0.1" units="cm"/>
      <inkml:brushProperty name="height" value="0.1" units="cm"/>
      <inkml:brushProperty name="color" value="#F6630D"/>
    </inkml:brush>
  </inkml:definitions>
  <inkml:trace contextRef="#ctx0" brushRef="#br0">373 1 5505,'-2'1'322,"-1"-1"0,1 1 0,1 0 0,-1 0 0,0 0 0,0 0 0,0 0 0,0 0 0,1 0 0,-1 1 0,0-1 1,1 1-1,0-1 0,-1 1 0,1 0 0,-2 2 0,-18 36-507,13-21 694,-75 162 886,-17 34-1095,91-201-301,4-2-8,-1-1-1,0 0 0,-1 0 1,-1 0-1,1-1 0,-2 0 1,1-1-1,-1 0 0,-1 0 1,-12 9-1,21-18-10,0 0 1,0 0-1,0 0 1,0-1-1,0 1 0,0 0 1,0 0-1,0 0 0,0-1 1,1 1-1,-1 0 0,0-1 1,0 1-1,0-1 0,1 1 1,-1-1-1,0 1 0,0-1 1,1 1-1,-1-1 1,0 0-1,1 0 0,-1 1 1,1-1-1,-1 0 0,1 0 1,-1 1-1,1-1 0,0 0 1,-1 0-1,1 0 0,0 0 1,0 0-1,0 0 1,-1 0-1,1-1 0,10-34-246</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13.458"/>
    </inkml:context>
    <inkml:brush xml:id="br0">
      <inkml:brushProperty name="width" value="0.1" units="cm"/>
      <inkml:brushProperty name="height" value="0.1" units="cm"/>
      <inkml:brushProperty name="color" value="#F6630D"/>
    </inkml:brush>
  </inkml:definitions>
  <inkml:trace contextRef="#ctx0" brushRef="#br0">1 61 8138,'112'-61'2896,"-101"81"-2352,4 11-343,-5-1-9,4 8 40,1-1-8,-8-9-48,3 8-64,-5-13-40,1 4-56,-3-11-64,2-11-280,-3-7-232,-2-35 327</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13.798"/>
    </inkml:context>
    <inkml:brush xml:id="br0">
      <inkml:brushProperty name="width" value="0.1" units="cm"/>
      <inkml:brushProperty name="height" value="0.1" units="cm"/>
      <inkml:brushProperty name="color" value="#F6630D"/>
    </inkml:brush>
  </inkml:definitions>
  <inkml:trace contextRef="#ctx0" brushRef="#br0">0 88 6393,'82'-87'3025,"-82"98"-504,0 1-2281,23 25-160,-25-10-24,4 2 32,-2-4-40,-8-15-120,13 3-160,13-3 584,-2-7-344</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14.140"/>
    </inkml:context>
    <inkml:brush xml:id="br0">
      <inkml:brushProperty name="width" value="0.1" units="cm"/>
      <inkml:brushProperty name="height" value="0.1" units="cm"/>
      <inkml:brushProperty name="color" value="#F6630D"/>
    </inkml:brush>
  </inkml:definitions>
  <inkml:trace contextRef="#ctx0" brushRef="#br0">272 85 7578,'86'-76'2448,"-69"67"-1477,-10 14-763,-5 8-192,0 3 23,0-1-1,-1 1 1,-1 0 0,0 0-1,-1 0 1,-1 0 0,0-1-1,-1 1 1,-1-1 0,0 1-1,-1-1 1,-1 0 0,-15 27 0,14-31-54,0-1 1,-1-1 0,0 1 0,-1-1 0,1-1 0,-2 1 0,1-1 0,-1-1 0,-1 0 0,1-1 0,-1 0 0,0 0 0,-1-1 0,1 0 0,-1-1 0,0-1 0,0 0 0,0 0 0,0-1 0,-1-1 0,1 0 0,-20-1 0,32 0 34,0 0 0,-1 0 1,1 0-1,-1 0 0,1 0 0,-1 0 1,1 0-1,-1 0 0,1 0 0,0 0 1,-1 0-1,1 0 0,-1 0 0,1 0 1,0 0-1,-1 0 0,1-1 0,-1 1 1,1 0-1,0 0 0,-1 0 0,1-1 1,0 1-1,-1 0 0,1-1 1,0 1-1,-1 0 0,1-1 0,0 1 1,0 0-1,-1-1 0,1 1 0,0-1 1,0 1-1,0 0 0,-1-1 0,2 0-2,0 0 0,-1 1 0,1-1 0,-1 0 1,1 1-1,0-1 0,0 1 0,-1-1 0,1 1 0,0-1 0,0 1 0,0 0 0,-1-1 0,1 1 0,0 0 0,0 0 0,0 0 0,0 0 0,0 0 0,1 0 0,13-2-21,0 1 0,0 1 1,0 1-1,0 0 0,-1 1 0,1 0 1,0 1-1,-1 1 0,1 0 0,-1 1 0,25 13 1,-35-16-105,0 0 1,0 1 0,0 0-1,-1 0 1,1 0 0,-1 0 0,1 0-1,-1 1 1,0-1 0,3 6-1,-6-8 82,1 0 1,-1 0-1,1 1 0,-1-1 0,0 0 0,1 0 0,-1 0 0,0 1 0,0-1 1,0 0-1,0 0 0,0 1 0,0-1 0,0 0 0,0 0 0,-1 1 1,1-1-1,0 0 0,-1 0 0,1 0 0,-1 0 0,1 0 0,-1 0 0,0 1 1,1-1-1,-1 0 0,0-1 0,0 1 0,0 0 0,0 0 0,0 0 1,1 0-1,-2-1 0,1 1 0,0 0 0,0-1 0,0 1 0,0-1 0,0 1 1,0-1-1,-3 1 0,-18 7 56,-1-1 1,0-1-1,0-1 1,-43 3-1,31-4 607,-44 11 1,73-14-484,4-1-100,1 0 0,-1 0-1,0 0 1,0 0 0,0 0-1,1 1 1,-1-1 0,0 1 0,1-1-1,-1 1 1,0-1 0,1 1-1,-1 0 1,1 0 0,-1 0-1,1 0 1,-2 2 0,5-3-20,1 1-1,1 0 1,-1-1 0,0 0 0,0 0 0,0 0-1,0 0 1,0 0 0,0-1 0,0 1 0,3-2-1,11 0 29,47 2 46,-3-1-118,65-7 0,-115 5-192</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14.663"/>
    </inkml:context>
    <inkml:brush xml:id="br0">
      <inkml:brushProperty name="width" value="0.1" units="cm"/>
      <inkml:brushProperty name="height" value="0.1" units="cm"/>
      <inkml:brushProperty name="color" value="#F6630D"/>
    </inkml:brush>
  </inkml:definitions>
  <inkml:trace contextRef="#ctx0" brushRef="#br0">10 1 6873,'-2'3'184,"1"-1"-1,0 1 0,0 0 0,0 0 1,0 0-1,0 0 0,1 0 0,-1 0 1,1 0-1,0 0 0,0 0 0,0 0 1,0 0-1,0 1 0,1-1 0,-1 0 1,1 0-1,0 0 0,0-1 0,2 5 1,6 32 471,-15-20-427,5-18-216,0 0 0,0 0 0,1 0 1,-1 0-1,1 1 0,-1-1 0,1 0 0,-1 1 0,1-1 1,0 0-1,0 1 0,-1-1 0,1 0 0,0 1 1,0-1-1,1 3 0,6 28 303,-7-33-308,0 0 0,1 1 0,-1-1 0,1 0 0,-1 1 0,1-1 0,-1 1 0,1-1 0,0 1 0,-1-1 0,1 1 0,0-1 0,-1 1 0,1 0 0,0-1 0,-1 1 0,1 0 0,0 0 0,0-1 0,-1 1 0,1 0 0,0 0 0,0 0 0,1 0 0,28-2 99,-11 0-29,0-3-29,0-1-1,-1 0 0,0-2 1,33-18-1,-32 15-37,1 1 0,0 1 0,30-10-1,-9 7 3,-13 3-9,0 2 0,34-5-1,-57 10 2,0 2 0,1-1 0,-1 1-1,0 0 1,1 0 0,-1 0 0,1 1 0,-1 0-1,0 0 1,0 0 0,1 1 0,-1 0-1,0 0 1,0 0 0,0 0 0,-1 1 0,9 6-1,-10-7-1,0 1 0,-1 1 0,1-1 0,-1 0 0,0 0-1,0 1 1,0 0 0,-1-1 0,1 1 0,-1 0 0,0-1-1,0 1 1,0 0 0,-1 0 0,1 0 0,-1 0 0,0 0-1,0 0 1,-1 8 0,-2 5 7,-1 1 0,0-1 0,-10 23 1,-3 19-9,15-43 25,-1 0 1,0-1-1,-1 0 0,-1 0 0,0 0 1,-1-1-1,-1 1 0,0-1 1,-17 24-1,17-29 36,6-7-50,0 1 1,-1-1-1,1 0 1,-1 0-1,0 0 0,1 0 1,-1-1-1,0 1 0,0 0 1,-4 1-1,-5-7-1,-1-19-51,2-15-394,1 0 1,-2-40-1,6 45-60,-4-23 103</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14.993"/>
    </inkml:context>
    <inkml:brush xml:id="br0">
      <inkml:brushProperty name="width" value="0.1" units="cm"/>
      <inkml:brushProperty name="height" value="0.1" units="cm"/>
      <inkml:brushProperty name="color" value="#F6630D"/>
    </inkml:brush>
  </inkml:definitions>
  <inkml:trace contextRef="#ctx0" brushRef="#br0">56 1 7298,'0'18'2656,"10"18"-2120,-5 2-136,-5 1-64,8 11-48,-11-1-79,0 0-25,3 17-88,-9-4 0,4 7-40,5 7-40,-14-37-168,-3-9-120,11-14-393,-6-17-1663,2-18 1640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47.323"/>
    </inkml:context>
    <inkml:brush xml:id="br0">
      <inkml:brushProperty name="width" value="0.1" units="cm"/>
      <inkml:brushProperty name="height" value="0.1" units="cm"/>
      <inkml:brushProperty name="color" value="#33CCFF"/>
    </inkml:brush>
  </inkml:definitions>
  <inkml:trace contextRef="#ctx0" brushRef="#br0">404 0 7978,'0'3'2848,"8"-1"-2272,9 11-255,-7 0 55,1-1-72,1 13-112,-6-11-72,6 11-128,-9-4-80,-11-11-224,9 13-136,-5-3 255</inkml:trace>
  <inkml:trace contextRef="#ctx0" brushRef="#br0" timeOffset="1">5 309 7746,'-3'3'2936,"1"2"-2056,4 3 153,3 4-897,3 4-72,31 47-160,-27-44-88,-6-1-288,4 2-137,-5-5 361</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15.331"/>
    </inkml:context>
    <inkml:brush xml:id="br0">
      <inkml:brushProperty name="width" value="0.1" units="cm"/>
      <inkml:brushProperty name="height" value="0.1" units="cm"/>
      <inkml:brushProperty name="color" value="#F6630D"/>
    </inkml:brush>
  </inkml:definitions>
  <inkml:trace contextRef="#ctx0" brushRef="#br0">409 92 6121,'-2'-76'2351,"2"75"-2312,0 0-1,0 1 0,0-1 1,-1 0-1,1 0 0,0 1 0,0-1 1,-1 0-1,1 1 0,-1-1 1,1 0-1,-1 1 0,1-1 0,-1 1 1,1-1-1,-1 1 0,1-1 1,-1 1-1,0-1 0,1 1 0,-1 0 1,0-1-1,1 1 0,-1 0 0,0-1 1,0 1-1,1 0 0,-1 0 1,0 0-1,0 0 0,1 0 0,-1-1 1,0 2-1,0-1 0,1 0 1,-1 0-1,0 0 0,0 0 0,0 0 1,1 1-1,-1-1 0,0 0 0,1 0 1,-1 1-1,0-1 0,1 1 1,-1-1-1,-1 2 0,2-2 31,-5 3 64,0 1 0,0 0 0,0 1 0,1-1-1,0 1 1,0 0 0,0 0 0,0 0 0,1 0 0,-5 11 0,-11 14 221,9-18-247,-2 0 0,1 0 0,-2-1 0,-16 12 0,-26 23 106,29-21-164,7-7-56,-1 1 1,2 0-1,1 1 1,0 1-1,2 1 1,0 0-1,-14 31 0,30-54-427,7-8 174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15.682"/>
    </inkml:context>
    <inkml:brush xml:id="br0">
      <inkml:brushProperty name="width" value="0.1" units="cm"/>
      <inkml:brushProperty name="height" value="0.1" units="cm"/>
      <inkml:brushProperty name="color" value="#F6630D"/>
    </inkml:brush>
  </inkml:definitions>
  <inkml:trace contextRef="#ctx0" brushRef="#br0">262 68 9714,'31'-67'3377,"-31"85"-2977,2 8-408,-1 12-80,-1-9-120,-10-6-96,2 10-264,0-16-233,3 14 505</inkml:trace>
  <inkml:trace contextRef="#ctx0" brushRef="#br0" timeOffset="1">10 385 7434,'-9'-2'3120,"14"-7"-1255,36 13-1689,-5-4-120,15-1-8,-12-16-16,-6-7 16,16 7-24,-4-6 0,2 22-144,-4 2-144,-22-12-464,-1 9 455</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16.008"/>
    </inkml:context>
    <inkml:brush xml:id="br0">
      <inkml:brushProperty name="width" value="0.1" units="cm"/>
      <inkml:brushProperty name="height" value="0.1" units="cm"/>
      <inkml:brushProperty name="color" value="#F6630D"/>
    </inkml:brush>
  </inkml:definitions>
  <inkml:trace contextRef="#ctx0" brushRef="#br0">122 0 8170,'2'34'773,"-1"1"0,-2-1 0,-1 1 0,-1-1 1,-15 59-1,-3 29-300,17-91-418,-1 11 33,-13 49 1,-2 22-2,16-79-88,-14 52 0,18-86-17,-1 0 1,1 0 0,-1 0-1,1-1 1,-1 1-1,1 0 1,-1 0-1,1 0 1,-1-1-1,1 1 1,-1 0-1,1-1 1,-1 1-1,1 0 1,0-1 0,-1 1-1,1-1 1,0 1-1,-1 0 1,1-1-1,0 1 1,-1-1-1,1 1 1,0-1-1,0 1 1,0-1-1,0 1 1,-1-1 0,1 1-1,0-1 1,0 0-1,9-22-463,-6-23 181</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16.358"/>
    </inkml:context>
    <inkml:brush xml:id="br0">
      <inkml:brushProperty name="width" value="0.1" units="cm"/>
      <inkml:brushProperty name="height" value="0.1" units="cm"/>
      <inkml:brushProperty name="color" value="#F6630D"/>
    </inkml:brush>
  </inkml:definitions>
  <inkml:trace contextRef="#ctx0" brushRef="#br0">1 184 6769,'62'-118'3017,"-42"100"-840,16 11-2073,7 4-40,-4 1-32,-3-3 16,-13-5-48,4 2 32,9 5-88,-18-4-144,10 7-401,-4-3 377</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16.697"/>
    </inkml:context>
    <inkml:brush xml:id="br0">
      <inkml:brushProperty name="width" value="0.1" units="cm"/>
      <inkml:brushProperty name="height" value="0.1" units="cm"/>
      <inkml:brushProperty name="color" value="#F6630D"/>
    </inkml:brush>
  </inkml:definitions>
  <inkml:trace contextRef="#ctx0" brushRef="#br0">150 7 7802,'-118'-7'2720,"114"12"-2376,-2-2-32,11 14 16,-5-7-31,3 1-81,4-3-80,-6 7-104,-1 0 32,-1 3-80,-1 8-8,-9-3-72,2 2-112,-1-2-89,6 0-87,4-7-32,0-6-1832</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17.047"/>
    </inkml:context>
    <inkml:brush xml:id="br0">
      <inkml:brushProperty name="width" value="0.1" units="cm"/>
      <inkml:brushProperty name="height" value="0.1" units="cm"/>
      <inkml:brushProperty name="color" value="#F6630D"/>
    </inkml:brush>
  </inkml:definitions>
  <inkml:trace contextRef="#ctx0" brushRef="#br0">72 2 4297,'4'-2'3582,"-4"2"-3518,-4 26 399,-8 2 188,0-1 1,-31 47 0,42-72-614,0-1 1,1 0 0,-1 0-1,1 1 1,-1-1-1,1 0 1,0 1-1,-1-1 1,1 0-1,0 1 1,0-1 0,0 0-1,0 1 1,0-1-1,0 0 1,1 1-1,-1-1 1,0 1-1,1-1 1,-1 0-1,1 0 1,-1 1 0,1-1-1,1 2 1,-2-3-33,0 1 0,1-1 1,-1 1-1,0-1 1,1 0-1,-1 1 0,1-1 1,-1 0-1,1 1 1,-1-1-1,1 0 0,-1 1 1,1-1-1,-1 0 0,1 0 1,0 0-1,-1 0 1,1 1-1,-1-1 0,1 0 1,0 0-1,-1 0 1,1 0-1,-1 0 0,1 0 1,-1-1-1,1 1 0,0 0 1,-1 0-1,1 0 1,-1 0-1,1-1 0,-1 1 1,1 0-1,-1-1 1,1 1-1,-1 0 0,1-1 1,-1 1-1,1 0 0,-1-1 1,0 1-1,1-1 1,-1 1-1,0-1 0,1 1 1,-1-1-1,0 1 1,0-1-1,1 1 0,-1-1 1,0 0-1,0 1 0,0-1 1,2-2-15,-1 1 0,1 0 1,0 0-1,-1 0 0,1 0 1,0 0-1,0 1 0,1-1 1,-1 1-1,0-1 0,0 1 1,1 0-1,-1 0 0,1 0 1,-1 0-1,1 0 0,-1 0 0,5 0 1,22-10-733,-25 4 472</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17.380"/>
    </inkml:context>
    <inkml:brush xml:id="br0">
      <inkml:brushProperty name="width" value="0.1" units="cm"/>
      <inkml:brushProperty name="height" value="0.1" units="cm"/>
      <inkml:brushProperty name="color" value="#F6630D"/>
    </inkml:brush>
  </inkml:definitions>
  <inkml:trace contextRef="#ctx0" brushRef="#br0">25 37 8682,'0'-1'183,"1"0"0,0 0-1,-1 0 1,1 0 0,0 0 0,0 1 0,-1-1 0,1 0 0,0 0 0,0 1-1,0-1 1,0 0 0,0 1 0,0-1 0,0 1 0,0-1 0,0 1-1,1 0 1,0-1 0,31-9-727,-25 8 830,2-1-269,0 1 1,-1 0-1,1 0 0,0 1 0,0 0 1,0 1-1,0 0 0,0 1 0,0 0 1,0 0-1,19 6 0,-28-6-16,1 0 0,-1 0 0,0 0 0,1 0 0,-1 0 0,0 0-1,0 0 1,0 0 0,0 1 0,0-1 0,0 0 0,0 1 0,0-1 0,1 3 0,-2-4-1,0 1 1,1-1-1,-1 1 1,0-1-1,0 1 0,1-1 1,-1 1-1,0-1 1,0 1-1,0 0 1,0-1-1,0 1 1,0-1-1,0 1 0,0 0 1,0-1-1,0 1 1,0-1-1,0 1 1,-1 0-1,1-1 0,0 1 1,0-1-1,-1 1 1,1-1-1,0 1 1,-1-1-1,1 1 0,0-1 1,-1 1-1,1-1 1,-1 1-1,1-1 1,0 0-1,-1 1 0,1-1 1,-1 0-1,0 1 1,1-1-1,-1 0 1,0 1-1,-6 3 15,-1 0-1,1 1 1,1 0-1,-1 1 1,1-1-1,0 1 1,0 0 0,1 1-1,-1 0 1,1 0-1,-4 9 1,-24 26 201,-14 18 92,35-43-251,0-1 0,-1-1 1,-19 18-1,27-31-429,4-11 2614,1-11-1237</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17.728"/>
    </inkml:context>
    <inkml:brush xml:id="br0">
      <inkml:brushProperty name="width" value="0.1" units="cm"/>
      <inkml:brushProperty name="height" value="0.1" units="cm"/>
      <inkml:brushProperty name="color" value="#F6630D"/>
    </inkml:brush>
  </inkml:definitions>
  <inkml:trace contextRef="#ctx0" brushRef="#br0">1 23 8170,'-1'-6'406,"1"-11"1453,2 22-649,0 0-1107,-1 0 0,1-1 1,0 1-1,0-1 1,0 1-1,0-1 0,1 0 1,0 0-1,0 0 1,0 0-1,0-1 0,0 1 1,7 4-1,0-3 42,0 0 0,1-1 1,0 0-1,11 2 0,43 18 419,-4 6-528,1-1 1,0-4-1,2-2 1,1-3 0,1-3-1,124 16 1,-161-32-456</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28.481"/>
    </inkml:context>
    <inkml:brush xml:id="br0">
      <inkml:brushProperty name="width" value="0.1" units="cm"/>
      <inkml:brushProperty name="height" value="0.1" units="cm"/>
      <inkml:brushProperty name="color" value="#F6630D"/>
    </inkml:brush>
  </inkml:definitions>
  <inkml:trace contextRef="#ctx0" brushRef="#br0">58 217 6329,'-57'14'2005,"99"-20"988,100-2-2344,-88 6-542,72 1-10,-119 0-88,1 1-1,0-1 1,0 0-1,-1-1 1,1 0 0,-1 0-1,1-1 1,-1 1-1,0-2 1,0 1 0,8-6-1,-6 4 4,0 0 1,1 1-1,-1 0 1,1 0-1,20-4 0,338-29 55,-327 35-59,-1-2 0,67-16 0,-71 5-24,-33 13 16,1 0 0,0 0 1,-1 0-1,1 1 1,0 0-1,0-1 0,1 1 1,-1 1-1,0-1 1,4 0-1,-3 1 1,0-1 0,0 0 0,-1 0 0,1 0 1,-1 0-1,1-1 0,-1 0 0,1 0 0,-1 0 0,0 0 0,0-1 0,0 1 0,0-1 0,3-4 1,-3 4 2,-1 0 1,1 0 0,0 0 0,0 1 0,0-1 0,0 1-1,0 0 1,1 0 0,-1 1 0,1-1 0,-1 1 0,1 0-1,-1 0 1,1 1 0,0-1 0,5 1 0,32 8 35,-37-6-32,0-1-1,0 1 1,1-1 0,-1 0-1,1-1 1,-1 1 0,1-1-1,-1 0 1,1-1 0,-1 1-1,1-1 1,7-2 0,-2 0 5,0 1 1,1 0-1,-1 1 1,1 0-1,-1 1 1,1 0-1,0 1 1,-1 0-1,21 5 1,34 2 115,13 4 64,-66-8-148,1-1-1,0-1 0,0-1 0,26 1 1,-29-3-32,0 2 0,0 0 0,0 0 0,15 4 0,36 3 95,-51-7-76,-1 0 0,1 1 0,0 0 0,-1 1 0,1 0 1,-1 1-1,0 0 0,13 7 0,-13-5-6,1-1 1,0-1-1,0 0 0,0 0 1,1-1-1,21 3 0,223-4 225,-222 1-180,1-1-1,-1-2 0,0-1 1,0-1-1,44-10 1,-70 11-57,0 0 1,0 1-1,1 0 0,-1 0 1,0 1-1,0 0 1,11 2-1,-11-1 5,0 0 0,0-1-1,1 0 1,-1-1 0,0 0 0,1 0-1,12-3 1,2 1 19,-1 0 0,1 1 0,0 1 0,0 2 0,-1 0-1,1 1 1,36 10 0,40 4 123,-64-12-88,-22-3-46,0 0 0,0-1 1,1 0-1,-1-1 0,24-4 0,-36 4-25,0 0 0,-1 0 0,1 0-1,0-1 1,0 1 0,-1 0 0,1-1-1,0 1 1,-1 0 0,1-1 0,0 1-1,-1-1 1,1 1 0,-1-1 0,1 0-1,-1 1 1,1-1 0,-1 1 0,1-1-1,-1 0 1,1 0 0,-1 1 0,0-1-1,0 0 1,1 1 0,-1-1 0,0 0-1,0-1 1,0 1 0,1 1 0,-1-1 0,0 0 0,0 0 0,0 1 0,1-1 0,-1 0 0,0 1 0,1-1 0,-1 0 0,0 1 0,1-1 0,-1 0 0,1 1 0,-1-1 0,1 1 0,-1-1 1,1 1-1,0-1 0,-1 1 0,1 0 0,0-1 0,-1 1 0,2-1 0,-6 5-1673,-5 15 1156</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29.942"/>
    </inkml:context>
    <inkml:brush xml:id="br0">
      <inkml:brushProperty name="width" value="0.1" units="cm"/>
      <inkml:brushProperty name="height" value="0.1" units="cm"/>
      <inkml:brushProperty name="color" value="#F6630D"/>
    </inkml:brush>
  </inkml:definitions>
  <inkml:trace contextRef="#ctx0" brushRef="#br0">240 43 7226,'-12'-42'2708,"12"47"-2689,-1 0-1,1 0 1,-1 0-1,0 0 0,0 0 1,-1 0-1,1-1 1,-1 1-1,0 0 1,0-1-1,-1 1 1,-5 6-1,0 5 0,-1 3-16,-19 39 157,-3-2 0,-54 76-1,52-84 14,23-29 11,12-16-35,4-7 52,21-13-150,0 0 1,45-19-1,10-5-41,-25 11 11,64-25 0,-117 54-19,-1 0-1,1 0 1,-1 0-1,1 1 1,0-1 0,-1 1-1,1 0 1,0 0-1,-1 0 1,1 0 0,0 0-1,0 1 1,-1 0-1,6 2 1,-8-3-1,0 0 0,0 1 0,0-1 0,0 1 1,-1-1-1,1 1 0,0-1 0,-1 1 0,1-1 0,0 1 0,-1 0 1,1-1-1,-1 1 0,1 0 0,-1 0 0,1-1 0,-1 1 0,1 0 1,-1 0-1,0 0 0,1 0 0,-1 1 0,0 0 0,0 0 0,0-1 0,-1 1 0,1 0 1,-1-1-1,1 1 0,-1 0 0,0-1 0,1 1 0,-1-1 0,0 1 0,0-1 0,0 0 0,0 1 0,0-1 0,-3 2 0,-17 20 4,15-15-1,-1 0 1,0 0-1,0-1 1,-1-1 0,0 1-1,0-1 1,-1 0-1,1-1 1,-1 0 0,-12 5-1,5-3 6,1 1-1,0 0 0,1 1 1,0 0-1,0 1 1,-15 15-1,-12 9 112,40-34-115,1 0-1,-1 1 1,0-1 0,0 0 0,1 1 0,-1-1 0,1 1-1,-1-1 1,0 1 0,1-1 0,-1 1 0,1-1-1,-1 1 1,1-1 0,-1 1 0,1 0 0,0-1-1,-1 1 1,1 0 0,0 0 0,0-1 0,-1 1 0,1 0-1,0 0 1,0-1 0,0 1 0,0 0 0,0 0-1,0-1 1,0 1 0,0 0 0,0 0 0,0-1-1,0 1 1,1 0 0,-1 0 0,0-1 0,0 1 0,1 0-1,-1-1 1,1 1 0,-1 0 0,0-1 0,1 1-1,-1 0 1,1-1 0,0 1 0,-1-1 0,1 1-1,-1-1 1,1 0 0,1 1 0,0 1 4,1-1 0,0 1 0,0-1 0,0 0 0,0 0 0,0 0 0,0 0 0,0-1 0,0 1 0,0-1 0,5 0 0,20-4-1,-1-2 0,48-16 0,12-2-279,-49 14-113,-5 1 142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47.961"/>
    </inkml:context>
    <inkml:brush xml:id="br0">
      <inkml:brushProperty name="width" value="0.1" units="cm"/>
      <inkml:brushProperty name="height" value="0.1" units="cm"/>
      <inkml:brushProperty name="color" value="#33CCFF"/>
    </inkml:brush>
  </inkml:definitions>
  <inkml:trace contextRef="#ctx0" brushRef="#br0">1 90 8258,'3'-4'272,"0"1"1,0 0-1,1 1 0,-1-1 1,1 1-1,0-1 1,0 1-1,0 0 0,0 0 1,0 1-1,0-1 1,0 1-1,9-1 0,63-6-47,-64 7 39,36-4 329,60-14 0,-74 11-393,0 1-1,1 3 0,-1 0 1,40 2-1,-42 4-142,-15-2-43,0 0 0,0 2 1,0 0-1,0 1 1,0 0-1,-1 2 1,18 6-1,-34-11-14,1 0-1,0 0 1,0 1-1,0-1 1,0 0 0,0 1-1,-1-1 1,1 0-1,0 1 1,0-1-1,-1 1 1,1 0 0,0-1-1,0 1 1,-1-1-1,1 1 1,-1 0-1,1 0 1,-1-1-1,1 1 1,-1 0 0,1 0-1,-1 0 1,0 0-1,1-1 1,-1 1-1,0 0 1,0 0 0,0 0-1,0 0 1,0 0-1,0 0 1,0 0-1,0 0 1,0-1-1,0 1 1,0 0 0,0 0-1,-1 0 1,1 0-1,0 0 1,-1 0-1,1-1 1,0 1 0,-1 0-1,1 0 1,-1-1-1,0 1 1,1 0-1,-1-1 1,0 1-1,1 0 1,-1-1 0,0 1-1,1-1 1,-1 1-1,0-1 1,0 1-1,0-1 1,-1 1 0,-9 5-74,-1 1 0,0-2 0,-16 7 0,17-8-25,-248 91-2014,220-85 1973,0-1 0,0-1 1,0-3-1,-77 2 0,111-7 179,0 0-1,1-1 0,-1 0 0,0 0 0,0 0 0,1 0 0,-9-4 0,12 5-28,1-1 1,0 1-1,-1 0 1,1 0-1,0 0 1,0 0-1,-1-1 1,1 1-1,0 0 1,0 0-1,-1 0 1,1-1-1,0 1 1,0 0-1,0 0 1,-1-1-1,1 1 1,0 0-1,0 0 1,0-1-1,0 1 1,0 0-1,0-1 1,0 1-1,0 0 1,0-1-1,-1 1 1,1 0-1,0-1 1,1 1-1,-1 0 1,0 0-1,0-1 1,0 1-1,0 0 1,0-1-1,0 1 1,0 0-1,0-1 1,0 1-1,1 0 1,-1 0 0,0-1-1,0 1 1,0 0-1,1 0 1,-1-1-1,0 1 1,0 0-1,1 0 1,-1 0-1,0 0 1,0-1-1,1 1 1,-1 0-1,0 0 1,1 0-1,-1 0 1,0 0-1,0 0 1,1 0-1,-1 0 1,0 0-1,1 0 1,-1 0-1,1 0 1,22-8 334,29-2 78,65-4-1,-96 12-423,-1 2 0,1 0 1,-1 2-1,1 0 0,-1 1 0,27 8 0,-45-11-21,0 0 0,0 1 0,0 0 0,0-1 0,0 1 0,0 0 0,0 0 0,0 0 0,0 0 0,0 1 0,-1-1 0,1 0 0,0 1 0,-1-1 0,1 1 0,-1 0 0,0-1 0,1 1 0,-1 0 0,0 0 0,0 0 0,0 0 0,1 3 0,-2-3-1,0 1 1,0-1 0,-1 1-1,1-1 1,0 1-1,-1-1 1,0 1 0,1-1-1,-1 1 1,0-1-1,0 0 1,0 1 0,-1-1-1,1 0 1,-1 0-1,-2 4 1,-4 2-32,1 0-1,-2 0 1,1 0 0,-1-1 0,0 0-1,-1-1 1,-18 10 0,-22 6 93,0-2 0,-98 24 0,144-44-17,2 0-1,0 0 0,1 0-1,-1 1 1,0-1 0,0 0-1,1 0 1,-1 1 0,0-1 0,0 1-1,1 0 1,-1-1 0,1 1 0,-1 0-1,0 0 1,1 0 0,0 0 0,-1 0-1,1 0 1,0 1 0,-1-1 0,1 0-1,0 1 1,0-1 0,0 1 0,0-1-1,0 1 1,1-1 0,-1 1-1,0 0 1,1-1 0,-1 1 0,1 0-1,-1 3 1,1-4-9,1-1 1,-1 1-1,1-1 0,0 1 0,-1-1 0,1 1 0,-1-1 0,1 0 1,0 1-1,-1-1 0,1 0 0,0 1 0,-1-1 0,1 0 1,0 0-1,0 0 0,-1 1 0,1-1 0,0 0 0,0 0 1,-1 0-1,1 0 0,0 0 0,0-1 0,-1 1 0,2 0 0,34-2 24,-27 1-13,31-1-230,0-2 1,-1-2 0,0-2-1,44-13 1,-83 20 139,1 1 0,-1 0 0,0 0 0,1 0 0,-1-1 0,0 1 0,1 0 0,-1-1 1,0 1-1,0 0 0,1 0 0,-1-1 0,0 1 0,0-1 0,0 1 0,0 0 0,1-1 0,-1 1 0,0 0 1,0-1-1,0 1 0,0-1 0,0 1 0,0 0 0,0-1 0,0 1 0,0-1 0,0 1 0,0 0 0,0-1 1,0 1-1,0-1 0,-1 1 0,1-1 0,-4-9-712</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30.299"/>
    </inkml:context>
    <inkml:brush xml:id="br0">
      <inkml:brushProperty name="width" value="0.1" units="cm"/>
      <inkml:brushProperty name="height" value="0.1" units="cm"/>
      <inkml:brushProperty name="color" value="#F6630D"/>
    </inkml:brush>
  </inkml:definitions>
  <inkml:trace contextRef="#ctx0" brushRef="#br0">9 150 8082,'-8'5'2856,"10"-5"-2536,11 1-16,11-7-55,13-3-65,5-17-48,26 10-24,12-1-72,2-1 8,0 10-56,-31-13-104,-13 8-352,-15-9 295</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30.794"/>
    </inkml:context>
    <inkml:brush xml:id="br0">
      <inkml:brushProperty name="width" value="0.1" units="cm"/>
      <inkml:brushProperty name="height" value="0.1" units="cm"/>
      <inkml:brushProperty name="color" value="#F6630D"/>
    </inkml:brush>
  </inkml:definitions>
  <inkml:trace contextRef="#ctx0" brushRef="#br0">228 1 7490,'-1'0'125,"-1"0"0,1 0 0,0 0 0,-1 0 0,1 1 0,-1-1 0,1 0 1,0 1-1,-1-1 0,1 1 0,0 0 0,0-1 0,-1 1 0,1 0 0,0 0 1,0 0-1,0 0 0,0 0 0,0 0 0,0 0 0,0 0 0,0 0 0,0 1 0,-19 37-212,10-17 347,-1-6-120,0 0 0,-1-1 0,-1-1 0,-16 16-1,12-14 24,1 1 0,-14 21 0,28-36-104,0 1-1,-1 0 0,1 0 1,0-1-1,-1 1 1,1-1-1,-1 0 0,0 0 1,-5 3-1,14-4-56,0-1 0,0 1 0,-1 1 0,1-1 0,0 1 0,-1 0 0,1 0 0,-1 1-1,0-1 1,0 1 0,0 0 0,0 1 0,8 7 0,-9-7-3,1 0 0,-1 0 0,-1 0 0,1 1 0,-1 0 0,1-1 0,-1 2 0,-1-1 0,1 0 0,-1 0 1,0 1-1,0-1 0,0 1 0,-1 0 0,0-1 0,0 1 0,0 0 0,-1 0 0,0 6 0,-1 14 21,-1 0 0,-11 51-1,8-52 13,-21 77 190,17-70-14,1-1 0,-6 61 0,14-77-32,3-12 20,11-23 53,-8 9-264,8-15 68,19-46 1,-24 48-170,1 1 0,1 0 1,21-31-1,10-25-1119,-24 48 817</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31.132"/>
    </inkml:context>
    <inkml:brush xml:id="br0">
      <inkml:brushProperty name="width" value="0.1" units="cm"/>
      <inkml:brushProperty name="height" value="0.1" units="cm"/>
      <inkml:brushProperty name="color" value="#F6630D"/>
    </inkml:brush>
  </inkml:definitions>
  <inkml:trace contextRef="#ctx0" brushRef="#br0">50 48 8090,'-48'0'2992,"47"0"-2376,7 1-303,12 3-81,0-6-88,10 0-56,0-9-64,13 11 24,10 0-48,-3-5 0,16 3-184,-10-8-128,-24-3-801,7 5 721</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31.463"/>
    </inkml:context>
    <inkml:brush xml:id="br0">
      <inkml:brushProperty name="width" value="0.1" units="cm"/>
      <inkml:brushProperty name="height" value="0.1" units="cm"/>
      <inkml:brushProperty name="color" value="#F6630D"/>
    </inkml:brush>
  </inkml:definitions>
  <inkml:trace contextRef="#ctx0" brushRef="#br0">16 1 7466,'-1'0'96,"0"0"0,1 0 0,-1 0 0,0 0 0,1 0 0,-1 0 0,0 1 0,1-1 0,-1 0 0,1 0 0,-1 1 0,0-1 0,1 0 0,-1 1 0,1-1 0,-1 0 0,1 1 0,-1-1 0,1 1 0,-1-1 0,1 1 0,0-1 0,-1 1 0,1 0 1,-1-1-1,1 1 0,0-1 0,0 1 0,-1 0 0,1 0 0,7 22 817,28 23-841,-31-42 209,56 62 410,-37-43-544,-1 1 0,0 1-1,-2 2 1,-1 0 0,19 35-1,46 94 167,-71-136-234,1-1 0,1 0 1,1-1-1,0-1 0,29 24 0,-43-39-67,0 0 0,1-1 0,-1 1 0,0 0 0,1-1 0,-1 0-1,1 0 1,0 1 0,0-1 0,-1-1 0,1 1 0,0 0 0,0-1 0,0 1-1,0-1 1,-1 0 0,1 0 0,0 0 0,0-1 0,0 1 0,0-1 0,3 0-1,-3-1 0,0 1-1,0-1 0,0 0 0,0 0 1,0-1-1,-1 1 0,1 0 1,-1-1-1,1 0 0,-1 0 0,0 1 1,0-1-1,0 0 0,0-1 0,-1 1 1,0 0-1,1 0 0,1-7 0,6-28-216,-1 1-1,-1-1 0,1-44 1,-3 17-101</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33.798"/>
    </inkml:context>
    <inkml:brush xml:id="br0">
      <inkml:brushProperty name="width" value="0.1" units="cm"/>
      <inkml:brushProperty name="height" value="0.1" units="cm"/>
      <inkml:brushProperty name="color" value="#F6630D"/>
    </inkml:brush>
  </inkml:definitions>
  <inkml:trace contextRef="#ctx0" brushRef="#br0">233 65 7514,'42'-55'2244,"-31"46"-302,-7 15-1272,-4 18-683,-1-21 164,-2 21-23,-1-1 1,-1 0-1,-1-1 0,-14 38 1,-49 88 101,23-54-207,4 5-8,19-42-109,-48 86 1,82-205-1905,2 22 1623</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34.142"/>
    </inkml:context>
    <inkml:brush xml:id="br0">
      <inkml:brushProperty name="width" value="0.1" units="cm"/>
      <inkml:brushProperty name="height" value="0.1" units="cm"/>
      <inkml:brushProperty name="color" value="#F6630D"/>
    </inkml:brush>
  </inkml:definitions>
  <inkml:trace contextRef="#ctx0" brushRef="#br0">235 1 5401,'0'9'950,"-1"0"1,0 0-1,0-1 0,-5 16 1,-30 62 181,16-41-672,-144 321 144,160-361-876,3-7 423,3-11-3198,2 2 2100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34.473"/>
    </inkml:context>
    <inkml:brush xml:id="br0">
      <inkml:brushProperty name="width" value="0.1" units="cm"/>
      <inkml:brushProperty name="height" value="0.1" units="cm"/>
      <inkml:brushProperty name="color" value="#F6630D"/>
    </inkml:brush>
  </inkml:definitions>
  <inkml:trace contextRef="#ctx0" brushRef="#br0">1 73 5321,'82'-72'2143,"-82"72"-2101,0 0-1,0 1 1,0-1-1,0 0 1,0 1-1,0-1 1,0 0 0,0 0-1,0 1 1,0-1-1,0 0 1,0 1-1,0-1 1,0 0-1,0 1 1,0-1-1,0 0 1,0 0-1,1 1 1,-1-1-1,0 0 1,0 0 0,0 1-1,0-1 1,1 0-1,-1 0 1,0 1-1,0-1 1,1 0-1,-1 0 1,0 0-1,0 0 1,1 1-1,-1-1 1,0 0-1,1 0 1,-1 0-1,0 0 1,0 0 0,1 0-1,-1 0 1,0 0-1,1 0 1,-1 0-1,0 0 1,1 0-1,-1 0 1,0 0-1,0 0 1,1 0-1,-1 0 1,0 0-1,1 0 1,-1 0 0,0-1-1,0 1 1,1 0-1,-1 0 1,0 0-1,0 0 1,1-1-1,-1 1 1,0 0-1,0 0 1,1-1-1,-7 35 422,3-22-13,-43 202 1079,32-136-1463,6-41-34,1 0 1,3 1-1,-1 41 1,4-55-37,1-18-3,-1 0-1,1 0 1,0 1-1,0-1 0,1 0 1,0 0-1,3 11 1,-4-17-5,0 0 0,1 0 0,-1 0 0,1 1 0,-1-1 0,1 0 0,-1 0 0,1 0-1,-1 0 1,1 0 0,-1 0 0,1 0 0,-1 0 0,1-1 0,-1 1 0,1 0 0,-1 0 0,0 0 0,1 0 0,-1-1 0,1 1 0,-1 0 0,1 0 0,-1-1 0,0 1 0,1 0 0,-1-1 0,0 1 0,1 0 0,-1-1 0,0 1 0,0-1 0,1 1 0,-1 0 0,0-1 0,0 1 0,1-1 0,11-18 261,0-19 1832,2-14-1010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34.795"/>
    </inkml:context>
    <inkml:brush xml:id="br0">
      <inkml:brushProperty name="width" value="0.1" units="cm"/>
      <inkml:brushProperty name="height" value="0.1" units="cm"/>
      <inkml:brushProperty name="color" value="#F6630D"/>
    </inkml:brush>
  </inkml:definitions>
  <inkml:trace contextRef="#ctx0" brushRef="#br0">119 0 7826,'0'12'2712,"-4"3"-2400,-19-2 40,15 10-24,-8-3 9,-1 3-105,11 1-88,-6-1-56,4 2-64,8 3-112,7 1-96,-17-9-385,3-2-1239,-8-15 1232</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35.157"/>
    </inkml:context>
    <inkml:brush xml:id="br0">
      <inkml:brushProperty name="width" value="0.1" units="cm"/>
      <inkml:brushProperty name="height" value="0.1" units="cm"/>
      <inkml:brushProperty name="color" value="#F6630D"/>
    </inkml:brush>
  </inkml:definitions>
  <inkml:trace contextRef="#ctx0" brushRef="#br0">23 117 6073,'-11'-53'1995,"11"53"-1975,0 0-1,0 0 0,0 0 0,0-1 0,0 1 1,0 0-1,0 0 0,0 0 0,0-1 0,0 1 0,0 0 1,0 0-1,-1 0 0,1 0 0,0-1 0,0 1 1,0 0-1,0 0 0,0 0 0,0 0 0,0-1 1,0 1-1,-1 0 0,1 0 0,0 0 0,0 0 1,0 0-1,0 0 0,-1-1 0,1 1 0,0 0 0,0 0 1,0 0-1,0 0 0,-1 0 0,1 0 0,0 0 1,0 0-1,0 0 0,-1 0 0,1 0 0,0 0 1,0 0-1,0 0 0,0 0 0,-1 0 0,1 0 1,0 0-1,0 0 0,0 0 0,-1 1 0,1-1 0,0 0 1,0 0-1,0 0 0,0 0 0,0 0 0,-1 0 1,1 0-1,0 1 0,0-1 0,0 0 0,0 0 1,0 1-1,-4 13 516,13 9 133,-7-20-611,-1 1 0,1-1 0,-1 1 0,0-1 1,0 1-1,0 0 0,0-1 0,-1 1 0,1 0 0,-1 0 0,0 0 0,0-1 1,-1 1-1,1 0 0,-1 0 0,1-1 0,-1 1 0,0 0 0,-1-1 0,-1 5 1,1-3-34,1 0 1,0 1 0,0-1 0,1 0 0,-1 1 0,1-1 0,0 0 0,0 1 0,1-1 0,0 0 0,0 1 0,0-1 0,0 0 0,5 9 0,-4-8-14,0-1 1,0 1-1,-1 0 1,0-1-1,0 1 1,0 0 0,0 0-1,-1 0 1,0 0-1,0 0 1,-1 0-1,0 0 1,-2 7 0,3-12-10,-1 1 0,0-1 1,0 1-1,0-1 1,0 1-1,-1-1 1,1 1-1,0-1 1,-1 0-1,1 0 0,0 0 1,-1 0-1,0 0 1,-1 1-1,2 1 34,2-4-35,0 1 0,1-1 0,-1 1 0,0-1 0,0 1 0,1-1 0,-1 0 1,0 0-1,0 1 0,0-1 0,0 0 0,0 0 0,0 0 0,0 0 0,0 0 0,0-1 1,0 1-1,0-2 0,7-7 6,232-237-14,-207 203 37,-27 35-18,1 0-1,0 0 0,0 1 0,0-1 0,11-7 0,-18 16-9,1 0-1,-1 0 1,1 0-1,-1 0 1,1-1-1,-1 1 1,1 0-1,-1 0 1,1 0-1,-1 0 1,1 0-1,-1 1 1,1-1-1,-1 0 1,1 0-1,-1 0 1,1 0-1,-1 0 1,1 1-1,-1-1 1,1 0-1,-1 0 1,0 1 0,1-1-1,-1 0 1,1 1-1,-1-1 1,0 0-1,1 1 1,-1-1-1,0 1 1,0-1-1,1 0 1,-1 1-1,0-1 1,0 1-1,0-1 1,1 1-1,-1-1 1,0 1-1,0-1 1,0 1-1,0-1 1,0 1-1,0-1 1,0 1-1,0-1 1,0 1-1,0-1 1,0 1-1,3 29 77,-5-16-65,0 0 0,-1 0 1,0 0-1,-1 0 0,-1 0 0,0-1 0,-1 0 0,-14 23 1,-9 24-150,19-34 50,3-7-206,-1 0 0,0-1 1,-20 30-1,26-44 254,-1 0 0,0-1 0,0 1 0,-1-1 0,1 1 0,-1-1 0,0 0 0,1 0 0,-1-1 1,0 1-1,-1-1 0,1 0 0,0 0 0,-1 0 0,1 0 0,-1-1 0,0 0 0,1 0 0,-1 0 0,-8 0 0,12-1 52,1 0-1,-1 0 1,1 0 0,-1 0 0,1 0-1,-1 1 1,1-1 0,-1 0 0,1 0-1,-1 0 1,1 0 0,-1-1 0,1 1-1,-1 0 1,1 0 0,0 0-1,-1 0 1,1 0 0,-1-1 0,1 1-1,-1 0 1,1 0 0,-1-1 0,1 1-1,0 0 1,-1-1 0,1 1 0,0 0-1,-1-1 1,1 1 0,0-1 0,-1 1-1,1 0 1,0-1 0,0 1-1,-1-1 1,1 1 0,0-1 0,0 1-1,0-1 1,0 1 0,0-1 0,0 1-1,0-1 1,0 1 0,0-1 0,0 1-1,0-1 1,0 1 0,0-1 0,0 1-1,0-1 1,0 1 0,1-1-1,-1 1 1,0 0 0,0-1 0,1 1-1,-1-1 1,0 1 0,1-1 0,0-1 2,1 0 1,0 0 0,-1 0 0,1 0 0,0 0 0,0 0 0,0 1 0,0-1-1,1 0 1,-1 1 0,0 0 0,4-2 0,3 0-4,-1-2-1,1 1 1,-1-1 0,10-7 0,-12 7-52,0 1 0,0 0 0,0 0 1,1 1-1,0 0 0,0 0 0,0 0 0,7-1 0,3 1-93</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35.756"/>
    </inkml:context>
    <inkml:brush xml:id="br0">
      <inkml:brushProperty name="width" value="0.1" units="cm"/>
      <inkml:brushProperty name="height" value="0.1" units="cm"/>
      <inkml:brushProperty name="color" value="#F6630D"/>
    </inkml:brush>
  </inkml:definitions>
  <inkml:trace contextRef="#ctx0" brushRef="#br0">88 63 7330,'-15'21'2771,"14"-19"-2721,-1 0 0,1-1 0,0 1 0,-1 0 0,1 1 0,0-1-1,0 0 1,0 0 0,1 0 0,-1 1 0,0-1 0,1 0 0,0 1 0,-1-1 0,1 0 0,0 1 0,0 2 0,2 41 429,-2 0 0,-12 79 0,12-119-500,-2-1 0,1 0 0,0 0 0,-1 0 0,0 0 0,0-1 0,-1 1 0,1 0 0,-1-1 1,-6 8-1,0 1-205,-2-3-653,10-22-657,11-26-1425,3 12 1294,-4 8 1713,0-1 0,2 1 0,0 1 0,20-25 0,-3-1 1757,-25 37-1605,-1 1 1,1-1-1,1 1 0,-1 0 0,1 0 1,0 0-1,0 0 0,0 1 0,1-1 1,-1 1-1,10-6 0,10-6 188,-21 14-329,-1 0 0,1 0 0,-1 0 0,1 0 0,0 1-1,-1-1 1,1 1 0,0 0 0,6-2 0,-8 4-50,0-1 0,1 0 0,-1 1-1,0-1 1,0 1 0,0-1 0,0 1 0,0 0 0,0-1 0,0 1 0,0 0-1,0 0 1,0 0 0,0 0 0,0 0 0,-1 0 0,1 0 0,0 0 0,-1 0-1,1 0 1,-1 0 0,1 0 0,-1 0 0,1 0 0,-1 1 0,0-1 0,0 0-1,1 0 1,-1 1 0,0-1 0,0 2 0,2 10 45,-1 1-1,-1 0 1,0 0-1,0 0 1,-1 0 0,-1 0-1,-1 0 1,0 0-1,-9 25 1,8-27 71,0 1 0,0 0-1,1 1 1,1-1 0,0 0 0,1 1 0,1-1 0,0 1-1,0-1 1,4 18 0,4-36-77,-1 0 0,0 0 1,0-1-1,0 0 0,-1-1 0,0 0 0,9-13 0,3-12-426,-1 0-1,-2-2 0,19-64 0,-16 46-479,5-15-843,2-10 782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48.509"/>
    </inkml:context>
    <inkml:brush xml:id="br0">
      <inkml:brushProperty name="width" value="0.1" units="cm"/>
      <inkml:brushProperty name="height" value="0.1" units="cm"/>
      <inkml:brushProperty name="color" value="#33CCFF"/>
    </inkml:brush>
  </inkml:definitions>
  <inkml:trace contextRef="#ctx0" brushRef="#br0">0 1 6985,'11'29'3758,"-6"21"-2726,-2-12-599,25 235 399,-27-271-839,-1 0 0,1 1 0,-1-1 0,1 0 0,-1 1 1,0-1-1,0 1 0,0-1 0,-1 0 0,1 1 0,0-1 0,-1 1 0,1-1 0,-1 0 0,0 0 0,0 1 0,0-1 0,0 0 0,0 0 0,-1 0 0,1 0 1,-1 0-1,1 0 0,-1 0 0,1-1 0,-1 1 0,0 0 0,0-1 0,-4 3 0,8-5 2,0 0 0,0 0-1,0 0 1,0 0 0,-1 0-1,1-1 1,0 1 0,-1 0-1,1-1 1,-1 1 0,1-1 0,-1 0-1,0 1 1,0-1 0,0 0-1,0 0 1,0 0 0,0 0 0,0 1-1,0-4 1,11-41 23,-11 42-7,0 0 1,0 0-1,0 0 0,1 0 1,-1 1-1,1-1 1,0 0-1,0 1 1,0-1-1,0 1 1,1 0-1,-1 0 1,1 0-1,0 0 0,0 0 1,6-4-1,-2 3 23,0 0 1,0 1-1,0 0 0,0 0 0,1 0 0,-1 1 1,1 0-1,10-1 0,1 1 22,-1 1 0,1 1 0,-1 0 0,1 2-1,-1 0 1,34 9 0,-44-8-54,1 0 0,-1 1 0,0 0 0,0 0-1,-1 1 1,1 0 0,-1 0 0,8 8 0,-12-11-9,0 0 1,-1 1 0,1 0 0,-1 0 0,1-1-1,-1 1 1,0 1 0,0-1 0,0 0 0,0 0-1,-1 1 1,1-1 0,-1 1 0,0 0 0,0-1-1,0 1 1,-1 0 0,1-1 0,-1 1 0,0 0-1,0 5 1,-1-7 3,0-1-1,-1 1 1,1-1-1,0 0 1,-1 1 0,1-1-1,-1 0 1,1 0-1,-1 0 1,1 0-1,-1 0 1,0 0 0,0 0-1,1-1 1,-1 1-1,0-1 1,0 1-1,0-1 1,0 0-1,0 1 1,0-1 0,-3-1-1,-9 4-5,-17 7-5,-108 28 103,87-23 626,46-9 84,34-7-430,-17 0-364,261-18-961,-253 20 35,-9 6 374</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36.093"/>
    </inkml:context>
    <inkml:brush xml:id="br0">
      <inkml:brushProperty name="width" value="0.1" units="cm"/>
      <inkml:brushProperty name="height" value="0.1" units="cm"/>
      <inkml:brushProperty name="color" value="#F6630D"/>
    </inkml:brush>
  </inkml:definitions>
  <inkml:trace contextRef="#ctx0" brushRef="#br0">124 23 4385,'2'-1'239,"-1"0"0,0 0 0,1 0 0,-1 0 0,0 0 0,0 0 0,0 0 0,0 0 0,0-1 0,0 1 0,0-1 0,0 1 0,0 0 0,-1-1 0,2-2 0,-2 23 1893,-1-7-1987,1 0 1,-2 0-1,1 0 1,-2 0-1,1-1 1,-9 22 0,-36 70 356,6-15-112,30-63-276,8-18-58,-1 0 1,1 0 0,0 0 0,1 0-1,0 1 1,0-1 0,1 1-1,-1 10 1,2-18-50,0 1 1,0-1-1,0 1 0,1-1 1,-1 1-1,0-1 0,0 0 1,1 1-1,-1-1 0,0 1 1,1-1-1,-1 0 0,0 1 1,1-1-1,-1 0 1,1 1-1,-1-1 0,1 0 1,-1 0-1,0 1 0,1-1 1,-1 0-1,1 0 0,-1 0 1,1 0-1,-1 1 0,1-1 1,-1 0-1,1 0 0,-1 0 1,1 0-1,0 0 0,-1 0 1,1-1-1,-1 1 0,1 0 1,-1 0-1,1 0 0,-1 0 1,1-1-1,27-8 93,-22 6-67,5-2-14,0 0 1,-1-1-1,0 0 1,-1-1-1,1 0 1,-1-1-1,0 0 1,-1 0-1,0-1 1,9-12-1,-6 8-122,0 1-1,0 0 1,1 1-1,26-19 1,17-10-1119,-41 24 855</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36.425"/>
    </inkml:context>
    <inkml:brush xml:id="br0">
      <inkml:brushProperty name="width" value="0.1" units="cm"/>
      <inkml:brushProperty name="height" value="0.1" units="cm"/>
      <inkml:brushProperty name="color" value="#F6630D"/>
    </inkml:brush>
  </inkml:definitions>
  <inkml:trace contextRef="#ctx0" brushRef="#br0">379 0 7546,'-72'123'2344,"68"-117"-2234,1 0 1,-1 1-1,1-1 0,1 1 0,-1 0 1,1 0-1,0 0 0,1 0 0,-1 1 1,1-1-1,1 0 0,0 0 0,0 1 1,1 12-1,1 25 270,-5-23-258,-2 0 0,0 0-1,-1-1 1,-1 0 0,-1 0 0,-21 36 0,-9 29-48,28-60-73,0-1 1,-2 0 0,-1 0-1,-1-2 1,-1 1 0,0-2-1,-2 0 1,-25 24-1,42-45-17,-1 0 0,0 0 0,1-1 0,-1 1-1,0 0 1,1-1 0,-1 1 0,0-1 0,0 1-1,0-1 1,0 1 0,0-1 0,1 0 0,-1 1-1,0-1 1,0 0 0,0 0 0,0 0 0,0 0-1,0 0 1,0 0 0,-1 0 0,1 0 70,0-1 0,0 0 1,1 0-1,-1 1 0,0-1 1,0 0-1,1 0 0,-1 0 0,1 0 1,-1 0-1,1 0 0,-1 0 1,1 0-1,0 0 0,-1 0 1,1 0-1,0 0 0,0 0 1,0-2-1,-4-22 554</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36.746"/>
    </inkml:context>
    <inkml:brush xml:id="br0">
      <inkml:brushProperty name="width" value="0.1" units="cm"/>
      <inkml:brushProperty name="height" value="0.1" units="cm"/>
      <inkml:brushProperty name="color" value="#F6630D"/>
    </inkml:brush>
  </inkml:definitions>
  <inkml:trace contextRef="#ctx0" brushRef="#br0">1 39 6665,'0'-1'20,"0"-2"205,1 0 1,0 0-1,-1 0 0,1 0 0,0 0 1,0 0-1,1 1 0,-1-1 0,1 0 0,-1 1 1,4-5-1,-3 8-127,0 0-1,-1 0 1,1 0 0,0 0-1,-1 1 1,1-1 0,-1 0-1,1 1 1,-1-1 0,0 0-1,1 1 1,-1 0 0,0-1-1,0 1 1,0 0 0,0 0-1,-1-1 1,2 3 0,14 20 300,1-1 0,1-1 0,1-1 1,41 36-1,100 63 283,-1 1-410,-142-104-287,-12-13-47,-1 1 0,1-1 0,0 0 0,0 0 0,1 0 0,-1-1 0,1 0 0,6 3 0,-3-5-130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37.077"/>
    </inkml:context>
    <inkml:brush xml:id="br0">
      <inkml:brushProperty name="width" value="0.1" units="cm"/>
      <inkml:brushProperty name="height" value="0.1" units="cm"/>
      <inkml:brushProperty name="color" value="#F6630D"/>
    </inkml:brush>
  </inkml:definitions>
  <inkml:trace contextRef="#ctx0" brushRef="#br0">48 116 8122,'-47'-115'3793,"48"121"-3457,-1-4 272,4 11-544,1 4-56,14 37-184,-14-36-136,-3 2 184,0 3-8</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37.411"/>
    </inkml:context>
    <inkml:brush xml:id="br0">
      <inkml:brushProperty name="width" value="0.1" units="cm"/>
      <inkml:brushProperty name="height" value="0.1" units="cm"/>
      <inkml:brushProperty name="color" value="#F6630D"/>
    </inkml:brush>
  </inkml:definitions>
  <inkml:trace contextRef="#ctx0" brushRef="#br0">57 1 7346,'-50'82'2880,"50"-59"-1968,-1-12-464,-4-4-23,6 9-105,1-14-48,10 24-120,1 1-72,1 9-88,-2 0-104,-7-15-368,-3-1 1624,-2 0-992</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37.759"/>
    </inkml:context>
    <inkml:brush xml:id="br0">
      <inkml:brushProperty name="width" value="0.1" units="cm"/>
      <inkml:brushProperty name="height" value="0.1" units="cm"/>
      <inkml:brushProperty name="color" value="#F6630D"/>
    </inkml:brush>
  </inkml:definitions>
  <inkml:trace contextRef="#ctx0" brushRef="#br0">23 1142 6857,'-15'10'3025,"9"-3"-1040,4-6-1537,7-1-160,-5-1-56,0-1-88,0 0-32,18-34-24,54-39-40,-50 39-112,-12 17-120,1 3-360,37-53 336</inkml:trace>
  <inkml:trace contextRef="#ctx0" brushRef="#br0" timeOffset="1">614 4 8426,'-1'5'3168,"-6"-5"-2319,-8-8-593,4 9 56,4 13-48,-1-6-32,18 20-72,0 0-88,-5 1-240,-5 2-192,-18-4 1160,3 4-728</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38.115"/>
    </inkml:context>
    <inkml:brush xml:id="br0">
      <inkml:brushProperty name="width" value="0.1" units="cm"/>
      <inkml:brushProperty name="height" value="0.1" units="cm"/>
      <inkml:brushProperty name="color" value="#F6630D"/>
    </inkml:brush>
  </inkml:definitions>
  <inkml:trace contextRef="#ctx0" brushRef="#br0">7 57 8794,'-7'1'3097,"14"-1"-2721,14 0-152,-1-1-16,19 1 56,-4-2 56,-6 0 40,14-3-136,-10-3-64,13 5-104,-12-7-40,3 8-40,-13-6-96,-12-2-216,9 9-160,-14-4-360,2 5 440,3 6 183</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38.457"/>
    </inkml:context>
    <inkml:brush xml:id="br0">
      <inkml:brushProperty name="width" value="0.1" units="cm"/>
      <inkml:brushProperty name="height" value="0.1" units="cm"/>
      <inkml:brushProperty name="color" value="#F6630D"/>
    </inkml:brush>
  </inkml:definitions>
  <inkml:trace contextRef="#ctx0" brushRef="#br0">254 0 7346,'-74'40'2195,"72"-40"-2153,1 0-1,-1 1 1,1-1 0,0 1 0,-1 0 0,1-1 0,0 1-1,-1 0 1,1 0 0,0-1 0,0 1 0,0 0 0,0 0-1,0 0 1,0 1 0,0-1 0,0 0 0,0 0 0,0 0-1,1 1 1,-1-1 0,0 1 0,1-1 0,-1 0 0,1 3 0,-3 5 355,4 3-25,-1-11-347,1 0-1,-1 0 1,0 0-1,1 0 1,-1 0 0,0 0-1,0 0 1,0 0-1,0 0 1,0 0-1,0 0 1,0 0-1,-1 0 1,1 0-1,0 0 1,0 0-1,-1 1 1,-26 33 429,18-25-406,1 1-1,0 0 1,-7 15-1,5-8-3,0 0-1,-1-1 1,-1 0 0,-19 21 0,30-37-40,0 0 0,0 0 1,1 0-1,-1 0 0,0 1 1,0-1-1,1 0 0,-1 1 1,0-1-1,1 0 0,-1 1 1,1-1-1,0 0 0,0 1 1,-1-1-1,1 1 0,0-1 1,0 1-1,0-1 0,0 0 1,1 1-1,-1-1 0,0 1 1,0-1-1,1 0 0,-1 1 1,1-1-1,0 0 0,-1 1 1,1-1-1,0 0 0,0 0 1,-1 1-1,1-1 0,0 0 1,0 0-1,0 0 0,0 0 1,1 0-1,-1-1 0,0 1 1,2 1-1,0 0 0,0-1 0,0 1 0,0-1 0,0 1 0,0-1-1,0 0 1,0 0 0,0 0 0,0-1 0,0 1 0,0-1 0,1 0 0,-1 0-1,0 0 1,0 0 0,1 0 0,-1-1 0,0 1 0,5-3 0,19-10 9,0-2-1,-1 0 1,40-32 0,-52 35-5,1-1 0,-2 0 0,0-1 0,0 0 0,-1-1 0,19-32-1,-28 43-8,0 0 0,0-1-1,1 1 1,0 0-1,-1 1 1,1-1-1,0 1 1,8-5 0,-8 5 14,-1 1 1,0 0-1,1-1 1,-1 0-1,0 0 1,0 0-1,-1 0 1,1 0-1,-1-1 1,5-6-1,-9 52 389,-33 170-511,33-203-7,0 1 1,-1-1 0,0 0 0,0 0 0,-1-1 0,0 1 0,0-1 0,-1 1 0,-1-2 0,-6 10 0,-13 8-190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38.794"/>
    </inkml:context>
    <inkml:brush xml:id="br0">
      <inkml:brushProperty name="width" value="0.1" units="cm"/>
      <inkml:brushProperty name="height" value="0.1" units="cm"/>
      <inkml:brushProperty name="color" value="#F6630D"/>
    </inkml:brush>
  </inkml:definitions>
  <inkml:trace contextRef="#ctx0" brushRef="#br0">177 0 7298,'-102'44'3000,"105"-44"-2608,-1 5 608,-4 5-799,-1 15-65,3 47-64,-23-47-32,11 1-40,-1 5-160,-8-1-96,16 1-169,5-1-79,10-7-152,-12-9-480,-3-10 760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39.144"/>
    </inkml:context>
    <inkml:brush xml:id="br0">
      <inkml:brushProperty name="width" value="0.1" units="cm"/>
      <inkml:brushProperty name="height" value="0.1" units="cm"/>
      <inkml:brushProperty name="color" value="#F6630D"/>
    </inkml:brush>
  </inkml:definitions>
  <inkml:trace contextRef="#ctx0" brushRef="#br0">13 86 7922,'73'-85'2744,"-75"108"-2432,2 10 8,-11-9 56,11 21 25,-7-14-73,-3 2-64,10 13-160,-16-22-64,4 9-24,1-10-32,-4-8-96,15 1-96,3-7-232,-8-3-177,7-11 369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4:32.408"/>
    </inkml:context>
    <inkml:brush xml:id="br0">
      <inkml:brushProperty name="width" value="0.1" units="cm"/>
      <inkml:brushProperty name="height" value="0.1" units="cm"/>
      <inkml:brushProperty name="color" value="#E71224"/>
    </inkml:brush>
  </inkml:definitions>
  <inkml:trace contextRef="#ctx0" brushRef="#br0">550 43 6433,'-46'-43'2401,"41"47"-1873,8 4-40,5 8 24,-8-6-40,-3 3-16,-8 2-96,1 1-127,3 6-65,-6-3-104,13 3-32,-15-9-32,10 12 0,12 3-56,0-1-80,-11 0-297,-4-8-327,-5-2 480</inkml:trace>
  <inkml:trace contextRef="#ctx0" brushRef="#br0" timeOffset="1">15 504 7482,'-1'0'74,"0"0"1,0 0 0,0-1 0,1 1 0,-1 0 0,0-1-1,1 1 1,-1-1 0,0 1 0,1-1 0,-1 1-1,0-1 1,1 1 0,-1-1 0,1 0 0,-1 1 0,1-1-1,-1 0 1,1 1 0,0-1 0,-1 0 0,1 0-1,0 1 1,0-1 0,-1 0 0,1 0 0,0 0 0,0 1-1,0-1 1,0 0 0,0 0 0,0 0 0,0 1-1,0-1 1,1 0 0,-1 0 0,0 0 0,0 1 0,1-1-1,-1 0 1,0 0 0,1 1 0,-1-1 0,1 0-1,-1 1 1,1-1 0,-1 0 0,1 1 0,-1-1 0,1 1-1,0-1 1,-1 1 0,1-1 0,0 1 0,1-1-1,4-5-26,1 1-1,1 0 0,-1 1 1,13-7-1,50-17 287,127-33-1,-86 30-232,-41 1-69,-58 24-24,0 1 0,0-1 0,0 2-1,1 0 1,23-5 0,-15 7-42,-1 1-1,1 0 1,0 2 0,25 3 0,-27-2-347,-1-1 0,34-3 1,-43 1 187,9-7-126</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49.677"/>
    </inkml:context>
    <inkml:brush xml:id="br0">
      <inkml:brushProperty name="width" value="0.1" units="cm"/>
      <inkml:brushProperty name="height" value="0.1" units="cm"/>
      <inkml:brushProperty name="color" value="#33CCFF"/>
    </inkml:brush>
  </inkml:definitions>
  <inkml:trace contextRef="#ctx0" brushRef="#br0">0 193 5145,'43'-158'2505,"-40"143"-681,1 6-1128,1 7-56,-5-6-128,3 8 849,-3 3-1145,1 23-72,8 45-80,-11-30-40,-1 0-8,1 0-192,0-2-120,2-6-344,2-10 360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39.496"/>
    </inkml:context>
    <inkml:brush xml:id="br0">
      <inkml:brushProperty name="width" value="0.1" units="cm"/>
      <inkml:brushProperty name="height" value="0.1" units="cm"/>
      <inkml:brushProperty name="color" value="#F6630D"/>
    </inkml:brush>
  </inkml:definitions>
  <inkml:trace contextRef="#ctx0" brushRef="#br0">1 0 4937,'4'40'3398,"-2"65"-1,-4-82-3216,2 1-1,1 0 0,0 0 0,2-1 0,1 1 0,0-1 0,15 41 0,-19-63-175,0-1 0,1 1-1,-1 0 1,0-1 0,1 1-1,-1-1 1,1 1 0,-1 0-1,1-1 1,-1 1 0,1-1-1,-1 0 1,1 1 0,0-1-1,-1 1 1,1-1-1,0 0 1,-1 0 0,1 1-1,0-1 1,-1 0 0,1 0-1,0 0 1,-1 0 0,1 0-1,0 0 1,0 0 0,-1 0-1,2 0 1,25-11 45,18-28-1,-23 11-50,24-41 0,-29 40-261,1 2 0,27-30 0,-11 20-7</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39.831"/>
    </inkml:context>
    <inkml:brush xml:id="br0">
      <inkml:brushProperty name="width" value="0.1" units="cm"/>
      <inkml:brushProperty name="height" value="0.1" units="cm"/>
      <inkml:brushProperty name="color" value="#F6630D"/>
    </inkml:brush>
  </inkml:definitions>
  <inkml:trace contextRef="#ctx0" brushRef="#br0">104 40 8362,'-90'-8'3361,"76"0"-1833,36 8-1416,-6-3-72,9-2-16,9 1 16,-9-1-32,3 2-32,2 3-208,-7 0-144,-14-1-400,-4-1-73,0 2 497</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40.196"/>
    </inkml:context>
    <inkml:brush xml:id="br0">
      <inkml:brushProperty name="width" value="0.1" units="cm"/>
      <inkml:brushProperty name="height" value="0.1" units="cm"/>
      <inkml:brushProperty name="color" value="#F6630D"/>
    </inkml:brush>
  </inkml:definitions>
  <inkml:trace contextRef="#ctx0" brushRef="#br0">293 1 8122,'0'0'142,"-1"0"0,0 1 0,1-1-1,-1 0 1,1 1 0,-1-1 0,1 0 0,0 1 0,-1-1 0,1 1 0,-1-1 0,1 0 0,0 1 0,-1-1 0,1 1 0,0 0 0,-1-1-1,1 1 1,0-1 0,0 1 0,0-1 0,0 1 0,-1-1 0,1 1 0,0 0 0,0-1 0,0 1 0,0-1 0,0 1 0,0 0 0,0-1-1,1 2 1,2 32-294,-1-18 535,-2 208 610,-3-87-787,-30 539 171,32-666-375,1-7-2,0 1 0,0-1 0,-1 0 0,1 0 0,-1 1 0,0-1 0,0 0 0,0 0 0,0 0 0,0 0 0,-4 6 0,4-9-13,0 0 0,0 0 0,0 0 1,0 0-1,0 0 0,1 0 0,-1 0 1,0 0-1,0 0 0,0 0 0,0-1 0,0 1 1,0 0-1,1-1 0,-1 1 0,0 0 0,0-1 1,0 1-1,1-1 0,-1 1 0,0-1 1,1 0-1,-1 1 0,0-1 0,1 0 0,-1 1 1,1-1-1,-1 0 0,1 0 0,0 1 0,-1-1 1,1 0-1,-1-1 0,-19-30-320,16 24 273,-7-15-1,-1 0 0,-1 0-1,0 1 1,-2 1 0,-26-30 0,16 28 133,-20-19 139,44 41-181,0 0 0,-1 0-1,1 0 1,0 0 0,0-1 0,0 1 0,0 0-1,0 0 1,0-1 0,0 1 0,0 0 0,1-1 0,-1 1-1,0-1 1,1 1 0,-1-1 0,1 1 0,-1-4-1,6 3 25,-1 0-1,1 1 1,0 0-1,0 0 1,0 0-1,-1 0 1,1 1-1,0-1 1,5 2-1,27-5 50,-19-1-69,-1-1 1,0-1-1,33-18 0,-30 14-152,0 1 0,26-9-1,31-9-1203,-42 13 887</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40.536"/>
    </inkml:context>
    <inkml:brush xml:id="br0">
      <inkml:brushProperty name="width" value="0.1" units="cm"/>
      <inkml:brushProperty name="height" value="0.1" units="cm"/>
      <inkml:brushProperty name="color" value="#F6630D"/>
    </inkml:brush>
  </inkml:definitions>
  <inkml:trace contextRef="#ctx0" brushRef="#br0">1 77 7001,'46'-77'3081,"-40"85"-1048,-3-1-1705,-4-4-192,1 5 80,3 2-208,-3-7-32,-2 1-336,-2 7-224,-3 2 343</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40.880"/>
    </inkml:context>
    <inkml:brush xml:id="br0">
      <inkml:brushProperty name="width" value="0.1" units="cm"/>
      <inkml:brushProperty name="height" value="0.1" units="cm"/>
      <inkml:brushProperty name="color" value="#F6630D"/>
    </inkml:brush>
  </inkml:definitions>
  <inkml:trace contextRef="#ctx0" brushRef="#br0">117 0 8338,'-117'74'2920,"119"-56"-2600,3 0 1,5 8-25,-4-6-56,4 10-80,-3-12-64,-1 3-72,-1 1-104,-5-6-352,4 4 1864,-6-14-1216</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41.225"/>
    </inkml:context>
    <inkml:brush xml:id="br0">
      <inkml:brushProperty name="width" value="0.1" units="cm"/>
      <inkml:brushProperty name="height" value="0.1" units="cm"/>
      <inkml:brushProperty name="color" value="#F6630D"/>
    </inkml:brush>
  </inkml:definitions>
  <inkml:trace contextRef="#ctx0" brushRef="#br0">224 20 7786,'118'-8'3620,"24"-3"-2779,-130 11-774,-1 0 0,1 0 0,-1 1 0,1 1 0,-1 0 0,22 6 0,-32-7-65,0 0 0,1-1-1,-1 1 1,0 0 0,0 0 0,0 0 0,0 0-1,1 0 1,-1 0 0,0 0 0,-1 0-1,1 0 1,0 1 0,0-1 0,0 0 0,-1 1-1,1-1 1,-1 0 0,1 1 0,-1-1-1,1 1 1,-1-1 0,0 0 0,0 1 0,0-1-1,0 1 1,0-1 0,0 1 0,0-1 0,0 1-1,-1-1 1,1 1 0,0-1 0,-1 0-1,-1 3 1,-21 50 38,23-54-40,-8 11-21,1 0-1,-2 0 0,1-1 1,-2 0-1,1 0 1,-1-1-1,-13 9 1,-82 50-1099,67-51 624,2-9 242</inkml:trace>
  <inkml:trace contextRef="#ctx0" brushRef="#br0" timeOffset="1">277 226 7506,'-15'-32'2800,"5"42"-2152,-5 0-296,7 8 81,-13-2 55,3 7 24,-4 4-72,9 19-80,-5 3-152,-3 0-40,-1 7-120,-6-16-16,9 6-80,-1-9-112,10-6-248,2-6-232,0-25 384</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41.582"/>
    </inkml:context>
    <inkml:brush xml:id="br0">
      <inkml:brushProperty name="width" value="0.1" units="cm"/>
      <inkml:brushProperty name="height" value="0.1" units="cm"/>
      <inkml:brushProperty name="color" value="#F6630D"/>
    </inkml:brush>
  </inkml:definitions>
  <inkml:trace contextRef="#ctx0" brushRef="#br0">0 14 7490,'8'-11'2968,"12"9"-1816,3 2-879,5 7 39,3-3-104,-4-4-16,-3 0-88,-2-3-72,-3 0-200,4 8-176,-15-5 208</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41.925"/>
    </inkml:context>
    <inkml:brush xml:id="br0">
      <inkml:brushProperty name="width" value="0.1" units="cm"/>
      <inkml:brushProperty name="height" value="0.1" units="cm"/>
      <inkml:brushProperty name="color" value="#F6630D"/>
    </inkml:brush>
  </inkml:definitions>
  <inkml:trace contextRef="#ctx0" brushRef="#br0">1 132 8618,'2'1'122,"1"-1"-1,-1 1 1,1-1 0,0 1-1,0-1 1,-1 0 0,1 0-1,0 0 1,-1 0 0,1-1-1,0 1 1,0-1 0,-1 1-1,1-1 1,-1 0 0,1 0-1,-1 0 1,1 0 0,-1-1-1,0 1 1,1-1 0,-1 0-1,0 1 1,0-1 0,0 0-1,0 0 1,1-3 0,2 1-73,0 0 0,0 0 1,0 0-1,1 1 1,9-5-1,39-9 253,-45 16-279,0-1 0,0-1 0,0 0 0,0 0 0,-1 0 0,1-1 0,-1 0 0,0-1 0,0 0 0,13-12 0,-2 4-40,-14 11 101,-13 8 333,7-5-403,-1 1 1,1-1-1,0 1 0,-1 0 0,1 0 0,0-1 1,0 1-1,0 0 0,0 0 0,1 0 1,-1 0-1,0 0 0,0 4 0,-3 8 25,-8 26 19,9-28-40,0 1 0,-1-1 0,0 0 0,-1 0 0,-1 0 0,1-1 0,-2 1 0,0-2 0,-12 17 0,14-22-9,1 0-1,1 0 0,-1 1 1,1-1-1,0 1 1,-3 7-1,5-10-86,0 1 0,0-1 0,-1 0 1,1 0-1,-1 0 0,0 0 0,1 0 0,-1-1 1,-1 1-1,1 0 0,0-1 0,-1 0 0,1 1 1,-1-1-1,1 0 0,-1 0 0,0-1 0,0 1 0,-5 2 1,-1-3-275</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2:42.256"/>
    </inkml:context>
    <inkml:brush xml:id="br0">
      <inkml:brushProperty name="width" value="0.1" units="cm"/>
      <inkml:brushProperty name="height" value="0.1" units="cm"/>
      <inkml:brushProperty name="color" value="#F6630D"/>
    </inkml:brush>
  </inkml:definitions>
  <inkml:trace contextRef="#ctx0" brushRef="#br0">121 17 8586,'-121'37'2746,"317"-57"1729,-125 9-4277,0 4 0,1 2-1,0 4 1,0 3-1,76 11 1,-125-11-409,-41-10-1637,2 1 781,-5-5 395</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02.075"/>
    </inkml:context>
    <inkml:brush xml:id="br0">
      <inkml:brushProperty name="width" value="0.1" units="cm"/>
      <inkml:brushProperty name="height" value="0.1" units="cm"/>
      <inkml:brushProperty name="color" value="#F6630D"/>
    </inkml:brush>
  </inkml:definitions>
  <inkml:trace contextRef="#ctx0" brushRef="#br0">69 95 6977,'7'-78'2441,"-1"62"-698,-6 16-1727,0 0 0,0 0 0,1 0 0,-1 0 0,0 0 0,0 0 0,0 0 0,0 1 0,0-1 0,0 0 0,0 0 0,0 0 0,0 0 0,0 0 0,0 0 0,0 0 0,0 1 0,0-1 0,0 0 0,0 0 0,0 0 0,0 0 0,0 0 0,0 0 0,0 0 0,0 0 0,0 1 0,0-1 1,0 0-1,0 0 0,0 0 0,-1 0 0,1 0 0,0 0 0,0 0 0,0 0 0,0 0 0,0 1 0,0-1 0,0 0 0,0 0 0,0 0 0,0 0 0,-1 0 0,1 0 0,0 0 0,0 0 0,0 0 0,0 0 0,0 0 0,0 0 0,0 0 0,-1 0 0,1 0 0,0 0 0,0 0 0,0 0 0,0 0 0,0 0 0,0 0 0,0 0 0,-1 0 0,1 0 0,0 0 1,0 0-1,0 0 0,0 0 0,0-1 0,-1 44 712,3 1-597,-2 0 0,-2-1 0,-15 82 0,-3-44-465,3 2-1,-7 101 1,27-175 85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0.046"/>
    </inkml:context>
    <inkml:brush xml:id="br0">
      <inkml:brushProperty name="width" value="0.1" units="cm"/>
      <inkml:brushProperty name="height" value="0.1" units="cm"/>
      <inkml:brushProperty name="color" value="#33CCFF"/>
    </inkml:brush>
  </inkml:definitions>
  <inkml:trace contextRef="#ctx0" brushRef="#br0">1 4 6761,'18'-2'3931,"5"1"-3298,-12 4-522,-1-1-1,1 0 1,0-1-1,0 0 1,0-1-1,-1 0 1,1 0-1,18-4 1,-20 2-61,0 2 0,0-1 1,-1 1-1,1 0 0,0 1 0,0 0 1,0 0-1,-1 1 0,13 4 0,82 32 115,-74-26-108,-28-12-56,1 1 0,0-1 0,-1 1 0,1-1 0,-1 1 0,1 0 0,-1 0-1,1-1 1,-1 1 0,0 0 0,0 0 0,1 1 0,-1-1 0,0 0 0,0 0 0,0 0 0,0 1 0,0-1-1,0 0 1,0 1 0,-1-1 0,1 1 0,0-1 0,-1 1 0,1 0 0,-1-1 0,0 1 0,0-1 0,1 1 0,-1 0-1,0-1 1,0 1 0,0 0 0,-1-1 0,1 1 0,0-1 0,-1 1 0,1 0 0,-2 2 0,-2 5 6,-1 0-1,-1-1 1,1 0 0,-1 0 0,-11 11 0,1 1-16,15-19 10,-23 32-374,0-1 0,-3-1-1,-46 42 1,35-41-14</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02.533"/>
    </inkml:context>
    <inkml:brush xml:id="br0">
      <inkml:brushProperty name="width" value="0.1" units="cm"/>
      <inkml:brushProperty name="height" value="0.1" units="cm"/>
      <inkml:brushProperty name="color" value="#F6630D"/>
    </inkml:brush>
  </inkml:definitions>
  <inkml:trace contextRef="#ctx0" brushRef="#br0">1 95 8234,'0'-2'155,"1"0"0,0 0 1,0 0-1,-1 1 0,1-1 0,0 0 1,0 0-1,0 1 0,1-1 0,-1 1 1,0-1-1,1 1 0,-1-1 1,1 1-1,-1 0 0,1 0 0,0 0 1,-1 0-1,1 0 0,0 0 0,4-1 1,21-18 46,-24 16-186,0-1 1,1 1-1,0 0 0,0 0 0,0 1 1,0-1-1,0 1 0,10-6 1,-13 9-16,1 0 0,-1-1 1,0 1-1,0 0 1,0-1-1,0 1 0,1 0 1,-1 0-1,0 0 0,0 0 1,0 0-1,1 0 1,-1 1-1,0-1 0,0 0 1,0 1-1,0-1 0,0 0 1,2 2-1,-1-1 2,0 1 0,0 0 0,0-1 1,0 1-1,0 0 0,-1 0 0,1 0 0,-1 1 0,1-1 0,-1 0 0,0 0 0,2 4 1,4 14 39,-1 1 0,0-1 0,-1 1 0,-2 0 1,0 0-1,-1 0 0,-1 22 0,-13 162 302,3-101-207,-40 587 325,42-511-311,3-168-223,0-15-299,-3-27-400,7-13 474</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02.862"/>
    </inkml:context>
    <inkml:brush xml:id="br0">
      <inkml:brushProperty name="width" value="0.1" units="cm"/>
      <inkml:brushProperty name="height" value="0.1" units="cm"/>
      <inkml:brushProperty name="color" value="#F6630D"/>
    </inkml:brush>
  </inkml:definitions>
  <inkml:trace contextRef="#ctx0" brushRef="#br0">45 67 8874,'-44'-67'3049,"45"70"-2785,4 4-48,2-2 336,14-2-808,38 4-272,-36-9 328</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03.192"/>
    </inkml:context>
    <inkml:brush xml:id="br0">
      <inkml:brushProperty name="width" value="0.1" units="cm"/>
      <inkml:brushProperty name="height" value="0.1" units="cm"/>
      <inkml:brushProperty name="color" value="#F6630D"/>
    </inkml:brush>
  </inkml:definitions>
  <inkml:trace contextRef="#ctx0" brushRef="#br0">18 891 6441,'-11'15'2985,"4"-6"-761,7 1-1791,2-8-145,4 9 8,-1-17-64,7 3-40,8-7-128,3-12-32,8-4-208,-2-15-136,4 3-472,-3-3 447</inkml:trace>
  <inkml:trace contextRef="#ctx0" brushRef="#br0" timeOffset="1">506 1 7258,'13'1'2792,"-18"1"-1744,0 11-648,4 4 49,-3 12-9,4 2-48,2 7-200,-4 3-80,-9-3-192,11 8-128,-3-10 4673,21 5-3457</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03.519"/>
    </inkml:context>
    <inkml:brush xml:id="br0">
      <inkml:brushProperty name="width" value="0.1" units="cm"/>
      <inkml:brushProperty name="height" value="0.1" units="cm"/>
      <inkml:brushProperty name="color" value="#F6630D"/>
    </inkml:brush>
  </inkml:definitions>
  <inkml:trace contextRef="#ctx0" brushRef="#br0">94 97 7658,'-93'81'2960,"108"-83"-1823,1-11-913,10 3 8,9-10-24,-6-6 8,14 3-104,-13-3-48,1 3-192,2 5-136,-9 6-392,3 7 383</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03.843"/>
    </inkml:context>
    <inkml:brush xml:id="br0">
      <inkml:brushProperty name="width" value="0.1" units="cm"/>
      <inkml:brushProperty name="height" value="0.1" units="cm"/>
      <inkml:brushProperty name="color" value="#F6630D"/>
    </inkml:brush>
  </inkml:definitions>
  <inkml:trace contextRef="#ctx0" brushRef="#br0">266 0 7506,'-146'122'2816,"143"-99"-1976,-10-7-408,0-3 73,3 10 31,-10-5-8,9 5-24,11 13-120,-5-3-72,0 7-112,-5-1-56,0-5-120,-1-6-24,7 0-312,1-3-136,1-10-408,2-9-1129,0-21 1393</inkml:trace>
  <inkml:trace contextRef="#ctx0" brushRef="#br0" timeOffset="1">214 271 7826,'26'-5'2728,"5"0"-2528,-3 2-48,-10-5 32,17 8-24,-14-4-16,-3-1-56,5 0-360,-10-4 384,-1 0-152</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04.173"/>
    </inkml:context>
    <inkml:brush xml:id="br0">
      <inkml:brushProperty name="width" value="0.1" units="cm"/>
      <inkml:brushProperty name="height" value="0.1" units="cm"/>
      <inkml:brushProperty name="color" value="#F6630D"/>
    </inkml:brush>
  </inkml:definitions>
  <inkml:trace contextRef="#ctx0" brushRef="#br0">462 0 7138,'-18'22'765,"9"-12"-327,0 0 1,1 1-1,0 1 1,1-1-1,1 1 0,-10 22 1,14-29-339,0 0 1,-1-1-1,0 1 1,0 0-1,0-1 1,0 0-1,-1 1 1,0-1-1,-6 5 1,-21 25 446,12-5-235,2 1 1,1 1-1,-19 54 0,5-12-111,2-3-109,20-46-108,-1 0-1,-1-1 1,-1 0 0,-1 0 0,-1-2 0,-28 37-1,15-37-555,26-21 697,-1 1 0,0 0 1,0-1-1,0 1 0,0-1 0,0 0 0,0 1 0,0-1 0,0 1 0,0-1 0,0 0 0,0 0 0,0 0 1,0 0-1,0 0 0,0 0 0,0 0 0,0 0 0,0 0 0,0 0 0,0 0 0,-1-1 0,1 1 0,0 0 1,1-1-1,-1 1 0,0-1 0,0 1 0,-1-2 0,-6-13 1546</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04.519"/>
    </inkml:context>
    <inkml:brush xml:id="br0">
      <inkml:brushProperty name="width" value="0.1" units="cm"/>
      <inkml:brushProperty name="height" value="0.1" units="cm"/>
      <inkml:brushProperty name="color" value="#F6630D"/>
    </inkml:brush>
  </inkml:definitions>
  <inkml:trace contextRef="#ctx0" brushRef="#br0">1 18 8082,'10'-4'543,"28"-9"974,-38 13-1488,1 0 1,0-1-1,0 1 0,-1 0 0,1 0 0,0 0 0,0 0 1,-1 0-1,1 0 0,0 1 0,0-1 0,0 0 0,-1 0 1,1 0-1,0 1 0,-1-1 0,1 0 0,0 1 0,-1-1 1,1 1-1,0-1 0,-1 1 0,1-1 0,-1 1 1,1-1-1,-1 1 0,1-1 0,-1 1 0,1 0 0,-1-1 1,0 1-1,1 0 0,-1-1 0,0 1 0,1 0 0,-1 0 1,0-1-1,0 1 0,0 1 0,4 19 255,2-1-1,0 0 0,0 0 1,2 0-1,11 20 1,57 88 456,87 104-158,-108-157-551,-53-70-57,1-1-1,0 0 1,1 0 0,-1 0-1,1 0 1,0-1-1,0 1 1,0-1 0,8 5-1,-11-8 0,0 1-1,0-1 1,0 0-1,0 0 0,0 1 1,1-1-1,-1 0 0,0 0 1,0 0-1,0 0 0,0 0 1,0-1-1,0 1 1,0 0-1,1 0 0,-1-1 1,0 1-1,0-1 0,1 0 1,0-1-52,1 1 1,-1-1 0,0 0-1,1-1 1,-1 1-1,0 0 1,0-1 0,-1 1-1,4-6 1,16-34-290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04.862"/>
    </inkml:context>
    <inkml:brush xml:id="br0">
      <inkml:brushProperty name="width" value="0.1" units="cm"/>
      <inkml:brushProperty name="height" value="0.1" units="cm"/>
      <inkml:brushProperty name="color" value="#F6630D"/>
    </inkml:brush>
  </inkml:definitions>
  <inkml:trace contextRef="#ctx0" brushRef="#br0">149 26 9146,'113'-25'3337,"-125"43"-2625,6 18-528,-6 7 88,-16-7-16,5 12-16,-5-7-40,-11-8-368,5 8-176,2-9-440,3-2 3176,11-5-1904</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05.193"/>
    </inkml:context>
    <inkml:brush xml:id="br0">
      <inkml:brushProperty name="width" value="0.1" units="cm"/>
      <inkml:brushProperty name="height" value="0.1" units="cm"/>
      <inkml:brushProperty name="color" value="#F6630D"/>
    </inkml:brush>
  </inkml:definitions>
  <inkml:trace contextRef="#ctx0" brushRef="#br0">337 1 7506,'84'2'3909,"-52"2"-3627,0 2 0,-1 2 0,0 0 0,34 15 0,-62-22-280,-1 0 0,1 0 0,-1 0 0,0 0 0,1 0-1,-1 1 1,0-1 0,0 1 0,0-1 0,0 1 0,0 0 0,0 0-1,0 0 1,-1 0 0,1 0 0,-1 0 0,1 0 0,-1 1 0,0-1-1,0 0 1,1 4 0,-2-2 3,1-1 0,-1 0 0,0 1 0,-1-1 0,1 0-1,-1 1 1,1-1 0,-1 0 0,0 0 0,0 0 0,0 1 0,-1-1 0,1 0 0,-4 4-1,-4 6 26,-1 0 0,0-1 0,0 0 0,-2-1 0,1 0-1,-16 10 1,-106 76 164,35-27-43,-101 94 0,164-120-148,31-39-43,1 1 0,-1-1 0,0 1 0,-1-1 0,1 0 0,-1-1 1,0 1-1,0-1 0,0 0 0,-11 6 0,15-10 20,1 0 0,-1 1 0,0-1 0,1 0 0,-1 0 0,0 0 0,0 0 0,1 0 0,-1 0 0,0 0-1,0 0 1,1 0 0,-1 0 0,0 0 0,0 0 0,1 0 0,-1-1 0,0 1 0,1 0 0,-1-1 0,-1 0 0,-8-14-248</inkml:trace>
  <inkml:trace contextRef="#ctx0" brushRef="#br0" timeOffset="1">140 265 8738,'21'0'3081,"17"3"-2609,5 1-56,11 2 160,-1 1 32,3-1-56,1 6-120,-9-4-232,4 5-80,-16-4-88,-1 2-32,-11-1-56,-6-5-128,-4 1-288,-5-6-120,-2 5-288,-5 3-521</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05.551"/>
    </inkml:context>
    <inkml:brush xml:id="br0">
      <inkml:brushProperty name="width" value="0.1" units="cm"/>
      <inkml:brushProperty name="height" value="0.1" units="cm"/>
      <inkml:brushProperty name="color" value="#F6630D"/>
    </inkml:brush>
  </inkml:definitions>
  <inkml:trace contextRef="#ctx0" brushRef="#br0">22 187 9250,'-21'7'3273,"22"-2"-2833,12-2-80,17-3 128,4-13 24,35-2 0,10 5-120,7-17-224,6 10-88,-28-6-80,-12 2-8,-17 3-248,-19-7-152,1 17-280,-6 1-128,-6-4-248,0 4 664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0.373"/>
    </inkml:context>
    <inkml:brush xml:id="br0">
      <inkml:brushProperty name="width" value="0.1" units="cm"/>
      <inkml:brushProperty name="height" value="0.1" units="cm"/>
      <inkml:brushProperty name="color" value="#33CCFF"/>
    </inkml:brush>
  </inkml:definitions>
  <inkml:trace contextRef="#ctx0" brushRef="#br0">109 76 7522,'-109'-49'2800,"116"44"-2048,3-2-432,6 2 1,0 2 31,11 0-48,4-1-32,0 4-96,4 0-96,2 7-80,-10-2-80,-6 3-240,14 7-160,-24-5 288</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05.918"/>
    </inkml:context>
    <inkml:brush xml:id="br0">
      <inkml:brushProperty name="width" value="0.1" units="cm"/>
      <inkml:brushProperty name="height" value="0.1" units="cm"/>
      <inkml:brushProperty name="color" value="#F6630D"/>
    </inkml:brush>
  </inkml:definitions>
  <inkml:trace contextRef="#ctx0" brushRef="#br0">529 5 7178,'-1'-1'103,"0"0"1,-1 1-1,1-1 1,-1 1-1,1 0 0,-1-1 1,1 1-1,-1 0 1,1 0-1,-1 0 1,1 0-1,-1 0 1,1 0-1,-1 1 1,1-1-1,-1 0 1,1 1-1,-1-1 1,1 1-1,0-1 1,-1 1-1,1 0 1,0 0-1,-2 1 1,2 0 13,1 1 0,-1 0 0,1 0 1,0-1-1,-1 1 0,1 0 0,1 0 0,-1 0 0,0-1 1,1 1-1,0 4 0,2 9 20,7 85 804,-5 1 0,-8 128 0,-6-149-760,8-74-183,-1 0 0,0 0 0,0 0 0,0 0 1,-1 0-1,0-1 0,0 0 0,-1 1 1,-4 5-1,7-11-13,0 0 0,0 0 0,0 1 0,0-1 0,0 0 0,0 0 0,0 0 0,0-1 0,-1 1 0,1 0 1,0 0-1,-1-1 0,1 1 0,0-1 0,-1 1 0,1-1 0,-1 1 0,1-1 0,-1 0 0,1 0 0,-1 0 0,-2 0 0,1 0 254,1-1 0,0 0 0,-1 0 0,1 0 0,0 0 0,0 0-1,0-1 1,0 1 0,0-1 0,0 1 0,0-1 0,0 0 0,-2-2-1,-18-23 1400</inkml:trace>
  <inkml:trace contextRef="#ctx0" brushRef="#br0" timeOffset="1">1 374 9666,'0'10'3297,"6"3"-3041,6-3 32,1 1 120,-2-4 8,4 4-80,0-1-128,-4 3-136,9 9-72,-15-3-240,-5 4-112,3 10-240,-6-5-96,6-1 5377,4-8-3641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06.248"/>
    </inkml:context>
    <inkml:brush xml:id="br0">
      <inkml:brushProperty name="width" value="0.1" units="cm"/>
      <inkml:brushProperty name="height" value="0.1" units="cm"/>
      <inkml:brushProperty name="color" value="#F6630D"/>
    </inkml:brush>
  </inkml:definitions>
  <inkml:trace contextRef="#ctx0" brushRef="#br0">1 33 7946,'115'-32'3160,"-112"40"-1775,4 7-1113,1 1 32,0 2-64,7 2 0,-4-6-272,1 0-176,-4-6-432,-3-3 360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06.589"/>
    </inkml:context>
    <inkml:brush xml:id="br0">
      <inkml:brushProperty name="width" value="0.1" units="cm"/>
      <inkml:brushProperty name="height" value="0.1" units="cm"/>
      <inkml:brushProperty name="color" value="#F6630D"/>
    </inkml:brush>
  </inkml:definitions>
  <inkml:trace contextRef="#ctx0" brushRef="#br0">107 83 7978,'4'-82'3264,"-16"101"-1663,-8 1-1297,4 11-56,6 5 24,-8-6-24,12-2-32,7 3-168,-16-13-176,15 2-336,-9 4-152,4-5 440,13 0-32</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06.932"/>
    </inkml:context>
    <inkml:brush xml:id="br0">
      <inkml:brushProperty name="width" value="0.1" units="cm"/>
      <inkml:brushProperty name="height" value="0.1" units="cm"/>
      <inkml:brushProperty name="color" value="#F6630D"/>
    </inkml:brush>
  </inkml:definitions>
  <inkml:trace contextRef="#ctx0" brushRef="#br0">0 247 4961,'54'-54'2713,"-35"44"-41,-3 0-2080,0 0-160,6 0-128,-4 2-39,2 2-145,-7-7-16,3 4-104,-3-1-48,-1 2-176,-2 0-177,-7-2 265</inkml:trace>
  <inkml:trace contextRef="#ctx0" brushRef="#br0" timeOffset="1">222 27 7546,'-21'-26'2832,"12"36"-2064,5 3-400,0 8 41,-4-1-33,5 6-56,-2-1-144,2 1-88,3 5-136,-2 2-80,-8-2-224,0 7-224,-5-5 367</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07.260"/>
    </inkml:context>
    <inkml:brush xml:id="br0">
      <inkml:brushProperty name="width" value="0.1" units="cm"/>
      <inkml:brushProperty name="height" value="0.1" units="cm"/>
      <inkml:brushProperty name="color" value="#F6630D"/>
    </inkml:brush>
  </inkml:definitions>
  <inkml:trace contextRef="#ctx0" brushRef="#br0">7 150 8090,'-6'8'2920,"6"-13"-2432,18 8-103,15-8-73,9-8-8,14 2-48,-8-20-96,8 8-112,0 11-24,-17-9-88,2 9-56,-11 2-200,-14-4-168,-1 10 320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07.599"/>
    </inkml:context>
    <inkml:brush xml:id="br0">
      <inkml:brushProperty name="width" value="0.1" units="cm"/>
      <inkml:brushProperty name="height" value="0.1" units="cm"/>
      <inkml:brushProperty name="color" value="#F6630D"/>
    </inkml:brush>
  </inkml:definitions>
  <inkml:trace contextRef="#ctx0" brushRef="#br0">217 0 6417,'-107'110'2674,"104"-107"-2378,0 0-1,0 0 1,0 0-1,1 1 1,-1 0-1,1-1 1,0 1-1,0 0 1,-3 7-1,5-9-178,0 0 0,-1 1-1,1-1 1,0 0 0,1 0 0,-1 1 0,0-1-1,0 0 1,1 0 0,1 5 0,2 14 19,-2-12-137,-1 1 1,-1 0 0,0-1-1,0 1 1,-1 0-1,-1-1 1,1 1 0,-1-1-1,-1 1 1,0-1-1,0 0 1,-1 0-1,0 0 1,0 0 0,-10 13-1,-35 53-1004,48-73 793</inkml:trace>
  <inkml:trace contextRef="#ctx0" brushRef="#br0" timeOffset="1">265 130 5129,'-5'17'5305,"-1"24"-4234,4-20-847,1 0-1,1 0 1,1 0 0,1 0 0,1 0-1,0-1 1,2 1 0,1-1-1,0 0 1,13 27 0,-18-45-216,0 0-1,0 0 1,0 0 0,1 0 0,-1 0 0,0 0 0,1 0 0,0-1 0,-1 1 0,1-1 0,0 1 0,0-1-1,0 0 1,0 1 0,0-1 0,0 0 0,0 0 0,4 1 0,-5-3-4,1 1 0,0 0 0,0 0 1,-1-1-1,1 1 0,0-1 0,-1 1 0,1-1 1,0 0-1,-1 0 0,1 0 0,-1 0 0,1 0 0,-1 0 1,0 0-1,1 0 0,-1 0 0,0-1 0,0 1 1,0 0-1,0-1 0,0 1 0,1-3 0,26-35 19,-19 27-159,1-1 0,-2 1 0,1-1 0,-2-1 0,0 1 0,0-1 1,-2-1-1,0 1 0,0-1 0,4-27 0,-9 0-245</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07.942"/>
    </inkml:context>
    <inkml:brush xml:id="br0">
      <inkml:brushProperty name="width" value="0.1" units="cm"/>
      <inkml:brushProperty name="height" value="0.1" units="cm"/>
      <inkml:brushProperty name="color" value="#F6630D"/>
    </inkml:brush>
  </inkml:definitions>
  <inkml:trace contextRef="#ctx0" brushRef="#br0">55 68 9850,'-54'-67'3265,"59"78"-3185,5 4-504,-9-5-128,-4 3-337,1 4-1831,-8 2 1936</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08.597"/>
    </inkml:context>
    <inkml:brush xml:id="br0">
      <inkml:brushProperty name="width" value="0.1" units="cm"/>
      <inkml:brushProperty name="height" value="0.1" units="cm"/>
      <inkml:brushProperty name="color" value="#F6630D"/>
    </inkml:brush>
  </inkml:definitions>
  <inkml:trace contextRef="#ctx0" brushRef="#br0">167 1 8130,'-5'14'847,"4"-12"-714,0 1-1,0 0 1,0-1 0,0 1-1,1 0 1,-1-1 0,1 1-1,-1 0 1,1 0 0,0 0-1,0-1 1,0 1 0,0 0-1,1 0 1,0 2 0,3 0-95,-1 0 0,2 0 1,-1-1-1,0 0 0,1 0 1,0 0-1,0 0 0,0-1 1,0 0-1,9 5 0,19 13 3,-20-11-72,23 21-118,-35-30 134,0 0 0,0 0 0,0 0 0,0 0 0,-1 0 0,1 1 0,0-1 0,-1 0 0,1 0-1,-1 1 1,1-1 0,-1 0 0,1 1 0,-1-1 0,0 0 0,0 1 0,0-1 0,0 0 0,0 1-1,0-1 1,0 1 0,0-1 0,0 0 0,-1 1 0,1-1 0,0 0 0,-2 2 0,-6 14-33,7-14 48,0-1-1,1 0 1,-1 1-1,0-1 1,-1 0 0,1 0-1,0 0 1,-1 0-1,1 0 1,-1 0-1,1 0 1,-1 0-1,0-1 1,0 1 0,0-1-1,0 1 1,0-1-1,0 0 1,0 0-1,0 0 1,-5 2-1,2-2 27,1 1-1,0-1 1,-1 1-1,1 0 1,0 1-1,0-1 1,1 0 0,-1 1-1,0 0 1,1 0-1,0 0 1,-1 1-1,1-1 1,1 1-1,-1 0 1,0-1-1,1 1 1,0 0-1,0 1 1,-3 7-1,-2 1 143,6-11-138,0 0 0,0 1-1,1-1 1,-1 1 0,0-1-1,1 1 1,-1-1-1,1 1 1,0-1 0,0 1-1,0-1 1,0 1-1,0-1 1,1 1 0,-1-1-1,1 1 1,0-1 0,-1 1-1,1-1 1,0 0-1,1 0 1,0 3 0,5 6 27,0-1 0,1 0 0,13 14 1,9 10-74,-23-24 20,2 1-8,0 1 0,-2 1 0,9 14 0,-15-25-3,0 0 0,0 0 0,0 0 1,0 0-1,-1 0 0,1 0 0,0 1 1,-1-1-1,1 0 0,-1 0 0,0 1 1,0-1-1,0 0 0,0 0 1,0 1-1,0-1 0,-1 0 0,1 0 1,-1 1-1,0-1 0,1 0 0,-1 0 1,0 0-1,0 0 0,-1 0 0,1 0 1,0 0-1,-2 2 0,-31 29-190,25-24 186,1-1 0,-1 1 0,0-1 0,-1-1 0,0 0 0,0 0 0,0-1 0,-1 0 0,-21 8 1,6-6 53,15-6 38,0 1 0,0 1 0,0 0 0,1 0 0,0 1 0,0 0 0,0 1 0,0 0 0,-15 13 0,34-16 622,43 8-411,0-1-1,1-3 1,67 1 0,163-17 1016,-239 7-1058,-1 3 1,46 7-1,5 0-43,-38-3-398,-38-3-335,0 0 0,1-1 0,-1-1 0,31-3 0,-17-8-58</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09.281"/>
    </inkml:context>
    <inkml:brush xml:id="br0">
      <inkml:brushProperty name="width" value="0.1" units="cm"/>
      <inkml:brushProperty name="height" value="0.1" units="cm"/>
      <inkml:brushProperty name="color" value="#F6630D"/>
    </inkml:brush>
  </inkml:definitions>
  <inkml:trace contextRef="#ctx0" brushRef="#br0">0 60 8866,'2'0'3121,"19"0"-2793,0 0-240,-4 0-16,3-7-24,-6-1 8,4-3 16,10 4-144,0-1-144,-5-2 3768,-3 2-2759</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09.731"/>
    </inkml:context>
    <inkml:brush xml:id="br0">
      <inkml:brushProperty name="width" value="0.1" units="cm"/>
      <inkml:brushProperty name="height" value="0.1" units="cm"/>
      <inkml:brushProperty name="color" value="#F6630D"/>
    </inkml:brush>
  </inkml:definitions>
  <inkml:trace contextRef="#ctx0" brushRef="#br0">211 64 7690,'-23'-61'2417,"23"61"-2397,0 0 0,-1-1 0,1 1 0,0 0 0,0 0 0,0 0-1,0 0 1,0 0 0,0 0 0,0-1 0,0 1 0,0 0-1,-1 0 1,1 0 0,0 0 0,0 0 0,0 0 0,0 0-1,0 0 1,-1-1 0,1 1 0,0 0 0,0 0 0,0 0-1,0 0 1,0 0 0,-1 0 0,1 0 0,0 0 0,0 0 0,0 0-1,0 0 1,-1 0 0,1 0 0,0 0 0,0 0 0,0 0-1,0 1 1,-1-1 0,1 0 0,0 0 0,0 0 0,0 0-1,0 0 1,0 0 0,-1 0 0,1 0 0,0 0 0,0 1-1,0-1 1,0 0 0,0 0 0,0 0 0,0 0 0,0 0-1,0 1 1,0-1 0,-1 0 0,-7 16 572,-5 20 105,7 0-401,2 0 0,1 0 0,2 1 0,3 37 0,0-9-92,-2-23-106,1 59-18,-5 1 0,-18 117-1,6-156-249,10-59-130,-2-13 92,-5-15-136,-8-26 104,2-1-1,-21-85 1,41 135 268,0 0-1,1 0 1,-1 0-1,0 0 1,1 0-1,-1 0 1,1 0-1,-1 0 1,1 0-1,-1 0 1,1 1-1,-1-1 1,1 1 0,0-1-1,0 1 1,-1 0-1,3 0 1,16-7 49,-17 5-73,1 0 1,0 0-1,0 0 1,-1 1-1,1-1 1,0 1-1,0 0 1,1 1 0,-1-1-1,0 1 1,0-1-1,8 2 1,-7-1-27,1 0 0,-1 0 0,1-1 0,-1 0 0,1 0 0,-1 0 0,0 0 0,9-4 0,-6 1 32,0 0-1,0 0 1,-1-1 0,0 0-1,1-1 1,-2 0 0,12-11-1,12-33 62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0.711"/>
    </inkml:context>
    <inkml:brush xml:id="br0">
      <inkml:brushProperty name="width" value="0.1" units="cm"/>
      <inkml:brushProperty name="height" value="0.1" units="cm"/>
      <inkml:brushProperty name="color" value="#33CCFF"/>
    </inkml:brush>
  </inkml:definitions>
  <inkml:trace contextRef="#ctx0" brushRef="#br0">1 20 7058,'3'3'2616,"9"1"-1800,6 0-752,5 5 24,1-3-24,1-3-8,3-3-32,-2-4-64,-9-13-208,2 4-248,-2-2 304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10.090"/>
    </inkml:context>
    <inkml:brush xml:id="br0">
      <inkml:brushProperty name="width" value="0.1" units="cm"/>
      <inkml:brushProperty name="height" value="0.1" units="cm"/>
      <inkml:brushProperty name="color" value="#F6630D"/>
    </inkml:brush>
  </inkml:definitions>
  <inkml:trace contextRef="#ctx0" brushRef="#br0">283 0 9066,'19'15'3492,"-3"-4"-3385,0 0-1,0-1 1,1-1 0,1 0 0,19 6 0,4-3 2,-29-8-105,1 0 1,-1-1 0,0-1-1,1 0 1,0 0 0,13-1-1,-94 37-134,35-17 123,-40 21 3,21-12 30,-84 62 1,63-42 27,58-42-90,1 1 1,0 0 0,0 2 0,1-1 0,1 2-1,0-1 1,-11 15 0,12-17 3528,11-24-1942</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10.430"/>
    </inkml:context>
    <inkml:brush xml:id="br0">
      <inkml:brushProperty name="width" value="0.1" units="cm"/>
      <inkml:brushProperty name="height" value="0.1" units="cm"/>
      <inkml:brushProperty name="color" value="#F6630D"/>
    </inkml:brush>
  </inkml:definitions>
  <inkml:trace contextRef="#ctx0" brushRef="#br0">1 0 7922,'16'5'3040,"4"0"-1807,18 8-953,-2-1 32,-15-4 88,15 0-48,-1 0-72,1 2-88,10-2-120,-18-3-32,0 0-152,-4 2-112,-4-2-304,-2 3-208,-6-10 464</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10.763"/>
    </inkml:context>
    <inkml:brush xml:id="br0">
      <inkml:brushProperty name="width" value="0.1" units="cm"/>
      <inkml:brushProperty name="height" value="0.1" units="cm"/>
      <inkml:brushProperty name="color" value="#F6630D"/>
    </inkml:brush>
  </inkml:definitions>
  <inkml:trace contextRef="#ctx0" brushRef="#br0">66 0 9066,'0'7'3097,"12"-4"-2921,-1-4-40,30 15 40,-11-23 0,17 2-24,19 10-48,-22-6-208,9 10-144,-19-4-424,-20-3 392</inkml:trace>
  <inkml:trace contextRef="#ctx0" brushRef="#br0" timeOffset="1">17 211 7890,'-10'14'2896,"3"-2"-2272,14-1-255,3-11 71,18 5-32,13 2-24,20-10-168,-9-4-112,19-3-72,-7-6-48,-15 3-128,9-2-56,-26 0-232,-2 15-144,-10 0 392</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11.115"/>
    </inkml:context>
    <inkml:brush xml:id="br0">
      <inkml:brushProperty name="width" value="0.1" units="cm"/>
      <inkml:brushProperty name="height" value="0.1" units="cm"/>
      <inkml:brushProperty name="color" value="#F6630D"/>
    </inkml:brush>
  </inkml:definitions>
  <inkml:trace contextRef="#ctx0" brushRef="#br0">172 63 7594,'-62'-63'2325,"64"70"-2125,1 0-1,-1-1 0,0 1 0,0 0 0,-1 0 0,0 0 0,0 1 0,-1-1 0,0 0 1,0 0-1,-2 11 0,-9 107 895,11-122-1059,-12 134 705,5-48-190,-36 173 0,27-171-450,12-64-71,-12 47-1,16-73-32,-5 10-720,1-20-232,0-11 504</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14.847"/>
    </inkml:context>
    <inkml:brush xml:id="br0">
      <inkml:brushProperty name="width" value="0.1" units="cm"/>
      <inkml:brushProperty name="height" value="0.1" units="cm"/>
      <inkml:brushProperty name="color" value="#F6630D"/>
    </inkml:brush>
  </inkml:definitions>
  <inkml:trace contextRef="#ctx0" brushRef="#br0">1 69 5121,'6'11'6131,"-5"-11"-5926,18 1-707,-5-1 1065,283-17 806,-260 15-1213,1-3 0,57-14 0,-62 11-41,0 1-1,0 2 1,58-1 0,102 1-12,-86 0-14,-68 4-10,0 1 0,-1 2 1,46 8-1,-73-9-48,1 0-1,0 0 1,21-2-1,20 1 93,-9 2 38,82-7 0,10-1 120,178 32 534,1-2-562,-139-13-70,96 9 19,-167-11-142,-48-3 87,0-2 0,83-5 0,10-31 209,-118 28-307,-8 1 8,0 0 0,-1-2 0,1-1 0,22-8-1,-39 12-20,0 0 0,0 0 0,0 1-1,0 0 1,9 0 0,20-4 43,-34-2-676</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15.600"/>
    </inkml:context>
    <inkml:brush xml:id="br0">
      <inkml:brushProperty name="width" value="0.1" units="cm"/>
      <inkml:brushProperty name="height" value="0.1" units="cm"/>
      <inkml:brushProperty name="color" value="#F6630D"/>
    </inkml:brush>
  </inkml:definitions>
  <inkml:trace contextRef="#ctx0" brushRef="#br0">221 54 5945,'-9'-53'2481,"-17"126"686,14-34-2992,0 0 0,-3-1 0,-1 0 1,-2-2-1,-30 46 0,-2 8-178,48-84-40,-4 5-234,6-11 275,0 0-1,0 0 0,-1 0 0,1 0 1,0 0-1,0 0 0,0 0 0,-1 0 0,1 0 1,0 0-1,0 0 0,0 0 0,0 0 0,-1 0 1,1 0-1,0 0 0,0 0 0,0 0 1,-1 0-1,1 0 0,0 0 0,0 0 0,0 0 1,0-1-1,-1 1 0,1 0 0,0 0 0,0 0 1,0 0-1,0 0 0,0 0 0,0-1 0,0 1 1,-1 0-1,1 0 0,0 0 0,0 0 1,0-1-1,0 1 0,0 0 0,0 0 0,0 0 1,0-1-1,0 1 0,0 0 0,0 0 0,0 0 1,0 0-1,0-1 0,0 1 0,0 0 1,0 0-1,0 0 0,0-1 0,0 1 0,0 0 1,0-12-78</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15.950"/>
    </inkml:context>
    <inkml:brush xml:id="br0">
      <inkml:brushProperty name="width" value="0.1" units="cm"/>
      <inkml:brushProperty name="height" value="0.1" units="cm"/>
      <inkml:brushProperty name="color" value="#F6630D"/>
    </inkml:brush>
  </inkml:definitions>
  <inkml:trace contextRef="#ctx0" brushRef="#br0">0 87 6697,'17'-13'2737,"2"3"-1665,9 7-632,4 5-8,0-4-176,8 2-7,-7-16-89,14 7-40,-2 6-64,-4-5-32,6 14-8,-19-10 8,-1 0-48,-4 6-88,-28-19-264,8 13-321,-6 0 449</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16.278"/>
    </inkml:context>
    <inkml:brush xml:id="br0">
      <inkml:brushProperty name="width" value="0.1" units="cm"/>
      <inkml:brushProperty name="height" value="0.1" units="cm"/>
      <inkml:brushProperty name="color" value="#F6630D"/>
    </inkml:brush>
  </inkml:definitions>
  <inkml:trace contextRef="#ctx0" brushRef="#br0">87 0 7418,'-87'120'2616,"94"-116"-2224,1 5-104,0-7 8,-1 5-8,-2-4-32,-4 0 177,-1 10-457,0 1-144,4 41-185,-8-55 241</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16.608"/>
    </inkml:context>
    <inkml:brush xml:id="br0">
      <inkml:brushProperty name="width" value="0.1" units="cm"/>
      <inkml:brushProperty name="height" value="0.1" units="cm"/>
      <inkml:brushProperty name="color" value="#F6630D"/>
    </inkml:brush>
  </inkml:definitions>
  <inkml:trace contextRef="#ctx0" brushRef="#br0">1 60 7258,'34'-16'1944,"-23"9"-1702,0 1 0,0 1 0,1 0 0,0 1 0,0 0 0,0 0 0,1 1 0,-1 1 0,1 0 0,13 1 0,0 3-193,-14-1-29,0 0 0,0 0 0,0-2-1,24-2 1,-34 3-19,-1-1-1,0 1 1,0 0-1,0 0 1,1-1 0,-1 1-1,0 0 1,0 0-1,1 0 1,-1 1 0,0-1-1,0 0 1,1 0-1,-1 1 1,0-1 0,0 1-1,0-1 1,0 1-1,1-1 1,-1 1 0,0 0-1,0-1 1,0 1-1,1 1 1,-2-1 0,1 1 0,-1 0-1,1-1 1,-1 1 0,0 0 0,1-1 0,-1 1 0,0 0-1,0-1 1,0 1 0,0 0 0,-1 0 0,1-1-1,0 1 1,-1 0 0,1-1 0,-1 1 0,0-1 0,1 1-1,-1-1 1,0 1 0,0-1 0,-1 3 0,-14 23-12,6-12-103,1 0-1,1 1 0,0 0 0,1 0 1,-7 26-1,8-22-317,-12-11 198</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16.949"/>
    </inkml:context>
    <inkml:brush xml:id="br0">
      <inkml:brushProperty name="width" value="0.1" units="cm"/>
      <inkml:brushProperty name="height" value="0.1" units="cm"/>
      <inkml:brushProperty name="color" value="#F6630D"/>
    </inkml:brush>
  </inkml:definitions>
  <inkml:trace contextRef="#ctx0" brushRef="#br0">61 43 6241,'-60'-41'2465,"65"41"-1353,-7-2-944,8 4 152,26 4-240,43 7-56,-57-13-208,4 2-336,-22-7 328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1.038"/>
    </inkml:context>
    <inkml:brush xml:id="br0">
      <inkml:brushProperty name="width" value="0.1" units="cm"/>
      <inkml:brushProperty name="height" value="0.1" units="cm"/>
      <inkml:brushProperty name="color" value="#33CCFF"/>
    </inkml:brush>
  </inkml:definitions>
  <inkml:trace contextRef="#ctx0" brushRef="#br0">28 0 6977,'1'5'3100,"0"12"-2822,-1-9-48,3 135 656,-19 166-1,0 37-564,15-292-241,5 82 137,-3-118-156,2 0-1,0 0 0,1 0 1,0-1-1,11 25 0,-14-40-51,0 0 0,0 0 0,0 0 0,1 0 1,-1 0-1,1 0 0,-1 0 0,1 0 0,-1 0 0,1-1 0,0 1 0,0-1 0,0 1 0,0-1 0,0 0 0,0 1 0,1-1 1,-1 0-1,5 1 0,-3-1 0,1-1 0,-1 1 1,1-1-1,0 0 0,-1-1 0,1 1 1,-1-1-1,1 1 0,8-4 1,4-2 3,-1-1 0,0 0 1,-1-2-1,23-14 1,-10 0-216,0-1 0,-2-1 0,-1-2 0,-1 0 0,38-58 1,-58 79 107,24-38-228</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17.359"/>
    </inkml:context>
    <inkml:brush xml:id="br0">
      <inkml:brushProperty name="width" value="0.1" units="cm"/>
      <inkml:brushProperty name="height" value="0.1" units="cm"/>
      <inkml:brushProperty name="color" value="#F6630D"/>
    </inkml:brush>
  </inkml:definitions>
  <inkml:trace contextRef="#ctx0" brushRef="#br0">176 1 6089,'-20'15'699,"-60"50"2755,68-56-2542,37-21-842,-11 6-73,7-4-56,0 2-1,39-10 0,-58 17 55,-1 1 0,1 0-1,-1 0 1,1-1-1,-1 1 1,0-1 0,1 0-1,-1 1 1,0-1 0,1 0-1,-1 0 1,0 1-1,0-1 1,0 0 0,0 0-1,2-2 1,0 0-16,-7 6-13,-1 0 52,0 1 0,0 0-1,1 0 1,0 0 0,0 0 0,0 0-1,0 1 1,-5 10 0,5-10-16,0 0 1,0 0 0,0 0-1,0-1 1,-1 1-1,0-1 1,0 0 0,0-1-1,0 1 1,-1-1 0,1 0-1,-1 0 1,0-1-1,0 1 1,0-1 0,-6 1-1,2 0 2,1 0 0,1 1-1,-1 0 1,0 0 0,1 1 0,-15 11-1,22-16-2,0 1 0,0 0 0,0 0 0,0 0 0,0 0 1,0 0-1,0 0 0,1 1 0,-1-1 0,0 0 0,1 0 0,-1 1 1,0-1-1,1 0 0,0 1 0,-1-1 0,1 1 0,0-1 0,0 0 1,-1 1-1,1-1 0,0 1 0,1 1 0,33-22 67,-10 7-53,-2 0 2,1 0 0,1 2-1,0 0 1,1 2 0,32-7 0,-50 14-15,5 0 0,0-1 0,-1 0 0,1-1 0,-1 0 0,0 0 0,13-7 0,-23 10 0,-1-1 1,0 1-1,1-1 0,-1 1 1,0 0-1,1-1 0,-1 1 1,1 0-1,-1 0 0,0-1 0,1 1 1,-1 0-1,1 0 0,-1-1 1,1 1-1,-1 0 0,1 0 1,-1 0-1,1 0 0,-1 0 0,1 0 1,-1 0-1,1 0 0,-1 0 1,1 0-1,-1 0 0,1 0 1,-1 0-1,1 0 0,-1 1 1,1-1-1,-1 0 0,0 0 0,1 0 1,-1 1-1,1-1 0,-1 0 1,1 1-1,-1-1 0,0 0 1,1 1-1,-1-1 0,0 1 0,1 0 1,-1 0 6,0 0 0,-1 0 0,1 0 0,0 0 0,-1 0 0,1 0 1,0 0-1,-1 0 0,1 0 0,-1-1 0,0 1 0,1 0 0,-1 0 0,0 0 0,1 0 1,-1-1-1,0 1 0,0 0 0,0-1 0,1 1 0,-3 0 0,-136 90 225,34-22-357,26-15-252,68-50-428,3-4 351</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17.689"/>
    </inkml:context>
    <inkml:brush xml:id="br0">
      <inkml:brushProperty name="width" value="0.1" units="cm"/>
      <inkml:brushProperty name="height" value="0.1" units="cm"/>
      <inkml:brushProperty name="color" value="#F6630D"/>
    </inkml:brush>
  </inkml:definitions>
  <inkml:trace contextRef="#ctx0" brushRef="#br0">1 83 7362,'111'-83'2848,"-84"88"-2136,-1 0-256,-1 2-23,21 6-89,-9-5 32,18 10-104,-3 0-32,-11-14-112,7 5-48,-9-10-56,-1-4 0,-4 5-24,3 3-40,-5 2-152,-4-3-96,-3-10-136,-10-12 216</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18.031"/>
    </inkml:context>
    <inkml:brush xml:id="br0">
      <inkml:brushProperty name="width" value="0.1" units="cm"/>
      <inkml:brushProperty name="height" value="0.1" units="cm"/>
      <inkml:brushProperty name="color" value="#F6630D"/>
    </inkml:brush>
  </inkml:definitions>
  <inkml:trace contextRef="#ctx0" brushRef="#br0">87 0 7258,'5'14'3948,"6"18"-4004,-11-14 207,-1 0-1,0-1 1,-1 1-1,-1 0 0,-6 20 1,-6 47 228,8 81 60,5-74-58,2-90-355,0 0 0,0 0 0,0 0 0,-1 0 0,1 0 1,-1 0-1,0-1 0,1 1 0,-1 0 0,0 0 0,0-1 0,-1 3 0,2-4-32,0 0 0,0 1 1,0-1-1,-1 0 0,1 0 0,0 1 1,0-1-1,0 0 0,0 0 0,-1 0 0,1 1 1,0-1-1,0 0 0,0 0 0,-1 0 1,1 1-1,0-1 0,0 0 0,-1 0 0,1 0 1,0 0-1,0 0 0,-1 0 0,1 0 0,0 0 1,0 1-1,-1-1 0,1 0 0,0 0 1,-1 0-1,1 0 0,0 0 0,0-1 0,-1 1 1,1 0-1,0 0 0,-1 0 0,1 0 1,0 0-1,0 0 0,-1 0 0,1 0 0,0-1 1,0 1-1,0 0 0,-1 0 0,1-1 1,-10-17-407,1-1 0,-9-27 1,11 7 47</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18.358"/>
    </inkml:context>
    <inkml:brush xml:id="br0">
      <inkml:brushProperty name="width" value="0.1" units="cm"/>
      <inkml:brushProperty name="height" value="0.1" units="cm"/>
      <inkml:brushProperty name="color" value="#F6630D"/>
    </inkml:brush>
  </inkml:definitions>
  <inkml:trace contextRef="#ctx0" brushRef="#br0">76 2 7234,'-2'-2'2468,"7"7"-933,19 18-416,36 28-784,107 37-42,-167-87-291,1-1 0,0 0 0,-1 1 0,1-1 0,0 1 0,-1-1 0,1 1 0,0 0 0,-1-1 1,1 1-1,-1 0 0,1-1 0,-1 1 0,0 0 0,1-1 0,-1 1 0,0 0 0,1 0 0,-1 0 0,0-1 0,0 1 0,0 0 0,0 0 0,0 0 0,0-1 0,0 1 0,0 0 0,0 0 0,0 1 0,-1 0 2,0 1 0,0-1 0,0 0 0,-1 1 0,1-1 0,-1 0 0,1 0 0,-1 0 0,0 0 0,-1 2-1,-60 43 60,53-41-50,-237 152 198,244-154-287,10-5 1,11-5-88,-6-2-15,-1 0 0,-1-1 0,19-19 0,17-15 112,5 4 66</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18.692"/>
    </inkml:context>
    <inkml:brush xml:id="br0">
      <inkml:brushProperty name="width" value="0.1" units="cm"/>
      <inkml:brushProperty name="height" value="0.1" units="cm"/>
      <inkml:brushProperty name="color" value="#F6630D"/>
    </inkml:brush>
  </inkml:definitions>
  <inkml:trace contextRef="#ctx0" brushRef="#br0">115 4 4937,'10'-2'2079,"16"1"1453,-26 1-3500,1 0 1,-1 1-1,0-1 0,1 0 1,-1 1-1,1-1 1,-1 1-1,0-1 1,1 1-1,-1-1 1,0 1-1,0-1 0,1 1 1,-1-1-1,0 1 1,0-1-1,0 1 1,0-1-1,1 1 1,-1-1-1,0 1 1,0 0-1,0-1 0,0 1 1,0-1-1,-1 1 1,1-1-1,0 1 1,0-1-1,0 1 1,0 0-1,-1-1 0,1 1 1,0-1-1,0 1 1,-1-1-1,1 0 1,0 1-1,-1-1 1,1 1-1,-1-1 1,1 1-1,0-1 0,-1 1 1,-14 23 323,-1-1 0,0 0-1,-2-1 1,-39 38 0,54-58-320,1 0 0,0 0 0,0 0 0,0 0 0,0 0 0,0 1 1,0-1-1,1 1 0,-1-1 0,1 1 0,-1 0 0,1-1 0,0 1 0,0 0 0,0 0 0,1 0 0,-1-1 0,1 1 0,0 0 1,-1 0-1,1 0 0,0 0 0,1 0 0,-1 0 0,0 0 0,1 0 0,1 3 0,1 0-11,0-1 0,0 0-1,1 0 1,0 0 0,0-1-1,0 1 1,0-1 0,1 0-1,-1 0 1,1-1 0,0 1-1,9 3 1,5 3 59,1-1-1,0-1 1,0 0 0,1-2 0,0 0-1,43 4 1,-8-4-18,80-4-1,-116-2-67,46-4-1117,-50-5 760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23.111"/>
    </inkml:context>
    <inkml:brush xml:id="br0">
      <inkml:brushProperty name="width" value="0.1" units="cm"/>
      <inkml:brushProperty name="height" value="0.1" units="cm"/>
      <inkml:brushProperty name="color" value="#F6630D"/>
    </inkml:brush>
  </inkml:definitions>
  <inkml:trace contextRef="#ctx0" brushRef="#br0">109 48 7242,'-1'-5'257,"0"1"1,0-1-1,0 1 1,-1-1 0,0 1-1,0-1 1,0 1-1,-5-7 1,7 11-232,-1 0-1,1 0 1,0 0-1,-1 0 1,1 0 0,0 0-1,-1 0 1,1 0 0,-1 0-1,1 0 1,0 0 0,-1 0-1,1 0 1,0 1-1,-1-1 1,1 0 0,0 0-1,-1 0 1,1 1 0,0-1-1,0 0 1,-1 0-1,1 1 1,0-1 0,0 0-1,-1 1 1,1-1 0,0 0-1,0 1 1,0-1-1,0 0 1,-1 1 0,1 0-1,-14 31 417,4 8-131,1 1-1,2-1 1,2 1 0,1 67-1,2-70-268,2 69-7,2-73-100,-2 0-1,-1 0 0,-2-1 0,-9 46 1,12-75-59,0-4 103,0 1 1,0-1 0,0 0-1,0 0 1,0 1-1,0-1 1,0 0 0,0 0-1,0 1 1,0-1 0,0 0-1,0 1 1,0-1 0,0 0-1,0 0 1,0 1 0,-1-1-1,1 0 1,0 0-1,0 0 1,0 1 0,0-1-1,0 0 1,0 0 0,-1 1-1,1-1 1,0 0 0,0 0-1,0 0 1,-1 0-1,1 1 1,0-1 0,0 0-1,-1 0 1,1 0 0,0 0-1,0 0 1,-1 0 0,1 0-1,0 0 1,0 0 0,-1 0-1,1 0 1,0 0-1,0 0 1,-1 0 0,1 0-1,-1 0 1,-5-4-399</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23.441"/>
    </inkml:context>
    <inkml:brush xml:id="br0">
      <inkml:brushProperty name="width" value="0.1" units="cm"/>
      <inkml:brushProperty name="height" value="0.1" units="cm"/>
      <inkml:brushProperty name="color" value="#F6630D"/>
    </inkml:brush>
  </inkml:definitions>
  <inkml:trace contextRef="#ctx0" brushRef="#br0">1 81 7194,'10'-19'2728,"3"4"-2032,3-3-112,14 13-120,1 0-63,7-3-89,-2-2-80,10 16-120,-5-2-56,-20 4-48,10 2-8,-24-7-168,0 7-120,-4 3 576,-10 2-320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23.778"/>
    </inkml:context>
    <inkml:brush xml:id="br0">
      <inkml:brushProperty name="width" value="0.1" units="cm"/>
      <inkml:brushProperty name="height" value="0.1" units="cm"/>
      <inkml:brushProperty name="color" value="#F6630D"/>
    </inkml:brush>
  </inkml:definitions>
  <inkml:trace contextRef="#ctx0" brushRef="#br0">51 67 8290,'-5'0'359,"1"-1"1,-1 1-1,1-1 0,-1 0 1,0-1-1,1 1 1,0-1-1,-1 1 0,-4-4 1,9 5-351,0 0 0,0 0 0,0 0 0,0-1 0,0 1 0,0 0 0,0 0 0,0 0 0,0 0 0,0 0 0,0 0 0,1 0 1,-1 0-1,0 0 0,0 0 0,0 0 0,0 0 0,0 0 0,0-1 0,0 1 0,0 0 0,0 0 0,0 0 0,0 0 0,0 0 0,0 0 0,0 0 0,0 0 0,0 0 0,0-1 0,0 1 1,0 0-1,0 0 0,0 0 0,0 0 0,0 0 0,0 0 0,0 0 0,0 0 0,0 0 0,0 0 0,0-1 0,0 1 0,-1 0 0,1 0 0,0 0 0,0 0 0,0 0 0,0 0 0,0 0 0,0 0 1,0 0-1,0 0 0,0 0 0,0 0 0,0 0 0,-1 0 0,1 0 0,0 0 0,0 0 0,0 0 0,15-1 364,39 7 40,-14-2-130,-3-4-43,-1-2 0,0-2 0,67-15 1,4 0-26,-80 15-187,-5 0-8,0 1-1,0 1 1,0 1-1,0 1 1,30 4-1,-50-4-17,0 0 0,0 0 0,-1 1 0,1-1 0,0 1 0,-1-1 0,1 1 0,0 0-1,-1-1 1,1 1 0,-1 0 0,1 0 0,-1 0 0,1 0 0,1 2 0,-3-3-5,-1 1 0,1-1 0,0 1 0,0-1 0,0 1 0,-1-1 0,1 1 0,0-1 0,0 1 0,-1-1 0,1 0 0,0 1 0,-1-1 0,1 0 0,-1 1 0,1-1 0,0 0 0,-1 1 0,1-1 0,-1 0 0,1 0 0,-1 1 0,1-1 0,-1 0 0,1 0 0,-1 0 0,1 0 0,-1 0 0,1 0 0,-1 0 0,1 0 0,-1 0 0,1 0 0,-1 0 0,1 0 0,-1 0-1,1 0 1,-2-1 0,2 1-44,0 0-1,0 0 1,0 0-1,-1 0 1,1 1-1,0-1 1,0 0-1,-1 0 1,1 0-1,0 0 1,0 0-1,0 0 1,-1 0-1,1 0 1,0 0-1,0 0 1,0 1-1,-1-1 1,1 0-1,0 0 1,0 0-1,0 0 1,0 1-1,0-1 1,-1 0-1,1 0 1,0 0-1,0 0 1,0 1-1,0-1 1,0 0-1,0 0 1,0 1-1,0-1 1,0 0-1,0 0 1,0 0-1,0 1 1,0-1-1,0 0 1,0 1-1</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24.123"/>
    </inkml:context>
    <inkml:brush xml:id="br0">
      <inkml:brushProperty name="width" value="0.1" units="cm"/>
      <inkml:brushProperty name="height" value="0.1" units="cm"/>
      <inkml:brushProperty name="color" value="#F6630D"/>
    </inkml:brush>
  </inkml:definitions>
  <inkml:trace contextRef="#ctx0" brushRef="#br0">1 109 8162,'0'0'2912,"0"-13"-2352,16 13-423,15 0 47,2-8 24,8 5 16,8-7-64,-12-5-48,18 9-80,-7-4-24,-9 5 0,-1 0-48,-28-7-272,6 6-216,-16-9 303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24.459"/>
    </inkml:context>
    <inkml:brush xml:id="br0">
      <inkml:brushProperty name="width" value="0.1" units="cm"/>
      <inkml:brushProperty name="height" value="0.1" units="cm"/>
      <inkml:brushProperty name="color" value="#F6630D"/>
    </inkml:brush>
  </inkml:definitions>
  <inkml:trace contextRef="#ctx0" brushRef="#br0">105 0 6193,'-2'2'352,"0"0"0,0-1 0,1 1 0,-1 0 0,0 1 0,1-1 0,-1 0 1,1 0-1,0 1 0,-2 3 0,2-1-212,0-1 1,0 1-1,0 0 1,1 0-1,0 0 1,0 0-1,0 5 1,1-4-78,-1 0 0,0 0 0,0 0 0,-1 0 0,0 0 0,-2 8-1,-3 5 69,0 1-1,2 0 0,0 1 0,1-1 1,-1 34-1,6-16-18,7 49 0,-4-49-47,0 60 1,-31 322 8,25-416-86,0 1 0,0 0 0,-1 0 0,1 0 0,-1-1 0,0 1 0,-5 6 0,7-10-14,0 0 0,0-1-1,0 1 1,-1 0 0,1 0-1,0-1 1,-1 1 0,1 0-1,-1-1 1,1 1-1,-1 0 1,1-1 0,-1 1-1,1-1 1,-1 1 0,0-1-1,1 1 1,-1-1 0,0 1-1,1-1 1,-1 1 0,0-1-1,0 0 1,1 1 0,-1-1-1,0 0 1,0 0 0,0 0-1,1 0 1,-1 0 0,0 0-1,-1 0 1,-5-16-537,5-9 276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1.377"/>
    </inkml:context>
    <inkml:brush xml:id="br0">
      <inkml:brushProperty name="width" value="0.1" units="cm"/>
      <inkml:brushProperty name="height" value="0.1" units="cm"/>
      <inkml:brushProperty name="color" value="#33CCFF"/>
    </inkml:brush>
  </inkml:definitions>
  <inkml:trace contextRef="#ctx0" brushRef="#br0">16 134 8634,'19'-122'3233,"-15"117"-2345,1-1-712,6 11-24,-4 0-32,6 13-16,0 5 16,0 8-64,-3-3-32,-3 2-184,1 6-176,-8-12-528,0 3 520</inkml:trace>
  <inkml:trace contextRef="#ctx0" brushRef="#br0" timeOffset="1">40 295 7986,'-39'72'2960,"49"-62"-2119,3 3-713,-5 0 40,5 2-32,-5-2-56,2 0-80,5 4-176,-5-1-473,0 1-871,-9 2 984</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24.809"/>
    </inkml:context>
    <inkml:brush xml:id="br0">
      <inkml:brushProperty name="width" value="0.1" units="cm"/>
      <inkml:brushProperty name="height" value="0.1" units="cm"/>
      <inkml:brushProperty name="color" value="#F6630D"/>
    </inkml:brush>
  </inkml:definitions>
  <inkml:trace contextRef="#ctx0" brushRef="#br0">359 1 5921,'-7'3'2305,"-4"4"-1601,3 19-104,-19 0-88,11 17-56,-14 11-64,-12-6-48,-6-1-120,7 4-32,2-6-119,7-1-9,18-1-32,-8-19-16,14 6 0,-2-9-8,7 1-136,5 1-169,1-20 209</inkml:trace>
  <inkml:trace contextRef="#ctx0" brushRef="#br0" timeOffset="1">446 53 8114,'10'7'2920,"3"14"-2344,-3 7-383,-4 0 71,6 18 32,-9-15 16,2 7-120,-2-2-72,2-3-64,5 7-48,-2-14-184,4-5-216,-10-18 248</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25.146"/>
    </inkml:context>
    <inkml:brush xml:id="br0">
      <inkml:brushProperty name="width" value="0.1" units="cm"/>
      <inkml:brushProperty name="height" value="0.1" units="cm"/>
      <inkml:brushProperty name="color" value="#F6630D"/>
    </inkml:brush>
  </inkml:definitions>
  <inkml:trace contextRef="#ctx0" brushRef="#br0">0 2 8394,'9'-1'2888,"5"7"-2672,-4 2-128,3 7-48,-6 3-32,-4 0-120,10 2-176,-9-4 200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25.477"/>
    </inkml:context>
    <inkml:brush xml:id="br0">
      <inkml:brushProperty name="width" value="0.1" units="cm"/>
      <inkml:brushProperty name="height" value="0.1" units="cm"/>
      <inkml:brushProperty name="color" value="#F6630D"/>
    </inkml:brush>
  </inkml:definitions>
  <inkml:trace contextRef="#ctx0" brushRef="#br0">405 1 6897,'-1'1'98,"1"0"-1,0 0 1,-1 0-1,1 1 1,0-1-1,-1 0 1,1 0-1,0 0 1,0 1-1,0-1 1,0 0-1,0 0 1,0 1-1,1-1 1,-1 0-1,0 0 1,1 0-1,-1 1 1,0-1-1,1 0 1,0 0-1,-1 0 1,1 0-1,1 2 1,0 3 84,-1-2-173,0 0 0,0 0 1,-1 1-1,0-1 1,1 0-1,-2 1 0,1-1 1,0 0-1,-1 0 0,0 1 1,0-1-1,0 0 1,-1 0-1,1 0 0,-1 0 1,-4 6-1,-3 3-2,1 0 1,-2-1-1,-13 13 0,17-19 2,-91 87 61,39-39-60,45-43-8,-1-1 0,0 0 0,0-1 1,-27 12-1,22-11 279,1 0 1,-23 16-1,41-26-258,-1 1 1,1-1-1,0 0 0,-1 0 1,1 0-1,-1 0 0,1 0 1,-1 0-1,1 0 1,-1 0-1,1 0 0,-1-1 1,1 1-1,0 0 0,-1 0 1,1 0-1,-1 0 0,1-1 1,0 1-1,-1 0 0,1 0 1,-1-1-1,1 1 1,0 0-1,-1-1 0,1 1 1,0 0-1,0-1 0,-1 1 1,1 0-1,0-1 0,0 1 1,-1-1-1,1 1 1,0-1-1,0 1 0,0 0 1,0-1-1,0 1 0,0-1 1,0 1-1,0-1 0,0 1 1,0-1-1,0 1 0,0 0 1,0-1-1,0 1 1,0-1-1,0 1 0,0-1 1,1 1-1,-1-1 0,0 1 1,0 0-1,1-1 0,-1 1 1,0 0-1,0-1 1,1 1-1,-1-1 0,10-2 21,0 0 0,-1 1 0,1 0-1,0 1 1,0 0 0,18 0 0,-10 1-12,31-4-134,-17 1-227,0 0 0,1 3 0,-1 0 0,0 2 0,57 11 0,-76-9-381</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25.812"/>
    </inkml:context>
    <inkml:brush xml:id="br0">
      <inkml:brushProperty name="width" value="0.1" units="cm"/>
      <inkml:brushProperty name="height" value="0.1" units="cm"/>
      <inkml:brushProperty name="color" value="#F6630D"/>
    </inkml:brush>
  </inkml:definitions>
  <inkml:trace contextRef="#ctx0" brushRef="#br0">162 1 7082,'-8'18'2752,"3"-10"-1672,12 12-832,3-15-64,6 0-8,19 1-24,-12-16-31,16 4-57,4-1 0,-6 1-72,9 7-88,-8 11-281,-16-12 882,-8 3-465</inkml:trace>
  <inkml:trace contextRef="#ctx0" brushRef="#br0" timeOffset="1">41 239 8066,'-15'8'1810,"-10"10"12,60-7-779,6 0-935,0-2 0,0-2 0,47 3 0,-20-7-73,-16 1-129,-1-3 0,88-9-1,-137 8-5,0-1-1,0 1 0,-1 0 0,1-1 0,0 0 0,0 1 0,0-1 1,-1 0-1,1 0 0,0 0 0,-1 0 0,1 0 0,-1 0 0,1 0 1,2-3-1,-2-1-281</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3:26.140"/>
    </inkml:context>
    <inkml:brush xml:id="br0">
      <inkml:brushProperty name="width" value="0.1" units="cm"/>
      <inkml:brushProperty name="height" value="0.1" units="cm"/>
      <inkml:brushProperty name="color" value="#F6630D"/>
    </inkml:brush>
  </inkml:definitions>
  <inkml:trace contextRef="#ctx0" brushRef="#br0">114 76 7914,'-77'-69'2283,"77"68"-2268,-1 0 0,1 1 0,-1-1 0,1 1 0,-1 0 0,1-1 0,-1 1 0,0-1 0,1 1 0,-1 0 0,0 0 0,1-1 0,-1 1-1,0 0 1,1 0 0,-1 0 0,0 0 0,0 0 0,1 0 0,-1 0 0,0 0 0,1 0 0,-1 0 0,0 0 0,0 0 0,1 0 0,-1 1 0,0-1 0,1 0 0,-1 0 0,0 1 0,1-1 0,-1 1 0,1-1 0,-1 0 0,1 1 0,-1-1 0,1 1 0,-1-1 0,1 1 0,-1 0 0,1-1 0,-1 1 0,1-1 0,0 1 0,-1 0 0,1 1 0,-1 1 1,-1 0 0,1 0 0,0 0 0,1 0 0,-1 0 0,1 0 0,-1 1 0,1 5 0,0 84 407,-1-66-270,0 0 0,6 44 1,27 67 209,-22-105-296,-2 1 0,-1 1 0,-1-1 0,-2 1 0,-1 42 0,-4-27-38,1-26-37,-1 1 0,-1-1-1,-9 42 1,8-58-298,-2-17-99,3 5 327,-15-33-211</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21.213"/>
    </inkml:context>
    <inkml:brush xml:id="br0">
      <inkml:brushProperty name="width" value="0.1" units="cm"/>
      <inkml:brushProperty name="height" value="0.1" units="cm"/>
      <inkml:brushProperty name="color" value="#F6630D"/>
    </inkml:brush>
  </inkml:definitions>
  <inkml:trace contextRef="#ctx0" brushRef="#br0">71 187 7994,'-62'-3'2371,"61"3"-2351,1 0 0,0 0-1,-1 0 1,1 0 0,0 0 0,-1 0 0,1 0 0,0 0-1,-1 0 1,1 0 0,0-1 0,-1 1 0,1 0 0,0 0-1,-1 0 1,1-1 0,0 1 0,0 0 0,-1 0 0,1-1-1,0 1 1,0 0 0,0 0 0,-1-1 0,1 1 0,0 0-1,0-1 1,0 1 0,0 0 0,0-1 0,0 1 0,0 0-1,-1-1 1,1 1 0,0 0 0,0-1 0,0 1 0,0 0-1,1-1 1,-1 1 0,0 0 0,0-1 0,0 1 0,0 0-1,0-1 1,0 1 0,0 0 0,1-1 0,-1 1 0,0 0-1,0 0 1,0-1 0,1 1 0,-1 0 0,0 0 0,0-1-1,1 1 1,11-15 255,-12 15-225,2 0-17,0-1 0,-1 0-1,1 1 1,0-1 0,-1 1 0,1-1 0,0 1-1,0 0 1,-1 0 0,1-1 0,0 1 0,0 1 0,2-1-1,14-1 138,-2-4 26,-1-2 0,29-16-1,-31 16-95,0 0 0,0 0 0,1 2-1,25-9 1,-9 10 101,58-3 1,7 0 56,-1-7-25,-15 1 53,106-3 0,-44 8 0,-76 3-111,77 4 0,-40 9 10,200 6 304,-248-17-341,-28 1-13,46 3 0,-53-7 124,-19 6-310,0 0 1,0 0-1,-1 0 0,1 0 0,0 0 1,0 0-1,0 0 0,-1 0 0,1 0 0,0 0 1,0 0-1,0 0 0,-1 0 0,1 0 0,0 0 1,0 0-1,0 0 0,0 0 0,-1 0 0,1 0 1,0 0-1,0 0 0,0-1 0,0 1 0,-1 0 1,1 0-1,0 0 0,0 0 0,0 0 1,0 0-1,0-1 0,-1 1 0,1 0 0,0 0 1,0 0-1,0 0 0,0-1 0,0 1 0,0 0 1,0 0-1,0 0 0,0 0 0,0-1 0,0 1 1,0 0-1,0 0 0,0 0 0,0-1 0,0 1 1,0 0-1,0 0 0,0 0 0,0-1 1,0 1-1,0 0 0,0 0 0,0 0 0,0 0 1,0-1-1,0 1 0,0 0 0,1 0 0,-1 0 1,-2 0-521</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21.659"/>
    </inkml:context>
    <inkml:brush xml:id="br0">
      <inkml:brushProperty name="width" value="0.1" units="cm"/>
      <inkml:brushProperty name="height" value="0.1" units="cm"/>
      <inkml:brushProperty name="color" value="#F6630D"/>
    </inkml:brush>
  </inkml:definitions>
  <inkml:trace contextRef="#ctx0" brushRef="#br0">12 170 8738,'-11'-18'3041,"24"9"-2713,-2-9-32,26 10-16,-5-5 16,13-5-48,-1-5-8,-4 2-128,6 7-32,-5 5-56,-9-6-48,0 12-240,-6 3-168,-13 0-472,-3 4 543</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22.164"/>
    </inkml:context>
    <inkml:brush xml:id="br0">
      <inkml:brushProperty name="width" value="0.1" units="cm"/>
      <inkml:brushProperty name="height" value="0.1" units="cm"/>
      <inkml:brushProperty name="color" value="#F6630D"/>
    </inkml:brush>
  </inkml:definitions>
  <inkml:trace contextRef="#ctx0" brushRef="#br0">341 6 6161,'-1'0'142,"1"-1"0,-1 1 0,1-1 0,-1 1 0,1-1 0,-1 1 0,1 0 0,-1-1 0,0 1 0,1 0 0,-1 0 0,1-1 0,-1 1 0,0 0 0,1 0 0,-1 0 0,0 0 0,1 0 0,-1 0 0,0 0 0,1 0 0,-1 0 0,0 0 0,1 0 0,-1 0 0,0 0 0,1 1 0,-2-1 0,-16 18 1314,-10 34-1342,24-44 298,-3 8-301,1 0 0,1 0-1,1 0 1,0 1 0,0 0-1,2 0 1,-1 17-1,7 124 325,0-75-278,5 38 113,41 207 0,-29-218-222,-8-43-46,-3 0 0,-2 1 1,-3 113-1,-6-188-33,-1 1 0,1 0-1,-1 0 1,-1 0 0,1 0 0,-5-7 0,-6-15-40,12 25 68,-94-199-183,82 179 210,-1 2 1,-1-1-1,-1 2 0,0 0 0,-2 1 1,-33-28-1,46 42-7,-8-4 69,1-1 0,1-1 1,0 0-1,-12-14 0,22 23-66,-1 0 0,0 0 0,1 0-1,0 0 1,-1 0 0,1 0 0,0-1 0,0 1-1,0 0 1,1-1 0,-1 1 0,0-1 0,1 1-1,0-1 1,-1 1 0,1-1 0,0 1 0,0-1-1,1 1 1,-1-1 0,0 1 0,1 0 0,0-1 0,-1 1-1,1-1 1,0 1 0,0 0 0,0 0 0,1-1-1,-1 1 1,0 0 0,1 0 0,1-2 0,2 1 0,0 0 0,0 0 0,0 0 0,0 1 0,1 0 0,-1 0 0,1 0 0,-1 1 1,1 0-1,8-1 0,19-6 59,-10 2-53,0 2-1,0 1 1,42-1 0,-41 3-159,1 0 0,-2-2-1,46-11 1,-30 2-549,-1-2 0,70-36 0,-40 15 296</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22.498"/>
    </inkml:context>
    <inkml:brush xml:id="br0">
      <inkml:brushProperty name="width" value="0.1" units="cm"/>
      <inkml:brushProperty name="height" value="0.1" units="cm"/>
      <inkml:brushProperty name="color" value="#F6630D"/>
    </inkml:brush>
  </inkml:definitions>
  <inkml:trace contextRef="#ctx0" brushRef="#br0">451 1 8050,'-4'15'3180,"-12"12"-2990,9-14 52,4-9-211,1 0-1,-1-1 0,1 1 0,-1-1 0,0 0 0,0 0 0,-1 0 0,1 0 0,-1 0 0,-3 2 0,-13 10 96,-10 19 85,24-26-164,0-1-1,0 1 1,-1-2-1,-9 9 1,-35 25 208,-71 50 491,110-84-576,1 1 1,-1 1-1,2 0 0,-1 1 0,1 0 1,1 0-1,0 1 0,0 0 0,0 1 0,-11 20 1,46-31 150,122 1-101,-112 2-215,0-2 1,0-2-1,0-1 0,0-2 1,51-12-1,-53 10-240,-31 6 89,0 0-1,0 0 1,0-1 0,0 1-1,-1 0 1,1-1-1,0 0 1,0 0-1,0 0 1,-1 0-1,1 0 1,0 0 0,-1-1-1,1 1 1,-1-1-1,0 0 1,1 0-1,-1 0 1,0 0 0,0 0-1,0 0 1,0 0-1,-1-1 1,1 1-1,2-6 1,0-1-308</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22.843"/>
    </inkml:context>
    <inkml:brush xml:id="br0">
      <inkml:brushProperty name="width" value="0.1" units="cm"/>
      <inkml:brushProperty name="height" value="0.1" units="cm"/>
      <inkml:brushProperty name="color" value="#F6630D"/>
    </inkml:brush>
  </inkml:definitions>
  <inkml:trace contextRef="#ctx0" brushRef="#br0">73 8 7026,'-1'-1'99,"-1"0"0,1 0 1,-1 0-1,0 1 1,1-1-1,-1 0 0,0 1 1,0-1-1,1 1 1,-1 0-1,0-1 0,0 1 1,0 0-1,0 0 1,1 0-1,-1 0 0,0 1 1,0-1-1,0 0 1,1 1-1,-1-1 0,0 1 1,1 0-1,-1 0 1,0-1-1,1 1 0,-3 2 1,2 2 26,0-1 0,0 1-1,0 1 1,1-1 0,0 0 0,0 0 0,0 1 0,0-1 0,1 6-1,-1 1-44,-5 53 781,4 0-1,2 1 1,11 85 0,-10-147-761,-1 0 0,1 0 0,-1 0 0,1-1 0,0 1 0,1 0 0,-1 0-1,0-1 1,1 1 0,0-1 0,3 5 0,-3-6-57,0-1 0,0 1 0,0-1 0,0 1-1,0-1 1,1 0 0,-1 0 0,0 0 0,1 0 0,-1 0 0,1-1 0,-1 1-1,1-1 1,-1 1 0,1-1 0,-1 0 0,1 0 0,-1 0 0,5-1 0,8-1 39,1 0 1,0-2 0,-1 1 0,0-2-1,0 0 1,14-8 0,83-46-198,-100 51-680,0 1 0,22-19 0,-40 16 167</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1.717"/>
    </inkml:context>
    <inkml:brush xml:id="br0">
      <inkml:brushProperty name="width" value="0.1" units="cm"/>
      <inkml:brushProperty name="height" value="0.1" units="cm"/>
      <inkml:brushProperty name="color" value="#33CCFF"/>
    </inkml:brush>
  </inkml:definitions>
  <inkml:trace contextRef="#ctx0" brushRef="#br0">22 282 6081,'-12'13'2937,"8"8"-569,4-9-1951,-5-9-73,6-3-136,3-8-48,-4 6-96,0 1-32,6-41-176,63-41-136,-39 19-313,1 1-2111,-3-4 1936</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24.010"/>
    </inkml:context>
    <inkml:brush xml:id="br0">
      <inkml:brushProperty name="width" value="0.1" units="cm"/>
      <inkml:brushProperty name="height" value="0.1" units="cm"/>
      <inkml:brushProperty name="color" value="#F6630D"/>
    </inkml:brush>
  </inkml:definitions>
  <inkml:trace contextRef="#ctx0" brushRef="#br0">255 41 7546,'-3'-10'2976,"-2"-1"-1800,-2 6-863,-4 0 23,-6-5 0,4 28-48,-5-3-64,2 15-168,-2 7-16,-12-9-168,-1 5-104,3 0-360,-5-8-369,9-9 633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24.349"/>
    </inkml:context>
    <inkml:brush xml:id="br0">
      <inkml:brushProperty name="width" value="0.1" units="cm"/>
      <inkml:brushProperty name="height" value="0.1" units="cm"/>
      <inkml:brushProperty name="color" value="#F6630D"/>
    </inkml:brush>
  </inkml:definitions>
  <inkml:trace contextRef="#ctx0" brushRef="#br0">0 14 7130,'42'-13'2337,"-42"13"-2275,1 0 0,0 0 0,0 0 0,0 0 0,-1 0 0,1 0 0,0 0 0,0 0 1,-1 1-1,1-1 0,0 0 0,-1 0 0,1 1 0,0-1 0,0 0 0,-1 1 0,1-1 0,-1 1 0,1-1 0,0 1 0,-1-1 0,1 1 0,-1-1 0,1 1 0,-1 0 0,1-1 0,-1 1 0,0-1 0,1 1 0,-1 0 0,0 0 0,0-1 0,1 1 0,-1 0 0,0 0 0,0-1 0,0 1 0,0 0 0,0 0 0,0-1 0,0 2 0,2 39 575,-2-38-493,-10 117 983,-1 11-1125,10-124-956,5-15-143,8-11 584</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24.712"/>
    </inkml:context>
    <inkml:brush xml:id="br0">
      <inkml:brushProperty name="width" value="0.1" units="cm"/>
      <inkml:brushProperty name="height" value="0.1" units="cm"/>
      <inkml:brushProperty name="color" value="#F6630D"/>
    </inkml:brush>
  </inkml:definitions>
  <inkml:trace contextRef="#ctx0" brushRef="#br0">0 158 7610,'17'-9'4048,"19"-9"-3439,-31 16-563,-1 0 1,0 0 0,0 0-1,-1 0 1,1-1-1,0 0 1,4-5 0,23-13 105,13 5-72,-34 13-70,0-1 0,0 0-1,0 0 1,0-1-1,0 0 1,-1 0 0,16-13-1,13 1 44,-37 16-49,0 1-1,0-1 0,0 1 1,0-1-1,0 1 0,0 0 1,0-1-1,1 1 1,-1 0-1,0 0 0,0 0 1,0 0-1,0 0 0,1 0 1,-1 0-1,0 0 0,0 0 1,0 1-1,0-1 0,1 0 1,-1 1-1,0-1 0,0 1 1,0-1-1,0 1 0,0 0 1,0-1-1,0 1 0,1 1 1,4 23 8,-1 1 0,-1 0 1,-1 0-1,-1 0 0,-2 0 1,0 0-1,-7 45 0,6-56-11,0 0 0,2-1 0,0 1 0,0 0-1,2-1 1,-1 1 0,2-1 0,0 0-1,9 22 1,8 30 82,-20-59-42,0 0-1,0 0 1,-1 0 0,0 0-1,-1 0 1,0 0-1,0 0 1,0 0 0,-1 0-1,-3 8 1,-1 2 165,0-1-1,-1-1 1,-12 20 0,17-33-194,0 0 0,0 0 1,0 0-1,0 0 0,0-1 0,-1 1 1,1-1-1,0 1 0,-1-1 0,1 0 1,-1 0-1,0 0 0,1 0 1,-1 0-1,0-1 0,1 1 0,-1-1 1,0 0-1,0 0 0,1 0 0,-1 0 1,0 0-1,0 0 0,1-1 1,-1 0-1,0 1 0,-3-3 0,-2 1-153,0 0-1,0-1 0,0-1 1,0 1-1,1-1 1,-1-1-1,-12-9 0,10 5 155,1 0 0,0-1 0,0 0-1,-9-15 1,-8-21 314</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25.046"/>
    </inkml:context>
    <inkml:brush xml:id="br0">
      <inkml:brushProperty name="width" value="0.1" units="cm"/>
      <inkml:brushProperty name="height" value="0.1" units="cm"/>
      <inkml:brushProperty name="color" value="#F6630D"/>
    </inkml:brush>
  </inkml:definitions>
  <inkml:trace contextRef="#ctx0" brushRef="#br0">0 1 5881,'2'1'2881,"1"7"-313,0-1-1335,-1 4-1073,3 8-72,13 33-96,-18-44-24,0-1-256,2 6-192,-19-8 312</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25.380"/>
    </inkml:context>
    <inkml:brush xml:id="br0">
      <inkml:brushProperty name="width" value="0.1" units="cm"/>
      <inkml:brushProperty name="height" value="0.1" units="cm"/>
      <inkml:brushProperty name="color" value="#F6630D"/>
    </inkml:brush>
  </inkml:definitions>
  <inkml:trace contextRef="#ctx0" brushRef="#br0">15 65 7546,'-14'-2'4296,"31"-9"-3162,5 4-857,1 2 0,0 1 0,0 1 0,0 1 1,35 1-1,4-2 114,64-8 147,-50 2-454,1 4 0,0 3 0,85 10-1,-125-4-206,9 2-907,76 18-1,-119-23 265,-4-5 368</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25.727"/>
    </inkml:context>
    <inkml:brush xml:id="br0">
      <inkml:brushProperty name="width" value="0.1" units="cm"/>
      <inkml:brushProperty name="height" value="0.1" units="cm"/>
      <inkml:brushProperty name="color" value="#F6630D"/>
    </inkml:brush>
  </inkml:definitions>
  <inkml:trace contextRef="#ctx0" brushRef="#br0">363 1 8178,'-38'41'2952,"53"-45"-2375,3 8-337,2 5-56,8 5-16,-10-3-48,3 2-72,-4-1-208,-14-1-160,-3 2 192</inkml:trace>
  <inkml:trace contextRef="#ctx0" brushRef="#br0" timeOffset="1">7 308 7874,'-7'-5'5273,"14"15"-4849,8 16-40,26 54-232,-28-34-64,-8-6-136,-4-6-136,-4-8-304,0-4-232,9-2 432</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26.063"/>
    </inkml:context>
    <inkml:brush xml:id="br0">
      <inkml:brushProperty name="width" value="0.1" units="cm"/>
      <inkml:brushProperty name="height" value="0.1" units="cm"/>
      <inkml:brushProperty name="color" value="#F6630D"/>
    </inkml:brush>
  </inkml:definitions>
  <inkml:trace contextRef="#ctx0" brushRef="#br0">0 213 7818,'24'-31'1345,"31"-33"0,-51 60-1211,0 0 1,1 1 0,0 0 0,-1 0 0,1 0 0,0 0 0,0 1 0,1 0 0,-1 0 0,7-2-1,11-4 107,7-3 49,1 0 0,0 3 0,1 0 0,0 2 0,63-4 0,45-9 165,-137 18-448,0 0 0,0 1 0,0-1 0,1 1-1,-1 0 1,0 0 0,0 0 0,1 0 0,-1 1 0,0-1 0,5 2 0,-7-1-5,0-1 1,0 1-1,0-1 1,0 1-1,0 0 1,0 0-1,0-1 1,0 1-1,0 0 1,0 0-1,-1 0 1,1 0-1,0 0 1,-1 0-1,1 0 1,-1 0 0,1 0-1,-1 0 1,1 1-1,-1-1 1,1 1-1,-1 5 5,0 1-1,0-1 0,-1 0 1,0 0-1,0 1 1,0-1-1,-5 12 0,0 5 0,4-16-45,-1-1 1,1 0-1,-1 0 0,-1 0 1,1 0-1,-1-1 1,0 1-1,-1-1 0,1 0 1,-1 0-1,-1-1 1,1 1-1,-1-1 0,0 0 1,0-1-1,0 1 1,0-1-1,-11 5 0,-9 3-529,-1-1-1,0-1 0,-48 10 0,19-8 6</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26.410"/>
    </inkml:context>
    <inkml:brush xml:id="br0">
      <inkml:brushProperty name="width" value="0.1" units="cm"/>
      <inkml:brushProperty name="height" value="0.1" units="cm"/>
      <inkml:brushProperty name="color" value="#F6630D"/>
    </inkml:brush>
  </inkml:definitions>
  <inkml:trace contextRef="#ctx0" brushRef="#br0">91 68 7378,'-91'-56'2696,"103"52"-2200,-2 1-32,-10-2-56,3 7 305,-5-2-505,1 15-80,-2 4-48,-7 45-96,6-47-72,-1-7-176,9 6-160,-6-13-329</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26.747"/>
    </inkml:context>
    <inkml:brush xml:id="br0">
      <inkml:brushProperty name="width" value="0.1" units="cm"/>
      <inkml:brushProperty name="height" value="0.1" units="cm"/>
      <inkml:brushProperty name="color" value="#F6630D"/>
    </inkml:brush>
  </inkml:definitions>
  <inkml:trace contextRef="#ctx0" brushRef="#br0">20 92 6401,'31'-19'681,"67"-48"2004,-97 66-2644,-1 1 0,0-1 0,1 1-1,-1 0 1,1-1 0,-1 1 0,1-1 0,-1 1-1,1 0 1,-1 0 0,1-1 0,0 1-1,-1 0 1,1 0 0,-1-1 0,1 1-1,0 0 1,-1 0 0,1 0 0,-1 0-1,1 0 1,0 0 0,-1 0 0,1 0-1,1 1 1,-5 12 903,1-9-872,0 0 0,0 0 0,1 1 1,0-1-1,0 0 0,0 1 0,0-1 1,1 0-1,0 1 0,0 4 0,0-4-45,0-1 0,-1 1-1,1 0 1,-1-1 0,0 1-1,0-1 1,0 1 0,0-1-1,-5 8 1,-8 8-163,-1-2 0,0 0-1,-2 0 1,0-2 0,-36 27 0,45-39-100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27.099"/>
    </inkml:context>
    <inkml:brush xml:id="br0">
      <inkml:brushProperty name="width" value="0.1" units="cm"/>
      <inkml:brushProperty name="height" value="0.1" units="cm"/>
      <inkml:brushProperty name="color" value="#F6630D"/>
    </inkml:brush>
  </inkml:definitions>
  <inkml:trace contextRef="#ctx0" brushRef="#br0">26 188 7610,'-25'-6'2778,"35"-2"-811,47-3-926,-3 2-155,63-18-1,8-3 187,40 7 35,237-3 0,-169 15-565,-201 11-400,54 7 0,-239-49-4451,125 40 3582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2.045"/>
    </inkml:context>
    <inkml:brush xml:id="br0">
      <inkml:brushProperty name="width" value="0.1" units="cm"/>
      <inkml:brushProperty name="height" value="0.1" units="cm"/>
      <inkml:brushProperty name="color" value="#33CCFF"/>
    </inkml:brush>
  </inkml:definitions>
  <inkml:trace contextRef="#ctx0" brushRef="#br0">0 7 7850,'5'-6'5585,"3"31"-5361,12 47-120,-17-39-128,-4-4-160,-4 7-496,5 2 4241,0 3-2833</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55.479"/>
    </inkml:context>
    <inkml:brush xml:id="br0">
      <inkml:brushProperty name="width" value="0.1" units="cm"/>
      <inkml:brushProperty name="height" value="0.1" units="cm"/>
      <inkml:brushProperty name="color" value="#F6630D"/>
    </inkml:brush>
  </inkml:definitions>
  <inkml:trace contextRef="#ctx0" brushRef="#br0">107 43 3657,'9'-42'2058,"-5"54"2823,0 19-4492,-2 12-123,-2-1 1,-1 1-1,-13 72 1,-40 132 62,24-122-332,7-43-706,19-68 507</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55.815"/>
    </inkml:context>
    <inkml:brush xml:id="br0">
      <inkml:brushProperty name="width" value="0.1" units="cm"/>
      <inkml:brushProperty name="height" value="0.1" units="cm"/>
      <inkml:brushProperty name="color" value="#F6630D"/>
    </inkml:brush>
  </inkml:definitions>
  <inkml:trace contextRef="#ctx0" brushRef="#br0">0 54 6665,'9'-6'2537,"-1"-4"-1649,2 3-512,0-3 112,1 2-48,-1 2-63,0 1-57,8 5-168,1 0-24,-2 0-104,-1-2-16,-6 2-144,-5 0-152,-3 10 192</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56.141"/>
    </inkml:context>
    <inkml:brush xml:id="br0">
      <inkml:brushProperty name="width" value="0.1" units="cm"/>
      <inkml:brushProperty name="height" value="0.1" units="cm"/>
      <inkml:brushProperty name="color" value="#F6630D"/>
    </inkml:brush>
  </inkml:definitions>
  <inkml:trace contextRef="#ctx0" brushRef="#br0">0 117 7906,'4'-11'2776,"17"6"-2456,2 0 24,20 5 73,-10-3-25,13-2-32,6-5-120,-6-3-88,13 5-72,-13-4-16,5 6-32,-5-3-8,-7 4-8,1 2 8,-15 2-160,-9-4-128,-5 0-432,-1-5 408</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56.502"/>
    </inkml:context>
    <inkml:brush xml:id="br0">
      <inkml:brushProperty name="width" value="0.1" units="cm"/>
      <inkml:brushProperty name="height" value="0.1" units="cm"/>
      <inkml:brushProperty name="color" value="#F6630D"/>
    </inkml:brush>
  </inkml:definitions>
  <inkml:trace contextRef="#ctx0" brushRef="#br0">0 185 7994,'102'-122'2952,"-92"109"-2095,2 3-761,15 12 24,-8-2 8,-3-8 8,7 8-48,-3-10-56,4 3-32,-7 1-72,1-3-224,1 11-177,-7-5 281</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56.846"/>
    </inkml:context>
    <inkml:brush xml:id="br0">
      <inkml:brushProperty name="width" value="0.1" units="cm"/>
      <inkml:brushProperty name="height" value="0.1" units="cm"/>
      <inkml:brushProperty name="color" value="#F6630D"/>
    </inkml:brush>
  </inkml:definitions>
  <inkml:trace contextRef="#ctx0" brushRef="#br0">281 100 7570,'-16'-100'2192,"24"163"-1511,-3 0 1,-2 1-1,-9 86 0,-32 212-619,37-351-30,-8 68-15,3-20 24,-23 97 0,28-152-41,0 0 0,-1-1 0,1 1 0,-1-1 0,0 0 0,0 1 0,0-1 0,-4 5 1,6-8-10,-1 0 1,1 1-1,0-1 1,-1 0-1,1 1 1,0-1 0,-1 0-1,1 0 1,-1 1-1,1-1 1,0 0 0,-1 0-1,1 0 1,-1 1-1,1-1 1,-1 0-1,1 0 1,-1 0 0,1 0-1,-1 0 1,1 0-1,0 0 1,-1 0 0,1 0-1,-1 0 1,0-1-1,0 1-29,0-1-1,0 0 0,0 0 0,1 0 1,-1 0-1,0 0 0,1 0 0,-1 0 1,1 0-1,-1 0 0,1 0 0,-1 0 1,1 0-1,-1 0 0,1 0 0,0-2 1,-4-28-1452,4-7 651</inkml:trace>
  <inkml:trace contextRef="#ctx0" brushRef="#br0" timeOffset="1">234 463 7602,'-7'-97'2744,"-4"113"-2264,-7-3 16,0 22 65,0 11-49,-7 5-80,7 6-48,-5-4-152,1-1-32,3-12-96,-8-9-40,6-8-48,15 1-16,7-9-168,-2-2-200,22-13-512,-15-13 528</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57.179"/>
    </inkml:context>
    <inkml:brush xml:id="br0">
      <inkml:brushProperty name="width" value="0.1" units="cm"/>
      <inkml:brushProperty name="height" value="0.1" units="cm"/>
      <inkml:brushProperty name="color" value="#F6630D"/>
    </inkml:brush>
  </inkml:definitions>
  <inkml:trace contextRef="#ctx0" brushRef="#br0">0 79 7610,'76'-79'2808,"-60"99"-2152,-1 10-328,-3-6 41,-4 9-65,-5-2-40,7-1-144,-4-7-32,-2-5-264,-3-10-216,1-8 256</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57.515"/>
    </inkml:context>
    <inkml:brush xml:id="br0">
      <inkml:brushProperty name="width" value="0.1" units="cm"/>
      <inkml:brushProperty name="height" value="0.1" units="cm"/>
      <inkml:brushProperty name="color" value="#F6630D"/>
    </inkml:brush>
  </inkml:definitions>
  <inkml:trace contextRef="#ctx0" brushRef="#br0">1 1 8218,'1'3'2816,"24"7"-2656,-7 3 32,-20-3-40,12 6 0,-21-4-63,3-1-97,19 2-449,-4-6-1399,17-7 1280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57.842"/>
    </inkml:context>
    <inkml:brush xml:id="br0">
      <inkml:brushProperty name="width" value="0.1" units="cm"/>
      <inkml:brushProperty name="height" value="0.1" units="cm"/>
      <inkml:brushProperty name="color" value="#F6630D"/>
    </inkml:brush>
  </inkml:definitions>
  <inkml:trace contextRef="#ctx0" brushRef="#br0">486 0 6473,'-4'25'3004,"-1"-5"-2882,-1-1-1,0-1 1,-1 1 0,-1-1 0,-1-1 0,0 1 0,-1-2 0,-1 1 0,-1-1-1,0-1 1,-1 0 0,-29 25 0,-54 58-99,83-87-21,-162 146 328,146-130 54,15-18-41,14-9-336,0 0-1,0 0 1,0 0-1,0 0 0,0 0 1,0 0-1,0 0 1,0-1-1,0 1 1,0 0-1,0 0 1,0 0-1,0 0 1,0 0-1,0 0 1,0 0-1,0 0 1,0-1-1,0 1 1,0 0-1,0 0 1,0 0-1,0 0 1,0 0-1,-1 0 1,1 0-1,0 0 1,0 0-1,0 0 1,0-1-1,0 1 1,0 0-1,0 0 1,0 0-1,0 0 1,0 0-1,-1 0 1,1 0-1,0 0 1,0 0-1,0 0 1,0 0-1,0 0 1,0 0-1,0 0 1,-1 0-1,1 0 1,0 0-1,0 0 1,0 0-1,0 0 1,0 0-1,0 0 1,0 0-1,0 0 0,-1 0 1,1 0-1,0 0 1,0 0-1,0 1 1,0-1-1,0 0 1,0 0-1,0 0 1,0 0-1,0 0 1,0 0-1,0 0 1,-1 0-1,7 0 47,0-1-1,0-1 0,0 1 0,-1-1 1,12-5-1,14-11 24,-6 2-43,1 2-1,1 1 1,28-10-1,-29 11-34,-23 10-20,-1 1 0,0-1 0,0 1 0,1-1-1,-1 1 1,1 0 0,-1 0 0,1 0-1,-1 1 1,1-1 0,0 0 0,-1 1 0,1 0-1,0 0 1,-1 0 0,1 0 0,0 0 0,-1 0-1,1 1 1,0-1 0,2 2 0,4 5-2</inkml:trace>
  <inkml:trace contextRef="#ctx0" brushRef="#br0" timeOffset="1">64 695 8162,'-21'5'2888,"24"3"-2528,2-5-152,8-4-15,4-9 15,17 7-40,7-4 8,8 5-80,-14-9-64,1 3-128,-11 1-128,-7 7-529,8 8 473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58.176"/>
    </inkml:context>
    <inkml:brush xml:id="br0">
      <inkml:brushProperty name="width" value="0.1" units="cm"/>
      <inkml:brushProperty name="height" value="0.1" units="cm"/>
      <inkml:brushProperty name="color" value="#F6630D"/>
    </inkml:brush>
  </inkml:definitions>
  <inkml:trace contextRef="#ctx0" brushRef="#br0">17 97 8242,'-15'5'2888,"13"0"-2552,6-2-104,9-3 17,6 0-33,21-6-24,11-3-32,11-9-88,6-1-16,-6 4-48,0 0-48,-12 4-128,-13 1-112,-4 8-465,-15-1-1383,-5 1 1472</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58.500"/>
    </inkml:context>
    <inkml:brush xml:id="br0">
      <inkml:brushProperty name="width" value="0.1" units="cm"/>
      <inkml:brushProperty name="height" value="0.1" units="cm"/>
      <inkml:brushProperty name="color" value="#F6630D"/>
    </inkml:brush>
  </inkml:definitions>
  <inkml:trace contextRef="#ctx0" brushRef="#br0">214 71 7642,'-42'-63'2315,"38"55"-1595,8 10-446,7 14 75,-4 6-193,-2 0 1,0 0-1,-2 1 1,0-1-1,-2 1 0,0-1 1,-5 42-1,-2-18-132,-3 0-1,-26 80 0,15-52 14,-12 89 0,16-72 4,12-77-26,0-1 0,-1 1 0,0-1 0,-10 18 0,8-18-1,1 1 1,0 0 0,-4 16-1,8-20-4,2-8-8,-1 0 0,1-1 0,-1 1 0,1 0 1,-1 0-1,0 0 0,1-1 0,-1 1 0,0 0 1,0-1-1,0 1 0,0 0 0,-3 2 0,2-6-8,1-1-1,0 1 1,0-1 0,1 1-1,-1 0 1,0-1-1,1 1 1,-1-1-1,1 1 1,0-1-1,0 0 1,0-4-1,9-29 1332,15-3-672</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2.372"/>
    </inkml:context>
    <inkml:brush xml:id="br0">
      <inkml:brushProperty name="width" value="0.1" units="cm"/>
      <inkml:brushProperty name="height" value="0.1" units="cm"/>
      <inkml:brushProperty name="color" value="#33CCFF"/>
    </inkml:brush>
  </inkml:definitions>
  <inkml:trace contextRef="#ctx0" brushRef="#br0">1 86 7450,'64'-17'4674,"13"-1"-4317,-53 15-207,-17 2-122,-1 1-1,1-1 1,-1 1-1,0-2 1,1 1-1,-1-1 1,0 0-1,0 0 1,0-1-1,0 1 1,-1-1-1,1-1 1,5-3-1,-10 5-21,0 1-1,0 0 0,0 0 1,0-1-1,0 1 1,0 0-1,1 0 0,-1 0 1,0 0-1,1 0 1,-1 1-1,1-1 1,-1 0-1,1 1 0,-1-1 1,1 1-1,0-1 1,-1 1-1,3 0 1,-3 0-2,0 0 0,-1 1 1,1-1-1,0 1 1,0-1-1,0 1 1,0 0-1,-1-1 0,1 1 1,0 0-1,-1-1 1,1 1-1,-1 0 1,1 0-1,0 0 0,-1-1 1,0 1-1,1 0 1,-1 0-1,0 0 1,1 0-1,-1 0 0,0 1 1,3 11 24,-2 1 0,1-1-1,-2 24 1,0-21-39,49 720 450,-37-555 366,-20-217-832,0 0 1,-18-45-1,10 33-355,2 7-376,-30-63-1,-1 19 328</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58.848"/>
    </inkml:context>
    <inkml:brush xml:id="br0">
      <inkml:brushProperty name="width" value="0.1" units="cm"/>
      <inkml:brushProperty name="height" value="0.1" units="cm"/>
      <inkml:brushProperty name="color" value="#F6630D"/>
    </inkml:brush>
  </inkml:definitions>
  <inkml:trace contextRef="#ctx0" brushRef="#br0">0 78 10002,'53'-38'3385,"-24"40"-3297,3-2-40,2-13-40,10 5 8,2 1 8,-1 5-8,2 6-64,-25-19-80,-4 15-264,8 5 1520,-11 0-864</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59.192"/>
    </inkml:context>
    <inkml:brush xml:id="br0">
      <inkml:brushProperty name="width" value="0.1" units="cm"/>
      <inkml:brushProperty name="height" value="0.1" units="cm"/>
      <inkml:brushProperty name="color" value="#F6630D"/>
    </inkml:brush>
  </inkml:definitions>
  <inkml:trace contextRef="#ctx0" brushRef="#br0">202 64 8202,'-16'-27'782,"15"24"-612,-1-1 1,0 1 0,0-1-1,0 1 1,0 0-1,0 0 1,-1 0-1,1 0 1,-6-4 0,7 7-153,1-1 0,0 1 1,-1 0-1,1 0 1,-1 0-1,1 1 1,0-1-1,-1 0 0,1 0 1,-1 0-1,1 0 1,0 0-1,-1 0 0,1 0 1,0 1-1,-1-1 1,1 0-1,-1 0 1,1 1-1,0-1 0,0 0 1,-1 0-1,1 1 1,0-1-1,-1 0 1,1 1-1,0-1 0,0 0 1,0 1-1,-1-1 1,1 1-1,0 0 0,-10 33 262,8-19-165,1 1 1,0-1-1,1 1 1,1 0-1,3 18 0,1 26 120,-3 16-77,-4 0 0,-20 132-1,-64 163-71,78-342-84,-13 24-8,17-45-6,1 0-159,7-11-62,9-17-233,1-20-225,0-20 311</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59.506"/>
    </inkml:context>
    <inkml:brush xml:id="br0">
      <inkml:brushProperty name="width" value="0.1" units="cm"/>
      <inkml:brushProperty name="height" value="0.1" units="cm"/>
      <inkml:brushProperty name="color" value="#F6630D"/>
    </inkml:brush>
  </inkml:definitions>
  <inkml:trace contextRef="#ctx0" brushRef="#br0">571 1 7066,'-12'8'2744,"-11"-8"-1920,-5 17-240,-6 4-39,-12-1-81,-5 8-56,-1 1-184,-13 2-48,10 10-88,7 7-16,2-5-24,15 1-16,1-14-16,6-6-72,10-7-224,3-14-160,16-5 248</inkml:trace>
  <inkml:trace contextRef="#ctx0" brushRef="#br0" timeOffset="1">518 96 7906,'22'18'2768,"1"5"-2480,-15 0 8,3 0-24,2 2-71,-6-4-49,3 1-64,0-1-361,-10-5-1247,13-11 1056</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4:59.846"/>
    </inkml:context>
    <inkml:brush xml:id="br0">
      <inkml:brushProperty name="width" value="0.1" units="cm"/>
      <inkml:brushProperty name="height" value="0.1" units="cm"/>
      <inkml:brushProperty name="color" value="#F6630D"/>
    </inkml:brush>
  </inkml:definitions>
  <inkml:trace contextRef="#ctx0" brushRef="#br0">2 184 8578,'-1'-123'3185,"10"118"-2369,3-5-616,9 5 64,1 2 56,4-7 32,0 2-64,2-2-160,5 5-72,-2 4-80,-5-3-128,-1 9-272,-7 0-224,-11-2-1361,3 6 1329</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00.180"/>
    </inkml:context>
    <inkml:brush xml:id="br0">
      <inkml:brushProperty name="width" value="0.1" units="cm"/>
      <inkml:brushProperty name="height" value="0.1" units="cm"/>
      <inkml:brushProperty name="color" value="#F6630D"/>
    </inkml:brush>
  </inkml:definitions>
  <inkml:trace contextRef="#ctx0" brushRef="#br0">308 1 5633,'-10'8'616,"2"1"0,0 1 0,0-1 0,0 1 0,1 1-1,1-1 1,0 1 0,0 0 0,-7 24 0,-19 55 92,-54 104 0,45-106-652,33-69-69,6-12-27,0 0 0,-1-1 1,0 0-1,0 1 0,0-1 0,-1 0 0,0 0 0,0-1 0,0 1 0,-1-1 0,1 0 0,-7 4 0,11-9 21,0 1 1,0-1-1,-1 0 0,1 0 1,0 0-1,0 0 1,0 0-1,-1 0 0,1 0 1,0 0-1,0 0 0,0 0 1,-1 0-1,1 0 0,0 0 1,0 0-1,-1 0 0,1 0 1,0 0-1,0 0 0,0 0 1,-1 0-1,1 0 0,0 0 1,0 0-1,0 0 1,-1 0-1,1 0 0,0 0 1,0-1-1,0 1 0,0 0 1,-1 0-1,1 0 0,0 0 1,0-1-1,0 1 0,0 0 1,0 0-1,-1 0 0,1 0 1,0-1-1,0 1 1,0 0-1,0 0 0,0 0 1,0-1-1,0 1 0,0 0 1,0 0-1,0-1 0,0 1 1,0 0-1,0 0 0,0 0 1,0-1-1,0 1 0,0 0 1,0 0-1,0-1 0,0 1 1,3-19-324</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00.508"/>
    </inkml:context>
    <inkml:brush xml:id="br0">
      <inkml:brushProperty name="width" value="0.1" units="cm"/>
      <inkml:brushProperty name="height" value="0.1" units="cm"/>
      <inkml:brushProperty name="color" value="#F6630D"/>
    </inkml:brush>
  </inkml:definitions>
  <inkml:trace contextRef="#ctx0" brushRef="#br0">125 1 6209,'2'12'1195,"-1"1"0,0-1-1,-1 1 1,-2 22-1,-3 4-783,-15 51 0,9-47 285,-61 345 405,62-328-1086,5-36-92,5-24 68,0 0 0,0 0 0,0 0 0,0 0 1,0 0-1,0 0 0,0-1 0,0 1 0,0 0 1,0 0-1,0 0 0,0 0 0,-1 0 0,1 0 1,0 0-1,0 0 0,0 0 0,0 0 1,0 0-1,0-1 0,0 1 0,0 0 0,0 0 1,0 0-1,0 0 0,0 0 0,0 0 0,0 0 1,-1 0-1,1 0 0,0 0 0,0 0 0,0 0 1,0 0-1,0 0 0,0 0 0,0 0 0,0 0 1,0 0-1,0 0 0,-1 0 0,1 0 0,0 0 1,0 0-1,0 0 0,0 0 0,0 0 1,0 0-1,0 0 0,0 0 0,0 0 0,0 0 1,-1 0-1,1 0 0,0 0 0,1-41-1140,6 0 631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00.850"/>
    </inkml:context>
    <inkml:brush xml:id="br0">
      <inkml:brushProperty name="width" value="0.1" units="cm"/>
      <inkml:brushProperty name="height" value="0.1" units="cm"/>
      <inkml:brushProperty name="color" value="#F6630D"/>
    </inkml:brush>
  </inkml:definitions>
  <inkml:trace contextRef="#ctx0" brushRef="#br0">1 0 9146,'5'1'3554,"22"17"-2630,12 18-3,1-2 1,2-2-1,74 45 0,-105-71-894,-11-6-79,-29-14-1345,-12-4-3481,10 9 3143</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07.702"/>
    </inkml:context>
    <inkml:brush xml:id="br0">
      <inkml:brushProperty name="width" value="0.1" units="cm"/>
      <inkml:brushProperty name="height" value="0.1" units="cm"/>
      <inkml:brushProperty name="color" value="#F6630D"/>
    </inkml:brush>
  </inkml:definitions>
  <inkml:trace contextRef="#ctx0" brushRef="#br0">293 93 7186,'87'-79'2255,"-75"66"-1120,-14 12-673,-11 13 533,9-2-930,-1-1 0,0 0-1,-1-1 1,0 1 0,0-1-1,-1-1 1,-10 11 0,7-8 21,-1 2 0,2-1 0,-16 24 0,-200 418 683,208-418-747,13-29-64,1 0 1,0 0-1,0 1 1,0-1-1,1 1 1,0 0-1,-1 7 1,3-14 25,0 0 1,0 0-1,0 0 1,0-1-1,0 1 1,0 0-1,0 0 1,1 0-1,-1 0 1,0 0-1,0 0 1,0 0 0,0 0-1,0 0 1,0 0-1,1 0 1,-1 0-1,0 0 1,0 0-1,0 0 1,0 0-1,0 0 1,0 0-1,1 0 1,-1 0 0,0 0-1,0 0 1,0 0-1,0 0 1,0 0-1,0 0 1,1 0-1,-1 0 1,0 0-1,0 0 1,0 0-1,0 0 1,0 0 0,0 0-1,0 0 1,0 0-1,1 1 1,-1-1-1,0 0 1,0 0-1,0 0 1,0 0-1,0 0 1,0 0-1,0 0 1,0 1 0,0-1-1,0 0 1,0 0-1,0 0 1,0 0-1,0 0 1,0 0-1,0 1 1,0-1-1,0 0 1,0 0-1,0 0 1,0 0 0,0 0-1,0 1 1,1-2-43,9-7-279</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08.030"/>
    </inkml:context>
    <inkml:brush xml:id="br0">
      <inkml:brushProperty name="width" value="0.1" units="cm"/>
      <inkml:brushProperty name="height" value="0.1" units="cm"/>
      <inkml:brushProperty name="color" value="#F6630D"/>
    </inkml:brush>
  </inkml:definitions>
  <inkml:trace contextRef="#ctx0" brushRef="#br0">1 165 7562,'16'-11'2744,"5"1"-2312,6 2-80,7-4-32,-1-3-96,-2-1-71,-3-2-25,-8-2-24,1 5-32,1 1-40,-3 2 0,1 9-24,-5-1-56,-9 1-304,-6 0 384,-8 3-112</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08.358"/>
    </inkml:context>
    <inkml:brush xml:id="br0">
      <inkml:brushProperty name="width" value="0.1" units="cm"/>
      <inkml:brushProperty name="height" value="0.1" units="cm"/>
      <inkml:brushProperty name="color" value="#F6630D"/>
    </inkml:brush>
  </inkml:definitions>
  <inkml:trace contextRef="#ctx0" brushRef="#br0">17 1 5481,'3'16'2633,"-4"6"-393,12-8-1912,-17-1 40,6 12-56,1-2 24,-6 8-79,15 10-49,-10-1-72,2 1-88,3-8-8,-13 1-72,-1-11-256,1-6-257,-3-14 313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15:52.731"/>
    </inkml:context>
    <inkml:brush xml:id="br0">
      <inkml:brushProperty name="width" value="0.1" units="cm"/>
      <inkml:brushProperty name="height" value="0.1" units="cm"/>
      <inkml:brushProperty name="color" value="#33CCFF"/>
    </inkml:brush>
  </inkml:definitions>
  <inkml:trace contextRef="#ctx0" brushRef="#br0">198 1 6001,'23'19'4282,"17"3"-2513,-30-17-1703,-1 0 0,1 0 0,-1 1 0,14 12 1,-15-11 5,1-1 1,0 0-1,0 0 1,0-1-1,12 5 1,24 15 16,-44-25-87,0 1 0,0 0 1,-1-1-1,1 1 1,0-1-1,-1 1 0,1 0 1,0 0-1,-1-1 0,1 1 1,-1 0-1,1 0 0,-1 0 1,0-1-1,1 1 0,-1 0 1,0 0-1,0 0 1,1 0-1,-1 0 0,0 0 1,0 0-1,0 0 0,0 0 1,0 0-1,0-1 0,0 1 1,-1 1-1,-14 32 47,10-25-53,-12 17 10,-1 0-1,-1-1 1,-1 0-1,-38 34 1,5-10-7,-65 44-1,101-80 6,1 1-1,0 0 0,-23 30 0,16-19-34,15-12-397,27-32-431,5-19 465</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08.713"/>
    </inkml:context>
    <inkml:brush xml:id="br0">
      <inkml:brushProperty name="width" value="0.1" units="cm"/>
      <inkml:brushProperty name="height" value="0.1" units="cm"/>
      <inkml:brushProperty name="color" value="#F6630D"/>
    </inkml:brush>
  </inkml:definitions>
  <inkml:trace contextRef="#ctx0" brushRef="#br0">1 319 6497,'20'-40'826,"-13"26"-476,0 0 0,0 0 0,2 0 0,0 1 0,0 0 0,18-18 0,0 7 137,-20 18-362,0-1-1,0 1 1,0-1 0,-1 0 0,0-1-1,0 1 1,-1-1 0,8-15-1,-11 18-92,0 1-1,1 1 0,-1-1 0,1 0 0,0 0 1,0 1-1,0 0 0,0-1 0,0 1 0,1 0 0,-1 1 1,1-1-1,0 1 0,0-1 0,0 1 0,0 0 1,0 1-1,1-1 0,-1 1 0,0 0 0,1 0 1,-1 0-1,1 0 0,-1 1 0,6 0 0,-9 1-10,0 0-1,0 0 0,-1 1 1,1-1-1,0 0 1,-1 0-1,1 1 0,-1-1 1,0 1-1,1-1 1,-1 0-1,0 1 0,0-1 1,0 1-1,0-1 0,0 0 1,0 1-1,-1 1 1,1 8-25,-1 42 80,-2-1-1,-3 1 1,-14 57 0,3-10-71,16-95-124,-7 36 204,7-39-257,1 0-1,-1 0 1,1 0 0,-1 0 0,0 0-1,1 0 1,-1 0 0,0-1-1,-1 1 1,1 0 0,0-1-1,0 1 1,-1-1 0,1 1-1,-3 1 1,-4 1-856</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09.045"/>
    </inkml:context>
    <inkml:brush xml:id="br0">
      <inkml:brushProperty name="width" value="0.1" units="cm"/>
      <inkml:brushProperty name="height" value="0.1" units="cm"/>
      <inkml:brushProperty name="color" value="#F6630D"/>
    </inkml:brush>
  </inkml:definitions>
  <inkml:trace contextRef="#ctx0" brushRef="#br0">40 84 7009,'-39'-39'2601,"41"39"-1929,14 6-408,-8-2 24,9-1-56,-6-1-72,4-4-48,1-6-48,-1 3-40,-3-15-40,2 10-344,-4-1-1376,-2 7 1208</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09.464"/>
    </inkml:context>
    <inkml:brush xml:id="br0">
      <inkml:brushProperty name="width" value="0.1" units="cm"/>
      <inkml:brushProperty name="height" value="0.1" units="cm"/>
      <inkml:brushProperty name="color" value="#F6630D"/>
    </inkml:brush>
  </inkml:definitions>
  <inkml:trace contextRef="#ctx0" brushRef="#br0">45 77 5345,'-27'24'2663,"26"-23"-2536,-1 0 0,1 0 0,0 1 1,-1-1-1,1 0 0,0 1 0,0-1 0,0 1 1,0-1-1,0 1 0,0-1 0,0 1 0,1 0 1,-1-1-1,1 1 0,-1 2 0,30-18 315,-6 3-659,-1-2 1,-1-1 0,0-1 0,-1-1-1,18-18 1,-19 24-1096,-18 9 1283,-1 1 0,0 0 0,1 0 0,-1 0 0,0 0 0,1 0 0,-1 0 0,0 0 0,1 0 0,-1 0-1,0 0 1,1 1 0,-1-1 0,0 0 0,1 0 0,-1 0 0,0 0 0,1 0 0,-1 1 0,0-1 0,1 0-1,-1 0 1,0 1 0,0-1 0,1 0 0,-1 0 0,0 1 0,0-1 0,0 0 0,1 1 0,-1-1 0,0 0-1,0 1 1,0-1 0,0 0 0,0 1 0,0-1 0,1 0 0,-1 1 0,0-1 0,0 0 0,0 1 0,0-1 0,-1 1-1,0 6 278,0 0 0,-1 0 0,0 0 0,0 0 0,0-1 0,-1 1 0,-6 9 0,3-2-26,0-1-50,-1-1-1,1 1 1,-2-1 0,0 0-1,-16 17 1,15-18-107,0 0 0,1 0 0,1 1 0,-10 18 0,-35 96 646,51-125-691,0 0 0,1-1 0,-1 1-1,1 0 1,-1 0 0,1 0 0,0 0 0,-1 0 0,1 0 0,0 0 0,0 0-1,-1 0 1,1 0 0,0 0 0,0 0 0,0 0 0,0 0 0,0 0-1,1 0 1,-1 2 0,1-3-9,-1 1-1,1-1 1,-1 1 0,1-1-1,0 0 1,-1 1 0,1-1-1,0 0 1,-1 1-1,1-1 1,0 0 0,-1 0-1,1 1 1,0-1 0,-1 0-1,1 0 1,0 0 0,0 0-1,-1 0 1,1 0-1,1 0 1,53-13 170,-37 7-118,-12 3-49,1-1-1,-1 1 1,1-1-1,-1-1 1,0 1 0,-1-1-1,1 0 1,-1-1 0,6-7-1,-1 3-2,20-23 16,-12 13-18,1 1-1,27-21 1,-45 38 8,0 1 0,0-1 0,1 1-1,-1 0 1,1-1 0,-1 1 0,1 0 0,0 0 0,-1 0 0,1 0 0,0 1 0,0-1 0,0 0-1,-1 1 1,1-1 0,3 1 0,-17 32 492,1-9-537,-15 35 129,0 3-34,-3 0 0,-46 72 1,65-117-95,8-13-29,1 0 1,0-1 0,-1 1-1,0 0 1,0-1 0,0 1-1,0-1 1,0 0 0,0 0 0,-1 0-1,1 0 1,0 0 0,-4 2-1,-6-2-206</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09.799"/>
    </inkml:context>
    <inkml:brush xml:id="br0">
      <inkml:brushProperty name="width" value="0.1" units="cm"/>
      <inkml:brushProperty name="height" value="0.1" units="cm"/>
      <inkml:brushProperty name="color" value="#F6630D"/>
    </inkml:brush>
  </inkml:definitions>
  <inkml:trace contextRef="#ctx0" brushRef="#br0">1 1 7818,'22'32'2274,"33"35"-1,-22-32-1965,1-2-1,2-1 1,1-2-1,47 29 1,-70-50-289,-1-1 0,2-1 0,-1 0 1,1-1-1,0 0 0,0-2 0,1 1 0,0-2 0,-1 0 1,33 1-1,-46-4-39,0 0 1,0 0 0,0-1 0,0 1-1,0-1 1,0 1 0,0-1-1,0 0 1,-1 0 0,1 0 0,0 0-1,0 0 1,-1 0 0,1-1 0,-1 1-1,1 0 1,-1-1 0,1 1-1,-1-1 1,0 1 0,0-1 0,0 0-1,0 0 1,0 1 0,0-1-1,1-3 1,0-4-229,0 0-1,0 0 1,0 0-1,0-13 1,-2 15 54,8-41-393</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10.141"/>
    </inkml:context>
    <inkml:brush xml:id="br0">
      <inkml:brushProperty name="width" value="0.1" units="cm"/>
      <inkml:brushProperty name="height" value="0.1" units="cm"/>
      <inkml:brushProperty name="color" value="#F6630D"/>
    </inkml:brush>
  </inkml:definitions>
  <inkml:trace contextRef="#ctx0" brushRef="#br0">155 78 8466,'9'-28'838,"10"-21"726,-19 49-1555,0 0 0,1 0 0,-1 0 0,0 0 0,0 1 0,0-1-1,0 0 1,0 0 0,0 0 0,0 0 0,0 0 0,0 0 0,0 1 0,0-1 0,0 0 0,0 0-1,1 0 1,-1 0 0,0 0 0,0 0 0,0 0 0,0 0 0,0 0 0,0 0 0,0 1-1,1-1 1,-1 0 0,0 0 0,0 0 0,0 0 0,0 0 0,0 0 0,1 0 0,-1 0-1,0 0 1,0 0 0,0 0 0,0 0 0,0 0 0,0 0 0,1 0 0,-1-1 0,0 1-1,0 0 1,0 0 0,0 0 0,0 0 0,0 0 0,1 0 0,-1 0 0,0 0 0,0 0 0,0 0-1,0 0 1,0-1 0,0 1 0,0 0 0,0 0 0,0 0 0,0 0 0,0 0 0,1 0-1,-1-1 1,0 1 0,0 0 0,0 0 0,0 0 0,1 31 367,4 470 1953,-1-345-2216,-4-72 265,-12 95 0,10-177-215,-2-6-54,-6-20-16,-9-27-152,-59-216-2089,24 77-2917,34 131 3814</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10.482"/>
    </inkml:context>
    <inkml:brush xml:id="br0">
      <inkml:brushProperty name="width" value="0.1" units="cm"/>
      <inkml:brushProperty name="height" value="0.1" units="cm"/>
      <inkml:brushProperty name="color" value="#F6630D"/>
    </inkml:brush>
  </inkml:definitions>
  <inkml:trace contextRef="#ctx0" brushRef="#br0">257 135 4857,'-15'-31'747,"-38"-72"2987,93 159-962,-24-38-2692,0 0 0,1-2-1,1 0 1,0-1-1,32 19 1,-45-31-71,0 0 0,0-1 0,1 1-1,-1-1 1,1-1 0,-1 1 0,11 1 0,-18 1 36,-1 1 1,0-1 0,0 0-1,0 1 1,0-2-1,-1 1 1,-4 4 0,3-3-41,-59 64 153,-78 63-1,125-118-150,-75 65 42,82-70-47,1 2 1,0-1 0,1 1 0,1 0-1,-1 0 1,-9 22 0,62-75-1317,-9 2 1092</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10.825"/>
    </inkml:context>
    <inkml:brush xml:id="br0">
      <inkml:brushProperty name="width" value="0.1" units="cm"/>
      <inkml:brushProperty name="height" value="0.1" units="cm"/>
      <inkml:brushProperty name="color" value="#F6630D"/>
    </inkml:brush>
  </inkml:definitions>
  <inkml:trace contextRef="#ctx0" brushRef="#br0">287 1 4009,'0'3'267,"1"1"0,-1-1-1,1 0 1,-1 1 0,0-1 0,0 1 0,0-1 0,-1 0 0,1 1-1,-1-1 1,0 0 0,0 1 0,0-1 0,0 0 0,-1 0-1,1 0 1,-1 0 0,0 0 0,0 0 0,-3 4 0,-5 4 181,-1 0 0,0 0 0,-16 11 1,16-13-270,-20 17 245,-63 54 449,84-70-717,0 0 0,1 1-1,1 0 1,-1 1 0,2 0 0,-11 20-1,18-31-143,-1 1 0,1-1-1,-1 1 1,1 0 0,0 0 0,0-1-1,-1 1 1,1 0 0,0-1-1,1 1 1,-1 0 0,0 0 0,0-1-1,1 1 1,-1 0 0,1-1-1,-1 1 1,1-1 0,0 1 0,0-1-1,0 1 1,0-1 0,0 1-1,0-1 1,0 0 0,0 1 0,0-1-1,0 0 1,1 0 0,-1 0-1,1 0 1,-1 0 0,1 0 0,-1 0-1,1-1 1,-1 1 0,4 0-1,8 4 13,0 0-1,0-2 0,23 5 1,-30-7-5,41 5 54,1-3 0,90-4 0,-15 0-22,-79-4-1922,-46 3 1433</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11.284"/>
    </inkml:context>
    <inkml:brush xml:id="br0">
      <inkml:brushProperty name="width" value="0.1" units="cm"/>
      <inkml:brushProperty name="height" value="0.1" units="cm"/>
      <inkml:brushProperty name="color" value="#F6630D"/>
    </inkml:brush>
  </inkml:definitions>
  <inkml:trace contextRef="#ctx0" brushRef="#br0">20 0 8426,'6'11'3381,"19"45"-2671,-17-20-361,-3 1 0,0-1-1,-3 1 1,-2 56 0,-25 147 62,19-189-421,2-17-279,-1-1-1,-12 46 1,16-79 245,1 0 0,0 0 0,-1 0 0,1 0 0,0 0 0,-1 0 0,1 0 0,0 0 0,-1 0 0,1-1 0,0 1 0,0 0 0,-1 0 1,1 0-1,0-1 0,0 1 0,-1 0 0,1 0 0,0-1 0,0 1 0,0 0 0,-1-1 0,1 1 0,0 0 0,0 0 0,0-1 0,0 1 0,0 0 0,0-1 1,0 1-1,0 0 0,0-1 0,-1 1 0,1 0 0,1-1 0,-8-23-389</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11.612"/>
    </inkml:context>
    <inkml:brush xml:id="br0">
      <inkml:brushProperty name="width" value="0.1" units="cm"/>
      <inkml:brushProperty name="height" value="0.1" units="cm"/>
      <inkml:brushProperty name="color" value="#F6630D"/>
    </inkml:brush>
  </inkml:definitions>
  <inkml:trace contextRef="#ctx0" brushRef="#br0">0 7 7514,'13'-1'2824,"17"-1"-2184,-1-1-192,8 9-143,-6-6-81,-7 0-96,-1-1-32,-5-3-64,4 4-16,-7 2-72,1 8-160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13:45:11.943"/>
    </inkml:context>
    <inkml:brush xml:id="br0">
      <inkml:brushProperty name="width" value="0.1" units="cm"/>
      <inkml:brushProperty name="height" value="0.1" units="cm"/>
      <inkml:brushProperty name="color" value="#F6630D"/>
    </inkml:brush>
  </inkml:definitions>
  <inkml:trace contextRef="#ctx0" brushRef="#br0">31 13 8898,'-2'2'407,"-25"26"2582,27-27-2976,0-1 0,-1 1-1,1 0 1,0 0 0,0-1-1,0 1 1,0 0 0,-1 0-1,1 0 1,0-1 0,0 1-1,0 0 1,1 0 0,-1 0-1,0-1 1,0 1 0,0 0-1,1 0 1,-1-1 0,0 1-1,0 0 1,1-1 0,-1 1-1,1 0 1,-1-1 0,1 1 0,-1 0-1,1-1 1,-1 1 0,1-1-1,0 1 1,-1-1 0,1 1-1,0-1 1,-1 0 0,1 1-1,0-1 1,-1 0 0,1 1-1,0-1 1,0 0 0,0 0-1,1 0 1,12 4 109,0-1 0,1-1-1,0 0 1,-1-1 0,1 0 0,0-2-1,28-3 1,-36 3-82,0 1-10,12-2 60,0 0 0,-1 0 0,37-12 0,-24 3-26,0 2-1,0 1 0,1 1 0,49-4 0,-56 7-59,-22 3-14,0 0 0,-1 0 0,1 1 1,0-1-1,0 0 0,0 1 1,0 0-1,0 0 0,0 0 0,0 0 1,0 0-1,-1 1 0,1-1 0,0 1 1,0 0-1,0-1 0,3 3 0,-16-2-1477,8-3 1081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18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2918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18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918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2918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cs typeface="+mn-cs"/>
              </a:defRPr>
            </a:lvl1pPr>
          </a:lstStyle>
          <a:p>
            <a:pPr>
              <a:defRPr/>
            </a:pPr>
            <a:fld id="{CD96052E-4BB6-4393-85F3-C876D27938AD}"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2</a:t>
            </a:fld>
            <a:endParaRPr lang="en-US" altLang="zh-CN" dirty="0"/>
          </a:p>
        </p:txBody>
      </p:sp>
      <p:sp>
        <p:nvSpPr>
          <p:cNvPr id="7170" name="Rectangle 2"/>
          <p:cNvSpPr>
            <a:spLocks noGrp="1" noRot="1" noChangeAspect="1" noTextEdit="1"/>
          </p:cNvSpPr>
          <p:nvPr>
            <p:ph type="sldImg"/>
          </p:nvPr>
        </p:nvSpPr>
        <p:spPr/>
      </p:sp>
      <p:sp>
        <p:nvSpPr>
          <p:cNvPr id="7171"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19</a:t>
            </a:fld>
            <a:endParaRPr lang="en-US" altLang="zh-CN" dirty="0"/>
          </a:p>
        </p:txBody>
      </p:sp>
      <p:sp>
        <p:nvSpPr>
          <p:cNvPr id="28674" name="Rectangle 2"/>
          <p:cNvSpPr>
            <a:spLocks noGrp="1" noRot="1" noChangeAspect="1" noTextEdit="1"/>
          </p:cNvSpPr>
          <p:nvPr>
            <p:ph type="sldImg"/>
          </p:nvPr>
        </p:nvSpPr>
        <p:spPr/>
      </p:sp>
      <p:sp>
        <p:nvSpPr>
          <p:cNvPr id="28675" name="Rectangle 3"/>
          <p:cNvSpPr>
            <a:spLocks noGrp="1"/>
          </p:cNvSpPr>
          <p:nvPr>
            <p:ph type="body"/>
          </p:nvPr>
        </p:nvSpPr>
        <p:spPr/>
        <p:txBody>
          <a:bodyPr wrap="square" lIns="91440" tIns="45720" rIns="91440" bIns="45720" anchor="t"/>
          <a:lstStyle/>
          <a:p>
            <a:pPr lvl="0" eaLnBrk="1" hangingPunct="1"/>
            <a:r>
              <a:rPr lang="zh-CN" altLang="en-US" dirty="0"/>
              <a:t>载体两性电解质</a:t>
            </a:r>
            <a:r>
              <a:rPr lang="en-US" altLang="zh-CN" dirty="0"/>
              <a:t>pH</a:t>
            </a:r>
            <a:r>
              <a:rPr lang="zh-CN" altLang="en-US" dirty="0"/>
              <a:t>梯度等电聚焦（操作比较麻烦，胶条质量标准很难控制）    固相化</a:t>
            </a:r>
            <a:r>
              <a:rPr lang="en-US" altLang="zh-CN" dirty="0"/>
              <a:t>pH</a:t>
            </a:r>
            <a:r>
              <a:rPr lang="zh-CN" altLang="en-US" dirty="0"/>
              <a:t>梯度等电聚焦</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20</a:t>
            </a:fld>
            <a:endParaRPr lang="en-US" altLang="zh-CN" dirty="0"/>
          </a:p>
        </p:txBody>
      </p:sp>
      <p:sp>
        <p:nvSpPr>
          <p:cNvPr id="30722" name="Rectangle 2"/>
          <p:cNvSpPr>
            <a:spLocks noGrp="1" noRot="1" noChangeAspect="1" noTextEdit="1"/>
          </p:cNvSpPr>
          <p:nvPr>
            <p:ph type="sldImg"/>
          </p:nvPr>
        </p:nvSpPr>
        <p:spPr/>
      </p:sp>
      <p:sp>
        <p:nvSpPr>
          <p:cNvPr id="30723"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21</a:t>
            </a:fld>
            <a:endParaRPr lang="en-US" altLang="zh-CN" dirty="0"/>
          </a:p>
        </p:txBody>
      </p:sp>
      <p:sp>
        <p:nvSpPr>
          <p:cNvPr id="32770" name="Rectangle 2"/>
          <p:cNvSpPr>
            <a:spLocks noGrp="1" noRot="1" noChangeAspect="1" noTextEdit="1"/>
          </p:cNvSpPr>
          <p:nvPr>
            <p:ph type="sldImg"/>
          </p:nvPr>
        </p:nvSpPr>
        <p:spPr/>
      </p:sp>
      <p:sp>
        <p:nvSpPr>
          <p:cNvPr id="32771"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23</a:t>
            </a:fld>
            <a:endParaRPr lang="en-US" altLang="zh-CN" dirty="0"/>
          </a:p>
        </p:txBody>
      </p:sp>
      <p:sp>
        <p:nvSpPr>
          <p:cNvPr id="35842" name="Rectangle 2"/>
          <p:cNvSpPr>
            <a:spLocks noGrp="1" noRot="1" noChangeAspect="1" noTextEdit="1"/>
          </p:cNvSpPr>
          <p:nvPr>
            <p:ph type="sldImg"/>
          </p:nvPr>
        </p:nvSpPr>
        <p:spPr/>
      </p:sp>
      <p:sp>
        <p:nvSpPr>
          <p:cNvPr id="35843" name="Rectangle 3"/>
          <p:cNvSpPr>
            <a:spLocks noGrp="1"/>
          </p:cNvSpPr>
          <p:nvPr>
            <p:ph type="body"/>
          </p:nvPr>
        </p:nvSpPr>
        <p:spPr/>
        <p:txBody>
          <a:bodyPr wrap="square" lIns="91440" tIns="45720" rIns="91440" bIns="45720" anchor="t"/>
          <a:lstStyle/>
          <a:p>
            <a:pPr lvl="0" eaLnBrk="1" hangingPunct="1"/>
            <a:r>
              <a:rPr lang="zh-CN" altLang="zh-CN" dirty="0"/>
              <a:t>https://www.sciencedirect.com/science/article/pii/B9780128093757000071</a:t>
            </a:r>
          </a:p>
          <a:p>
            <a:pPr lvl="0" eaLnBrk="1" hangingPunct="1"/>
            <a:endParaRPr lang="zh-CN" altLang="zh-CN" dirty="0"/>
          </a:p>
          <a:p>
            <a:pPr lvl="0" eaLnBrk="1" hangingPunct="1"/>
            <a:r>
              <a:rPr lang="zh-CN" altLang="zh-CN" dirty="0"/>
              <a:t>Review</a:t>
            </a:r>
          </a:p>
          <a:p>
            <a:pPr lvl="0" eaLnBrk="1" hangingPunct="1"/>
            <a:r>
              <a:rPr lang="zh-CN" altLang="zh-CN" dirty="0"/>
              <a:t>Counterflow gradient electrophoresis for focusing and elution</a:t>
            </a:r>
          </a:p>
          <a:p>
            <a:pPr lvl="0" eaLnBrk="1" hangingPunct="1"/>
            <a:endParaRPr lang="zh-CN" altLang="zh-CN" dirty="0"/>
          </a:p>
          <a:p>
            <a:pPr lvl="0" eaLnBrk="1" hangingPunct="1"/>
            <a:r>
              <a:rPr lang="zh-CN" altLang="zh-CN" dirty="0"/>
              <a:t>Matthew Courtney  Carolyn L. Ren</a:t>
            </a:r>
          </a:p>
          <a:p>
            <a:pPr lvl="0" eaLnBrk="1" hangingPunct="1"/>
            <a:r>
              <a:rPr lang="zh-CN" altLang="zh-CN" dirty="0"/>
              <a:t>First published: 17 December 2018 https://doi.org/10.1002/elps.201800376</a:t>
            </a:r>
          </a:p>
          <a:p>
            <a:pPr lvl="0" eaLnBrk="1" hangingPunct="1"/>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24</a:t>
            </a:fld>
            <a:endParaRPr lang="en-US" altLang="zh-CN" dirty="0"/>
          </a:p>
        </p:txBody>
      </p:sp>
      <p:sp>
        <p:nvSpPr>
          <p:cNvPr id="37890" name="Rectangle 2"/>
          <p:cNvSpPr>
            <a:spLocks noGrp="1" noRot="1" noChangeAspect="1" noTextEdit="1"/>
          </p:cNvSpPr>
          <p:nvPr>
            <p:ph type="sldImg"/>
          </p:nvPr>
        </p:nvSpPr>
        <p:spPr/>
      </p:sp>
      <p:sp>
        <p:nvSpPr>
          <p:cNvPr id="37891"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25</a:t>
            </a:fld>
            <a:endParaRPr lang="en-US" altLang="zh-CN" dirty="0"/>
          </a:p>
        </p:txBody>
      </p:sp>
      <p:sp>
        <p:nvSpPr>
          <p:cNvPr id="39938" name="Rectangle 2"/>
          <p:cNvSpPr>
            <a:spLocks noGrp="1" noRot="1" noChangeAspect="1" noTextEdit="1"/>
          </p:cNvSpPr>
          <p:nvPr>
            <p:ph type="sldImg"/>
          </p:nvPr>
        </p:nvSpPr>
        <p:spPr/>
      </p:sp>
      <p:sp>
        <p:nvSpPr>
          <p:cNvPr id="39939"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26</a:t>
            </a:fld>
            <a:endParaRPr lang="en-US" altLang="zh-CN" dirty="0"/>
          </a:p>
        </p:txBody>
      </p:sp>
      <p:sp>
        <p:nvSpPr>
          <p:cNvPr id="41986" name="Rectangle 2"/>
          <p:cNvSpPr>
            <a:spLocks noGrp="1" noRot="1" noChangeAspect="1" noTextEdit="1"/>
          </p:cNvSpPr>
          <p:nvPr>
            <p:ph type="sldImg"/>
          </p:nvPr>
        </p:nvSpPr>
        <p:spPr/>
      </p:sp>
      <p:sp>
        <p:nvSpPr>
          <p:cNvPr id="41987"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28</a:t>
            </a:fld>
            <a:endParaRPr lang="en-US" altLang="zh-CN" dirty="0"/>
          </a:p>
        </p:txBody>
      </p:sp>
      <p:sp>
        <p:nvSpPr>
          <p:cNvPr id="45058" name="Rectangle 2"/>
          <p:cNvSpPr>
            <a:spLocks noGrp="1" noRot="1" noChangeAspect="1" noTextEdit="1"/>
          </p:cNvSpPr>
          <p:nvPr>
            <p:ph type="sldImg"/>
          </p:nvPr>
        </p:nvSpPr>
        <p:spPr/>
      </p:sp>
      <p:sp>
        <p:nvSpPr>
          <p:cNvPr id="45059" name="Rectangle 3"/>
          <p:cNvSpPr>
            <a:spLocks noGrp="1"/>
          </p:cNvSpPr>
          <p:nvPr>
            <p:ph type="body"/>
          </p:nvPr>
        </p:nvSpPr>
        <p:spPr/>
        <p:txBody>
          <a:bodyPr wrap="square" lIns="91440" tIns="45720" rIns="91440" bIns="45720" anchor="t"/>
          <a:lstStyle/>
          <a:p>
            <a:pPr lvl="0" eaLnBrk="1" hangingPunct="1"/>
            <a:r>
              <a:rPr lang="zh-CN" altLang="en-US" dirty="0"/>
              <a:t>先短后长、 先线性后非线性、先宽后窄</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30</a:t>
            </a:fld>
            <a:endParaRPr lang="en-US" altLang="zh-CN" dirty="0"/>
          </a:p>
        </p:txBody>
      </p:sp>
      <p:sp>
        <p:nvSpPr>
          <p:cNvPr id="48130" name="Rectangle 2"/>
          <p:cNvSpPr>
            <a:spLocks noGrp="1" noRot="1" noChangeAspect="1" noTextEdit="1"/>
          </p:cNvSpPr>
          <p:nvPr>
            <p:ph type="sldImg"/>
          </p:nvPr>
        </p:nvSpPr>
        <p:spPr/>
      </p:sp>
      <p:sp>
        <p:nvSpPr>
          <p:cNvPr id="48131"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32</a:t>
            </a:fld>
            <a:endParaRPr lang="en-US" altLang="zh-CN" dirty="0"/>
          </a:p>
        </p:txBody>
      </p:sp>
      <p:sp>
        <p:nvSpPr>
          <p:cNvPr id="51202" name="Rectangle 2"/>
          <p:cNvSpPr>
            <a:spLocks noGrp="1" noRot="1" noChangeAspect="1" noTextEdit="1"/>
          </p:cNvSpPr>
          <p:nvPr>
            <p:ph type="sldImg"/>
          </p:nvPr>
        </p:nvSpPr>
        <p:spPr>
          <a:xfrm>
            <a:off x="603250" y="279400"/>
            <a:ext cx="5621338" cy="4216400"/>
          </a:xfrm>
        </p:spPr>
      </p:sp>
      <p:sp>
        <p:nvSpPr>
          <p:cNvPr id="51203" name="Rectangle 3"/>
          <p:cNvSpPr>
            <a:spLocks noGrp="1"/>
          </p:cNvSpPr>
          <p:nvPr>
            <p:ph type="body"/>
          </p:nvPr>
        </p:nvSpPr>
        <p:spPr>
          <a:xfrm>
            <a:off x="309563" y="4773613"/>
            <a:ext cx="6213475" cy="3594100"/>
          </a:xfrm>
        </p:spPr>
        <p:txBody>
          <a:bodyPr wrap="square" lIns="91440" tIns="45720" rIns="91440" bIns="45720" anchor="t"/>
          <a:lstStyle/>
          <a:p>
            <a:pPr lvl="0" eaLnBrk="1" hangingPunct="1"/>
            <a:r>
              <a:rPr lang="zh-TW" altLang="en-US" dirty="0"/>
              <a:t>說明文字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3</a:t>
            </a:fld>
            <a:endParaRPr lang="en-US" altLang="zh-CN" dirty="0"/>
          </a:p>
        </p:txBody>
      </p:sp>
      <p:sp>
        <p:nvSpPr>
          <p:cNvPr id="9218" name="Rectangle 2"/>
          <p:cNvSpPr>
            <a:spLocks noGrp="1" noRot="1" noChangeAspect="1" noTextEdit="1"/>
          </p:cNvSpPr>
          <p:nvPr>
            <p:ph type="sldImg"/>
          </p:nvPr>
        </p:nvSpPr>
        <p:spPr/>
      </p:sp>
      <p:sp>
        <p:nvSpPr>
          <p:cNvPr id="9219"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33</a:t>
            </a:fld>
            <a:endParaRPr lang="en-US" altLang="zh-CN" dirty="0"/>
          </a:p>
        </p:txBody>
      </p:sp>
      <p:sp>
        <p:nvSpPr>
          <p:cNvPr id="53250" name="Rectangle 2"/>
          <p:cNvSpPr>
            <a:spLocks noGrp="1" noRot="1" noChangeAspect="1" noTextEdit="1"/>
          </p:cNvSpPr>
          <p:nvPr>
            <p:ph type="sldImg"/>
          </p:nvPr>
        </p:nvSpPr>
        <p:spPr>
          <a:xfrm>
            <a:off x="603250" y="279400"/>
            <a:ext cx="5621338" cy="4216400"/>
          </a:xfrm>
        </p:spPr>
      </p:sp>
      <p:sp>
        <p:nvSpPr>
          <p:cNvPr id="53251" name="Rectangle 3"/>
          <p:cNvSpPr>
            <a:spLocks noGrp="1"/>
          </p:cNvSpPr>
          <p:nvPr>
            <p:ph type="body"/>
          </p:nvPr>
        </p:nvSpPr>
        <p:spPr>
          <a:xfrm>
            <a:off x="309563" y="4773613"/>
            <a:ext cx="6213475" cy="3594100"/>
          </a:xfrm>
        </p:spPr>
        <p:txBody>
          <a:bodyPr wrap="square" lIns="91440" tIns="45720" rIns="91440" bIns="45720" anchor="t"/>
          <a:lstStyle/>
          <a:p>
            <a:pPr lvl="0" eaLnBrk="1" hangingPunct="1"/>
            <a:r>
              <a:rPr lang="zh-TW" altLang="en-US" dirty="0"/>
              <a:t>說明文字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34</a:t>
            </a:fld>
            <a:endParaRPr lang="en-US" altLang="zh-CN" dirty="0"/>
          </a:p>
        </p:txBody>
      </p:sp>
      <p:sp>
        <p:nvSpPr>
          <p:cNvPr id="55298" name="Rectangle 2"/>
          <p:cNvSpPr>
            <a:spLocks noGrp="1" noRot="1" noChangeAspect="1" noTextEdit="1"/>
          </p:cNvSpPr>
          <p:nvPr>
            <p:ph type="sldImg"/>
          </p:nvPr>
        </p:nvSpPr>
        <p:spPr/>
      </p:sp>
      <p:sp>
        <p:nvSpPr>
          <p:cNvPr id="1348611" name="Rectangle 3"/>
          <p:cNvSpPr>
            <a:spLocks noGrp="1" noChangeArrowheads="1"/>
          </p:cNvSpPr>
          <p:nvPr>
            <p:ph type="body" idx="1"/>
          </p:nvPr>
        </p:nvSpPr>
        <p:spPr/>
        <p:txBody>
          <a:bodyPr wrap="square" lIns="91440" tIns="45720" rIns="91440" bIns="45720" numCol="1" anchor="t" anchorCtr="0" compatLnSpc="1"/>
          <a:lstStyle/>
          <a:p>
            <a:pPr marL="914400" marR="0" lvl="2" indent="0" algn="l" defTabSz="914400" rtl="0" eaLnBrk="1" fontAlgn="base" latinLnBrk="0" hangingPunct="1">
              <a:lnSpc>
                <a:spcPct val="100000"/>
              </a:lnSpc>
              <a:spcBef>
                <a:spcPct val="30000"/>
              </a:spcBef>
              <a:spcAft>
                <a:spcPct val="0"/>
              </a:spcAft>
              <a:buClrTx/>
              <a:buSzTx/>
              <a:buFontTx/>
              <a:buNone/>
              <a:defRPr/>
            </a:pPr>
            <a:r>
              <a:rPr kumimoji="1" lang="en-US" altLang="zh-CN" sz="12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1) Disassamble polypeptide chains,combine protein with SDS</a:t>
            </a:r>
            <a:endParaRPr kumimoji="1" lang="en-US" altLang="zh-CN" sz="1200" b="1" i="0" u="none" strike="noStrike" kern="1200" cap="none" spc="0" normalizeH="0" baseline="0" noProof="0">
              <a:ln>
                <a:noFill/>
              </a:ln>
              <a:solidFill>
                <a:srgbClr val="FFFF00"/>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1" fontAlgn="base" latinLnBrk="0" hangingPunct="1">
              <a:lnSpc>
                <a:spcPct val="100000"/>
              </a:lnSpc>
              <a:spcBef>
                <a:spcPct val="30000"/>
              </a:spcBef>
              <a:spcAft>
                <a:spcPct val="0"/>
              </a:spcAft>
              <a:buClrTx/>
              <a:buSzTx/>
              <a:buFontTx/>
              <a:buNone/>
              <a:defRPr/>
            </a:pPr>
            <a:r>
              <a:rPr kumimoji="1" lang="en-US" altLang="zh-TW" sz="1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2</a:t>
            </a:r>
            <a:r>
              <a:rPr kumimoji="1" lang="en-US" altLang="zh-CN" sz="12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IAA </a:t>
            </a:r>
            <a:r>
              <a:rPr kumimoji="1" lang="en-US" altLang="zh-CN" sz="12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Alkylation --protects –SH from oxidation, then decreasing “streaking”</a:t>
            </a:r>
          </a:p>
          <a:p>
            <a:pPr marL="914400" marR="0" lvl="2" indent="0" algn="l" defTabSz="914400" rtl="0" eaLnBrk="1" fontAlgn="base" latinLnBrk="0" hangingPunct="1">
              <a:lnSpc>
                <a:spcPct val="100000"/>
              </a:lnSpc>
              <a:spcBef>
                <a:spcPct val="30000"/>
              </a:spcBef>
              <a:spcAft>
                <a:spcPct val="0"/>
              </a:spcAft>
              <a:buClrTx/>
              <a:buSzTx/>
              <a:buFontTx/>
              <a:buNone/>
              <a:defRPr/>
            </a:pPr>
            <a:r>
              <a:rPr kumimoji="1" lang="en-US" altLang="zh-CN" sz="12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Remove extra DTT, then decreasing Tailing</a:t>
            </a:r>
            <a:endParaRPr kumimoji="1" lang="en-US" altLang="zh-TW" sz="1200" b="1" i="0" u="none" strike="noStrike" kern="1200" cap="none" spc="0" normalizeH="0" baseline="0" noProof="0">
              <a:ln>
                <a:noFill/>
              </a:ln>
              <a:solidFill>
                <a:srgbClr val="FFFF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35</a:t>
            </a:fld>
            <a:endParaRPr lang="en-US" altLang="zh-CN" dirty="0"/>
          </a:p>
        </p:txBody>
      </p:sp>
      <p:sp>
        <p:nvSpPr>
          <p:cNvPr id="57346" name="Rectangle 2"/>
          <p:cNvSpPr>
            <a:spLocks noGrp="1" noRot="1" noChangeAspect="1" noTextEdit="1"/>
          </p:cNvSpPr>
          <p:nvPr>
            <p:ph type="sldImg"/>
          </p:nvPr>
        </p:nvSpPr>
        <p:spPr/>
      </p:sp>
      <p:sp>
        <p:nvSpPr>
          <p:cNvPr id="57347"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36</a:t>
            </a:fld>
            <a:endParaRPr lang="en-US" altLang="zh-CN" dirty="0"/>
          </a:p>
        </p:txBody>
      </p:sp>
      <p:sp>
        <p:nvSpPr>
          <p:cNvPr id="59394" name="Rectangle 2"/>
          <p:cNvSpPr>
            <a:spLocks noGrp="1" noRot="1" noChangeAspect="1" noTextEdit="1"/>
          </p:cNvSpPr>
          <p:nvPr>
            <p:ph type="sldImg"/>
          </p:nvPr>
        </p:nvSpPr>
        <p:spPr/>
      </p:sp>
      <p:sp>
        <p:nvSpPr>
          <p:cNvPr id="59395"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37</a:t>
            </a:fld>
            <a:endParaRPr lang="en-US" altLang="zh-CN" dirty="0"/>
          </a:p>
        </p:txBody>
      </p:sp>
      <p:sp>
        <p:nvSpPr>
          <p:cNvPr id="61442" name="Rectangle 2"/>
          <p:cNvSpPr>
            <a:spLocks noGrp="1" noRot="1" noChangeAspect="1" noTextEdit="1"/>
          </p:cNvSpPr>
          <p:nvPr>
            <p:ph type="sldImg"/>
          </p:nvPr>
        </p:nvSpPr>
        <p:spPr/>
      </p:sp>
      <p:sp>
        <p:nvSpPr>
          <p:cNvPr id="61443"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38</a:t>
            </a:fld>
            <a:endParaRPr lang="en-US" altLang="zh-CN" dirty="0"/>
          </a:p>
        </p:txBody>
      </p:sp>
      <p:sp>
        <p:nvSpPr>
          <p:cNvPr id="63490" name="Rectangle 2"/>
          <p:cNvSpPr>
            <a:spLocks noGrp="1" noRot="1" noChangeAspect="1" noTextEdit="1"/>
          </p:cNvSpPr>
          <p:nvPr>
            <p:ph type="sldImg"/>
          </p:nvPr>
        </p:nvSpPr>
        <p:spPr>
          <a:xfrm>
            <a:off x="1087438" y="682625"/>
            <a:ext cx="4779962" cy="3584575"/>
          </a:xfrm>
        </p:spPr>
      </p:sp>
      <p:sp>
        <p:nvSpPr>
          <p:cNvPr id="63491" name="Rectangle 3"/>
          <p:cNvSpPr>
            <a:spLocks noGrp="1"/>
          </p:cNvSpPr>
          <p:nvPr>
            <p:ph type="body"/>
          </p:nvPr>
        </p:nvSpPr>
        <p:spPr>
          <a:xfrm>
            <a:off x="1066800" y="4495800"/>
            <a:ext cx="4876800" cy="3962400"/>
          </a:xfrm>
        </p:spPr>
        <p:txBody>
          <a:bodyPr wrap="square" lIns="91440" tIns="45720" rIns="91440" bIns="45720" anchor="t"/>
          <a:lstStyle/>
          <a:p>
            <a:pPr lvl="0" eaLnBrk="1" hangingPunct="1"/>
            <a:r>
              <a:rPr lang="zh-TW" altLang="en-US" dirty="0"/>
              <a:t>純化酵素是一件非常基本的工作，很多重要的研究，都脫不開酵素的純化工作。而大多數酵素的純化，基本上也脫不開一些最基本的原則。</a:t>
            </a:r>
          </a:p>
          <a:p>
            <a:pPr lvl="0" eaLnBrk="1" hangingPunct="1"/>
            <a:r>
              <a:rPr lang="zh-TW" altLang="en-US" dirty="0"/>
              <a:t>首先，建立一個完善的酵素實驗室是很必要的；我們把許多實驗室內的運作細節一一交代，期望同學能認知這些經驗，確實接收並養成習慣，且期望應用到將來每個人的研究工作上。</a:t>
            </a:r>
          </a:p>
          <a:p>
            <a:pPr lvl="0" eaLnBrk="1" hangingPunct="1"/>
            <a:r>
              <a:rPr lang="zh-TW" altLang="en-US" dirty="0"/>
              <a:t>最先遇到，但是最容易被忽視的步驟，就是材料處理及總蛋白質的抽取。將提醒你小心選擇採料的種類、時期、部位等，並選擇一個良好的粗抽取方式，以便有一個良好的開始。</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40</a:t>
            </a:fld>
            <a:endParaRPr lang="en-US" altLang="zh-CN" dirty="0"/>
          </a:p>
        </p:txBody>
      </p:sp>
      <p:sp>
        <p:nvSpPr>
          <p:cNvPr id="66562" name="Rectangle 2"/>
          <p:cNvSpPr>
            <a:spLocks noGrp="1" noRot="1" noChangeAspect="1" noTextEdit="1"/>
          </p:cNvSpPr>
          <p:nvPr>
            <p:ph type="sldImg"/>
          </p:nvPr>
        </p:nvSpPr>
        <p:spPr/>
      </p:sp>
      <p:sp>
        <p:nvSpPr>
          <p:cNvPr id="66563"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41</a:t>
            </a:fld>
            <a:endParaRPr lang="en-US" altLang="zh-CN" dirty="0"/>
          </a:p>
        </p:txBody>
      </p:sp>
      <p:sp>
        <p:nvSpPr>
          <p:cNvPr id="68610" name="Rectangle 2"/>
          <p:cNvSpPr>
            <a:spLocks noGrp="1" noRot="1" noChangeAspect="1" noTextEdit="1"/>
          </p:cNvSpPr>
          <p:nvPr>
            <p:ph type="sldImg"/>
          </p:nvPr>
        </p:nvSpPr>
        <p:spPr/>
      </p:sp>
      <p:sp>
        <p:nvSpPr>
          <p:cNvPr id="68611"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42</a:t>
            </a:fld>
            <a:endParaRPr lang="en-US" altLang="zh-CN" dirty="0"/>
          </a:p>
        </p:txBody>
      </p:sp>
      <p:sp>
        <p:nvSpPr>
          <p:cNvPr id="70658" name="Rectangle 2"/>
          <p:cNvSpPr>
            <a:spLocks noGrp="1" noRot="1" noChangeAspect="1" noTextEdit="1"/>
          </p:cNvSpPr>
          <p:nvPr>
            <p:ph type="sldImg"/>
          </p:nvPr>
        </p:nvSpPr>
        <p:spPr/>
      </p:sp>
      <p:sp>
        <p:nvSpPr>
          <p:cNvPr id="70659"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43</a:t>
            </a:fld>
            <a:endParaRPr lang="en-US" altLang="zh-CN" dirty="0"/>
          </a:p>
        </p:txBody>
      </p:sp>
      <p:sp>
        <p:nvSpPr>
          <p:cNvPr id="72706" name="Rectangle 2"/>
          <p:cNvSpPr>
            <a:spLocks noGrp="1" noRot="1" noChangeAspect="1" noTextEdit="1"/>
          </p:cNvSpPr>
          <p:nvPr>
            <p:ph type="sldImg"/>
          </p:nvPr>
        </p:nvSpPr>
        <p:spPr>
          <a:xfrm>
            <a:off x="1089025" y="682625"/>
            <a:ext cx="4779963" cy="3584575"/>
          </a:xfrm>
        </p:spPr>
      </p:sp>
      <p:sp>
        <p:nvSpPr>
          <p:cNvPr id="72707" name="Rectangle 3"/>
          <p:cNvSpPr>
            <a:spLocks noGrp="1"/>
          </p:cNvSpPr>
          <p:nvPr>
            <p:ph type="body"/>
          </p:nvPr>
        </p:nvSpPr>
        <p:spPr>
          <a:xfrm>
            <a:off x="1066800" y="4495800"/>
            <a:ext cx="4876800" cy="3962400"/>
          </a:xfrm>
        </p:spPr>
        <p:txBody>
          <a:bodyPr wrap="square" lIns="91440" tIns="45720" rIns="91440" bIns="45720" anchor="t"/>
          <a:lstStyle/>
          <a:p>
            <a:pPr lvl="0" eaLnBrk="1" hangingPunct="1"/>
            <a:endParaRPr lang="zh-TW"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 electrokinetic phenomenon of electrophoresis was observed for the first time in 1807 by Russian professors Peter Ivanovich Strakhov and Ferdinand Frederic Reuss at Moscow State University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44</a:t>
            </a:fld>
            <a:endParaRPr lang="en-US" altLang="zh-CN" dirty="0"/>
          </a:p>
        </p:txBody>
      </p:sp>
      <p:sp>
        <p:nvSpPr>
          <p:cNvPr id="74754" name="Rectangle 2"/>
          <p:cNvSpPr>
            <a:spLocks noGrp="1" noRot="1" noChangeAspect="1" noTextEdit="1"/>
          </p:cNvSpPr>
          <p:nvPr>
            <p:ph type="sldImg"/>
          </p:nvPr>
        </p:nvSpPr>
        <p:spPr>
          <a:xfrm>
            <a:off x="1089025" y="682625"/>
            <a:ext cx="4779963" cy="3584575"/>
          </a:xfrm>
        </p:spPr>
      </p:sp>
      <p:sp>
        <p:nvSpPr>
          <p:cNvPr id="74755" name="Rectangle 3"/>
          <p:cNvSpPr>
            <a:spLocks noGrp="1"/>
          </p:cNvSpPr>
          <p:nvPr>
            <p:ph type="body"/>
          </p:nvPr>
        </p:nvSpPr>
        <p:spPr>
          <a:xfrm>
            <a:off x="1066800" y="4495800"/>
            <a:ext cx="4876800" cy="3962400"/>
          </a:xfrm>
        </p:spPr>
        <p:txBody>
          <a:bodyPr wrap="square" lIns="91440" tIns="45720" rIns="91440" bIns="45720" anchor="t"/>
          <a:lstStyle/>
          <a:p>
            <a:pPr lvl="0" eaLnBrk="1" hangingPunct="1"/>
            <a:endParaRPr lang="zh-TW"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rtl="0"/>
            <a:fld id="{9A0DB2DC-4C9A-4742-B13C-FB6460FD3503}" type="slidenum">
              <a:rPr lang="en-US" altLang="zh-CN" sz="1800" dirty="0">
                <a:latin typeface="Arial" panose="020B0604020202020204" pitchFamily="34" charset="0"/>
                <a:ea typeface="宋体" panose="02010600030101010101" pitchFamily="2" charset="-122"/>
              </a:rPr>
              <a:t>45</a:t>
            </a:fld>
            <a:endParaRPr lang="en-US" altLang="zh-CN" sz="1800" dirty="0">
              <a:latin typeface="Arial" panose="020B0604020202020204" pitchFamily="34" charset="0"/>
              <a:ea typeface="宋体" panose="02010600030101010101" pitchFamily="2" charset="-122"/>
            </a:endParaRPr>
          </a:p>
        </p:txBody>
      </p:sp>
      <p:sp>
        <p:nvSpPr>
          <p:cNvPr id="76802" name="Rectangle 2"/>
          <p:cNvSpPr>
            <a:spLocks noGrp="1" noRot="1" noChangeAspect="1" noTextEdit="1"/>
          </p:cNvSpPr>
          <p:nvPr>
            <p:ph type="sldImg"/>
          </p:nvPr>
        </p:nvSpPr>
        <p:spPr/>
      </p:sp>
      <p:sp>
        <p:nvSpPr>
          <p:cNvPr id="76803"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46</a:t>
            </a:fld>
            <a:endParaRPr lang="en-US" altLang="zh-CN" dirty="0"/>
          </a:p>
        </p:txBody>
      </p:sp>
      <p:sp>
        <p:nvSpPr>
          <p:cNvPr id="78850" name="Rectangle 2"/>
          <p:cNvSpPr>
            <a:spLocks noGrp="1" noRot="1" noChangeAspect="1" noTextEdit="1"/>
          </p:cNvSpPr>
          <p:nvPr>
            <p:ph type="sldImg"/>
          </p:nvPr>
        </p:nvSpPr>
        <p:spPr/>
      </p:sp>
      <p:sp>
        <p:nvSpPr>
          <p:cNvPr id="78851"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49</a:t>
            </a:fld>
            <a:endParaRPr lang="en-US" altLang="zh-CN" dirty="0"/>
          </a:p>
        </p:txBody>
      </p:sp>
      <p:sp>
        <p:nvSpPr>
          <p:cNvPr id="82946" name="Rectangle 2"/>
          <p:cNvSpPr>
            <a:spLocks noGrp="1" noRot="1" noChangeAspect="1" noTextEdit="1"/>
          </p:cNvSpPr>
          <p:nvPr>
            <p:ph type="sldImg"/>
          </p:nvPr>
        </p:nvSpPr>
        <p:spPr/>
      </p:sp>
      <p:sp>
        <p:nvSpPr>
          <p:cNvPr id="82947"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51</a:t>
            </a:fld>
            <a:endParaRPr lang="en-US" altLang="zh-CN" dirty="0"/>
          </a:p>
        </p:txBody>
      </p:sp>
      <p:sp>
        <p:nvSpPr>
          <p:cNvPr id="86018" name="Rectangle 2"/>
          <p:cNvSpPr>
            <a:spLocks noGrp="1" noRot="1" noChangeAspect="1" noTextEdit="1"/>
          </p:cNvSpPr>
          <p:nvPr>
            <p:ph type="sldImg"/>
          </p:nvPr>
        </p:nvSpPr>
        <p:spPr/>
      </p:sp>
      <p:sp>
        <p:nvSpPr>
          <p:cNvPr id="86019"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52</a:t>
            </a:fld>
            <a:endParaRPr lang="en-US" altLang="zh-CN" dirty="0"/>
          </a:p>
        </p:txBody>
      </p:sp>
      <p:sp>
        <p:nvSpPr>
          <p:cNvPr id="88066" name="Rectangle 2"/>
          <p:cNvSpPr>
            <a:spLocks noGrp="1" noRot="1" noChangeAspect="1" noTextEdit="1"/>
          </p:cNvSpPr>
          <p:nvPr>
            <p:ph type="sldImg"/>
          </p:nvPr>
        </p:nvSpPr>
        <p:spPr/>
      </p:sp>
      <p:sp>
        <p:nvSpPr>
          <p:cNvPr id="88067"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54</a:t>
            </a:fld>
            <a:endParaRPr lang="en-US" altLang="zh-CN" dirty="0"/>
          </a:p>
        </p:txBody>
      </p:sp>
      <p:sp>
        <p:nvSpPr>
          <p:cNvPr id="91138" name="Rectangle 2"/>
          <p:cNvSpPr>
            <a:spLocks noGrp="1" noRot="1" noChangeAspect="1" noTextEdit="1"/>
          </p:cNvSpPr>
          <p:nvPr>
            <p:ph type="sldImg"/>
          </p:nvPr>
        </p:nvSpPr>
        <p:spPr/>
      </p:sp>
      <p:sp>
        <p:nvSpPr>
          <p:cNvPr id="91139"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55</a:t>
            </a:fld>
            <a:endParaRPr lang="en-US" altLang="zh-CN" dirty="0"/>
          </a:p>
        </p:txBody>
      </p:sp>
      <p:sp>
        <p:nvSpPr>
          <p:cNvPr id="93186" name="Rectangle 2"/>
          <p:cNvSpPr>
            <a:spLocks noGrp="1" noRot="1" noChangeAspect="1" noTextEdit="1"/>
          </p:cNvSpPr>
          <p:nvPr>
            <p:ph type="sldImg"/>
          </p:nvPr>
        </p:nvSpPr>
        <p:spPr/>
      </p:sp>
      <p:sp>
        <p:nvSpPr>
          <p:cNvPr id="93187"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56</a:t>
            </a:fld>
            <a:endParaRPr lang="en-US" altLang="zh-CN" dirty="0"/>
          </a:p>
        </p:txBody>
      </p:sp>
      <p:sp>
        <p:nvSpPr>
          <p:cNvPr id="95234" name="Rectangle 2"/>
          <p:cNvSpPr>
            <a:spLocks noGrp="1" noRot="1" noChangeAspect="1" noTextEdit="1"/>
          </p:cNvSpPr>
          <p:nvPr>
            <p:ph type="sldImg"/>
          </p:nvPr>
        </p:nvSpPr>
        <p:spPr/>
      </p:sp>
      <p:sp>
        <p:nvSpPr>
          <p:cNvPr id="95235"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57</a:t>
            </a:fld>
            <a:endParaRPr lang="en-US" altLang="zh-CN" dirty="0"/>
          </a:p>
        </p:txBody>
      </p:sp>
      <p:sp>
        <p:nvSpPr>
          <p:cNvPr id="97282" name="Rectangle 2"/>
          <p:cNvSpPr>
            <a:spLocks noGrp="1" noRot="1" noChangeAspect="1" noTextEdit="1"/>
          </p:cNvSpPr>
          <p:nvPr>
            <p:ph type="sldImg"/>
          </p:nvPr>
        </p:nvSpPr>
        <p:spPr/>
      </p:sp>
      <p:sp>
        <p:nvSpPr>
          <p:cNvPr id="97283"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59</a:t>
            </a:fld>
            <a:endParaRPr lang="en-US" altLang="zh-CN" dirty="0"/>
          </a:p>
        </p:txBody>
      </p:sp>
      <p:sp>
        <p:nvSpPr>
          <p:cNvPr id="100354" name="Rectangle 2"/>
          <p:cNvSpPr>
            <a:spLocks noGrp="1" noRot="1" noChangeAspect="1" noTextEdit="1"/>
          </p:cNvSpPr>
          <p:nvPr>
            <p:ph type="sldImg"/>
          </p:nvPr>
        </p:nvSpPr>
        <p:spPr/>
      </p:sp>
      <p:sp>
        <p:nvSpPr>
          <p:cNvPr id="100355"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60</a:t>
            </a:fld>
            <a:endParaRPr lang="en-US" altLang="zh-CN" dirty="0"/>
          </a:p>
        </p:txBody>
      </p:sp>
      <p:sp>
        <p:nvSpPr>
          <p:cNvPr id="102402" name="Rectangle 2"/>
          <p:cNvSpPr>
            <a:spLocks noGrp="1" noRot="1" noChangeAspect="1" noTextEdit="1"/>
          </p:cNvSpPr>
          <p:nvPr>
            <p:ph type="sldImg"/>
          </p:nvPr>
        </p:nvSpPr>
        <p:spPr/>
      </p:sp>
      <p:sp>
        <p:nvSpPr>
          <p:cNvPr id="102403"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61</a:t>
            </a:fld>
            <a:endParaRPr lang="en-US" altLang="zh-CN" dirty="0"/>
          </a:p>
        </p:txBody>
      </p:sp>
      <p:sp>
        <p:nvSpPr>
          <p:cNvPr id="104450" name="Rectangle 2"/>
          <p:cNvSpPr>
            <a:spLocks noGrp="1" noRot="1" noChangeAspect="1" noTextEdit="1"/>
          </p:cNvSpPr>
          <p:nvPr>
            <p:ph type="sldImg"/>
          </p:nvPr>
        </p:nvSpPr>
        <p:spPr/>
      </p:sp>
      <p:sp>
        <p:nvSpPr>
          <p:cNvPr id="104451"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62</a:t>
            </a:fld>
            <a:endParaRPr lang="en-US" altLang="zh-CN" dirty="0"/>
          </a:p>
        </p:txBody>
      </p:sp>
      <p:sp>
        <p:nvSpPr>
          <p:cNvPr id="106498" name="Rectangle 2"/>
          <p:cNvSpPr>
            <a:spLocks noGrp="1" noRot="1" noChangeAspect="1" noTextEdit="1"/>
          </p:cNvSpPr>
          <p:nvPr>
            <p:ph type="sldImg"/>
          </p:nvPr>
        </p:nvSpPr>
        <p:spPr/>
      </p:sp>
      <p:sp>
        <p:nvSpPr>
          <p:cNvPr id="106499"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63</a:t>
            </a:fld>
            <a:endParaRPr lang="en-US" altLang="zh-CN" dirty="0"/>
          </a:p>
        </p:txBody>
      </p:sp>
      <p:sp>
        <p:nvSpPr>
          <p:cNvPr id="108546" name="Rectangle 2"/>
          <p:cNvSpPr>
            <a:spLocks noGrp="1" noRot="1" noChangeAspect="1" noTextEdit="1"/>
          </p:cNvSpPr>
          <p:nvPr>
            <p:ph type="sldImg"/>
          </p:nvPr>
        </p:nvSpPr>
        <p:spPr/>
      </p:sp>
      <p:sp>
        <p:nvSpPr>
          <p:cNvPr id="108547"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rtl="0"/>
            <a:fld id="{9A0DB2DC-4C9A-4742-B13C-FB6460FD3503}" type="slidenum">
              <a:rPr lang="en-US" altLang="zh-CN" sz="1800" dirty="0">
                <a:latin typeface="Arial" panose="020B0604020202020204" pitchFamily="34" charset="0"/>
                <a:ea typeface="宋体" panose="02010600030101010101" pitchFamily="2" charset="-122"/>
              </a:rPr>
              <a:t>64</a:t>
            </a:fld>
            <a:endParaRPr lang="en-US" altLang="zh-CN" sz="1800" dirty="0">
              <a:latin typeface="Arial" panose="020B0604020202020204" pitchFamily="34" charset="0"/>
              <a:ea typeface="宋体" panose="02010600030101010101" pitchFamily="2" charset="-122"/>
            </a:endParaRPr>
          </a:p>
        </p:txBody>
      </p:sp>
      <p:sp>
        <p:nvSpPr>
          <p:cNvPr id="110594" name="Rectangle 2"/>
          <p:cNvSpPr>
            <a:spLocks noGrp="1" noRot="1" noChangeAspect="1" noTextEdit="1"/>
          </p:cNvSpPr>
          <p:nvPr>
            <p:ph type="sldImg"/>
          </p:nvPr>
        </p:nvSpPr>
        <p:spPr/>
      </p:sp>
      <p:sp>
        <p:nvSpPr>
          <p:cNvPr id="110595"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65</a:t>
            </a:fld>
            <a:endParaRPr lang="en-US" altLang="zh-CN" dirty="0"/>
          </a:p>
        </p:txBody>
      </p:sp>
      <p:sp>
        <p:nvSpPr>
          <p:cNvPr id="112642" name="Rectangle 2"/>
          <p:cNvSpPr>
            <a:spLocks noGrp="1" noRot="1" noChangeAspect="1" noTextEdit="1"/>
          </p:cNvSpPr>
          <p:nvPr>
            <p:ph type="sldImg"/>
          </p:nvPr>
        </p:nvSpPr>
        <p:spPr>
          <a:xfrm>
            <a:off x="603250" y="279400"/>
            <a:ext cx="5621338" cy="4216400"/>
          </a:xfrm>
        </p:spPr>
      </p:sp>
      <p:sp>
        <p:nvSpPr>
          <p:cNvPr id="112643" name="Rectangle 3"/>
          <p:cNvSpPr>
            <a:spLocks noGrp="1"/>
          </p:cNvSpPr>
          <p:nvPr>
            <p:ph type="body"/>
          </p:nvPr>
        </p:nvSpPr>
        <p:spPr>
          <a:xfrm>
            <a:off x="309563" y="4773613"/>
            <a:ext cx="6213475" cy="3594100"/>
          </a:xfrm>
        </p:spPr>
        <p:txBody>
          <a:bodyPr wrap="square" lIns="91440" tIns="45720" rIns="91440" bIns="45720" anchor="t"/>
          <a:lstStyle/>
          <a:p>
            <a:pPr lvl="0" eaLnBrk="1" hangingPunct="1"/>
            <a:r>
              <a:rPr lang="zh-TW" altLang="en-US" dirty="0"/>
              <a:t>說明文字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67</a:t>
            </a:fld>
            <a:endParaRPr lang="en-US" altLang="zh-CN" dirty="0"/>
          </a:p>
        </p:txBody>
      </p:sp>
      <p:sp>
        <p:nvSpPr>
          <p:cNvPr id="115714" name="Rectangle 2"/>
          <p:cNvSpPr>
            <a:spLocks noGrp="1" noRot="1" noChangeAspect="1" noTextEdit="1"/>
          </p:cNvSpPr>
          <p:nvPr>
            <p:ph type="sldImg"/>
          </p:nvPr>
        </p:nvSpPr>
        <p:spPr/>
      </p:sp>
      <p:sp>
        <p:nvSpPr>
          <p:cNvPr id="115715"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69</a:t>
            </a:fld>
            <a:endParaRPr lang="en-US" altLang="zh-CN" dirty="0"/>
          </a:p>
        </p:txBody>
      </p:sp>
      <p:sp>
        <p:nvSpPr>
          <p:cNvPr id="118786" name="Rectangle 2"/>
          <p:cNvSpPr>
            <a:spLocks noGrp="1" noRot="1" noChangeAspect="1" noTextEdit="1"/>
          </p:cNvSpPr>
          <p:nvPr>
            <p:ph type="sldImg"/>
          </p:nvPr>
        </p:nvSpPr>
        <p:spPr/>
      </p:sp>
      <p:sp>
        <p:nvSpPr>
          <p:cNvPr id="118787"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70</a:t>
            </a:fld>
            <a:endParaRPr lang="en-US" altLang="zh-CN" dirty="0"/>
          </a:p>
        </p:txBody>
      </p:sp>
      <p:sp>
        <p:nvSpPr>
          <p:cNvPr id="120834" name="Rectangle 2"/>
          <p:cNvSpPr>
            <a:spLocks noGrp="1" noRot="1" noChangeAspect="1" noTextEdit="1"/>
          </p:cNvSpPr>
          <p:nvPr>
            <p:ph type="sldImg"/>
          </p:nvPr>
        </p:nvSpPr>
        <p:spPr/>
      </p:sp>
      <p:sp>
        <p:nvSpPr>
          <p:cNvPr id="120835" name="Rectangle 3"/>
          <p:cNvSpPr>
            <a:spLocks noGrp="1"/>
          </p:cNvSpPr>
          <p:nvPr>
            <p:ph type="body"/>
          </p:nvPr>
        </p:nvSpPr>
        <p:spPr/>
        <p:txBody>
          <a:bodyPr wrap="square" lIns="91440" tIns="45720" rIns="91440" bIns="45720" anchor="t"/>
          <a:lstStyle/>
          <a:p>
            <a:pPr lvl="0" eaLnBrk="1" hangingPunct="1"/>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Gels with large pores are usually used in this process to eliminate any "sieving" effects, or artifacts in the pI caused by differing migration rates for proteins of differing sizes.</a:t>
            </a:r>
            <a:endParaRPr lang="zh-CN" altLang="en-US"/>
          </a:p>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71</a:t>
            </a:fld>
            <a:endParaRPr lang="en-US" altLang="zh-CN" dirty="0"/>
          </a:p>
        </p:txBody>
      </p:sp>
      <p:sp>
        <p:nvSpPr>
          <p:cNvPr id="122882" name="Rectangle 2"/>
          <p:cNvSpPr>
            <a:spLocks noGrp="1" noRot="1" noChangeAspect="1" noTextEdit="1"/>
          </p:cNvSpPr>
          <p:nvPr>
            <p:ph type="sldImg"/>
          </p:nvPr>
        </p:nvSpPr>
        <p:spPr/>
      </p:sp>
      <p:sp>
        <p:nvSpPr>
          <p:cNvPr id="122883" name="Rectangle 3"/>
          <p:cNvSpPr>
            <a:spLocks noGrp="1"/>
          </p:cNvSpPr>
          <p:nvPr>
            <p:ph type="body"/>
          </p:nvPr>
        </p:nvSpPr>
        <p:spPr>
          <a:xfrm>
            <a:off x="685800" y="4343400"/>
            <a:ext cx="5486400" cy="4114800"/>
          </a:xfrm>
        </p:spPr>
        <p:txBody>
          <a:bodyPr wrap="square" lIns="91440" tIns="45720" rIns="91440" bIns="45720" anchor="t"/>
          <a:lstStyle/>
          <a:p>
            <a:pPr lvl="0" eaLnBrk="1" hangingPunct="1"/>
            <a:endParaRPr lang="en-US"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72</a:t>
            </a:fld>
            <a:endParaRPr lang="en-US" altLang="zh-CN" dirty="0"/>
          </a:p>
        </p:txBody>
      </p:sp>
      <p:sp>
        <p:nvSpPr>
          <p:cNvPr id="124930" name="Rectangle 2"/>
          <p:cNvSpPr>
            <a:spLocks noGrp="1" noRot="1" noChangeAspect="1" noTextEdit="1"/>
          </p:cNvSpPr>
          <p:nvPr>
            <p:ph type="sldImg"/>
          </p:nvPr>
        </p:nvSpPr>
        <p:spPr>
          <a:xfrm>
            <a:off x="603250" y="279400"/>
            <a:ext cx="5621338" cy="4216400"/>
          </a:xfrm>
        </p:spPr>
      </p:sp>
      <p:sp>
        <p:nvSpPr>
          <p:cNvPr id="124931" name="Rectangle 3"/>
          <p:cNvSpPr>
            <a:spLocks noGrp="1"/>
          </p:cNvSpPr>
          <p:nvPr>
            <p:ph type="body"/>
          </p:nvPr>
        </p:nvSpPr>
        <p:spPr>
          <a:xfrm>
            <a:off x="309563" y="4773613"/>
            <a:ext cx="6213475" cy="3594100"/>
          </a:xfrm>
        </p:spPr>
        <p:txBody>
          <a:bodyPr wrap="square" lIns="91440" tIns="45720" rIns="91440" bIns="45720" anchor="t"/>
          <a:lstStyle/>
          <a:p>
            <a:pPr lvl="0" eaLnBrk="1" hangingPunct="1"/>
            <a:r>
              <a:rPr lang="zh-TW" altLang="en-US" dirty="0"/>
              <a:t>說明文字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73</a:t>
            </a:fld>
            <a:endParaRPr lang="en-US" altLang="zh-CN" dirty="0"/>
          </a:p>
        </p:txBody>
      </p:sp>
      <p:sp>
        <p:nvSpPr>
          <p:cNvPr id="126978" name="Rectangle 2"/>
          <p:cNvSpPr>
            <a:spLocks noGrp="1" noRot="1" noChangeAspect="1" noTextEdit="1"/>
          </p:cNvSpPr>
          <p:nvPr>
            <p:ph type="sldImg"/>
          </p:nvPr>
        </p:nvSpPr>
        <p:spPr/>
      </p:sp>
      <p:sp>
        <p:nvSpPr>
          <p:cNvPr id="126979"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kumimoji="1" lang="en-US" altLang="zh-CN" b="1" kern="0" noProof="0">
                <a:ln>
                  <a:noFill/>
                </a:ln>
                <a:solidFill>
                  <a:srgbClr val="FF0000"/>
                </a:solidFill>
                <a:effectLst>
                  <a:outerShdw blurRad="38100" dist="38100" dir="2700000" algn="tl">
                    <a:srgbClr val="000000"/>
                  </a:outerShdw>
                </a:effectLst>
                <a:uLnTx/>
                <a:uFillTx/>
                <a:ea typeface="黑体" panose="02010609060101010101" pitchFamily="2" charset="-122"/>
                <a:cs typeface="+mj-cs"/>
                <a:sym typeface="+mn-ea"/>
              </a:rPr>
              <a:t>Proteomic Contigs</a:t>
            </a:r>
            <a:r>
              <a:rPr kumimoji="1" lang="zh-CN" altLang="en-US" b="1" kern="0" noProof="0">
                <a:ln>
                  <a:noFill/>
                </a:ln>
                <a:solidFill>
                  <a:srgbClr val="FF0000"/>
                </a:solidFill>
                <a:effectLst>
                  <a:outerShdw blurRad="38100" dist="38100" dir="2700000" algn="tl">
                    <a:srgbClr val="000000"/>
                  </a:outerShdw>
                </a:effectLst>
                <a:uLnTx/>
                <a:uFillTx/>
                <a:ea typeface="黑体" panose="02010609060101010101" pitchFamily="2" charset="-122"/>
                <a:cs typeface="+mj-cs"/>
                <a:sym typeface="+mn-ea"/>
              </a:rPr>
              <a:t>（蛋白质组重叠群）</a:t>
            </a:r>
            <a:endParaRPr kumimoji="1" lang="zh-CN" altLang="en-US" b="1" i="0" u="none" strike="noStrike" kern="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黑体" panose="02010609060101010101" pitchFamily="2" charset="-122"/>
              <a:cs typeface="+mj-cs"/>
            </a:endParaRPr>
          </a:p>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75</a:t>
            </a:fld>
            <a:endParaRPr lang="en-US" altLang="zh-CN" dirty="0"/>
          </a:p>
        </p:txBody>
      </p:sp>
      <p:sp>
        <p:nvSpPr>
          <p:cNvPr id="130050" name="Rectangle 2"/>
          <p:cNvSpPr>
            <a:spLocks noGrp="1" noRot="1" noChangeAspect="1" noTextEdit="1"/>
          </p:cNvSpPr>
          <p:nvPr>
            <p:ph type="sldImg"/>
          </p:nvPr>
        </p:nvSpPr>
        <p:spPr/>
      </p:sp>
      <p:sp>
        <p:nvSpPr>
          <p:cNvPr id="130051"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77</a:t>
            </a:fld>
            <a:endParaRPr lang="en-US" altLang="zh-CN" dirty="0"/>
          </a:p>
        </p:txBody>
      </p:sp>
      <p:sp>
        <p:nvSpPr>
          <p:cNvPr id="133122" name="Rectangle 2"/>
          <p:cNvSpPr>
            <a:spLocks noGrp="1" noRot="1" noChangeAspect="1" noTextEdit="1"/>
          </p:cNvSpPr>
          <p:nvPr>
            <p:ph type="sldImg"/>
          </p:nvPr>
        </p:nvSpPr>
        <p:spPr/>
      </p:sp>
      <p:sp>
        <p:nvSpPr>
          <p:cNvPr id="133123" name="Rectangle 3"/>
          <p:cNvSpPr>
            <a:spLocks noGrp="1"/>
          </p:cNvSpPr>
          <p:nvPr>
            <p:ph type="body"/>
          </p:nvPr>
        </p:nvSpPr>
        <p:spPr>
          <a:xfrm>
            <a:off x="685800" y="4343400"/>
            <a:ext cx="5486400" cy="4114800"/>
          </a:xfrm>
        </p:spPr>
        <p:txBody>
          <a:bodyPr wrap="square" lIns="91440" tIns="45720" rIns="91440" bIns="45720" anchor="t"/>
          <a:lstStyle/>
          <a:p>
            <a:pPr lvl="0" eaLnBrk="1" hangingPunct="1"/>
            <a:endParaRPr lang="en-US"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78</a:t>
            </a:fld>
            <a:endParaRPr lang="en-US" altLang="zh-CN" dirty="0"/>
          </a:p>
        </p:txBody>
      </p:sp>
      <p:sp>
        <p:nvSpPr>
          <p:cNvPr id="135170" name="Rectangle 2"/>
          <p:cNvSpPr>
            <a:spLocks noGrp="1" noRot="1" noChangeAspect="1" noTextEdit="1"/>
          </p:cNvSpPr>
          <p:nvPr>
            <p:ph type="sldImg"/>
          </p:nvPr>
        </p:nvSpPr>
        <p:spPr/>
      </p:sp>
      <p:sp>
        <p:nvSpPr>
          <p:cNvPr id="135171"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79</a:t>
            </a:fld>
            <a:endParaRPr lang="en-US" altLang="zh-CN" dirty="0"/>
          </a:p>
        </p:txBody>
      </p:sp>
      <p:sp>
        <p:nvSpPr>
          <p:cNvPr id="137218" name="Rectangle 2"/>
          <p:cNvSpPr>
            <a:spLocks noGrp="1" noRot="1" noChangeAspect="1" noTextEdit="1"/>
          </p:cNvSpPr>
          <p:nvPr>
            <p:ph type="sldImg"/>
          </p:nvPr>
        </p:nvSpPr>
        <p:spPr/>
      </p:sp>
      <p:sp>
        <p:nvSpPr>
          <p:cNvPr id="137219" name="Rectangle 3"/>
          <p:cNvSpPr>
            <a:spLocks noGrp="1"/>
          </p:cNvSpPr>
          <p:nvPr>
            <p:ph type="body"/>
          </p:nvPr>
        </p:nvSpPr>
        <p:spPr/>
        <p:txBody>
          <a:bodyPr wrap="square" lIns="91440" tIns="45720" rIns="91440" bIns="45720" anchor="t"/>
          <a:lstStyle/>
          <a:p>
            <a:pPr lvl="0" eaLnBrk="1" hangingPunct="1"/>
            <a:endParaRPr lang="en-US" altLang="zh-C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80</a:t>
            </a:fld>
            <a:endParaRPr lang="en-US" altLang="zh-CN" dirty="0"/>
          </a:p>
        </p:txBody>
      </p:sp>
      <p:sp>
        <p:nvSpPr>
          <p:cNvPr id="139266" name="Rectangle 2"/>
          <p:cNvSpPr>
            <a:spLocks noGrp="1" noRot="1" noChangeAspect="1" noTextEdit="1"/>
          </p:cNvSpPr>
          <p:nvPr>
            <p:ph type="sldImg"/>
          </p:nvPr>
        </p:nvSpPr>
        <p:spPr>
          <a:xfrm>
            <a:off x="1155700" y="684213"/>
            <a:ext cx="4554538" cy="3416300"/>
          </a:xfrm>
          <a:ln w="12700"/>
        </p:spPr>
      </p:sp>
      <p:sp>
        <p:nvSpPr>
          <p:cNvPr id="139267" name="Rectangle 3"/>
          <p:cNvSpPr>
            <a:spLocks noGrp="1"/>
          </p:cNvSpPr>
          <p:nvPr>
            <p:ph type="body"/>
          </p:nvPr>
        </p:nvSpPr>
        <p:spPr>
          <a:xfrm>
            <a:off x="914400" y="4343400"/>
            <a:ext cx="5029200" cy="4113213"/>
          </a:xfrm>
        </p:spPr>
        <p:txBody>
          <a:bodyPr wrap="square" lIns="88768" tIns="44385" rIns="88768" bIns="44385" anchor="t"/>
          <a:lstStyle/>
          <a:p>
            <a:pPr lvl="0" eaLnBrk="1" hangingPunct="1"/>
            <a:endParaRPr lang="en-US"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81</a:t>
            </a:fld>
            <a:endParaRPr lang="en-US" altLang="zh-CN" dirty="0"/>
          </a:p>
        </p:txBody>
      </p:sp>
      <p:sp>
        <p:nvSpPr>
          <p:cNvPr id="141314" name="Rectangle 2"/>
          <p:cNvSpPr>
            <a:spLocks noGrp="1" noRot="1" noChangeAspect="1" noTextEdit="1"/>
          </p:cNvSpPr>
          <p:nvPr>
            <p:ph type="sldImg"/>
          </p:nvPr>
        </p:nvSpPr>
        <p:spPr/>
      </p:sp>
      <p:sp>
        <p:nvSpPr>
          <p:cNvPr id="141315" name="Rectangle 3"/>
          <p:cNvSpPr>
            <a:spLocks noGrp="1"/>
          </p:cNvSpPr>
          <p:nvPr>
            <p:ph type="body"/>
          </p:nvPr>
        </p:nvSpPr>
        <p:spPr/>
        <p:txBody>
          <a:bodyPr wrap="square" lIns="91440" tIns="45720" rIns="91440" bIns="45720" anchor="t"/>
          <a:lstStyle/>
          <a:p>
            <a:pPr lvl="0" eaLnBrk="1" hangingPunct="1"/>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 Difference between native gel and denaturing gel for protein separation is that theri is no detergent SDS added.</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82</a:t>
            </a:fld>
            <a:endParaRPr lang="en-US" altLang="zh-CN" dirty="0"/>
          </a:p>
        </p:txBody>
      </p:sp>
      <p:sp>
        <p:nvSpPr>
          <p:cNvPr id="143362" name="Rectangle 2"/>
          <p:cNvSpPr>
            <a:spLocks noGrp="1" noRot="1" noChangeAspect="1" noTextEdit="1"/>
          </p:cNvSpPr>
          <p:nvPr>
            <p:ph type="sldImg"/>
          </p:nvPr>
        </p:nvSpPr>
        <p:spPr/>
      </p:sp>
      <p:sp>
        <p:nvSpPr>
          <p:cNvPr id="143363" name="Rectangle 3"/>
          <p:cNvSpPr>
            <a:spLocks noGrp="1"/>
          </p:cNvSpPr>
          <p:nvPr>
            <p:ph type="body"/>
          </p:nvPr>
        </p:nvSpPr>
        <p:spPr/>
        <p:txBody>
          <a:bodyPr wrap="square" lIns="91440" tIns="45720" rIns="91440" bIns="45720" anchor="t"/>
          <a:lstStyle/>
          <a:p>
            <a:pPr lvl="0" eaLnBrk="1" hangingPunct="1"/>
            <a:endParaRPr lang="en-US" altLang="zh-CN" dirty="0">
              <a:ea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88</a:t>
            </a:fld>
            <a:endParaRPr lang="en-US" altLang="zh-CN" dirty="0"/>
          </a:p>
        </p:txBody>
      </p:sp>
      <p:sp>
        <p:nvSpPr>
          <p:cNvPr id="150530" name="Rectangle 2"/>
          <p:cNvSpPr>
            <a:spLocks noGrp="1" noRot="1" noChangeAspect="1" noTextEdit="1"/>
          </p:cNvSpPr>
          <p:nvPr>
            <p:ph type="sldImg"/>
          </p:nvPr>
        </p:nvSpPr>
        <p:spPr/>
      </p:sp>
      <p:sp>
        <p:nvSpPr>
          <p:cNvPr id="150531"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91</a:t>
            </a:fld>
            <a:endParaRPr lang="en-US" altLang="zh-CN" dirty="0"/>
          </a:p>
        </p:txBody>
      </p:sp>
      <p:sp>
        <p:nvSpPr>
          <p:cNvPr id="154626" name="Rectangle 2"/>
          <p:cNvSpPr>
            <a:spLocks noGrp="1" noRot="1" noChangeAspect="1" noTextEdit="1"/>
          </p:cNvSpPr>
          <p:nvPr>
            <p:ph type="sldImg"/>
          </p:nvPr>
        </p:nvSpPr>
        <p:spPr/>
      </p:sp>
      <p:sp>
        <p:nvSpPr>
          <p:cNvPr id="154627"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92</a:t>
            </a:fld>
            <a:endParaRPr lang="en-US" altLang="zh-CN" dirty="0"/>
          </a:p>
        </p:txBody>
      </p:sp>
      <p:sp>
        <p:nvSpPr>
          <p:cNvPr id="156674" name="Rectangle 2"/>
          <p:cNvSpPr>
            <a:spLocks noGrp="1" noRot="1" noChangeAspect="1" noTextEdit="1"/>
          </p:cNvSpPr>
          <p:nvPr>
            <p:ph type="sldImg"/>
          </p:nvPr>
        </p:nvSpPr>
        <p:spPr/>
      </p:sp>
      <p:sp>
        <p:nvSpPr>
          <p:cNvPr id="156675" name="Rectangle 3"/>
          <p:cNvSpPr>
            <a:spLocks noGrp="1"/>
          </p:cNvSpPr>
          <p:nvPr>
            <p:ph type="body"/>
          </p:nvPr>
        </p:nvSpPr>
        <p:spPr/>
        <p:txBody>
          <a:bodyPr wrap="square" lIns="91440" tIns="45720" rIns="91440" bIns="45720" anchor="t"/>
          <a:lstStyle/>
          <a:p>
            <a:pPr lvl="0" eaLnBrk="1" hangingPunct="1"/>
            <a:r>
              <a:rPr lang="en-US" altLang="zh-CN" dirty="0">
                <a:ea typeface="黑体" panose="02010609060101010101" pitchFamily="2" charset="-122"/>
              </a:rPr>
              <a:t>Codon bias index (CBI) </a:t>
            </a:r>
            <a:r>
              <a:rPr lang="zh-CN" altLang="en-US" dirty="0"/>
              <a:t>密码子使用偏好指数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93</a:t>
            </a:fld>
            <a:endParaRPr lang="en-US" altLang="zh-CN" dirty="0"/>
          </a:p>
        </p:txBody>
      </p:sp>
      <p:sp>
        <p:nvSpPr>
          <p:cNvPr id="158722" name="Rectangle 2"/>
          <p:cNvSpPr>
            <a:spLocks noGrp="1" noRot="1" noChangeAspect="1" noTextEdit="1"/>
          </p:cNvSpPr>
          <p:nvPr>
            <p:ph type="sldImg"/>
          </p:nvPr>
        </p:nvSpPr>
        <p:spPr/>
      </p:sp>
      <p:sp>
        <p:nvSpPr>
          <p:cNvPr id="158723" name="Rectangle 3"/>
          <p:cNvSpPr>
            <a:spLocks noGrp="1"/>
          </p:cNvSpPr>
          <p:nvPr>
            <p:ph type="body"/>
          </p:nvPr>
        </p:nvSpPr>
        <p:spPr/>
        <p:txBody>
          <a:bodyPr wrap="square" lIns="91440" tIns="45720" rIns="91440" bIns="45720" anchor="t"/>
          <a:lstStyle/>
          <a:p>
            <a:pPr lvl="0" eaLnBrk="1" hangingPunct="1"/>
            <a:r>
              <a:rPr lang="en-US" altLang="zh-CN" dirty="0">
                <a:solidFill>
                  <a:srgbClr val="FFFF66"/>
                </a:solidFill>
                <a:ea typeface="黑体" panose="02010609060101010101" pitchFamily="2" charset="-122"/>
              </a:rPr>
              <a:t>ProtoClear </a:t>
            </a:r>
            <a:r>
              <a:rPr lang="zh-CN" altLang="en-US" dirty="0">
                <a:solidFill>
                  <a:srgbClr val="FFFF66"/>
                </a:solidFill>
                <a:latin typeface="黑体" panose="02010609060101010101" pitchFamily="2" charset="-122"/>
                <a:ea typeface="黑体" panose="02010609060101010101" pitchFamily="2" charset="-122"/>
              </a:rPr>
              <a:t>技术处理，人血浆中至少</a:t>
            </a:r>
            <a:r>
              <a:rPr lang="en-US" altLang="zh-CN" dirty="0">
                <a:solidFill>
                  <a:srgbClr val="FFFF66"/>
                </a:solidFill>
                <a:ea typeface="黑体" panose="02010609060101010101" pitchFamily="2" charset="-122"/>
              </a:rPr>
              <a:t>95%</a:t>
            </a:r>
            <a:r>
              <a:rPr lang="zh-CN" altLang="en-US" dirty="0">
                <a:solidFill>
                  <a:srgbClr val="FFFF66"/>
                </a:solidFill>
                <a:latin typeface="黑体" panose="02010609060101010101" pitchFamily="2" charset="-122"/>
                <a:ea typeface="黑体" panose="02010609060101010101" pitchFamily="2" charset="-122"/>
              </a:rPr>
              <a:t>白蛋白和</a:t>
            </a:r>
            <a:r>
              <a:rPr lang="en-US" altLang="zh-CN" dirty="0">
                <a:solidFill>
                  <a:srgbClr val="FFFF66"/>
                </a:solidFill>
                <a:ea typeface="黑体" panose="02010609060101010101" pitchFamily="2" charset="-122"/>
              </a:rPr>
              <a:t>97%IgG</a:t>
            </a:r>
            <a:r>
              <a:rPr lang="zh-CN" altLang="en-US" dirty="0">
                <a:solidFill>
                  <a:srgbClr val="FFFF66"/>
                </a:solidFill>
                <a:latin typeface="黑体" panose="02010609060101010101" pitchFamily="2" charset="-122"/>
                <a:ea typeface="黑体" panose="02010609060101010101" pitchFamily="2" charset="-122"/>
              </a:rPr>
              <a:t>被清除</a:t>
            </a:r>
          </a:p>
          <a:p>
            <a:pPr lvl="0" eaLnBrk="1" hangingPunct="1"/>
            <a:endParaRPr lang="zh-CN" altLang="en-US" dirty="0">
              <a:solidFill>
                <a:srgbClr val="FFFF66"/>
              </a:solidFill>
              <a:latin typeface="黑体" panose="02010609060101010101" pitchFamily="2" charset="-122"/>
              <a:ea typeface="黑体" panose="02010609060101010101" pitchFamily="2" charset="-122"/>
            </a:endParaRPr>
          </a:p>
          <a:p>
            <a:pPr lvl="0" eaLnBrk="1" hangingPunct="1"/>
            <a:r>
              <a:rPr lang="en-US" altLang="zh-CN" dirty="0"/>
              <a:t>4.2 </a:t>
            </a:r>
            <a:r>
              <a:rPr lang="zh-CN" altLang="en-US" dirty="0"/>
              <a:t>毛细管电泳（</a:t>
            </a:r>
            <a:r>
              <a:rPr lang="en-US" altLang="zh-CN" dirty="0"/>
              <a:t>CE</a:t>
            </a:r>
            <a:r>
              <a:rPr lang="zh-CN" altLang="en-US" dirty="0"/>
              <a:t>）</a:t>
            </a:r>
          </a:p>
          <a:p>
            <a:pPr lvl="0" eaLnBrk="1" hangingPunct="1"/>
            <a:r>
              <a:rPr lang="zh-CN" altLang="en-US" dirty="0"/>
              <a:t>毛细管电泳是一类以毛细管为分离通道，以高压直流电场为驱动力的新型液相分离技术。毛细管电泳具有多种分离模式：毛细管区带电泳（</a:t>
            </a:r>
            <a:r>
              <a:rPr lang="en-US" altLang="zh-CN" dirty="0"/>
              <a:t>CZE</a:t>
            </a:r>
            <a:r>
              <a:rPr lang="zh-CN" altLang="en-US" dirty="0"/>
              <a:t>）、毛细管等速电泳（</a:t>
            </a:r>
            <a:r>
              <a:rPr lang="en-US" altLang="zh-CN" dirty="0"/>
              <a:t>CITP</a:t>
            </a:r>
            <a:r>
              <a:rPr lang="zh-CN" altLang="en-US" dirty="0"/>
              <a:t>）、毛细管等电聚焦（</a:t>
            </a:r>
            <a:r>
              <a:rPr lang="en-US" altLang="zh-CN" dirty="0"/>
              <a:t>CIEF</a:t>
            </a:r>
            <a:r>
              <a:rPr lang="zh-CN" altLang="en-US" dirty="0"/>
              <a:t>）等。应用毛细管电泳分离多肽类物质具有柱效高、分析时间短、所用样品量和试剂少等优点。黄志东等使用 </a:t>
            </a:r>
            <a:r>
              <a:rPr lang="en-US" altLang="zh-CN" dirty="0"/>
              <a:t>MECC</a:t>
            </a:r>
            <a:r>
              <a:rPr lang="zh-CN" altLang="en-US" dirty="0"/>
              <a:t>在</a:t>
            </a:r>
            <a:r>
              <a:rPr lang="en-US" altLang="zh-CN" dirty="0"/>
              <a:t>8min</a:t>
            </a:r>
            <a:r>
              <a:rPr lang="zh-CN" altLang="en-US" dirty="0"/>
              <a:t>分离了</a:t>
            </a:r>
            <a:r>
              <a:rPr lang="en-US" altLang="zh-CN" dirty="0"/>
              <a:t>7</a:t>
            </a:r>
            <a:r>
              <a:rPr lang="zh-CN" altLang="en-US" dirty="0"/>
              <a:t>种肽类物质。</a:t>
            </a:r>
          </a:p>
          <a:p>
            <a:pPr lvl="0" eaLnBrk="1" hangingPunct="1"/>
            <a:r>
              <a:rPr lang="zh-CN" altLang="en-US" dirty="0"/>
              <a:t>与高效液相色谱相比，</a:t>
            </a:r>
            <a:r>
              <a:rPr lang="en-US" altLang="zh-CN" dirty="0"/>
              <a:t>CE</a:t>
            </a:r>
            <a:r>
              <a:rPr lang="zh-CN" altLang="en-US" dirty="0"/>
              <a:t>的制备总量低，只适用于微量制备；对扩散系数小的生物大分子而言，</a:t>
            </a:r>
            <a:r>
              <a:rPr lang="en-US" altLang="zh-CN" dirty="0"/>
              <a:t>CE</a:t>
            </a:r>
            <a:r>
              <a:rPr lang="zh-CN" altLang="en-US" dirty="0"/>
              <a:t>比</a:t>
            </a:r>
            <a:r>
              <a:rPr lang="en-US" altLang="zh-CN" dirty="0"/>
              <a:t>HPLC</a:t>
            </a:r>
            <a:r>
              <a:rPr lang="zh-CN" altLang="en-US" dirty="0"/>
              <a:t>的分辨率高得多，因此</a:t>
            </a:r>
            <a:r>
              <a:rPr lang="en-US" altLang="zh-CN" dirty="0"/>
              <a:t>CE</a:t>
            </a:r>
            <a:r>
              <a:rPr lang="zh-CN" altLang="en-US" dirty="0"/>
              <a:t>被用来作为收集非常纯的单一馏分的微量制备手段。</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94</a:t>
            </a:fld>
            <a:endParaRPr lang="en-US" altLang="zh-CN" dirty="0"/>
          </a:p>
        </p:txBody>
      </p:sp>
      <p:sp>
        <p:nvSpPr>
          <p:cNvPr id="160770" name="Rectangle 2"/>
          <p:cNvSpPr>
            <a:spLocks noGrp="1" noRot="1" noChangeAspect="1" noTextEdit="1"/>
          </p:cNvSpPr>
          <p:nvPr>
            <p:ph type="sldImg"/>
          </p:nvPr>
        </p:nvSpPr>
        <p:spPr/>
      </p:sp>
      <p:sp>
        <p:nvSpPr>
          <p:cNvPr id="160771" name="Rectangle 3"/>
          <p:cNvSpPr>
            <a:spLocks noGrp="1"/>
          </p:cNvSpPr>
          <p:nvPr>
            <p:ph type="body"/>
          </p:nvPr>
        </p:nvSpPr>
        <p:spPr/>
        <p:txBody>
          <a:bodyPr wrap="square" lIns="91440" tIns="45720" rIns="91440" bIns="45720" anchor="t"/>
          <a:lstStyle/>
          <a:p>
            <a:pPr lvl="0" eaLnBrk="1" hangingPunct="1"/>
            <a:endParaRPr lang="en-US" altLang="zh-CN"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95</a:t>
            </a:fld>
            <a:endParaRPr lang="en-US" altLang="zh-CN" dirty="0"/>
          </a:p>
        </p:txBody>
      </p:sp>
      <p:sp>
        <p:nvSpPr>
          <p:cNvPr id="162818" name="Rectangle 2"/>
          <p:cNvSpPr>
            <a:spLocks noGrp="1" noRot="1" noChangeAspect="1" noTextEdit="1"/>
          </p:cNvSpPr>
          <p:nvPr>
            <p:ph type="sldImg"/>
          </p:nvPr>
        </p:nvSpPr>
        <p:spPr/>
      </p:sp>
      <p:sp>
        <p:nvSpPr>
          <p:cNvPr id="162819" name="Rectangle 3"/>
          <p:cNvSpPr>
            <a:spLocks noGrp="1"/>
          </p:cNvSpPr>
          <p:nvPr>
            <p:ph type="body"/>
          </p:nvPr>
        </p:nvSpPr>
        <p:spPr/>
        <p:txBody>
          <a:bodyPr wrap="square" lIns="91440" tIns="45720" rIns="91440" bIns="45720" anchor="t"/>
          <a:lstStyle/>
          <a:p>
            <a:pPr lvl="0" eaLnBrk="1" hangingPunct="1"/>
            <a:endParaRPr lang="en-US" altLang="zh-CN" sz="100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96</a:t>
            </a:fld>
            <a:endParaRPr lang="en-US" altLang="zh-CN" dirty="0"/>
          </a:p>
        </p:txBody>
      </p:sp>
      <p:sp>
        <p:nvSpPr>
          <p:cNvPr id="164866" name="Rectangle 2"/>
          <p:cNvSpPr>
            <a:spLocks noGrp="1" noRot="1" noChangeAspect="1" noTextEdit="1"/>
          </p:cNvSpPr>
          <p:nvPr>
            <p:ph type="sldImg"/>
          </p:nvPr>
        </p:nvSpPr>
        <p:spPr/>
      </p:sp>
      <p:sp>
        <p:nvSpPr>
          <p:cNvPr id="164867"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97</a:t>
            </a:fld>
            <a:endParaRPr lang="en-US" altLang="zh-CN" dirty="0"/>
          </a:p>
        </p:txBody>
      </p:sp>
      <p:sp>
        <p:nvSpPr>
          <p:cNvPr id="166914" name="Rectangle 2"/>
          <p:cNvSpPr>
            <a:spLocks noGrp="1" noRot="1" noChangeAspect="1" noTextEdit="1"/>
          </p:cNvSpPr>
          <p:nvPr>
            <p:ph type="sldImg"/>
          </p:nvPr>
        </p:nvSpPr>
        <p:spPr/>
      </p:sp>
      <p:sp>
        <p:nvSpPr>
          <p:cNvPr id="166915"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98</a:t>
            </a:fld>
            <a:endParaRPr lang="en-US" altLang="zh-CN" dirty="0"/>
          </a:p>
        </p:txBody>
      </p:sp>
      <p:sp>
        <p:nvSpPr>
          <p:cNvPr id="168962" name="Rectangle 2"/>
          <p:cNvSpPr>
            <a:spLocks noGrp="1" noRot="1" noChangeAspect="1" noTextEdit="1"/>
          </p:cNvSpPr>
          <p:nvPr>
            <p:ph type="sldImg"/>
          </p:nvPr>
        </p:nvSpPr>
        <p:spPr/>
      </p:sp>
      <p:sp>
        <p:nvSpPr>
          <p:cNvPr id="168963"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16</a:t>
            </a:fld>
            <a:endParaRPr lang="en-US" altLang="zh-CN" dirty="0"/>
          </a:p>
        </p:txBody>
      </p:sp>
      <p:sp>
        <p:nvSpPr>
          <p:cNvPr id="22530" name="Rectangle 2"/>
          <p:cNvSpPr>
            <a:spLocks noGrp="1" noRot="1" noChangeAspect="1" noTextEdit="1"/>
          </p:cNvSpPr>
          <p:nvPr>
            <p:ph type="sldImg"/>
          </p:nvPr>
        </p:nvSpPr>
        <p:spPr>
          <a:solidFill>
            <a:srgbClr val="FFFFFF"/>
          </a:solidFill>
        </p:spPr>
      </p:sp>
      <p:sp>
        <p:nvSpPr>
          <p:cNvPr id="22531" name="Rectangle 3"/>
          <p:cNvSpPr>
            <a:spLocks noGrp="1"/>
          </p:cNvSpPr>
          <p:nvPr>
            <p:ph type="body"/>
          </p:nvPr>
        </p:nvSpPr>
        <p:spPr>
          <a:solidFill>
            <a:srgbClr val="FFFFFF"/>
          </a:solidFill>
          <a:ln>
            <a:solidFill>
              <a:srgbClr val="000000"/>
            </a:solidFill>
            <a:miter/>
          </a:ln>
        </p:spPr>
        <p:txBody>
          <a:bodyPr wrap="square" lIns="91440" tIns="45720" rIns="91440" bIns="45720" anchor="t"/>
          <a:lstStyle/>
          <a:p>
            <a:pPr marL="228600" lvl="0" indent="-228600" eaLnBrk="1" hangingPunct="1"/>
            <a:endParaRPr lang="en-US" altLang="zh-CN"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99</a:t>
            </a:fld>
            <a:endParaRPr lang="en-US" altLang="zh-CN" dirty="0"/>
          </a:p>
        </p:txBody>
      </p:sp>
      <p:sp>
        <p:nvSpPr>
          <p:cNvPr id="171010" name="Rectangle 2"/>
          <p:cNvSpPr>
            <a:spLocks noGrp="1" noRot="1" noChangeAspect="1" noTextEdit="1"/>
          </p:cNvSpPr>
          <p:nvPr>
            <p:ph type="sldImg"/>
          </p:nvPr>
        </p:nvSpPr>
        <p:spPr/>
      </p:sp>
      <p:sp>
        <p:nvSpPr>
          <p:cNvPr id="171011"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100</a:t>
            </a:fld>
            <a:endParaRPr lang="en-US" altLang="zh-CN" dirty="0"/>
          </a:p>
        </p:txBody>
      </p:sp>
      <p:sp>
        <p:nvSpPr>
          <p:cNvPr id="175106" name="Rectangle 2"/>
          <p:cNvSpPr>
            <a:spLocks noGrp="1" noRot="1" noChangeAspect="1" noTextEdit="1"/>
          </p:cNvSpPr>
          <p:nvPr>
            <p:ph type="sldImg"/>
          </p:nvPr>
        </p:nvSpPr>
        <p:spPr/>
      </p:sp>
      <p:sp>
        <p:nvSpPr>
          <p:cNvPr id="175107"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101</a:t>
            </a:fld>
            <a:endParaRPr lang="en-US" altLang="zh-CN" dirty="0"/>
          </a:p>
        </p:txBody>
      </p:sp>
      <p:sp>
        <p:nvSpPr>
          <p:cNvPr id="177154" name="Rectangle 2"/>
          <p:cNvSpPr>
            <a:spLocks noGrp="1" noRot="1" noChangeAspect="1" noTextEdit="1"/>
          </p:cNvSpPr>
          <p:nvPr>
            <p:ph type="sldImg"/>
          </p:nvPr>
        </p:nvSpPr>
        <p:spPr/>
      </p:sp>
      <p:sp>
        <p:nvSpPr>
          <p:cNvPr id="177155"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102</a:t>
            </a:fld>
            <a:endParaRPr lang="en-US" altLang="zh-CN" dirty="0"/>
          </a:p>
        </p:txBody>
      </p:sp>
      <p:sp>
        <p:nvSpPr>
          <p:cNvPr id="179202" name="Rectangle 2"/>
          <p:cNvSpPr>
            <a:spLocks noGrp="1" noRot="1" noChangeAspect="1" noTextEdit="1"/>
          </p:cNvSpPr>
          <p:nvPr>
            <p:ph type="sldImg"/>
          </p:nvPr>
        </p:nvSpPr>
        <p:spPr/>
      </p:sp>
      <p:sp>
        <p:nvSpPr>
          <p:cNvPr id="179203"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103</a:t>
            </a:fld>
            <a:endParaRPr lang="en-US" altLang="zh-CN" dirty="0"/>
          </a:p>
        </p:txBody>
      </p:sp>
      <p:sp>
        <p:nvSpPr>
          <p:cNvPr id="181250" name="Rectangle 2"/>
          <p:cNvSpPr>
            <a:spLocks noGrp="1" noRot="1" noChangeAspect="1" noTextEdit="1"/>
          </p:cNvSpPr>
          <p:nvPr>
            <p:ph type="sldImg"/>
          </p:nvPr>
        </p:nvSpPr>
        <p:spPr/>
      </p:sp>
      <p:sp>
        <p:nvSpPr>
          <p:cNvPr id="181251"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104</a:t>
            </a:fld>
            <a:endParaRPr lang="en-US" altLang="zh-CN" dirty="0"/>
          </a:p>
        </p:txBody>
      </p:sp>
      <p:sp>
        <p:nvSpPr>
          <p:cNvPr id="183298" name="Rectangle 2"/>
          <p:cNvSpPr>
            <a:spLocks noGrp="1" noRot="1" noChangeAspect="1" noTextEdit="1"/>
          </p:cNvSpPr>
          <p:nvPr>
            <p:ph type="sldImg"/>
          </p:nvPr>
        </p:nvSpPr>
        <p:spPr/>
      </p:sp>
      <p:sp>
        <p:nvSpPr>
          <p:cNvPr id="183299"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105</a:t>
            </a:fld>
            <a:endParaRPr lang="en-US" altLang="zh-CN" dirty="0"/>
          </a:p>
        </p:txBody>
      </p:sp>
      <p:sp>
        <p:nvSpPr>
          <p:cNvPr id="185346" name="Rectangle 2"/>
          <p:cNvSpPr>
            <a:spLocks noGrp="1" noRot="1" noChangeAspect="1" noTextEdit="1"/>
          </p:cNvSpPr>
          <p:nvPr>
            <p:ph type="sldImg"/>
          </p:nvPr>
        </p:nvSpPr>
        <p:spPr/>
      </p:sp>
      <p:sp>
        <p:nvSpPr>
          <p:cNvPr id="185347" name="Rectangle 3"/>
          <p:cNvSpPr>
            <a:spLocks noGrp="1"/>
          </p:cNvSpPr>
          <p:nvPr>
            <p:ph type="body"/>
          </p:nvPr>
        </p:nvSpPr>
        <p:spPr/>
        <p:txBody>
          <a:bodyPr wrap="square" lIns="91440" tIns="45720" rIns="91440" bIns="45720" anchor="t"/>
          <a:lstStyle/>
          <a:p>
            <a:pPr lvl="0" eaLnBrk="1" hangingPunct="1"/>
            <a:r>
              <a:rPr lang="en-US" altLang="zh-CN" dirty="0"/>
              <a:t>Remove albumin with blue dextrane or a sepharose blue column</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108</a:t>
            </a:fld>
            <a:endParaRPr lang="en-US" altLang="zh-CN" dirty="0"/>
          </a:p>
        </p:txBody>
      </p:sp>
      <p:sp>
        <p:nvSpPr>
          <p:cNvPr id="189442" name="Rectangle 2"/>
          <p:cNvSpPr>
            <a:spLocks noGrp="1" noRot="1" noChangeAspect="1" noTextEdit="1"/>
          </p:cNvSpPr>
          <p:nvPr>
            <p:ph type="sldImg"/>
          </p:nvPr>
        </p:nvSpPr>
        <p:spPr/>
      </p:sp>
      <p:sp>
        <p:nvSpPr>
          <p:cNvPr id="189443" name="Rectangle 3"/>
          <p:cNvSpPr>
            <a:spLocks noGrp="1"/>
          </p:cNvSpPr>
          <p:nvPr>
            <p:ph type="body"/>
          </p:nvPr>
        </p:nvSpPr>
        <p:spPr/>
        <p:txBody>
          <a:bodyPr wrap="square" lIns="91440" tIns="45720" rIns="91440" bIns="45720" anchor="t"/>
          <a:lstStyle/>
          <a:p>
            <a:pPr lvl="0" eaLnBrk="1" hangingPunct="1"/>
            <a:r>
              <a:rPr lang="zh-CN" altLang="en-US" dirty="0"/>
              <a:t>毛细管电泳，又称为高效毛细管电泳，或毛细管分离法</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111</a:t>
            </a:fld>
            <a:endParaRPr lang="en-US" altLang="zh-CN" dirty="0"/>
          </a:p>
        </p:txBody>
      </p:sp>
      <p:sp>
        <p:nvSpPr>
          <p:cNvPr id="193538" name="Rectangle 2"/>
          <p:cNvSpPr>
            <a:spLocks noGrp="1" noRot="1" noChangeAspect="1" noTextEdit="1"/>
          </p:cNvSpPr>
          <p:nvPr>
            <p:ph type="sldImg"/>
          </p:nvPr>
        </p:nvSpPr>
        <p:spPr/>
      </p:sp>
      <p:sp>
        <p:nvSpPr>
          <p:cNvPr id="193539"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112</a:t>
            </a:fld>
            <a:endParaRPr lang="en-US" altLang="zh-CN" dirty="0"/>
          </a:p>
        </p:txBody>
      </p:sp>
      <p:sp>
        <p:nvSpPr>
          <p:cNvPr id="195586" name="Rectangle 2"/>
          <p:cNvSpPr>
            <a:spLocks noGrp="1" noRot="1" noChangeAspect="1" noTextEdit="1"/>
          </p:cNvSpPr>
          <p:nvPr>
            <p:ph type="sldImg"/>
          </p:nvPr>
        </p:nvSpPr>
        <p:spPr/>
      </p:sp>
      <p:sp>
        <p:nvSpPr>
          <p:cNvPr id="195587"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17</a:t>
            </a:fld>
            <a:endParaRPr lang="en-US" altLang="zh-CN" dirty="0"/>
          </a:p>
        </p:txBody>
      </p:sp>
      <p:sp>
        <p:nvSpPr>
          <p:cNvPr id="24578" name="Rectangle 2"/>
          <p:cNvSpPr>
            <a:spLocks noGrp="1" noRot="1" noChangeAspect="1" noTextEdit="1"/>
          </p:cNvSpPr>
          <p:nvPr>
            <p:ph type="sldImg"/>
          </p:nvPr>
        </p:nvSpPr>
        <p:spPr/>
      </p:sp>
      <p:sp>
        <p:nvSpPr>
          <p:cNvPr id="24579"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113</a:t>
            </a:fld>
            <a:endParaRPr lang="en-US" altLang="zh-CN" dirty="0"/>
          </a:p>
        </p:txBody>
      </p:sp>
      <p:sp>
        <p:nvSpPr>
          <p:cNvPr id="197634" name="Rectangle 2"/>
          <p:cNvSpPr>
            <a:spLocks noGrp="1" noRot="1" noChangeAspect="1" noTextEdit="1"/>
          </p:cNvSpPr>
          <p:nvPr>
            <p:ph type="sldImg"/>
          </p:nvPr>
        </p:nvSpPr>
        <p:spPr/>
      </p:sp>
      <p:sp>
        <p:nvSpPr>
          <p:cNvPr id="197635"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114</a:t>
            </a:fld>
            <a:endParaRPr lang="en-US" altLang="zh-CN" dirty="0"/>
          </a:p>
        </p:txBody>
      </p:sp>
      <p:sp>
        <p:nvSpPr>
          <p:cNvPr id="199682" name="Rectangle 2"/>
          <p:cNvSpPr>
            <a:spLocks noGrp="1" noRot="1" noChangeAspect="1" noTextEdit="1"/>
          </p:cNvSpPr>
          <p:nvPr>
            <p:ph type="sldImg"/>
          </p:nvPr>
        </p:nvSpPr>
        <p:spPr/>
      </p:sp>
      <p:sp>
        <p:nvSpPr>
          <p:cNvPr id="199683"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115</a:t>
            </a:fld>
            <a:endParaRPr lang="en-US" altLang="zh-CN" dirty="0"/>
          </a:p>
        </p:txBody>
      </p:sp>
      <p:sp>
        <p:nvSpPr>
          <p:cNvPr id="201730" name="Rectangle 2"/>
          <p:cNvSpPr>
            <a:spLocks noGrp="1" noRot="1" noChangeAspect="1" noTextEdit="1"/>
          </p:cNvSpPr>
          <p:nvPr>
            <p:ph type="sldImg"/>
          </p:nvPr>
        </p:nvSpPr>
        <p:spPr/>
      </p:sp>
      <p:sp>
        <p:nvSpPr>
          <p:cNvPr id="201731"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116</a:t>
            </a:fld>
            <a:endParaRPr lang="en-US" altLang="zh-CN" dirty="0"/>
          </a:p>
        </p:txBody>
      </p:sp>
      <p:sp>
        <p:nvSpPr>
          <p:cNvPr id="203778" name="Rectangle 2"/>
          <p:cNvSpPr>
            <a:spLocks noGrp="1" noRot="1" noChangeAspect="1" noTextEdit="1"/>
          </p:cNvSpPr>
          <p:nvPr>
            <p:ph type="sldImg"/>
          </p:nvPr>
        </p:nvSpPr>
        <p:spPr/>
      </p:sp>
      <p:sp>
        <p:nvSpPr>
          <p:cNvPr id="203779"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119</a:t>
            </a:fld>
            <a:endParaRPr lang="en-US" altLang="zh-CN" dirty="0"/>
          </a:p>
        </p:txBody>
      </p:sp>
      <p:sp>
        <p:nvSpPr>
          <p:cNvPr id="207874" name="Rectangle 2"/>
          <p:cNvSpPr>
            <a:spLocks noGrp="1" noRot="1" noChangeAspect="1" noTextEdit="1"/>
          </p:cNvSpPr>
          <p:nvPr>
            <p:ph type="sldImg"/>
          </p:nvPr>
        </p:nvSpPr>
        <p:spPr/>
      </p:sp>
      <p:sp>
        <p:nvSpPr>
          <p:cNvPr id="207875"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123</a:t>
            </a:fld>
            <a:endParaRPr lang="en-US" altLang="zh-CN" dirty="0"/>
          </a:p>
        </p:txBody>
      </p:sp>
      <p:sp>
        <p:nvSpPr>
          <p:cNvPr id="212994" name="Rectangle 2"/>
          <p:cNvSpPr>
            <a:spLocks noGrp="1" noRot="1" noChangeAspect="1" noTextEdit="1"/>
          </p:cNvSpPr>
          <p:nvPr>
            <p:ph type="sldImg"/>
          </p:nvPr>
        </p:nvSpPr>
        <p:spPr/>
      </p:sp>
      <p:sp>
        <p:nvSpPr>
          <p:cNvPr id="212995"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124</a:t>
            </a:fld>
            <a:endParaRPr lang="en-US" altLang="zh-CN" dirty="0"/>
          </a:p>
        </p:txBody>
      </p:sp>
      <p:sp>
        <p:nvSpPr>
          <p:cNvPr id="215042" name="Rectangle 2"/>
          <p:cNvSpPr>
            <a:spLocks noGrp="1" noRot="1" noChangeAspect="1" noTextEdit="1"/>
          </p:cNvSpPr>
          <p:nvPr>
            <p:ph type="sldImg"/>
          </p:nvPr>
        </p:nvSpPr>
        <p:spPr/>
      </p:sp>
      <p:sp>
        <p:nvSpPr>
          <p:cNvPr id="215043"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126</a:t>
            </a:fld>
            <a:endParaRPr lang="en-US" altLang="zh-CN" dirty="0"/>
          </a:p>
        </p:txBody>
      </p:sp>
      <p:sp>
        <p:nvSpPr>
          <p:cNvPr id="218114" name="Rectangle 2"/>
          <p:cNvSpPr>
            <a:spLocks noGrp="1" noRot="1" noChangeAspect="1" noTextEdit="1"/>
          </p:cNvSpPr>
          <p:nvPr>
            <p:ph type="sldImg"/>
          </p:nvPr>
        </p:nvSpPr>
        <p:spPr/>
      </p:sp>
      <p:sp>
        <p:nvSpPr>
          <p:cNvPr id="218115"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rtl="0"/>
            <a:fld id="{9A0DB2DC-4C9A-4742-B13C-FB6460FD3503}" type="slidenum">
              <a:rPr lang="en-US" altLang="zh-CN" sz="1800" dirty="0">
                <a:latin typeface="Arial" panose="020B0604020202020204" pitchFamily="34" charset="0"/>
                <a:ea typeface="宋体" panose="02010600030101010101" pitchFamily="2" charset="-122"/>
              </a:rPr>
              <a:t>18</a:t>
            </a:fld>
            <a:endParaRPr lang="en-US" altLang="zh-CN" sz="1800" dirty="0">
              <a:latin typeface="Arial" panose="020B0604020202020204" pitchFamily="34" charset="0"/>
              <a:ea typeface="宋体" panose="02010600030101010101" pitchFamily="2" charset="-122"/>
            </a:endParaRPr>
          </a:p>
        </p:txBody>
      </p:sp>
      <p:sp>
        <p:nvSpPr>
          <p:cNvPr id="26626" name="Rectangle 2"/>
          <p:cNvSpPr>
            <a:spLocks noGrp="1" noRot="1" noChangeAspect="1" noTextEdit="1"/>
          </p:cNvSpPr>
          <p:nvPr>
            <p:ph type="sldImg"/>
          </p:nvPr>
        </p:nvSpPr>
        <p:spPr/>
      </p:sp>
      <p:sp>
        <p:nvSpPr>
          <p:cNvPr id="26627"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u="none" strike="noStrike" kern="1200" cap="none" spc="0" normalizeH="0">
                <a:solidFill>
                  <a:schemeClr val="tx1"/>
                </a:solidFill>
                <a:uFillTx/>
                <a:latin typeface="Arial" panose="020B0604020202020204" pitchFamily="34" charset="0"/>
                <a:ea typeface="黑体" panose="02010609060101010101" pitchFamily="2" charset="-122"/>
              </a:defRPr>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u="none" strike="noStrike" kern="1200" cap="none" spc="0" normalizeH="0">
                <a:solidFill>
                  <a:schemeClr val="tx1"/>
                </a:solidFill>
                <a:uFillTx/>
                <a:latin typeface="Arial" panose="020B0604020202020204" pitchFamily="34" charset="0"/>
                <a:ea typeface="黑体" panose="02010609060101010101" pitchFamily="2"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547495" y="365125"/>
            <a:ext cx="6967855" cy="1325880"/>
          </a:xfrm>
        </p:spPr>
        <p:txBody>
          <a:bodyPr/>
          <a:lstStyle>
            <a:lvl1pPr>
              <a:defRPr sz="3200" u="none" strike="noStrike" kern="1200" cap="none" spc="0" normalizeH="0">
                <a:solidFill>
                  <a:schemeClr val="tx1"/>
                </a:solidFill>
                <a:uFillTx/>
                <a:latin typeface="Arial" panose="020B0604020202020204" pitchFamily="34" charset="0"/>
                <a:ea typeface="黑体" panose="02010609060101010101" pitchFamily="2" charset="-122"/>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vl2pPr>
              <a:defRPr sz="2800" u="none" strike="noStrike" kern="1200" cap="none" spc="0" normalizeH="0">
                <a:solidFill>
                  <a:schemeClr val="tx1"/>
                </a:solidFill>
                <a:uFillTx/>
                <a:latin typeface="Arial" panose="020B0604020202020204" pitchFamily="34" charset="0"/>
                <a:ea typeface="黑体" panose="02010609060101010101" pitchFamily="2" charset="-122"/>
              </a:defRPr>
            </a:lvl2pPr>
            <a:lvl3pPr>
              <a:defRPr sz="2800" u="none" strike="noStrike" kern="1200" cap="none" spc="0" normalizeH="0">
                <a:solidFill>
                  <a:schemeClr val="tx1"/>
                </a:solidFill>
                <a:uFillTx/>
                <a:latin typeface="Arial" panose="020B0604020202020204" pitchFamily="34" charset="0"/>
                <a:ea typeface="黑体" panose="02010609060101010101" pitchFamily="2" charset="-122"/>
              </a:defRPr>
            </a:lvl3pPr>
            <a:lvl4pPr>
              <a:defRPr sz="2800" u="none" strike="noStrike" kern="1200" cap="none" spc="0" normalizeH="0">
                <a:solidFill>
                  <a:schemeClr val="tx1"/>
                </a:solidFill>
                <a:uFillTx/>
                <a:latin typeface="Arial" panose="020B0604020202020204" pitchFamily="34" charset="0"/>
                <a:ea typeface="黑体" panose="02010609060101010101" pitchFamily="2" charset="-122"/>
              </a:defRPr>
            </a:lvl4pPr>
            <a:lvl5pPr>
              <a:defRPr sz="2800" u="none" strike="noStrike" kern="1200" cap="none" spc="0" normalizeH="0">
                <a:solidFill>
                  <a:schemeClr val="tx1"/>
                </a:solidFill>
                <a:uFillTx/>
                <a:latin typeface="Arial" panose="020B0604020202020204" pitchFamily="34" charset="0"/>
                <a:ea typeface="黑体" panose="0201060906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lvl1pPr>
              <a:defRPr sz="3200">
                <a:latin typeface="黑体" panose="02010609060101010101" pitchFamily="2" charset="-122"/>
                <a:ea typeface="黑体" panose="02010609060101010101" pitchFamily="2"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lvl1pPr>
              <a:defRPr sz="2400">
                <a:latin typeface="黑体" panose="02010609060101010101" pitchFamily="2" charset="-122"/>
                <a:ea typeface="黑体" panose="02010609060101010101" pitchFamily="2" charset="-122"/>
              </a:defRPr>
            </a:lvl1pPr>
            <a:lvl2pPr>
              <a:defRPr sz="2400">
                <a:latin typeface="黑体" panose="02010609060101010101" pitchFamily="2" charset="-122"/>
                <a:ea typeface="黑体" panose="02010609060101010101" pitchFamily="2" charset="-122"/>
              </a:defRPr>
            </a:lvl2pPr>
            <a:lvl3pPr>
              <a:defRPr sz="2400">
                <a:latin typeface="黑体" panose="02010609060101010101" pitchFamily="2" charset="-122"/>
                <a:ea typeface="黑体" panose="02010609060101010101" pitchFamily="2" charset="-122"/>
              </a:defRPr>
            </a:lvl3pPr>
            <a:lvl4pPr>
              <a:defRPr sz="2400">
                <a:latin typeface="黑体" panose="02010609060101010101" pitchFamily="2" charset="-122"/>
                <a:ea typeface="黑体" panose="02010609060101010101" pitchFamily="2" charset="-122"/>
              </a:defRPr>
            </a:lvl4pPr>
            <a:lvl5pPr>
              <a:defRPr sz="2400">
                <a:latin typeface="黑体" panose="02010609060101010101" pitchFamily="2" charset="-122"/>
                <a:ea typeface="黑体" panose="0201060906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66850" y="465455"/>
            <a:ext cx="6991350" cy="1431925"/>
          </a:xfrm>
        </p:spPr>
        <p:txBody>
          <a:bodyPr/>
          <a:lstStyle>
            <a:lvl1pPr>
              <a:defRPr sz="3600" u="none" strike="noStrike" kern="1200" cap="none" spc="0" normalizeH="0">
                <a:solidFill>
                  <a:schemeClr val="tx1"/>
                </a:solidFill>
                <a:uFillTx/>
                <a:latin typeface="Arial" panose="020B0604020202020204" pitchFamily="34" charset="0"/>
                <a:ea typeface="黑体" panose="02010609060101010101" pitchFamily="2" charset="-122"/>
              </a:defRPr>
            </a:lvl1p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685800" y="1981200"/>
            <a:ext cx="7772400" cy="4114800"/>
          </a:xfrm>
        </p:spPr>
        <p:txBody>
          <a:bodyPr vert="horz" wrap="square" lIns="91440" tIns="45720" rIns="91440" bIns="45720" numCol="1" anchor="t" anchorCtr="0" compatLnSpc="1"/>
          <a:lstStyle/>
          <a:p>
            <a:pPr marL="342900" marR="0" lvl="0" indent="-342900" algn="l" defTabSz="914400" rtl="0" eaLnBrk="1" fontAlgn="base" latinLnBrk="0" hangingPunct="1">
              <a:spcBef>
                <a:spcPct val="20000"/>
              </a:spcBef>
              <a:spcAft>
                <a:spcPct val="0"/>
              </a:spcAft>
              <a:buClrTx/>
              <a:buSzPct val="85000"/>
              <a:buFontTx/>
              <a:buBlip>
                <a:blip r:embed="rId2"/>
              </a:buBlip>
              <a:defRPr/>
            </a:pPr>
            <a:endParaRPr kumimoji="1"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fontAlgn="base" hangingPunct="1"/>
            <a:fld id="{9A0DB2DC-4C9A-4742-B13C-FB6460FD3503}" type="slidenum">
              <a:rPr lang="en-US" altLang="zh-CN" sz="1400" strike="noStrike" noProof="1" dirty="0">
                <a:latin typeface="Arial" panose="020B0604020202020204" pitchFamily="34" charset="0"/>
                <a:ea typeface="宋体" panose="02010600030101010101" pitchFamily="2" charset="-122"/>
                <a:cs typeface="+mn-ea"/>
              </a:rPr>
              <a:t>‹#›</a:t>
            </a:fld>
            <a:endParaRPr lang="en-US" altLang="zh-CN" sz="1400" strike="noStrike" noProof="1">
              <a:latin typeface="Arial" panose="020B0604020202020204" pitchFamily="34" charset="0"/>
            </a:endParaRPr>
          </a:p>
        </p:txBody>
      </p:sp>
      <p:pic>
        <p:nvPicPr>
          <p:cNvPr id="8" name="Picture 2" descr="庆典校标"/>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228600"/>
            <a:ext cx="7772400" cy="12192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685800" y="1641475"/>
            <a:ext cx="3810000" cy="44545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41475"/>
            <a:ext cx="3810000" cy="44545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fontAlgn="base" hangingPunct="1">
              <a:spcBef>
                <a:spcPct val="50000"/>
              </a:spcBef>
            </a:pPr>
            <a:fld id="{9A0DB2DC-4C9A-4742-B13C-FB6460FD3503}" type="slidenum">
              <a:rPr lang="en-US" altLang="zh-CN" sz="1400" strike="noStrike" noProof="1" dirty="0">
                <a:latin typeface="Times New Roman" panose="02020603050405020304" pitchFamily="18" charset="0"/>
                <a:ea typeface="宋体" panose="02010600030101010101" pitchFamily="2" charset="-122"/>
                <a:cs typeface="+mn-ea"/>
              </a:rPr>
              <a:t>‹#›</a:t>
            </a:fld>
            <a:endParaRPr lang="en-US" altLang="zh-CN" sz="1400" strike="noStrike" noProof="1">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228600"/>
            <a:ext cx="7772400" cy="58674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lgn="r" eaLnBrk="1" fontAlgn="base" hangingPunct="1">
              <a:spcBef>
                <a:spcPct val="50000"/>
              </a:spcBef>
            </a:pPr>
            <a:fld id="{9A0DB2DC-4C9A-4742-B13C-FB6460FD3503}" type="slidenum">
              <a:rPr lang="en-US" altLang="zh-CN" sz="1400" strike="noStrike" noProof="1" dirty="0">
                <a:latin typeface="Times New Roman" panose="02020603050405020304" pitchFamily="18" charset="0"/>
                <a:ea typeface="宋体" panose="02010600030101010101" pitchFamily="2" charset="-122"/>
                <a:cs typeface="+mn-ea"/>
              </a:rPr>
              <a:t>‹#›</a:t>
            </a:fld>
            <a:endParaRPr lang="en-US" altLang="zh-CN" sz="1400" strike="noStrike" noProof="1">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228600"/>
            <a:ext cx="7772400" cy="1219200"/>
          </a:xfrm>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85800" y="1641475"/>
            <a:ext cx="3810000" cy="44545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648200" y="1641475"/>
            <a:ext cx="3810000" cy="21510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648200" y="3944938"/>
            <a:ext cx="3810000" cy="2151062"/>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algn="r" eaLnBrk="1" fontAlgn="base" hangingPunct="1">
              <a:spcBef>
                <a:spcPct val="50000"/>
              </a:spcBef>
            </a:pPr>
            <a:fld id="{9A0DB2DC-4C9A-4742-B13C-FB6460FD3503}" type="slidenum">
              <a:rPr lang="en-US" altLang="zh-CN" sz="1400" strike="noStrike" noProof="1" dirty="0">
                <a:latin typeface="Times New Roman" panose="02020603050405020304" pitchFamily="18" charset="0"/>
                <a:ea typeface="宋体" panose="02010600030101010101" pitchFamily="2" charset="-122"/>
                <a:cs typeface="+mn-ea"/>
              </a:rPr>
              <a:t>‹#›</a:t>
            </a:fld>
            <a:endParaRPr lang="en-US" altLang="zh-CN" sz="1400" strike="noStrike" noProof="1">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85800" y="228600"/>
            <a:ext cx="7772400" cy="1219200"/>
          </a:xfrm>
        </p:spPr>
        <p:txBody>
          <a:bodyPr/>
          <a:lstStyle/>
          <a:p>
            <a:pPr fontAlgn="base"/>
            <a:r>
              <a:rPr lang="zh-CN" altLang="en-US" strike="noStrike" noProof="1"/>
              <a:t>单击此处编辑母版标题样式</a:t>
            </a:r>
          </a:p>
        </p:txBody>
      </p:sp>
      <p:sp>
        <p:nvSpPr>
          <p:cNvPr id="3" name="内容占位符 2"/>
          <p:cNvSpPr>
            <a:spLocks noGrp="1"/>
          </p:cNvSpPr>
          <p:nvPr>
            <p:ph sz="quarter" idx="1"/>
          </p:nvPr>
        </p:nvSpPr>
        <p:spPr>
          <a:xfrm>
            <a:off x="685800" y="1641475"/>
            <a:ext cx="3810000" cy="21510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648200" y="1641475"/>
            <a:ext cx="3810000" cy="21510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685800" y="3944938"/>
            <a:ext cx="3810000" cy="2151062"/>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内容占位符 5"/>
          <p:cNvSpPr>
            <a:spLocks noGrp="1"/>
          </p:cNvSpPr>
          <p:nvPr>
            <p:ph sz="quarter" idx="4"/>
          </p:nvPr>
        </p:nvSpPr>
        <p:spPr>
          <a:xfrm>
            <a:off x="4648200" y="3944938"/>
            <a:ext cx="3810000" cy="2151062"/>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lgn="r" eaLnBrk="1" fontAlgn="base" hangingPunct="1">
              <a:spcBef>
                <a:spcPct val="50000"/>
              </a:spcBef>
            </a:pPr>
            <a:fld id="{9A0DB2DC-4C9A-4742-B13C-FB6460FD3503}" type="slidenum">
              <a:rPr lang="en-US" altLang="zh-CN" sz="1400" strike="noStrike" noProof="1" dirty="0">
                <a:latin typeface="Times New Roman" panose="02020603050405020304" pitchFamily="18" charset="0"/>
                <a:ea typeface="宋体" panose="02010600030101010101" pitchFamily="2" charset="-122"/>
                <a:cs typeface="+mn-ea"/>
              </a:rPr>
              <a:t>‹#›</a:t>
            </a:fld>
            <a:endParaRPr lang="en-US" altLang="zh-CN" sz="1400" strike="noStrike" noProof="1">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46225" y="365125"/>
            <a:ext cx="6969125" cy="1325880"/>
          </a:xfrm>
        </p:spPr>
        <p:txBody>
          <a:bodyPr/>
          <a:lstStyle>
            <a:lvl1pPr>
              <a:defRPr sz="3600">
                <a:solidFill>
                  <a:srgbClr val="FF0000"/>
                </a:solidFill>
                <a:latin typeface="Arial" panose="020B0604020202020204" pitchFamily="34" charset="0"/>
              </a:defRPr>
            </a:lvl1pPr>
          </a:lstStyle>
          <a:p>
            <a:r>
              <a:rPr lang="zh-CN" altLang="en-US"/>
              <a:t>单击此处编辑母版标题样式</a:t>
            </a:r>
          </a:p>
        </p:txBody>
      </p:sp>
      <p:sp>
        <p:nvSpPr>
          <p:cNvPr id="3" name="内容占位符 2"/>
          <p:cNvSpPr>
            <a:spLocks noGrp="1"/>
          </p:cNvSpPr>
          <p:nvPr>
            <p:ph idx="1"/>
          </p:nvPr>
        </p:nvSpPr>
        <p:spPr/>
        <p:txBody>
          <a:bodyPr/>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vl2pPr>
              <a:defRPr sz="2800" u="none" strike="noStrike" kern="1200" cap="none" spc="0" normalizeH="0">
                <a:solidFill>
                  <a:schemeClr val="tx1"/>
                </a:solidFill>
                <a:uFillTx/>
                <a:latin typeface="Arial" panose="020B0604020202020204" pitchFamily="34" charset="0"/>
                <a:ea typeface="黑体" panose="02010609060101010101" pitchFamily="2" charset="-122"/>
              </a:defRPr>
            </a:lvl2pPr>
            <a:lvl3pPr>
              <a:defRPr sz="2800" u="none" strike="noStrike" kern="1200" cap="none" spc="0" normalizeH="0">
                <a:solidFill>
                  <a:schemeClr val="tx1"/>
                </a:solidFill>
                <a:uFillTx/>
                <a:latin typeface="Arial" panose="020B0604020202020204" pitchFamily="34" charset="0"/>
                <a:ea typeface="黑体" panose="02010609060101010101" pitchFamily="2" charset="-122"/>
              </a:defRPr>
            </a:lvl3pPr>
            <a:lvl4pPr>
              <a:defRPr sz="2800" u="none" strike="noStrike" kern="1200" cap="none" spc="0" normalizeH="0">
                <a:solidFill>
                  <a:schemeClr val="tx1"/>
                </a:solidFill>
                <a:uFillTx/>
                <a:latin typeface="Arial" panose="020B0604020202020204" pitchFamily="34" charset="0"/>
                <a:ea typeface="黑体" panose="02010609060101010101" pitchFamily="2" charset="-122"/>
              </a:defRPr>
            </a:lvl4pPr>
            <a:lvl5pPr>
              <a:defRPr sz="2800" u="none" strike="noStrike" kern="1200" cap="none" spc="0" normalizeH="0">
                <a:solidFill>
                  <a:schemeClr val="tx1"/>
                </a:solidFill>
                <a:uFillTx/>
                <a:latin typeface="Arial" panose="020B0604020202020204" pitchFamily="34" charset="0"/>
                <a:ea typeface="黑体" panose="0201060906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lgn="ctr">
              <a:defRPr sz="3600">
                <a:latin typeface="Arial" panose="020B0604020202020204" pitchFamily="34" charset="0"/>
              </a:defRPr>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2800">
                <a:solidFill>
                  <a:schemeClr val="tx1">
                    <a:tint val="75000"/>
                  </a:schemeClr>
                </a:solidFill>
                <a:latin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547495" y="365125"/>
            <a:ext cx="6967855" cy="1325880"/>
          </a:xfrm>
        </p:spPr>
        <p:txBody>
          <a:bodyPr/>
          <a:lstStyle>
            <a:lvl1pPr>
              <a:defRPr sz="3600">
                <a:latin typeface="Arial" panose="020B0604020202020204" pitchFamily="34" charset="0"/>
              </a:defRPr>
            </a:lvl1p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lvl1pPr>
              <a:defRPr sz="2800">
                <a:latin typeface="Arial" panose="020B0604020202020204" pitchFamily="34" charset="0"/>
              </a:defRPr>
            </a:lvl1pPr>
            <a:lvl2pPr>
              <a:defRPr sz="2800">
                <a:latin typeface="Arial" panose="020B0604020202020204" pitchFamily="34" charset="0"/>
              </a:defRPr>
            </a:lvl2pPr>
            <a:lvl3pPr>
              <a:defRPr sz="2800">
                <a:latin typeface="Arial" panose="020B0604020202020204" pitchFamily="34" charset="0"/>
              </a:defRPr>
            </a:lvl3pPr>
            <a:lvl4pPr>
              <a:defRPr sz="2800">
                <a:latin typeface="Arial" panose="020B0604020202020204" pitchFamily="34" charset="0"/>
              </a:defRPr>
            </a:lvl4pPr>
            <a:lvl5pPr>
              <a:defRPr sz="2800">
                <a:latin typeface="Arial" panose="020B0604020202020204"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lvl1pPr>
              <a:defRPr sz="2800">
                <a:latin typeface="Arial" panose="020B0604020202020204" pitchFamily="34" charset="0"/>
              </a:defRPr>
            </a:lvl1pPr>
            <a:lvl2pPr>
              <a:defRPr sz="2800">
                <a:latin typeface="Arial" panose="020B0604020202020204" pitchFamily="34" charset="0"/>
              </a:defRPr>
            </a:lvl2pPr>
            <a:lvl3pPr>
              <a:defRPr sz="2800">
                <a:latin typeface="Arial" panose="020B0604020202020204" pitchFamily="34" charset="0"/>
              </a:defRPr>
            </a:lvl3pPr>
            <a:lvl4pPr>
              <a:defRPr sz="2800" u="none" strike="noStrike" kern="1200" cap="none" spc="0" normalizeH="0">
                <a:solidFill>
                  <a:schemeClr val="tx1"/>
                </a:solidFill>
                <a:uFillTx/>
                <a:latin typeface="Arial" panose="020B0604020202020204" pitchFamily="34" charset="0"/>
              </a:defRPr>
            </a:lvl4pPr>
            <a:lvl5pPr>
              <a:defRPr sz="2800">
                <a:latin typeface="Arial" panose="020B0604020202020204"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508125" y="365125"/>
            <a:ext cx="7008495" cy="1325880"/>
          </a:xfrm>
        </p:spPr>
        <p:txBody>
          <a:bodyPr/>
          <a:lstStyle>
            <a:lvl1pPr>
              <a:defRPr sz="3600" u="none" strike="noStrike" kern="1200" cap="none" spc="0" normalizeH="0">
                <a:solidFill>
                  <a:schemeClr val="tx1"/>
                </a:solidFill>
                <a:uFillTx/>
                <a:latin typeface="Arial" panose="020B0604020202020204" pitchFamily="34" charset="0"/>
              </a:defRPr>
            </a:lvl1p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noAutofit/>
          </a:bodyPr>
          <a:lstStyle>
            <a:lvl1pPr marL="0" indent="0">
              <a:buNone/>
              <a:defRPr sz="2800" b="1">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5" name="文本占位符 4"/>
          <p:cNvSpPr>
            <a:spLocks noGrp="1"/>
          </p:cNvSpPr>
          <p:nvPr>
            <p:ph type="body" sz="quarter" idx="3"/>
          </p:nvPr>
        </p:nvSpPr>
        <p:spPr>
          <a:xfrm>
            <a:off x="4629150" y="1681163"/>
            <a:ext cx="3887391" cy="823912"/>
          </a:xfrm>
        </p:spPr>
        <p:txBody>
          <a:bodyPr anchor="b">
            <a:noAutofit/>
          </a:bodyPr>
          <a:lstStyle>
            <a:lvl1pPr marL="0" indent="0">
              <a:buNone/>
              <a:defRPr sz="2800" b="1">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lvl1pPr>
              <a:defRPr sz="2800">
                <a:latin typeface="Arial" panose="020B0604020202020204" pitchFamily="34" charset="0"/>
              </a:defRPr>
            </a:lvl1pPr>
            <a:lvl2pPr>
              <a:defRPr sz="2400"/>
            </a:lvl2pPr>
            <a:lvl3pPr>
              <a:defRPr sz="2000">
                <a:latin typeface="Arial" panose="020B0604020202020204" pitchFamily="34" charset="0"/>
              </a:defRPr>
            </a:lvl3pPr>
            <a:lvl4pPr>
              <a:defRPr sz="18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10"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内容占位符 10"/>
          <p:cNvSpPr>
            <a:spLocks noGrp="1"/>
          </p:cNvSpPr>
          <p:nvPr>
            <p:ph sz="quarter" idx="13"/>
          </p:nvPr>
        </p:nvSpPr>
        <p:spPr>
          <a:xfrm>
            <a:off x="629920" y="2588260"/>
            <a:ext cx="3887391" cy="3684588"/>
          </a:xfrm>
        </p:spPr>
        <p:txBody>
          <a:bodyPr/>
          <a:lstStyle>
            <a:lvl1pPr>
              <a:defRPr sz="2800">
                <a:latin typeface="Arial" panose="020B0604020202020204" pitchFamily="34" charset="0"/>
              </a:defRPr>
            </a:lvl1pPr>
            <a:lvl2pPr>
              <a:defRPr sz="2400"/>
            </a:lvl2pPr>
            <a:lvl3pPr>
              <a:defRPr sz="2000">
                <a:latin typeface="Arial" panose="020B0604020202020204" pitchFamily="34" charset="0"/>
              </a:defRPr>
            </a:lvl3pPr>
            <a:lvl4pPr>
              <a:defRPr sz="18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596390" y="365125"/>
            <a:ext cx="6918960" cy="1325880"/>
          </a:xfrm>
        </p:spPr>
        <p:txBody>
          <a:bodyPr/>
          <a:lstStyle>
            <a:lvl1pPr>
              <a:defRPr sz="3600" u="none" strike="noStrike" kern="1200" cap="none" spc="0" normalizeH="0">
                <a:solidFill>
                  <a:srgbClr val="FF0000"/>
                </a:solidFill>
                <a:uFillTx/>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6"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5"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20" y="1520190"/>
            <a:ext cx="2948940" cy="723265"/>
          </a:xfrm>
        </p:spPr>
        <p:txBody>
          <a:bodyPr anchor="b">
            <a:noAutofit/>
          </a:bodyPr>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vl2pPr>
              <a:defRPr sz="2400" u="none" strike="noStrike" kern="1200" cap="none" spc="0" normalizeH="0">
                <a:solidFill>
                  <a:schemeClr val="tx1"/>
                </a:solidFill>
                <a:uFillTx/>
                <a:latin typeface="Arial" panose="020B0604020202020204" pitchFamily="34" charset="0"/>
                <a:ea typeface="黑体" panose="02010609060101010101" pitchFamily="2" charset="-122"/>
              </a:defRPr>
            </a:lvl2pPr>
            <a:lvl3pPr>
              <a:defRPr sz="2000" u="none" strike="noStrike" kern="1200" cap="none" spc="0" normalizeH="0">
                <a:solidFill>
                  <a:schemeClr val="tx1"/>
                </a:solidFill>
                <a:uFillTx/>
                <a:latin typeface="Arial" panose="020B0604020202020204" pitchFamily="34" charset="0"/>
                <a:ea typeface="黑体" panose="02010609060101010101" pitchFamily="2" charset="-122"/>
              </a:defRPr>
            </a:lvl3pPr>
            <a:lvl4pPr>
              <a:defRPr sz="1800" u="none" strike="noStrike" kern="1200" cap="none" spc="0" normalizeH="0">
                <a:solidFill>
                  <a:schemeClr val="tx1"/>
                </a:solidFill>
                <a:uFillTx/>
                <a:latin typeface="Arial" panose="020B0604020202020204" pitchFamily="34" charset="0"/>
                <a:ea typeface="黑体" panose="02010609060101010101" pitchFamily="2" charset="-122"/>
              </a:defRPr>
            </a:lvl4pPr>
            <a:lvl5pPr>
              <a:defRPr sz="1800" u="none" strike="noStrike" kern="1200" cap="none" spc="0" normalizeH="0">
                <a:solidFill>
                  <a:schemeClr val="tx1"/>
                </a:solidFill>
                <a:uFillTx/>
                <a:latin typeface="Arial" panose="020B0604020202020204" pitchFamily="34" charset="0"/>
                <a:ea typeface="黑体" panose="02010609060101010101" pitchFamily="2" charset="-122"/>
              </a:defRPr>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920" y="2301240"/>
            <a:ext cx="2948940" cy="3568065"/>
          </a:xfrm>
        </p:spPr>
        <p:txBody>
          <a:bodyPr/>
          <a:lstStyle>
            <a:lvl1pPr marL="0" indent="0">
              <a:buNone/>
              <a:defRPr sz="2400" u="none" strike="noStrike" kern="1200" cap="none" spc="0" normalizeH="0">
                <a:solidFill>
                  <a:schemeClr val="tx1"/>
                </a:solidFill>
                <a:uFillTx/>
                <a:latin typeface="Arial" panose="020B0604020202020204" pitchFamily="34" charset="0"/>
                <a:ea typeface="黑体" panose="02010609060101010101" pitchFamily="2"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20" y="1432560"/>
            <a:ext cx="2948940" cy="795655"/>
          </a:xfrm>
        </p:spPr>
        <p:txBody>
          <a:bodyPr anchor="b">
            <a:noAutofit/>
          </a:bodyPr>
          <a:lstStyle>
            <a:lvl1pPr>
              <a:defRPr sz="2800">
                <a:latin typeface="Arial" panose="020B0604020202020204" pitchFamily="34" charset="0"/>
                <a:ea typeface="黑体" panose="02010609060101010101" pitchFamily="2" charset="-122"/>
              </a:defRPr>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atin typeface="Arial" panose="020B0604020202020204" pitchFamily="34" charset="0"/>
                <a:ea typeface="黑体" panose="02010609060101010101" pitchFamily="2" charset="-122"/>
                <a:cs typeface="Arial" panose="020B060402020202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920" y="2390140"/>
            <a:ext cx="2948940" cy="3479165"/>
          </a:xfrm>
        </p:spPr>
        <p:txBody>
          <a:bodyPr/>
          <a:lstStyle>
            <a:lvl1pPr marL="0" indent="0">
              <a:buNone/>
              <a:defRPr sz="2400" u="none" strike="noStrike" kern="1200" cap="none" spc="0" normalizeH="0">
                <a:solidFill>
                  <a:schemeClr val="tx1"/>
                </a:solidFill>
                <a:uFillTx/>
                <a:latin typeface="Arial" panose="020B0604020202020204" pitchFamily="34" charset="0"/>
                <a:ea typeface="黑体" panose="02010609060101010101" pitchFamily="2"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9668A39-DD1F-45D4-A8B7-F24CC4761D8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300" u="none" strike="noStrike" kern="1200" cap="none" spc="0" normalizeH="0">
          <a:solidFill>
            <a:schemeClr val="tx1"/>
          </a:solidFill>
          <a:uFillTx/>
          <a:latin typeface="Arial" panose="020B0604020202020204" pitchFamily="34" charset="0"/>
          <a:ea typeface="黑体" panose="02010609060101010101" pitchFamily="2"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u="none" strike="noStrike" kern="1200" cap="none" spc="0" normalizeH="0">
          <a:solidFill>
            <a:schemeClr val="tx1"/>
          </a:solidFill>
          <a:uFillTx/>
          <a:latin typeface="Arial" panose="020B0604020202020204" pitchFamily="34" charset="0"/>
          <a:ea typeface="黑体" panose="02010609060101010101" pitchFamily="2"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u="none" strike="noStrike" kern="1200" cap="none" spc="0" normalizeH="0">
          <a:solidFill>
            <a:schemeClr val="tx1"/>
          </a:solidFill>
          <a:uFillTx/>
          <a:latin typeface="Arial" panose="020B0604020202020204" pitchFamily="34" charset="0"/>
          <a:ea typeface="黑体" panose="02010609060101010101" pitchFamily="2"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u="none" strike="noStrike" kern="1200" cap="none" spc="0" normalizeH="0">
          <a:solidFill>
            <a:schemeClr val="tx1"/>
          </a:solidFill>
          <a:uFillTx/>
          <a:latin typeface="Arial" panose="020B0604020202020204" pitchFamily="34" charset="0"/>
          <a:ea typeface="黑体" panose="02010609060101010101" pitchFamily="2"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u="none" strike="noStrike" kern="1200" cap="none" spc="0" normalizeH="0">
          <a:solidFill>
            <a:schemeClr val="tx1"/>
          </a:solidFill>
          <a:uFillTx/>
          <a:latin typeface="Arial" panose="020B0604020202020204" pitchFamily="34" charset="0"/>
          <a:ea typeface="黑体" panose="02010609060101010101" pitchFamily="2"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u="none" strike="noStrike" kern="1200" cap="none" spc="0" normalizeH="0">
          <a:solidFill>
            <a:schemeClr val="tx1"/>
          </a:solidFill>
          <a:uFillTx/>
          <a:latin typeface="Arial" panose="020B0604020202020204" pitchFamily="34" charset="0"/>
          <a:ea typeface="黑体" panose="02010609060101010101" pitchFamily="2"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17" Type="http://schemas.openxmlformats.org/officeDocument/2006/relationships/customXml" Target="../ink/ink376.xml"/><Relationship Id="rId21" Type="http://schemas.openxmlformats.org/officeDocument/2006/relationships/customXml" Target="../ink/ink328.xml"/><Relationship Id="rId42" Type="http://schemas.openxmlformats.org/officeDocument/2006/relationships/image" Target="../media/image349.png"/><Relationship Id="rId63" Type="http://schemas.openxmlformats.org/officeDocument/2006/relationships/customXml" Target="../ink/ink349.xml"/><Relationship Id="rId84" Type="http://schemas.openxmlformats.org/officeDocument/2006/relationships/image" Target="../media/image370.png"/><Relationship Id="rId138" Type="http://schemas.openxmlformats.org/officeDocument/2006/relationships/image" Target="../media/image397.png"/><Relationship Id="rId107" Type="http://schemas.openxmlformats.org/officeDocument/2006/relationships/customXml" Target="../ink/ink371.xml"/><Relationship Id="rId11" Type="http://schemas.openxmlformats.org/officeDocument/2006/relationships/customXml" Target="../ink/ink323.xml"/><Relationship Id="rId32" Type="http://schemas.openxmlformats.org/officeDocument/2006/relationships/image" Target="../media/image344.png"/><Relationship Id="rId53" Type="http://schemas.openxmlformats.org/officeDocument/2006/relationships/customXml" Target="../ink/ink344.xml"/><Relationship Id="rId74" Type="http://schemas.openxmlformats.org/officeDocument/2006/relationships/image" Target="../media/image365.png"/><Relationship Id="rId128" Type="http://schemas.openxmlformats.org/officeDocument/2006/relationships/image" Target="../media/image392.png"/><Relationship Id="rId5" Type="http://schemas.openxmlformats.org/officeDocument/2006/relationships/customXml" Target="../ink/ink320.xml"/><Relationship Id="rId90" Type="http://schemas.openxmlformats.org/officeDocument/2006/relationships/image" Target="../media/image373.png"/><Relationship Id="rId95" Type="http://schemas.openxmlformats.org/officeDocument/2006/relationships/customXml" Target="../ink/ink365.xml"/><Relationship Id="rId22" Type="http://schemas.openxmlformats.org/officeDocument/2006/relationships/image" Target="../media/image339.png"/><Relationship Id="rId27" Type="http://schemas.openxmlformats.org/officeDocument/2006/relationships/customXml" Target="../ink/ink331.xml"/><Relationship Id="rId43" Type="http://schemas.openxmlformats.org/officeDocument/2006/relationships/customXml" Target="../ink/ink339.xml"/><Relationship Id="rId48" Type="http://schemas.openxmlformats.org/officeDocument/2006/relationships/image" Target="../media/image352.png"/><Relationship Id="rId64" Type="http://schemas.openxmlformats.org/officeDocument/2006/relationships/image" Target="../media/image360.png"/><Relationship Id="rId69" Type="http://schemas.openxmlformats.org/officeDocument/2006/relationships/customXml" Target="../ink/ink352.xml"/><Relationship Id="rId113" Type="http://schemas.openxmlformats.org/officeDocument/2006/relationships/customXml" Target="../ink/ink374.xml"/><Relationship Id="rId118" Type="http://schemas.openxmlformats.org/officeDocument/2006/relationships/image" Target="../media/image387.png"/><Relationship Id="rId134" Type="http://schemas.openxmlformats.org/officeDocument/2006/relationships/image" Target="../media/image395.png"/><Relationship Id="rId139" Type="http://schemas.openxmlformats.org/officeDocument/2006/relationships/customXml" Target="../ink/ink387.xml"/><Relationship Id="rId80" Type="http://schemas.openxmlformats.org/officeDocument/2006/relationships/image" Target="../media/image368.png"/><Relationship Id="rId85" Type="http://schemas.openxmlformats.org/officeDocument/2006/relationships/customXml" Target="../ink/ink360.xml"/><Relationship Id="rId12" Type="http://schemas.openxmlformats.org/officeDocument/2006/relationships/image" Target="../media/image334.png"/><Relationship Id="rId17" Type="http://schemas.openxmlformats.org/officeDocument/2006/relationships/customXml" Target="../ink/ink326.xml"/><Relationship Id="rId33" Type="http://schemas.openxmlformats.org/officeDocument/2006/relationships/customXml" Target="../ink/ink334.xml"/><Relationship Id="rId38" Type="http://schemas.openxmlformats.org/officeDocument/2006/relationships/image" Target="../media/image347.png"/><Relationship Id="rId59" Type="http://schemas.openxmlformats.org/officeDocument/2006/relationships/customXml" Target="../ink/ink347.xml"/><Relationship Id="rId103" Type="http://schemas.openxmlformats.org/officeDocument/2006/relationships/customXml" Target="../ink/ink369.xml"/><Relationship Id="rId108" Type="http://schemas.openxmlformats.org/officeDocument/2006/relationships/image" Target="../media/image382.png"/><Relationship Id="rId124" Type="http://schemas.openxmlformats.org/officeDocument/2006/relationships/image" Target="../media/image390.png"/><Relationship Id="rId129" Type="http://schemas.openxmlformats.org/officeDocument/2006/relationships/customXml" Target="../ink/ink382.xml"/><Relationship Id="rId54" Type="http://schemas.openxmlformats.org/officeDocument/2006/relationships/image" Target="../media/image355.png"/><Relationship Id="rId70" Type="http://schemas.openxmlformats.org/officeDocument/2006/relationships/image" Target="../media/image363.png"/><Relationship Id="rId75" Type="http://schemas.openxmlformats.org/officeDocument/2006/relationships/customXml" Target="../ink/ink355.xml"/><Relationship Id="rId91" Type="http://schemas.openxmlformats.org/officeDocument/2006/relationships/customXml" Target="../ink/ink363.xml"/><Relationship Id="rId96" Type="http://schemas.openxmlformats.org/officeDocument/2006/relationships/image" Target="../media/image376.png"/><Relationship Id="rId140" Type="http://schemas.openxmlformats.org/officeDocument/2006/relationships/image" Target="../media/image398.png"/><Relationship Id="rId145" Type="http://schemas.openxmlformats.org/officeDocument/2006/relationships/customXml" Target="../ink/ink390.xml"/><Relationship Id="rId1" Type="http://schemas.openxmlformats.org/officeDocument/2006/relationships/slideLayout" Target="../slideLayouts/slideLayout2.xml"/><Relationship Id="rId6" Type="http://schemas.openxmlformats.org/officeDocument/2006/relationships/image" Target="../media/image331.png"/><Relationship Id="rId23" Type="http://schemas.openxmlformats.org/officeDocument/2006/relationships/customXml" Target="../ink/ink329.xml"/><Relationship Id="rId28" Type="http://schemas.openxmlformats.org/officeDocument/2006/relationships/image" Target="../media/image342.png"/><Relationship Id="rId49" Type="http://schemas.openxmlformats.org/officeDocument/2006/relationships/customXml" Target="../ink/ink342.xml"/><Relationship Id="rId114" Type="http://schemas.openxmlformats.org/officeDocument/2006/relationships/image" Target="../media/image385.png"/><Relationship Id="rId119" Type="http://schemas.openxmlformats.org/officeDocument/2006/relationships/customXml" Target="../ink/ink377.xml"/><Relationship Id="rId44" Type="http://schemas.openxmlformats.org/officeDocument/2006/relationships/image" Target="../media/image350.png"/><Relationship Id="rId60" Type="http://schemas.openxmlformats.org/officeDocument/2006/relationships/image" Target="../media/image358.png"/><Relationship Id="rId65" Type="http://schemas.openxmlformats.org/officeDocument/2006/relationships/customXml" Target="../ink/ink350.xml"/><Relationship Id="rId81" Type="http://schemas.openxmlformats.org/officeDocument/2006/relationships/customXml" Target="../ink/ink358.xml"/><Relationship Id="rId86" Type="http://schemas.openxmlformats.org/officeDocument/2006/relationships/image" Target="../media/image371.png"/><Relationship Id="rId130" Type="http://schemas.openxmlformats.org/officeDocument/2006/relationships/image" Target="../media/image393.png"/><Relationship Id="rId135" Type="http://schemas.openxmlformats.org/officeDocument/2006/relationships/customXml" Target="../ink/ink385.xml"/><Relationship Id="rId13" Type="http://schemas.openxmlformats.org/officeDocument/2006/relationships/customXml" Target="../ink/ink324.xml"/><Relationship Id="rId18" Type="http://schemas.openxmlformats.org/officeDocument/2006/relationships/image" Target="../media/image337.png"/><Relationship Id="rId39" Type="http://schemas.openxmlformats.org/officeDocument/2006/relationships/customXml" Target="../ink/ink337.xml"/><Relationship Id="rId109" Type="http://schemas.openxmlformats.org/officeDocument/2006/relationships/customXml" Target="../ink/ink372.xml"/><Relationship Id="rId34" Type="http://schemas.openxmlformats.org/officeDocument/2006/relationships/image" Target="../media/image345.png"/><Relationship Id="rId50" Type="http://schemas.openxmlformats.org/officeDocument/2006/relationships/image" Target="../media/image353.png"/><Relationship Id="rId55" Type="http://schemas.openxmlformats.org/officeDocument/2006/relationships/customXml" Target="../ink/ink345.xml"/><Relationship Id="rId76" Type="http://schemas.openxmlformats.org/officeDocument/2006/relationships/image" Target="../media/image366.png"/><Relationship Id="rId97" Type="http://schemas.openxmlformats.org/officeDocument/2006/relationships/customXml" Target="../ink/ink366.xml"/><Relationship Id="rId104" Type="http://schemas.openxmlformats.org/officeDocument/2006/relationships/image" Target="../media/image380.png"/><Relationship Id="rId120" Type="http://schemas.openxmlformats.org/officeDocument/2006/relationships/image" Target="../media/image388.png"/><Relationship Id="rId125" Type="http://schemas.openxmlformats.org/officeDocument/2006/relationships/customXml" Target="../ink/ink380.xml"/><Relationship Id="rId141" Type="http://schemas.openxmlformats.org/officeDocument/2006/relationships/customXml" Target="../ink/ink388.xml"/><Relationship Id="rId146" Type="http://schemas.openxmlformats.org/officeDocument/2006/relationships/image" Target="../media/image401.png"/><Relationship Id="rId7" Type="http://schemas.openxmlformats.org/officeDocument/2006/relationships/customXml" Target="../ink/ink321.xml"/><Relationship Id="rId71" Type="http://schemas.openxmlformats.org/officeDocument/2006/relationships/customXml" Target="../ink/ink353.xml"/><Relationship Id="rId92" Type="http://schemas.openxmlformats.org/officeDocument/2006/relationships/image" Target="../media/image374.png"/><Relationship Id="rId2" Type="http://schemas.openxmlformats.org/officeDocument/2006/relationships/notesSlide" Target="../notesSlides/notesSlide4.xml"/><Relationship Id="rId29" Type="http://schemas.openxmlformats.org/officeDocument/2006/relationships/customXml" Target="../ink/ink332.xml"/><Relationship Id="rId24" Type="http://schemas.openxmlformats.org/officeDocument/2006/relationships/image" Target="../media/image340.png"/><Relationship Id="rId40" Type="http://schemas.openxmlformats.org/officeDocument/2006/relationships/image" Target="../media/image348.png"/><Relationship Id="rId45" Type="http://schemas.openxmlformats.org/officeDocument/2006/relationships/customXml" Target="../ink/ink340.xml"/><Relationship Id="rId66" Type="http://schemas.openxmlformats.org/officeDocument/2006/relationships/image" Target="../media/image361.png"/><Relationship Id="rId87" Type="http://schemas.openxmlformats.org/officeDocument/2006/relationships/customXml" Target="../ink/ink361.xml"/><Relationship Id="rId110" Type="http://schemas.openxmlformats.org/officeDocument/2006/relationships/image" Target="../media/image383.png"/><Relationship Id="rId115" Type="http://schemas.openxmlformats.org/officeDocument/2006/relationships/customXml" Target="../ink/ink375.xml"/><Relationship Id="rId131" Type="http://schemas.openxmlformats.org/officeDocument/2006/relationships/customXml" Target="../ink/ink383.xml"/><Relationship Id="rId136" Type="http://schemas.openxmlformats.org/officeDocument/2006/relationships/image" Target="../media/image396.png"/><Relationship Id="rId61" Type="http://schemas.openxmlformats.org/officeDocument/2006/relationships/customXml" Target="../ink/ink348.xml"/><Relationship Id="rId82" Type="http://schemas.openxmlformats.org/officeDocument/2006/relationships/image" Target="../media/image369.png"/><Relationship Id="rId19" Type="http://schemas.openxmlformats.org/officeDocument/2006/relationships/customXml" Target="../ink/ink327.xml"/><Relationship Id="rId14" Type="http://schemas.openxmlformats.org/officeDocument/2006/relationships/image" Target="../media/image335.png"/><Relationship Id="rId30" Type="http://schemas.openxmlformats.org/officeDocument/2006/relationships/image" Target="../media/image343.png"/><Relationship Id="rId35" Type="http://schemas.openxmlformats.org/officeDocument/2006/relationships/customXml" Target="../ink/ink335.xml"/><Relationship Id="rId56" Type="http://schemas.openxmlformats.org/officeDocument/2006/relationships/image" Target="../media/image356.png"/><Relationship Id="rId77" Type="http://schemas.openxmlformats.org/officeDocument/2006/relationships/customXml" Target="../ink/ink356.xml"/><Relationship Id="rId100" Type="http://schemas.openxmlformats.org/officeDocument/2006/relationships/image" Target="../media/image378.png"/><Relationship Id="rId105" Type="http://schemas.openxmlformats.org/officeDocument/2006/relationships/customXml" Target="../ink/ink370.xml"/><Relationship Id="rId126" Type="http://schemas.openxmlformats.org/officeDocument/2006/relationships/image" Target="../media/image391.png"/><Relationship Id="rId147" Type="http://schemas.openxmlformats.org/officeDocument/2006/relationships/customXml" Target="../ink/ink391.xml"/><Relationship Id="rId8" Type="http://schemas.openxmlformats.org/officeDocument/2006/relationships/image" Target="../media/image332.png"/><Relationship Id="rId51" Type="http://schemas.openxmlformats.org/officeDocument/2006/relationships/customXml" Target="../ink/ink343.xml"/><Relationship Id="rId72" Type="http://schemas.openxmlformats.org/officeDocument/2006/relationships/image" Target="../media/image364.png"/><Relationship Id="rId93" Type="http://schemas.openxmlformats.org/officeDocument/2006/relationships/customXml" Target="../ink/ink364.xml"/><Relationship Id="rId98" Type="http://schemas.openxmlformats.org/officeDocument/2006/relationships/image" Target="../media/image377.png"/><Relationship Id="rId121" Type="http://schemas.openxmlformats.org/officeDocument/2006/relationships/customXml" Target="../ink/ink378.xml"/><Relationship Id="rId142" Type="http://schemas.openxmlformats.org/officeDocument/2006/relationships/image" Target="../media/image399.png"/><Relationship Id="rId3" Type="http://schemas.openxmlformats.org/officeDocument/2006/relationships/image" Target="../media/image293.png"/><Relationship Id="rId25" Type="http://schemas.openxmlformats.org/officeDocument/2006/relationships/customXml" Target="../ink/ink330.xml"/><Relationship Id="rId46" Type="http://schemas.openxmlformats.org/officeDocument/2006/relationships/image" Target="../media/image351.png"/><Relationship Id="rId67" Type="http://schemas.openxmlformats.org/officeDocument/2006/relationships/customXml" Target="../ink/ink351.xml"/><Relationship Id="rId116" Type="http://schemas.openxmlformats.org/officeDocument/2006/relationships/image" Target="../media/image386.png"/><Relationship Id="rId137" Type="http://schemas.openxmlformats.org/officeDocument/2006/relationships/customXml" Target="../ink/ink386.xml"/><Relationship Id="rId20" Type="http://schemas.openxmlformats.org/officeDocument/2006/relationships/image" Target="../media/image338.png"/><Relationship Id="rId41" Type="http://schemas.openxmlformats.org/officeDocument/2006/relationships/customXml" Target="../ink/ink338.xml"/><Relationship Id="rId62" Type="http://schemas.openxmlformats.org/officeDocument/2006/relationships/image" Target="../media/image359.png"/><Relationship Id="rId83" Type="http://schemas.openxmlformats.org/officeDocument/2006/relationships/customXml" Target="../ink/ink359.xml"/><Relationship Id="rId88" Type="http://schemas.openxmlformats.org/officeDocument/2006/relationships/image" Target="../media/image372.png"/><Relationship Id="rId111" Type="http://schemas.openxmlformats.org/officeDocument/2006/relationships/customXml" Target="../ink/ink373.xml"/><Relationship Id="rId132" Type="http://schemas.openxmlformats.org/officeDocument/2006/relationships/image" Target="../media/image394.png"/><Relationship Id="rId15" Type="http://schemas.openxmlformats.org/officeDocument/2006/relationships/customXml" Target="../ink/ink325.xml"/><Relationship Id="rId36" Type="http://schemas.openxmlformats.org/officeDocument/2006/relationships/image" Target="../media/image346.png"/><Relationship Id="rId57" Type="http://schemas.openxmlformats.org/officeDocument/2006/relationships/customXml" Target="../ink/ink346.xml"/><Relationship Id="rId106" Type="http://schemas.openxmlformats.org/officeDocument/2006/relationships/image" Target="../media/image381.png"/><Relationship Id="rId127" Type="http://schemas.openxmlformats.org/officeDocument/2006/relationships/customXml" Target="../ink/ink381.xml"/><Relationship Id="rId10" Type="http://schemas.openxmlformats.org/officeDocument/2006/relationships/image" Target="../media/image333.png"/><Relationship Id="rId31" Type="http://schemas.openxmlformats.org/officeDocument/2006/relationships/customXml" Target="../ink/ink333.xml"/><Relationship Id="rId52" Type="http://schemas.openxmlformats.org/officeDocument/2006/relationships/image" Target="../media/image354.png"/><Relationship Id="rId73" Type="http://schemas.openxmlformats.org/officeDocument/2006/relationships/customXml" Target="../ink/ink354.xml"/><Relationship Id="rId78" Type="http://schemas.openxmlformats.org/officeDocument/2006/relationships/image" Target="../media/image367.png"/><Relationship Id="rId94" Type="http://schemas.openxmlformats.org/officeDocument/2006/relationships/image" Target="../media/image375.png"/><Relationship Id="rId99" Type="http://schemas.openxmlformats.org/officeDocument/2006/relationships/customXml" Target="../ink/ink367.xml"/><Relationship Id="rId101" Type="http://schemas.openxmlformats.org/officeDocument/2006/relationships/customXml" Target="../ink/ink368.xml"/><Relationship Id="rId122" Type="http://schemas.openxmlformats.org/officeDocument/2006/relationships/image" Target="../media/image389.png"/><Relationship Id="rId143" Type="http://schemas.openxmlformats.org/officeDocument/2006/relationships/customXml" Target="../ink/ink389.xml"/><Relationship Id="rId148" Type="http://schemas.openxmlformats.org/officeDocument/2006/relationships/image" Target="../media/image402.png"/><Relationship Id="rId4" Type="http://schemas.openxmlformats.org/officeDocument/2006/relationships/image" Target="../media/image329.png"/><Relationship Id="rId9" Type="http://schemas.openxmlformats.org/officeDocument/2006/relationships/customXml" Target="../ink/ink322.xml"/><Relationship Id="rId26" Type="http://schemas.openxmlformats.org/officeDocument/2006/relationships/image" Target="../media/image341.png"/><Relationship Id="rId47" Type="http://schemas.openxmlformats.org/officeDocument/2006/relationships/customXml" Target="../ink/ink341.xml"/><Relationship Id="rId68" Type="http://schemas.openxmlformats.org/officeDocument/2006/relationships/image" Target="../media/image362.png"/><Relationship Id="rId89" Type="http://schemas.openxmlformats.org/officeDocument/2006/relationships/customXml" Target="../ink/ink362.xml"/><Relationship Id="rId112" Type="http://schemas.openxmlformats.org/officeDocument/2006/relationships/image" Target="../media/image384.png"/><Relationship Id="rId133" Type="http://schemas.openxmlformats.org/officeDocument/2006/relationships/customXml" Target="../ink/ink384.xml"/><Relationship Id="rId16" Type="http://schemas.openxmlformats.org/officeDocument/2006/relationships/image" Target="../media/image336.png"/><Relationship Id="rId37" Type="http://schemas.openxmlformats.org/officeDocument/2006/relationships/customXml" Target="../ink/ink336.xml"/><Relationship Id="rId58" Type="http://schemas.openxmlformats.org/officeDocument/2006/relationships/image" Target="../media/image357.png"/><Relationship Id="rId79" Type="http://schemas.openxmlformats.org/officeDocument/2006/relationships/customXml" Target="../ink/ink357.xml"/><Relationship Id="rId102" Type="http://schemas.openxmlformats.org/officeDocument/2006/relationships/image" Target="../media/image379.png"/><Relationship Id="rId123" Type="http://schemas.openxmlformats.org/officeDocument/2006/relationships/customXml" Target="../ink/ink379.xml"/><Relationship Id="rId144" Type="http://schemas.openxmlformats.org/officeDocument/2006/relationships/image" Target="../media/image40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2802.png"/><Relationship Id="rId13" Type="http://schemas.openxmlformats.org/officeDocument/2006/relationships/customXml" Target="../ink/ink2712.xml"/><Relationship Id="rId18" Type="http://schemas.openxmlformats.org/officeDocument/2006/relationships/image" Target="../media/image2807.png"/><Relationship Id="rId3" Type="http://schemas.openxmlformats.org/officeDocument/2006/relationships/customXml" Target="../ink/ink2707.xml"/><Relationship Id="rId21" Type="http://schemas.openxmlformats.org/officeDocument/2006/relationships/customXml" Target="../ink/ink2716.xml"/><Relationship Id="rId7" Type="http://schemas.openxmlformats.org/officeDocument/2006/relationships/customXml" Target="../ink/ink2709.xml"/><Relationship Id="rId12" Type="http://schemas.openxmlformats.org/officeDocument/2006/relationships/image" Target="../media/image2804.png"/><Relationship Id="rId17" Type="http://schemas.openxmlformats.org/officeDocument/2006/relationships/customXml" Target="../ink/ink2714.xml"/><Relationship Id="rId2" Type="http://schemas.openxmlformats.org/officeDocument/2006/relationships/notesSlide" Target="../notesSlides/notesSlide73.xml"/><Relationship Id="rId16" Type="http://schemas.openxmlformats.org/officeDocument/2006/relationships/image" Target="../media/image2806.png"/><Relationship Id="rId20" Type="http://schemas.openxmlformats.org/officeDocument/2006/relationships/image" Target="../media/image2808.png"/><Relationship Id="rId1" Type="http://schemas.openxmlformats.org/officeDocument/2006/relationships/slideLayout" Target="../slideLayouts/slideLayout2.xml"/><Relationship Id="rId6" Type="http://schemas.openxmlformats.org/officeDocument/2006/relationships/image" Target="../media/image2801.png"/><Relationship Id="rId11" Type="http://schemas.openxmlformats.org/officeDocument/2006/relationships/customXml" Target="../ink/ink2711.xml"/><Relationship Id="rId5" Type="http://schemas.openxmlformats.org/officeDocument/2006/relationships/customXml" Target="../ink/ink2708.xml"/><Relationship Id="rId15" Type="http://schemas.openxmlformats.org/officeDocument/2006/relationships/customXml" Target="../ink/ink2713.xml"/><Relationship Id="rId10" Type="http://schemas.openxmlformats.org/officeDocument/2006/relationships/image" Target="../media/image2803.png"/><Relationship Id="rId19" Type="http://schemas.openxmlformats.org/officeDocument/2006/relationships/customXml" Target="../ink/ink2715.xml"/><Relationship Id="rId4" Type="http://schemas.openxmlformats.org/officeDocument/2006/relationships/image" Target="../media/image2800.png"/><Relationship Id="rId9" Type="http://schemas.openxmlformats.org/officeDocument/2006/relationships/customXml" Target="../ink/ink2710.xml"/><Relationship Id="rId14" Type="http://schemas.openxmlformats.org/officeDocument/2006/relationships/image" Target="../media/image2805.png"/><Relationship Id="rId22" Type="http://schemas.openxmlformats.org/officeDocument/2006/relationships/image" Target="../media/image2809.png"/></Relationships>
</file>

<file path=ppt/slides/_rels/slide103.xml.rels><?xml version="1.0" encoding="UTF-8" standalone="yes"?>
<Relationships xmlns="http://schemas.openxmlformats.org/package/2006/relationships"><Relationship Id="rId3" Type="http://schemas.openxmlformats.org/officeDocument/2006/relationships/image" Target="../media/image1531.GI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17" Type="http://schemas.openxmlformats.org/officeDocument/2006/relationships/customXml" Target="../ink/ink2774.xml"/><Relationship Id="rId21" Type="http://schemas.openxmlformats.org/officeDocument/2006/relationships/customXml" Target="../ink/ink2726.xml"/><Relationship Id="rId42" Type="http://schemas.openxmlformats.org/officeDocument/2006/relationships/image" Target="../media/image2830.png"/><Relationship Id="rId63" Type="http://schemas.openxmlformats.org/officeDocument/2006/relationships/customXml" Target="../ink/ink2747.xml"/><Relationship Id="rId84" Type="http://schemas.openxmlformats.org/officeDocument/2006/relationships/image" Target="../media/image2851.png"/><Relationship Id="rId138" Type="http://schemas.openxmlformats.org/officeDocument/2006/relationships/image" Target="../media/image2878.png"/><Relationship Id="rId107" Type="http://schemas.openxmlformats.org/officeDocument/2006/relationships/customXml" Target="../ink/ink2769.xml"/><Relationship Id="rId11" Type="http://schemas.openxmlformats.org/officeDocument/2006/relationships/customXml" Target="../ink/ink2721.xml"/><Relationship Id="rId32" Type="http://schemas.openxmlformats.org/officeDocument/2006/relationships/image" Target="../media/image2825.png"/><Relationship Id="rId53" Type="http://schemas.openxmlformats.org/officeDocument/2006/relationships/customXml" Target="../ink/ink2742.xml"/><Relationship Id="rId74" Type="http://schemas.openxmlformats.org/officeDocument/2006/relationships/image" Target="../media/image2846.png"/><Relationship Id="rId128" Type="http://schemas.openxmlformats.org/officeDocument/2006/relationships/image" Target="../media/image2873.png"/><Relationship Id="rId149" Type="http://schemas.openxmlformats.org/officeDocument/2006/relationships/customXml" Target="../ink/ink2790.xml"/><Relationship Id="rId5" Type="http://schemas.openxmlformats.org/officeDocument/2006/relationships/customXml" Target="../ink/ink2718.xml"/><Relationship Id="rId95" Type="http://schemas.openxmlformats.org/officeDocument/2006/relationships/customXml" Target="../ink/ink2763.xml"/><Relationship Id="rId22" Type="http://schemas.openxmlformats.org/officeDocument/2006/relationships/image" Target="../media/image2820.png"/><Relationship Id="rId43" Type="http://schemas.openxmlformats.org/officeDocument/2006/relationships/customXml" Target="../ink/ink2737.xml"/><Relationship Id="rId64" Type="http://schemas.openxmlformats.org/officeDocument/2006/relationships/image" Target="../media/image2841.png"/><Relationship Id="rId118" Type="http://schemas.openxmlformats.org/officeDocument/2006/relationships/image" Target="../media/image2868.png"/><Relationship Id="rId139" Type="http://schemas.openxmlformats.org/officeDocument/2006/relationships/customXml" Target="../ink/ink2785.xml"/><Relationship Id="rId80" Type="http://schemas.openxmlformats.org/officeDocument/2006/relationships/image" Target="../media/image2849.png"/><Relationship Id="rId85" Type="http://schemas.openxmlformats.org/officeDocument/2006/relationships/customXml" Target="../ink/ink2758.xml"/><Relationship Id="rId150" Type="http://schemas.openxmlformats.org/officeDocument/2006/relationships/image" Target="../media/image2884.png"/><Relationship Id="rId155" Type="http://schemas.openxmlformats.org/officeDocument/2006/relationships/customXml" Target="../ink/ink2793.xml"/><Relationship Id="rId12" Type="http://schemas.openxmlformats.org/officeDocument/2006/relationships/image" Target="../media/image2815.png"/><Relationship Id="rId17" Type="http://schemas.openxmlformats.org/officeDocument/2006/relationships/customXml" Target="../ink/ink2724.xml"/><Relationship Id="rId33" Type="http://schemas.openxmlformats.org/officeDocument/2006/relationships/customXml" Target="../ink/ink2732.xml"/><Relationship Id="rId38" Type="http://schemas.openxmlformats.org/officeDocument/2006/relationships/image" Target="../media/image2828.png"/><Relationship Id="rId59" Type="http://schemas.openxmlformats.org/officeDocument/2006/relationships/customXml" Target="../ink/ink2745.xml"/><Relationship Id="rId103" Type="http://schemas.openxmlformats.org/officeDocument/2006/relationships/customXml" Target="../ink/ink2767.xml"/><Relationship Id="rId108" Type="http://schemas.openxmlformats.org/officeDocument/2006/relationships/image" Target="../media/image2863.png"/><Relationship Id="rId124" Type="http://schemas.openxmlformats.org/officeDocument/2006/relationships/image" Target="../media/image2871.png"/><Relationship Id="rId129" Type="http://schemas.openxmlformats.org/officeDocument/2006/relationships/customXml" Target="../ink/ink2780.xml"/><Relationship Id="rId54" Type="http://schemas.openxmlformats.org/officeDocument/2006/relationships/image" Target="../media/image2836.png"/><Relationship Id="rId70" Type="http://schemas.openxmlformats.org/officeDocument/2006/relationships/image" Target="../media/image2844.png"/><Relationship Id="rId75" Type="http://schemas.openxmlformats.org/officeDocument/2006/relationships/customXml" Target="../ink/ink2753.xml"/><Relationship Id="rId91" Type="http://schemas.openxmlformats.org/officeDocument/2006/relationships/customXml" Target="../ink/ink2761.xml"/><Relationship Id="rId96" Type="http://schemas.openxmlformats.org/officeDocument/2006/relationships/image" Target="../media/image2857.png"/><Relationship Id="rId140" Type="http://schemas.openxmlformats.org/officeDocument/2006/relationships/image" Target="../media/image2879.png"/><Relationship Id="rId145" Type="http://schemas.openxmlformats.org/officeDocument/2006/relationships/customXml" Target="../ink/ink2788.xml"/><Relationship Id="rId1" Type="http://schemas.openxmlformats.org/officeDocument/2006/relationships/slideLayout" Target="../slideLayouts/slideLayout2.xml"/><Relationship Id="rId6" Type="http://schemas.openxmlformats.org/officeDocument/2006/relationships/image" Target="../media/image2812.png"/><Relationship Id="rId23" Type="http://schemas.openxmlformats.org/officeDocument/2006/relationships/customXml" Target="../ink/ink2727.xml"/><Relationship Id="rId28" Type="http://schemas.openxmlformats.org/officeDocument/2006/relationships/image" Target="../media/image2823.png"/><Relationship Id="rId49" Type="http://schemas.openxmlformats.org/officeDocument/2006/relationships/customXml" Target="../ink/ink2740.xml"/><Relationship Id="rId114" Type="http://schemas.openxmlformats.org/officeDocument/2006/relationships/image" Target="../media/image2866.png"/><Relationship Id="rId119" Type="http://schemas.openxmlformats.org/officeDocument/2006/relationships/customXml" Target="../ink/ink2775.xml"/><Relationship Id="rId44" Type="http://schemas.openxmlformats.org/officeDocument/2006/relationships/image" Target="../media/image2831.png"/><Relationship Id="rId60" Type="http://schemas.openxmlformats.org/officeDocument/2006/relationships/image" Target="../media/image2839.png"/><Relationship Id="rId65" Type="http://schemas.openxmlformats.org/officeDocument/2006/relationships/customXml" Target="../ink/ink2748.xml"/><Relationship Id="rId81" Type="http://schemas.openxmlformats.org/officeDocument/2006/relationships/customXml" Target="../ink/ink2756.xml"/><Relationship Id="rId86" Type="http://schemas.openxmlformats.org/officeDocument/2006/relationships/image" Target="../media/image2852.png"/><Relationship Id="rId130" Type="http://schemas.openxmlformats.org/officeDocument/2006/relationships/image" Target="../media/image2874.png"/><Relationship Id="rId135" Type="http://schemas.openxmlformats.org/officeDocument/2006/relationships/customXml" Target="../ink/ink2783.xml"/><Relationship Id="rId151" Type="http://schemas.openxmlformats.org/officeDocument/2006/relationships/customXml" Target="../ink/ink2791.xml"/><Relationship Id="rId156" Type="http://schemas.openxmlformats.org/officeDocument/2006/relationships/image" Target="../media/image2887.png"/><Relationship Id="rId13" Type="http://schemas.openxmlformats.org/officeDocument/2006/relationships/customXml" Target="../ink/ink2722.xml"/><Relationship Id="rId18" Type="http://schemas.openxmlformats.org/officeDocument/2006/relationships/image" Target="../media/image2818.png"/><Relationship Id="rId39" Type="http://schemas.openxmlformats.org/officeDocument/2006/relationships/customXml" Target="../ink/ink2735.xml"/><Relationship Id="rId109" Type="http://schemas.openxmlformats.org/officeDocument/2006/relationships/customXml" Target="../ink/ink2770.xml"/><Relationship Id="rId34" Type="http://schemas.openxmlformats.org/officeDocument/2006/relationships/image" Target="../media/image2826.png"/><Relationship Id="rId50" Type="http://schemas.openxmlformats.org/officeDocument/2006/relationships/image" Target="../media/image2834.png"/><Relationship Id="rId55" Type="http://schemas.openxmlformats.org/officeDocument/2006/relationships/customXml" Target="../ink/ink2743.xml"/><Relationship Id="rId76" Type="http://schemas.openxmlformats.org/officeDocument/2006/relationships/image" Target="../media/image2847.png"/><Relationship Id="rId97" Type="http://schemas.openxmlformats.org/officeDocument/2006/relationships/customXml" Target="../ink/ink2764.xml"/><Relationship Id="rId104" Type="http://schemas.openxmlformats.org/officeDocument/2006/relationships/image" Target="../media/image2861.png"/><Relationship Id="rId120" Type="http://schemas.openxmlformats.org/officeDocument/2006/relationships/image" Target="../media/image2869.png"/><Relationship Id="rId125" Type="http://schemas.openxmlformats.org/officeDocument/2006/relationships/customXml" Target="../ink/ink2778.xml"/><Relationship Id="rId141" Type="http://schemas.openxmlformats.org/officeDocument/2006/relationships/customXml" Target="../ink/ink2786.xml"/><Relationship Id="rId146" Type="http://schemas.openxmlformats.org/officeDocument/2006/relationships/image" Target="../media/image2882.png"/><Relationship Id="rId7" Type="http://schemas.openxmlformats.org/officeDocument/2006/relationships/customXml" Target="../ink/ink2719.xml"/><Relationship Id="rId71" Type="http://schemas.openxmlformats.org/officeDocument/2006/relationships/customXml" Target="../ink/ink2751.xml"/><Relationship Id="rId92" Type="http://schemas.openxmlformats.org/officeDocument/2006/relationships/image" Target="../media/image2855.png"/><Relationship Id="rId2" Type="http://schemas.openxmlformats.org/officeDocument/2006/relationships/notesSlide" Target="../notesSlides/notesSlide76.xml"/><Relationship Id="rId29" Type="http://schemas.openxmlformats.org/officeDocument/2006/relationships/customXml" Target="../ink/ink2730.xml"/><Relationship Id="rId24" Type="http://schemas.openxmlformats.org/officeDocument/2006/relationships/image" Target="../media/image2821.png"/><Relationship Id="rId40" Type="http://schemas.openxmlformats.org/officeDocument/2006/relationships/image" Target="../media/image2829.png"/><Relationship Id="rId45" Type="http://schemas.openxmlformats.org/officeDocument/2006/relationships/customXml" Target="../ink/ink2738.xml"/><Relationship Id="rId66" Type="http://schemas.openxmlformats.org/officeDocument/2006/relationships/image" Target="../media/image2842.png"/><Relationship Id="rId87" Type="http://schemas.openxmlformats.org/officeDocument/2006/relationships/customXml" Target="../ink/ink2759.xml"/><Relationship Id="rId110" Type="http://schemas.openxmlformats.org/officeDocument/2006/relationships/image" Target="../media/image2864.png"/><Relationship Id="rId115" Type="http://schemas.openxmlformats.org/officeDocument/2006/relationships/customXml" Target="../ink/ink2773.xml"/><Relationship Id="rId131" Type="http://schemas.openxmlformats.org/officeDocument/2006/relationships/customXml" Target="../ink/ink2781.xml"/><Relationship Id="rId136" Type="http://schemas.openxmlformats.org/officeDocument/2006/relationships/image" Target="../media/image2877.png"/><Relationship Id="rId157" Type="http://schemas.openxmlformats.org/officeDocument/2006/relationships/customXml" Target="../ink/ink2794.xml"/><Relationship Id="rId61" Type="http://schemas.openxmlformats.org/officeDocument/2006/relationships/customXml" Target="../ink/ink2746.xml"/><Relationship Id="rId82" Type="http://schemas.openxmlformats.org/officeDocument/2006/relationships/image" Target="../media/image2850.png"/><Relationship Id="rId152" Type="http://schemas.openxmlformats.org/officeDocument/2006/relationships/image" Target="../media/image2885.png"/><Relationship Id="rId19" Type="http://schemas.openxmlformats.org/officeDocument/2006/relationships/customXml" Target="../ink/ink2725.xml"/><Relationship Id="rId14" Type="http://schemas.openxmlformats.org/officeDocument/2006/relationships/image" Target="../media/image2816.png"/><Relationship Id="rId30" Type="http://schemas.openxmlformats.org/officeDocument/2006/relationships/image" Target="../media/image2824.png"/><Relationship Id="rId35" Type="http://schemas.openxmlformats.org/officeDocument/2006/relationships/customXml" Target="../ink/ink2733.xml"/><Relationship Id="rId56" Type="http://schemas.openxmlformats.org/officeDocument/2006/relationships/image" Target="../media/image2837.png"/><Relationship Id="rId77" Type="http://schemas.openxmlformats.org/officeDocument/2006/relationships/customXml" Target="../ink/ink2754.xml"/><Relationship Id="rId100" Type="http://schemas.openxmlformats.org/officeDocument/2006/relationships/image" Target="../media/image2859.png"/><Relationship Id="rId105" Type="http://schemas.openxmlformats.org/officeDocument/2006/relationships/customXml" Target="../ink/ink2768.xml"/><Relationship Id="rId126" Type="http://schemas.openxmlformats.org/officeDocument/2006/relationships/image" Target="../media/image2872.png"/><Relationship Id="rId147" Type="http://schemas.openxmlformats.org/officeDocument/2006/relationships/customXml" Target="../ink/ink2789.xml"/><Relationship Id="rId8" Type="http://schemas.openxmlformats.org/officeDocument/2006/relationships/image" Target="../media/image2813.png"/><Relationship Id="rId51" Type="http://schemas.openxmlformats.org/officeDocument/2006/relationships/customXml" Target="../ink/ink2741.xml"/><Relationship Id="rId72" Type="http://schemas.openxmlformats.org/officeDocument/2006/relationships/image" Target="../media/image2845.png"/><Relationship Id="rId93" Type="http://schemas.openxmlformats.org/officeDocument/2006/relationships/customXml" Target="../ink/ink2762.xml"/><Relationship Id="rId98" Type="http://schemas.openxmlformats.org/officeDocument/2006/relationships/image" Target="../media/image2858.png"/><Relationship Id="rId121" Type="http://schemas.openxmlformats.org/officeDocument/2006/relationships/customXml" Target="../ink/ink2776.xml"/><Relationship Id="rId142" Type="http://schemas.openxmlformats.org/officeDocument/2006/relationships/image" Target="../media/image2880.png"/><Relationship Id="rId3" Type="http://schemas.openxmlformats.org/officeDocument/2006/relationships/customXml" Target="../ink/ink2717.xml"/><Relationship Id="rId25" Type="http://schemas.openxmlformats.org/officeDocument/2006/relationships/customXml" Target="../ink/ink2728.xml"/><Relationship Id="rId46" Type="http://schemas.openxmlformats.org/officeDocument/2006/relationships/image" Target="../media/image2832.png"/><Relationship Id="rId67" Type="http://schemas.openxmlformats.org/officeDocument/2006/relationships/customXml" Target="../ink/ink2749.xml"/><Relationship Id="rId116" Type="http://schemas.openxmlformats.org/officeDocument/2006/relationships/image" Target="../media/image2867.png"/><Relationship Id="rId137" Type="http://schemas.openxmlformats.org/officeDocument/2006/relationships/customXml" Target="../ink/ink2784.xml"/><Relationship Id="rId158" Type="http://schemas.openxmlformats.org/officeDocument/2006/relationships/image" Target="../media/image2888.png"/><Relationship Id="rId20" Type="http://schemas.openxmlformats.org/officeDocument/2006/relationships/image" Target="../media/image2819.png"/><Relationship Id="rId41" Type="http://schemas.openxmlformats.org/officeDocument/2006/relationships/customXml" Target="../ink/ink2736.xml"/><Relationship Id="rId62" Type="http://schemas.openxmlformats.org/officeDocument/2006/relationships/image" Target="../media/image2840.png"/><Relationship Id="rId83" Type="http://schemas.openxmlformats.org/officeDocument/2006/relationships/customXml" Target="../ink/ink2757.xml"/><Relationship Id="rId88" Type="http://schemas.openxmlformats.org/officeDocument/2006/relationships/image" Target="../media/image2853.png"/><Relationship Id="rId111" Type="http://schemas.openxmlformats.org/officeDocument/2006/relationships/customXml" Target="../ink/ink2771.xml"/><Relationship Id="rId132" Type="http://schemas.openxmlformats.org/officeDocument/2006/relationships/image" Target="../media/image2875.png"/><Relationship Id="rId153" Type="http://schemas.openxmlformats.org/officeDocument/2006/relationships/customXml" Target="../ink/ink2792.xml"/><Relationship Id="rId15" Type="http://schemas.openxmlformats.org/officeDocument/2006/relationships/customXml" Target="../ink/ink2723.xml"/><Relationship Id="rId36" Type="http://schemas.openxmlformats.org/officeDocument/2006/relationships/image" Target="../media/image2827.png"/><Relationship Id="rId57" Type="http://schemas.openxmlformats.org/officeDocument/2006/relationships/customXml" Target="../ink/ink2744.xml"/><Relationship Id="rId106" Type="http://schemas.openxmlformats.org/officeDocument/2006/relationships/image" Target="../media/image2862.png"/><Relationship Id="rId127" Type="http://schemas.openxmlformats.org/officeDocument/2006/relationships/customXml" Target="../ink/ink2779.xml"/><Relationship Id="rId10" Type="http://schemas.openxmlformats.org/officeDocument/2006/relationships/image" Target="../media/image2814.png"/><Relationship Id="rId31" Type="http://schemas.openxmlformats.org/officeDocument/2006/relationships/customXml" Target="../ink/ink2731.xml"/><Relationship Id="rId52" Type="http://schemas.openxmlformats.org/officeDocument/2006/relationships/image" Target="../media/image2835.png"/><Relationship Id="rId73" Type="http://schemas.openxmlformats.org/officeDocument/2006/relationships/customXml" Target="../ink/ink2752.xml"/><Relationship Id="rId78" Type="http://schemas.openxmlformats.org/officeDocument/2006/relationships/image" Target="../media/image2848.png"/><Relationship Id="rId94" Type="http://schemas.openxmlformats.org/officeDocument/2006/relationships/image" Target="../media/image2856.png"/><Relationship Id="rId99" Type="http://schemas.openxmlformats.org/officeDocument/2006/relationships/customXml" Target="../ink/ink2765.xml"/><Relationship Id="rId101" Type="http://schemas.openxmlformats.org/officeDocument/2006/relationships/customXml" Target="../ink/ink2766.xml"/><Relationship Id="rId122" Type="http://schemas.openxmlformats.org/officeDocument/2006/relationships/image" Target="../media/image2870.png"/><Relationship Id="rId143" Type="http://schemas.openxmlformats.org/officeDocument/2006/relationships/customXml" Target="../ink/ink2787.xml"/><Relationship Id="rId148" Type="http://schemas.openxmlformats.org/officeDocument/2006/relationships/image" Target="../media/image2883.png"/><Relationship Id="rId4" Type="http://schemas.openxmlformats.org/officeDocument/2006/relationships/image" Target="../media/image2811.png"/><Relationship Id="rId9" Type="http://schemas.openxmlformats.org/officeDocument/2006/relationships/customXml" Target="../ink/ink2720.xml"/><Relationship Id="rId26" Type="http://schemas.openxmlformats.org/officeDocument/2006/relationships/image" Target="../media/image2822.png"/><Relationship Id="rId47" Type="http://schemas.openxmlformats.org/officeDocument/2006/relationships/customXml" Target="../ink/ink2739.xml"/><Relationship Id="rId68" Type="http://schemas.openxmlformats.org/officeDocument/2006/relationships/image" Target="../media/image2843.png"/><Relationship Id="rId89" Type="http://schemas.openxmlformats.org/officeDocument/2006/relationships/customXml" Target="../ink/ink2760.xml"/><Relationship Id="rId112" Type="http://schemas.openxmlformats.org/officeDocument/2006/relationships/image" Target="../media/image2865.png"/><Relationship Id="rId133" Type="http://schemas.openxmlformats.org/officeDocument/2006/relationships/customXml" Target="../ink/ink2782.xml"/><Relationship Id="rId154" Type="http://schemas.openxmlformats.org/officeDocument/2006/relationships/image" Target="../media/image2886.png"/><Relationship Id="rId16" Type="http://schemas.openxmlformats.org/officeDocument/2006/relationships/image" Target="../media/image2817.png"/><Relationship Id="rId37" Type="http://schemas.openxmlformats.org/officeDocument/2006/relationships/customXml" Target="../ink/ink2734.xml"/><Relationship Id="rId58" Type="http://schemas.openxmlformats.org/officeDocument/2006/relationships/image" Target="../media/image2838.png"/><Relationship Id="rId79" Type="http://schemas.openxmlformats.org/officeDocument/2006/relationships/customXml" Target="../ink/ink2755.xml"/><Relationship Id="rId102" Type="http://schemas.openxmlformats.org/officeDocument/2006/relationships/image" Target="../media/image2860.png"/><Relationship Id="rId123" Type="http://schemas.openxmlformats.org/officeDocument/2006/relationships/customXml" Target="../ink/ink2777.xml"/><Relationship Id="rId144" Type="http://schemas.openxmlformats.org/officeDocument/2006/relationships/image" Target="../media/image2881.png"/><Relationship Id="rId90" Type="http://schemas.openxmlformats.org/officeDocument/2006/relationships/image" Target="../media/image2854.png"/><Relationship Id="rId27" Type="http://schemas.openxmlformats.org/officeDocument/2006/relationships/customXml" Target="../ink/ink2729.xml"/><Relationship Id="rId48" Type="http://schemas.openxmlformats.org/officeDocument/2006/relationships/image" Target="../media/image2833.png"/><Relationship Id="rId69" Type="http://schemas.openxmlformats.org/officeDocument/2006/relationships/customXml" Target="../ink/ink2750.xml"/><Relationship Id="rId113" Type="http://schemas.openxmlformats.org/officeDocument/2006/relationships/customXml" Target="../ink/ink2772.xml"/><Relationship Id="rId134" Type="http://schemas.openxmlformats.org/officeDocument/2006/relationships/image" Target="../media/image287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6" Type="http://schemas.openxmlformats.org/officeDocument/2006/relationships/customXml" Target="../ink/ink2807.xml"/><Relationship Id="rId117" Type="http://schemas.openxmlformats.org/officeDocument/2006/relationships/image" Target="../media/image2946.png"/><Relationship Id="rId21" Type="http://schemas.openxmlformats.org/officeDocument/2006/relationships/image" Target="../media/image2898.png"/><Relationship Id="rId42" Type="http://schemas.openxmlformats.org/officeDocument/2006/relationships/customXml" Target="../ink/ink2815.xml"/><Relationship Id="rId47" Type="http://schemas.openxmlformats.org/officeDocument/2006/relationships/image" Target="../media/image2911.png"/><Relationship Id="rId63" Type="http://schemas.openxmlformats.org/officeDocument/2006/relationships/image" Target="../media/image2919.png"/><Relationship Id="rId68" Type="http://schemas.openxmlformats.org/officeDocument/2006/relationships/customXml" Target="../ink/ink2828.xml"/><Relationship Id="rId84" Type="http://schemas.openxmlformats.org/officeDocument/2006/relationships/customXml" Target="../ink/ink2836.xml"/><Relationship Id="rId89" Type="http://schemas.openxmlformats.org/officeDocument/2006/relationships/image" Target="../media/image2932.png"/><Relationship Id="rId112" Type="http://schemas.openxmlformats.org/officeDocument/2006/relationships/customXml" Target="../ink/ink2850.xml"/><Relationship Id="rId16" Type="http://schemas.openxmlformats.org/officeDocument/2006/relationships/customXml" Target="../ink/ink2802.xml"/><Relationship Id="rId107" Type="http://schemas.openxmlformats.org/officeDocument/2006/relationships/image" Target="../media/image2941.png"/><Relationship Id="rId11" Type="http://schemas.openxmlformats.org/officeDocument/2006/relationships/image" Target="../media/image2893.png"/><Relationship Id="rId32" Type="http://schemas.openxmlformats.org/officeDocument/2006/relationships/customXml" Target="../ink/ink2810.xml"/><Relationship Id="rId37" Type="http://schemas.openxmlformats.org/officeDocument/2006/relationships/image" Target="../media/image2906.png"/><Relationship Id="rId53" Type="http://schemas.openxmlformats.org/officeDocument/2006/relationships/image" Target="../media/image2914.png"/><Relationship Id="rId58" Type="http://schemas.openxmlformats.org/officeDocument/2006/relationships/customXml" Target="../ink/ink2823.xml"/><Relationship Id="rId74" Type="http://schemas.openxmlformats.org/officeDocument/2006/relationships/customXml" Target="../ink/ink2831.xml"/><Relationship Id="rId79" Type="http://schemas.openxmlformats.org/officeDocument/2006/relationships/image" Target="../media/image2927.png"/><Relationship Id="rId102" Type="http://schemas.openxmlformats.org/officeDocument/2006/relationships/customXml" Target="../ink/ink2845.xml"/><Relationship Id="rId123" Type="http://schemas.openxmlformats.org/officeDocument/2006/relationships/image" Target="../media/image2949.png"/><Relationship Id="rId5" Type="http://schemas.openxmlformats.org/officeDocument/2006/relationships/image" Target="../media/image2890.png"/><Relationship Id="rId90" Type="http://schemas.openxmlformats.org/officeDocument/2006/relationships/customXml" Target="../ink/ink2839.xml"/><Relationship Id="rId95" Type="http://schemas.openxmlformats.org/officeDocument/2006/relationships/image" Target="../media/image2935.png"/><Relationship Id="rId22" Type="http://schemas.openxmlformats.org/officeDocument/2006/relationships/customXml" Target="../ink/ink2805.xml"/><Relationship Id="rId27" Type="http://schemas.openxmlformats.org/officeDocument/2006/relationships/image" Target="../media/image2901.png"/><Relationship Id="rId43" Type="http://schemas.openxmlformats.org/officeDocument/2006/relationships/image" Target="../media/image2909.png"/><Relationship Id="rId48" Type="http://schemas.openxmlformats.org/officeDocument/2006/relationships/customXml" Target="../ink/ink2818.xml"/><Relationship Id="rId64" Type="http://schemas.openxmlformats.org/officeDocument/2006/relationships/customXml" Target="../ink/ink2826.xml"/><Relationship Id="rId69" Type="http://schemas.openxmlformats.org/officeDocument/2006/relationships/image" Target="../media/image2922.png"/><Relationship Id="rId113" Type="http://schemas.openxmlformats.org/officeDocument/2006/relationships/image" Target="../media/image2944.png"/><Relationship Id="rId118" Type="http://schemas.openxmlformats.org/officeDocument/2006/relationships/customXml" Target="../ink/ink2853.xml"/><Relationship Id="rId80" Type="http://schemas.openxmlformats.org/officeDocument/2006/relationships/customXml" Target="../ink/ink2834.xml"/><Relationship Id="rId85" Type="http://schemas.openxmlformats.org/officeDocument/2006/relationships/image" Target="../media/image2930.png"/><Relationship Id="rId12" Type="http://schemas.openxmlformats.org/officeDocument/2006/relationships/customXml" Target="../ink/ink2800.xml"/><Relationship Id="rId17" Type="http://schemas.openxmlformats.org/officeDocument/2006/relationships/image" Target="../media/image2896.png"/><Relationship Id="rId33" Type="http://schemas.openxmlformats.org/officeDocument/2006/relationships/image" Target="../media/image2904.png"/><Relationship Id="rId38" Type="http://schemas.openxmlformats.org/officeDocument/2006/relationships/customXml" Target="../ink/ink2813.xml"/><Relationship Id="rId59" Type="http://schemas.openxmlformats.org/officeDocument/2006/relationships/image" Target="../media/image2917.png"/><Relationship Id="rId103" Type="http://schemas.openxmlformats.org/officeDocument/2006/relationships/image" Target="../media/image2939.png"/><Relationship Id="rId108" Type="http://schemas.openxmlformats.org/officeDocument/2006/relationships/customXml" Target="../ink/ink2848.xml"/><Relationship Id="rId54" Type="http://schemas.openxmlformats.org/officeDocument/2006/relationships/customXml" Target="../ink/ink2821.xml"/><Relationship Id="rId70" Type="http://schemas.openxmlformats.org/officeDocument/2006/relationships/customXml" Target="../ink/ink2829.xml"/><Relationship Id="rId75" Type="http://schemas.openxmlformats.org/officeDocument/2006/relationships/image" Target="../media/image2925.png"/><Relationship Id="rId91" Type="http://schemas.openxmlformats.org/officeDocument/2006/relationships/image" Target="../media/image2933.png"/><Relationship Id="rId96" Type="http://schemas.openxmlformats.org/officeDocument/2006/relationships/customXml" Target="../ink/ink2842.xml"/><Relationship Id="rId1" Type="http://schemas.openxmlformats.org/officeDocument/2006/relationships/slideLayout" Target="../slideLayouts/slideLayout1.xml"/><Relationship Id="rId6" Type="http://schemas.openxmlformats.org/officeDocument/2006/relationships/customXml" Target="../ink/ink2797.xml"/><Relationship Id="rId23" Type="http://schemas.openxmlformats.org/officeDocument/2006/relationships/image" Target="../media/image2899.png"/><Relationship Id="rId28" Type="http://schemas.openxmlformats.org/officeDocument/2006/relationships/customXml" Target="../ink/ink2808.xml"/><Relationship Id="rId49" Type="http://schemas.openxmlformats.org/officeDocument/2006/relationships/image" Target="../media/image2912.png"/><Relationship Id="rId114" Type="http://schemas.openxmlformats.org/officeDocument/2006/relationships/customXml" Target="../ink/ink2851.xml"/><Relationship Id="rId119" Type="http://schemas.openxmlformats.org/officeDocument/2006/relationships/image" Target="../media/image2947.png"/><Relationship Id="rId44" Type="http://schemas.openxmlformats.org/officeDocument/2006/relationships/customXml" Target="../ink/ink2816.xml"/><Relationship Id="rId60" Type="http://schemas.openxmlformats.org/officeDocument/2006/relationships/customXml" Target="../ink/ink2824.xml"/><Relationship Id="rId65" Type="http://schemas.openxmlformats.org/officeDocument/2006/relationships/image" Target="../media/image2920.png"/><Relationship Id="rId81" Type="http://schemas.openxmlformats.org/officeDocument/2006/relationships/image" Target="../media/image2928.png"/><Relationship Id="rId86" Type="http://schemas.openxmlformats.org/officeDocument/2006/relationships/customXml" Target="../ink/ink2837.xml"/><Relationship Id="rId4" Type="http://schemas.openxmlformats.org/officeDocument/2006/relationships/customXml" Target="../ink/ink2796.xml"/><Relationship Id="rId9" Type="http://schemas.openxmlformats.org/officeDocument/2006/relationships/image" Target="../media/image2892.png"/><Relationship Id="rId13" Type="http://schemas.openxmlformats.org/officeDocument/2006/relationships/image" Target="../media/image2894.png"/><Relationship Id="rId18" Type="http://schemas.openxmlformats.org/officeDocument/2006/relationships/customXml" Target="../ink/ink2803.xml"/><Relationship Id="rId39" Type="http://schemas.openxmlformats.org/officeDocument/2006/relationships/image" Target="../media/image2907.png"/><Relationship Id="rId109" Type="http://schemas.openxmlformats.org/officeDocument/2006/relationships/image" Target="../media/image2942.png"/><Relationship Id="rId34" Type="http://schemas.openxmlformats.org/officeDocument/2006/relationships/customXml" Target="../ink/ink2811.xml"/><Relationship Id="rId50" Type="http://schemas.openxmlformats.org/officeDocument/2006/relationships/customXml" Target="../ink/ink2819.xml"/><Relationship Id="rId55" Type="http://schemas.openxmlformats.org/officeDocument/2006/relationships/image" Target="../media/image2915.png"/><Relationship Id="rId76" Type="http://schemas.openxmlformats.org/officeDocument/2006/relationships/customXml" Target="../ink/ink2832.xml"/><Relationship Id="rId97" Type="http://schemas.openxmlformats.org/officeDocument/2006/relationships/image" Target="../media/image2936.png"/><Relationship Id="rId104" Type="http://schemas.openxmlformats.org/officeDocument/2006/relationships/customXml" Target="../ink/ink2846.xml"/><Relationship Id="rId120" Type="http://schemas.openxmlformats.org/officeDocument/2006/relationships/customXml" Target="../ink/ink2854.xml"/><Relationship Id="rId7" Type="http://schemas.openxmlformats.org/officeDocument/2006/relationships/image" Target="../media/image2891.png"/><Relationship Id="rId71" Type="http://schemas.openxmlformats.org/officeDocument/2006/relationships/image" Target="../media/image2923.png"/><Relationship Id="rId92" Type="http://schemas.openxmlformats.org/officeDocument/2006/relationships/customXml" Target="../ink/ink2840.xml"/><Relationship Id="rId2" Type="http://schemas.openxmlformats.org/officeDocument/2006/relationships/customXml" Target="../ink/ink2795.xml"/><Relationship Id="rId29" Type="http://schemas.openxmlformats.org/officeDocument/2006/relationships/image" Target="../media/image2902.png"/><Relationship Id="rId24" Type="http://schemas.openxmlformats.org/officeDocument/2006/relationships/customXml" Target="../ink/ink2806.xml"/><Relationship Id="rId40" Type="http://schemas.openxmlformats.org/officeDocument/2006/relationships/customXml" Target="../ink/ink2814.xml"/><Relationship Id="rId45" Type="http://schemas.openxmlformats.org/officeDocument/2006/relationships/image" Target="../media/image2910.png"/><Relationship Id="rId66" Type="http://schemas.openxmlformats.org/officeDocument/2006/relationships/customXml" Target="../ink/ink2827.xml"/><Relationship Id="rId87" Type="http://schemas.openxmlformats.org/officeDocument/2006/relationships/image" Target="../media/image2931.png"/><Relationship Id="rId110" Type="http://schemas.openxmlformats.org/officeDocument/2006/relationships/customXml" Target="../ink/ink2849.xml"/><Relationship Id="rId115" Type="http://schemas.openxmlformats.org/officeDocument/2006/relationships/image" Target="../media/image2945.png"/><Relationship Id="rId61" Type="http://schemas.openxmlformats.org/officeDocument/2006/relationships/image" Target="../media/image2918.png"/><Relationship Id="rId82" Type="http://schemas.openxmlformats.org/officeDocument/2006/relationships/customXml" Target="../ink/ink2835.xml"/><Relationship Id="rId19" Type="http://schemas.openxmlformats.org/officeDocument/2006/relationships/image" Target="../media/image2897.png"/><Relationship Id="rId14" Type="http://schemas.openxmlformats.org/officeDocument/2006/relationships/customXml" Target="../ink/ink2801.xml"/><Relationship Id="rId30" Type="http://schemas.openxmlformats.org/officeDocument/2006/relationships/customXml" Target="../ink/ink2809.xml"/><Relationship Id="rId35" Type="http://schemas.openxmlformats.org/officeDocument/2006/relationships/image" Target="../media/image2905.png"/><Relationship Id="rId56" Type="http://schemas.openxmlformats.org/officeDocument/2006/relationships/customXml" Target="../ink/ink2822.xml"/><Relationship Id="rId77" Type="http://schemas.openxmlformats.org/officeDocument/2006/relationships/image" Target="../media/image2926.png"/><Relationship Id="rId100" Type="http://schemas.openxmlformats.org/officeDocument/2006/relationships/customXml" Target="../ink/ink2844.xml"/><Relationship Id="rId105" Type="http://schemas.openxmlformats.org/officeDocument/2006/relationships/image" Target="../media/image2940.png"/><Relationship Id="rId8" Type="http://schemas.openxmlformats.org/officeDocument/2006/relationships/customXml" Target="../ink/ink2798.xml"/><Relationship Id="rId51" Type="http://schemas.openxmlformats.org/officeDocument/2006/relationships/image" Target="../media/image2913.png"/><Relationship Id="rId72" Type="http://schemas.openxmlformats.org/officeDocument/2006/relationships/customXml" Target="../ink/ink2830.xml"/><Relationship Id="rId93" Type="http://schemas.openxmlformats.org/officeDocument/2006/relationships/image" Target="../media/image2934.png"/><Relationship Id="rId98" Type="http://schemas.openxmlformats.org/officeDocument/2006/relationships/customXml" Target="../ink/ink2843.xml"/><Relationship Id="rId121" Type="http://schemas.openxmlformats.org/officeDocument/2006/relationships/image" Target="../media/image2948.png"/><Relationship Id="rId3" Type="http://schemas.openxmlformats.org/officeDocument/2006/relationships/image" Target="../media/image2889.png"/><Relationship Id="rId25" Type="http://schemas.openxmlformats.org/officeDocument/2006/relationships/image" Target="../media/image2900.png"/><Relationship Id="rId46" Type="http://schemas.openxmlformats.org/officeDocument/2006/relationships/customXml" Target="../ink/ink2817.xml"/><Relationship Id="rId67" Type="http://schemas.openxmlformats.org/officeDocument/2006/relationships/image" Target="../media/image2921.png"/><Relationship Id="rId116" Type="http://schemas.openxmlformats.org/officeDocument/2006/relationships/customXml" Target="../ink/ink2852.xml"/><Relationship Id="rId20" Type="http://schemas.openxmlformats.org/officeDocument/2006/relationships/customXml" Target="../ink/ink2804.xml"/><Relationship Id="rId41" Type="http://schemas.openxmlformats.org/officeDocument/2006/relationships/image" Target="../media/image2908.png"/><Relationship Id="rId62" Type="http://schemas.openxmlformats.org/officeDocument/2006/relationships/customXml" Target="../ink/ink2825.xml"/><Relationship Id="rId83" Type="http://schemas.openxmlformats.org/officeDocument/2006/relationships/image" Target="../media/image2929.png"/><Relationship Id="rId88" Type="http://schemas.openxmlformats.org/officeDocument/2006/relationships/customXml" Target="../ink/ink2838.xml"/><Relationship Id="rId111" Type="http://schemas.openxmlformats.org/officeDocument/2006/relationships/image" Target="../media/image2943.png"/><Relationship Id="rId15" Type="http://schemas.openxmlformats.org/officeDocument/2006/relationships/image" Target="../media/image2895.png"/><Relationship Id="rId36" Type="http://schemas.openxmlformats.org/officeDocument/2006/relationships/customXml" Target="../ink/ink2812.xml"/><Relationship Id="rId57" Type="http://schemas.openxmlformats.org/officeDocument/2006/relationships/image" Target="../media/image2916.png"/><Relationship Id="rId106" Type="http://schemas.openxmlformats.org/officeDocument/2006/relationships/customXml" Target="../ink/ink2847.xml"/><Relationship Id="rId10" Type="http://schemas.openxmlformats.org/officeDocument/2006/relationships/customXml" Target="../ink/ink2799.xml"/><Relationship Id="rId31" Type="http://schemas.openxmlformats.org/officeDocument/2006/relationships/image" Target="../media/image2903.png"/><Relationship Id="rId52" Type="http://schemas.openxmlformats.org/officeDocument/2006/relationships/customXml" Target="../ink/ink2820.xml"/><Relationship Id="rId73" Type="http://schemas.openxmlformats.org/officeDocument/2006/relationships/image" Target="../media/image2924.png"/><Relationship Id="rId78" Type="http://schemas.openxmlformats.org/officeDocument/2006/relationships/customXml" Target="../ink/ink2833.xml"/><Relationship Id="rId94" Type="http://schemas.openxmlformats.org/officeDocument/2006/relationships/customXml" Target="../ink/ink2841.xml"/><Relationship Id="rId99" Type="http://schemas.openxmlformats.org/officeDocument/2006/relationships/image" Target="../media/image2937.png"/><Relationship Id="rId101" Type="http://schemas.openxmlformats.org/officeDocument/2006/relationships/image" Target="../media/image2938.png"/><Relationship Id="rId122" Type="http://schemas.openxmlformats.org/officeDocument/2006/relationships/customXml" Target="../ink/ink2855.xml"/></Relationships>
</file>

<file path=ppt/slides/_rels/slide108.xml.rels><?xml version="1.0" encoding="UTF-8" standalone="yes"?>
<Relationships xmlns="http://schemas.openxmlformats.org/package/2006/relationships"><Relationship Id="rId26" Type="http://schemas.openxmlformats.org/officeDocument/2006/relationships/image" Target="../media/image2961.png"/><Relationship Id="rId21" Type="http://schemas.openxmlformats.org/officeDocument/2006/relationships/customXml" Target="../ink/ink2864.xml"/><Relationship Id="rId42" Type="http://schemas.openxmlformats.org/officeDocument/2006/relationships/image" Target="../media/image2969.png"/><Relationship Id="rId47" Type="http://schemas.openxmlformats.org/officeDocument/2006/relationships/customXml" Target="../ink/ink2877.xml"/><Relationship Id="rId63" Type="http://schemas.openxmlformats.org/officeDocument/2006/relationships/customXml" Target="../ink/ink2885.xml"/><Relationship Id="rId68" Type="http://schemas.openxmlformats.org/officeDocument/2006/relationships/image" Target="../media/image2982.png"/><Relationship Id="rId84" Type="http://schemas.openxmlformats.org/officeDocument/2006/relationships/image" Target="../media/image2990.png"/><Relationship Id="rId16" Type="http://schemas.openxmlformats.org/officeDocument/2006/relationships/image" Target="../media/image2956.png"/><Relationship Id="rId11" Type="http://schemas.openxmlformats.org/officeDocument/2006/relationships/customXml" Target="../ink/ink2859.xml"/><Relationship Id="rId32" Type="http://schemas.openxmlformats.org/officeDocument/2006/relationships/image" Target="../media/image2964.png"/><Relationship Id="rId37" Type="http://schemas.openxmlformats.org/officeDocument/2006/relationships/customXml" Target="../ink/ink2872.xml"/><Relationship Id="rId53" Type="http://schemas.openxmlformats.org/officeDocument/2006/relationships/customXml" Target="../ink/ink2880.xml"/><Relationship Id="rId58" Type="http://schemas.openxmlformats.org/officeDocument/2006/relationships/image" Target="../media/image2977.png"/><Relationship Id="rId74" Type="http://schemas.openxmlformats.org/officeDocument/2006/relationships/image" Target="../media/image2985.png"/><Relationship Id="rId79" Type="http://schemas.openxmlformats.org/officeDocument/2006/relationships/customXml" Target="../ink/ink2893.xml"/><Relationship Id="rId5" Type="http://schemas.openxmlformats.org/officeDocument/2006/relationships/customXml" Target="../ink/ink2856.xml"/><Relationship Id="rId19" Type="http://schemas.openxmlformats.org/officeDocument/2006/relationships/customXml" Target="../ink/ink2863.xml"/><Relationship Id="rId14" Type="http://schemas.openxmlformats.org/officeDocument/2006/relationships/image" Target="../media/image2955.png"/><Relationship Id="rId22" Type="http://schemas.openxmlformats.org/officeDocument/2006/relationships/image" Target="../media/image2959.png"/><Relationship Id="rId27" Type="http://schemas.openxmlformats.org/officeDocument/2006/relationships/customXml" Target="../ink/ink2867.xml"/><Relationship Id="rId30" Type="http://schemas.openxmlformats.org/officeDocument/2006/relationships/image" Target="../media/image2963.png"/><Relationship Id="rId35" Type="http://schemas.openxmlformats.org/officeDocument/2006/relationships/customXml" Target="../ink/ink2871.xml"/><Relationship Id="rId43" Type="http://schemas.openxmlformats.org/officeDocument/2006/relationships/customXml" Target="../ink/ink2875.xml"/><Relationship Id="rId48" Type="http://schemas.openxmlformats.org/officeDocument/2006/relationships/image" Target="../media/image2972.png"/><Relationship Id="rId56" Type="http://schemas.openxmlformats.org/officeDocument/2006/relationships/image" Target="../media/image2976.png"/><Relationship Id="rId64" Type="http://schemas.openxmlformats.org/officeDocument/2006/relationships/image" Target="../media/image2980.png"/><Relationship Id="rId69" Type="http://schemas.openxmlformats.org/officeDocument/2006/relationships/customXml" Target="../ink/ink2888.xml"/><Relationship Id="rId77" Type="http://schemas.openxmlformats.org/officeDocument/2006/relationships/customXml" Target="../ink/ink2892.xml"/><Relationship Id="rId8" Type="http://schemas.openxmlformats.org/officeDocument/2006/relationships/image" Target="../media/image2952.png"/><Relationship Id="rId51" Type="http://schemas.openxmlformats.org/officeDocument/2006/relationships/customXml" Target="../ink/ink2879.xml"/><Relationship Id="rId72" Type="http://schemas.openxmlformats.org/officeDocument/2006/relationships/image" Target="../media/image2984.png"/><Relationship Id="rId80" Type="http://schemas.openxmlformats.org/officeDocument/2006/relationships/image" Target="../media/image2988.png"/><Relationship Id="rId85" Type="http://schemas.openxmlformats.org/officeDocument/2006/relationships/customXml" Target="../ink/ink2896.xml"/><Relationship Id="rId3" Type="http://schemas.openxmlformats.org/officeDocument/2006/relationships/oleObject" Target="../embeddings/oleObject4.bin"/><Relationship Id="rId12" Type="http://schemas.openxmlformats.org/officeDocument/2006/relationships/image" Target="../media/image2954.png"/><Relationship Id="rId17" Type="http://schemas.openxmlformats.org/officeDocument/2006/relationships/customXml" Target="../ink/ink2862.xml"/><Relationship Id="rId25" Type="http://schemas.openxmlformats.org/officeDocument/2006/relationships/customXml" Target="../ink/ink2866.xml"/><Relationship Id="rId33" Type="http://schemas.openxmlformats.org/officeDocument/2006/relationships/customXml" Target="../ink/ink2870.xml"/><Relationship Id="rId38" Type="http://schemas.openxmlformats.org/officeDocument/2006/relationships/image" Target="../media/image2967.png"/><Relationship Id="rId46" Type="http://schemas.openxmlformats.org/officeDocument/2006/relationships/image" Target="../media/image2971.png"/><Relationship Id="rId59" Type="http://schemas.openxmlformats.org/officeDocument/2006/relationships/customXml" Target="../ink/ink2883.xml"/><Relationship Id="rId67" Type="http://schemas.openxmlformats.org/officeDocument/2006/relationships/customXml" Target="../ink/ink2887.xml"/><Relationship Id="rId20" Type="http://schemas.openxmlformats.org/officeDocument/2006/relationships/image" Target="../media/image2958.png"/><Relationship Id="rId41" Type="http://schemas.openxmlformats.org/officeDocument/2006/relationships/customXml" Target="../ink/ink2874.xml"/><Relationship Id="rId54" Type="http://schemas.openxmlformats.org/officeDocument/2006/relationships/image" Target="../media/image2975.png"/><Relationship Id="rId62" Type="http://schemas.openxmlformats.org/officeDocument/2006/relationships/image" Target="../media/image2979.png"/><Relationship Id="rId70" Type="http://schemas.openxmlformats.org/officeDocument/2006/relationships/image" Target="../media/image2983.png"/><Relationship Id="rId75" Type="http://schemas.openxmlformats.org/officeDocument/2006/relationships/customXml" Target="../ink/ink2891.xml"/><Relationship Id="rId83" Type="http://schemas.openxmlformats.org/officeDocument/2006/relationships/customXml" Target="../ink/ink2895.xml"/><Relationship Id="rId1" Type="http://schemas.openxmlformats.org/officeDocument/2006/relationships/slideLayout" Target="../slideLayouts/slideLayout13.xml"/><Relationship Id="rId6" Type="http://schemas.openxmlformats.org/officeDocument/2006/relationships/image" Target="../media/image2951.png"/><Relationship Id="rId15" Type="http://schemas.openxmlformats.org/officeDocument/2006/relationships/customXml" Target="../ink/ink2861.xml"/><Relationship Id="rId23" Type="http://schemas.openxmlformats.org/officeDocument/2006/relationships/customXml" Target="../ink/ink2865.xml"/><Relationship Id="rId28" Type="http://schemas.openxmlformats.org/officeDocument/2006/relationships/image" Target="../media/image2962.png"/><Relationship Id="rId36" Type="http://schemas.openxmlformats.org/officeDocument/2006/relationships/image" Target="../media/image2966.png"/><Relationship Id="rId49" Type="http://schemas.openxmlformats.org/officeDocument/2006/relationships/customXml" Target="../ink/ink2878.xml"/><Relationship Id="rId57" Type="http://schemas.openxmlformats.org/officeDocument/2006/relationships/customXml" Target="../ink/ink2882.xml"/><Relationship Id="rId10" Type="http://schemas.openxmlformats.org/officeDocument/2006/relationships/image" Target="../media/image2953.png"/><Relationship Id="rId31" Type="http://schemas.openxmlformats.org/officeDocument/2006/relationships/customXml" Target="../ink/ink2869.xml"/><Relationship Id="rId44" Type="http://schemas.openxmlformats.org/officeDocument/2006/relationships/image" Target="../media/image2970.png"/><Relationship Id="rId52" Type="http://schemas.openxmlformats.org/officeDocument/2006/relationships/image" Target="../media/image2974.png"/><Relationship Id="rId60" Type="http://schemas.openxmlformats.org/officeDocument/2006/relationships/image" Target="../media/image2978.png"/><Relationship Id="rId65" Type="http://schemas.openxmlformats.org/officeDocument/2006/relationships/customXml" Target="../ink/ink2886.xml"/><Relationship Id="rId73" Type="http://schemas.openxmlformats.org/officeDocument/2006/relationships/customXml" Target="../ink/ink2890.xml"/><Relationship Id="rId78" Type="http://schemas.openxmlformats.org/officeDocument/2006/relationships/image" Target="../media/image2987.png"/><Relationship Id="rId81" Type="http://schemas.openxmlformats.org/officeDocument/2006/relationships/customXml" Target="../ink/ink2894.xml"/><Relationship Id="rId86" Type="http://schemas.openxmlformats.org/officeDocument/2006/relationships/image" Target="../media/image2991.png"/><Relationship Id="rId4" Type="http://schemas.openxmlformats.org/officeDocument/2006/relationships/image" Target="../media/image1772.png"/><Relationship Id="rId9" Type="http://schemas.openxmlformats.org/officeDocument/2006/relationships/customXml" Target="../ink/ink2858.xml"/><Relationship Id="rId13" Type="http://schemas.openxmlformats.org/officeDocument/2006/relationships/customXml" Target="../ink/ink2860.xml"/><Relationship Id="rId18" Type="http://schemas.openxmlformats.org/officeDocument/2006/relationships/image" Target="../media/image2957.png"/><Relationship Id="rId39" Type="http://schemas.openxmlformats.org/officeDocument/2006/relationships/customXml" Target="../ink/ink2873.xml"/><Relationship Id="rId34" Type="http://schemas.openxmlformats.org/officeDocument/2006/relationships/image" Target="../media/image2965.png"/><Relationship Id="rId50" Type="http://schemas.openxmlformats.org/officeDocument/2006/relationships/image" Target="../media/image2973.png"/><Relationship Id="rId55" Type="http://schemas.openxmlformats.org/officeDocument/2006/relationships/customXml" Target="../ink/ink2881.xml"/><Relationship Id="rId76" Type="http://schemas.openxmlformats.org/officeDocument/2006/relationships/image" Target="../media/image2986.png"/><Relationship Id="rId7" Type="http://schemas.openxmlformats.org/officeDocument/2006/relationships/customXml" Target="../ink/ink2857.xml"/><Relationship Id="rId71" Type="http://schemas.openxmlformats.org/officeDocument/2006/relationships/customXml" Target="../ink/ink2889.xml"/><Relationship Id="rId2" Type="http://schemas.openxmlformats.org/officeDocument/2006/relationships/notesSlide" Target="../notesSlides/notesSlide77.xml"/><Relationship Id="rId29" Type="http://schemas.openxmlformats.org/officeDocument/2006/relationships/customXml" Target="../ink/ink2868.xml"/><Relationship Id="rId24" Type="http://schemas.openxmlformats.org/officeDocument/2006/relationships/image" Target="../media/image2960.png"/><Relationship Id="rId40" Type="http://schemas.openxmlformats.org/officeDocument/2006/relationships/image" Target="../media/image2968.png"/><Relationship Id="rId45" Type="http://schemas.openxmlformats.org/officeDocument/2006/relationships/customXml" Target="../ink/ink2876.xml"/><Relationship Id="rId66" Type="http://schemas.openxmlformats.org/officeDocument/2006/relationships/image" Target="../media/image2981.png"/><Relationship Id="rId61" Type="http://schemas.openxmlformats.org/officeDocument/2006/relationships/customXml" Target="../ink/ink2884.xml"/><Relationship Id="rId82" Type="http://schemas.openxmlformats.org/officeDocument/2006/relationships/image" Target="../media/image2989.png"/></Relationships>
</file>

<file path=ppt/slides/_rels/slide109.xml.rels><?xml version="1.0" encoding="UTF-8" standalone="yes"?>
<Relationships xmlns="http://schemas.openxmlformats.org/package/2006/relationships"><Relationship Id="rId3" Type="http://schemas.openxmlformats.org/officeDocument/2006/relationships/image" Target="../media/image2992.png"/><Relationship Id="rId2" Type="http://schemas.openxmlformats.org/officeDocument/2006/relationships/customXml" Target="../ink/ink28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image" Target="../media/image409.png"/><Relationship Id="rId18" Type="http://schemas.openxmlformats.org/officeDocument/2006/relationships/customXml" Target="../ink/ink399.xml"/><Relationship Id="rId26" Type="http://schemas.openxmlformats.org/officeDocument/2006/relationships/customXml" Target="../ink/ink403.xml"/><Relationship Id="rId39" Type="http://schemas.openxmlformats.org/officeDocument/2006/relationships/image" Target="../media/image422.png"/><Relationship Id="rId21" Type="http://schemas.openxmlformats.org/officeDocument/2006/relationships/image" Target="../media/image413.png"/><Relationship Id="rId34" Type="http://schemas.openxmlformats.org/officeDocument/2006/relationships/customXml" Target="../ink/ink407.xml"/><Relationship Id="rId42" Type="http://schemas.openxmlformats.org/officeDocument/2006/relationships/customXml" Target="../ink/ink411.xml"/><Relationship Id="rId47" Type="http://schemas.openxmlformats.org/officeDocument/2006/relationships/image" Target="../media/image426.png"/><Relationship Id="rId50" Type="http://schemas.openxmlformats.org/officeDocument/2006/relationships/customXml" Target="../ink/ink415.xml"/><Relationship Id="rId55" Type="http://schemas.openxmlformats.org/officeDocument/2006/relationships/image" Target="../media/image430.png"/><Relationship Id="rId7" Type="http://schemas.openxmlformats.org/officeDocument/2006/relationships/image" Target="../media/image406.png"/><Relationship Id="rId2" Type="http://schemas.openxmlformats.org/officeDocument/2006/relationships/image" Target="../media/image330.png"/><Relationship Id="rId16" Type="http://schemas.openxmlformats.org/officeDocument/2006/relationships/customXml" Target="../ink/ink398.xml"/><Relationship Id="rId29" Type="http://schemas.openxmlformats.org/officeDocument/2006/relationships/image" Target="../media/image417.png"/><Relationship Id="rId11" Type="http://schemas.openxmlformats.org/officeDocument/2006/relationships/image" Target="../media/image408.png"/><Relationship Id="rId24" Type="http://schemas.openxmlformats.org/officeDocument/2006/relationships/customXml" Target="../ink/ink402.xml"/><Relationship Id="rId32" Type="http://schemas.openxmlformats.org/officeDocument/2006/relationships/customXml" Target="../ink/ink406.xml"/><Relationship Id="rId37" Type="http://schemas.openxmlformats.org/officeDocument/2006/relationships/image" Target="../media/image421.png"/><Relationship Id="rId40" Type="http://schemas.openxmlformats.org/officeDocument/2006/relationships/customXml" Target="../ink/ink410.xml"/><Relationship Id="rId45" Type="http://schemas.openxmlformats.org/officeDocument/2006/relationships/image" Target="../media/image425.png"/><Relationship Id="rId53" Type="http://schemas.openxmlformats.org/officeDocument/2006/relationships/image" Target="../media/image429.png"/><Relationship Id="rId5" Type="http://schemas.openxmlformats.org/officeDocument/2006/relationships/image" Target="../media/image405.png"/><Relationship Id="rId19" Type="http://schemas.openxmlformats.org/officeDocument/2006/relationships/image" Target="../media/image412.png"/><Relationship Id="rId4" Type="http://schemas.openxmlformats.org/officeDocument/2006/relationships/customXml" Target="../ink/ink392.xml"/><Relationship Id="rId9" Type="http://schemas.openxmlformats.org/officeDocument/2006/relationships/image" Target="../media/image407.png"/><Relationship Id="rId14" Type="http://schemas.openxmlformats.org/officeDocument/2006/relationships/customXml" Target="../ink/ink397.xml"/><Relationship Id="rId22" Type="http://schemas.openxmlformats.org/officeDocument/2006/relationships/customXml" Target="../ink/ink401.xml"/><Relationship Id="rId27" Type="http://schemas.openxmlformats.org/officeDocument/2006/relationships/image" Target="../media/image416.png"/><Relationship Id="rId30" Type="http://schemas.openxmlformats.org/officeDocument/2006/relationships/customXml" Target="../ink/ink405.xml"/><Relationship Id="rId35" Type="http://schemas.openxmlformats.org/officeDocument/2006/relationships/image" Target="../media/image420.png"/><Relationship Id="rId43" Type="http://schemas.openxmlformats.org/officeDocument/2006/relationships/image" Target="../media/image424.png"/><Relationship Id="rId48" Type="http://schemas.openxmlformats.org/officeDocument/2006/relationships/customXml" Target="../ink/ink414.xml"/><Relationship Id="rId56" Type="http://schemas.openxmlformats.org/officeDocument/2006/relationships/customXml" Target="../ink/ink418.xml"/><Relationship Id="rId8" Type="http://schemas.openxmlformats.org/officeDocument/2006/relationships/customXml" Target="../ink/ink394.xml"/><Relationship Id="rId51" Type="http://schemas.openxmlformats.org/officeDocument/2006/relationships/image" Target="../media/image428.png"/><Relationship Id="rId3" Type="http://schemas.openxmlformats.org/officeDocument/2006/relationships/image" Target="../media/image403.png"/><Relationship Id="rId12" Type="http://schemas.openxmlformats.org/officeDocument/2006/relationships/customXml" Target="../ink/ink396.xml"/><Relationship Id="rId17" Type="http://schemas.openxmlformats.org/officeDocument/2006/relationships/image" Target="../media/image411.png"/><Relationship Id="rId25" Type="http://schemas.openxmlformats.org/officeDocument/2006/relationships/image" Target="../media/image415.png"/><Relationship Id="rId33" Type="http://schemas.openxmlformats.org/officeDocument/2006/relationships/image" Target="../media/image419.png"/><Relationship Id="rId38" Type="http://schemas.openxmlformats.org/officeDocument/2006/relationships/customXml" Target="../ink/ink409.xml"/><Relationship Id="rId46" Type="http://schemas.openxmlformats.org/officeDocument/2006/relationships/customXml" Target="../ink/ink413.xml"/><Relationship Id="rId20" Type="http://schemas.openxmlformats.org/officeDocument/2006/relationships/customXml" Target="../ink/ink400.xml"/><Relationship Id="rId41" Type="http://schemas.openxmlformats.org/officeDocument/2006/relationships/image" Target="../media/image423.png"/><Relationship Id="rId54" Type="http://schemas.openxmlformats.org/officeDocument/2006/relationships/customXml" Target="../ink/ink417.xml"/><Relationship Id="rId1" Type="http://schemas.openxmlformats.org/officeDocument/2006/relationships/slideLayout" Target="../slideLayouts/slideLayout2.xml"/><Relationship Id="rId6" Type="http://schemas.openxmlformats.org/officeDocument/2006/relationships/customXml" Target="../ink/ink393.xml"/><Relationship Id="rId15" Type="http://schemas.openxmlformats.org/officeDocument/2006/relationships/image" Target="../media/image410.png"/><Relationship Id="rId23" Type="http://schemas.openxmlformats.org/officeDocument/2006/relationships/image" Target="../media/image414.png"/><Relationship Id="rId28" Type="http://schemas.openxmlformats.org/officeDocument/2006/relationships/customXml" Target="../ink/ink404.xml"/><Relationship Id="rId36" Type="http://schemas.openxmlformats.org/officeDocument/2006/relationships/customXml" Target="../ink/ink408.xml"/><Relationship Id="rId49" Type="http://schemas.openxmlformats.org/officeDocument/2006/relationships/image" Target="../media/image427.png"/><Relationship Id="rId57" Type="http://schemas.openxmlformats.org/officeDocument/2006/relationships/image" Target="../media/image431.png"/><Relationship Id="rId10" Type="http://schemas.openxmlformats.org/officeDocument/2006/relationships/customXml" Target="../ink/ink395.xml"/><Relationship Id="rId31" Type="http://schemas.openxmlformats.org/officeDocument/2006/relationships/image" Target="../media/image418.png"/><Relationship Id="rId44" Type="http://schemas.openxmlformats.org/officeDocument/2006/relationships/customXml" Target="../ink/ink412.xml"/><Relationship Id="rId52" Type="http://schemas.openxmlformats.org/officeDocument/2006/relationships/customXml" Target="../ink/ink416.xml"/></Relationships>
</file>

<file path=ppt/slides/_rels/slide110.xml.rels><?xml version="1.0" encoding="UTF-8" standalone="yes"?>
<Relationships xmlns="http://schemas.openxmlformats.org/package/2006/relationships"><Relationship Id="rId13" Type="http://schemas.openxmlformats.org/officeDocument/2006/relationships/image" Target="../media/image2998.png"/><Relationship Id="rId18" Type="http://schemas.openxmlformats.org/officeDocument/2006/relationships/customXml" Target="../ink/ink2906.xml"/><Relationship Id="rId26" Type="http://schemas.openxmlformats.org/officeDocument/2006/relationships/customXml" Target="../ink/ink2910.xml"/><Relationship Id="rId39" Type="http://schemas.openxmlformats.org/officeDocument/2006/relationships/image" Target="../media/image3011.png"/><Relationship Id="rId21" Type="http://schemas.openxmlformats.org/officeDocument/2006/relationships/image" Target="../media/image3002.png"/><Relationship Id="rId34" Type="http://schemas.openxmlformats.org/officeDocument/2006/relationships/customXml" Target="../ink/ink2914.xml"/><Relationship Id="rId7" Type="http://schemas.openxmlformats.org/officeDocument/2006/relationships/image" Target="../media/image2995.png"/><Relationship Id="rId12" Type="http://schemas.openxmlformats.org/officeDocument/2006/relationships/customXml" Target="../ink/ink2903.xml"/><Relationship Id="rId17" Type="http://schemas.openxmlformats.org/officeDocument/2006/relationships/image" Target="../media/image3000.png"/><Relationship Id="rId25" Type="http://schemas.openxmlformats.org/officeDocument/2006/relationships/image" Target="../media/image3004.png"/><Relationship Id="rId33" Type="http://schemas.openxmlformats.org/officeDocument/2006/relationships/image" Target="../media/image3008.png"/><Relationship Id="rId38" Type="http://schemas.openxmlformats.org/officeDocument/2006/relationships/customXml" Target="../ink/ink2916.xml"/><Relationship Id="rId2" Type="http://schemas.openxmlformats.org/officeDocument/2006/relationships/customXml" Target="../ink/ink2898.xml"/><Relationship Id="rId16" Type="http://schemas.openxmlformats.org/officeDocument/2006/relationships/customXml" Target="../ink/ink2905.xml"/><Relationship Id="rId20" Type="http://schemas.openxmlformats.org/officeDocument/2006/relationships/customXml" Target="../ink/ink2907.xml"/><Relationship Id="rId29" Type="http://schemas.openxmlformats.org/officeDocument/2006/relationships/image" Target="../media/image3006.png"/><Relationship Id="rId1" Type="http://schemas.openxmlformats.org/officeDocument/2006/relationships/slideLayout" Target="../slideLayouts/slideLayout2.xml"/><Relationship Id="rId6" Type="http://schemas.openxmlformats.org/officeDocument/2006/relationships/customXml" Target="../ink/ink2900.xml"/><Relationship Id="rId11" Type="http://schemas.openxmlformats.org/officeDocument/2006/relationships/image" Target="../media/image2997.png"/><Relationship Id="rId24" Type="http://schemas.openxmlformats.org/officeDocument/2006/relationships/customXml" Target="../ink/ink2909.xml"/><Relationship Id="rId32" Type="http://schemas.openxmlformats.org/officeDocument/2006/relationships/customXml" Target="../ink/ink2913.xml"/><Relationship Id="rId37" Type="http://schemas.openxmlformats.org/officeDocument/2006/relationships/image" Target="../media/image3010.png"/><Relationship Id="rId5" Type="http://schemas.openxmlformats.org/officeDocument/2006/relationships/image" Target="../media/image2994.png"/><Relationship Id="rId15" Type="http://schemas.openxmlformats.org/officeDocument/2006/relationships/image" Target="../media/image2999.png"/><Relationship Id="rId23" Type="http://schemas.openxmlformats.org/officeDocument/2006/relationships/image" Target="../media/image3003.png"/><Relationship Id="rId28" Type="http://schemas.openxmlformats.org/officeDocument/2006/relationships/customXml" Target="../ink/ink2911.xml"/><Relationship Id="rId36" Type="http://schemas.openxmlformats.org/officeDocument/2006/relationships/customXml" Target="../ink/ink2915.xml"/><Relationship Id="rId10" Type="http://schemas.openxmlformats.org/officeDocument/2006/relationships/customXml" Target="../ink/ink2902.xml"/><Relationship Id="rId19" Type="http://schemas.openxmlformats.org/officeDocument/2006/relationships/image" Target="../media/image3001.png"/><Relationship Id="rId31" Type="http://schemas.openxmlformats.org/officeDocument/2006/relationships/image" Target="../media/image3007.png"/><Relationship Id="rId4" Type="http://schemas.openxmlformats.org/officeDocument/2006/relationships/customXml" Target="../ink/ink2899.xml"/><Relationship Id="rId9" Type="http://schemas.openxmlformats.org/officeDocument/2006/relationships/image" Target="../media/image2996.png"/><Relationship Id="rId14" Type="http://schemas.openxmlformats.org/officeDocument/2006/relationships/customXml" Target="../ink/ink2904.xml"/><Relationship Id="rId22" Type="http://schemas.openxmlformats.org/officeDocument/2006/relationships/customXml" Target="../ink/ink2908.xml"/><Relationship Id="rId27" Type="http://schemas.openxmlformats.org/officeDocument/2006/relationships/image" Target="../media/image3005.png"/><Relationship Id="rId30" Type="http://schemas.openxmlformats.org/officeDocument/2006/relationships/customXml" Target="../ink/ink2912.xml"/><Relationship Id="rId35" Type="http://schemas.openxmlformats.org/officeDocument/2006/relationships/image" Target="../media/image3009.png"/><Relationship Id="rId8" Type="http://schemas.openxmlformats.org/officeDocument/2006/relationships/customXml" Target="../ink/ink2901.xml"/><Relationship Id="rId3" Type="http://schemas.openxmlformats.org/officeDocument/2006/relationships/image" Target="../media/image2993.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6" Type="http://schemas.openxmlformats.org/officeDocument/2006/relationships/image" Target="../media/image3023.png"/><Relationship Id="rId21" Type="http://schemas.openxmlformats.org/officeDocument/2006/relationships/customXml" Target="../ink/ink2926.xml"/><Relationship Id="rId42" Type="http://schemas.openxmlformats.org/officeDocument/2006/relationships/image" Target="../media/image3031.png"/><Relationship Id="rId47" Type="http://schemas.openxmlformats.org/officeDocument/2006/relationships/customXml" Target="../ink/ink2939.xml"/><Relationship Id="rId63" Type="http://schemas.openxmlformats.org/officeDocument/2006/relationships/customXml" Target="../ink/ink2947.xml"/><Relationship Id="rId68" Type="http://schemas.openxmlformats.org/officeDocument/2006/relationships/image" Target="../media/image3044.png"/><Relationship Id="rId84" Type="http://schemas.openxmlformats.org/officeDocument/2006/relationships/image" Target="../media/image3052.png"/><Relationship Id="rId89" Type="http://schemas.openxmlformats.org/officeDocument/2006/relationships/customXml" Target="../ink/ink2960.xml"/><Relationship Id="rId16" Type="http://schemas.openxmlformats.org/officeDocument/2006/relationships/image" Target="../media/image3018.png"/><Relationship Id="rId11" Type="http://schemas.openxmlformats.org/officeDocument/2006/relationships/customXml" Target="../ink/ink2921.xml"/><Relationship Id="rId32" Type="http://schemas.openxmlformats.org/officeDocument/2006/relationships/image" Target="../media/image3026.png"/><Relationship Id="rId37" Type="http://schemas.openxmlformats.org/officeDocument/2006/relationships/customXml" Target="../ink/ink2934.xml"/><Relationship Id="rId53" Type="http://schemas.openxmlformats.org/officeDocument/2006/relationships/customXml" Target="../ink/ink2942.xml"/><Relationship Id="rId58" Type="http://schemas.openxmlformats.org/officeDocument/2006/relationships/image" Target="../media/image3039.png"/><Relationship Id="rId74" Type="http://schemas.openxmlformats.org/officeDocument/2006/relationships/image" Target="../media/image3047.png"/><Relationship Id="rId79" Type="http://schemas.openxmlformats.org/officeDocument/2006/relationships/customXml" Target="../ink/ink2955.xml"/><Relationship Id="rId5" Type="http://schemas.openxmlformats.org/officeDocument/2006/relationships/customXml" Target="../ink/ink2918.xml"/><Relationship Id="rId90" Type="http://schemas.openxmlformats.org/officeDocument/2006/relationships/image" Target="../media/image3055.png"/><Relationship Id="rId14" Type="http://schemas.openxmlformats.org/officeDocument/2006/relationships/image" Target="../media/image3017.png"/><Relationship Id="rId22" Type="http://schemas.openxmlformats.org/officeDocument/2006/relationships/image" Target="../media/image3021.png"/><Relationship Id="rId27" Type="http://schemas.openxmlformats.org/officeDocument/2006/relationships/customXml" Target="../ink/ink2929.xml"/><Relationship Id="rId30" Type="http://schemas.openxmlformats.org/officeDocument/2006/relationships/image" Target="../media/image3025.png"/><Relationship Id="rId35" Type="http://schemas.openxmlformats.org/officeDocument/2006/relationships/customXml" Target="../ink/ink2933.xml"/><Relationship Id="rId43" Type="http://schemas.openxmlformats.org/officeDocument/2006/relationships/customXml" Target="../ink/ink2937.xml"/><Relationship Id="rId48" Type="http://schemas.openxmlformats.org/officeDocument/2006/relationships/image" Target="../media/image3034.png"/><Relationship Id="rId56" Type="http://schemas.openxmlformats.org/officeDocument/2006/relationships/image" Target="../media/image3038.png"/><Relationship Id="rId64" Type="http://schemas.openxmlformats.org/officeDocument/2006/relationships/image" Target="../media/image3042.png"/><Relationship Id="rId69" Type="http://schemas.openxmlformats.org/officeDocument/2006/relationships/customXml" Target="../ink/ink2950.xml"/><Relationship Id="rId77" Type="http://schemas.openxmlformats.org/officeDocument/2006/relationships/customXml" Target="../ink/ink2954.xml"/><Relationship Id="rId8" Type="http://schemas.openxmlformats.org/officeDocument/2006/relationships/image" Target="../media/image3014.png"/><Relationship Id="rId51" Type="http://schemas.openxmlformats.org/officeDocument/2006/relationships/customXml" Target="../ink/ink2941.xml"/><Relationship Id="rId72" Type="http://schemas.openxmlformats.org/officeDocument/2006/relationships/image" Target="../media/image3046.png"/><Relationship Id="rId80" Type="http://schemas.openxmlformats.org/officeDocument/2006/relationships/image" Target="../media/image3050.png"/><Relationship Id="rId85" Type="http://schemas.openxmlformats.org/officeDocument/2006/relationships/customXml" Target="../ink/ink2958.xml"/><Relationship Id="rId3" Type="http://schemas.openxmlformats.org/officeDocument/2006/relationships/customXml" Target="../ink/ink2917.xml"/><Relationship Id="rId12" Type="http://schemas.openxmlformats.org/officeDocument/2006/relationships/image" Target="../media/image3016.png"/><Relationship Id="rId17" Type="http://schemas.openxmlformats.org/officeDocument/2006/relationships/customXml" Target="../ink/ink2924.xml"/><Relationship Id="rId25" Type="http://schemas.openxmlformats.org/officeDocument/2006/relationships/customXml" Target="../ink/ink2928.xml"/><Relationship Id="rId33" Type="http://schemas.openxmlformats.org/officeDocument/2006/relationships/customXml" Target="../ink/ink2932.xml"/><Relationship Id="rId38" Type="http://schemas.openxmlformats.org/officeDocument/2006/relationships/image" Target="../media/image3029.png"/><Relationship Id="rId46" Type="http://schemas.openxmlformats.org/officeDocument/2006/relationships/image" Target="../media/image3033.png"/><Relationship Id="rId59" Type="http://schemas.openxmlformats.org/officeDocument/2006/relationships/customXml" Target="../ink/ink2945.xml"/><Relationship Id="rId67" Type="http://schemas.openxmlformats.org/officeDocument/2006/relationships/customXml" Target="../ink/ink2949.xml"/><Relationship Id="rId20" Type="http://schemas.openxmlformats.org/officeDocument/2006/relationships/image" Target="../media/image3020.png"/><Relationship Id="rId41" Type="http://schemas.openxmlformats.org/officeDocument/2006/relationships/customXml" Target="../ink/ink2936.xml"/><Relationship Id="rId54" Type="http://schemas.openxmlformats.org/officeDocument/2006/relationships/image" Target="../media/image3037.png"/><Relationship Id="rId62" Type="http://schemas.openxmlformats.org/officeDocument/2006/relationships/image" Target="../media/image3041.png"/><Relationship Id="rId70" Type="http://schemas.openxmlformats.org/officeDocument/2006/relationships/image" Target="../media/image3045.png"/><Relationship Id="rId75" Type="http://schemas.openxmlformats.org/officeDocument/2006/relationships/customXml" Target="../ink/ink2953.xml"/><Relationship Id="rId83" Type="http://schemas.openxmlformats.org/officeDocument/2006/relationships/customXml" Target="../ink/ink2957.xml"/><Relationship Id="rId88" Type="http://schemas.openxmlformats.org/officeDocument/2006/relationships/image" Target="../media/image3054.png"/><Relationship Id="rId91" Type="http://schemas.openxmlformats.org/officeDocument/2006/relationships/customXml" Target="../ink/ink2961.xml"/><Relationship Id="rId1" Type="http://schemas.openxmlformats.org/officeDocument/2006/relationships/slideLayout" Target="../slideLayouts/slideLayout4.xml"/><Relationship Id="rId6" Type="http://schemas.openxmlformats.org/officeDocument/2006/relationships/image" Target="../media/image3013.png"/><Relationship Id="rId15" Type="http://schemas.openxmlformats.org/officeDocument/2006/relationships/customXml" Target="../ink/ink2923.xml"/><Relationship Id="rId23" Type="http://schemas.openxmlformats.org/officeDocument/2006/relationships/customXml" Target="../ink/ink2927.xml"/><Relationship Id="rId28" Type="http://schemas.openxmlformats.org/officeDocument/2006/relationships/image" Target="../media/image3024.png"/><Relationship Id="rId36" Type="http://schemas.openxmlformats.org/officeDocument/2006/relationships/image" Target="../media/image3028.png"/><Relationship Id="rId49" Type="http://schemas.openxmlformats.org/officeDocument/2006/relationships/customXml" Target="../ink/ink2940.xml"/><Relationship Id="rId57" Type="http://schemas.openxmlformats.org/officeDocument/2006/relationships/customXml" Target="../ink/ink2944.xml"/><Relationship Id="rId10" Type="http://schemas.openxmlformats.org/officeDocument/2006/relationships/image" Target="../media/image3015.png"/><Relationship Id="rId31" Type="http://schemas.openxmlformats.org/officeDocument/2006/relationships/customXml" Target="../ink/ink2931.xml"/><Relationship Id="rId44" Type="http://schemas.openxmlformats.org/officeDocument/2006/relationships/image" Target="../media/image3032.png"/><Relationship Id="rId52" Type="http://schemas.openxmlformats.org/officeDocument/2006/relationships/image" Target="../media/image3036.png"/><Relationship Id="rId60" Type="http://schemas.openxmlformats.org/officeDocument/2006/relationships/image" Target="../media/image3040.png"/><Relationship Id="rId65" Type="http://schemas.openxmlformats.org/officeDocument/2006/relationships/customXml" Target="../ink/ink2948.xml"/><Relationship Id="rId73" Type="http://schemas.openxmlformats.org/officeDocument/2006/relationships/customXml" Target="../ink/ink2952.xml"/><Relationship Id="rId78" Type="http://schemas.openxmlformats.org/officeDocument/2006/relationships/image" Target="../media/image3049.png"/><Relationship Id="rId81" Type="http://schemas.openxmlformats.org/officeDocument/2006/relationships/customXml" Target="../ink/ink2956.xml"/><Relationship Id="rId86" Type="http://schemas.openxmlformats.org/officeDocument/2006/relationships/image" Target="../media/image3053.png"/><Relationship Id="rId4" Type="http://schemas.openxmlformats.org/officeDocument/2006/relationships/image" Target="../media/image3012.png"/><Relationship Id="rId9" Type="http://schemas.openxmlformats.org/officeDocument/2006/relationships/customXml" Target="../ink/ink2920.xml"/><Relationship Id="rId13" Type="http://schemas.openxmlformats.org/officeDocument/2006/relationships/customXml" Target="../ink/ink2922.xml"/><Relationship Id="rId18" Type="http://schemas.openxmlformats.org/officeDocument/2006/relationships/image" Target="../media/image3019.png"/><Relationship Id="rId39" Type="http://schemas.openxmlformats.org/officeDocument/2006/relationships/customXml" Target="../ink/ink2935.xml"/><Relationship Id="rId34" Type="http://schemas.openxmlformats.org/officeDocument/2006/relationships/image" Target="../media/image3027.png"/><Relationship Id="rId50" Type="http://schemas.openxmlformats.org/officeDocument/2006/relationships/image" Target="../media/image3035.png"/><Relationship Id="rId55" Type="http://schemas.openxmlformats.org/officeDocument/2006/relationships/customXml" Target="../ink/ink2943.xml"/><Relationship Id="rId76" Type="http://schemas.openxmlformats.org/officeDocument/2006/relationships/image" Target="../media/image3048.png"/><Relationship Id="rId7" Type="http://schemas.openxmlformats.org/officeDocument/2006/relationships/customXml" Target="../ink/ink2919.xml"/><Relationship Id="rId71" Type="http://schemas.openxmlformats.org/officeDocument/2006/relationships/customXml" Target="../ink/ink2951.xml"/><Relationship Id="rId92" Type="http://schemas.openxmlformats.org/officeDocument/2006/relationships/image" Target="../media/image3056.png"/><Relationship Id="rId2" Type="http://schemas.openxmlformats.org/officeDocument/2006/relationships/notesSlide" Target="../notesSlides/notesSlide79.xml"/><Relationship Id="rId29" Type="http://schemas.openxmlformats.org/officeDocument/2006/relationships/customXml" Target="../ink/ink2930.xml"/><Relationship Id="rId24" Type="http://schemas.openxmlformats.org/officeDocument/2006/relationships/image" Target="../media/image3022.png"/><Relationship Id="rId40" Type="http://schemas.openxmlformats.org/officeDocument/2006/relationships/image" Target="../media/image3030.png"/><Relationship Id="rId45" Type="http://schemas.openxmlformats.org/officeDocument/2006/relationships/customXml" Target="../ink/ink2938.xml"/><Relationship Id="rId66" Type="http://schemas.openxmlformats.org/officeDocument/2006/relationships/image" Target="../media/image3043.png"/><Relationship Id="rId87" Type="http://schemas.openxmlformats.org/officeDocument/2006/relationships/customXml" Target="../ink/ink2959.xml"/><Relationship Id="rId61" Type="http://schemas.openxmlformats.org/officeDocument/2006/relationships/customXml" Target="../ink/ink2946.xml"/><Relationship Id="rId82" Type="http://schemas.openxmlformats.org/officeDocument/2006/relationships/image" Target="../media/image3051.png"/><Relationship Id="rId19" Type="http://schemas.openxmlformats.org/officeDocument/2006/relationships/customXml" Target="../ink/ink2925.xml"/></Relationships>
</file>

<file path=ppt/slides/_rels/slide113.xml.rels><?xml version="1.0" encoding="UTF-8" standalone="yes"?>
<Relationships xmlns="http://schemas.openxmlformats.org/package/2006/relationships"><Relationship Id="rId3" Type="http://schemas.openxmlformats.org/officeDocument/2006/relationships/image" Target="../media/image1773.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D:/fan/&#25945;&#23398;/&#34507;&#30333;&#36136;&#32452;&#23398;/2018/http:/www.netlibrary.com/nlreader/nlReader.dll?BookID=111228&amp;FileName=p2000c7a5g36001.png"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2035.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D:/fan/&#25945;&#23398;/&#34507;&#30333;&#36136;&#32452;&#23398;/2018/http:/www.netlibrary.com/nlreader/nlReader.dll?BookID=111228&amp;FileName=p2000c7a5g37001.png"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203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037.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213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customXml" Target="../ink/ink423.xml"/><Relationship Id="rId18" Type="http://schemas.openxmlformats.org/officeDocument/2006/relationships/image" Target="../media/image440.png"/><Relationship Id="rId26" Type="http://schemas.openxmlformats.org/officeDocument/2006/relationships/image" Target="../media/image444.png"/><Relationship Id="rId39" Type="http://schemas.openxmlformats.org/officeDocument/2006/relationships/customXml" Target="../ink/ink436.xml"/><Relationship Id="rId21" Type="http://schemas.openxmlformats.org/officeDocument/2006/relationships/customXml" Target="../ink/ink427.xml"/><Relationship Id="rId34" Type="http://schemas.openxmlformats.org/officeDocument/2006/relationships/image" Target="../media/image448.png"/><Relationship Id="rId42" Type="http://schemas.openxmlformats.org/officeDocument/2006/relationships/image" Target="../media/image452.png"/><Relationship Id="rId47" Type="http://schemas.openxmlformats.org/officeDocument/2006/relationships/customXml" Target="../ink/ink440.xml"/><Relationship Id="rId50" Type="http://schemas.openxmlformats.org/officeDocument/2006/relationships/image" Target="../media/image456.png"/><Relationship Id="rId55" Type="http://schemas.openxmlformats.org/officeDocument/2006/relationships/customXml" Target="../ink/ink444.xml"/><Relationship Id="rId7" Type="http://schemas.openxmlformats.org/officeDocument/2006/relationships/customXml" Target="../ink/ink420.xml"/><Relationship Id="rId2" Type="http://schemas.openxmlformats.org/officeDocument/2006/relationships/notesSlide" Target="../notesSlides/notesSlide5.xml"/><Relationship Id="rId16" Type="http://schemas.openxmlformats.org/officeDocument/2006/relationships/image" Target="../media/image439.png"/><Relationship Id="rId29" Type="http://schemas.openxmlformats.org/officeDocument/2006/relationships/customXml" Target="../ink/ink431.xml"/><Relationship Id="rId11" Type="http://schemas.openxmlformats.org/officeDocument/2006/relationships/customXml" Target="../ink/ink422.xml"/><Relationship Id="rId24" Type="http://schemas.openxmlformats.org/officeDocument/2006/relationships/image" Target="../media/image443.png"/><Relationship Id="rId32" Type="http://schemas.openxmlformats.org/officeDocument/2006/relationships/image" Target="../media/image447.png"/><Relationship Id="rId37" Type="http://schemas.openxmlformats.org/officeDocument/2006/relationships/customXml" Target="../ink/ink435.xml"/><Relationship Id="rId40" Type="http://schemas.openxmlformats.org/officeDocument/2006/relationships/image" Target="../media/image451.png"/><Relationship Id="rId45" Type="http://schemas.openxmlformats.org/officeDocument/2006/relationships/customXml" Target="../ink/ink439.xml"/><Relationship Id="rId53" Type="http://schemas.openxmlformats.org/officeDocument/2006/relationships/customXml" Target="../ink/ink443.xml"/><Relationship Id="rId58" Type="http://schemas.openxmlformats.org/officeDocument/2006/relationships/image" Target="../media/image460.png"/><Relationship Id="rId5" Type="http://schemas.openxmlformats.org/officeDocument/2006/relationships/customXml" Target="../ink/ink419.xml"/><Relationship Id="rId61" Type="http://schemas.openxmlformats.org/officeDocument/2006/relationships/customXml" Target="../ink/ink447.xml"/><Relationship Id="rId19" Type="http://schemas.openxmlformats.org/officeDocument/2006/relationships/customXml" Target="../ink/ink426.xml"/><Relationship Id="rId14" Type="http://schemas.openxmlformats.org/officeDocument/2006/relationships/image" Target="../media/image438.png"/><Relationship Id="rId22" Type="http://schemas.openxmlformats.org/officeDocument/2006/relationships/image" Target="../media/image442.png"/><Relationship Id="rId27" Type="http://schemas.openxmlformats.org/officeDocument/2006/relationships/customXml" Target="../ink/ink430.xml"/><Relationship Id="rId30" Type="http://schemas.openxmlformats.org/officeDocument/2006/relationships/image" Target="../media/image446.png"/><Relationship Id="rId35" Type="http://schemas.openxmlformats.org/officeDocument/2006/relationships/customXml" Target="../ink/ink434.xml"/><Relationship Id="rId43" Type="http://schemas.openxmlformats.org/officeDocument/2006/relationships/customXml" Target="../ink/ink438.xml"/><Relationship Id="rId48" Type="http://schemas.openxmlformats.org/officeDocument/2006/relationships/image" Target="../media/image455.png"/><Relationship Id="rId56" Type="http://schemas.openxmlformats.org/officeDocument/2006/relationships/image" Target="../media/image459.png"/><Relationship Id="rId8" Type="http://schemas.openxmlformats.org/officeDocument/2006/relationships/image" Target="../media/image435.png"/><Relationship Id="rId51" Type="http://schemas.openxmlformats.org/officeDocument/2006/relationships/customXml" Target="../ink/ink442.xml"/><Relationship Id="rId3" Type="http://schemas.openxmlformats.org/officeDocument/2006/relationships/image" Target="../media/image404.png"/><Relationship Id="rId12" Type="http://schemas.openxmlformats.org/officeDocument/2006/relationships/image" Target="../media/image437.png"/><Relationship Id="rId17" Type="http://schemas.openxmlformats.org/officeDocument/2006/relationships/customXml" Target="../ink/ink425.xml"/><Relationship Id="rId25" Type="http://schemas.openxmlformats.org/officeDocument/2006/relationships/customXml" Target="../ink/ink429.xml"/><Relationship Id="rId33" Type="http://schemas.openxmlformats.org/officeDocument/2006/relationships/customXml" Target="../ink/ink433.xml"/><Relationship Id="rId38" Type="http://schemas.openxmlformats.org/officeDocument/2006/relationships/image" Target="../media/image450.png"/><Relationship Id="rId46" Type="http://schemas.openxmlformats.org/officeDocument/2006/relationships/image" Target="../media/image454.png"/><Relationship Id="rId59" Type="http://schemas.openxmlformats.org/officeDocument/2006/relationships/customXml" Target="../ink/ink446.xml"/><Relationship Id="rId20" Type="http://schemas.openxmlformats.org/officeDocument/2006/relationships/image" Target="../media/image441.png"/><Relationship Id="rId41" Type="http://schemas.openxmlformats.org/officeDocument/2006/relationships/customXml" Target="../ink/ink437.xml"/><Relationship Id="rId54" Type="http://schemas.openxmlformats.org/officeDocument/2006/relationships/image" Target="../media/image458.png"/><Relationship Id="rId62" Type="http://schemas.openxmlformats.org/officeDocument/2006/relationships/image" Target="../media/image462.png"/><Relationship Id="rId1" Type="http://schemas.openxmlformats.org/officeDocument/2006/relationships/slideLayout" Target="../slideLayouts/slideLayout2.xml"/><Relationship Id="rId6" Type="http://schemas.openxmlformats.org/officeDocument/2006/relationships/image" Target="../media/image434.png"/><Relationship Id="rId15" Type="http://schemas.openxmlformats.org/officeDocument/2006/relationships/customXml" Target="../ink/ink424.xml"/><Relationship Id="rId23" Type="http://schemas.openxmlformats.org/officeDocument/2006/relationships/customXml" Target="../ink/ink428.xml"/><Relationship Id="rId28" Type="http://schemas.openxmlformats.org/officeDocument/2006/relationships/image" Target="../media/image445.png"/><Relationship Id="rId36" Type="http://schemas.openxmlformats.org/officeDocument/2006/relationships/image" Target="../media/image449.png"/><Relationship Id="rId49" Type="http://schemas.openxmlformats.org/officeDocument/2006/relationships/customXml" Target="../ink/ink441.xml"/><Relationship Id="rId57" Type="http://schemas.openxmlformats.org/officeDocument/2006/relationships/customXml" Target="../ink/ink445.xml"/><Relationship Id="rId10" Type="http://schemas.openxmlformats.org/officeDocument/2006/relationships/image" Target="../media/image436.png"/><Relationship Id="rId31" Type="http://schemas.openxmlformats.org/officeDocument/2006/relationships/customXml" Target="../ink/ink432.xml"/><Relationship Id="rId44" Type="http://schemas.openxmlformats.org/officeDocument/2006/relationships/image" Target="../media/image453.png"/><Relationship Id="rId52" Type="http://schemas.openxmlformats.org/officeDocument/2006/relationships/image" Target="../media/image457.png"/><Relationship Id="rId60" Type="http://schemas.openxmlformats.org/officeDocument/2006/relationships/image" Target="../media/image461.png"/><Relationship Id="rId4" Type="http://schemas.openxmlformats.org/officeDocument/2006/relationships/image" Target="../media/image432.png"/><Relationship Id="rId9" Type="http://schemas.openxmlformats.org/officeDocument/2006/relationships/customXml" Target="../ink/ink421.xml"/></Relationships>
</file>

<file path=ppt/slides/_rels/slide120.xml.rels><?xml version="1.0" encoding="UTF-8" standalone="yes"?>
<Relationships xmlns="http://schemas.openxmlformats.org/package/2006/relationships"><Relationship Id="rId2" Type="http://schemas.openxmlformats.org/officeDocument/2006/relationships/image" Target="../media/image152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180.png"/><Relationship Id="rId2" Type="http://schemas.openxmlformats.org/officeDocument/2006/relationships/image" Target="../media/image213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52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181.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D:/fan/&#25945;&#23398;/&#34507;&#30333;&#36136;&#32452;&#23398;/2018/http:/www.netlibrary.com/nlreader/nlReader.dll?BookID=111228&amp;FileName=p2000c7a5g45001.png" TargetMode="Externa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2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182.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526.png"/><Relationship Id="rId4" Type="http://schemas.openxmlformats.org/officeDocument/2006/relationships/image" Target="D:/fan/&#25945;&#23398;/&#34507;&#30333;&#36136;&#32452;&#23398;/2018/http:/www.netlibrary.com/nlreader/nlReader.dll?BookID=111228&amp;FileName=p2000c7a5g46001.png"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218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17" Type="http://schemas.openxmlformats.org/officeDocument/2006/relationships/customXml" Target="../ink/ink505.xml"/><Relationship Id="rId21" Type="http://schemas.openxmlformats.org/officeDocument/2006/relationships/customXml" Target="../ink/ink457.xml"/><Relationship Id="rId42" Type="http://schemas.openxmlformats.org/officeDocument/2006/relationships/image" Target="../media/image483.png"/><Relationship Id="rId47" Type="http://schemas.openxmlformats.org/officeDocument/2006/relationships/customXml" Target="../ink/ink470.xml"/><Relationship Id="rId63" Type="http://schemas.openxmlformats.org/officeDocument/2006/relationships/customXml" Target="../ink/ink478.xml"/><Relationship Id="rId68" Type="http://schemas.openxmlformats.org/officeDocument/2006/relationships/image" Target="../media/image496.png"/><Relationship Id="rId84" Type="http://schemas.openxmlformats.org/officeDocument/2006/relationships/image" Target="../media/image504.png"/><Relationship Id="rId89" Type="http://schemas.openxmlformats.org/officeDocument/2006/relationships/customXml" Target="../ink/ink491.xml"/><Relationship Id="rId112" Type="http://schemas.openxmlformats.org/officeDocument/2006/relationships/image" Target="../media/image518.png"/><Relationship Id="rId16" Type="http://schemas.openxmlformats.org/officeDocument/2006/relationships/image" Target="../media/image470.png"/><Relationship Id="rId107" Type="http://schemas.openxmlformats.org/officeDocument/2006/relationships/customXml" Target="../ink/ink500.xml"/><Relationship Id="rId11" Type="http://schemas.openxmlformats.org/officeDocument/2006/relationships/customXml" Target="../ink/ink452.xml"/><Relationship Id="rId32" Type="http://schemas.openxmlformats.org/officeDocument/2006/relationships/image" Target="../media/image478.png"/><Relationship Id="rId37" Type="http://schemas.openxmlformats.org/officeDocument/2006/relationships/customXml" Target="../ink/ink465.xml"/><Relationship Id="rId53" Type="http://schemas.openxmlformats.org/officeDocument/2006/relationships/customXml" Target="../ink/ink473.xml"/><Relationship Id="rId58" Type="http://schemas.openxmlformats.org/officeDocument/2006/relationships/image" Target="../media/image491.png"/><Relationship Id="rId74" Type="http://schemas.openxmlformats.org/officeDocument/2006/relationships/image" Target="../media/image499.png"/><Relationship Id="rId79" Type="http://schemas.openxmlformats.org/officeDocument/2006/relationships/customXml" Target="../ink/ink486.xml"/><Relationship Id="rId102" Type="http://schemas.openxmlformats.org/officeDocument/2006/relationships/image" Target="../media/image513.png"/><Relationship Id="rId123" Type="http://schemas.openxmlformats.org/officeDocument/2006/relationships/customXml" Target="../ink/ink508.xml"/><Relationship Id="rId128" Type="http://schemas.openxmlformats.org/officeDocument/2006/relationships/image" Target="../media/image526.png"/><Relationship Id="rId5" Type="http://schemas.openxmlformats.org/officeDocument/2006/relationships/customXml" Target="../ink/ink449.xml"/><Relationship Id="rId90" Type="http://schemas.openxmlformats.org/officeDocument/2006/relationships/image" Target="../media/image507.png"/><Relationship Id="rId95" Type="http://schemas.openxmlformats.org/officeDocument/2006/relationships/customXml" Target="../ink/ink494.xml"/><Relationship Id="rId22" Type="http://schemas.openxmlformats.org/officeDocument/2006/relationships/image" Target="../media/image473.png"/><Relationship Id="rId27" Type="http://schemas.openxmlformats.org/officeDocument/2006/relationships/customXml" Target="../ink/ink460.xml"/><Relationship Id="rId43" Type="http://schemas.openxmlformats.org/officeDocument/2006/relationships/customXml" Target="../ink/ink468.xml"/><Relationship Id="rId48" Type="http://schemas.openxmlformats.org/officeDocument/2006/relationships/image" Target="../media/image486.png"/><Relationship Id="rId64" Type="http://schemas.openxmlformats.org/officeDocument/2006/relationships/image" Target="../media/image494.png"/><Relationship Id="rId69" Type="http://schemas.openxmlformats.org/officeDocument/2006/relationships/customXml" Target="../ink/ink481.xml"/><Relationship Id="rId113" Type="http://schemas.openxmlformats.org/officeDocument/2006/relationships/customXml" Target="../ink/ink503.xml"/><Relationship Id="rId118" Type="http://schemas.openxmlformats.org/officeDocument/2006/relationships/image" Target="../media/image521.png"/><Relationship Id="rId80" Type="http://schemas.openxmlformats.org/officeDocument/2006/relationships/image" Target="../media/image502.png"/><Relationship Id="rId85" Type="http://schemas.openxmlformats.org/officeDocument/2006/relationships/customXml" Target="../ink/ink489.xml"/><Relationship Id="rId12" Type="http://schemas.openxmlformats.org/officeDocument/2006/relationships/image" Target="../media/image468.png"/><Relationship Id="rId17" Type="http://schemas.openxmlformats.org/officeDocument/2006/relationships/customXml" Target="../ink/ink455.xml"/><Relationship Id="rId33" Type="http://schemas.openxmlformats.org/officeDocument/2006/relationships/customXml" Target="../ink/ink463.xml"/><Relationship Id="rId38" Type="http://schemas.openxmlformats.org/officeDocument/2006/relationships/image" Target="../media/image481.png"/><Relationship Id="rId59" Type="http://schemas.openxmlformats.org/officeDocument/2006/relationships/customXml" Target="../ink/ink476.xml"/><Relationship Id="rId103" Type="http://schemas.openxmlformats.org/officeDocument/2006/relationships/customXml" Target="../ink/ink498.xml"/><Relationship Id="rId108" Type="http://schemas.openxmlformats.org/officeDocument/2006/relationships/image" Target="../media/image516.png"/><Relationship Id="rId124" Type="http://schemas.openxmlformats.org/officeDocument/2006/relationships/image" Target="../media/image524.png"/><Relationship Id="rId129" Type="http://schemas.openxmlformats.org/officeDocument/2006/relationships/customXml" Target="../ink/ink511.xml"/><Relationship Id="rId54" Type="http://schemas.openxmlformats.org/officeDocument/2006/relationships/image" Target="../media/image489.png"/><Relationship Id="rId70" Type="http://schemas.openxmlformats.org/officeDocument/2006/relationships/image" Target="../media/image497.png"/><Relationship Id="rId75" Type="http://schemas.openxmlformats.org/officeDocument/2006/relationships/customXml" Target="../ink/ink484.xml"/><Relationship Id="rId91" Type="http://schemas.openxmlformats.org/officeDocument/2006/relationships/customXml" Target="../ink/ink492.xml"/><Relationship Id="rId96"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image" Target="../media/image465.png"/><Relationship Id="rId23" Type="http://schemas.openxmlformats.org/officeDocument/2006/relationships/customXml" Target="../ink/ink458.xml"/><Relationship Id="rId28" Type="http://schemas.openxmlformats.org/officeDocument/2006/relationships/image" Target="../media/image476.png"/><Relationship Id="rId49" Type="http://schemas.openxmlformats.org/officeDocument/2006/relationships/customXml" Target="../ink/ink471.xml"/><Relationship Id="rId114" Type="http://schemas.openxmlformats.org/officeDocument/2006/relationships/image" Target="../media/image519.png"/><Relationship Id="rId119" Type="http://schemas.openxmlformats.org/officeDocument/2006/relationships/customXml" Target="../ink/ink506.xml"/><Relationship Id="rId44" Type="http://schemas.openxmlformats.org/officeDocument/2006/relationships/image" Target="../media/image484.png"/><Relationship Id="rId60" Type="http://schemas.openxmlformats.org/officeDocument/2006/relationships/image" Target="../media/image492.png"/><Relationship Id="rId65" Type="http://schemas.openxmlformats.org/officeDocument/2006/relationships/customXml" Target="../ink/ink479.xml"/><Relationship Id="rId81" Type="http://schemas.openxmlformats.org/officeDocument/2006/relationships/customXml" Target="../ink/ink487.xml"/><Relationship Id="rId86" Type="http://schemas.openxmlformats.org/officeDocument/2006/relationships/image" Target="../media/image505.png"/><Relationship Id="rId130" Type="http://schemas.openxmlformats.org/officeDocument/2006/relationships/image" Target="../media/image527.png"/><Relationship Id="rId13" Type="http://schemas.openxmlformats.org/officeDocument/2006/relationships/customXml" Target="../ink/ink453.xml"/><Relationship Id="rId18" Type="http://schemas.openxmlformats.org/officeDocument/2006/relationships/image" Target="../media/image471.png"/><Relationship Id="rId39" Type="http://schemas.openxmlformats.org/officeDocument/2006/relationships/customXml" Target="../ink/ink466.xml"/><Relationship Id="rId109" Type="http://schemas.openxmlformats.org/officeDocument/2006/relationships/customXml" Target="../ink/ink501.xml"/><Relationship Id="rId34" Type="http://schemas.openxmlformats.org/officeDocument/2006/relationships/image" Target="../media/image479.png"/><Relationship Id="rId50" Type="http://schemas.openxmlformats.org/officeDocument/2006/relationships/image" Target="../media/image487.png"/><Relationship Id="rId55" Type="http://schemas.openxmlformats.org/officeDocument/2006/relationships/customXml" Target="../ink/ink474.xml"/><Relationship Id="rId76" Type="http://schemas.openxmlformats.org/officeDocument/2006/relationships/image" Target="../media/image500.png"/><Relationship Id="rId97" Type="http://schemas.openxmlformats.org/officeDocument/2006/relationships/customXml" Target="../ink/ink495.xml"/><Relationship Id="rId104" Type="http://schemas.openxmlformats.org/officeDocument/2006/relationships/image" Target="../media/image514.png"/><Relationship Id="rId120" Type="http://schemas.openxmlformats.org/officeDocument/2006/relationships/image" Target="../media/image522.png"/><Relationship Id="rId125" Type="http://schemas.openxmlformats.org/officeDocument/2006/relationships/customXml" Target="../ink/ink509.xml"/><Relationship Id="rId7" Type="http://schemas.openxmlformats.org/officeDocument/2006/relationships/customXml" Target="../ink/ink450.xml"/><Relationship Id="rId71" Type="http://schemas.openxmlformats.org/officeDocument/2006/relationships/customXml" Target="../ink/ink482.xml"/><Relationship Id="rId92" Type="http://schemas.openxmlformats.org/officeDocument/2006/relationships/image" Target="../media/image508.png"/><Relationship Id="rId2" Type="http://schemas.openxmlformats.org/officeDocument/2006/relationships/image" Target="../media/image433.png"/><Relationship Id="rId29" Type="http://schemas.openxmlformats.org/officeDocument/2006/relationships/customXml" Target="../ink/ink461.xml"/><Relationship Id="rId24" Type="http://schemas.openxmlformats.org/officeDocument/2006/relationships/image" Target="../media/image474.png"/><Relationship Id="rId40" Type="http://schemas.openxmlformats.org/officeDocument/2006/relationships/image" Target="../media/image482.png"/><Relationship Id="rId45" Type="http://schemas.openxmlformats.org/officeDocument/2006/relationships/customXml" Target="../ink/ink469.xml"/><Relationship Id="rId66" Type="http://schemas.openxmlformats.org/officeDocument/2006/relationships/image" Target="../media/image495.png"/><Relationship Id="rId87" Type="http://schemas.openxmlformats.org/officeDocument/2006/relationships/customXml" Target="../ink/ink490.xml"/><Relationship Id="rId110" Type="http://schemas.openxmlformats.org/officeDocument/2006/relationships/image" Target="../media/image517.png"/><Relationship Id="rId115" Type="http://schemas.openxmlformats.org/officeDocument/2006/relationships/customXml" Target="../ink/ink504.xml"/><Relationship Id="rId131" Type="http://schemas.openxmlformats.org/officeDocument/2006/relationships/customXml" Target="../ink/ink512.xml"/><Relationship Id="rId61" Type="http://schemas.openxmlformats.org/officeDocument/2006/relationships/customXml" Target="../ink/ink477.xml"/><Relationship Id="rId82" Type="http://schemas.openxmlformats.org/officeDocument/2006/relationships/image" Target="../media/image503.png"/><Relationship Id="rId19" Type="http://schemas.openxmlformats.org/officeDocument/2006/relationships/customXml" Target="../ink/ink456.xml"/><Relationship Id="rId14" Type="http://schemas.openxmlformats.org/officeDocument/2006/relationships/image" Target="../media/image469.png"/><Relationship Id="rId30" Type="http://schemas.openxmlformats.org/officeDocument/2006/relationships/image" Target="../media/image477.png"/><Relationship Id="rId35" Type="http://schemas.openxmlformats.org/officeDocument/2006/relationships/customXml" Target="../ink/ink464.xml"/><Relationship Id="rId56" Type="http://schemas.openxmlformats.org/officeDocument/2006/relationships/image" Target="../media/image490.png"/><Relationship Id="rId77" Type="http://schemas.openxmlformats.org/officeDocument/2006/relationships/customXml" Target="../ink/ink485.xml"/><Relationship Id="rId100" Type="http://schemas.openxmlformats.org/officeDocument/2006/relationships/image" Target="../media/image512.png"/><Relationship Id="rId105" Type="http://schemas.openxmlformats.org/officeDocument/2006/relationships/customXml" Target="../ink/ink499.xml"/><Relationship Id="rId126" Type="http://schemas.openxmlformats.org/officeDocument/2006/relationships/image" Target="../media/image525.png"/><Relationship Id="rId8" Type="http://schemas.openxmlformats.org/officeDocument/2006/relationships/image" Target="../media/image466.png"/><Relationship Id="rId51" Type="http://schemas.openxmlformats.org/officeDocument/2006/relationships/customXml" Target="../ink/ink472.xml"/><Relationship Id="rId72" Type="http://schemas.openxmlformats.org/officeDocument/2006/relationships/image" Target="../media/image498.png"/><Relationship Id="rId93" Type="http://schemas.openxmlformats.org/officeDocument/2006/relationships/customXml" Target="../ink/ink493.xml"/><Relationship Id="rId98" Type="http://schemas.openxmlformats.org/officeDocument/2006/relationships/image" Target="../media/image511.png"/><Relationship Id="rId121" Type="http://schemas.openxmlformats.org/officeDocument/2006/relationships/customXml" Target="../ink/ink507.xml"/><Relationship Id="rId3" Type="http://schemas.openxmlformats.org/officeDocument/2006/relationships/customXml" Target="../ink/ink448.xml"/><Relationship Id="rId25" Type="http://schemas.openxmlformats.org/officeDocument/2006/relationships/customXml" Target="../ink/ink459.xml"/><Relationship Id="rId46" Type="http://schemas.openxmlformats.org/officeDocument/2006/relationships/image" Target="../media/image485.png"/><Relationship Id="rId67" Type="http://schemas.openxmlformats.org/officeDocument/2006/relationships/customXml" Target="../ink/ink480.xml"/><Relationship Id="rId116" Type="http://schemas.openxmlformats.org/officeDocument/2006/relationships/image" Target="../media/image520.png"/><Relationship Id="rId20" Type="http://schemas.openxmlformats.org/officeDocument/2006/relationships/image" Target="../media/image472.png"/><Relationship Id="rId41" Type="http://schemas.openxmlformats.org/officeDocument/2006/relationships/customXml" Target="../ink/ink467.xml"/><Relationship Id="rId62" Type="http://schemas.openxmlformats.org/officeDocument/2006/relationships/image" Target="../media/image493.png"/><Relationship Id="rId83" Type="http://schemas.openxmlformats.org/officeDocument/2006/relationships/customXml" Target="../ink/ink488.xml"/><Relationship Id="rId88" Type="http://schemas.openxmlformats.org/officeDocument/2006/relationships/image" Target="../media/image506.png"/><Relationship Id="rId111" Type="http://schemas.openxmlformats.org/officeDocument/2006/relationships/customXml" Target="../ink/ink502.xml"/><Relationship Id="rId132" Type="http://schemas.openxmlformats.org/officeDocument/2006/relationships/image" Target="../media/image528.png"/><Relationship Id="rId15" Type="http://schemas.openxmlformats.org/officeDocument/2006/relationships/customXml" Target="../ink/ink454.xml"/><Relationship Id="rId36" Type="http://schemas.openxmlformats.org/officeDocument/2006/relationships/image" Target="../media/image480.png"/><Relationship Id="rId57" Type="http://schemas.openxmlformats.org/officeDocument/2006/relationships/customXml" Target="../ink/ink475.xml"/><Relationship Id="rId106" Type="http://schemas.openxmlformats.org/officeDocument/2006/relationships/image" Target="../media/image515.png"/><Relationship Id="rId127" Type="http://schemas.openxmlformats.org/officeDocument/2006/relationships/customXml" Target="../ink/ink510.xml"/><Relationship Id="rId10" Type="http://schemas.openxmlformats.org/officeDocument/2006/relationships/image" Target="../media/image467.png"/><Relationship Id="rId31" Type="http://schemas.openxmlformats.org/officeDocument/2006/relationships/customXml" Target="../ink/ink462.xml"/><Relationship Id="rId52" Type="http://schemas.openxmlformats.org/officeDocument/2006/relationships/image" Target="../media/image488.png"/><Relationship Id="rId73" Type="http://schemas.openxmlformats.org/officeDocument/2006/relationships/customXml" Target="../ink/ink483.xml"/><Relationship Id="rId78" Type="http://schemas.openxmlformats.org/officeDocument/2006/relationships/image" Target="../media/image501.png"/><Relationship Id="rId94" Type="http://schemas.openxmlformats.org/officeDocument/2006/relationships/image" Target="../media/image509.png"/><Relationship Id="rId99" Type="http://schemas.openxmlformats.org/officeDocument/2006/relationships/customXml" Target="../ink/ink496.xml"/><Relationship Id="rId101" Type="http://schemas.openxmlformats.org/officeDocument/2006/relationships/customXml" Target="../ink/ink497.xml"/><Relationship Id="rId122" Type="http://schemas.openxmlformats.org/officeDocument/2006/relationships/image" Target="../media/image523.png"/><Relationship Id="rId4" Type="http://schemas.openxmlformats.org/officeDocument/2006/relationships/image" Target="../media/image464.png"/><Relationship Id="rId9" Type="http://schemas.openxmlformats.org/officeDocument/2006/relationships/customXml" Target="../ink/ink451.xml"/><Relationship Id="rId26" Type="http://schemas.openxmlformats.org/officeDocument/2006/relationships/image" Target="../media/image475.png"/></Relationships>
</file>

<file path=ppt/slides/_rels/slide14.xml.rels><?xml version="1.0" encoding="UTF-8" standalone="yes"?>
<Relationships xmlns="http://schemas.openxmlformats.org/package/2006/relationships"><Relationship Id="rId26" Type="http://schemas.openxmlformats.org/officeDocument/2006/relationships/customXml" Target="../ink/ink524.xml"/><Relationship Id="rId21" Type="http://schemas.openxmlformats.org/officeDocument/2006/relationships/image" Target="../media/image538.png"/><Relationship Id="rId42" Type="http://schemas.openxmlformats.org/officeDocument/2006/relationships/customXml" Target="../ink/ink532.xml"/><Relationship Id="rId47" Type="http://schemas.openxmlformats.org/officeDocument/2006/relationships/image" Target="../media/image551.png"/><Relationship Id="rId63" Type="http://schemas.openxmlformats.org/officeDocument/2006/relationships/image" Target="../media/image559.png"/><Relationship Id="rId68" Type="http://schemas.openxmlformats.org/officeDocument/2006/relationships/customXml" Target="../ink/ink545.xml"/><Relationship Id="rId16" Type="http://schemas.openxmlformats.org/officeDocument/2006/relationships/customXml" Target="../ink/ink519.xml"/><Relationship Id="rId11" Type="http://schemas.openxmlformats.org/officeDocument/2006/relationships/image" Target="../media/image533.png"/><Relationship Id="rId24" Type="http://schemas.openxmlformats.org/officeDocument/2006/relationships/customXml" Target="../ink/ink523.xml"/><Relationship Id="rId32" Type="http://schemas.openxmlformats.org/officeDocument/2006/relationships/customXml" Target="../ink/ink527.xml"/><Relationship Id="rId37" Type="http://schemas.openxmlformats.org/officeDocument/2006/relationships/image" Target="../media/image546.png"/><Relationship Id="rId40" Type="http://schemas.openxmlformats.org/officeDocument/2006/relationships/customXml" Target="../ink/ink531.xml"/><Relationship Id="rId45" Type="http://schemas.openxmlformats.org/officeDocument/2006/relationships/image" Target="../media/image550.png"/><Relationship Id="rId53" Type="http://schemas.openxmlformats.org/officeDocument/2006/relationships/image" Target="../media/image554.png"/><Relationship Id="rId58" Type="http://schemas.openxmlformats.org/officeDocument/2006/relationships/customXml" Target="../ink/ink540.xml"/><Relationship Id="rId66" Type="http://schemas.openxmlformats.org/officeDocument/2006/relationships/customXml" Target="../ink/ink544.xml"/><Relationship Id="rId74" Type="http://schemas.openxmlformats.org/officeDocument/2006/relationships/customXml" Target="../ink/ink548.xml"/><Relationship Id="rId79" Type="http://schemas.openxmlformats.org/officeDocument/2006/relationships/image" Target="../media/image567.png"/><Relationship Id="rId5" Type="http://schemas.openxmlformats.org/officeDocument/2006/relationships/image" Target="../media/image530.png"/><Relationship Id="rId61" Type="http://schemas.openxmlformats.org/officeDocument/2006/relationships/image" Target="../media/image558.png"/><Relationship Id="rId19" Type="http://schemas.openxmlformats.org/officeDocument/2006/relationships/image" Target="../media/image537.png"/><Relationship Id="rId14" Type="http://schemas.openxmlformats.org/officeDocument/2006/relationships/customXml" Target="../ink/ink518.xml"/><Relationship Id="rId22" Type="http://schemas.openxmlformats.org/officeDocument/2006/relationships/customXml" Target="../ink/ink522.xml"/><Relationship Id="rId27" Type="http://schemas.openxmlformats.org/officeDocument/2006/relationships/image" Target="../media/image541.png"/><Relationship Id="rId30" Type="http://schemas.openxmlformats.org/officeDocument/2006/relationships/customXml" Target="../ink/ink526.xml"/><Relationship Id="rId35" Type="http://schemas.openxmlformats.org/officeDocument/2006/relationships/image" Target="../media/image545.png"/><Relationship Id="rId43" Type="http://schemas.openxmlformats.org/officeDocument/2006/relationships/image" Target="../media/image549.png"/><Relationship Id="rId48" Type="http://schemas.openxmlformats.org/officeDocument/2006/relationships/customXml" Target="../ink/ink535.xml"/><Relationship Id="rId56" Type="http://schemas.openxmlformats.org/officeDocument/2006/relationships/customXml" Target="../ink/ink539.xml"/><Relationship Id="rId64" Type="http://schemas.openxmlformats.org/officeDocument/2006/relationships/customXml" Target="../ink/ink543.xml"/><Relationship Id="rId69" Type="http://schemas.openxmlformats.org/officeDocument/2006/relationships/image" Target="../media/image562.png"/><Relationship Id="rId77" Type="http://schemas.openxmlformats.org/officeDocument/2006/relationships/image" Target="../media/image566.png"/><Relationship Id="rId8" Type="http://schemas.openxmlformats.org/officeDocument/2006/relationships/customXml" Target="../ink/ink515.xml"/><Relationship Id="rId51" Type="http://schemas.openxmlformats.org/officeDocument/2006/relationships/image" Target="../media/image553.png"/><Relationship Id="rId72" Type="http://schemas.openxmlformats.org/officeDocument/2006/relationships/customXml" Target="../ink/ink547.xml"/><Relationship Id="rId3" Type="http://schemas.openxmlformats.org/officeDocument/2006/relationships/image" Target="../media/image463.png"/><Relationship Id="rId12" Type="http://schemas.openxmlformats.org/officeDocument/2006/relationships/customXml" Target="../ink/ink517.xml"/><Relationship Id="rId17" Type="http://schemas.openxmlformats.org/officeDocument/2006/relationships/image" Target="../media/image536.png"/><Relationship Id="rId25" Type="http://schemas.openxmlformats.org/officeDocument/2006/relationships/image" Target="../media/image540.png"/><Relationship Id="rId33" Type="http://schemas.openxmlformats.org/officeDocument/2006/relationships/image" Target="../media/image544.png"/><Relationship Id="rId38" Type="http://schemas.openxmlformats.org/officeDocument/2006/relationships/customXml" Target="../ink/ink530.xml"/><Relationship Id="rId46" Type="http://schemas.openxmlformats.org/officeDocument/2006/relationships/customXml" Target="../ink/ink534.xml"/><Relationship Id="rId59" Type="http://schemas.openxmlformats.org/officeDocument/2006/relationships/image" Target="../media/image557.png"/><Relationship Id="rId67" Type="http://schemas.openxmlformats.org/officeDocument/2006/relationships/image" Target="../media/image561.png"/><Relationship Id="rId20" Type="http://schemas.openxmlformats.org/officeDocument/2006/relationships/customXml" Target="../ink/ink521.xml"/><Relationship Id="rId41" Type="http://schemas.openxmlformats.org/officeDocument/2006/relationships/image" Target="../media/image548.png"/><Relationship Id="rId54" Type="http://schemas.openxmlformats.org/officeDocument/2006/relationships/customXml" Target="../ink/ink538.xml"/><Relationship Id="rId62" Type="http://schemas.openxmlformats.org/officeDocument/2006/relationships/customXml" Target="../ink/ink542.xml"/><Relationship Id="rId70" Type="http://schemas.openxmlformats.org/officeDocument/2006/relationships/customXml" Target="../ink/ink546.xml"/><Relationship Id="rId75" Type="http://schemas.openxmlformats.org/officeDocument/2006/relationships/image" Target="../media/image565.png"/><Relationship Id="rId1" Type="http://schemas.openxmlformats.org/officeDocument/2006/relationships/slideLayout" Target="../slideLayouts/slideLayout2.xml"/><Relationship Id="rId6" Type="http://schemas.openxmlformats.org/officeDocument/2006/relationships/customXml" Target="../ink/ink514.xml"/><Relationship Id="rId15" Type="http://schemas.openxmlformats.org/officeDocument/2006/relationships/image" Target="../media/image535.png"/><Relationship Id="rId23" Type="http://schemas.openxmlformats.org/officeDocument/2006/relationships/image" Target="../media/image539.png"/><Relationship Id="rId28" Type="http://schemas.openxmlformats.org/officeDocument/2006/relationships/customXml" Target="../ink/ink525.xml"/><Relationship Id="rId36" Type="http://schemas.openxmlformats.org/officeDocument/2006/relationships/customXml" Target="../ink/ink529.xml"/><Relationship Id="rId49" Type="http://schemas.openxmlformats.org/officeDocument/2006/relationships/image" Target="../media/image552.png"/><Relationship Id="rId57" Type="http://schemas.openxmlformats.org/officeDocument/2006/relationships/image" Target="../media/image556.png"/><Relationship Id="rId10" Type="http://schemas.openxmlformats.org/officeDocument/2006/relationships/customXml" Target="../ink/ink516.xml"/><Relationship Id="rId31" Type="http://schemas.openxmlformats.org/officeDocument/2006/relationships/image" Target="../media/image543.png"/><Relationship Id="rId44" Type="http://schemas.openxmlformats.org/officeDocument/2006/relationships/customXml" Target="../ink/ink533.xml"/><Relationship Id="rId52" Type="http://schemas.openxmlformats.org/officeDocument/2006/relationships/customXml" Target="../ink/ink537.xml"/><Relationship Id="rId60" Type="http://schemas.openxmlformats.org/officeDocument/2006/relationships/customXml" Target="../ink/ink541.xml"/><Relationship Id="rId65" Type="http://schemas.openxmlformats.org/officeDocument/2006/relationships/image" Target="../media/image560.png"/><Relationship Id="rId73" Type="http://schemas.openxmlformats.org/officeDocument/2006/relationships/image" Target="../media/image564.png"/><Relationship Id="rId78" Type="http://schemas.openxmlformats.org/officeDocument/2006/relationships/customXml" Target="../ink/ink550.xml"/><Relationship Id="rId4" Type="http://schemas.openxmlformats.org/officeDocument/2006/relationships/customXml" Target="../ink/ink513.xml"/><Relationship Id="rId9" Type="http://schemas.openxmlformats.org/officeDocument/2006/relationships/image" Target="../media/image532.png"/><Relationship Id="rId13" Type="http://schemas.openxmlformats.org/officeDocument/2006/relationships/image" Target="../media/image534.png"/><Relationship Id="rId18" Type="http://schemas.openxmlformats.org/officeDocument/2006/relationships/customXml" Target="../ink/ink520.xml"/><Relationship Id="rId39" Type="http://schemas.openxmlformats.org/officeDocument/2006/relationships/image" Target="../media/image547.png"/><Relationship Id="rId34" Type="http://schemas.openxmlformats.org/officeDocument/2006/relationships/customXml" Target="../ink/ink528.xml"/><Relationship Id="rId50" Type="http://schemas.openxmlformats.org/officeDocument/2006/relationships/customXml" Target="../ink/ink536.xml"/><Relationship Id="rId55" Type="http://schemas.openxmlformats.org/officeDocument/2006/relationships/image" Target="../media/image555.png"/><Relationship Id="rId76" Type="http://schemas.openxmlformats.org/officeDocument/2006/relationships/customXml" Target="../ink/ink549.xml"/><Relationship Id="rId7" Type="http://schemas.openxmlformats.org/officeDocument/2006/relationships/image" Target="../media/image531.png"/><Relationship Id="rId71" Type="http://schemas.openxmlformats.org/officeDocument/2006/relationships/image" Target="../media/image563.png"/><Relationship Id="rId2" Type="http://schemas.openxmlformats.org/officeDocument/2006/relationships/notesSlide" Target="../notesSlides/notesSlide6.xml"/><Relationship Id="rId29" Type="http://schemas.openxmlformats.org/officeDocument/2006/relationships/image" Target="../media/image542.png"/></Relationships>
</file>

<file path=ppt/slides/_rels/slide15.xml.rels><?xml version="1.0" encoding="UTF-8" standalone="yes"?>
<Relationships xmlns="http://schemas.openxmlformats.org/package/2006/relationships"><Relationship Id="rId117" Type="http://schemas.openxmlformats.org/officeDocument/2006/relationships/customXml" Target="../ink/ink608.xml"/><Relationship Id="rId21" Type="http://schemas.openxmlformats.org/officeDocument/2006/relationships/customXml" Target="../ink/ink560.xml"/><Relationship Id="rId42" Type="http://schemas.openxmlformats.org/officeDocument/2006/relationships/image" Target="../media/image588.png"/><Relationship Id="rId47" Type="http://schemas.openxmlformats.org/officeDocument/2006/relationships/customXml" Target="../ink/ink573.xml"/><Relationship Id="rId63" Type="http://schemas.openxmlformats.org/officeDocument/2006/relationships/customXml" Target="../ink/ink581.xml"/><Relationship Id="rId68" Type="http://schemas.openxmlformats.org/officeDocument/2006/relationships/image" Target="../media/image601.png"/><Relationship Id="rId84" Type="http://schemas.openxmlformats.org/officeDocument/2006/relationships/image" Target="../media/image609.png"/><Relationship Id="rId89" Type="http://schemas.openxmlformats.org/officeDocument/2006/relationships/customXml" Target="../ink/ink594.xml"/><Relationship Id="rId112" Type="http://schemas.openxmlformats.org/officeDocument/2006/relationships/image" Target="../media/image623.png"/><Relationship Id="rId16" Type="http://schemas.openxmlformats.org/officeDocument/2006/relationships/image" Target="../media/image575.png"/><Relationship Id="rId107" Type="http://schemas.openxmlformats.org/officeDocument/2006/relationships/customXml" Target="../ink/ink603.xml"/><Relationship Id="rId11" Type="http://schemas.openxmlformats.org/officeDocument/2006/relationships/customXml" Target="../ink/ink555.xml"/><Relationship Id="rId32" Type="http://schemas.openxmlformats.org/officeDocument/2006/relationships/image" Target="../media/image583.png"/><Relationship Id="rId37" Type="http://schemas.openxmlformats.org/officeDocument/2006/relationships/customXml" Target="../ink/ink568.xml"/><Relationship Id="rId53" Type="http://schemas.openxmlformats.org/officeDocument/2006/relationships/customXml" Target="../ink/ink576.xml"/><Relationship Id="rId58" Type="http://schemas.openxmlformats.org/officeDocument/2006/relationships/image" Target="../media/image596.png"/><Relationship Id="rId74" Type="http://schemas.openxmlformats.org/officeDocument/2006/relationships/image" Target="../media/image604.png"/><Relationship Id="rId79" Type="http://schemas.openxmlformats.org/officeDocument/2006/relationships/customXml" Target="../ink/ink589.xml"/><Relationship Id="rId102" Type="http://schemas.openxmlformats.org/officeDocument/2006/relationships/image" Target="../media/image618.png"/><Relationship Id="rId123" Type="http://schemas.openxmlformats.org/officeDocument/2006/relationships/customXml" Target="../ink/ink611.xml"/><Relationship Id="rId128" Type="http://schemas.openxmlformats.org/officeDocument/2006/relationships/image" Target="../media/image631.png"/><Relationship Id="rId5" Type="http://schemas.openxmlformats.org/officeDocument/2006/relationships/customXml" Target="../ink/ink552.xml"/><Relationship Id="rId90" Type="http://schemas.openxmlformats.org/officeDocument/2006/relationships/image" Target="../media/image612.png"/><Relationship Id="rId95" Type="http://schemas.openxmlformats.org/officeDocument/2006/relationships/customXml" Target="../ink/ink597.xml"/><Relationship Id="rId22" Type="http://schemas.openxmlformats.org/officeDocument/2006/relationships/image" Target="../media/image578.png"/><Relationship Id="rId27" Type="http://schemas.openxmlformats.org/officeDocument/2006/relationships/customXml" Target="../ink/ink563.xml"/><Relationship Id="rId43" Type="http://schemas.openxmlformats.org/officeDocument/2006/relationships/customXml" Target="../ink/ink571.xml"/><Relationship Id="rId48" Type="http://schemas.openxmlformats.org/officeDocument/2006/relationships/image" Target="../media/image591.png"/><Relationship Id="rId64" Type="http://schemas.openxmlformats.org/officeDocument/2006/relationships/image" Target="../media/image599.png"/><Relationship Id="rId69" Type="http://schemas.openxmlformats.org/officeDocument/2006/relationships/customXml" Target="../ink/ink584.xml"/><Relationship Id="rId113" Type="http://schemas.openxmlformats.org/officeDocument/2006/relationships/customXml" Target="../ink/ink606.xml"/><Relationship Id="rId118" Type="http://schemas.openxmlformats.org/officeDocument/2006/relationships/image" Target="../media/image626.png"/><Relationship Id="rId80" Type="http://schemas.openxmlformats.org/officeDocument/2006/relationships/image" Target="../media/image607.png"/><Relationship Id="rId85" Type="http://schemas.openxmlformats.org/officeDocument/2006/relationships/customXml" Target="../ink/ink592.xml"/><Relationship Id="rId12" Type="http://schemas.openxmlformats.org/officeDocument/2006/relationships/image" Target="../media/image573.png"/><Relationship Id="rId17" Type="http://schemas.openxmlformats.org/officeDocument/2006/relationships/customXml" Target="../ink/ink558.xml"/><Relationship Id="rId33" Type="http://schemas.openxmlformats.org/officeDocument/2006/relationships/customXml" Target="../ink/ink566.xml"/><Relationship Id="rId38" Type="http://schemas.openxmlformats.org/officeDocument/2006/relationships/image" Target="../media/image586.png"/><Relationship Id="rId59" Type="http://schemas.openxmlformats.org/officeDocument/2006/relationships/customXml" Target="../ink/ink579.xml"/><Relationship Id="rId103" Type="http://schemas.openxmlformats.org/officeDocument/2006/relationships/customXml" Target="../ink/ink601.xml"/><Relationship Id="rId108" Type="http://schemas.openxmlformats.org/officeDocument/2006/relationships/image" Target="../media/image621.png"/><Relationship Id="rId124" Type="http://schemas.openxmlformats.org/officeDocument/2006/relationships/image" Target="../media/image629.png"/><Relationship Id="rId129" Type="http://schemas.openxmlformats.org/officeDocument/2006/relationships/customXml" Target="../ink/ink614.xml"/><Relationship Id="rId54" Type="http://schemas.openxmlformats.org/officeDocument/2006/relationships/image" Target="../media/image594.png"/><Relationship Id="rId70" Type="http://schemas.openxmlformats.org/officeDocument/2006/relationships/image" Target="../media/image602.png"/><Relationship Id="rId75" Type="http://schemas.openxmlformats.org/officeDocument/2006/relationships/customXml" Target="../ink/ink587.xml"/><Relationship Id="rId91" Type="http://schemas.openxmlformats.org/officeDocument/2006/relationships/customXml" Target="../ink/ink595.xml"/><Relationship Id="rId96" Type="http://schemas.openxmlformats.org/officeDocument/2006/relationships/image" Target="../media/image615.png"/><Relationship Id="rId1" Type="http://schemas.openxmlformats.org/officeDocument/2006/relationships/slideLayout" Target="../slideLayouts/slideLayout2.xml"/><Relationship Id="rId6" Type="http://schemas.openxmlformats.org/officeDocument/2006/relationships/image" Target="../media/image570.png"/><Relationship Id="rId23" Type="http://schemas.openxmlformats.org/officeDocument/2006/relationships/customXml" Target="../ink/ink561.xml"/><Relationship Id="rId28" Type="http://schemas.openxmlformats.org/officeDocument/2006/relationships/image" Target="../media/image581.png"/><Relationship Id="rId49" Type="http://schemas.openxmlformats.org/officeDocument/2006/relationships/customXml" Target="../ink/ink574.xml"/><Relationship Id="rId114" Type="http://schemas.openxmlformats.org/officeDocument/2006/relationships/image" Target="../media/image624.png"/><Relationship Id="rId119" Type="http://schemas.openxmlformats.org/officeDocument/2006/relationships/customXml" Target="../ink/ink609.xml"/><Relationship Id="rId44" Type="http://schemas.openxmlformats.org/officeDocument/2006/relationships/image" Target="../media/image589.png"/><Relationship Id="rId60" Type="http://schemas.openxmlformats.org/officeDocument/2006/relationships/image" Target="../media/image597.png"/><Relationship Id="rId65" Type="http://schemas.openxmlformats.org/officeDocument/2006/relationships/customXml" Target="../ink/ink582.xml"/><Relationship Id="rId81" Type="http://schemas.openxmlformats.org/officeDocument/2006/relationships/customXml" Target="../ink/ink590.xml"/><Relationship Id="rId86" Type="http://schemas.openxmlformats.org/officeDocument/2006/relationships/image" Target="../media/image610.png"/><Relationship Id="rId130" Type="http://schemas.openxmlformats.org/officeDocument/2006/relationships/image" Target="../media/image632.png"/><Relationship Id="rId13" Type="http://schemas.openxmlformats.org/officeDocument/2006/relationships/customXml" Target="../ink/ink556.xml"/><Relationship Id="rId18" Type="http://schemas.openxmlformats.org/officeDocument/2006/relationships/image" Target="../media/image576.png"/><Relationship Id="rId39" Type="http://schemas.openxmlformats.org/officeDocument/2006/relationships/customXml" Target="../ink/ink569.xml"/><Relationship Id="rId109" Type="http://schemas.openxmlformats.org/officeDocument/2006/relationships/customXml" Target="../ink/ink604.xml"/><Relationship Id="rId34" Type="http://schemas.openxmlformats.org/officeDocument/2006/relationships/image" Target="../media/image584.png"/><Relationship Id="rId50" Type="http://schemas.openxmlformats.org/officeDocument/2006/relationships/image" Target="../media/image592.png"/><Relationship Id="rId55" Type="http://schemas.openxmlformats.org/officeDocument/2006/relationships/customXml" Target="../ink/ink577.xml"/><Relationship Id="rId76" Type="http://schemas.openxmlformats.org/officeDocument/2006/relationships/image" Target="../media/image605.png"/><Relationship Id="rId97" Type="http://schemas.openxmlformats.org/officeDocument/2006/relationships/customXml" Target="../ink/ink598.xml"/><Relationship Id="rId104" Type="http://schemas.openxmlformats.org/officeDocument/2006/relationships/image" Target="../media/image619.png"/><Relationship Id="rId120" Type="http://schemas.openxmlformats.org/officeDocument/2006/relationships/image" Target="../media/image627.png"/><Relationship Id="rId125" Type="http://schemas.openxmlformats.org/officeDocument/2006/relationships/customXml" Target="../ink/ink612.xml"/><Relationship Id="rId7" Type="http://schemas.openxmlformats.org/officeDocument/2006/relationships/customXml" Target="../ink/ink553.xml"/><Relationship Id="rId71" Type="http://schemas.openxmlformats.org/officeDocument/2006/relationships/customXml" Target="../ink/ink585.xml"/><Relationship Id="rId92" Type="http://schemas.openxmlformats.org/officeDocument/2006/relationships/image" Target="../media/image613.png"/><Relationship Id="rId2" Type="http://schemas.openxmlformats.org/officeDocument/2006/relationships/image" Target="../media/image464.jpeg"/><Relationship Id="rId29" Type="http://schemas.openxmlformats.org/officeDocument/2006/relationships/customXml" Target="../ink/ink564.xml"/><Relationship Id="rId24" Type="http://schemas.openxmlformats.org/officeDocument/2006/relationships/image" Target="../media/image579.png"/><Relationship Id="rId40" Type="http://schemas.openxmlformats.org/officeDocument/2006/relationships/image" Target="../media/image587.png"/><Relationship Id="rId45" Type="http://schemas.openxmlformats.org/officeDocument/2006/relationships/customXml" Target="../ink/ink572.xml"/><Relationship Id="rId66" Type="http://schemas.openxmlformats.org/officeDocument/2006/relationships/image" Target="../media/image600.png"/><Relationship Id="rId87" Type="http://schemas.openxmlformats.org/officeDocument/2006/relationships/customXml" Target="../ink/ink593.xml"/><Relationship Id="rId110" Type="http://schemas.openxmlformats.org/officeDocument/2006/relationships/image" Target="../media/image622.png"/><Relationship Id="rId115" Type="http://schemas.openxmlformats.org/officeDocument/2006/relationships/customXml" Target="../ink/ink607.xml"/><Relationship Id="rId131" Type="http://schemas.openxmlformats.org/officeDocument/2006/relationships/customXml" Target="../ink/ink615.xml"/><Relationship Id="rId61" Type="http://schemas.openxmlformats.org/officeDocument/2006/relationships/customXml" Target="../ink/ink580.xml"/><Relationship Id="rId82" Type="http://schemas.openxmlformats.org/officeDocument/2006/relationships/image" Target="../media/image608.png"/><Relationship Id="rId19" Type="http://schemas.openxmlformats.org/officeDocument/2006/relationships/customXml" Target="../ink/ink559.xml"/><Relationship Id="rId14" Type="http://schemas.openxmlformats.org/officeDocument/2006/relationships/image" Target="../media/image574.png"/><Relationship Id="rId30" Type="http://schemas.openxmlformats.org/officeDocument/2006/relationships/image" Target="../media/image582.png"/><Relationship Id="rId35" Type="http://schemas.openxmlformats.org/officeDocument/2006/relationships/customXml" Target="../ink/ink567.xml"/><Relationship Id="rId56" Type="http://schemas.openxmlformats.org/officeDocument/2006/relationships/image" Target="../media/image595.png"/><Relationship Id="rId77" Type="http://schemas.openxmlformats.org/officeDocument/2006/relationships/customXml" Target="../ink/ink588.xml"/><Relationship Id="rId100" Type="http://schemas.openxmlformats.org/officeDocument/2006/relationships/image" Target="../media/image617.png"/><Relationship Id="rId105" Type="http://schemas.openxmlformats.org/officeDocument/2006/relationships/customXml" Target="../ink/ink602.xml"/><Relationship Id="rId126" Type="http://schemas.openxmlformats.org/officeDocument/2006/relationships/image" Target="../media/image630.png"/><Relationship Id="rId8" Type="http://schemas.openxmlformats.org/officeDocument/2006/relationships/image" Target="../media/image571.png"/><Relationship Id="rId51" Type="http://schemas.openxmlformats.org/officeDocument/2006/relationships/customXml" Target="../ink/ink575.xml"/><Relationship Id="rId72" Type="http://schemas.openxmlformats.org/officeDocument/2006/relationships/image" Target="../media/image603.png"/><Relationship Id="rId93" Type="http://schemas.openxmlformats.org/officeDocument/2006/relationships/customXml" Target="../ink/ink596.xml"/><Relationship Id="rId98" Type="http://schemas.openxmlformats.org/officeDocument/2006/relationships/image" Target="../media/image616.png"/><Relationship Id="rId121" Type="http://schemas.openxmlformats.org/officeDocument/2006/relationships/customXml" Target="../ink/ink610.xml"/><Relationship Id="rId3" Type="http://schemas.openxmlformats.org/officeDocument/2006/relationships/customXml" Target="../ink/ink551.xml"/><Relationship Id="rId25" Type="http://schemas.openxmlformats.org/officeDocument/2006/relationships/customXml" Target="../ink/ink562.xml"/><Relationship Id="rId46" Type="http://schemas.openxmlformats.org/officeDocument/2006/relationships/image" Target="../media/image590.png"/><Relationship Id="rId67" Type="http://schemas.openxmlformats.org/officeDocument/2006/relationships/customXml" Target="../ink/ink583.xml"/><Relationship Id="rId116" Type="http://schemas.openxmlformats.org/officeDocument/2006/relationships/image" Target="../media/image625.png"/><Relationship Id="rId20" Type="http://schemas.openxmlformats.org/officeDocument/2006/relationships/image" Target="../media/image577.png"/><Relationship Id="rId41" Type="http://schemas.openxmlformats.org/officeDocument/2006/relationships/customXml" Target="../ink/ink570.xml"/><Relationship Id="rId62" Type="http://schemas.openxmlformats.org/officeDocument/2006/relationships/image" Target="../media/image598.png"/><Relationship Id="rId83" Type="http://schemas.openxmlformats.org/officeDocument/2006/relationships/customXml" Target="../ink/ink591.xml"/><Relationship Id="rId88" Type="http://schemas.openxmlformats.org/officeDocument/2006/relationships/image" Target="../media/image611.png"/><Relationship Id="rId111" Type="http://schemas.openxmlformats.org/officeDocument/2006/relationships/customXml" Target="../ink/ink605.xml"/><Relationship Id="rId132" Type="http://schemas.openxmlformats.org/officeDocument/2006/relationships/image" Target="../media/image633.png"/><Relationship Id="rId15" Type="http://schemas.openxmlformats.org/officeDocument/2006/relationships/customXml" Target="../ink/ink557.xml"/><Relationship Id="rId36" Type="http://schemas.openxmlformats.org/officeDocument/2006/relationships/image" Target="../media/image585.png"/><Relationship Id="rId57" Type="http://schemas.openxmlformats.org/officeDocument/2006/relationships/customXml" Target="../ink/ink578.xml"/><Relationship Id="rId106" Type="http://schemas.openxmlformats.org/officeDocument/2006/relationships/image" Target="../media/image620.png"/><Relationship Id="rId127" Type="http://schemas.openxmlformats.org/officeDocument/2006/relationships/customXml" Target="../ink/ink613.xml"/><Relationship Id="rId10" Type="http://schemas.openxmlformats.org/officeDocument/2006/relationships/image" Target="../media/image572.png"/><Relationship Id="rId31" Type="http://schemas.openxmlformats.org/officeDocument/2006/relationships/customXml" Target="../ink/ink565.xml"/><Relationship Id="rId52" Type="http://schemas.openxmlformats.org/officeDocument/2006/relationships/image" Target="../media/image593.png"/><Relationship Id="rId73" Type="http://schemas.openxmlformats.org/officeDocument/2006/relationships/customXml" Target="../ink/ink586.xml"/><Relationship Id="rId78" Type="http://schemas.openxmlformats.org/officeDocument/2006/relationships/image" Target="../media/image606.png"/><Relationship Id="rId94" Type="http://schemas.openxmlformats.org/officeDocument/2006/relationships/image" Target="../media/image614.png"/><Relationship Id="rId99" Type="http://schemas.openxmlformats.org/officeDocument/2006/relationships/customXml" Target="../ink/ink599.xml"/><Relationship Id="rId101" Type="http://schemas.openxmlformats.org/officeDocument/2006/relationships/customXml" Target="../ink/ink600.xml"/><Relationship Id="rId122" Type="http://schemas.openxmlformats.org/officeDocument/2006/relationships/image" Target="../media/image628.png"/><Relationship Id="rId4" Type="http://schemas.openxmlformats.org/officeDocument/2006/relationships/image" Target="../media/image569.png"/><Relationship Id="rId9" Type="http://schemas.openxmlformats.org/officeDocument/2006/relationships/customXml" Target="../ink/ink554.xml"/><Relationship Id="rId26" Type="http://schemas.openxmlformats.org/officeDocument/2006/relationships/image" Target="../media/image58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65.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2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30.jpeg"/></Relationships>
</file>

<file path=ppt/slides/_rels/slide19.xml.rels><?xml version="1.0" encoding="UTF-8" standalone="yes"?>
<Relationships xmlns="http://schemas.openxmlformats.org/package/2006/relationships"><Relationship Id="rId26" Type="http://schemas.openxmlformats.org/officeDocument/2006/relationships/image" Target="../media/image648.png"/><Relationship Id="rId21" Type="http://schemas.openxmlformats.org/officeDocument/2006/relationships/customXml" Target="../ink/ink625.xml"/><Relationship Id="rId42" Type="http://schemas.openxmlformats.org/officeDocument/2006/relationships/image" Target="../media/image656.png"/><Relationship Id="rId47" Type="http://schemas.openxmlformats.org/officeDocument/2006/relationships/customXml" Target="../ink/ink638.xml"/><Relationship Id="rId63" Type="http://schemas.openxmlformats.org/officeDocument/2006/relationships/customXml" Target="../ink/ink646.xml"/><Relationship Id="rId68" Type="http://schemas.openxmlformats.org/officeDocument/2006/relationships/image" Target="../media/image669.png"/><Relationship Id="rId84" Type="http://schemas.openxmlformats.org/officeDocument/2006/relationships/image" Target="../media/image677.png"/><Relationship Id="rId89" Type="http://schemas.openxmlformats.org/officeDocument/2006/relationships/customXml" Target="../ink/ink659.xml"/><Relationship Id="rId112" Type="http://schemas.openxmlformats.org/officeDocument/2006/relationships/image" Target="../media/image691.png"/><Relationship Id="rId16" Type="http://schemas.openxmlformats.org/officeDocument/2006/relationships/image" Target="../media/image643.png"/><Relationship Id="rId107" Type="http://schemas.openxmlformats.org/officeDocument/2006/relationships/customXml" Target="../ink/ink668.xml"/><Relationship Id="rId11" Type="http://schemas.openxmlformats.org/officeDocument/2006/relationships/customXml" Target="../ink/ink620.xml"/><Relationship Id="rId32" Type="http://schemas.openxmlformats.org/officeDocument/2006/relationships/image" Target="../media/image651.png"/><Relationship Id="rId37" Type="http://schemas.openxmlformats.org/officeDocument/2006/relationships/customXml" Target="../ink/ink633.xml"/><Relationship Id="rId53" Type="http://schemas.openxmlformats.org/officeDocument/2006/relationships/customXml" Target="../ink/ink641.xml"/><Relationship Id="rId58" Type="http://schemas.openxmlformats.org/officeDocument/2006/relationships/image" Target="../media/image664.png"/><Relationship Id="rId74" Type="http://schemas.openxmlformats.org/officeDocument/2006/relationships/image" Target="../media/image672.png"/><Relationship Id="rId79" Type="http://schemas.openxmlformats.org/officeDocument/2006/relationships/customXml" Target="../ink/ink654.xml"/><Relationship Id="rId102" Type="http://schemas.openxmlformats.org/officeDocument/2006/relationships/image" Target="../media/image686.png"/><Relationship Id="rId5" Type="http://schemas.openxmlformats.org/officeDocument/2006/relationships/customXml" Target="../ink/ink617.xml"/><Relationship Id="rId90" Type="http://schemas.openxmlformats.org/officeDocument/2006/relationships/image" Target="../media/image680.png"/><Relationship Id="rId95" Type="http://schemas.openxmlformats.org/officeDocument/2006/relationships/customXml" Target="../ink/ink662.xml"/><Relationship Id="rId22" Type="http://schemas.openxmlformats.org/officeDocument/2006/relationships/image" Target="../media/image646.png"/><Relationship Id="rId27" Type="http://schemas.openxmlformats.org/officeDocument/2006/relationships/customXml" Target="../ink/ink628.xml"/><Relationship Id="rId43" Type="http://schemas.openxmlformats.org/officeDocument/2006/relationships/customXml" Target="../ink/ink636.xml"/><Relationship Id="rId48" Type="http://schemas.openxmlformats.org/officeDocument/2006/relationships/image" Target="../media/image659.png"/><Relationship Id="rId64" Type="http://schemas.openxmlformats.org/officeDocument/2006/relationships/image" Target="../media/image667.png"/><Relationship Id="rId69" Type="http://schemas.openxmlformats.org/officeDocument/2006/relationships/customXml" Target="../ink/ink649.xml"/><Relationship Id="rId113" Type="http://schemas.openxmlformats.org/officeDocument/2006/relationships/customXml" Target="../ink/ink671.xml"/><Relationship Id="rId80" Type="http://schemas.openxmlformats.org/officeDocument/2006/relationships/image" Target="../media/image675.png"/><Relationship Id="rId85" Type="http://schemas.openxmlformats.org/officeDocument/2006/relationships/customXml" Target="../ink/ink657.xml"/><Relationship Id="rId12" Type="http://schemas.openxmlformats.org/officeDocument/2006/relationships/image" Target="../media/image641.png"/><Relationship Id="rId17" Type="http://schemas.openxmlformats.org/officeDocument/2006/relationships/customXml" Target="../ink/ink623.xml"/><Relationship Id="rId33" Type="http://schemas.openxmlformats.org/officeDocument/2006/relationships/customXml" Target="../ink/ink631.xml"/><Relationship Id="rId38" Type="http://schemas.openxmlformats.org/officeDocument/2006/relationships/image" Target="../media/image654.png"/><Relationship Id="rId59" Type="http://schemas.openxmlformats.org/officeDocument/2006/relationships/customXml" Target="../ink/ink644.xml"/><Relationship Id="rId103" Type="http://schemas.openxmlformats.org/officeDocument/2006/relationships/customXml" Target="../ink/ink666.xml"/><Relationship Id="rId108" Type="http://schemas.openxmlformats.org/officeDocument/2006/relationships/image" Target="../media/image689.png"/><Relationship Id="rId54" Type="http://schemas.openxmlformats.org/officeDocument/2006/relationships/image" Target="../media/image662.png"/><Relationship Id="rId70" Type="http://schemas.openxmlformats.org/officeDocument/2006/relationships/image" Target="../media/image670.png"/><Relationship Id="rId75" Type="http://schemas.openxmlformats.org/officeDocument/2006/relationships/customXml" Target="../ink/ink652.xml"/><Relationship Id="rId91" Type="http://schemas.openxmlformats.org/officeDocument/2006/relationships/customXml" Target="../ink/ink660.xml"/><Relationship Id="rId96" Type="http://schemas.openxmlformats.org/officeDocument/2006/relationships/image" Target="../media/image683.png"/><Relationship Id="rId1" Type="http://schemas.openxmlformats.org/officeDocument/2006/relationships/slideLayout" Target="../slideLayouts/slideLayout2.xml"/><Relationship Id="rId6" Type="http://schemas.openxmlformats.org/officeDocument/2006/relationships/image" Target="../media/image638.png"/><Relationship Id="rId15" Type="http://schemas.openxmlformats.org/officeDocument/2006/relationships/customXml" Target="../ink/ink622.xml"/><Relationship Id="rId23" Type="http://schemas.openxmlformats.org/officeDocument/2006/relationships/customXml" Target="../ink/ink626.xml"/><Relationship Id="rId28" Type="http://schemas.openxmlformats.org/officeDocument/2006/relationships/image" Target="../media/image649.png"/><Relationship Id="rId36" Type="http://schemas.openxmlformats.org/officeDocument/2006/relationships/image" Target="../media/image653.png"/><Relationship Id="rId49" Type="http://schemas.openxmlformats.org/officeDocument/2006/relationships/customXml" Target="../ink/ink639.xml"/><Relationship Id="rId57" Type="http://schemas.openxmlformats.org/officeDocument/2006/relationships/customXml" Target="../ink/ink643.xml"/><Relationship Id="rId106" Type="http://schemas.openxmlformats.org/officeDocument/2006/relationships/image" Target="../media/image688.png"/><Relationship Id="rId114" Type="http://schemas.openxmlformats.org/officeDocument/2006/relationships/image" Target="../media/image692.png"/><Relationship Id="rId10" Type="http://schemas.openxmlformats.org/officeDocument/2006/relationships/image" Target="../media/image640.png"/><Relationship Id="rId31" Type="http://schemas.openxmlformats.org/officeDocument/2006/relationships/customXml" Target="../ink/ink630.xml"/><Relationship Id="rId44" Type="http://schemas.openxmlformats.org/officeDocument/2006/relationships/image" Target="../media/image657.png"/><Relationship Id="rId52" Type="http://schemas.openxmlformats.org/officeDocument/2006/relationships/image" Target="../media/image661.png"/><Relationship Id="rId60" Type="http://schemas.openxmlformats.org/officeDocument/2006/relationships/image" Target="../media/image665.png"/><Relationship Id="rId65" Type="http://schemas.openxmlformats.org/officeDocument/2006/relationships/customXml" Target="../ink/ink647.xml"/><Relationship Id="rId73" Type="http://schemas.openxmlformats.org/officeDocument/2006/relationships/customXml" Target="../ink/ink651.xml"/><Relationship Id="rId78" Type="http://schemas.openxmlformats.org/officeDocument/2006/relationships/image" Target="../media/image674.png"/><Relationship Id="rId81" Type="http://schemas.openxmlformats.org/officeDocument/2006/relationships/customXml" Target="../ink/ink655.xml"/><Relationship Id="rId86" Type="http://schemas.openxmlformats.org/officeDocument/2006/relationships/image" Target="../media/image678.png"/><Relationship Id="rId94" Type="http://schemas.openxmlformats.org/officeDocument/2006/relationships/image" Target="../media/image682.png"/><Relationship Id="rId99" Type="http://schemas.openxmlformats.org/officeDocument/2006/relationships/customXml" Target="../ink/ink664.xml"/><Relationship Id="rId101" Type="http://schemas.openxmlformats.org/officeDocument/2006/relationships/customXml" Target="../ink/ink665.xml"/><Relationship Id="rId4" Type="http://schemas.openxmlformats.org/officeDocument/2006/relationships/image" Target="../media/image637.png"/><Relationship Id="rId9" Type="http://schemas.openxmlformats.org/officeDocument/2006/relationships/customXml" Target="../ink/ink619.xml"/><Relationship Id="rId13" Type="http://schemas.openxmlformats.org/officeDocument/2006/relationships/customXml" Target="../ink/ink621.xml"/><Relationship Id="rId18" Type="http://schemas.openxmlformats.org/officeDocument/2006/relationships/image" Target="../media/image644.png"/><Relationship Id="rId39" Type="http://schemas.openxmlformats.org/officeDocument/2006/relationships/customXml" Target="../ink/ink634.xml"/><Relationship Id="rId109" Type="http://schemas.openxmlformats.org/officeDocument/2006/relationships/customXml" Target="../ink/ink669.xml"/><Relationship Id="rId34" Type="http://schemas.openxmlformats.org/officeDocument/2006/relationships/image" Target="../media/image652.png"/><Relationship Id="rId50" Type="http://schemas.openxmlformats.org/officeDocument/2006/relationships/image" Target="../media/image660.png"/><Relationship Id="rId55" Type="http://schemas.openxmlformats.org/officeDocument/2006/relationships/customXml" Target="../ink/ink642.xml"/><Relationship Id="rId76" Type="http://schemas.openxmlformats.org/officeDocument/2006/relationships/image" Target="../media/image673.png"/><Relationship Id="rId97" Type="http://schemas.openxmlformats.org/officeDocument/2006/relationships/customXml" Target="../ink/ink663.xml"/><Relationship Id="rId104" Type="http://schemas.openxmlformats.org/officeDocument/2006/relationships/image" Target="../media/image687.png"/><Relationship Id="rId7" Type="http://schemas.openxmlformats.org/officeDocument/2006/relationships/customXml" Target="../ink/ink618.xml"/><Relationship Id="rId71" Type="http://schemas.openxmlformats.org/officeDocument/2006/relationships/customXml" Target="../ink/ink650.xml"/><Relationship Id="rId92" Type="http://schemas.openxmlformats.org/officeDocument/2006/relationships/image" Target="../media/image681.png"/><Relationship Id="rId2" Type="http://schemas.openxmlformats.org/officeDocument/2006/relationships/notesSlide" Target="../notesSlides/notesSlide10.xml"/><Relationship Id="rId29" Type="http://schemas.openxmlformats.org/officeDocument/2006/relationships/customXml" Target="../ink/ink629.xml"/><Relationship Id="rId24" Type="http://schemas.openxmlformats.org/officeDocument/2006/relationships/image" Target="../media/image647.png"/><Relationship Id="rId40" Type="http://schemas.openxmlformats.org/officeDocument/2006/relationships/image" Target="../media/image655.png"/><Relationship Id="rId45" Type="http://schemas.openxmlformats.org/officeDocument/2006/relationships/customXml" Target="../ink/ink637.xml"/><Relationship Id="rId66" Type="http://schemas.openxmlformats.org/officeDocument/2006/relationships/image" Target="../media/image668.png"/><Relationship Id="rId87" Type="http://schemas.openxmlformats.org/officeDocument/2006/relationships/customXml" Target="../ink/ink658.xml"/><Relationship Id="rId110" Type="http://schemas.openxmlformats.org/officeDocument/2006/relationships/image" Target="../media/image690.png"/><Relationship Id="rId115" Type="http://schemas.openxmlformats.org/officeDocument/2006/relationships/customXml" Target="../ink/ink672.xml"/><Relationship Id="rId61" Type="http://schemas.openxmlformats.org/officeDocument/2006/relationships/customXml" Target="../ink/ink645.xml"/><Relationship Id="rId82" Type="http://schemas.openxmlformats.org/officeDocument/2006/relationships/image" Target="../media/image676.png"/><Relationship Id="rId19" Type="http://schemas.openxmlformats.org/officeDocument/2006/relationships/customXml" Target="../ink/ink624.xml"/><Relationship Id="rId14" Type="http://schemas.openxmlformats.org/officeDocument/2006/relationships/image" Target="../media/image642.png"/><Relationship Id="rId30" Type="http://schemas.openxmlformats.org/officeDocument/2006/relationships/image" Target="../media/image650.png"/><Relationship Id="rId35" Type="http://schemas.openxmlformats.org/officeDocument/2006/relationships/customXml" Target="../ink/ink632.xml"/><Relationship Id="rId56" Type="http://schemas.openxmlformats.org/officeDocument/2006/relationships/image" Target="../media/image663.png"/><Relationship Id="rId77" Type="http://schemas.openxmlformats.org/officeDocument/2006/relationships/customXml" Target="../ink/ink653.xml"/><Relationship Id="rId100" Type="http://schemas.openxmlformats.org/officeDocument/2006/relationships/image" Target="../media/image685.png"/><Relationship Id="rId105" Type="http://schemas.openxmlformats.org/officeDocument/2006/relationships/customXml" Target="../ink/ink667.xml"/><Relationship Id="rId8" Type="http://schemas.openxmlformats.org/officeDocument/2006/relationships/image" Target="../media/image639.png"/><Relationship Id="rId51" Type="http://schemas.openxmlformats.org/officeDocument/2006/relationships/customXml" Target="../ink/ink640.xml"/><Relationship Id="rId72" Type="http://schemas.openxmlformats.org/officeDocument/2006/relationships/image" Target="../media/image671.png"/><Relationship Id="rId93" Type="http://schemas.openxmlformats.org/officeDocument/2006/relationships/customXml" Target="../ink/ink661.xml"/><Relationship Id="rId98" Type="http://schemas.openxmlformats.org/officeDocument/2006/relationships/image" Target="../media/image684.png"/><Relationship Id="rId3" Type="http://schemas.openxmlformats.org/officeDocument/2006/relationships/customXml" Target="../ink/ink616.xml"/><Relationship Id="rId25" Type="http://schemas.openxmlformats.org/officeDocument/2006/relationships/customXml" Target="../ink/ink627.xml"/><Relationship Id="rId46" Type="http://schemas.openxmlformats.org/officeDocument/2006/relationships/image" Target="../media/image658.png"/><Relationship Id="rId67" Type="http://schemas.openxmlformats.org/officeDocument/2006/relationships/customXml" Target="../ink/ink648.xml"/><Relationship Id="rId116" Type="http://schemas.openxmlformats.org/officeDocument/2006/relationships/image" Target="../media/image693.png"/><Relationship Id="rId20" Type="http://schemas.openxmlformats.org/officeDocument/2006/relationships/image" Target="../media/image645.png"/><Relationship Id="rId41" Type="http://schemas.openxmlformats.org/officeDocument/2006/relationships/customXml" Target="../ink/ink635.xml"/><Relationship Id="rId62" Type="http://schemas.openxmlformats.org/officeDocument/2006/relationships/image" Target="../media/image666.png"/><Relationship Id="rId83" Type="http://schemas.openxmlformats.org/officeDocument/2006/relationships/customXml" Target="../ink/ink656.xml"/><Relationship Id="rId88" Type="http://schemas.openxmlformats.org/officeDocument/2006/relationships/image" Target="../media/image679.png"/><Relationship Id="rId111" Type="http://schemas.openxmlformats.org/officeDocument/2006/relationships/customXml" Target="../ink/ink670.xml"/></Relationships>
</file>

<file path=ppt/slides/_rels/slide2.xml.rels><?xml version="1.0" encoding="UTF-8" standalone="yes"?>
<Relationships xmlns="http://schemas.openxmlformats.org/package/2006/relationships"><Relationship Id="rId117" Type="http://schemas.openxmlformats.org/officeDocument/2006/relationships/customXml" Target="../ink/ink58.xml"/><Relationship Id="rId299" Type="http://schemas.openxmlformats.org/officeDocument/2006/relationships/customXml" Target="../ink/ink149.xml"/><Relationship Id="rId21" Type="http://schemas.openxmlformats.org/officeDocument/2006/relationships/customXml" Target="../ink/ink10.xml"/><Relationship Id="rId63" Type="http://schemas.openxmlformats.org/officeDocument/2006/relationships/customXml" Target="../ink/ink31.xml"/><Relationship Id="rId159" Type="http://schemas.openxmlformats.org/officeDocument/2006/relationships/customXml" Target="../ink/ink79.xml"/><Relationship Id="rId170" Type="http://schemas.openxmlformats.org/officeDocument/2006/relationships/image" Target="../media/image87.png"/><Relationship Id="rId226" Type="http://schemas.openxmlformats.org/officeDocument/2006/relationships/image" Target="../media/image115.png"/><Relationship Id="rId268" Type="http://schemas.openxmlformats.org/officeDocument/2006/relationships/image" Target="../media/image136.png"/><Relationship Id="rId32" Type="http://schemas.openxmlformats.org/officeDocument/2006/relationships/image" Target="../media/image18.png"/><Relationship Id="rId74" Type="http://schemas.openxmlformats.org/officeDocument/2006/relationships/image" Target="../media/image39.png"/><Relationship Id="rId128" Type="http://schemas.openxmlformats.org/officeDocument/2006/relationships/image" Target="../media/image66.png"/><Relationship Id="rId5" Type="http://schemas.openxmlformats.org/officeDocument/2006/relationships/customXml" Target="../ink/ink2.xml"/><Relationship Id="rId181" Type="http://schemas.openxmlformats.org/officeDocument/2006/relationships/customXml" Target="../ink/ink90.xml"/><Relationship Id="rId237" Type="http://schemas.openxmlformats.org/officeDocument/2006/relationships/customXml" Target="../ink/ink118.xml"/><Relationship Id="rId279" Type="http://schemas.openxmlformats.org/officeDocument/2006/relationships/customXml" Target="../ink/ink139.xml"/><Relationship Id="rId43" Type="http://schemas.openxmlformats.org/officeDocument/2006/relationships/customXml" Target="../ink/ink21.xml"/><Relationship Id="rId139" Type="http://schemas.openxmlformats.org/officeDocument/2006/relationships/customXml" Target="../ink/ink69.xml"/><Relationship Id="rId290" Type="http://schemas.openxmlformats.org/officeDocument/2006/relationships/image" Target="../media/image147.png"/><Relationship Id="rId304" Type="http://schemas.openxmlformats.org/officeDocument/2006/relationships/image" Target="../media/image154.png"/><Relationship Id="rId85" Type="http://schemas.openxmlformats.org/officeDocument/2006/relationships/customXml" Target="../ink/ink42.xml"/><Relationship Id="rId150" Type="http://schemas.openxmlformats.org/officeDocument/2006/relationships/image" Target="../media/image77.png"/><Relationship Id="rId192" Type="http://schemas.openxmlformats.org/officeDocument/2006/relationships/image" Target="../media/image98.png"/><Relationship Id="rId206" Type="http://schemas.openxmlformats.org/officeDocument/2006/relationships/image" Target="../media/image105.png"/><Relationship Id="rId248" Type="http://schemas.openxmlformats.org/officeDocument/2006/relationships/image" Target="../media/image126.png"/><Relationship Id="rId12" Type="http://schemas.openxmlformats.org/officeDocument/2006/relationships/image" Target="../media/image8.png"/><Relationship Id="rId108" Type="http://schemas.openxmlformats.org/officeDocument/2006/relationships/image" Target="../media/image56.png"/><Relationship Id="rId315" Type="http://schemas.openxmlformats.org/officeDocument/2006/relationships/customXml" Target="../ink/ink157.xml"/><Relationship Id="rId54" Type="http://schemas.openxmlformats.org/officeDocument/2006/relationships/image" Target="../media/image29.png"/><Relationship Id="rId96" Type="http://schemas.openxmlformats.org/officeDocument/2006/relationships/image" Target="../media/image50.png"/><Relationship Id="rId161" Type="http://schemas.openxmlformats.org/officeDocument/2006/relationships/customXml" Target="../ink/ink80.xml"/><Relationship Id="rId217" Type="http://schemas.openxmlformats.org/officeDocument/2006/relationships/customXml" Target="../ink/ink108.xml"/><Relationship Id="rId259" Type="http://schemas.openxmlformats.org/officeDocument/2006/relationships/customXml" Target="../ink/ink129.xml"/><Relationship Id="rId23" Type="http://schemas.openxmlformats.org/officeDocument/2006/relationships/customXml" Target="../ink/ink11.xml"/><Relationship Id="rId119" Type="http://schemas.openxmlformats.org/officeDocument/2006/relationships/customXml" Target="../ink/ink59.xml"/><Relationship Id="rId270" Type="http://schemas.openxmlformats.org/officeDocument/2006/relationships/image" Target="../media/image137.png"/><Relationship Id="rId65" Type="http://schemas.openxmlformats.org/officeDocument/2006/relationships/customXml" Target="../ink/ink32.xml"/><Relationship Id="rId130" Type="http://schemas.openxmlformats.org/officeDocument/2006/relationships/image" Target="../media/image67.png"/><Relationship Id="rId172" Type="http://schemas.openxmlformats.org/officeDocument/2006/relationships/image" Target="../media/image88.png"/><Relationship Id="rId228" Type="http://schemas.openxmlformats.org/officeDocument/2006/relationships/image" Target="../media/image116.png"/><Relationship Id="rId13" Type="http://schemas.openxmlformats.org/officeDocument/2006/relationships/customXml" Target="../ink/ink6.xml"/><Relationship Id="rId109" Type="http://schemas.openxmlformats.org/officeDocument/2006/relationships/customXml" Target="../ink/ink54.xml"/><Relationship Id="rId260" Type="http://schemas.openxmlformats.org/officeDocument/2006/relationships/image" Target="../media/image132.png"/><Relationship Id="rId281" Type="http://schemas.openxmlformats.org/officeDocument/2006/relationships/customXml" Target="../ink/ink140.xml"/><Relationship Id="rId316" Type="http://schemas.openxmlformats.org/officeDocument/2006/relationships/image" Target="../media/image160.png"/><Relationship Id="rId34" Type="http://schemas.openxmlformats.org/officeDocument/2006/relationships/image" Target="../media/image19.png"/><Relationship Id="rId55" Type="http://schemas.openxmlformats.org/officeDocument/2006/relationships/customXml" Target="../ink/ink27.xml"/><Relationship Id="rId76" Type="http://schemas.openxmlformats.org/officeDocument/2006/relationships/image" Target="../media/image40.png"/><Relationship Id="rId97" Type="http://schemas.openxmlformats.org/officeDocument/2006/relationships/customXml" Target="../ink/ink48.xml"/><Relationship Id="rId120" Type="http://schemas.openxmlformats.org/officeDocument/2006/relationships/image" Target="../media/image62.png"/><Relationship Id="rId141" Type="http://schemas.openxmlformats.org/officeDocument/2006/relationships/customXml" Target="../ink/ink70.xml"/><Relationship Id="rId7" Type="http://schemas.openxmlformats.org/officeDocument/2006/relationships/customXml" Target="../ink/ink3.xml"/><Relationship Id="rId162" Type="http://schemas.openxmlformats.org/officeDocument/2006/relationships/image" Target="../media/image83.png"/><Relationship Id="rId183" Type="http://schemas.openxmlformats.org/officeDocument/2006/relationships/customXml" Target="../ink/ink91.xml"/><Relationship Id="rId218" Type="http://schemas.openxmlformats.org/officeDocument/2006/relationships/image" Target="../media/image111.png"/><Relationship Id="rId239" Type="http://schemas.openxmlformats.org/officeDocument/2006/relationships/customXml" Target="../ink/ink119.xml"/><Relationship Id="rId250" Type="http://schemas.openxmlformats.org/officeDocument/2006/relationships/image" Target="../media/image127.png"/><Relationship Id="rId271" Type="http://schemas.openxmlformats.org/officeDocument/2006/relationships/customXml" Target="../ink/ink135.xml"/><Relationship Id="rId292" Type="http://schemas.openxmlformats.org/officeDocument/2006/relationships/image" Target="../media/image148.png"/><Relationship Id="rId306" Type="http://schemas.openxmlformats.org/officeDocument/2006/relationships/image" Target="../media/image155.png"/><Relationship Id="rId24" Type="http://schemas.openxmlformats.org/officeDocument/2006/relationships/image" Target="../media/image14.png"/><Relationship Id="rId45" Type="http://schemas.openxmlformats.org/officeDocument/2006/relationships/customXml" Target="../ink/ink22.xml"/><Relationship Id="rId66" Type="http://schemas.openxmlformats.org/officeDocument/2006/relationships/image" Target="../media/image35.png"/><Relationship Id="rId87" Type="http://schemas.openxmlformats.org/officeDocument/2006/relationships/customXml" Target="../ink/ink43.xml"/><Relationship Id="rId110" Type="http://schemas.openxmlformats.org/officeDocument/2006/relationships/image" Target="../media/image57.png"/><Relationship Id="rId131" Type="http://schemas.openxmlformats.org/officeDocument/2006/relationships/customXml" Target="../ink/ink65.xml"/><Relationship Id="rId152" Type="http://schemas.openxmlformats.org/officeDocument/2006/relationships/image" Target="../media/image78.png"/><Relationship Id="rId173" Type="http://schemas.openxmlformats.org/officeDocument/2006/relationships/customXml" Target="../ink/ink86.xml"/><Relationship Id="rId194" Type="http://schemas.openxmlformats.org/officeDocument/2006/relationships/image" Target="../media/image99.png"/><Relationship Id="rId208" Type="http://schemas.openxmlformats.org/officeDocument/2006/relationships/image" Target="../media/image106.png"/><Relationship Id="rId229" Type="http://schemas.openxmlformats.org/officeDocument/2006/relationships/customXml" Target="../ink/ink114.xml"/><Relationship Id="rId240" Type="http://schemas.openxmlformats.org/officeDocument/2006/relationships/image" Target="../media/image122.png"/><Relationship Id="rId261" Type="http://schemas.openxmlformats.org/officeDocument/2006/relationships/customXml" Target="../ink/ink130.xml"/><Relationship Id="rId14" Type="http://schemas.openxmlformats.org/officeDocument/2006/relationships/image" Target="../media/image9.png"/><Relationship Id="rId35" Type="http://schemas.openxmlformats.org/officeDocument/2006/relationships/customXml" Target="../ink/ink17.xml"/><Relationship Id="rId56" Type="http://schemas.openxmlformats.org/officeDocument/2006/relationships/image" Target="../media/image30.png"/><Relationship Id="rId77" Type="http://schemas.openxmlformats.org/officeDocument/2006/relationships/customXml" Target="../ink/ink38.xml"/><Relationship Id="rId100" Type="http://schemas.openxmlformats.org/officeDocument/2006/relationships/image" Target="../media/image52.png"/><Relationship Id="rId282" Type="http://schemas.openxmlformats.org/officeDocument/2006/relationships/image" Target="../media/image143.png"/><Relationship Id="rId317" Type="http://schemas.openxmlformats.org/officeDocument/2006/relationships/customXml" Target="../ink/ink158.xml"/><Relationship Id="rId8" Type="http://schemas.openxmlformats.org/officeDocument/2006/relationships/image" Target="../media/image6.png"/><Relationship Id="rId98" Type="http://schemas.openxmlformats.org/officeDocument/2006/relationships/image" Target="../media/image51.png"/><Relationship Id="rId121" Type="http://schemas.openxmlformats.org/officeDocument/2006/relationships/customXml" Target="../ink/ink60.xml"/><Relationship Id="rId142" Type="http://schemas.openxmlformats.org/officeDocument/2006/relationships/image" Target="../media/image73.png"/><Relationship Id="rId163" Type="http://schemas.openxmlformats.org/officeDocument/2006/relationships/customXml" Target="../ink/ink81.xml"/><Relationship Id="rId184" Type="http://schemas.openxmlformats.org/officeDocument/2006/relationships/image" Target="../media/image94.png"/><Relationship Id="rId219" Type="http://schemas.openxmlformats.org/officeDocument/2006/relationships/customXml" Target="../ink/ink109.xml"/><Relationship Id="rId230" Type="http://schemas.openxmlformats.org/officeDocument/2006/relationships/image" Target="../media/image117.png"/><Relationship Id="rId251" Type="http://schemas.openxmlformats.org/officeDocument/2006/relationships/customXml" Target="../ink/ink125.xml"/><Relationship Id="rId25" Type="http://schemas.openxmlformats.org/officeDocument/2006/relationships/customXml" Target="../ink/ink12.xml"/><Relationship Id="rId46" Type="http://schemas.openxmlformats.org/officeDocument/2006/relationships/image" Target="../media/image25.png"/><Relationship Id="rId67" Type="http://schemas.openxmlformats.org/officeDocument/2006/relationships/customXml" Target="../ink/ink33.xml"/><Relationship Id="rId272" Type="http://schemas.openxmlformats.org/officeDocument/2006/relationships/image" Target="../media/image138.png"/><Relationship Id="rId293" Type="http://schemas.openxmlformats.org/officeDocument/2006/relationships/customXml" Target="../ink/ink146.xml"/><Relationship Id="rId307" Type="http://schemas.openxmlformats.org/officeDocument/2006/relationships/customXml" Target="../ink/ink153.xml"/><Relationship Id="rId88" Type="http://schemas.openxmlformats.org/officeDocument/2006/relationships/image" Target="../media/image46.png"/><Relationship Id="rId111" Type="http://schemas.openxmlformats.org/officeDocument/2006/relationships/customXml" Target="../ink/ink55.xml"/><Relationship Id="rId132" Type="http://schemas.openxmlformats.org/officeDocument/2006/relationships/image" Target="../media/image68.png"/><Relationship Id="rId153" Type="http://schemas.openxmlformats.org/officeDocument/2006/relationships/customXml" Target="../ink/ink76.xml"/><Relationship Id="rId174" Type="http://schemas.openxmlformats.org/officeDocument/2006/relationships/image" Target="../media/image89.png"/><Relationship Id="rId195" Type="http://schemas.openxmlformats.org/officeDocument/2006/relationships/customXml" Target="../ink/ink97.xml"/><Relationship Id="rId209" Type="http://schemas.openxmlformats.org/officeDocument/2006/relationships/customXml" Target="../ink/ink104.xml"/><Relationship Id="rId220" Type="http://schemas.openxmlformats.org/officeDocument/2006/relationships/image" Target="../media/image112.png"/><Relationship Id="rId241" Type="http://schemas.openxmlformats.org/officeDocument/2006/relationships/customXml" Target="../ink/ink120.xml"/><Relationship Id="rId15" Type="http://schemas.openxmlformats.org/officeDocument/2006/relationships/customXml" Target="../ink/ink7.xml"/><Relationship Id="rId36" Type="http://schemas.openxmlformats.org/officeDocument/2006/relationships/image" Target="../media/image20.png"/><Relationship Id="rId57" Type="http://schemas.openxmlformats.org/officeDocument/2006/relationships/customXml" Target="../ink/ink28.xml"/><Relationship Id="rId262" Type="http://schemas.openxmlformats.org/officeDocument/2006/relationships/image" Target="../media/image133.png"/><Relationship Id="rId283" Type="http://schemas.openxmlformats.org/officeDocument/2006/relationships/customXml" Target="../ink/ink141.xml"/><Relationship Id="rId318" Type="http://schemas.openxmlformats.org/officeDocument/2006/relationships/image" Target="../media/image161.png"/><Relationship Id="rId78" Type="http://schemas.openxmlformats.org/officeDocument/2006/relationships/image" Target="../media/image41.png"/><Relationship Id="rId99" Type="http://schemas.openxmlformats.org/officeDocument/2006/relationships/customXml" Target="../ink/ink49.xml"/><Relationship Id="rId101" Type="http://schemas.openxmlformats.org/officeDocument/2006/relationships/customXml" Target="../ink/ink50.xml"/><Relationship Id="rId122" Type="http://schemas.openxmlformats.org/officeDocument/2006/relationships/image" Target="../media/image63.png"/><Relationship Id="rId143" Type="http://schemas.openxmlformats.org/officeDocument/2006/relationships/customXml" Target="../ink/ink71.xml"/><Relationship Id="rId164" Type="http://schemas.openxmlformats.org/officeDocument/2006/relationships/image" Target="../media/image84.png"/><Relationship Id="rId185" Type="http://schemas.openxmlformats.org/officeDocument/2006/relationships/customXml" Target="../ink/ink92.xml"/><Relationship Id="rId9" Type="http://schemas.openxmlformats.org/officeDocument/2006/relationships/customXml" Target="../ink/ink4.xml"/><Relationship Id="rId210" Type="http://schemas.openxmlformats.org/officeDocument/2006/relationships/image" Target="../media/image107.png"/><Relationship Id="rId26" Type="http://schemas.openxmlformats.org/officeDocument/2006/relationships/image" Target="../media/image15.png"/><Relationship Id="rId231" Type="http://schemas.openxmlformats.org/officeDocument/2006/relationships/customXml" Target="../ink/ink115.xml"/><Relationship Id="rId252" Type="http://schemas.openxmlformats.org/officeDocument/2006/relationships/image" Target="../media/image128.png"/><Relationship Id="rId273" Type="http://schemas.openxmlformats.org/officeDocument/2006/relationships/customXml" Target="../ink/ink136.xml"/><Relationship Id="rId294" Type="http://schemas.openxmlformats.org/officeDocument/2006/relationships/image" Target="../media/image149.png"/><Relationship Id="rId308" Type="http://schemas.openxmlformats.org/officeDocument/2006/relationships/image" Target="../media/image156.png"/><Relationship Id="rId47" Type="http://schemas.openxmlformats.org/officeDocument/2006/relationships/customXml" Target="../ink/ink23.xml"/><Relationship Id="rId68" Type="http://schemas.openxmlformats.org/officeDocument/2006/relationships/image" Target="../media/image36.png"/><Relationship Id="rId89" Type="http://schemas.openxmlformats.org/officeDocument/2006/relationships/customXml" Target="../ink/ink44.xml"/><Relationship Id="rId112" Type="http://schemas.openxmlformats.org/officeDocument/2006/relationships/image" Target="../media/image58.png"/><Relationship Id="rId133" Type="http://schemas.openxmlformats.org/officeDocument/2006/relationships/customXml" Target="../ink/ink66.xml"/><Relationship Id="rId154" Type="http://schemas.openxmlformats.org/officeDocument/2006/relationships/image" Target="../media/image79.png"/><Relationship Id="rId175" Type="http://schemas.openxmlformats.org/officeDocument/2006/relationships/customXml" Target="../ink/ink87.xml"/><Relationship Id="rId196" Type="http://schemas.openxmlformats.org/officeDocument/2006/relationships/image" Target="../media/image100.png"/><Relationship Id="rId200" Type="http://schemas.openxmlformats.org/officeDocument/2006/relationships/image" Target="../media/image102.png"/><Relationship Id="rId16" Type="http://schemas.openxmlformats.org/officeDocument/2006/relationships/image" Target="../media/image10.png"/><Relationship Id="rId221" Type="http://schemas.openxmlformats.org/officeDocument/2006/relationships/customXml" Target="../ink/ink110.xml"/><Relationship Id="rId242" Type="http://schemas.openxmlformats.org/officeDocument/2006/relationships/image" Target="../media/image123.png"/><Relationship Id="rId263" Type="http://schemas.openxmlformats.org/officeDocument/2006/relationships/customXml" Target="../ink/ink131.xml"/><Relationship Id="rId284" Type="http://schemas.openxmlformats.org/officeDocument/2006/relationships/image" Target="../media/image144.png"/><Relationship Id="rId319" Type="http://schemas.openxmlformats.org/officeDocument/2006/relationships/customXml" Target="../ink/ink159.xml"/><Relationship Id="rId37" Type="http://schemas.openxmlformats.org/officeDocument/2006/relationships/customXml" Target="../ink/ink18.xml"/><Relationship Id="rId58" Type="http://schemas.openxmlformats.org/officeDocument/2006/relationships/image" Target="../media/image31.png"/><Relationship Id="rId79" Type="http://schemas.openxmlformats.org/officeDocument/2006/relationships/customXml" Target="../ink/ink39.xml"/><Relationship Id="rId102" Type="http://schemas.openxmlformats.org/officeDocument/2006/relationships/image" Target="../media/image53.png"/><Relationship Id="rId123" Type="http://schemas.openxmlformats.org/officeDocument/2006/relationships/customXml" Target="../ink/ink61.xml"/><Relationship Id="rId144" Type="http://schemas.openxmlformats.org/officeDocument/2006/relationships/image" Target="../media/image74.png"/><Relationship Id="rId90" Type="http://schemas.openxmlformats.org/officeDocument/2006/relationships/image" Target="../media/image47.png"/><Relationship Id="rId165" Type="http://schemas.openxmlformats.org/officeDocument/2006/relationships/customXml" Target="../ink/ink82.xml"/><Relationship Id="rId186" Type="http://schemas.openxmlformats.org/officeDocument/2006/relationships/image" Target="../media/image95.png"/><Relationship Id="rId211" Type="http://schemas.openxmlformats.org/officeDocument/2006/relationships/customXml" Target="../ink/ink105.xml"/><Relationship Id="rId232" Type="http://schemas.openxmlformats.org/officeDocument/2006/relationships/image" Target="../media/image118.png"/><Relationship Id="rId253" Type="http://schemas.openxmlformats.org/officeDocument/2006/relationships/customXml" Target="../ink/ink126.xml"/><Relationship Id="rId274" Type="http://schemas.openxmlformats.org/officeDocument/2006/relationships/image" Target="../media/image139.png"/><Relationship Id="rId295" Type="http://schemas.openxmlformats.org/officeDocument/2006/relationships/customXml" Target="../ink/ink147.xml"/><Relationship Id="rId309" Type="http://schemas.openxmlformats.org/officeDocument/2006/relationships/customXml" Target="../ink/ink154.xml"/><Relationship Id="rId27" Type="http://schemas.openxmlformats.org/officeDocument/2006/relationships/customXml" Target="../ink/ink13.xml"/><Relationship Id="rId48" Type="http://schemas.openxmlformats.org/officeDocument/2006/relationships/image" Target="../media/image26.png"/><Relationship Id="rId69" Type="http://schemas.openxmlformats.org/officeDocument/2006/relationships/customXml" Target="../ink/ink34.xml"/><Relationship Id="rId113" Type="http://schemas.openxmlformats.org/officeDocument/2006/relationships/customXml" Target="../ink/ink56.xml"/><Relationship Id="rId134" Type="http://schemas.openxmlformats.org/officeDocument/2006/relationships/image" Target="../media/image69.png"/><Relationship Id="rId320" Type="http://schemas.openxmlformats.org/officeDocument/2006/relationships/image" Target="../media/image162.png"/><Relationship Id="rId80" Type="http://schemas.openxmlformats.org/officeDocument/2006/relationships/image" Target="../media/image42.png"/><Relationship Id="rId155" Type="http://schemas.openxmlformats.org/officeDocument/2006/relationships/customXml" Target="../ink/ink77.xml"/><Relationship Id="rId176" Type="http://schemas.openxmlformats.org/officeDocument/2006/relationships/image" Target="../media/image90.png"/><Relationship Id="rId197" Type="http://schemas.openxmlformats.org/officeDocument/2006/relationships/customXml" Target="../ink/ink98.xml"/><Relationship Id="rId201" Type="http://schemas.openxmlformats.org/officeDocument/2006/relationships/customXml" Target="../ink/ink100.xml"/><Relationship Id="rId222" Type="http://schemas.openxmlformats.org/officeDocument/2006/relationships/image" Target="../media/image113.png"/><Relationship Id="rId243" Type="http://schemas.openxmlformats.org/officeDocument/2006/relationships/customXml" Target="../ink/ink121.xml"/><Relationship Id="rId264" Type="http://schemas.openxmlformats.org/officeDocument/2006/relationships/image" Target="../media/image134.png"/><Relationship Id="rId285" Type="http://schemas.openxmlformats.org/officeDocument/2006/relationships/customXml" Target="../ink/ink142.xml"/><Relationship Id="rId17" Type="http://schemas.openxmlformats.org/officeDocument/2006/relationships/customXml" Target="../ink/ink8.xml"/><Relationship Id="rId38" Type="http://schemas.openxmlformats.org/officeDocument/2006/relationships/image" Target="../media/image21.png"/><Relationship Id="rId59" Type="http://schemas.openxmlformats.org/officeDocument/2006/relationships/customXml" Target="../ink/ink29.xml"/><Relationship Id="rId103" Type="http://schemas.openxmlformats.org/officeDocument/2006/relationships/customXml" Target="../ink/ink51.xml"/><Relationship Id="rId124" Type="http://schemas.openxmlformats.org/officeDocument/2006/relationships/image" Target="../media/image64.png"/><Relationship Id="rId310" Type="http://schemas.openxmlformats.org/officeDocument/2006/relationships/image" Target="../media/image157.png"/><Relationship Id="rId70" Type="http://schemas.openxmlformats.org/officeDocument/2006/relationships/image" Target="../media/image37.png"/><Relationship Id="rId91" Type="http://schemas.openxmlformats.org/officeDocument/2006/relationships/customXml" Target="../ink/ink45.xml"/><Relationship Id="rId145" Type="http://schemas.openxmlformats.org/officeDocument/2006/relationships/customXml" Target="../ink/ink72.xml"/><Relationship Id="rId166" Type="http://schemas.openxmlformats.org/officeDocument/2006/relationships/image" Target="../media/image85.png"/><Relationship Id="rId187" Type="http://schemas.openxmlformats.org/officeDocument/2006/relationships/customXml" Target="../ink/ink93.xml"/><Relationship Id="rId1" Type="http://schemas.openxmlformats.org/officeDocument/2006/relationships/slideLayout" Target="../slideLayouts/slideLayout2.xml"/><Relationship Id="rId212" Type="http://schemas.openxmlformats.org/officeDocument/2006/relationships/image" Target="../media/image108.png"/><Relationship Id="rId233" Type="http://schemas.openxmlformats.org/officeDocument/2006/relationships/customXml" Target="../ink/ink116.xml"/><Relationship Id="rId254" Type="http://schemas.openxmlformats.org/officeDocument/2006/relationships/image" Target="../media/image129.png"/><Relationship Id="rId28" Type="http://schemas.openxmlformats.org/officeDocument/2006/relationships/image" Target="../media/image16.png"/><Relationship Id="rId49" Type="http://schemas.openxmlformats.org/officeDocument/2006/relationships/customXml" Target="../ink/ink24.xml"/><Relationship Id="rId114" Type="http://schemas.openxmlformats.org/officeDocument/2006/relationships/image" Target="../media/image59.png"/><Relationship Id="rId275" Type="http://schemas.openxmlformats.org/officeDocument/2006/relationships/customXml" Target="../ink/ink137.xml"/><Relationship Id="rId296" Type="http://schemas.openxmlformats.org/officeDocument/2006/relationships/image" Target="../media/image150.png"/><Relationship Id="rId300" Type="http://schemas.openxmlformats.org/officeDocument/2006/relationships/image" Target="../media/image152.png"/><Relationship Id="rId60" Type="http://schemas.openxmlformats.org/officeDocument/2006/relationships/image" Target="../media/image32.png"/><Relationship Id="rId81" Type="http://schemas.openxmlformats.org/officeDocument/2006/relationships/customXml" Target="../ink/ink40.xml"/><Relationship Id="rId135" Type="http://schemas.openxmlformats.org/officeDocument/2006/relationships/customXml" Target="../ink/ink67.xml"/><Relationship Id="rId156" Type="http://schemas.openxmlformats.org/officeDocument/2006/relationships/image" Target="../media/image80.png"/><Relationship Id="rId177" Type="http://schemas.openxmlformats.org/officeDocument/2006/relationships/customXml" Target="../ink/ink88.xml"/><Relationship Id="rId198" Type="http://schemas.openxmlformats.org/officeDocument/2006/relationships/image" Target="../media/image101.png"/><Relationship Id="rId202" Type="http://schemas.openxmlformats.org/officeDocument/2006/relationships/image" Target="../media/image103.png"/><Relationship Id="rId223" Type="http://schemas.openxmlformats.org/officeDocument/2006/relationships/customXml" Target="../ink/ink111.xml"/><Relationship Id="rId244" Type="http://schemas.openxmlformats.org/officeDocument/2006/relationships/image" Target="../media/image124.png"/><Relationship Id="rId18" Type="http://schemas.openxmlformats.org/officeDocument/2006/relationships/image" Target="../media/image11.png"/><Relationship Id="rId39" Type="http://schemas.openxmlformats.org/officeDocument/2006/relationships/customXml" Target="../ink/ink19.xml"/><Relationship Id="rId265" Type="http://schemas.openxmlformats.org/officeDocument/2006/relationships/customXml" Target="../ink/ink132.xml"/><Relationship Id="rId286" Type="http://schemas.openxmlformats.org/officeDocument/2006/relationships/image" Target="../media/image145.png"/><Relationship Id="rId50" Type="http://schemas.openxmlformats.org/officeDocument/2006/relationships/image" Target="../media/image27.png"/><Relationship Id="rId104" Type="http://schemas.openxmlformats.org/officeDocument/2006/relationships/image" Target="../media/image54.png"/><Relationship Id="rId125" Type="http://schemas.openxmlformats.org/officeDocument/2006/relationships/customXml" Target="../ink/ink62.xml"/><Relationship Id="rId146" Type="http://schemas.openxmlformats.org/officeDocument/2006/relationships/image" Target="../media/image75.png"/><Relationship Id="rId167" Type="http://schemas.openxmlformats.org/officeDocument/2006/relationships/customXml" Target="../ink/ink83.xml"/><Relationship Id="rId188" Type="http://schemas.openxmlformats.org/officeDocument/2006/relationships/image" Target="../media/image96.png"/><Relationship Id="rId311" Type="http://schemas.openxmlformats.org/officeDocument/2006/relationships/customXml" Target="../ink/ink155.xml"/><Relationship Id="rId71" Type="http://schemas.openxmlformats.org/officeDocument/2006/relationships/customXml" Target="../ink/ink35.xml"/><Relationship Id="rId92" Type="http://schemas.openxmlformats.org/officeDocument/2006/relationships/image" Target="../media/image48.png"/><Relationship Id="rId213" Type="http://schemas.openxmlformats.org/officeDocument/2006/relationships/customXml" Target="../ink/ink106.xml"/><Relationship Id="rId234" Type="http://schemas.openxmlformats.org/officeDocument/2006/relationships/image" Target="../media/image119.png"/><Relationship Id="rId2" Type="http://schemas.openxmlformats.org/officeDocument/2006/relationships/notesSlide" Target="../notesSlides/notesSlide1.xml"/><Relationship Id="rId29" Type="http://schemas.openxmlformats.org/officeDocument/2006/relationships/customXml" Target="../ink/ink14.xml"/><Relationship Id="rId255" Type="http://schemas.openxmlformats.org/officeDocument/2006/relationships/customXml" Target="../ink/ink127.xml"/><Relationship Id="rId276" Type="http://schemas.openxmlformats.org/officeDocument/2006/relationships/image" Target="../media/image140.png"/><Relationship Id="rId297" Type="http://schemas.openxmlformats.org/officeDocument/2006/relationships/customXml" Target="../ink/ink148.xml"/><Relationship Id="rId40" Type="http://schemas.openxmlformats.org/officeDocument/2006/relationships/image" Target="../media/image22.png"/><Relationship Id="rId115" Type="http://schemas.openxmlformats.org/officeDocument/2006/relationships/customXml" Target="../ink/ink57.xml"/><Relationship Id="rId136" Type="http://schemas.openxmlformats.org/officeDocument/2006/relationships/image" Target="../media/image70.png"/><Relationship Id="rId157" Type="http://schemas.openxmlformats.org/officeDocument/2006/relationships/customXml" Target="../ink/ink78.xml"/><Relationship Id="rId178" Type="http://schemas.openxmlformats.org/officeDocument/2006/relationships/image" Target="../media/image91.png"/><Relationship Id="rId301" Type="http://schemas.openxmlformats.org/officeDocument/2006/relationships/customXml" Target="../ink/ink150.xml"/><Relationship Id="rId61" Type="http://schemas.openxmlformats.org/officeDocument/2006/relationships/customXml" Target="../ink/ink30.xml"/><Relationship Id="rId82" Type="http://schemas.openxmlformats.org/officeDocument/2006/relationships/image" Target="../media/image43.png"/><Relationship Id="rId199" Type="http://schemas.openxmlformats.org/officeDocument/2006/relationships/customXml" Target="../ink/ink99.xml"/><Relationship Id="rId203" Type="http://schemas.openxmlformats.org/officeDocument/2006/relationships/customXml" Target="../ink/ink101.xml"/><Relationship Id="rId19" Type="http://schemas.openxmlformats.org/officeDocument/2006/relationships/customXml" Target="../ink/ink9.xml"/><Relationship Id="rId224" Type="http://schemas.openxmlformats.org/officeDocument/2006/relationships/image" Target="../media/image114.png"/><Relationship Id="rId245" Type="http://schemas.openxmlformats.org/officeDocument/2006/relationships/customXml" Target="../ink/ink122.xml"/><Relationship Id="rId266" Type="http://schemas.openxmlformats.org/officeDocument/2006/relationships/image" Target="../media/image135.png"/><Relationship Id="rId287" Type="http://schemas.openxmlformats.org/officeDocument/2006/relationships/customXml" Target="../ink/ink143.xml"/><Relationship Id="rId30" Type="http://schemas.openxmlformats.org/officeDocument/2006/relationships/image" Target="../media/image17.png"/><Relationship Id="rId105" Type="http://schemas.openxmlformats.org/officeDocument/2006/relationships/customXml" Target="../ink/ink52.xml"/><Relationship Id="rId126" Type="http://schemas.openxmlformats.org/officeDocument/2006/relationships/image" Target="../media/image65.png"/><Relationship Id="rId147" Type="http://schemas.openxmlformats.org/officeDocument/2006/relationships/customXml" Target="../ink/ink73.xml"/><Relationship Id="rId168" Type="http://schemas.openxmlformats.org/officeDocument/2006/relationships/image" Target="../media/image86.png"/><Relationship Id="rId312" Type="http://schemas.openxmlformats.org/officeDocument/2006/relationships/image" Target="../media/image158.png"/><Relationship Id="rId51" Type="http://schemas.openxmlformats.org/officeDocument/2006/relationships/customXml" Target="../ink/ink25.xml"/><Relationship Id="rId72" Type="http://schemas.openxmlformats.org/officeDocument/2006/relationships/image" Target="../media/image38.png"/><Relationship Id="rId93" Type="http://schemas.openxmlformats.org/officeDocument/2006/relationships/customXml" Target="../ink/ink46.xml"/><Relationship Id="rId189" Type="http://schemas.openxmlformats.org/officeDocument/2006/relationships/customXml" Target="../ink/ink94.xml"/><Relationship Id="rId3" Type="http://schemas.openxmlformats.org/officeDocument/2006/relationships/customXml" Target="../ink/ink1.xml"/><Relationship Id="rId214" Type="http://schemas.openxmlformats.org/officeDocument/2006/relationships/image" Target="../media/image109.png"/><Relationship Id="rId235" Type="http://schemas.openxmlformats.org/officeDocument/2006/relationships/customXml" Target="../ink/ink117.xml"/><Relationship Id="rId256" Type="http://schemas.openxmlformats.org/officeDocument/2006/relationships/image" Target="../media/image130.png"/><Relationship Id="rId277" Type="http://schemas.openxmlformats.org/officeDocument/2006/relationships/customXml" Target="../ink/ink138.xml"/><Relationship Id="rId298" Type="http://schemas.openxmlformats.org/officeDocument/2006/relationships/image" Target="../media/image151.png"/><Relationship Id="rId116" Type="http://schemas.openxmlformats.org/officeDocument/2006/relationships/image" Target="../media/image60.png"/><Relationship Id="rId137" Type="http://schemas.openxmlformats.org/officeDocument/2006/relationships/customXml" Target="../ink/ink68.xml"/><Relationship Id="rId158" Type="http://schemas.openxmlformats.org/officeDocument/2006/relationships/image" Target="../media/image81.png"/><Relationship Id="rId302" Type="http://schemas.openxmlformats.org/officeDocument/2006/relationships/image" Target="../media/image153.png"/><Relationship Id="rId20" Type="http://schemas.openxmlformats.org/officeDocument/2006/relationships/image" Target="../media/image12.png"/><Relationship Id="rId41" Type="http://schemas.openxmlformats.org/officeDocument/2006/relationships/customXml" Target="../ink/ink20.xml"/><Relationship Id="rId62" Type="http://schemas.openxmlformats.org/officeDocument/2006/relationships/image" Target="../media/image33.png"/><Relationship Id="rId83" Type="http://schemas.openxmlformats.org/officeDocument/2006/relationships/customXml" Target="../ink/ink41.xml"/><Relationship Id="rId179" Type="http://schemas.openxmlformats.org/officeDocument/2006/relationships/customXml" Target="../ink/ink89.xml"/><Relationship Id="rId190" Type="http://schemas.openxmlformats.org/officeDocument/2006/relationships/image" Target="../media/image97.png"/><Relationship Id="rId204" Type="http://schemas.openxmlformats.org/officeDocument/2006/relationships/image" Target="../media/image104.png"/><Relationship Id="rId225" Type="http://schemas.openxmlformats.org/officeDocument/2006/relationships/customXml" Target="../ink/ink112.xml"/><Relationship Id="rId246" Type="http://schemas.openxmlformats.org/officeDocument/2006/relationships/image" Target="../media/image125.png"/><Relationship Id="rId267" Type="http://schemas.openxmlformats.org/officeDocument/2006/relationships/customXml" Target="../ink/ink133.xml"/><Relationship Id="rId288" Type="http://schemas.openxmlformats.org/officeDocument/2006/relationships/image" Target="../media/image146.png"/><Relationship Id="rId106" Type="http://schemas.openxmlformats.org/officeDocument/2006/relationships/image" Target="../media/image55.png"/><Relationship Id="rId127" Type="http://schemas.openxmlformats.org/officeDocument/2006/relationships/customXml" Target="../ink/ink63.xml"/><Relationship Id="rId313" Type="http://schemas.openxmlformats.org/officeDocument/2006/relationships/customXml" Target="../ink/ink156.xml"/><Relationship Id="rId10" Type="http://schemas.openxmlformats.org/officeDocument/2006/relationships/image" Target="../media/image7.png"/><Relationship Id="rId31" Type="http://schemas.openxmlformats.org/officeDocument/2006/relationships/customXml" Target="../ink/ink15.xml"/><Relationship Id="rId52" Type="http://schemas.openxmlformats.org/officeDocument/2006/relationships/image" Target="../media/image28.png"/><Relationship Id="rId73" Type="http://schemas.openxmlformats.org/officeDocument/2006/relationships/customXml" Target="../ink/ink36.xml"/><Relationship Id="rId94" Type="http://schemas.openxmlformats.org/officeDocument/2006/relationships/image" Target="../media/image49.png"/><Relationship Id="rId148" Type="http://schemas.openxmlformats.org/officeDocument/2006/relationships/image" Target="../media/image76.png"/><Relationship Id="rId169" Type="http://schemas.openxmlformats.org/officeDocument/2006/relationships/customXml" Target="../ink/ink84.xml"/><Relationship Id="rId4" Type="http://schemas.openxmlformats.org/officeDocument/2006/relationships/image" Target="../media/image4.png"/><Relationship Id="rId180" Type="http://schemas.openxmlformats.org/officeDocument/2006/relationships/image" Target="../media/image92.png"/><Relationship Id="rId215" Type="http://schemas.openxmlformats.org/officeDocument/2006/relationships/customXml" Target="../ink/ink107.xml"/><Relationship Id="rId236" Type="http://schemas.openxmlformats.org/officeDocument/2006/relationships/image" Target="../media/image120.png"/><Relationship Id="rId257" Type="http://schemas.openxmlformats.org/officeDocument/2006/relationships/customXml" Target="../ink/ink128.xml"/><Relationship Id="rId278" Type="http://schemas.openxmlformats.org/officeDocument/2006/relationships/image" Target="../media/image141.png"/><Relationship Id="rId303" Type="http://schemas.openxmlformats.org/officeDocument/2006/relationships/customXml" Target="../ink/ink151.xml"/><Relationship Id="rId42" Type="http://schemas.openxmlformats.org/officeDocument/2006/relationships/image" Target="../media/image23.png"/><Relationship Id="rId84" Type="http://schemas.openxmlformats.org/officeDocument/2006/relationships/image" Target="../media/image44.png"/><Relationship Id="rId138" Type="http://schemas.openxmlformats.org/officeDocument/2006/relationships/image" Target="../media/image71.png"/><Relationship Id="rId191" Type="http://schemas.openxmlformats.org/officeDocument/2006/relationships/customXml" Target="../ink/ink95.xml"/><Relationship Id="rId205" Type="http://schemas.openxmlformats.org/officeDocument/2006/relationships/customXml" Target="../ink/ink102.xml"/><Relationship Id="rId247" Type="http://schemas.openxmlformats.org/officeDocument/2006/relationships/customXml" Target="../ink/ink123.xml"/><Relationship Id="rId107" Type="http://schemas.openxmlformats.org/officeDocument/2006/relationships/customXml" Target="../ink/ink53.xml"/><Relationship Id="rId289" Type="http://schemas.openxmlformats.org/officeDocument/2006/relationships/customXml" Target="../ink/ink144.xml"/><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customXml" Target="../ink/ink74.xml"/><Relationship Id="rId314" Type="http://schemas.openxmlformats.org/officeDocument/2006/relationships/image" Target="../media/image159.png"/><Relationship Id="rId95" Type="http://schemas.openxmlformats.org/officeDocument/2006/relationships/customXml" Target="../ink/ink47.xml"/><Relationship Id="rId160" Type="http://schemas.openxmlformats.org/officeDocument/2006/relationships/image" Target="../media/image82.png"/><Relationship Id="rId216" Type="http://schemas.openxmlformats.org/officeDocument/2006/relationships/image" Target="../media/image110.png"/><Relationship Id="rId258" Type="http://schemas.openxmlformats.org/officeDocument/2006/relationships/image" Target="../media/image131.png"/><Relationship Id="rId22" Type="http://schemas.openxmlformats.org/officeDocument/2006/relationships/image" Target="../media/image13.png"/><Relationship Id="rId64" Type="http://schemas.openxmlformats.org/officeDocument/2006/relationships/image" Target="../media/image34.png"/><Relationship Id="rId118" Type="http://schemas.openxmlformats.org/officeDocument/2006/relationships/image" Target="../media/image61.png"/><Relationship Id="rId171" Type="http://schemas.openxmlformats.org/officeDocument/2006/relationships/customXml" Target="../ink/ink85.xml"/><Relationship Id="rId227" Type="http://schemas.openxmlformats.org/officeDocument/2006/relationships/customXml" Target="../ink/ink113.xml"/><Relationship Id="rId269" Type="http://schemas.openxmlformats.org/officeDocument/2006/relationships/customXml" Target="../ink/ink134.xml"/><Relationship Id="rId33" Type="http://schemas.openxmlformats.org/officeDocument/2006/relationships/customXml" Target="../ink/ink16.xml"/><Relationship Id="rId129" Type="http://schemas.openxmlformats.org/officeDocument/2006/relationships/customXml" Target="../ink/ink64.xml"/><Relationship Id="rId280" Type="http://schemas.openxmlformats.org/officeDocument/2006/relationships/image" Target="../media/image142.png"/><Relationship Id="rId75" Type="http://schemas.openxmlformats.org/officeDocument/2006/relationships/customXml" Target="../ink/ink37.xml"/><Relationship Id="rId140" Type="http://schemas.openxmlformats.org/officeDocument/2006/relationships/image" Target="../media/image72.png"/><Relationship Id="rId182" Type="http://schemas.openxmlformats.org/officeDocument/2006/relationships/image" Target="../media/image93.png"/><Relationship Id="rId6" Type="http://schemas.openxmlformats.org/officeDocument/2006/relationships/image" Target="../media/image5.png"/><Relationship Id="rId238" Type="http://schemas.openxmlformats.org/officeDocument/2006/relationships/image" Target="../media/image121.png"/><Relationship Id="rId291" Type="http://schemas.openxmlformats.org/officeDocument/2006/relationships/customXml" Target="../ink/ink145.xml"/><Relationship Id="rId305" Type="http://schemas.openxmlformats.org/officeDocument/2006/relationships/customXml" Target="../ink/ink152.xml"/><Relationship Id="rId44" Type="http://schemas.openxmlformats.org/officeDocument/2006/relationships/image" Target="../media/image24.png"/><Relationship Id="rId86" Type="http://schemas.openxmlformats.org/officeDocument/2006/relationships/image" Target="../media/image45.png"/><Relationship Id="rId151" Type="http://schemas.openxmlformats.org/officeDocument/2006/relationships/customXml" Target="../ink/ink75.xml"/><Relationship Id="rId193" Type="http://schemas.openxmlformats.org/officeDocument/2006/relationships/customXml" Target="../ink/ink96.xml"/><Relationship Id="rId207" Type="http://schemas.openxmlformats.org/officeDocument/2006/relationships/customXml" Target="../ink/ink103.xml"/><Relationship Id="rId249" Type="http://schemas.openxmlformats.org/officeDocument/2006/relationships/customXml" Target="../ink/ink124.xml"/></Relationships>
</file>

<file path=ppt/slides/_rels/slide20.xml.rels><?xml version="1.0" encoding="UTF-8" standalone="yes"?>
<Relationships xmlns="http://schemas.openxmlformats.org/package/2006/relationships"><Relationship Id="rId3" Type="http://schemas.openxmlformats.org/officeDocument/2006/relationships/image" Target="../media/image531.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17" Type="http://schemas.openxmlformats.org/officeDocument/2006/relationships/image" Target="../media/image752.png"/><Relationship Id="rId299" Type="http://schemas.openxmlformats.org/officeDocument/2006/relationships/image" Target="../media/image843.png"/><Relationship Id="rId21" Type="http://schemas.openxmlformats.org/officeDocument/2006/relationships/image" Target="../media/image704.png"/><Relationship Id="rId63" Type="http://schemas.openxmlformats.org/officeDocument/2006/relationships/image" Target="../media/image725.png"/><Relationship Id="rId159" Type="http://schemas.openxmlformats.org/officeDocument/2006/relationships/image" Target="../media/image773.png"/><Relationship Id="rId170" Type="http://schemas.openxmlformats.org/officeDocument/2006/relationships/customXml" Target="../ink/ink757.xml"/><Relationship Id="rId226" Type="http://schemas.openxmlformats.org/officeDocument/2006/relationships/customXml" Target="../ink/ink785.xml"/><Relationship Id="rId268" Type="http://schemas.openxmlformats.org/officeDocument/2006/relationships/customXml" Target="../ink/ink806.xml"/><Relationship Id="rId32" Type="http://schemas.openxmlformats.org/officeDocument/2006/relationships/customXml" Target="../ink/ink688.xml"/><Relationship Id="rId74" Type="http://schemas.openxmlformats.org/officeDocument/2006/relationships/customXml" Target="../ink/ink709.xml"/><Relationship Id="rId128" Type="http://schemas.openxmlformats.org/officeDocument/2006/relationships/customXml" Target="../ink/ink736.xml"/><Relationship Id="rId5" Type="http://schemas.openxmlformats.org/officeDocument/2006/relationships/image" Target="../media/image696.png"/><Relationship Id="rId181" Type="http://schemas.openxmlformats.org/officeDocument/2006/relationships/image" Target="../media/image784.png"/><Relationship Id="rId237" Type="http://schemas.openxmlformats.org/officeDocument/2006/relationships/image" Target="../media/image812.png"/><Relationship Id="rId279" Type="http://schemas.openxmlformats.org/officeDocument/2006/relationships/image" Target="../media/image833.png"/><Relationship Id="rId43" Type="http://schemas.openxmlformats.org/officeDocument/2006/relationships/image" Target="../media/image715.png"/><Relationship Id="rId139" Type="http://schemas.openxmlformats.org/officeDocument/2006/relationships/image" Target="../media/image763.png"/><Relationship Id="rId290" Type="http://schemas.openxmlformats.org/officeDocument/2006/relationships/customXml" Target="../ink/ink817.xml"/><Relationship Id="rId304" Type="http://schemas.openxmlformats.org/officeDocument/2006/relationships/customXml" Target="../ink/ink824.xml"/><Relationship Id="rId85" Type="http://schemas.openxmlformats.org/officeDocument/2006/relationships/image" Target="../media/image736.png"/><Relationship Id="rId150" Type="http://schemas.openxmlformats.org/officeDocument/2006/relationships/customXml" Target="../ink/ink747.xml"/><Relationship Id="rId192" Type="http://schemas.openxmlformats.org/officeDocument/2006/relationships/customXml" Target="../ink/ink768.xml"/><Relationship Id="rId206" Type="http://schemas.openxmlformats.org/officeDocument/2006/relationships/customXml" Target="../ink/ink775.xml"/><Relationship Id="rId248" Type="http://schemas.openxmlformats.org/officeDocument/2006/relationships/customXml" Target="../ink/ink796.xml"/><Relationship Id="rId12" Type="http://schemas.openxmlformats.org/officeDocument/2006/relationships/customXml" Target="../ink/ink678.xml"/><Relationship Id="rId108" Type="http://schemas.openxmlformats.org/officeDocument/2006/relationships/customXml" Target="../ink/ink726.xml"/><Relationship Id="rId54" Type="http://schemas.openxmlformats.org/officeDocument/2006/relationships/customXml" Target="../ink/ink699.xml"/><Relationship Id="rId96" Type="http://schemas.openxmlformats.org/officeDocument/2006/relationships/customXml" Target="../ink/ink720.xml"/><Relationship Id="rId161" Type="http://schemas.openxmlformats.org/officeDocument/2006/relationships/image" Target="../media/image774.png"/><Relationship Id="rId217" Type="http://schemas.openxmlformats.org/officeDocument/2006/relationships/image" Target="../media/image802.png"/><Relationship Id="rId259" Type="http://schemas.openxmlformats.org/officeDocument/2006/relationships/image" Target="../media/image823.png"/><Relationship Id="rId23" Type="http://schemas.openxmlformats.org/officeDocument/2006/relationships/image" Target="../media/image705.png"/><Relationship Id="rId119" Type="http://schemas.openxmlformats.org/officeDocument/2006/relationships/image" Target="../media/image753.png"/><Relationship Id="rId270" Type="http://schemas.openxmlformats.org/officeDocument/2006/relationships/customXml" Target="../ink/ink807.xml"/><Relationship Id="rId44" Type="http://schemas.openxmlformats.org/officeDocument/2006/relationships/customXml" Target="../ink/ink694.xml"/><Relationship Id="rId65" Type="http://schemas.openxmlformats.org/officeDocument/2006/relationships/image" Target="../media/image726.png"/><Relationship Id="rId86" Type="http://schemas.openxmlformats.org/officeDocument/2006/relationships/customXml" Target="../ink/ink715.xml"/><Relationship Id="rId130" Type="http://schemas.openxmlformats.org/officeDocument/2006/relationships/customXml" Target="../ink/ink737.xml"/><Relationship Id="rId151" Type="http://schemas.openxmlformats.org/officeDocument/2006/relationships/image" Target="../media/image769.png"/><Relationship Id="rId172" Type="http://schemas.openxmlformats.org/officeDocument/2006/relationships/customXml" Target="../ink/ink758.xml"/><Relationship Id="rId193" Type="http://schemas.openxmlformats.org/officeDocument/2006/relationships/image" Target="../media/image790.png"/><Relationship Id="rId207" Type="http://schemas.openxmlformats.org/officeDocument/2006/relationships/image" Target="../media/image797.png"/><Relationship Id="rId228" Type="http://schemas.openxmlformats.org/officeDocument/2006/relationships/customXml" Target="../ink/ink786.xml"/><Relationship Id="rId249" Type="http://schemas.openxmlformats.org/officeDocument/2006/relationships/image" Target="../media/image818.png"/><Relationship Id="rId13" Type="http://schemas.openxmlformats.org/officeDocument/2006/relationships/image" Target="../media/image700.png"/><Relationship Id="rId109" Type="http://schemas.openxmlformats.org/officeDocument/2006/relationships/image" Target="../media/image748.png"/><Relationship Id="rId260" Type="http://schemas.openxmlformats.org/officeDocument/2006/relationships/customXml" Target="../ink/ink802.xml"/><Relationship Id="rId281" Type="http://schemas.openxmlformats.org/officeDocument/2006/relationships/image" Target="../media/image834.png"/><Relationship Id="rId34" Type="http://schemas.openxmlformats.org/officeDocument/2006/relationships/customXml" Target="../ink/ink689.xml"/><Relationship Id="rId55" Type="http://schemas.openxmlformats.org/officeDocument/2006/relationships/image" Target="../media/image721.png"/><Relationship Id="rId76" Type="http://schemas.openxmlformats.org/officeDocument/2006/relationships/customXml" Target="../ink/ink710.xml"/><Relationship Id="rId97" Type="http://schemas.openxmlformats.org/officeDocument/2006/relationships/image" Target="../media/image742.png"/><Relationship Id="rId120" Type="http://schemas.openxmlformats.org/officeDocument/2006/relationships/customXml" Target="../ink/ink732.xml"/><Relationship Id="rId141" Type="http://schemas.openxmlformats.org/officeDocument/2006/relationships/image" Target="../media/image764.png"/><Relationship Id="rId7" Type="http://schemas.openxmlformats.org/officeDocument/2006/relationships/image" Target="../media/image697.png"/><Relationship Id="rId162" Type="http://schemas.openxmlformats.org/officeDocument/2006/relationships/customXml" Target="../ink/ink753.xml"/><Relationship Id="rId183" Type="http://schemas.openxmlformats.org/officeDocument/2006/relationships/image" Target="../media/image785.png"/><Relationship Id="rId218" Type="http://schemas.openxmlformats.org/officeDocument/2006/relationships/customXml" Target="../ink/ink781.xml"/><Relationship Id="rId239" Type="http://schemas.openxmlformats.org/officeDocument/2006/relationships/image" Target="../media/image813.png"/><Relationship Id="rId250" Type="http://schemas.openxmlformats.org/officeDocument/2006/relationships/customXml" Target="../ink/ink797.xml"/><Relationship Id="rId271" Type="http://schemas.openxmlformats.org/officeDocument/2006/relationships/image" Target="../media/image829.png"/><Relationship Id="rId292" Type="http://schemas.openxmlformats.org/officeDocument/2006/relationships/customXml" Target="../ink/ink818.xml"/><Relationship Id="rId306" Type="http://schemas.openxmlformats.org/officeDocument/2006/relationships/customXml" Target="../ink/ink825.xml"/><Relationship Id="rId24" Type="http://schemas.openxmlformats.org/officeDocument/2006/relationships/customXml" Target="../ink/ink684.xml"/><Relationship Id="rId45" Type="http://schemas.openxmlformats.org/officeDocument/2006/relationships/image" Target="../media/image716.png"/><Relationship Id="rId66" Type="http://schemas.openxmlformats.org/officeDocument/2006/relationships/customXml" Target="../ink/ink705.xml"/><Relationship Id="rId87" Type="http://schemas.openxmlformats.org/officeDocument/2006/relationships/image" Target="../media/image737.png"/><Relationship Id="rId110" Type="http://schemas.openxmlformats.org/officeDocument/2006/relationships/customXml" Target="../ink/ink727.xml"/><Relationship Id="rId131" Type="http://schemas.openxmlformats.org/officeDocument/2006/relationships/image" Target="../media/image759.png"/><Relationship Id="rId152" Type="http://schemas.openxmlformats.org/officeDocument/2006/relationships/customXml" Target="../ink/ink748.xml"/><Relationship Id="rId173" Type="http://schemas.openxmlformats.org/officeDocument/2006/relationships/image" Target="../media/image780.png"/><Relationship Id="rId194" Type="http://schemas.openxmlformats.org/officeDocument/2006/relationships/customXml" Target="../ink/ink769.xml"/><Relationship Id="rId208" Type="http://schemas.openxmlformats.org/officeDocument/2006/relationships/customXml" Target="../ink/ink776.xml"/><Relationship Id="rId229" Type="http://schemas.openxmlformats.org/officeDocument/2006/relationships/image" Target="../media/image808.png"/><Relationship Id="rId240" Type="http://schemas.openxmlformats.org/officeDocument/2006/relationships/customXml" Target="../ink/ink792.xml"/><Relationship Id="rId261" Type="http://schemas.openxmlformats.org/officeDocument/2006/relationships/image" Target="../media/image824.png"/><Relationship Id="rId14" Type="http://schemas.openxmlformats.org/officeDocument/2006/relationships/customXml" Target="../ink/ink679.xml"/><Relationship Id="rId35" Type="http://schemas.openxmlformats.org/officeDocument/2006/relationships/image" Target="../media/image711.png"/><Relationship Id="rId56" Type="http://schemas.openxmlformats.org/officeDocument/2006/relationships/customXml" Target="../ink/ink700.xml"/><Relationship Id="rId77" Type="http://schemas.openxmlformats.org/officeDocument/2006/relationships/image" Target="../media/image732.png"/><Relationship Id="rId100" Type="http://schemas.openxmlformats.org/officeDocument/2006/relationships/customXml" Target="../ink/ink722.xml"/><Relationship Id="rId282" Type="http://schemas.openxmlformats.org/officeDocument/2006/relationships/customXml" Target="../ink/ink813.xml"/><Relationship Id="rId8" Type="http://schemas.openxmlformats.org/officeDocument/2006/relationships/customXml" Target="../ink/ink676.xml"/><Relationship Id="rId98" Type="http://schemas.openxmlformats.org/officeDocument/2006/relationships/customXml" Target="../ink/ink721.xml"/><Relationship Id="rId121" Type="http://schemas.openxmlformats.org/officeDocument/2006/relationships/image" Target="../media/image754.png"/><Relationship Id="rId142" Type="http://schemas.openxmlformats.org/officeDocument/2006/relationships/customXml" Target="../ink/ink743.xml"/><Relationship Id="rId163" Type="http://schemas.openxmlformats.org/officeDocument/2006/relationships/image" Target="../media/image775.png"/><Relationship Id="rId184" Type="http://schemas.openxmlformats.org/officeDocument/2006/relationships/customXml" Target="../ink/ink764.xml"/><Relationship Id="rId219" Type="http://schemas.openxmlformats.org/officeDocument/2006/relationships/image" Target="../media/image803.png"/><Relationship Id="rId230" Type="http://schemas.openxmlformats.org/officeDocument/2006/relationships/customXml" Target="../ink/ink787.xml"/><Relationship Id="rId251" Type="http://schemas.openxmlformats.org/officeDocument/2006/relationships/image" Target="../media/image819.png"/><Relationship Id="rId25" Type="http://schemas.openxmlformats.org/officeDocument/2006/relationships/image" Target="../media/image706.png"/><Relationship Id="rId46" Type="http://schemas.openxmlformats.org/officeDocument/2006/relationships/customXml" Target="../ink/ink695.xml"/><Relationship Id="rId67" Type="http://schemas.openxmlformats.org/officeDocument/2006/relationships/image" Target="../media/image727.png"/><Relationship Id="rId272" Type="http://schemas.openxmlformats.org/officeDocument/2006/relationships/customXml" Target="../ink/ink808.xml"/><Relationship Id="rId293" Type="http://schemas.openxmlformats.org/officeDocument/2006/relationships/image" Target="../media/image840.png"/><Relationship Id="rId307" Type="http://schemas.openxmlformats.org/officeDocument/2006/relationships/image" Target="../media/image847.png"/><Relationship Id="rId88" Type="http://schemas.openxmlformats.org/officeDocument/2006/relationships/customXml" Target="../ink/ink716.xml"/><Relationship Id="rId111" Type="http://schemas.openxmlformats.org/officeDocument/2006/relationships/image" Target="../media/image749.png"/><Relationship Id="rId132" Type="http://schemas.openxmlformats.org/officeDocument/2006/relationships/customXml" Target="../ink/ink738.xml"/><Relationship Id="rId153" Type="http://schemas.openxmlformats.org/officeDocument/2006/relationships/image" Target="../media/image770.png"/><Relationship Id="rId174" Type="http://schemas.openxmlformats.org/officeDocument/2006/relationships/customXml" Target="../ink/ink759.xml"/><Relationship Id="rId195" Type="http://schemas.openxmlformats.org/officeDocument/2006/relationships/image" Target="../media/image791.png"/><Relationship Id="rId209" Type="http://schemas.openxmlformats.org/officeDocument/2006/relationships/image" Target="../media/image798.png"/><Relationship Id="rId220" Type="http://schemas.openxmlformats.org/officeDocument/2006/relationships/customXml" Target="../ink/ink782.xml"/><Relationship Id="rId241" Type="http://schemas.openxmlformats.org/officeDocument/2006/relationships/image" Target="../media/image814.png"/><Relationship Id="rId15" Type="http://schemas.openxmlformats.org/officeDocument/2006/relationships/image" Target="../media/image701.png"/><Relationship Id="rId36" Type="http://schemas.openxmlformats.org/officeDocument/2006/relationships/customXml" Target="../ink/ink690.xml"/><Relationship Id="rId57" Type="http://schemas.openxmlformats.org/officeDocument/2006/relationships/image" Target="../media/image722.png"/><Relationship Id="rId262" Type="http://schemas.openxmlformats.org/officeDocument/2006/relationships/customXml" Target="../ink/ink803.xml"/><Relationship Id="rId283" Type="http://schemas.openxmlformats.org/officeDocument/2006/relationships/image" Target="../media/image835.png"/><Relationship Id="rId78" Type="http://schemas.openxmlformats.org/officeDocument/2006/relationships/customXml" Target="../ink/ink711.xml"/><Relationship Id="rId99" Type="http://schemas.openxmlformats.org/officeDocument/2006/relationships/image" Target="../media/image743.png"/><Relationship Id="rId101" Type="http://schemas.openxmlformats.org/officeDocument/2006/relationships/image" Target="../media/image744.png"/><Relationship Id="rId122" Type="http://schemas.openxmlformats.org/officeDocument/2006/relationships/customXml" Target="../ink/ink733.xml"/><Relationship Id="rId143" Type="http://schemas.openxmlformats.org/officeDocument/2006/relationships/image" Target="../media/image765.png"/><Relationship Id="rId164" Type="http://schemas.openxmlformats.org/officeDocument/2006/relationships/customXml" Target="../ink/ink754.xml"/><Relationship Id="rId185" Type="http://schemas.openxmlformats.org/officeDocument/2006/relationships/image" Target="../media/image786.png"/><Relationship Id="rId9" Type="http://schemas.openxmlformats.org/officeDocument/2006/relationships/image" Target="../media/image698.png"/><Relationship Id="rId210" Type="http://schemas.openxmlformats.org/officeDocument/2006/relationships/customXml" Target="../ink/ink777.xml"/><Relationship Id="rId26" Type="http://schemas.openxmlformats.org/officeDocument/2006/relationships/customXml" Target="../ink/ink685.xml"/><Relationship Id="rId231" Type="http://schemas.openxmlformats.org/officeDocument/2006/relationships/image" Target="../media/image809.png"/><Relationship Id="rId252" Type="http://schemas.openxmlformats.org/officeDocument/2006/relationships/customXml" Target="../ink/ink798.xml"/><Relationship Id="rId273" Type="http://schemas.openxmlformats.org/officeDocument/2006/relationships/image" Target="../media/image830.png"/><Relationship Id="rId294" Type="http://schemas.openxmlformats.org/officeDocument/2006/relationships/customXml" Target="../ink/ink819.xml"/><Relationship Id="rId308" Type="http://schemas.openxmlformats.org/officeDocument/2006/relationships/customXml" Target="../ink/ink826.xml"/><Relationship Id="rId47" Type="http://schemas.openxmlformats.org/officeDocument/2006/relationships/image" Target="../media/image717.png"/><Relationship Id="rId68" Type="http://schemas.openxmlformats.org/officeDocument/2006/relationships/customXml" Target="../ink/ink706.xml"/><Relationship Id="rId89" Type="http://schemas.openxmlformats.org/officeDocument/2006/relationships/image" Target="../media/image738.png"/><Relationship Id="rId112" Type="http://schemas.openxmlformats.org/officeDocument/2006/relationships/customXml" Target="../ink/ink728.xml"/><Relationship Id="rId133" Type="http://schemas.openxmlformats.org/officeDocument/2006/relationships/image" Target="../media/image760.png"/><Relationship Id="rId154" Type="http://schemas.openxmlformats.org/officeDocument/2006/relationships/customXml" Target="../ink/ink749.xml"/><Relationship Id="rId175" Type="http://schemas.openxmlformats.org/officeDocument/2006/relationships/image" Target="../media/image781.png"/><Relationship Id="rId196" Type="http://schemas.openxmlformats.org/officeDocument/2006/relationships/customXml" Target="../ink/ink770.xml"/><Relationship Id="rId200" Type="http://schemas.openxmlformats.org/officeDocument/2006/relationships/customXml" Target="../ink/ink772.xml"/><Relationship Id="rId16" Type="http://schemas.openxmlformats.org/officeDocument/2006/relationships/customXml" Target="../ink/ink680.xml"/><Relationship Id="rId221" Type="http://schemas.openxmlformats.org/officeDocument/2006/relationships/image" Target="../media/image804.png"/><Relationship Id="rId242" Type="http://schemas.openxmlformats.org/officeDocument/2006/relationships/customXml" Target="../ink/ink793.xml"/><Relationship Id="rId263" Type="http://schemas.openxmlformats.org/officeDocument/2006/relationships/image" Target="../media/image825.png"/><Relationship Id="rId284" Type="http://schemas.openxmlformats.org/officeDocument/2006/relationships/customXml" Target="../ink/ink814.xml"/><Relationship Id="rId37" Type="http://schemas.openxmlformats.org/officeDocument/2006/relationships/image" Target="../media/image712.png"/><Relationship Id="rId58" Type="http://schemas.openxmlformats.org/officeDocument/2006/relationships/customXml" Target="../ink/ink701.xml"/><Relationship Id="rId79" Type="http://schemas.openxmlformats.org/officeDocument/2006/relationships/image" Target="../media/image733.png"/><Relationship Id="rId102" Type="http://schemas.openxmlformats.org/officeDocument/2006/relationships/customXml" Target="../ink/ink723.xml"/><Relationship Id="rId123" Type="http://schemas.openxmlformats.org/officeDocument/2006/relationships/image" Target="../media/image755.png"/><Relationship Id="rId144" Type="http://schemas.openxmlformats.org/officeDocument/2006/relationships/customXml" Target="../ink/ink744.xml"/><Relationship Id="rId90" Type="http://schemas.openxmlformats.org/officeDocument/2006/relationships/customXml" Target="../ink/ink717.xml"/><Relationship Id="rId165" Type="http://schemas.openxmlformats.org/officeDocument/2006/relationships/image" Target="../media/image776.png"/><Relationship Id="rId186" Type="http://schemas.openxmlformats.org/officeDocument/2006/relationships/customXml" Target="../ink/ink765.xml"/><Relationship Id="rId211" Type="http://schemas.openxmlformats.org/officeDocument/2006/relationships/image" Target="../media/image799.png"/><Relationship Id="rId232" Type="http://schemas.openxmlformats.org/officeDocument/2006/relationships/customXml" Target="../ink/ink788.xml"/><Relationship Id="rId253" Type="http://schemas.openxmlformats.org/officeDocument/2006/relationships/image" Target="../media/image820.png"/><Relationship Id="rId274" Type="http://schemas.openxmlformats.org/officeDocument/2006/relationships/customXml" Target="../ink/ink809.xml"/><Relationship Id="rId295" Type="http://schemas.openxmlformats.org/officeDocument/2006/relationships/image" Target="../media/image841.png"/><Relationship Id="rId309" Type="http://schemas.openxmlformats.org/officeDocument/2006/relationships/image" Target="../media/image848.png"/><Relationship Id="rId27" Type="http://schemas.openxmlformats.org/officeDocument/2006/relationships/image" Target="../media/image707.png"/><Relationship Id="rId48" Type="http://schemas.openxmlformats.org/officeDocument/2006/relationships/customXml" Target="../ink/ink696.xml"/><Relationship Id="rId69" Type="http://schemas.openxmlformats.org/officeDocument/2006/relationships/image" Target="../media/image728.png"/><Relationship Id="rId113" Type="http://schemas.openxmlformats.org/officeDocument/2006/relationships/image" Target="../media/image750.png"/><Relationship Id="rId134" Type="http://schemas.openxmlformats.org/officeDocument/2006/relationships/customXml" Target="../ink/ink739.xml"/><Relationship Id="rId80" Type="http://schemas.openxmlformats.org/officeDocument/2006/relationships/customXml" Target="../ink/ink712.xml"/><Relationship Id="rId155" Type="http://schemas.openxmlformats.org/officeDocument/2006/relationships/image" Target="../media/image771.png"/><Relationship Id="rId176" Type="http://schemas.openxmlformats.org/officeDocument/2006/relationships/customXml" Target="../ink/ink760.xml"/><Relationship Id="rId197" Type="http://schemas.openxmlformats.org/officeDocument/2006/relationships/image" Target="../media/image792.png"/><Relationship Id="rId201" Type="http://schemas.openxmlformats.org/officeDocument/2006/relationships/image" Target="../media/image794.png"/><Relationship Id="rId222" Type="http://schemas.openxmlformats.org/officeDocument/2006/relationships/customXml" Target="../ink/ink783.xml"/><Relationship Id="rId243" Type="http://schemas.openxmlformats.org/officeDocument/2006/relationships/image" Target="../media/image815.png"/><Relationship Id="rId264" Type="http://schemas.openxmlformats.org/officeDocument/2006/relationships/customXml" Target="../ink/ink804.xml"/><Relationship Id="rId285" Type="http://schemas.openxmlformats.org/officeDocument/2006/relationships/image" Target="../media/image836.png"/><Relationship Id="rId17" Type="http://schemas.openxmlformats.org/officeDocument/2006/relationships/image" Target="../media/image702.png"/><Relationship Id="rId38" Type="http://schemas.openxmlformats.org/officeDocument/2006/relationships/customXml" Target="../ink/ink691.xml"/><Relationship Id="rId59" Type="http://schemas.openxmlformats.org/officeDocument/2006/relationships/image" Target="../media/image723.png"/><Relationship Id="rId103" Type="http://schemas.openxmlformats.org/officeDocument/2006/relationships/image" Target="../media/image745.png"/><Relationship Id="rId124" Type="http://schemas.openxmlformats.org/officeDocument/2006/relationships/customXml" Target="../ink/ink734.xml"/><Relationship Id="rId310" Type="http://schemas.openxmlformats.org/officeDocument/2006/relationships/customXml" Target="../ink/ink827.xml"/><Relationship Id="rId70" Type="http://schemas.openxmlformats.org/officeDocument/2006/relationships/customXml" Target="../ink/ink707.xml"/><Relationship Id="rId91" Type="http://schemas.openxmlformats.org/officeDocument/2006/relationships/image" Target="../media/image739.png"/><Relationship Id="rId145" Type="http://schemas.openxmlformats.org/officeDocument/2006/relationships/image" Target="../media/image766.png"/><Relationship Id="rId166" Type="http://schemas.openxmlformats.org/officeDocument/2006/relationships/customXml" Target="../ink/ink755.xml"/><Relationship Id="rId187" Type="http://schemas.openxmlformats.org/officeDocument/2006/relationships/image" Target="../media/image787.png"/><Relationship Id="rId1" Type="http://schemas.openxmlformats.org/officeDocument/2006/relationships/slideLayout" Target="../slideLayouts/slideLayout2.xml"/><Relationship Id="rId212" Type="http://schemas.openxmlformats.org/officeDocument/2006/relationships/customXml" Target="../ink/ink778.xml"/><Relationship Id="rId233" Type="http://schemas.openxmlformats.org/officeDocument/2006/relationships/image" Target="../media/image810.png"/><Relationship Id="rId254" Type="http://schemas.openxmlformats.org/officeDocument/2006/relationships/customXml" Target="../ink/ink799.xml"/><Relationship Id="rId28" Type="http://schemas.openxmlformats.org/officeDocument/2006/relationships/customXml" Target="../ink/ink686.xml"/><Relationship Id="rId49" Type="http://schemas.openxmlformats.org/officeDocument/2006/relationships/image" Target="../media/image718.png"/><Relationship Id="rId114" Type="http://schemas.openxmlformats.org/officeDocument/2006/relationships/customXml" Target="../ink/ink729.xml"/><Relationship Id="rId275" Type="http://schemas.openxmlformats.org/officeDocument/2006/relationships/image" Target="../media/image831.png"/><Relationship Id="rId296" Type="http://schemas.openxmlformats.org/officeDocument/2006/relationships/customXml" Target="../ink/ink820.xml"/><Relationship Id="rId300" Type="http://schemas.openxmlformats.org/officeDocument/2006/relationships/customXml" Target="../ink/ink822.xml"/><Relationship Id="rId60" Type="http://schemas.openxmlformats.org/officeDocument/2006/relationships/customXml" Target="../ink/ink702.xml"/><Relationship Id="rId81" Type="http://schemas.openxmlformats.org/officeDocument/2006/relationships/image" Target="../media/image734.png"/><Relationship Id="rId135" Type="http://schemas.openxmlformats.org/officeDocument/2006/relationships/image" Target="../media/image761.png"/><Relationship Id="rId156" Type="http://schemas.openxmlformats.org/officeDocument/2006/relationships/customXml" Target="../ink/ink750.xml"/><Relationship Id="rId177" Type="http://schemas.openxmlformats.org/officeDocument/2006/relationships/image" Target="../media/image782.png"/><Relationship Id="rId198" Type="http://schemas.openxmlformats.org/officeDocument/2006/relationships/customXml" Target="../ink/ink771.xml"/><Relationship Id="rId202" Type="http://schemas.openxmlformats.org/officeDocument/2006/relationships/customXml" Target="../ink/ink773.xml"/><Relationship Id="rId223" Type="http://schemas.openxmlformats.org/officeDocument/2006/relationships/image" Target="../media/image805.png"/><Relationship Id="rId244" Type="http://schemas.openxmlformats.org/officeDocument/2006/relationships/customXml" Target="../ink/ink794.xml"/><Relationship Id="rId18" Type="http://schemas.openxmlformats.org/officeDocument/2006/relationships/customXml" Target="../ink/ink681.xml"/><Relationship Id="rId39" Type="http://schemas.openxmlformats.org/officeDocument/2006/relationships/image" Target="../media/image713.png"/><Relationship Id="rId265" Type="http://schemas.openxmlformats.org/officeDocument/2006/relationships/image" Target="../media/image826.png"/><Relationship Id="rId286" Type="http://schemas.openxmlformats.org/officeDocument/2006/relationships/customXml" Target="../ink/ink815.xml"/><Relationship Id="rId50" Type="http://schemas.openxmlformats.org/officeDocument/2006/relationships/customXml" Target="../ink/ink697.xml"/><Relationship Id="rId104" Type="http://schemas.openxmlformats.org/officeDocument/2006/relationships/customXml" Target="../ink/ink724.xml"/><Relationship Id="rId125" Type="http://schemas.openxmlformats.org/officeDocument/2006/relationships/image" Target="../media/image756.png"/><Relationship Id="rId146" Type="http://schemas.openxmlformats.org/officeDocument/2006/relationships/customXml" Target="../ink/ink745.xml"/><Relationship Id="rId167" Type="http://schemas.openxmlformats.org/officeDocument/2006/relationships/image" Target="../media/image777.png"/><Relationship Id="rId188" Type="http://schemas.openxmlformats.org/officeDocument/2006/relationships/customXml" Target="../ink/ink766.xml"/><Relationship Id="rId311" Type="http://schemas.openxmlformats.org/officeDocument/2006/relationships/image" Target="../media/image849.png"/><Relationship Id="rId71" Type="http://schemas.openxmlformats.org/officeDocument/2006/relationships/image" Target="../media/image729.png"/><Relationship Id="rId92" Type="http://schemas.openxmlformats.org/officeDocument/2006/relationships/customXml" Target="../ink/ink718.xml"/><Relationship Id="rId213" Type="http://schemas.openxmlformats.org/officeDocument/2006/relationships/image" Target="../media/image800.png"/><Relationship Id="rId234" Type="http://schemas.openxmlformats.org/officeDocument/2006/relationships/customXml" Target="../ink/ink789.xml"/><Relationship Id="rId2" Type="http://schemas.openxmlformats.org/officeDocument/2006/relationships/customXml" Target="../ink/ink673.xml"/><Relationship Id="rId29" Type="http://schemas.openxmlformats.org/officeDocument/2006/relationships/image" Target="../media/image708.png"/><Relationship Id="rId255" Type="http://schemas.openxmlformats.org/officeDocument/2006/relationships/image" Target="../media/image821.png"/><Relationship Id="rId276" Type="http://schemas.openxmlformats.org/officeDocument/2006/relationships/customXml" Target="../ink/ink810.xml"/><Relationship Id="rId297" Type="http://schemas.openxmlformats.org/officeDocument/2006/relationships/image" Target="../media/image842.png"/><Relationship Id="rId40" Type="http://schemas.openxmlformats.org/officeDocument/2006/relationships/customXml" Target="../ink/ink692.xml"/><Relationship Id="rId115" Type="http://schemas.openxmlformats.org/officeDocument/2006/relationships/image" Target="../media/image751.png"/><Relationship Id="rId136" Type="http://schemas.openxmlformats.org/officeDocument/2006/relationships/customXml" Target="../ink/ink740.xml"/><Relationship Id="rId157" Type="http://schemas.openxmlformats.org/officeDocument/2006/relationships/image" Target="../media/image772.png"/><Relationship Id="rId178" Type="http://schemas.openxmlformats.org/officeDocument/2006/relationships/customXml" Target="../ink/ink761.xml"/><Relationship Id="rId301" Type="http://schemas.openxmlformats.org/officeDocument/2006/relationships/image" Target="../media/image844.png"/><Relationship Id="rId61" Type="http://schemas.openxmlformats.org/officeDocument/2006/relationships/image" Target="../media/image724.png"/><Relationship Id="rId82" Type="http://schemas.openxmlformats.org/officeDocument/2006/relationships/customXml" Target="../ink/ink713.xml"/><Relationship Id="rId199" Type="http://schemas.openxmlformats.org/officeDocument/2006/relationships/image" Target="../media/image793.png"/><Relationship Id="rId203" Type="http://schemas.openxmlformats.org/officeDocument/2006/relationships/image" Target="../media/image795.png"/><Relationship Id="rId19" Type="http://schemas.openxmlformats.org/officeDocument/2006/relationships/image" Target="../media/image703.png"/><Relationship Id="rId224" Type="http://schemas.openxmlformats.org/officeDocument/2006/relationships/customXml" Target="../ink/ink784.xml"/><Relationship Id="rId245" Type="http://schemas.openxmlformats.org/officeDocument/2006/relationships/image" Target="../media/image816.png"/><Relationship Id="rId266" Type="http://schemas.openxmlformats.org/officeDocument/2006/relationships/customXml" Target="../ink/ink805.xml"/><Relationship Id="rId287" Type="http://schemas.openxmlformats.org/officeDocument/2006/relationships/image" Target="../media/image837.png"/><Relationship Id="rId30" Type="http://schemas.openxmlformats.org/officeDocument/2006/relationships/customXml" Target="../ink/ink687.xml"/><Relationship Id="rId105" Type="http://schemas.openxmlformats.org/officeDocument/2006/relationships/image" Target="../media/image746.png"/><Relationship Id="rId126" Type="http://schemas.openxmlformats.org/officeDocument/2006/relationships/customXml" Target="../ink/ink735.xml"/><Relationship Id="rId147" Type="http://schemas.openxmlformats.org/officeDocument/2006/relationships/image" Target="../media/image767.png"/><Relationship Id="rId168" Type="http://schemas.openxmlformats.org/officeDocument/2006/relationships/customXml" Target="../ink/ink756.xml"/><Relationship Id="rId51" Type="http://schemas.openxmlformats.org/officeDocument/2006/relationships/image" Target="../media/image719.png"/><Relationship Id="rId72" Type="http://schemas.openxmlformats.org/officeDocument/2006/relationships/customXml" Target="../ink/ink708.xml"/><Relationship Id="rId93" Type="http://schemas.openxmlformats.org/officeDocument/2006/relationships/image" Target="../media/image740.png"/><Relationship Id="rId189" Type="http://schemas.openxmlformats.org/officeDocument/2006/relationships/image" Target="../media/image788.png"/><Relationship Id="rId3" Type="http://schemas.openxmlformats.org/officeDocument/2006/relationships/image" Target="../media/image695.png"/><Relationship Id="rId214" Type="http://schemas.openxmlformats.org/officeDocument/2006/relationships/customXml" Target="../ink/ink779.xml"/><Relationship Id="rId235" Type="http://schemas.openxmlformats.org/officeDocument/2006/relationships/image" Target="../media/image811.png"/><Relationship Id="rId256" Type="http://schemas.openxmlformats.org/officeDocument/2006/relationships/customXml" Target="../ink/ink800.xml"/><Relationship Id="rId277" Type="http://schemas.openxmlformats.org/officeDocument/2006/relationships/image" Target="../media/image832.png"/><Relationship Id="rId298" Type="http://schemas.openxmlformats.org/officeDocument/2006/relationships/customXml" Target="../ink/ink821.xml"/><Relationship Id="rId116" Type="http://schemas.openxmlformats.org/officeDocument/2006/relationships/customXml" Target="../ink/ink730.xml"/><Relationship Id="rId137" Type="http://schemas.openxmlformats.org/officeDocument/2006/relationships/image" Target="../media/image762.png"/><Relationship Id="rId158" Type="http://schemas.openxmlformats.org/officeDocument/2006/relationships/customXml" Target="../ink/ink751.xml"/><Relationship Id="rId302" Type="http://schemas.openxmlformats.org/officeDocument/2006/relationships/customXml" Target="../ink/ink823.xml"/><Relationship Id="rId20" Type="http://schemas.openxmlformats.org/officeDocument/2006/relationships/customXml" Target="../ink/ink682.xml"/><Relationship Id="rId41" Type="http://schemas.openxmlformats.org/officeDocument/2006/relationships/image" Target="../media/image714.png"/><Relationship Id="rId62" Type="http://schemas.openxmlformats.org/officeDocument/2006/relationships/customXml" Target="../ink/ink703.xml"/><Relationship Id="rId83" Type="http://schemas.openxmlformats.org/officeDocument/2006/relationships/image" Target="../media/image735.png"/><Relationship Id="rId179" Type="http://schemas.openxmlformats.org/officeDocument/2006/relationships/image" Target="../media/image783.png"/><Relationship Id="rId190" Type="http://schemas.openxmlformats.org/officeDocument/2006/relationships/customXml" Target="../ink/ink767.xml"/><Relationship Id="rId204" Type="http://schemas.openxmlformats.org/officeDocument/2006/relationships/customXml" Target="../ink/ink774.xml"/><Relationship Id="rId225" Type="http://schemas.openxmlformats.org/officeDocument/2006/relationships/image" Target="../media/image806.png"/><Relationship Id="rId246" Type="http://schemas.openxmlformats.org/officeDocument/2006/relationships/customXml" Target="../ink/ink795.xml"/><Relationship Id="rId267" Type="http://schemas.openxmlformats.org/officeDocument/2006/relationships/image" Target="../media/image827.png"/><Relationship Id="rId288" Type="http://schemas.openxmlformats.org/officeDocument/2006/relationships/customXml" Target="../ink/ink816.xml"/><Relationship Id="rId106" Type="http://schemas.openxmlformats.org/officeDocument/2006/relationships/customXml" Target="../ink/ink725.xml"/><Relationship Id="rId127" Type="http://schemas.openxmlformats.org/officeDocument/2006/relationships/image" Target="../media/image757.png"/><Relationship Id="rId10" Type="http://schemas.openxmlformats.org/officeDocument/2006/relationships/customXml" Target="../ink/ink677.xml"/><Relationship Id="rId31" Type="http://schemas.openxmlformats.org/officeDocument/2006/relationships/image" Target="../media/image709.png"/><Relationship Id="rId52" Type="http://schemas.openxmlformats.org/officeDocument/2006/relationships/customXml" Target="../ink/ink698.xml"/><Relationship Id="rId73" Type="http://schemas.openxmlformats.org/officeDocument/2006/relationships/image" Target="../media/image730.png"/><Relationship Id="rId94" Type="http://schemas.openxmlformats.org/officeDocument/2006/relationships/customXml" Target="../ink/ink719.xml"/><Relationship Id="rId148" Type="http://schemas.openxmlformats.org/officeDocument/2006/relationships/customXml" Target="../ink/ink746.xml"/><Relationship Id="rId169" Type="http://schemas.openxmlformats.org/officeDocument/2006/relationships/image" Target="../media/image778.png"/><Relationship Id="rId4" Type="http://schemas.openxmlformats.org/officeDocument/2006/relationships/customXml" Target="../ink/ink674.xml"/><Relationship Id="rId180" Type="http://schemas.openxmlformats.org/officeDocument/2006/relationships/customXml" Target="../ink/ink762.xml"/><Relationship Id="rId215" Type="http://schemas.openxmlformats.org/officeDocument/2006/relationships/image" Target="../media/image801.png"/><Relationship Id="rId236" Type="http://schemas.openxmlformats.org/officeDocument/2006/relationships/customXml" Target="../ink/ink790.xml"/><Relationship Id="rId257" Type="http://schemas.openxmlformats.org/officeDocument/2006/relationships/image" Target="../media/image822.png"/><Relationship Id="rId278" Type="http://schemas.openxmlformats.org/officeDocument/2006/relationships/customXml" Target="../ink/ink811.xml"/><Relationship Id="rId303" Type="http://schemas.openxmlformats.org/officeDocument/2006/relationships/image" Target="../media/image845.png"/><Relationship Id="rId42" Type="http://schemas.openxmlformats.org/officeDocument/2006/relationships/customXml" Target="../ink/ink693.xml"/><Relationship Id="rId84" Type="http://schemas.openxmlformats.org/officeDocument/2006/relationships/customXml" Target="../ink/ink714.xml"/><Relationship Id="rId138" Type="http://schemas.openxmlformats.org/officeDocument/2006/relationships/customXml" Target="../ink/ink741.xml"/><Relationship Id="rId191" Type="http://schemas.openxmlformats.org/officeDocument/2006/relationships/image" Target="../media/image789.png"/><Relationship Id="rId205" Type="http://schemas.openxmlformats.org/officeDocument/2006/relationships/image" Target="../media/image796.png"/><Relationship Id="rId247" Type="http://schemas.openxmlformats.org/officeDocument/2006/relationships/image" Target="../media/image817.png"/><Relationship Id="rId107" Type="http://schemas.openxmlformats.org/officeDocument/2006/relationships/image" Target="../media/image747.png"/><Relationship Id="rId289" Type="http://schemas.openxmlformats.org/officeDocument/2006/relationships/image" Target="../media/image838.png"/><Relationship Id="rId11" Type="http://schemas.openxmlformats.org/officeDocument/2006/relationships/image" Target="../media/image699.png"/><Relationship Id="rId53" Type="http://schemas.openxmlformats.org/officeDocument/2006/relationships/image" Target="../media/image720.png"/><Relationship Id="rId149" Type="http://schemas.openxmlformats.org/officeDocument/2006/relationships/image" Target="../media/image768.png"/><Relationship Id="rId95" Type="http://schemas.openxmlformats.org/officeDocument/2006/relationships/image" Target="../media/image741.png"/><Relationship Id="rId160" Type="http://schemas.openxmlformats.org/officeDocument/2006/relationships/customXml" Target="../ink/ink752.xml"/><Relationship Id="rId216" Type="http://schemas.openxmlformats.org/officeDocument/2006/relationships/customXml" Target="../ink/ink780.xml"/><Relationship Id="rId258" Type="http://schemas.openxmlformats.org/officeDocument/2006/relationships/customXml" Target="../ink/ink801.xml"/><Relationship Id="rId22" Type="http://schemas.openxmlformats.org/officeDocument/2006/relationships/customXml" Target="../ink/ink683.xml"/><Relationship Id="rId64" Type="http://schemas.openxmlformats.org/officeDocument/2006/relationships/customXml" Target="../ink/ink704.xml"/><Relationship Id="rId118" Type="http://schemas.openxmlformats.org/officeDocument/2006/relationships/customXml" Target="../ink/ink731.xml"/><Relationship Id="rId171" Type="http://schemas.openxmlformats.org/officeDocument/2006/relationships/image" Target="../media/image779.png"/><Relationship Id="rId227" Type="http://schemas.openxmlformats.org/officeDocument/2006/relationships/image" Target="../media/image807.png"/><Relationship Id="rId269" Type="http://schemas.openxmlformats.org/officeDocument/2006/relationships/image" Target="../media/image828.png"/><Relationship Id="rId33" Type="http://schemas.openxmlformats.org/officeDocument/2006/relationships/image" Target="../media/image710.png"/><Relationship Id="rId129" Type="http://schemas.openxmlformats.org/officeDocument/2006/relationships/image" Target="../media/image758.png"/><Relationship Id="rId280" Type="http://schemas.openxmlformats.org/officeDocument/2006/relationships/customXml" Target="../ink/ink812.xml"/><Relationship Id="rId75" Type="http://schemas.openxmlformats.org/officeDocument/2006/relationships/image" Target="../media/image731.png"/><Relationship Id="rId140" Type="http://schemas.openxmlformats.org/officeDocument/2006/relationships/customXml" Target="../ink/ink742.xml"/><Relationship Id="rId182" Type="http://schemas.openxmlformats.org/officeDocument/2006/relationships/customXml" Target="../ink/ink763.xml"/><Relationship Id="rId6" Type="http://schemas.openxmlformats.org/officeDocument/2006/relationships/customXml" Target="../ink/ink675.xml"/><Relationship Id="rId238" Type="http://schemas.openxmlformats.org/officeDocument/2006/relationships/customXml" Target="../ink/ink791.xml"/><Relationship Id="rId291" Type="http://schemas.openxmlformats.org/officeDocument/2006/relationships/image" Target="../media/image839.png"/><Relationship Id="rId305" Type="http://schemas.openxmlformats.org/officeDocument/2006/relationships/image" Target="../media/image846.png"/></Relationships>
</file>

<file path=ppt/slides/_rels/slide23.xml.rels><?xml version="1.0" encoding="UTF-8" standalone="yes"?>
<Relationships xmlns="http://schemas.openxmlformats.org/package/2006/relationships"><Relationship Id="rId117" Type="http://schemas.openxmlformats.org/officeDocument/2006/relationships/customXml" Target="../ink/ink885.xml"/><Relationship Id="rId21" Type="http://schemas.openxmlformats.org/officeDocument/2006/relationships/customXml" Target="../ink/ink837.xml"/><Relationship Id="rId42" Type="http://schemas.openxmlformats.org/officeDocument/2006/relationships/image" Target="../media/image869.png"/><Relationship Id="rId63" Type="http://schemas.openxmlformats.org/officeDocument/2006/relationships/customXml" Target="../ink/ink858.xml"/><Relationship Id="rId84" Type="http://schemas.openxmlformats.org/officeDocument/2006/relationships/image" Target="../media/image890.png"/><Relationship Id="rId138" Type="http://schemas.openxmlformats.org/officeDocument/2006/relationships/image" Target="../media/image917.png"/><Relationship Id="rId159" Type="http://schemas.openxmlformats.org/officeDocument/2006/relationships/customXml" Target="../ink/ink906.xml"/><Relationship Id="rId107" Type="http://schemas.openxmlformats.org/officeDocument/2006/relationships/customXml" Target="../ink/ink880.xml"/><Relationship Id="rId11" Type="http://schemas.openxmlformats.org/officeDocument/2006/relationships/customXml" Target="../ink/ink832.xml"/><Relationship Id="rId32" Type="http://schemas.openxmlformats.org/officeDocument/2006/relationships/image" Target="../media/image864.png"/><Relationship Id="rId53" Type="http://schemas.openxmlformats.org/officeDocument/2006/relationships/customXml" Target="../ink/ink853.xml"/><Relationship Id="rId74" Type="http://schemas.openxmlformats.org/officeDocument/2006/relationships/image" Target="../media/image885.png"/><Relationship Id="rId128" Type="http://schemas.openxmlformats.org/officeDocument/2006/relationships/image" Target="../media/image912.png"/><Relationship Id="rId149" Type="http://schemas.openxmlformats.org/officeDocument/2006/relationships/customXml" Target="../ink/ink901.xml"/><Relationship Id="rId5" Type="http://schemas.openxmlformats.org/officeDocument/2006/relationships/customXml" Target="../ink/ink829.xml"/><Relationship Id="rId95" Type="http://schemas.openxmlformats.org/officeDocument/2006/relationships/customXml" Target="../ink/ink874.xml"/><Relationship Id="rId160" Type="http://schemas.openxmlformats.org/officeDocument/2006/relationships/image" Target="../media/image928.png"/><Relationship Id="rId22" Type="http://schemas.openxmlformats.org/officeDocument/2006/relationships/image" Target="../media/image859.png"/><Relationship Id="rId43" Type="http://schemas.openxmlformats.org/officeDocument/2006/relationships/customXml" Target="../ink/ink848.xml"/><Relationship Id="rId64" Type="http://schemas.openxmlformats.org/officeDocument/2006/relationships/image" Target="../media/image880.png"/><Relationship Id="rId118" Type="http://schemas.openxmlformats.org/officeDocument/2006/relationships/image" Target="../media/image907.png"/><Relationship Id="rId139" Type="http://schemas.openxmlformats.org/officeDocument/2006/relationships/customXml" Target="../ink/ink896.xml"/><Relationship Id="rId85" Type="http://schemas.openxmlformats.org/officeDocument/2006/relationships/customXml" Target="../ink/ink869.xml"/><Relationship Id="rId150" Type="http://schemas.openxmlformats.org/officeDocument/2006/relationships/image" Target="../media/image923.png"/><Relationship Id="rId12" Type="http://schemas.openxmlformats.org/officeDocument/2006/relationships/image" Target="../media/image854.png"/><Relationship Id="rId17" Type="http://schemas.openxmlformats.org/officeDocument/2006/relationships/customXml" Target="../ink/ink835.xml"/><Relationship Id="rId33" Type="http://schemas.openxmlformats.org/officeDocument/2006/relationships/customXml" Target="../ink/ink843.xml"/><Relationship Id="rId38" Type="http://schemas.openxmlformats.org/officeDocument/2006/relationships/image" Target="../media/image867.png"/><Relationship Id="rId59" Type="http://schemas.openxmlformats.org/officeDocument/2006/relationships/customXml" Target="../ink/ink856.xml"/><Relationship Id="rId103" Type="http://schemas.openxmlformats.org/officeDocument/2006/relationships/customXml" Target="../ink/ink878.xml"/><Relationship Id="rId108" Type="http://schemas.openxmlformats.org/officeDocument/2006/relationships/image" Target="../media/image902.png"/><Relationship Id="rId124" Type="http://schemas.openxmlformats.org/officeDocument/2006/relationships/image" Target="../media/image910.png"/><Relationship Id="rId129" Type="http://schemas.openxmlformats.org/officeDocument/2006/relationships/customXml" Target="../ink/ink891.xml"/><Relationship Id="rId54" Type="http://schemas.openxmlformats.org/officeDocument/2006/relationships/image" Target="../media/image875.png"/><Relationship Id="rId70" Type="http://schemas.openxmlformats.org/officeDocument/2006/relationships/image" Target="../media/image883.png"/><Relationship Id="rId75" Type="http://schemas.openxmlformats.org/officeDocument/2006/relationships/customXml" Target="../ink/ink864.xml"/><Relationship Id="rId91" Type="http://schemas.openxmlformats.org/officeDocument/2006/relationships/customXml" Target="../ink/ink872.xml"/><Relationship Id="rId96" Type="http://schemas.openxmlformats.org/officeDocument/2006/relationships/image" Target="../media/image896.png"/><Relationship Id="rId140" Type="http://schemas.openxmlformats.org/officeDocument/2006/relationships/image" Target="../media/image918.png"/><Relationship Id="rId145" Type="http://schemas.openxmlformats.org/officeDocument/2006/relationships/customXml" Target="../ink/ink899.xml"/><Relationship Id="rId161" Type="http://schemas.openxmlformats.org/officeDocument/2006/relationships/customXml" Target="../ink/ink907.xml"/><Relationship Id="rId1" Type="http://schemas.openxmlformats.org/officeDocument/2006/relationships/slideLayout" Target="../slideLayouts/slideLayout2.xml"/><Relationship Id="rId6" Type="http://schemas.openxmlformats.org/officeDocument/2006/relationships/image" Target="../media/image851.png"/><Relationship Id="rId23" Type="http://schemas.openxmlformats.org/officeDocument/2006/relationships/customXml" Target="../ink/ink838.xml"/><Relationship Id="rId28" Type="http://schemas.openxmlformats.org/officeDocument/2006/relationships/image" Target="../media/image862.png"/><Relationship Id="rId49" Type="http://schemas.openxmlformats.org/officeDocument/2006/relationships/customXml" Target="../ink/ink851.xml"/><Relationship Id="rId114" Type="http://schemas.openxmlformats.org/officeDocument/2006/relationships/image" Target="../media/image905.png"/><Relationship Id="rId119" Type="http://schemas.openxmlformats.org/officeDocument/2006/relationships/customXml" Target="../ink/ink886.xml"/><Relationship Id="rId44" Type="http://schemas.openxmlformats.org/officeDocument/2006/relationships/image" Target="../media/image870.png"/><Relationship Id="rId60" Type="http://schemas.openxmlformats.org/officeDocument/2006/relationships/image" Target="../media/image878.png"/><Relationship Id="rId65" Type="http://schemas.openxmlformats.org/officeDocument/2006/relationships/customXml" Target="../ink/ink859.xml"/><Relationship Id="rId81" Type="http://schemas.openxmlformats.org/officeDocument/2006/relationships/customXml" Target="../ink/ink867.xml"/><Relationship Id="rId86" Type="http://schemas.openxmlformats.org/officeDocument/2006/relationships/image" Target="../media/image891.png"/><Relationship Id="rId130" Type="http://schemas.openxmlformats.org/officeDocument/2006/relationships/image" Target="../media/image913.png"/><Relationship Id="rId135" Type="http://schemas.openxmlformats.org/officeDocument/2006/relationships/customXml" Target="../ink/ink894.xml"/><Relationship Id="rId151" Type="http://schemas.openxmlformats.org/officeDocument/2006/relationships/customXml" Target="../ink/ink902.xml"/><Relationship Id="rId156" Type="http://schemas.openxmlformats.org/officeDocument/2006/relationships/image" Target="../media/image926.png"/><Relationship Id="rId13" Type="http://schemas.openxmlformats.org/officeDocument/2006/relationships/customXml" Target="../ink/ink833.xml"/><Relationship Id="rId18" Type="http://schemas.openxmlformats.org/officeDocument/2006/relationships/image" Target="../media/image857.png"/><Relationship Id="rId39" Type="http://schemas.openxmlformats.org/officeDocument/2006/relationships/customXml" Target="../ink/ink846.xml"/><Relationship Id="rId109" Type="http://schemas.openxmlformats.org/officeDocument/2006/relationships/customXml" Target="../ink/ink881.xml"/><Relationship Id="rId34" Type="http://schemas.openxmlformats.org/officeDocument/2006/relationships/image" Target="../media/image865.png"/><Relationship Id="rId50" Type="http://schemas.openxmlformats.org/officeDocument/2006/relationships/image" Target="../media/image873.png"/><Relationship Id="rId55" Type="http://schemas.openxmlformats.org/officeDocument/2006/relationships/customXml" Target="../ink/ink854.xml"/><Relationship Id="rId76" Type="http://schemas.openxmlformats.org/officeDocument/2006/relationships/image" Target="../media/image886.png"/><Relationship Id="rId97" Type="http://schemas.openxmlformats.org/officeDocument/2006/relationships/customXml" Target="../ink/ink875.xml"/><Relationship Id="rId104" Type="http://schemas.openxmlformats.org/officeDocument/2006/relationships/image" Target="../media/image900.png"/><Relationship Id="rId120" Type="http://schemas.openxmlformats.org/officeDocument/2006/relationships/image" Target="../media/image908.png"/><Relationship Id="rId125" Type="http://schemas.openxmlformats.org/officeDocument/2006/relationships/customXml" Target="../ink/ink889.xml"/><Relationship Id="rId141" Type="http://schemas.openxmlformats.org/officeDocument/2006/relationships/customXml" Target="../ink/ink897.xml"/><Relationship Id="rId146" Type="http://schemas.openxmlformats.org/officeDocument/2006/relationships/image" Target="../media/image921.png"/><Relationship Id="rId7" Type="http://schemas.openxmlformats.org/officeDocument/2006/relationships/customXml" Target="../ink/ink830.xml"/><Relationship Id="rId71" Type="http://schemas.openxmlformats.org/officeDocument/2006/relationships/customXml" Target="../ink/ink862.xml"/><Relationship Id="rId92" Type="http://schemas.openxmlformats.org/officeDocument/2006/relationships/image" Target="../media/image894.png"/><Relationship Id="rId162" Type="http://schemas.openxmlformats.org/officeDocument/2006/relationships/image" Target="../media/image929.png"/><Relationship Id="rId2" Type="http://schemas.openxmlformats.org/officeDocument/2006/relationships/notesSlide" Target="../notesSlides/notesSlide13.xml"/><Relationship Id="rId29" Type="http://schemas.openxmlformats.org/officeDocument/2006/relationships/customXml" Target="../ink/ink841.xml"/><Relationship Id="rId24" Type="http://schemas.openxmlformats.org/officeDocument/2006/relationships/image" Target="../media/image860.png"/><Relationship Id="rId40" Type="http://schemas.openxmlformats.org/officeDocument/2006/relationships/image" Target="../media/image868.png"/><Relationship Id="rId45" Type="http://schemas.openxmlformats.org/officeDocument/2006/relationships/customXml" Target="../ink/ink849.xml"/><Relationship Id="rId66" Type="http://schemas.openxmlformats.org/officeDocument/2006/relationships/image" Target="../media/image881.png"/><Relationship Id="rId87" Type="http://schemas.openxmlformats.org/officeDocument/2006/relationships/customXml" Target="../ink/ink870.xml"/><Relationship Id="rId110" Type="http://schemas.openxmlformats.org/officeDocument/2006/relationships/image" Target="../media/image903.png"/><Relationship Id="rId115" Type="http://schemas.openxmlformats.org/officeDocument/2006/relationships/customXml" Target="../ink/ink884.xml"/><Relationship Id="rId131" Type="http://schemas.openxmlformats.org/officeDocument/2006/relationships/customXml" Target="../ink/ink892.xml"/><Relationship Id="rId136" Type="http://schemas.openxmlformats.org/officeDocument/2006/relationships/image" Target="../media/image916.png"/><Relationship Id="rId157" Type="http://schemas.openxmlformats.org/officeDocument/2006/relationships/customXml" Target="../ink/ink905.xml"/><Relationship Id="rId61" Type="http://schemas.openxmlformats.org/officeDocument/2006/relationships/customXml" Target="../ink/ink857.xml"/><Relationship Id="rId82" Type="http://schemas.openxmlformats.org/officeDocument/2006/relationships/image" Target="../media/image889.png"/><Relationship Id="rId152" Type="http://schemas.openxmlformats.org/officeDocument/2006/relationships/image" Target="../media/image924.png"/><Relationship Id="rId19" Type="http://schemas.openxmlformats.org/officeDocument/2006/relationships/customXml" Target="../ink/ink836.xml"/><Relationship Id="rId14" Type="http://schemas.openxmlformats.org/officeDocument/2006/relationships/image" Target="../media/image855.png"/><Relationship Id="rId30" Type="http://schemas.openxmlformats.org/officeDocument/2006/relationships/image" Target="../media/image863.png"/><Relationship Id="rId35" Type="http://schemas.openxmlformats.org/officeDocument/2006/relationships/customXml" Target="../ink/ink844.xml"/><Relationship Id="rId56" Type="http://schemas.openxmlformats.org/officeDocument/2006/relationships/image" Target="../media/image876.png"/><Relationship Id="rId77" Type="http://schemas.openxmlformats.org/officeDocument/2006/relationships/customXml" Target="../ink/ink865.xml"/><Relationship Id="rId100" Type="http://schemas.openxmlformats.org/officeDocument/2006/relationships/image" Target="../media/image898.png"/><Relationship Id="rId105" Type="http://schemas.openxmlformats.org/officeDocument/2006/relationships/customXml" Target="../ink/ink879.xml"/><Relationship Id="rId126" Type="http://schemas.openxmlformats.org/officeDocument/2006/relationships/image" Target="../media/image911.png"/><Relationship Id="rId147" Type="http://schemas.openxmlformats.org/officeDocument/2006/relationships/customXml" Target="../ink/ink900.xml"/><Relationship Id="rId8" Type="http://schemas.openxmlformats.org/officeDocument/2006/relationships/image" Target="../media/image852.png"/><Relationship Id="rId51" Type="http://schemas.openxmlformats.org/officeDocument/2006/relationships/customXml" Target="../ink/ink852.xml"/><Relationship Id="rId72" Type="http://schemas.openxmlformats.org/officeDocument/2006/relationships/image" Target="../media/image884.png"/><Relationship Id="rId93" Type="http://schemas.openxmlformats.org/officeDocument/2006/relationships/customXml" Target="../ink/ink873.xml"/><Relationship Id="rId98" Type="http://schemas.openxmlformats.org/officeDocument/2006/relationships/image" Target="../media/image897.png"/><Relationship Id="rId121" Type="http://schemas.openxmlformats.org/officeDocument/2006/relationships/customXml" Target="../ink/ink887.xml"/><Relationship Id="rId142" Type="http://schemas.openxmlformats.org/officeDocument/2006/relationships/image" Target="../media/image919.png"/><Relationship Id="rId163" Type="http://schemas.openxmlformats.org/officeDocument/2006/relationships/customXml" Target="../ink/ink908.xml"/><Relationship Id="rId3" Type="http://schemas.openxmlformats.org/officeDocument/2006/relationships/customXml" Target="../ink/ink828.xml"/><Relationship Id="rId25" Type="http://schemas.openxmlformats.org/officeDocument/2006/relationships/customXml" Target="../ink/ink839.xml"/><Relationship Id="rId46" Type="http://schemas.openxmlformats.org/officeDocument/2006/relationships/image" Target="../media/image871.png"/><Relationship Id="rId67" Type="http://schemas.openxmlformats.org/officeDocument/2006/relationships/customXml" Target="../ink/ink860.xml"/><Relationship Id="rId116" Type="http://schemas.openxmlformats.org/officeDocument/2006/relationships/image" Target="../media/image906.png"/><Relationship Id="rId137" Type="http://schemas.openxmlformats.org/officeDocument/2006/relationships/customXml" Target="../ink/ink895.xml"/><Relationship Id="rId158" Type="http://schemas.openxmlformats.org/officeDocument/2006/relationships/image" Target="../media/image927.png"/><Relationship Id="rId20" Type="http://schemas.openxmlformats.org/officeDocument/2006/relationships/image" Target="../media/image858.png"/><Relationship Id="rId41" Type="http://schemas.openxmlformats.org/officeDocument/2006/relationships/customXml" Target="../ink/ink847.xml"/><Relationship Id="rId62" Type="http://schemas.openxmlformats.org/officeDocument/2006/relationships/image" Target="../media/image879.png"/><Relationship Id="rId83" Type="http://schemas.openxmlformats.org/officeDocument/2006/relationships/customXml" Target="../ink/ink868.xml"/><Relationship Id="rId88" Type="http://schemas.openxmlformats.org/officeDocument/2006/relationships/image" Target="../media/image892.png"/><Relationship Id="rId111" Type="http://schemas.openxmlformats.org/officeDocument/2006/relationships/customXml" Target="../ink/ink882.xml"/><Relationship Id="rId132" Type="http://schemas.openxmlformats.org/officeDocument/2006/relationships/image" Target="../media/image914.png"/><Relationship Id="rId153" Type="http://schemas.openxmlformats.org/officeDocument/2006/relationships/customXml" Target="../ink/ink903.xml"/><Relationship Id="rId15" Type="http://schemas.openxmlformats.org/officeDocument/2006/relationships/customXml" Target="../ink/ink834.xml"/><Relationship Id="rId36" Type="http://schemas.openxmlformats.org/officeDocument/2006/relationships/image" Target="../media/image866.png"/><Relationship Id="rId57" Type="http://schemas.openxmlformats.org/officeDocument/2006/relationships/customXml" Target="../ink/ink855.xml"/><Relationship Id="rId106" Type="http://schemas.openxmlformats.org/officeDocument/2006/relationships/image" Target="../media/image901.png"/><Relationship Id="rId127" Type="http://schemas.openxmlformats.org/officeDocument/2006/relationships/customXml" Target="../ink/ink890.xml"/><Relationship Id="rId10" Type="http://schemas.openxmlformats.org/officeDocument/2006/relationships/image" Target="../media/image853.png"/><Relationship Id="rId31" Type="http://schemas.openxmlformats.org/officeDocument/2006/relationships/customXml" Target="../ink/ink842.xml"/><Relationship Id="rId52" Type="http://schemas.openxmlformats.org/officeDocument/2006/relationships/image" Target="../media/image874.png"/><Relationship Id="rId73" Type="http://schemas.openxmlformats.org/officeDocument/2006/relationships/customXml" Target="../ink/ink863.xml"/><Relationship Id="rId78" Type="http://schemas.openxmlformats.org/officeDocument/2006/relationships/image" Target="../media/image887.png"/><Relationship Id="rId94" Type="http://schemas.openxmlformats.org/officeDocument/2006/relationships/image" Target="../media/image895.png"/><Relationship Id="rId99" Type="http://schemas.openxmlformats.org/officeDocument/2006/relationships/customXml" Target="../ink/ink876.xml"/><Relationship Id="rId101" Type="http://schemas.openxmlformats.org/officeDocument/2006/relationships/customXml" Target="../ink/ink877.xml"/><Relationship Id="rId122" Type="http://schemas.openxmlformats.org/officeDocument/2006/relationships/image" Target="../media/image909.png"/><Relationship Id="rId143" Type="http://schemas.openxmlformats.org/officeDocument/2006/relationships/customXml" Target="../ink/ink898.xml"/><Relationship Id="rId148" Type="http://schemas.openxmlformats.org/officeDocument/2006/relationships/image" Target="../media/image922.png"/><Relationship Id="rId164" Type="http://schemas.openxmlformats.org/officeDocument/2006/relationships/image" Target="../media/image930.png"/><Relationship Id="rId4" Type="http://schemas.openxmlformats.org/officeDocument/2006/relationships/image" Target="../media/image850.png"/><Relationship Id="rId9" Type="http://schemas.openxmlformats.org/officeDocument/2006/relationships/customXml" Target="../ink/ink831.xml"/><Relationship Id="rId26" Type="http://schemas.openxmlformats.org/officeDocument/2006/relationships/image" Target="../media/image861.png"/><Relationship Id="rId47" Type="http://schemas.openxmlformats.org/officeDocument/2006/relationships/customXml" Target="../ink/ink850.xml"/><Relationship Id="rId68" Type="http://schemas.openxmlformats.org/officeDocument/2006/relationships/image" Target="../media/image882.png"/><Relationship Id="rId89" Type="http://schemas.openxmlformats.org/officeDocument/2006/relationships/customXml" Target="../ink/ink871.xml"/><Relationship Id="rId112" Type="http://schemas.openxmlformats.org/officeDocument/2006/relationships/image" Target="../media/image904.png"/><Relationship Id="rId133" Type="http://schemas.openxmlformats.org/officeDocument/2006/relationships/customXml" Target="../ink/ink893.xml"/><Relationship Id="rId154" Type="http://schemas.openxmlformats.org/officeDocument/2006/relationships/image" Target="../media/image925.png"/><Relationship Id="rId16" Type="http://schemas.openxmlformats.org/officeDocument/2006/relationships/image" Target="../media/image856.png"/><Relationship Id="rId37" Type="http://schemas.openxmlformats.org/officeDocument/2006/relationships/customXml" Target="../ink/ink845.xml"/><Relationship Id="rId58" Type="http://schemas.openxmlformats.org/officeDocument/2006/relationships/image" Target="../media/image877.png"/><Relationship Id="rId79" Type="http://schemas.openxmlformats.org/officeDocument/2006/relationships/customXml" Target="../ink/ink866.xml"/><Relationship Id="rId102" Type="http://schemas.openxmlformats.org/officeDocument/2006/relationships/image" Target="../media/image899.png"/><Relationship Id="rId123" Type="http://schemas.openxmlformats.org/officeDocument/2006/relationships/customXml" Target="../ink/ink888.xml"/><Relationship Id="rId144" Type="http://schemas.openxmlformats.org/officeDocument/2006/relationships/image" Target="../media/image920.png"/><Relationship Id="rId90" Type="http://schemas.openxmlformats.org/officeDocument/2006/relationships/image" Target="../media/image893.png"/><Relationship Id="rId27" Type="http://schemas.openxmlformats.org/officeDocument/2006/relationships/customXml" Target="../ink/ink840.xml"/><Relationship Id="rId48" Type="http://schemas.openxmlformats.org/officeDocument/2006/relationships/image" Target="../media/image872.png"/><Relationship Id="rId69" Type="http://schemas.openxmlformats.org/officeDocument/2006/relationships/customXml" Target="../ink/ink861.xml"/><Relationship Id="rId113" Type="http://schemas.openxmlformats.org/officeDocument/2006/relationships/customXml" Target="../ink/ink883.xml"/><Relationship Id="rId134" Type="http://schemas.openxmlformats.org/officeDocument/2006/relationships/image" Target="../media/image915.png"/><Relationship Id="rId80" Type="http://schemas.openxmlformats.org/officeDocument/2006/relationships/image" Target="../media/image888.png"/><Relationship Id="rId155" Type="http://schemas.openxmlformats.org/officeDocument/2006/relationships/customXml" Target="../ink/ink904.xml"/></Relationships>
</file>

<file path=ppt/slides/_rels/slide24.xml.rels><?xml version="1.0" encoding="UTF-8" standalone="yes"?>
<Relationships xmlns="http://schemas.openxmlformats.org/package/2006/relationships"><Relationship Id="rId3" Type="http://schemas.openxmlformats.org/officeDocument/2006/relationships/image" Target="../media/image532.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3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539.jpeg"/><Relationship Id="rId3" Type="http://schemas.openxmlformats.org/officeDocument/2006/relationships/image" Target="../media/image534.jpeg"/><Relationship Id="rId7" Type="http://schemas.openxmlformats.org/officeDocument/2006/relationships/image" Target="../media/image538.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37.jpeg"/><Relationship Id="rId5" Type="http://schemas.openxmlformats.org/officeDocument/2006/relationships/image" Target="../media/image536.jpeg"/><Relationship Id="rId10" Type="http://schemas.openxmlformats.org/officeDocument/2006/relationships/image" Target="../media/image541.jpeg"/><Relationship Id="rId4" Type="http://schemas.openxmlformats.org/officeDocument/2006/relationships/image" Target="../media/image535.jpeg"/><Relationship Id="rId9" Type="http://schemas.openxmlformats.org/officeDocument/2006/relationships/image" Target="../media/image540.jpeg"/></Relationships>
</file>

<file path=ppt/slides/_rels/slide27.xml.rels><?xml version="1.0" encoding="UTF-8" standalone="yes"?>
<Relationships xmlns="http://schemas.openxmlformats.org/package/2006/relationships"><Relationship Id="rId26" Type="http://schemas.openxmlformats.org/officeDocument/2006/relationships/image" Target="../media/image953.png"/><Relationship Id="rId21" Type="http://schemas.openxmlformats.org/officeDocument/2006/relationships/customXml" Target="../ink/ink918.xml"/><Relationship Id="rId42" Type="http://schemas.openxmlformats.org/officeDocument/2006/relationships/image" Target="../media/image961.png"/><Relationship Id="rId47" Type="http://schemas.openxmlformats.org/officeDocument/2006/relationships/customXml" Target="../ink/ink931.xml"/><Relationship Id="rId63" Type="http://schemas.openxmlformats.org/officeDocument/2006/relationships/customXml" Target="../ink/ink939.xml"/><Relationship Id="rId68" Type="http://schemas.openxmlformats.org/officeDocument/2006/relationships/image" Target="../media/image974.png"/><Relationship Id="rId84" Type="http://schemas.openxmlformats.org/officeDocument/2006/relationships/image" Target="../media/image982.png"/><Relationship Id="rId89" Type="http://schemas.openxmlformats.org/officeDocument/2006/relationships/customXml" Target="../ink/ink952.xml"/><Relationship Id="rId16" Type="http://schemas.openxmlformats.org/officeDocument/2006/relationships/image" Target="../media/image948.png"/><Relationship Id="rId11" Type="http://schemas.openxmlformats.org/officeDocument/2006/relationships/customXml" Target="../ink/ink913.xml"/><Relationship Id="rId32" Type="http://schemas.openxmlformats.org/officeDocument/2006/relationships/image" Target="../media/image956.png"/><Relationship Id="rId37" Type="http://schemas.openxmlformats.org/officeDocument/2006/relationships/customXml" Target="../ink/ink926.xml"/><Relationship Id="rId53" Type="http://schemas.openxmlformats.org/officeDocument/2006/relationships/customXml" Target="../ink/ink934.xml"/><Relationship Id="rId58" Type="http://schemas.openxmlformats.org/officeDocument/2006/relationships/image" Target="../media/image969.png"/><Relationship Id="rId74" Type="http://schemas.openxmlformats.org/officeDocument/2006/relationships/image" Target="../media/image977.png"/><Relationship Id="rId79" Type="http://schemas.openxmlformats.org/officeDocument/2006/relationships/customXml" Target="../ink/ink947.xml"/><Relationship Id="rId5" Type="http://schemas.openxmlformats.org/officeDocument/2006/relationships/customXml" Target="../ink/ink910.xml"/><Relationship Id="rId90" Type="http://schemas.openxmlformats.org/officeDocument/2006/relationships/image" Target="../media/image985.png"/><Relationship Id="rId22" Type="http://schemas.openxmlformats.org/officeDocument/2006/relationships/image" Target="../media/image951.png"/><Relationship Id="rId27" Type="http://schemas.openxmlformats.org/officeDocument/2006/relationships/customXml" Target="../ink/ink921.xml"/><Relationship Id="rId43" Type="http://schemas.openxmlformats.org/officeDocument/2006/relationships/customXml" Target="../ink/ink929.xml"/><Relationship Id="rId48" Type="http://schemas.openxmlformats.org/officeDocument/2006/relationships/image" Target="../media/image964.png"/><Relationship Id="rId64" Type="http://schemas.openxmlformats.org/officeDocument/2006/relationships/image" Target="../media/image972.png"/><Relationship Id="rId69" Type="http://schemas.openxmlformats.org/officeDocument/2006/relationships/customXml" Target="../ink/ink942.xml"/><Relationship Id="rId8" Type="http://schemas.openxmlformats.org/officeDocument/2006/relationships/image" Target="../media/image944.png"/><Relationship Id="rId51" Type="http://schemas.openxmlformats.org/officeDocument/2006/relationships/customXml" Target="../ink/ink933.xml"/><Relationship Id="rId72" Type="http://schemas.openxmlformats.org/officeDocument/2006/relationships/image" Target="../media/image976.png"/><Relationship Id="rId80" Type="http://schemas.openxmlformats.org/officeDocument/2006/relationships/image" Target="../media/image980.png"/><Relationship Id="rId85" Type="http://schemas.openxmlformats.org/officeDocument/2006/relationships/customXml" Target="../ink/ink950.xml"/><Relationship Id="rId93" Type="http://schemas.openxmlformats.org/officeDocument/2006/relationships/customXml" Target="../ink/ink954.xml"/><Relationship Id="rId3" Type="http://schemas.openxmlformats.org/officeDocument/2006/relationships/customXml" Target="../ink/ink909.xml"/><Relationship Id="rId12" Type="http://schemas.openxmlformats.org/officeDocument/2006/relationships/image" Target="../media/image946.png"/><Relationship Id="rId17" Type="http://schemas.openxmlformats.org/officeDocument/2006/relationships/customXml" Target="../ink/ink916.xml"/><Relationship Id="rId25" Type="http://schemas.openxmlformats.org/officeDocument/2006/relationships/customXml" Target="../ink/ink920.xml"/><Relationship Id="rId33" Type="http://schemas.openxmlformats.org/officeDocument/2006/relationships/customXml" Target="../ink/ink924.xml"/><Relationship Id="rId38" Type="http://schemas.openxmlformats.org/officeDocument/2006/relationships/image" Target="../media/image959.png"/><Relationship Id="rId46" Type="http://schemas.openxmlformats.org/officeDocument/2006/relationships/image" Target="../media/image963.png"/><Relationship Id="rId59" Type="http://schemas.openxmlformats.org/officeDocument/2006/relationships/customXml" Target="../ink/ink937.xml"/><Relationship Id="rId67" Type="http://schemas.openxmlformats.org/officeDocument/2006/relationships/customXml" Target="../ink/ink941.xml"/><Relationship Id="rId20" Type="http://schemas.openxmlformats.org/officeDocument/2006/relationships/image" Target="../media/image950.png"/><Relationship Id="rId41" Type="http://schemas.openxmlformats.org/officeDocument/2006/relationships/customXml" Target="../ink/ink928.xml"/><Relationship Id="rId54" Type="http://schemas.openxmlformats.org/officeDocument/2006/relationships/image" Target="../media/image967.png"/><Relationship Id="rId62" Type="http://schemas.openxmlformats.org/officeDocument/2006/relationships/image" Target="../media/image971.png"/><Relationship Id="rId70" Type="http://schemas.openxmlformats.org/officeDocument/2006/relationships/image" Target="../media/image975.png"/><Relationship Id="rId75" Type="http://schemas.openxmlformats.org/officeDocument/2006/relationships/customXml" Target="../ink/ink945.xml"/><Relationship Id="rId83" Type="http://schemas.openxmlformats.org/officeDocument/2006/relationships/customXml" Target="../ink/ink949.xml"/><Relationship Id="rId88" Type="http://schemas.openxmlformats.org/officeDocument/2006/relationships/image" Target="../media/image984.png"/><Relationship Id="rId91" Type="http://schemas.openxmlformats.org/officeDocument/2006/relationships/customXml" Target="../ink/ink953.xml"/><Relationship Id="rId1" Type="http://schemas.openxmlformats.org/officeDocument/2006/relationships/slideLayout" Target="../slideLayouts/slideLayout2.xml"/><Relationship Id="rId6" Type="http://schemas.openxmlformats.org/officeDocument/2006/relationships/image" Target="../media/image943.png"/><Relationship Id="rId15" Type="http://schemas.openxmlformats.org/officeDocument/2006/relationships/customXml" Target="../ink/ink915.xml"/><Relationship Id="rId23" Type="http://schemas.openxmlformats.org/officeDocument/2006/relationships/customXml" Target="../ink/ink919.xml"/><Relationship Id="rId28" Type="http://schemas.openxmlformats.org/officeDocument/2006/relationships/image" Target="../media/image954.png"/><Relationship Id="rId36" Type="http://schemas.openxmlformats.org/officeDocument/2006/relationships/image" Target="../media/image958.png"/><Relationship Id="rId49" Type="http://schemas.openxmlformats.org/officeDocument/2006/relationships/customXml" Target="../ink/ink932.xml"/><Relationship Id="rId57" Type="http://schemas.openxmlformats.org/officeDocument/2006/relationships/customXml" Target="../ink/ink936.xml"/><Relationship Id="rId10" Type="http://schemas.openxmlformats.org/officeDocument/2006/relationships/image" Target="../media/image945.png"/><Relationship Id="rId31" Type="http://schemas.openxmlformats.org/officeDocument/2006/relationships/customXml" Target="../ink/ink923.xml"/><Relationship Id="rId44" Type="http://schemas.openxmlformats.org/officeDocument/2006/relationships/image" Target="../media/image962.png"/><Relationship Id="rId52" Type="http://schemas.openxmlformats.org/officeDocument/2006/relationships/image" Target="../media/image966.png"/><Relationship Id="rId60" Type="http://schemas.openxmlformats.org/officeDocument/2006/relationships/image" Target="../media/image970.png"/><Relationship Id="rId65" Type="http://schemas.openxmlformats.org/officeDocument/2006/relationships/customXml" Target="../ink/ink940.xml"/><Relationship Id="rId73" Type="http://schemas.openxmlformats.org/officeDocument/2006/relationships/customXml" Target="../ink/ink944.xml"/><Relationship Id="rId78" Type="http://schemas.openxmlformats.org/officeDocument/2006/relationships/image" Target="../media/image979.png"/><Relationship Id="rId81" Type="http://schemas.openxmlformats.org/officeDocument/2006/relationships/customXml" Target="../ink/ink948.xml"/><Relationship Id="rId86" Type="http://schemas.openxmlformats.org/officeDocument/2006/relationships/image" Target="../media/image983.png"/><Relationship Id="rId94" Type="http://schemas.openxmlformats.org/officeDocument/2006/relationships/image" Target="../media/image987.png"/><Relationship Id="rId4" Type="http://schemas.openxmlformats.org/officeDocument/2006/relationships/image" Target="../media/image942.png"/><Relationship Id="rId9" Type="http://schemas.openxmlformats.org/officeDocument/2006/relationships/customXml" Target="../ink/ink912.xml"/><Relationship Id="rId13" Type="http://schemas.openxmlformats.org/officeDocument/2006/relationships/customXml" Target="../ink/ink914.xml"/><Relationship Id="rId18" Type="http://schemas.openxmlformats.org/officeDocument/2006/relationships/image" Target="../media/image949.png"/><Relationship Id="rId39" Type="http://schemas.openxmlformats.org/officeDocument/2006/relationships/customXml" Target="../ink/ink927.xml"/><Relationship Id="rId34" Type="http://schemas.openxmlformats.org/officeDocument/2006/relationships/image" Target="../media/image957.png"/><Relationship Id="rId50" Type="http://schemas.openxmlformats.org/officeDocument/2006/relationships/image" Target="../media/image965.png"/><Relationship Id="rId55" Type="http://schemas.openxmlformats.org/officeDocument/2006/relationships/customXml" Target="../ink/ink935.xml"/><Relationship Id="rId76" Type="http://schemas.openxmlformats.org/officeDocument/2006/relationships/image" Target="../media/image978.png"/><Relationship Id="rId7" Type="http://schemas.openxmlformats.org/officeDocument/2006/relationships/customXml" Target="../ink/ink911.xml"/><Relationship Id="rId71" Type="http://schemas.openxmlformats.org/officeDocument/2006/relationships/customXml" Target="../ink/ink943.xml"/><Relationship Id="rId92" Type="http://schemas.openxmlformats.org/officeDocument/2006/relationships/image" Target="../media/image986.png"/><Relationship Id="rId2" Type="http://schemas.openxmlformats.org/officeDocument/2006/relationships/image" Target="../media/image568.png"/><Relationship Id="rId29" Type="http://schemas.openxmlformats.org/officeDocument/2006/relationships/customXml" Target="../ink/ink922.xml"/><Relationship Id="rId24" Type="http://schemas.openxmlformats.org/officeDocument/2006/relationships/image" Target="../media/image952.png"/><Relationship Id="rId40" Type="http://schemas.openxmlformats.org/officeDocument/2006/relationships/image" Target="../media/image960.png"/><Relationship Id="rId45" Type="http://schemas.openxmlformats.org/officeDocument/2006/relationships/customXml" Target="../ink/ink930.xml"/><Relationship Id="rId66" Type="http://schemas.openxmlformats.org/officeDocument/2006/relationships/image" Target="../media/image973.png"/><Relationship Id="rId87" Type="http://schemas.openxmlformats.org/officeDocument/2006/relationships/customXml" Target="../ink/ink951.xml"/><Relationship Id="rId61" Type="http://schemas.openxmlformats.org/officeDocument/2006/relationships/customXml" Target="../ink/ink938.xml"/><Relationship Id="rId82" Type="http://schemas.openxmlformats.org/officeDocument/2006/relationships/image" Target="../media/image981.png"/><Relationship Id="rId19" Type="http://schemas.openxmlformats.org/officeDocument/2006/relationships/customXml" Target="../ink/ink917.xml"/><Relationship Id="rId14" Type="http://schemas.openxmlformats.org/officeDocument/2006/relationships/image" Target="../media/image947.png"/><Relationship Id="rId30" Type="http://schemas.openxmlformats.org/officeDocument/2006/relationships/image" Target="../media/image955.png"/><Relationship Id="rId35" Type="http://schemas.openxmlformats.org/officeDocument/2006/relationships/customXml" Target="../ink/ink925.xml"/><Relationship Id="rId56" Type="http://schemas.openxmlformats.org/officeDocument/2006/relationships/image" Target="../media/image968.png"/><Relationship Id="rId77" Type="http://schemas.openxmlformats.org/officeDocument/2006/relationships/customXml" Target="../ink/ink94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customXml" Target="../ink/ink958.xml"/><Relationship Id="rId13" Type="http://schemas.openxmlformats.org/officeDocument/2006/relationships/image" Target="../media/image993.png"/><Relationship Id="rId18" Type="http://schemas.openxmlformats.org/officeDocument/2006/relationships/customXml" Target="../ink/ink963.xml"/><Relationship Id="rId26" Type="http://schemas.openxmlformats.org/officeDocument/2006/relationships/customXml" Target="../ink/ink967.xml"/><Relationship Id="rId3" Type="http://schemas.openxmlformats.org/officeDocument/2006/relationships/image" Target="../media/image988.png"/><Relationship Id="rId21" Type="http://schemas.openxmlformats.org/officeDocument/2006/relationships/image" Target="../media/image997.png"/><Relationship Id="rId7" Type="http://schemas.openxmlformats.org/officeDocument/2006/relationships/image" Target="../media/image990.png"/><Relationship Id="rId12" Type="http://schemas.openxmlformats.org/officeDocument/2006/relationships/customXml" Target="../ink/ink960.xml"/><Relationship Id="rId17" Type="http://schemas.openxmlformats.org/officeDocument/2006/relationships/image" Target="../media/image995.png"/><Relationship Id="rId25" Type="http://schemas.openxmlformats.org/officeDocument/2006/relationships/image" Target="../media/image999.png"/><Relationship Id="rId2" Type="http://schemas.openxmlformats.org/officeDocument/2006/relationships/customXml" Target="../ink/ink955.xml"/><Relationship Id="rId16" Type="http://schemas.openxmlformats.org/officeDocument/2006/relationships/customXml" Target="../ink/ink962.xml"/><Relationship Id="rId20" Type="http://schemas.openxmlformats.org/officeDocument/2006/relationships/customXml" Target="../ink/ink964.xml"/><Relationship Id="rId29" Type="http://schemas.openxmlformats.org/officeDocument/2006/relationships/image" Target="../media/image1001.png"/><Relationship Id="rId1" Type="http://schemas.openxmlformats.org/officeDocument/2006/relationships/slideLayout" Target="../slideLayouts/slideLayout2.xml"/><Relationship Id="rId6" Type="http://schemas.openxmlformats.org/officeDocument/2006/relationships/customXml" Target="../ink/ink957.xml"/><Relationship Id="rId11" Type="http://schemas.openxmlformats.org/officeDocument/2006/relationships/image" Target="../media/image992.png"/><Relationship Id="rId24" Type="http://schemas.openxmlformats.org/officeDocument/2006/relationships/customXml" Target="../ink/ink966.xml"/><Relationship Id="rId5" Type="http://schemas.openxmlformats.org/officeDocument/2006/relationships/image" Target="../media/image989.png"/><Relationship Id="rId15" Type="http://schemas.openxmlformats.org/officeDocument/2006/relationships/image" Target="../media/image994.png"/><Relationship Id="rId23" Type="http://schemas.openxmlformats.org/officeDocument/2006/relationships/image" Target="../media/image998.png"/><Relationship Id="rId28" Type="http://schemas.openxmlformats.org/officeDocument/2006/relationships/customXml" Target="../ink/ink968.xml"/><Relationship Id="rId10" Type="http://schemas.openxmlformats.org/officeDocument/2006/relationships/customXml" Target="../ink/ink959.xml"/><Relationship Id="rId19" Type="http://schemas.openxmlformats.org/officeDocument/2006/relationships/image" Target="../media/image996.png"/><Relationship Id="rId31" Type="http://schemas.openxmlformats.org/officeDocument/2006/relationships/image" Target="../media/image1002.png"/><Relationship Id="rId4" Type="http://schemas.openxmlformats.org/officeDocument/2006/relationships/customXml" Target="../ink/ink956.xml"/><Relationship Id="rId9" Type="http://schemas.openxmlformats.org/officeDocument/2006/relationships/image" Target="../media/image991.png"/><Relationship Id="rId14" Type="http://schemas.openxmlformats.org/officeDocument/2006/relationships/customXml" Target="../ink/ink961.xml"/><Relationship Id="rId22" Type="http://schemas.openxmlformats.org/officeDocument/2006/relationships/customXml" Target="../ink/ink965.xml"/><Relationship Id="rId27" Type="http://schemas.openxmlformats.org/officeDocument/2006/relationships/image" Target="../media/image1000.png"/><Relationship Id="rId30" Type="http://schemas.openxmlformats.org/officeDocument/2006/relationships/customXml" Target="../ink/ink969.xml"/></Relationships>
</file>

<file path=ppt/slides/_rels/slide3.xml.rels><?xml version="1.0" encoding="UTF-8" standalone="yes"?>
<Relationships xmlns="http://schemas.openxmlformats.org/package/2006/relationships"><Relationship Id="rId13" Type="http://schemas.openxmlformats.org/officeDocument/2006/relationships/image" Target="../media/image168.png"/><Relationship Id="rId18" Type="http://schemas.openxmlformats.org/officeDocument/2006/relationships/customXml" Target="../ink/ink167.xml"/><Relationship Id="rId26" Type="http://schemas.openxmlformats.org/officeDocument/2006/relationships/customXml" Target="../ink/ink171.xml"/><Relationship Id="rId3" Type="http://schemas.openxmlformats.org/officeDocument/2006/relationships/image" Target="../media/image163.png"/><Relationship Id="rId21" Type="http://schemas.openxmlformats.org/officeDocument/2006/relationships/image" Target="../media/image172.png"/><Relationship Id="rId34" Type="http://schemas.openxmlformats.org/officeDocument/2006/relationships/customXml" Target="../ink/ink175.xml"/><Relationship Id="rId7" Type="http://schemas.openxmlformats.org/officeDocument/2006/relationships/image" Target="../media/image165.png"/><Relationship Id="rId12" Type="http://schemas.openxmlformats.org/officeDocument/2006/relationships/customXml" Target="../ink/ink164.xml"/><Relationship Id="rId17" Type="http://schemas.openxmlformats.org/officeDocument/2006/relationships/image" Target="../media/image170.png"/><Relationship Id="rId25" Type="http://schemas.openxmlformats.org/officeDocument/2006/relationships/image" Target="../media/image174.png"/><Relationship Id="rId33" Type="http://schemas.openxmlformats.org/officeDocument/2006/relationships/image" Target="../media/image178.png"/><Relationship Id="rId2" Type="http://schemas.openxmlformats.org/officeDocument/2006/relationships/notesSlide" Target="../notesSlides/notesSlide2.xml"/><Relationship Id="rId16" Type="http://schemas.openxmlformats.org/officeDocument/2006/relationships/customXml" Target="../ink/ink166.xml"/><Relationship Id="rId20" Type="http://schemas.openxmlformats.org/officeDocument/2006/relationships/customXml" Target="../ink/ink168.xml"/><Relationship Id="rId29"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customXml" Target="../ink/ink161.xml"/><Relationship Id="rId11" Type="http://schemas.openxmlformats.org/officeDocument/2006/relationships/image" Target="../media/image167.png"/><Relationship Id="rId24" Type="http://schemas.openxmlformats.org/officeDocument/2006/relationships/customXml" Target="../ink/ink170.xml"/><Relationship Id="rId32" Type="http://schemas.openxmlformats.org/officeDocument/2006/relationships/customXml" Target="../ink/ink174.xml"/><Relationship Id="rId5" Type="http://schemas.openxmlformats.org/officeDocument/2006/relationships/image" Target="../media/image164.png"/><Relationship Id="rId15" Type="http://schemas.openxmlformats.org/officeDocument/2006/relationships/image" Target="../media/image169.png"/><Relationship Id="rId23" Type="http://schemas.openxmlformats.org/officeDocument/2006/relationships/image" Target="../media/image173.png"/><Relationship Id="rId28" Type="http://schemas.openxmlformats.org/officeDocument/2006/relationships/customXml" Target="../ink/ink172.xml"/><Relationship Id="rId10" Type="http://schemas.openxmlformats.org/officeDocument/2006/relationships/customXml" Target="../ink/ink163.xml"/><Relationship Id="rId19" Type="http://schemas.openxmlformats.org/officeDocument/2006/relationships/image" Target="../media/image171.png"/><Relationship Id="rId31" Type="http://schemas.openxmlformats.org/officeDocument/2006/relationships/image" Target="../media/image177.png"/><Relationship Id="rId4" Type="http://schemas.openxmlformats.org/officeDocument/2006/relationships/customXml" Target="../ink/ink160.xml"/><Relationship Id="rId9" Type="http://schemas.openxmlformats.org/officeDocument/2006/relationships/image" Target="../media/image166.png"/><Relationship Id="rId14" Type="http://schemas.openxmlformats.org/officeDocument/2006/relationships/customXml" Target="../ink/ink165.xml"/><Relationship Id="rId22" Type="http://schemas.openxmlformats.org/officeDocument/2006/relationships/customXml" Target="../ink/ink169.xml"/><Relationship Id="rId27" Type="http://schemas.openxmlformats.org/officeDocument/2006/relationships/image" Target="../media/image175.png"/><Relationship Id="rId30" Type="http://schemas.openxmlformats.org/officeDocument/2006/relationships/customXml" Target="../ink/ink173.xml"/><Relationship Id="rId35" Type="http://schemas.openxmlformats.org/officeDocument/2006/relationships/image" Target="../media/image179.png"/><Relationship Id="rId8" Type="http://schemas.openxmlformats.org/officeDocument/2006/relationships/customXml" Target="../ink/ink162.xml"/></Relationships>
</file>

<file path=ppt/slides/_rels/slide30.xml.rels><?xml version="1.0" encoding="UTF-8" standalone="yes"?>
<Relationships xmlns="http://schemas.openxmlformats.org/package/2006/relationships"><Relationship Id="rId26" Type="http://schemas.openxmlformats.org/officeDocument/2006/relationships/customXml" Target="../ink/ink981.xml"/><Relationship Id="rId117" Type="http://schemas.openxmlformats.org/officeDocument/2006/relationships/image" Target="../media/image1060.png"/><Relationship Id="rId21" Type="http://schemas.openxmlformats.org/officeDocument/2006/relationships/image" Target="../media/image1012.png"/><Relationship Id="rId42" Type="http://schemas.openxmlformats.org/officeDocument/2006/relationships/customXml" Target="../ink/ink989.xml"/><Relationship Id="rId47" Type="http://schemas.openxmlformats.org/officeDocument/2006/relationships/image" Target="../media/image1025.png"/><Relationship Id="rId63" Type="http://schemas.openxmlformats.org/officeDocument/2006/relationships/image" Target="../media/image1033.png"/><Relationship Id="rId68" Type="http://schemas.openxmlformats.org/officeDocument/2006/relationships/customXml" Target="../ink/ink1002.xml"/><Relationship Id="rId84" Type="http://schemas.openxmlformats.org/officeDocument/2006/relationships/customXml" Target="../ink/ink1010.xml"/><Relationship Id="rId89" Type="http://schemas.openxmlformats.org/officeDocument/2006/relationships/image" Target="../media/image1046.png"/><Relationship Id="rId112" Type="http://schemas.openxmlformats.org/officeDocument/2006/relationships/customXml" Target="../ink/ink1024.xml"/><Relationship Id="rId16" Type="http://schemas.openxmlformats.org/officeDocument/2006/relationships/customXml" Target="../ink/ink976.xml"/><Relationship Id="rId107" Type="http://schemas.openxmlformats.org/officeDocument/2006/relationships/image" Target="../media/image1055.png"/><Relationship Id="rId11" Type="http://schemas.openxmlformats.org/officeDocument/2006/relationships/image" Target="../media/image1007.png"/><Relationship Id="rId32" Type="http://schemas.openxmlformats.org/officeDocument/2006/relationships/customXml" Target="../ink/ink984.xml"/><Relationship Id="rId37" Type="http://schemas.openxmlformats.org/officeDocument/2006/relationships/image" Target="../media/image1020.png"/><Relationship Id="rId53" Type="http://schemas.openxmlformats.org/officeDocument/2006/relationships/image" Target="../media/image1028.png"/><Relationship Id="rId58" Type="http://schemas.openxmlformats.org/officeDocument/2006/relationships/customXml" Target="../ink/ink997.xml"/><Relationship Id="rId74" Type="http://schemas.openxmlformats.org/officeDocument/2006/relationships/customXml" Target="../ink/ink1005.xml"/><Relationship Id="rId79" Type="http://schemas.openxmlformats.org/officeDocument/2006/relationships/image" Target="../media/image1041.png"/><Relationship Id="rId102" Type="http://schemas.openxmlformats.org/officeDocument/2006/relationships/customXml" Target="../ink/ink1019.xml"/><Relationship Id="rId5" Type="http://schemas.openxmlformats.org/officeDocument/2006/relationships/image" Target="../media/image1004.png"/><Relationship Id="rId90" Type="http://schemas.openxmlformats.org/officeDocument/2006/relationships/customXml" Target="../ink/ink1013.xml"/><Relationship Id="rId95" Type="http://schemas.openxmlformats.org/officeDocument/2006/relationships/image" Target="../media/image1049.png"/><Relationship Id="rId22" Type="http://schemas.openxmlformats.org/officeDocument/2006/relationships/customXml" Target="../ink/ink979.xml"/><Relationship Id="rId27" Type="http://schemas.openxmlformats.org/officeDocument/2006/relationships/image" Target="../media/image1015.png"/><Relationship Id="rId43" Type="http://schemas.openxmlformats.org/officeDocument/2006/relationships/image" Target="../media/image1023.png"/><Relationship Id="rId48" Type="http://schemas.openxmlformats.org/officeDocument/2006/relationships/customXml" Target="../ink/ink992.xml"/><Relationship Id="rId64" Type="http://schemas.openxmlformats.org/officeDocument/2006/relationships/customXml" Target="../ink/ink1000.xml"/><Relationship Id="rId69" Type="http://schemas.openxmlformats.org/officeDocument/2006/relationships/image" Target="../media/image1036.png"/><Relationship Id="rId113" Type="http://schemas.openxmlformats.org/officeDocument/2006/relationships/image" Target="../media/image1058.png"/><Relationship Id="rId118" Type="http://schemas.openxmlformats.org/officeDocument/2006/relationships/customXml" Target="../ink/ink1027.xml"/><Relationship Id="rId80" Type="http://schemas.openxmlformats.org/officeDocument/2006/relationships/customXml" Target="../ink/ink1008.xml"/><Relationship Id="rId85" Type="http://schemas.openxmlformats.org/officeDocument/2006/relationships/image" Target="../media/image1044.png"/><Relationship Id="rId12" Type="http://schemas.openxmlformats.org/officeDocument/2006/relationships/customXml" Target="../ink/ink974.xml"/><Relationship Id="rId17" Type="http://schemas.openxmlformats.org/officeDocument/2006/relationships/image" Target="../media/image1010.png"/><Relationship Id="rId33" Type="http://schemas.openxmlformats.org/officeDocument/2006/relationships/image" Target="../media/image1018.png"/><Relationship Id="rId38" Type="http://schemas.openxmlformats.org/officeDocument/2006/relationships/customXml" Target="../ink/ink987.xml"/><Relationship Id="rId59" Type="http://schemas.openxmlformats.org/officeDocument/2006/relationships/image" Target="../media/image1031.png"/><Relationship Id="rId103" Type="http://schemas.openxmlformats.org/officeDocument/2006/relationships/image" Target="../media/image1053.png"/><Relationship Id="rId108" Type="http://schemas.openxmlformats.org/officeDocument/2006/relationships/customXml" Target="../ink/ink1022.xml"/><Relationship Id="rId54" Type="http://schemas.openxmlformats.org/officeDocument/2006/relationships/customXml" Target="../ink/ink995.xml"/><Relationship Id="rId70" Type="http://schemas.openxmlformats.org/officeDocument/2006/relationships/customXml" Target="../ink/ink1003.xml"/><Relationship Id="rId75" Type="http://schemas.openxmlformats.org/officeDocument/2006/relationships/image" Target="../media/image1039.png"/><Relationship Id="rId91" Type="http://schemas.openxmlformats.org/officeDocument/2006/relationships/image" Target="../media/image1047.png"/><Relationship Id="rId96" Type="http://schemas.openxmlformats.org/officeDocument/2006/relationships/customXml" Target="../ink/ink1016.xml"/><Relationship Id="rId1" Type="http://schemas.openxmlformats.org/officeDocument/2006/relationships/slideLayout" Target="../slideLayouts/slideLayout7.xml"/><Relationship Id="rId6" Type="http://schemas.openxmlformats.org/officeDocument/2006/relationships/customXml" Target="../ink/ink971.xml"/><Relationship Id="rId23" Type="http://schemas.openxmlformats.org/officeDocument/2006/relationships/image" Target="../media/image1013.png"/><Relationship Id="rId28" Type="http://schemas.openxmlformats.org/officeDocument/2006/relationships/customXml" Target="../ink/ink982.xml"/><Relationship Id="rId49" Type="http://schemas.openxmlformats.org/officeDocument/2006/relationships/image" Target="../media/image1026.png"/><Relationship Id="rId114" Type="http://schemas.openxmlformats.org/officeDocument/2006/relationships/customXml" Target="../ink/ink1025.xml"/><Relationship Id="rId119" Type="http://schemas.openxmlformats.org/officeDocument/2006/relationships/image" Target="../media/image1061.png"/><Relationship Id="rId44" Type="http://schemas.openxmlformats.org/officeDocument/2006/relationships/customXml" Target="../ink/ink990.xml"/><Relationship Id="rId60" Type="http://schemas.openxmlformats.org/officeDocument/2006/relationships/customXml" Target="../ink/ink998.xml"/><Relationship Id="rId65" Type="http://schemas.openxmlformats.org/officeDocument/2006/relationships/image" Target="../media/image1034.png"/><Relationship Id="rId81" Type="http://schemas.openxmlformats.org/officeDocument/2006/relationships/image" Target="../media/image1042.png"/><Relationship Id="rId86" Type="http://schemas.openxmlformats.org/officeDocument/2006/relationships/customXml" Target="../ink/ink1011.xml"/><Relationship Id="rId4" Type="http://schemas.openxmlformats.org/officeDocument/2006/relationships/customXml" Target="../ink/ink970.xml"/><Relationship Id="rId9" Type="http://schemas.openxmlformats.org/officeDocument/2006/relationships/image" Target="../media/image1006.png"/><Relationship Id="rId13" Type="http://schemas.openxmlformats.org/officeDocument/2006/relationships/image" Target="../media/image1008.png"/><Relationship Id="rId18" Type="http://schemas.openxmlformats.org/officeDocument/2006/relationships/customXml" Target="../ink/ink977.xml"/><Relationship Id="rId39" Type="http://schemas.openxmlformats.org/officeDocument/2006/relationships/image" Target="../media/image1021.png"/><Relationship Id="rId109" Type="http://schemas.openxmlformats.org/officeDocument/2006/relationships/image" Target="../media/image1056.png"/><Relationship Id="rId34" Type="http://schemas.openxmlformats.org/officeDocument/2006/relationships/customXml" Target="../ink/ink985.xml"/><Relationship Id="rId50" Type="http://schemas.openxmlformats.org/officeDocument/2006/relationships/customXml" Target="../ink/ink993.xml"/><Relationship Id="rId55" Type="http://schemas.openxmlformats.org/officeDocument/2006/relationships/image" Target="../media/image1029.png"/><Relationship Id="rId76" Type="http://schemas.openxmlformats.org/officeDocument/2006/relationships/customXml" Target="../ink/ink1006.xml"/><Relationship Id="rId97" Type="http://schemas.openxmlformats.org/officeDocument/2006/relationships/image" Target="../media/image1050.png"/><Relationship Id="rId104" Type="http://schemas.openxmlformats.org/officeDocument/2006/relationships/customXml" Target="../ink/ink1020.xml"/><Relationship Id="rId120" Type="http://schemas.openxmlformats.org/officeDocument/2006/relationships/customXml" Target="../ink/ink1028.xml"/><Relationship Id="rId7" Type="http://schemas.openxmlformats.org/officeDocument/2006/relationships/image" Target="../media/image1005.png"/><Relationship Id="rId71" Type="http://schemas.openxmlformats.org/officeDocument/2006/relationships/image" Target="../media/image1037.png"/><Relationship Id="rId92" Type="http://schemas.openxmlformats.org/officeDocument/2006/relationships/customXml" Target="../ink/ink1014.xml"/><Relationship Id="rId2" Type="http://schemas.openxmlformats.org/officeDocument/2006/relationships/notesSlide" Target="../notesSlides/notesSlide18.xml"/><Relationship Id="rId29" Type="http://schemas.openxmlformats.org/officeDocument/2006/relationships/image" Target="../media/image1016.png"/><Relationship Id="rId24" Type="http://schemas.openxmlformats.org/officeDocument/2006/relationships/customXml" Target="../ink/ink980.xml"/><Relationship Id="rId40" Type="http://schemas.openxmlformats.org/officeDocument/2006/relationships/customXml" Target="../ink/ink988.xml"/><Relationship Id="rId45" Type="http://schemas.openxmlformats.org/officeDocument/2006/relationships/image" Target="../media/image1024.png"/><Relationship Id="rId66" Type="http://schemas.openxmlformats.org/officeDocument/2006/relationships/customXml" Target="../ink/ink1001.xml"/><Relationship Id="rId87" Type="http://schemas.openxmlformats.org/officeDocument/2006/relationships/image" Target="../media/image1045.png"/><Relationship Id="rId110" Type="http://schemas.openxmlformats.org/officeDocument/2006/relationships/customXml" Target="../ink/ink1023.xml"/><Relationship Id="rId115" Type="http://schemas.openxmlformats.org/officeDocument/2006/relationships/image" Target="../media/image1059.png"/><Relationship Id="rId61" Type="http://schemas.openxmlformats.org/officeDocument/2006/relationships/image" Target="../media/image1032.png"/><Relationship Id="rId82" Type="http://schemas.openxmlformats.org/officeDocument/2006/relationships/customXml" Target="../ink/ink1009.xml"/><Relationship Id="rId19" Type="http://schemas.openxmlformats.org/officeDocument/2006/relationships/image" Target="../media/image1011.png"/><Relationship Id="rId14" Type="http://schemas.openxmlformats.org/officeDocument/2006/relationships/customXml" Target="../ink/ink975.xml"/><Relationship Id="rId30" Type="http://schemas.openxmlformats.org/officeDocument/2006/relationships/customXml" Target="../ink/ink983.xml"/><Relationship Id="rId35" Type="http://schemas.openxmlformats.org/officeDocument/2006/relationships/image" Target="../media/image1019.png"/><Relationship Id="rId56" Type="http://schemas.openxmlformats.org/officeDocument/2006/relationships/customXml" Target="../ink/ink996.xml"/><Relationship Id="rId77" Type="http://schemas.openxmlformats.org/officeDocument/2006/relationships/image" Target="../media/image1040.png"/><Relationship Id="rId100" Type="http://schemas.openxmlformats.org/officeDocument/2006/relationships/customXml" Target="../ink/ink1018.xml"/><Relationship Id="rId105" Type="http://schemas.openxmlformats.org/officeDocument/2006/relationships/image" Target="../media/image1054.png"/><Relationship Id="rId8" Type="http://schemas.openxmlformats.org/officeDocument/2006/relationships/customXml" Target="../ink/ink972.xml"/><Relationship Id="rId51" Type="http://schemas.openxmlformats.org/officeDocument/2006/relationships/image" Target="../media/image1027.png"/><Relationship Id="rId72" Type="http://schemas.openxmlformats.org/officeDocument/2006/relationships/customXml" Target="../ink/ink1004.xml"/><Relationship Id="rId93" Type="http://schemas.openxmlformats.org/officeDocument/2006/relationships/image" Target="../media/image1048.png"/><Relationship Id="rId98" Type="http://schemas.openxmlformats.org/officeDocument/2006/relationships/customXml" Target="../ink/ink1017.xml"/><Relationship Id="rId121" Type="http://schemas.openxmlformats.org/officeDocument/2006/relationships/image" Target="../media/image1062.png"/><Relationship Id="rId3" Type="http://schemas.openxmlformats.org/officeDocument/2006/relationships/image" Target="../media/image569.jpeg"/><Relationship Id="rId25" Type="http://schemas.openxmlformats.org/officeDocument/2006/relationships/image" Target="../media/image1014.png"/><Relationship Id="rId46" Type="http://schemas.openxmlformats.org/officeDocument/2006/relationships/customXml" Target="../ink/ink991.xml"/><Relationship Id="rId67" Type="http://schemas.openxmlformats.org/officeDocument/2006/relationships/image" Target="../media/image1035.png"/><Relationship Id="rId116" Type="http://schemas.openxmlformats.org/officeDocument/2006/relationships/customXml" Target="../ink/ink1026.xml"/><Relationship Id="rId20" Type="http://schemas.openxmlformats.org/officeDocument/2006/relationships/customXml" Target="../ink/ink978.xml"/><Relationship Id="rId41" Type="http://schemas.openxmlformats.org/officeDocument/2006/relationships/image" Target="../media/image1022.png"/><Relationship Id="rId62" Type="http://schemas.openxmlformats.org/officeDocument/2006/relationships/customXml" Target="../ink/ink999.xml"/><Relationship Id="rId83" Type="http://schemas.openxmlformats.org/officeDocument/2006/relationships/image" Target="../media/image1043.png"/><Relationship Id="rId88" Type="http://schemas.openxmlformats.org/officeDocument/2006/relationships/customXml" Target="../ink/ink1012.xml"/><Relationship Id="rId111" Type="http://schemas.openxmlformats.org/officeDocument/2006/relationships/image" Target="../media/image1057.png"/><Relationship Id="rId15" Type="http://schemas.openxmlformats.org/officeDocument/2006/relationships/image" Target="../media/image1009.png"/><Relationship Id="rId36" Type="http://schemas.openxmlformats.org/officeDocument/2006/relationships/customXml" Target="../ink/ink986.xml"/><Relationship Id="rId57" Type="http://schemas.openxmlformats.org/officeDocument/2006/relationships/image" Target="../media/image1030.png"/><Relationship Id="rId106" Type="http://schemas.openxmlformats.org/officeDocument/2006/relationships/customXml" Target="../ink/ink1021.xml"/><Relationship Id="rId10" Type="http://schemas.openxmlformats.org/officeDocument/2006/relationships/customXml" Target="../ink/ink973.xml"/><Relationship Id="rId31" Type="http://schemas.openxmlformats.org/officeDocument/2006/relationships/image" Target="../media/image1017.png"/><Relationship Id="rId52" Type="http://schemas.openxmlformats.org/officeDocument/2006/relationships/customXml" Target="../ink/ink994.xml"/><Relationship Id="rId73" Type="http://schemas.openxmlformats.org/officeDocument/2006/relationships/image" Target="../media/image1038.png"/><Relationship Id="rId78" Type="http://schemas.openxmlformats.org/officeDocument/2006/relationships/customXml" Target="../ink/ink1007.xml"/><Relationship Id="rId94" Type="http://schemas.openxmlformats.org/officeDocument/2006/relationships/customXml" Target="../ink/ink1015.xml"/><Relationship Id="rId99" Type="http://schemas.openxmlformats.org/officeDocument/2006/relationships/image" Target="../media/image1051.png"/><Relationship Id="rId101" Type="http://schemas.openxmlformats.org/officeDocument/2006/relationships/image" Target="../media/image1052.png"/></Relationships>
</file>

<file path=ppt/slides/_rels/slide31.xml.rels><?xml version="1.0" encoding="UTF-8" standalone="yes"?>
<Relationships xmlns="http://schemas.openxmlformats.org/package/2006/relationships"><Relationship Id="rId3" Type="http://schemas.openxmlformats.org/officeDocument/2006/relationships/image" Target="../media/image571.jpeg"/><Relationship Id="rId2" Type="http://schemas.openxmlformats.org/officeDocument/2006/relationships/image" Target="../media/image570.jpeg"/><Relationship Id="rId1" Type="http://schemas.openxmlformats.org/officeDocument/2006/relationships/slideLayout" Target="../slideLayouts/slideLayout7.xml"/><Relationship Id="rId4" Type="http://schemas.openxmlformats.org/officeDocument/2006/relationships/image" Target="../media/image634.png"/></Relationships>
</file>

<file path=ppt/slides/_rels/slide32.xml.rels><?xml version="1.0" encoding="UTF-8" standalone="yes"?>
<Relationships xmlns="http://schemas.openxmlformats.org/package/2006/relationships"><Relationship Id="rId3" Type="http://schemas.openxmlformats.org/officeDocument/2006/relationships/image" Target="../media/image635.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36.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637.jpeg"/></Relationships>
</file>

<file path=ppt/slides/_rels/slide34.xml.rels><?xml version="1.0" encoding="UTF-8" standalone="yes"?>
<Relationships xmlns="http://schemas.openxmlformats.org/package/2006/relationships"><Relationship Id="rId13" Type="http://schemas.openxmlformats.org/officeDocument/2006/relationships/image" Target="../media/image1074.png"/><Relationship Id="rId18" Type="http://schemas.openxmlformats.org/officeDocument/2006/relationships/customXml" Target="../ink/ink1036.xml"/><Relationship Id="rId26" Type="http://schemas.openxmlformats.org/officeDocument/2006/relationships/customXml" Target="../ink/ink1040.xml"/><Relationship Id="rId39" Type="http://schemas.openxmlformats.org/officeDocument/2006/relationships/image" Target="../media/image1087.png"/><Relationship Id="rId21" Type="http://schemas.openxmlformats.org/officeDocument/2006/relationships/image" Target="../media/image1078.png"/><Relationship Id="rId34" Type="http://schemas.openxmlformats.org/officeDocument/2006/relationships/customXml" Target="../ink/ink1044.xml"/><Relationship Id="rId42" Type="http://schemas.openxmlformats.org/officeDocument/2006/relationships/customXml" Target="../ink/ink1048.xml"/><Relationship Id="rId47" Type="http://schemas.openxmlformats.org/officeDocument/2006/relationships/image" Target="../media/image1091.png"/><Relationship Id="rId50" Type="http://schemas.openxmlformats.org/officeDocument/2006/relationships/customXml" Target="../ink/ink1052.xml"/><Relationship Id="rId55" Type="http://schemas.openxmlformats.org/officeDocument/2006/relationships/image" Target="../media/image1095.png"/><Relationship Id="rId7" Type="http://schemas.openxmlformats.org/officeDocument/2006/relationships/image" Target="../media/image1071.png"/><Relationship Id="rId2" Type="http://schemas.openxmlformats.org/officeDocument/2006/relationships/notesSlide" Target="../notesSlides/notesSlide21.xml"/><Relationship Id="rId16" Type="http://schemas.openxmlformats.org/officeDocument/2006/relationships/customXml" Target="../ink/ink1035.xml"/><Relationship Id="rId29" Type="http://schemas.openxmlformats.org/officeDocument/2006/relationships/image" Target="../media/image1082.png"/><Relationship Id="rId11" Type="http://schemas.openxmlformats.org/officeDocument/2006/relationships/image" Target="../media/image1073.png"/><Relationship Id="rId24" Type="http://schemas.openxmlformats.org/officeDocument/2006/relationships/customXml" Target="../ink/ink1039.xml"/><Relationship Id="rId32" Type="http://schemas.openxmlformats.org/officeDocument/2006/relationships/customXml" Target="../ink/ink1043.xml"/><Relationship Id="rId37" Type="http://schemas.openxmlformats.org/officeDocument/2006/relationships/image" Target="../media/image1086.png"/><Relationship Id="rId40" Type="http://schemas.openxmlformats.org/officeDocument/2006/relationships/customXml" Target="../ink/ink1047.xml"/><Relationship Id="rId45" Type="http://schemas.openxmlformats.org/officeDocument/2006/relationships/image" Target="../media/image1090.png"/><Relationship Id="rId53" Type="http://schemas.openxmlformats.org/officeDocument/2006/relationships/image" Target="../media/image1094.png"/><Relationship Id="rId58" Type="http://schemas.openxmlformats.org/officeDocument/2006/relationships/customXml" Target="../ink/ink1056.xml"/><Relationship Id="rId5" Type="http://schemas.openxmlformats.org/officeDocument/2006/relationships/image" Target="../media/image1070.png"/><Relationship Id="rId19" Type="http://schemas.openxmlformats.org/officeDocument/2006/relationships/image" Target="../media/image1077.png"/><Relationship Id="rId4" Type="http://schemas.openxmlformats.org/officeDocument/2006/relationships/customXml" Target="../ink/ink1029.xml"/><Relationship Id="rId9" Type="http://schemas.openxmlformats.org/officeDocument/2006/relationships/image" Target="../media/image1072.png"/><Relationship Id="rId14" Type="http://schemas.openxmlformats.org/officeDocument/2006/relationships/customXml" Target="../ink/ink1034.xml"/><Relationship Id="rId22" Type="http://schemas.openxmlformats.org/officeDocument/2006/relationships/customXml" Target="../ink/ink1038.xml"/><Relationship Id="rId27" Type="http://schemas.openxmlformats.org/officeDocument/2006/relationships/image" Target="../media/image1081.png"/><Relationship Id="rId30" Type="http://schemas.openxmlformats.org/officeDocument/2006/relationships/customXml" Target="../ink/ink1042.xml"/><Relationship Id="rId35" Type="http://schemas.openxmlformats.org/officeDocument/2006/relationships/image" Target="../media/image1085.png"/><Relationship Id="rId43" Type="http://schemas.openxmlformats.org/officeDocument/2006/relationships/image" Target="../media/image1089.png"/><Relationship Id="rId48" Type="http://schemas.openxmlformats.org/officeDocument/2006/relationships/customXml" Target="../ink/ink1051.xml"/><Relationship Id="rId56" Type="http://schemas.openxmlformats.org/officeDocument/2006/relationships/customXml" Target="../ink/ink1055.xml"/><Relationship Id="rId8" Type="http://schemas.openxmlformats.org/officeDocument/2006/relationships/customXml" Target="../ink/ink1031.xml"/><Relationship Id="rId51" Type="http://schemas.openxmlformats.org/officeDocument/2006/relationships/image" Target="../media/image1093.png"/><Relationship Id="rId3" Type="http://schemas.openxmlformats.org/officeDocument/2006/relationships/image" Target="../media/image694.png"/><Relationship Id="rId12" Type="http://schemas.openxmlformats.org/officeDocument/2006/relationships/customXml" Target="../ink/ink1033.xml"/><Relationship Id="rId17" Type="http://schemas.openxmlformats.org/officeDocument/2006/relationships/image" Target="../media/image1076.png"/><Relationship Id="rId25" Type="http://schemas.openxmlformats.org/officeDocument/2006/relationships/image" Target="../media/image1080.png"/><Relationship Id="rId33" Type="http://schemas.openxmlformats.org/officeDocument/2006/relationships/image" Target="../media/image1084.png"/><Relationship Id="rId38" Type="http://schemas.openxmlformats.org/officeDocument/2006/relationships/customXml" Target="../ink/ink1046.xml"/><Relationship Id="rId46" Type="http://schemas.openxmlformats.org/officeDocument/2006/relationships/customXml" Target="../ink/ink1050.xml"/><Relationship Id="rId59" Type="http://schemas.openxmlformats.org/officeDocument/2006/relationships/image" Target="../media/image1097.png"/><Relationship Id="rId20" Type="http://schemas.openxmlformats.org/officeDocument/2006/relationships/customXml" Target="../ink/ink1037.xml"/><Relationship Id="rId41" Type="http://schemas.openxmlformats.org/officeDocument/2006/relationships/image" Target="../media/image1088.png"/><Relationship Id="rId54" Type="http://schemas.openxmlformats.org/officeDocument/2006/relationships/customXml" Target="../ink/ink1054.xml"/><Relationship Id="rId1" Type="http://schemas.openxmlformats.org/officeDocument/2006/relationships/slideLayout" Target="../slideLayouts/slideLayout2.xml"/><Relationship Id="rId6" Type="http://schemas.openxmlformats.org/officeDocument/2006/relationships/customXml" Target="../ink/ink1030.xml"/><Relationship Id="rId15" Type="http://schemas.openxmlformats.org/officeDocument/2006/relationships/image" Target="../media/image1075.png"/><Relationship Id="rId23" Type="http://schemas.openxmlformats.org/officeDocument/2006/relationships/image" Target="../media/image1079.png"/><Relationship Id="rId28" Type="http://schemas.openxmlformats.org/officeDocument/2006/relationships/customXml" Target="../ink/ink1041.xml"/><Relationship Id="rId36" Type="http://schemas.openxmlformats.org/officeDocument/2006/relationships/customXml" Target="../ink/ink1045.xml"/><Relationship Id="rId49" Type="http://schemas.openxmlformats.org/officeDocument/2006/relationships/image" Target="../media/image1092.png"/><Relationship Id="rId57" Type="http://schemas.openxmlformats.org/officeDocument/2006/relationships/image" Target="../media/image1096.png"/><Relationship Id="rId10" Type="http://schemas.openxmlformats.org/officeDocument/2006/relationships/customXml" Target="../ink/ink1032.xml"/><Relationship Id="rId31" Type="http://schemas.openxmlformats.org/officeDocument/2006/relationships/image" Target="../media/image1083.png"/><Relationship Id="rId44" Type="http://schemas.openxmlformats.org/officeDocument/2006/relationships/customXml" Target="../ink/ink1049.xml"/><Relationship Id="rId52" Type="http://schemas.openxmlformats.org/officeDocument/2006/relationships/customXml" Target="../ink/ink1053.xml"/></Relationships>
</file>

<file path=ppt/slides/_rels/slide35.xml.rels><?xml version="1.0" encoding="UTF-8" standalone="yes"?>
<Relationships xmlns="http://schemas.openxmlformats.org/package/2006/relationships"><Relationship Id="rId13" Type="http://schemas.openxmlformats.org/officeDocument/2006/relationships/customXml" Target="../ink/ink1061.xml"/><Relationship Id="rId18" Type="http://schemas.openxmlformats.org/officeDocument/2006/relationships/image" Target="../media/image1106.png"/><Relationship Id="rId26" Type="http://schemas.openxmlformats.org/officeDocument/2006/relationships/image" Target="../media/image1110.png"/><Relationship Id="rId39" Type="http://schemas.openxmlformats.org/officeDocument/2006/relationships/customXml" Target="../ink/ink1074.xml"/><Relationship Id="rId21" Type="http://schemas.openxmlformats.org/officeDocument/2006/relationships/customXml" Target="../ink/ink1065.xml"/><Relationship Id="rId34" Type="http://schemas.openxmlformats.org/officeDocument/2006/relationships/image" Target="../media/image1114.png"/><Relationship Id="rId42" Type="http://schemas.openxmlformats.org/officeDocument/2006/relationships/image" Target="../media/image1118.png"/><Relationship Id="rId47" Type="http://schemas.openxmlformats.org/officeDocument/2006/relationships/customXml" Target="../ink/ink1078.xml"/><Relationship Id="rId50" Type="http://schemas.openxmlformats.org/officeDocument/2006/relationships/image" Target="../media/image1122.png"/><Relationship Id="rId55" Type="http://schemas.openxmlformats.org/officeDocument/2006/relationships/customXml" Target="../ink/ink1082.xml"/><Relationship Id="rId7" Type="http://schemas.openxmlformats.org/officeDocument/2006/relationships/customXml" Target="../ink/ink1058.xml"/><Relationship Id="rId2" Type="http://schemas.openxmlformats.org/officeDocument/2006/relationships/notesSlide" Target="../notesSlides/notesSlide22.xml"/><Relationship Id="rId16" Type="http://schemas.openxmlformats.org/officeDocument/2006/relationships/image" Target="../media/image1105.png"/><Relationship Id="rId29" Type="http://schemas.openxmlformats.org/officeDocument/2006/relationships/customXml" Target="../ink/ink1069.xml"/><Relationship Id="rId11" Type="http://schemas.openxmlformats.org/officeDocument/2006/relationships/customXml" Target="../ink/ink1060.xml"/><Relationship Id="rId24" Type="http://schemas.openxmlformats.org/officeDocument/2006/relationships/image" Target="../media/image1109.png"/><Relationship Id="rId32" Type="http://schemas.openxmlformats.org/officeDocument/2006/relationships/image" Target="../media/image1113.png"/><Relationship Id="rId37" Type="http://schemas.openxmlformats.org/officeDocument/2006/relationships/customXml" Target="../ink/ink1073.xml"/><Relationship Id="rId40" Type="http://schemas.openxmlformats.org/officeDocument/2006/relationships/image" Target="../media/image1117.png"/><Relationship Id="rId45" Type="http://schemas.openxmlformats.org/officeDocument/2006/relationships/customXml" Target="../ink/ink1077.xml"/><Relationship Id="rId53" Type="http://schemas.openxmlformats.org/officeDocument/2006/relationships/customXml" Target="../ink/ink1081.xml"/><Relationship Id="rId58" Type="http://schemas.openxmlformats.org/officeDocument/2006/relationships/image" Target="../media/image1126.png"/><Relationship Id="rId5" Type="http://schemas.openxmlformats.org/officeDocument/2006/relationships/customXml" Target="../ink/ink1057.xml"/><Relationship Id="rId19" Type="http://schemas.openxmlformats.org/officeDocument/2006/relationships/customXml" Target="../ink/ink1064.xml"/><Relationship Id="rId4" Type="http://schemas.openxmlformats.org/officeDocument/2006/relationships/image" Target="../media/image932.png"/><Relationship Id="rId9" Type="http://schemas.openxmlformats.org/officeDocument/2006/relationships/customXml" Target="../ink/ink1059.xml"/><Relationship Id="rId14" Type="http://schemas.openxmlformats.org/officeDocument/2006/relationships/image" Target="../media/image1104.png"/><Relationship Id="rId22" Type="http://schemas.openxmlformats.org/officeDocument/2006/relationships/image" Target="../media/image1108.png"/><Relationship Id="rId27" Type="http://schemas.openxmlformats.org/officeDocument/2006/relationships/customXml" Target="../ink/ink1068.xml"/><Relationship Id="rId30" Type="http://schemas.openxmlformats.org/officeDocument/2006/relationships/image" Target="../media/image1112.png"/><Relationship Id="rId35" Type="http://schemas.openxmlformats.org/officeDocument/2006/relationships/customXml" Target="../ink/ink1072.xml"/><Relationship Id="rId43" Type="http://schemas.openxmlformats.org/officeDocument/2006/relationships/customXml" Target="../ink/ink1076.xml"/><Relationship Id="rId48" Type="http://schemas.openxmlformats.org/officeDocument/2006/relationships/image" Target="../media/image1121.png"/><Relationship Id="rId56" Type="http://schemas.openxmlformats.org/officeDocument/2006/relationships/image" Target="../media/image1125.png"/><Relationship Id="rId8" Type="http://schemas.openxmlformats.org/officeDocument/2006/relationships/image" Target="../media/image1101.png"/><Relationship Id="rId51" Type="http://schemas.openxmlformats.org/officeDocument/2006/relationships/customXml" Target="../ink/ink1080.xml"/><Relationship Id="rId3" Type="http://schemas.openxmlformats.org/officeDocument/2006/relationships/image" Target="../media/image931.png"/><Relationship Id="rId12" Type="http://schemas.openxmlformats.org/officeDocument/2006/relationships/image" Target="../media/image1103.png"/><Relationship Id="rId17" Type="http://schemas.openxmlformats.org/officeDocument/2006/relationships/customXml" Target="../ink/ink1063.xml"/><Relationship Id="rId25" Type="http://schemas.openxmlformats.org/officeDocument/2006/relationships/customXml" Target="../ink/ink1067.xml"/><Relationship Id="rId33" Type="http://schemas.openxmlformats.org/officeDocument/2006/relationships/customXml" Target="../ink/ink1071.xml"/><Relationship Id="rId38" Type="http://schemas.openxmlformats.org/officeDocument/2006/relationships/image" Target="../media/image1116.png"/><Relationship Id="rId46" Type="http://schemas.openxmlformats.org/officeDocument/2006/relationships/image" Target="../media/image1120.png"/><Relationship Id="rId20" Type="http://schemas.openxmlformats.org/officeDocument/2006/relationships/image" Target="../media/image1107.png"/><Relationship Id="rId41" Type="http://schemas.openxmlformats.org/officeDocument/2006/relationships/customXml" Target="../ink/ink1075.xml"/><Relationship Id="rId54" Type="http://schemas.openxmlformats.org/officeDocument/2006/relationships/image" Target="../media/image1124.png"/><Relationship Id="rId1" Type="http://schemas.openxmlformats.org/officeDocument/2006/relationships/slideLayout" Target="../slideLayouts/slideLayout2.xml"/><Relationship Id="rId6" Type="http://schemas.openxmlformats.org/officeDocument/2006/relationships/image" Target="../media/image1100.png"/><Relationship Id="rId15" Type="http://schemas.openxmlformats.org/officeDocument/2006/relationships/customXml" Target="../ink/ink1062.xml"/><Relationship Id="rId23" Type="http://schemas.openxmlformats.org/officeDocument/2006/relationships/customXml" Target="../ink/ink1066.xml"/><Relationship Id="rId28" Type="http://schemas.openxmlformats.org/officeDocument/2006/relationships/image" Target="../media/image1111.png"/><Relationship Id="rId36" Type="http://schemas.openxmlformats.org/officeDocument/2006/relationships/image" Target="../media/image1115.png"/><Relationship Id="rId49" Type="http://schemas.openxmlformats.org/officeDocument/2006/relationships/customXml" Target="../ink/ink1079.xml"/><Relationship Id="rId57" Type="http://schemas.openxmlformats.org/officeDocument/2006/relationships/customXml" Target="../ink/ink1083.xml"/><Relationship Id="rId10" Type="http://schemas.openxmlformats.org/officeDocument/2006/relationships/image" Target="../media/image1102.png"/><Relationship Id="rId31" Type="http://schemas.openxmlformats.org/officeDocument/2006/relationships/customXml" Target="../ink/ink1070.xml"/><Relationship Id="rId44" Type="http://schemas.openxmlformats.org/officeDocument/2006/relationships/image" Target="../media/image1119.png"/><Relationship Id="rId52" Type="http://schemas.openxmlformats.org/officeDocument/2006/relationships/image" Target="../media/image1123.png"/></Relationships>
</file>

<file path=ppt/slides/_rels/slide36.xml.rels><?xml version="1.0" encoding="UTF-8" standalone="yes"?>
<Relationships xmlns="http://schemas.openxmlformats.org/package/2006/relationships"><Relationship Id="rId8" Type="http://schemas.openxmlformats.org/officeDocument/2006/relationships/image" Target="../media/image935.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34.wmf"/><Relationship Id="rId5" Type="http://schemas.openxmlformats.org/officeDocument/2006/relationships/oleObject" Target="../embeddings/oleObject2.bin"/><Relationship Id="rId4" Type="http://schemas.openxmlformats.org/officeDocument/2006/relationships/image" Target="../media/image933.wmf"/></Relationships>
</file>

<file path=ppt/slides/_rels/slide37.xml.rels><?xml version="1.0" encoding="UTF-8" standalone="yes"?>
<Relationships xmlns="http://schemas.openxmlformats.org/package/2006/relationships"><Relationship Id="rId3" Type="http://schemas.openxmlformats.org/officeDocument/2006/relationships/image" Target="../media/image93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937.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938.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3" Type="http://schemas.openxmlformats.org/officeDocument/2006/relationships/image" Target="../media/image185.png"/><Relationship Id="rId18" Type="http://schemas.openxmlformats.org/officeDocument/2006/relationships/customXml" Target="../ink/ink184.xml"/><Relationship Id="rId26" Type="http://schemas.openxmlformats.org/officeDocument/2006/relationships/customXml" Target="../ink/ink188.xml"/><Relationship Id="rId3" Type="http://schemas.openxmlformats.org/officeDocument/2006/relationships/image" Target="../media/image180.png"/><Relationship Id="rId21" Type="http://schemas.openxmlformats.org/officeDocument/2006/relationships/image" Target="../media/image189.png"/><Relationship Id="rId34" Type="http://schemas.openxmlformats.org/officeDocument/2006/relationships/customXml" Target="../ink/ink192.xml"/><Relationship Id="rId7" Type="http://schemas.openxmlformats.org/officeDocument/2006/relationships/image" Target="../media/image182.png"/><Relationship Id="rId12" Type="http://schemas.openxmlformats.org/officeDocument/2006/relationships/customXml" Target="../ink/ink181.xml"/><Relationship Id="rId17" Type="http://schemas.openxmlformats.org/officeDocument/2006/relationships/image" Target="../media/image187.png"/><Relationship Id="rId25" Type="http://schemas.openxmlformats.org/officeDocument/2006/relationships/image" Target="../media/image191.png"/><Relationship Id="rId33" Type="http://schemas.openxmlformats.org/officeDocument/2006/relationships/image" Target="../media/image195.png"/><Relationship Id="rId2" Type="http://schemas.openxmlformats.org/officeDocument/2006/relationships/customXml" Target="../ink/ink176.xml"/><Relationship Id="rId16" Type="http://schemas.openxmlformats.org/officeDocument/2006/relationships/customXml" Target="../ink/ink183.xml"/><Relationship Id="rId20" Type="http://schemas.openxmlformats.org/officeDocument/2006/relationships/customXml" Target="../ink/ink185.xml"/><Relationship Id="rId29" Type="http://schemas.openxmlformats.org/officeDocument/2006/relationships/image" Target="../media/image193.png"/><Relationship Id="rId1" Type="http://schemas.openxmlformats.org/officeDocument/2006/relationships/slideLayout" Target="../slideLayouts/slideLayout7.xml"/><Relationship Id="rId6" Type="http://schemas.openxmlformats.org/officeDocument/2006/relationships/customXml" Target="../ink/ink178.xml"/><Relationship Id="rId11" Type="http://schemas.openxmlformats.org/officeDocument/2006/relationships/image" Target="../media/image184.png"/><Relationship Id="rId24" Type="http://schemas.openxmlformats.org/officeDocument/2006/relationships/customXml" Target="../ink/ink187.xml"/><Relationship Id="rId32" Type="http://schemas.openxmlformats.org/officeDocument/2006/relationships/customXml" Target="../ink/ink191.xml"/><Relationship Id="rId5" Type="http://schemas.openxmlformats.org/officeDocument/2006/relationships/image" Target="../media/image181.png"/><Relationship Id="rId15" Type="http://schemas.openxmlformats.org/officeDocument/2006/relationships/image" Target="../media/image186.png"/><Relationship Id="rId23" Type="http://schemas.openxmlformats.org/officeDocument/2006/relationships/image" Target="../media/image190.png"/><Relationship Id="rId28" Type="http://schemas.openxmlformats.org/officeDocument/2006/relationships/customXml" Target="../ink/ink189.xml"/><Relationship Id="rId10" Type="http://schemas.openxmlformats.org/officeDocument/2006/relationships/customXml" Target="../ink/ink180.xml"/><Relationship Id="rId19" Type="http://schemas.openxmlformats.org/officeDocument/2006/relationships/image" Target="../media/image188.png"/><Relationship Id="rId31" Type="http://schemas.openxmlformats.org/officeDocument/2006/relationships/image" Target="../media/image194.png"/><Relationship Id="rId4" Type="http://schemas.openxmlformats.org/officeDocument/2006/relationships/customXml" Target="../ink/ink177.xml"/><Relationship Id="rId9" Type="http://schemas.openxmlformats.org/officeDocument/2006/relationships/image" Target="../media/image183.png"/><Relationship Id="rId14" Type="http://schemas.openxmlformats.org/officeDocument/2006/relationships/customXml" Target="../ink/ink182.xml"/><Relationship Id="rId22" Type="http://schemas.openxmlformats.org/officeDocument/2006/relationships/customXml" Target="../ink/ink186.xml"/><Relationship Id="rId27" Type="http://schemas.openxmlformats.org/officeDocument/2006/relationships/image" Target="../media/image192.png"/><Relationship Id="rId30" Type="http://schemas.openxmlformats.org/officeDocument/2006/relationships/customXml" Target="../ink/ink190.xml"/><Relationship Id="rId35" Type="http://schemas.openxmlformats.org/officeDocument/2006/relationships/image" Target="../media/image196.png"/><Relationship Id="rId8" Type="http://schemas.openxmlformats.org/officeDocument/2006/relationships/customXml" Target="../ink/ink179.xml"/></Relationships>
</file>

<file path=ppt/slides/_rels/slide40.xml.rels><?xml version="1.0" encoding="UTF-8" standalone="yes"?>
<Relationships xmlns="http://schemas.openxmlformats.org/package/2006/relationships"><Relationship Id="rId3" Type="http://schemas.openxmlformats.org/officeDocument/2006/relationships/image" Target="../media/image939.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942.jpeg"/><Relationship Id="rId5" Type="http://schemas.openxmlformats.org/officeDocument/2006/relationships/image" Target="../media/image941.jpeg"/><Relationship Id="rId4" Type="http://schemas.openxmlformats.org/officeDocument/2006/relationships/image" Target="../media/image940.jpeg"/></Relationships>
</file>

<file path=ppt/slides/_rels/slide41.xml.rels><?xml version="1.0" encoding="UTF-8" standalone="yes"?>
<Relationships xmlns="http://schemas.openxmlformats.org/package/2006/relationships"><Relationship Id="rId3" Type="http://schemas.openxmlformats.org/officeDocument/2006/relationships/image" Target="../media/image1003.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1064.png"/><Relationship Id="rId4" Type="http://schemas.openxmlformats.org/officeDocument/2006/relationships/image" Target="../media/image1063.png"/></Relationships>
</file>

<file path=ppt/slides/_rels/slide42.xml.rels><?xml version="1.0" encoding="UTF-8" standalone="yes"?>
<Relationships xmlns="http://schemas.openxmlformats.org/package/2006/relationships"><Relationship Id="rId3" Type="http://schemas.openxmlformats.org/officeDocument/2006/relationships/image" Target="../media/image1065.jpe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1067.jpeg"/><Relationship Id="rId4" Type="http://schemas.openxmlformats.org/officeDocument/2006/relationships/image" Target="../media/image1066.jpeg"/></Relationships>
</file>

<file path=ppt/slides/_rels/slide43.xml.rels><?xml version="1.0" encoding="UTF-8" standalone="yes"?>
<Relationships xmlns="http://schemas.openxmlformats.org/package/2006/relationships"><Relationship Id="rId3" Type="http://schemas.openxmlformats.org/officeDocument/2006/relationships/image" Target="../media/image1068.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69.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9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17" Type="http://schemas.openxmlformats.org/officeDocument/2006/relationships/customXml" Target="../ink/ink1141.xml"/><Relationship Id="rId299" Type="http://schemas.openxmlformats.org/officeDocument/2006/relationships/customXml" Target="../ink/ink1232.xml"/><Relationship Id="rId21" Type="http://schemas.openxmlformats.org/officeDocument/2006/relationships/customXml" Target="../ink/ink1093.xml"/><Relationship Id="rId63" Type="http://schemas.openxmlformats.org/officeDocument/2006/relationships/customXml" Target="../ink/ink1114.xml"/><Relationship Id="rId159" Type="http://schemas.openxmlformats.org/officeDocument/2006/relationships/customXml" Target="../ink/ink1162.xml"/><Relationship Id="rId170" Type="http://schemas.openxmlformats.org/officeDocument/2006/relationships/image" Target="../media/image1229.png"/><Relationship Id="rId226" Type="http://schemas.openxmlformats.org/officeDocument/2006/relationships/image" Target="../media/image1257.png"/><Relationship Id="rId268" Type="http://schemas.openxmlformats.org/officeDocument/2006/relationships/image" Target="../media/image1278.png"/><Relationship Id="rId32" Type="http://schemas.openxmlformats.org/officeDocument/2006/relationships/image" Target="../media/image1160.png"/><Relationship Id="rId74" Type="http://schemas.openxmlformats.org/officeDocument/2006/relationships/image" Target="../media/image1181.png"/><Relationship Id="rId128" Type="http://schemas.openxmlformats.org/officeDocument/2006/relationships/image" Target="../media/image1208.png"/><Relationship Id="rId5" Type="http://schemas.openxmlformats.org/officeDocument/2006/relationships/customXml" Target="../ink/ink1085.xml"/><Relationship Id="rId181" Type="http://schemas.openxmlformats.org/officeDocument/2006/relationships/customXml" Target="../ink/ink1173.xml"/><Relationship Id="rId237" Type="http://schemas.openxmlformats.org/officeDocument/2006/relationships/customXml" Target="../ink/ink1201.xml"/><Relationship Id="rId279" Type="http://schemas.openxmlformats.org/officeDocument/2006/relationships/customXml" Target="../ink/ink1222.xml"/><Relationship Id="rId43" Type="http://schemas.openxmlformats.org/officeDocument/2006/relationships/customXml" Target="../ink/ink1104.xml"/><Relationship Id="rId139" Type="http://schemas.openxmlformats.org/officeDocument/2006/relationships/customXml" Target="../ink/ink1152.xml"/><Relationship Id="rId290" Type="http://schemas.openxmlformats.org/officeDocument/2006/relationships/image" Target="../media/image1289.png"/><Relationship Id="rId85" Type="http://schemas.openxmlformats.org/officeDocument/2006/relationships/customXml" Target="../ink/ink1125.xml"/><Relationship Id="rId150" Type="http://schemas.openxmlformats.org/officeDocument/2006/relationships/image" Target="../media/image1219.png"/><Relationship Id="rId192" Type="http://schemas.openxmlformats.org/officeDocument/2006/relationships/image" Target="../media/image1240.png"/><Relationship Id="rId206" Type="http://schemas.openxmlformats.org/officeDocument/2006/relationships/image" Target="../media/image1247.png"/><Relationship Id="rId248" Type="http://schemas.openxmlformats.org/officeDocument/2006/relationships/image" Target="../media/image1268.png"/><Relationship Id="rId12" Type="http://schemas.openxmlformats.org/officeDocument/2006/relationships/image" Target="../media/image1150.png"/><Relationship Id="rId108" Type="http://schemas.openxmlformats.org/officeDocument/2006/relationships/image" Target="../media/image1198.png"/><Relationship Id="rId54" Type="http://schemas.openxmlformats.org/officeDocument/2006/relationships/image" Target="../media/image1171.png"/><Relationship Id="rId96" Type="http://schemas.openxmlformats.org/officeDocument/2006/relationships/image" Target="../media/image1192.png"/><Relationship Id="rId161" Type="http://schemas.openxmlformats.org/officeDocument/2006/relationships/customXml" Target="../ink/ink1163.xml"/><Relationship Id="rId217" Type="http://schemas.openxmlformats.org/officeDocument/2006/relationships/customXml" Target="../ink/ink1191.xml"/><Relationship Id="rId6" Type="http://schemas.openxmlformats.org/officeDocument/2006/relationships/image" Target="../media/image1147.png"/><Relationship Id="rId238" Type="http://schemas.openxmlformats.org/officeDocument/2006/relationships/image" Target="../media/image1263.png"/><Relationship Id="rId259" Type="http://schemas.openxmlformats.org/officeDocument/2006/relationships/customXml" Target="../ink/ink1212.xml"/><Relationship Id="rId23" Type="http://schemas.openxmlformats.org/officeDocument/2006/relationships/customXml" Target="../ink/ink1094.xml"/><Relationship Id="rId119" Type="http://schemas.openxmlformats.org/officeDocument/2006/relationships/customXml" Target="../ink/ink1142.xml"/><Relationship Id="rId270" Type="http://schemas.openxmlformats.org/officeDocument/2006/relationships/image" Target="../media/image1279.png"/><Relationship Id="rId291" Type="http://schemas.openxmlformats.org/officeDocument/2006/relationships/customXml" Target="../ink/ink1228.xml"/><Relationship Id="rId44" Type="http://schemas.openxmlformats.org/officeDocument/2006/relationships/image" Target="../media/image1166.png"/><Relationship Id="rId65" Type="http://schemas.openxmlformats.org/officeDocument/2006/relationships/customXml" Target="../ink/ink1115.xml"/><Relationship Id="rId86" Type="http://schemas.openxmlformats.org/officeDocument/2006/relationships/image" Target="../media/image1187.png"/><Relationship Id="rId130" Type="http://schemas.openxmlformats.org/officeDocument/2006/relationships/image" Target="../media/image1209.png"/><Relationship Id="rId151" Type="http://schemas.openxmlformats.org/officeDocument/2006/relationships/customXml" Target="../ink/ink1158.xml"/><Relationship Id="rId172" Type="http://schemas.openxmlformats.org/officeDocument/2006/relationships/image" Target="../media/image1230.png"/><Relationship Id="rId193" Type="http://schemas.openxmlformats.org/officeDocument/2006/relationships/customXml" Target="../ink/ink1179.xml"/><Relationship Id="rId207" Type="http://schemas.openxmlformats.org/officeDocument/2006/relationships/customXml" Target="../ink/ink1186.xml"/><Relationship Id="rId228" Type="http://schemas.openxmlformats.org/officeDocument/2006/relationships/image" Target="../media/image1258.png"/><Relationship Id="rId249" Type="http://schemas.openxmlformats.org/officeDocument/2006/relationships/customXml" Target="../ink/ink1207.xml"/><Relationship Id="rId13" Type="http://schemas.openxmlformats.org/officeDocument/2006/relationships/customXml" Target="../ink/ink1089.xml"/><Relationship Id="rId109" Type="http://schemas.openxmlformats.org/officeDocument/2006/relationships/customXml" Target="../ink/ink1137.xml"/><Relationship Id="rId260" Type="http://schemas.openxmlformats.org/officeDocument/2006/relationships/image" Target="../media/image1274.png"/><Relationship Id="rId281" Type="http://schemas.openxmlformats.org/officeDocument/2006/relationships/customXml" Target="../ink/ink1223.xml"/><Relationship Id="rId34" Type="http://schemas.openxmlformats.org/officeDocument/2006/relationships/image" Target="../media/image1161.png"/><Relationship Id="rId55" Type="http://schemas.openxmlformats.org/officeDocument/2006/relationships/customXml" Target="../ink/ink1110.xml"/><Relationship Id="rId76" Type="http://schemas.openxmlformats.org/officeDocument/2006/relationships/image" Target="../media/image1182.png"/><Relationship Id="rId97" Type="http://schemas.openxmlformats.org/officeDocument/2006/relationships/customXml" Target="../ink/ink1131.xml"/><Relationship Id="rId120" Type="http://schemas.openxmlformats.org/officeDocument/2006/relationships/image" Target="../media/image1204.png"/><Relationship Id="rId141" Type="http://schemas.openxmlformats.org/officeDocument/2006/relationships/customXml" Target="../ink/ink1153.xml"/><Relationship Id="rId7" Type="http://schemas.openxmlformats.org/officeDocument/2006/relationships/customXml" Target="../ink/ink1086.xml"/><Relationship Id="rId162" Type="http://schemas.openxmlformats.org/officeDocument/2006/relationships/image" Target="../media/image1225.png"/><Relationship Id="rId183" Type="http://schemas.openxmlformats.org/officeDocument/2006/relationships/customXml" Target="../ink/ink1174.xml"/><Relationship Id="rId218" Type="http://schemas.openxmlformats.org/officeDocument/2006/relationships/image" Target="../media/image1253.png"/><Relationship Id="rId239" Type="http://schemas.openxmlformats.org/officeDocument/2006/relationships/customXml" Target="../ink/ink1202.xml"/><Relationship Id="rId250" Type="http://schemas.openxmlformats.org/officeDocument/2006/relationships/image" Target="../media/image1269.png"/><Relationship Id="rId271" Type="http://schemas.openxmlformats.org/officeDocument/2006/relationships/customXml" Target="../ink/ink1218.xml"/><Relationship Id="rId292" Type="http://schemas.openxmlformats.org/officeDocument/2006/relationships/image" Target="../media/image1290.png"/><Relationship Id="rId24" Type="http://schemas.openxmlformats.org/officeDocument/2006/relationships/image" Target="../media/image1156.png"/><Relationship Id="rId45" Type="http://schemas.openxmlformats.org/officeDocument/2006/relationships/customXml" Target="../ink/ink1105.xml"/><Relationship Id="rId66" Type="http://schemas.openxmlformats.org/officeDocument/2006/relationships/image" Target="../media/image1177.png"/><Relationship Id="rId87" Type="http://schemas.openxmlformats.org/officeDocument/2006/relationships/customXml" Target="../ink/ink1126.xml"/><Relationship Id="rId110" Type="http://schemas.openxmlformats.org/officeDocument/2006/relationships/image" Target="../media/image1199.png"/><Relationship Id="rId131" Type="http://schemas.openxmlformats.org/officeDocument/2006/relationships/customXml" Target="../ink/ink1148.xml"/><Relationship Id="rId152" Type="http://schemas.openxmlformats.org/officeDocument/2006/relationships/image" Target="../media/image1220.png"/><Relationship Id="rId173" Type="http://schemas.openxmlformats.org/officeDocument/2006/relationships/customXml" Target="../ink/ink1169.xml"/><Relationship Id="rId194" Type="http://schemas.openxmlformats.org/officeDocument/2006/relationships/image" Target="../media/image1241.png"/><Relationship Id="rId208" Type="http://schemas.openxmlformats.org/officeDocument/2006/relationships/image" Target="../media/image1248.png"/><Relationship Id="rId229" Type="http://schemas.openxmlformats.org/officeDocument/2006/relationships/customXml" Target="../ink/ink1197.xml"/><Relationship Id="rId240" Type="http://schemas.openxmlformats.org/officeDocument/2006/relationships/image" Target="../media/image1264.png"/><Relationship Id="rId261" Type="http://schemas.openxmlformats.org/officeDocument/2006/relationships/customXml" Target="../ink/ink1213.xml"/><Relationship Id="rId14" Type="http://schemas.openxmlformats.org/officeDocument/2006/relationships/image" Target="../media/image1151.png"/><Relationship Id="rId35" Type="http://schemas.openxmlformats.org/officeDocument/2006/relationships/customXml" Target="../ink/ink1100.xml"/><Relationship Id="rId56" Type="http://schemas.openxmlformats.org/officeDocument/2006/relationships/image" Target="../media/image1172.png"/><Relationship Id="rId77" Type="http://schemas.openxmlformats.org/officeDocument/2006/relationships/customXml" Target="../ink/ink1121.xml"/><Relationship Id="rId100" Type="http://schemas.openxmlformats.org/officeDocument/2006/relationships/image" Target="../media/image1194.png"/><Relationship Id="rId282" Type="http://schemas.openxmlformats.org/officeDocument/2006/relationships/image" Target="../media/image1285.png"/><Relationship Id="rId8" Type="http://schemas.openxmlformats.org/officeDocument/2006/relationships/image" Target="../media/image1148.png"/><Relationship Id="rId98" Type="http://schemas.openxmlformats.org/officeDocument/2006/relationships/image" Target="../media/image1193.png"/><Relationship Id="rId121" Type="http://schemas.openxmlformats.org/officeDocument/2006/relationships/customXml" Target="../ink/ink1143.xml"/><Relationship Id="rId142" Type="http://schemas.openxmlformats.org/officeDocument/2006/relationships/image" Target="../media/image1215.png"/><Relationship Id="rId163" Type="http://schemas.openxmlformats.org/officeDocument/2006/relationships/customXml" Target="../ink/ink1164.xml"/><Relationship Id="rId184" Type="http://schemas.openxmlformats.org/officeDocument/2006/relationships/image" Target="../media/image1236.png"/><Relationship Id="rId219" Type="http://schemas.openxmlformats.org/officeDocument/2006/relationships/customXml" Target="../ink/ink1192.xml"/><Relationship Id="rId230" Type="http://schemas.openxmlformats.org/officeDocument/2006/relationships/image" Target="../media/image1259.png"/><Relationship Id="rId251" Type="http://schemas.openxmlformats.org/officeDocument/2006/relationships/customXml" Target="../ink/ink1208.xml"/><Relationship Id="rId25" Type="http://schemas.openxmlformats.org/officeDocument/2006/relationships/customXml" Target="../ink/ink1095.xml"/><Relationship Id="rId46" Type="http://schemas.openxmlformats.org/officeDocument/2006/relationships/image" Target="../media/image1167.png"/><Relationship Id="rId67" Type="http://schemas.openxmlformats.org/officeDocument/2006/relationships/customXml" Target="../ink/ink1116.xml"/><Relationship Id="rId272" Type="http://schemas.openxmlformats.org/officeDocument/2006/relationships/image" Target="../media/image1280.png"/><Relationship Id="rId293" Type="http://schemas.openxmlformats.org/officeDocument/2006/relationships/customXml" Target="../ink/ink1229.xml"/><Relationship Id="rId88" Type="http://schemas.openxmlformats.org/officeDocument/2006/relationships/image" Target="../media/image1188.png"/><Relationship Id="rId111" Type="http://schemas.openxmlformats.org/officeDocument/2006/relationships/customXml" Target="../ink/ink1138.xml"/><Relationship Id="rId132" Type="http://schemas.openxmlformats.org/officeDocument/2006/relationships/image" Target="../media/image1210.png"/><Relationship Id="rId153" Type="http://schemas.openxmlformats.org/officeDocument/2006/relationships/customXml" Target="../ink/ink1159.xml"/><Relationship Id="rId174" Type="http://schemas.openxmlformats.org/officeDocument/2006/relationships/image" Target="../media/image1231.png"/><Relationship Id="rId195" Type="http://schemas.openxmlformats.org/officeDocument/2006/relationships/customXml" Target="../ink/ink1180.xml"/><Relationship Id="rId209" Type="http://schemas.openxmlformats.org/officeDocument/2006/relationships/customXml" Target="../ink/ink1187.xml"/><Relationship Id="rId220" Type="http://schemas.openxmlformats.org/officeDocument/2006/relationships/image" Target="../media/image1254.png"/><Relationship Id="rId241" Type="http://schemas.openxmlformats.org/officeDocument/2006/relationships/customXml" Target="../ink/ink1203.xml"/><Relationship Id="rId15" Type="http://schemas.openxmlformats.org/officeDocument/2006/relationships/customXml" Target="../ink/ink1090.xml"/><Relationship Id="rId36" Type="http://schemas.openxmlformats.org/officeDocument/2006/relationships/image" Target="../media/image1162.png"/><Relationship Id="rId57" Type="http://schemas.openxmlformats.org/officeDocument/2006/relationships/customXml" Target="../ink/ink1111.xml"/><Relationship Id="rId262" Type="http://schemas.openxmlformats.org/officeDocument/2006/relationships/image" Target="../media/image1275.png"/><Relationship Id="rId283" Type="http://schemas.openxmlformats.org/officeDocument/2006/relationships/customXml" Target="../ink/ink1224.xml"/><Relationship Id="rId78" Type="http://schemas.openxmlformats.org/officeDocument/2006/relationships/image" Target="../media/image1183.png"/><Relationship Id="rId99" Type="http://schemas.openxmlformats.org/officeDocument/2006/relationships/customXml" Target="../ink/ink1132.xml"/><Relationship Id="rId101" Type="http://schemas.openxmlformats.org/officeDocument/2006/relationships/customXml" Target="../ink/ink1133.xml"/><Relationship Id="rId122" Type="http://schemas.openxmlformats.org/officeDocument/2006/relationships/image" Target="../media/image1205.png"/><Relationship Id="rId143" Type="http://schemas.openxmlformats.org/officeDocument/2006/relationships/customXml" Target="../ink/ink1154.xml"/><Relationship Id="rId164" Type="http://schemas.openxmlformats.org/officeDocument/2006/relationships/image" Target="../media/image1226.png"/><Relationship Id="rId185" Type="http://schemas.openxmlformats.org/officeDocument/2006/relationships/customXml" Target="../ink/ink1175.xml"/><Relationship Id="rId9" Type="http://schemas.openxmlformats.org/officeDocument/2006/relationships/customXml" Target="../ink/ink1087.xml"/><Relationship Id="rId210" Type="http://schemas.openxmlformats.org/officeDocument/2006/relationships/image" Target="../media/image1249.png"/><Relationship Id="rId26" Type="http://schemas.openxmlformats.org/officeDocument/2006/relationships/image" Target="../media/image1157.png"/><Relationship Id="rId231" Type="http://schemas.openxmlformats.org/officeDocument/2006/relationships/customXml" Target="../ink/ink1198.xml"/><Relationship Id="rId252" Type="http://schemas.openxmlformats.org/officeDocument/2006/relationships/image" Target="../media/image1270.png"/><Relationship Id="rId273" Type="http://schemas.openxmlformats.org/officeDocument/2006/relationships/customXml" Target="../ink/ink1219.xml"/><Relationship Id="rId294" Type="http://schemas.openxmlformats.org/officeDocument/2006/relationships/image" Target="../media/image1291.png"/><Relationship Id="rId47" Type="http://schemas.openxmlformats.org/officeDocument/2006/relationships/customXml" Target="../ink/ink1106.xml"/><Relationship Id="rId68" Type="http://schemas.openxmlformats.org/officeDocument/2006/relationships/image" Target="../media/image1178.png"/><Relationship Id="rId89" Type="http://schemas.openxmlformats.org/officeDocument/2006/relationships/customXml" Target="../ink/ink1127.xml"/><Relationship Id="rId112" Type="http://schemas.openxmlformats.org/officeDocument/2006/relationships/image" Target="../media/image1200.png"/><Relationship Id="rId133" Type="http://schemas.openxmlformats.org/officeDocument/2006/relationships/customXml" Target="../ink/ink1149.xml"/><Relationship Id="rId154" Type="http://schemas.openxmlformats.org/officeDocument/2006/relationships/image" Target="../media/image1221.png"/><Relationship Id="rId175" Type="http://schemas.openxmlformats.org/officeDocument/2006/relationships/customXml" Target="../ink/ink1170.xml"/><Relationship Id="rId196" Type="http://schemas.openxmlformats.org/officeDocument/2006/relationships/image" Target="../media/image1242.png"/><Relationship Id="rId200" Type="http://schemas.openxmlformats.org/officeDocument/2006/relationships/image" Target="../media/image1244.png"/><Relationship Id="rId16" Type="http://schemas.openxmlformats.org/officeDocument/2006/relationships/image" Target="../media/image1152.png"/><Relationship Id="rId221" Type="http://schemas.openxmlformats.org/officeDocument/2006/relationships/customXml" Target="../ink/ink1193.xml"/><Relationship Id="rId242" Type="http://schemas.openxmlformats.org/officeDocument/2006/relationships/image" Target="../media/image1265.png"/><Relationship Id="rId263" Type="http://schemas.openxmlformats.org/officeDocument/2006/relationships/customXml" Target="../ink/ink1214.xml"/><Relationship Id="rId284" Type="http://schemas.openxmlformats.org/officeDocument/2006/relationships/image" Target="../media/image1286.png"/><Relationship Id="rId37" Type="http://schemas.openxmlformats.org/officeDocument/2006/relationships/customXml" Target="../ink/ink1101.xml"/><Relationship Id="rId58" Type="http://schemas.openxmlformats.org/officeDocument/2006/relationships/image" Target="../media/image1173.png"/><Relationship Id="rId79" Type="http://schemas.openxmlformats.org/officeDocument/2006/relationships/customXml" Target="../ink/ink1122.xml"/><Relationship Id="rId102" Type="http://schemas.openxmlformats.org/officeDocument/2006/relationships/image" Target="../media/image1195.png"/><Relationship Id="rId123" Type="http://schemas.openxmlformats.org/officeDocument/2006/relationships/customXml" Target="../ink/ink1144.xml"/><Relationship Id="rId144" Type="http://schemas.openxmlformats.org/officeDocument/2006/relationships/image" Target="../media/image1216.png"/><Relationship Id="rId90" Type="http://schemas.openxmlformats.org/officeDocument/2006/relationships/image" Target="../media/image1189.png"/><Relationship Id="rId165" Type="http://schemas.openxmlformats.org/officeDocument/2006/relationships/customXml" Target="../ink/ink1165.xml"/><Relationship Id="rId186" Type="http://schemas.openxmlformats.org/officeDocument/2006/relationships/image" Target="../media/image1237.png"/><Relationship Id="rId211" Type="http://schemas.openxmlformats.org/officeDocument/2006/relationships/customXml" Target="../ink/ink1188.xml"/><Relationship Id="rId232" Type="http://schemas.openxmlformats.org/officeDocument/2006/relationships/image" Target="../media/image1260.png"/><Relationship Id="rId253" Type="http://schemas.openxmlformats.org/officeDocument/2006/relationships/customXml" Target="../ink/ink1209.xml"/><Relationship Id="rId274" Type="http://schemas.openxmlformats.org/officeDocument/2006/relationships/image" Target="../media/image1281.png"/><Relationship Id="rId295" Type="http://schemas.openxmlformats.org/officeDocument/2006/relationships/customXml" Target="../ink/ink1230.xml"/><Relationship Id="rId27" Type="http://schemas.openxmlformats.org/officeDocument/2006/relationships/customXml" Target="../ink/ink1096.xml"/><Relationship Id="rId48" Type="http://schemas.openxmlformats.org/officeDocument/2006/relationships/image" Target="../media/image1168.png"/><Relationship Id="rId69" Type="http://schemas.openxmlformats.org/officeDocument/2006/relationships/customXml" Target="../ink/ink1117.xml"/><Relationship Id="rId113" Type="http://schemas.openxmlformats.org/officeDocument/2006/relationships/customXml" Target="../ink/ink1139.xml"/><Relationship Id="rId134" Type="http://schemas.openxmlformats.org/officeDocument/2006/relationships/image" Target="../media/image1211.png"/><Relationship Id="rId80" Type="http://schemas.openxmlformats.org/officeDocument/2006/relationships/image" Target="../media/image1184.png"/><Relationship Id="rId155" Type="http://schemas.openxmlformats.org/officeDocument/2006/relationships/customXml" Target="../ink/ink1160.xml"/><Relationship Id="rId176" Type="http://schemas.openxmlformats.org/officeDocument/2006/relationships/image" Target="../media/image1232.png"/><Relationship Id="rId197" Type="http://schemas.openxmlformats.org/officeDocument/2006/relationships/customXml" Target="../ink/ink1181.xml"/><Relationship Id="rId201" Type="http://schemas.openxmlformats.org/officeDocument/2006/relationships/customXml" Target="../ink/ink1183.xml"/><Relationship Id="rId222" Type="http://schemas.openxmlformats.org/officeDocument/2006/relationships/image" Target="../media/image1255.png"/><Relationship Id="rId243" Type="http://schemas.openxmlformats.org/officeDocument/2006/relationships/customXml" Target="../ink/ink1204.xml"/><Relationship Id="rId264" Type="http://schemas.openxmlformats.org/officeDocument/2006/relationships/image" Target="../media/image1276.png"/><Relationship Id="rId285" Type="http://schemas.openxmlformats.org/officeDocument/2006/relationships/customXml" Target="../ink/ink1225.xml"/><Relationship Id="rId17" Type="http://schemas.openxmlformats.org/officeDocument/2006/relationships/customXml" Target="../ink/ink1091.xml"/><Relationship Id="rId38" Type="http://schemas.openxmlformats.org/officeDocument/2006/relationships/image" Target="../media/image1163.png"/><Relationship Id="rId59" Type="http://schemas.openxmlformats.org/officeDocument/2006/relationships/customXml" Target="../ink/ink1112.xml"/><Relationship Id="rId103" Type="http://schemas.openxmlformats.org/officeDocument/2006/relationships/customXml" Target="../ink/ink1134.xml"/><Relationship Id="rId124" Type="http://schemas.openxmlformats.org/officeDocument/2006/relationships/image" Target="../media/image1206.png"/><Relationship Id="rId70" Type="http://schemas.openxmlformats.org/officeDocument/2006/relationships/image" Target="../media/image1179.png"/><Relationship Id="rId91" Type="http://schemas.openxmlformats.org/officeDocument/2006/relationships/customXml" Target="../ink/ink1128.xml"/><Relationship Id="rId145" Type="http://schemas.openxmlformats.org/officeDocument/2006/relationships/customXml" Target="../ink/ink1155.xml"/><Relationship Id="rId166" Type="http://schemas.openxmlformats.org/officeDocument/2006/relationships/image" Target="../media/image1227.png"/><Relationship Id="rId187" Type="http://schemas.openxmlformats.org/officeDocument/2006/relationships/customXml" Target="../ink/ink1176.xml"/><Relationship Id="rId1" Type="http://schemas.openxmlformats.org/officeDocument/2006/relationships/slideLayout" Target="../slideLayouts/slideLayout2.xml"/><Relationship Id="rId212" Type="http://schemas.openxmlformats.org/officeDocument/2006/relationships/image" Target="../media/image1250.png"/><Relationship Id="rId233" Type="http://schemas.openxmlformats.org/officeDocument/2006/relationships/customXml" Target="../ink/ink1199.xml"/><Relationship Id="rId254" Type="http://schemas.openxmlformats.org/officeDocument/2006/relationships/image" Target="../media/image1271.png"/><Relationship Id="rId28" Type="http://schemas.openxmlformats.org/officeDocument/2006/relationships/image" Target="../media/image1158.png"/><Relationship Id="rId49" Type="http://schemas.openxmlformats.org/officeDocument/2006/relationships/customXml" Target="../ink/ink1107.xml"/><Relationship Id="rId114" Type="http://schemas.openxmlformats.org/officeDocument/2006/relationships/image" Target="../media/image1201.png"/><Relationship Id="rId275" Type="http://schemas.openxmlformats.org/officeDocument/2006/relationships/customXml" Target="../ink/ink1220.xml"/><Relationship Id="rId296" Type="http://schemas.openxmlformats.org/officeDocument/2006/relationships/image" Target="../media/image1292.png"/><Relationship Id="rId300" Type="http://schemas.openxmlformats.org/officeDocument/2006/relationships/image" Target="../media/image1294.png"/><Relationship Id="rId60" Type="http://schemas.openxmlformats.org/officeDocument/2006/relationships/image" Target="../media/image1174.png"/><Relationship Id="rId81" Type="http://schemas.openxmlformats.org/officeDocument/2006/relationships/customXml" Target="../ink/ink1123.xml"/><Relationship Id="rId135" Type="http://schemas.openxmlformats.org/officeDocument/2006/relationships/customXml" Target="../ink/ink1150.xml"/><Relationship Id="rId156" Type="http://schemas.openxmlformats.org/officeDocument/2006/relationships/image" Target="../media/image1222.png"/><Relationship Id="rId177" Type="http://schemas.openxmlformats.org/officeDocument/2006/relationships/customXml" Target="../ink/ink1171.xml"/><Relationship Id="rId198" Type="http://schemas.openxmlformats.org/officeDocument/2006/relationships/image" Target="../media/image1243.png"/><Relationship Id="rId202" Type="http://schemas.openxmlformats.org/officeDocument/2006/relationships/image" Target="../media/image1245.png"/><Relationship Id="rId223" Type="http://schemas.openxmlformats.org/officeDocument/2006/relationships/customXml" Target="../ink/ink1194.xml"/><Relationship Id="rId244" Type="http://schemas.openxmlformats.org/officeDocument/2006/relationships/image" Target="../media/image1266.png"/><Relationship Id="rId18" Type="http://schemas.openxmlformats.org/officeDocument/2006/relationships/image" Target="../media/image1153.png"/><Relationship Id="rId39" Type="http://schemas.openxmlformats.org/officeDocument/2006/relationships/customXml" Target="../ink/ink1102.xml"/><Relationship Id="rId265" Type="http://schemas.openxmlformats.org/officeDocument/2006/relationships/customXml" Target="../ink/ink1215.xml"/><Relationship Id="rId286" Type="http://schemas.openxmlformats.org/officeDocument/2006/relationships/image" Target="../media/image1287.png"/><Relationship Id="rId50" Type="http://schemas.openxmlformats.org/officeDocument/2006/relationships/image" Target="../media/image1169.png"/><Relationship Id="rId104" Type="http://schemas.openxmlformats.org/officeDocument/2006/relationships/image" Target="../media/image1196.png"/><Relationship Id="rId125" Type="http://schemas.openxmlformats.org/officeDocument/2006/relationships/customXml" Target="../ink/ink1145.xml"/><Relationship Id="rId146" Type="http://schemas.openxmlformats.org/officeDocument/2006/relationships/image" Target="../media/image1217.png"/><Relationship Id="rId167" Type="http://schemas.openxmlformats.org/officeDocument/2006/relationships/customXml" Target="../ink/ink1166.xml"/><Relationship Id="rId188" Type="http://schemas.openxmlformats.org/officeDocument/2006/relationships/image" Target="../media/image1238.png"/><Relationship Id="rId71" Type="http://schemas.openxmlformats.org/officeDocument/2006/relationships/customXml" Target="../ink/ink1118.xml"/><Relationship Id="rId92" Type="http://schemas.openxmlformats.org/officeDocument/2006/relationships/image" Target="../media/image1190.png"/><Relationship Id="rId213" Type="http://schemas.openxmlformats.org/officeDocument/2006/relationships/customXml" Target="../ink/ink1189.xml"/><Relationship Id="rId234" Type="http://schemas.openxmlformats.org/officeDocument/2006/relationships/image" Target="../media/image1261.png"/><Relationship Id="rId2" Type="http://schemas.openxmlformats.org/officeDocument/2006/relationships/notesSlide" Target="../notesSlides/notesSlide32.xml"/><Relationship Id="rId29" Type="http://schemas.openxmlformats.org/officeDocument/2006/relationships/customXml" Target="../ink/ink1097.xml"/><Relationship Id="rId255" Type="http://schemas.openxmlformats.org/officeDocument/2006/relationships/customXml" Target="../ink/ink1210.xml"/><Relationship Id="rId276" Type="http://schemas.openxmlformats.org/officeDocument/2006/relationships/image" Target="../media/image1282.png"/><Relationship Id="rId297" Type="http://schemas.openxmlformats.org/officeDocument/2006/relationships/customXml" Target="../ink/ink1231.xml"/><Relationship Id="rId40" Type="http://schemas.openxmlformats.org/officeDocument/2006/relationships/image" Target="../media/image1164.png"/><Relationship Id="rId115" Type="http://schemas.openxmlformats.org/officeDocument/2006/relationships/customXml" Target="../ink/ink1140.xml"/><Relationship Id="rId136" Type="http://schemas.openxmlformats.org/officeDocument/2006/relationships/image" Target="../media/image1212.png"/><Relationship Id="rId157" Type="http://schemas.openxmlformats.org/officeDocument/2006/relationships/customXml" Target="../ink/ink1161.xml"/><Relationship Id="rId178" Type="http://schemas.openxmlformats.org/officeDocument/2006/relationships/image" Target="../media/image1233.png"/><Relationship Id="rId301" Type="http://schemas.openxmlformats.org/officeDocument/2006/relationships/customXml" Target="../ink/ink1233.xml"/><Relationship Id="rId61" Type="http://schemas.openxmlformats.org/officeDocument/2006/relationships/customXml" Target="../ink/ink1113.xml"/><Relationship Id="rId82" Type="http://schemas.openxmlformats.org/officeDocument/2006/relationships/image" Target="../media/image1185.png"/><Relationship Id="rId199" Type="http://schemas.openxmlformats.org/officeDocument/2006/relationships/customXml" Target="../ink/ink1182.xml"/><Relationship Id="rId203" Type="http://schemas.openxmlformats.org/officeDocument/2006/relationships/customXml" Target="../ink/ink1184.xml"/><Relationship Id="rId19" Type="http://schemas.openxmlformats.org/officeDocument/2006/relationships/customXml" Target="../ink/ink1092.xml"/><Relationship Id="rId224" Type="http://schemas.openxmlformats.org/officeDocument/2006/relationships/image" Target="../media/image1256.png"/><Relationship Id="rId245" Type="http://schemas.openxmlformats.org/officeDocument/2006/relationships/customXml" Target="../ink/ink1205.xml"/><Relationship Id="rId266" Type="http://schemas.openxmlformats.org/officeDocument/2006/relationships/image" Target="../media/image1277.png"/><Relationship Id="rId287" Type="http://schemas.openxmlformats.org/officeDocument/2006/relationships/customXml" Target="../ink/ink1226.xml"/><Relationship Id="rId30" Type="http://schemas.openxmlformats.org/officeDocument/2006/relationships/image" Target="../media/image1159.png"/><Relationship Id="rId105" Type="http://schemas.openxmlformats.org/officeDocument/2006/relationships/customXml" Target="../ink/ink1135.xml"/><Relationship Id="rId126" Type="http://schemas.openxmlformats.org/officeDocument/2006/relationships/image" Target="../media/image1207.png"/><Relationship Id="rId147" Type="http://schemas.openxmlformats.org/officeDocument/2006/relationships/customXml" Target="../ink/ink1156.xml"/><Relationship Id="rId168" Type="http://schemas.openxmlformats.org/officeDocument/2006/relationships/image" Target="../media/image1228.png"/><Relationship Id="rId51" Type="http://schemas.openxmlformats.org/officeDocument/2006/relationships/customXml" Target="../ink/ink1108.xml"/><Relationship Id="rId72" Type="http://schemas.openxmlformats.org/officeDocument/2006/relationships/image" Target="../media/image1180.png"/><Relationship Id="rId93" Type="http://schemas.openxmlformats.org/officeDocument/2006/relationships/customXml" Target="../ink/ink1129.xml"/><Relationship Id="rId189" Type="http://schemas.openxmlformats.org/officeDocument/2006/relationships/customXml" Target="../ink/ink1177.xml"/><Relationship Id="rId3" Type="http://schemas.openxmlformats.org/officeDocument/2006/relationships/customXml" Target="../ink/ink1084.xml"/><Relationship Id="rId214" Type="http://schemas.openxmlformats.org/officeDocument/2006/relationships/image" Target="../media/image1251.png"/><Relationship Id="rId235" Type="http://schemas.openxmlformats.org/officeDocument/2006/relationships/customXml" Target="../ink/ink1200.xml"/><Relationship Id="rId256" Type="http://schemas.openxmlformats.org/officeDocument/2006/relationships/image" Target="../media/image1272.png"/><Relationship Id="rId277" Type="http://schemas.openxmlformats.org/officeDocument/2006/relationships/customXml" Target="../ink/ink1221.xml"/><Relationship Id="rId298" Type="http://schemas.openxmlformats.org/officeDocument/2006/relationships/image" Target="../media/image1293.png"/><Relationship Id="rId116" Type="http://schemas.openxmlformats.org/officeDocument/2006/relationships/image" Target="../media/image1202.png"/><Relationship Id="rId137" Type="http://schemas.openxmlformats.org/officeDocument/2006/relationships/customXml" Target="../ink/ink1151.xml"/><Relationship Id="rId158" Type="http://schemas.openxmlformats.org/officeDocument/2006/relationships/image" Target="../media/image1223.png"/><Relationship Id="rId302" Type="http://schemas.openxmlformats.org/officeDocument/2006/relationships/image" Target="../media/image1295.png"/><Relationship Id="rId20" Type="http://schemas.openxmlformats.org/officeDocument/2006/relationships/image" Target="../media/image1154.png"/><Relationship Id="rId41" Type="http://schemas.openxmlformats.org/officeDocument/2006/relationships/customXml" Target="../ink/ink1103.xml"/><Relationship Id="rId62" Type="http://schemas.openxmlformats.org/officeDocument/2006/relationships/image" Target="../media/image1175.png"/><Relationship Id="rId83" Type="http://schemas.openxmlformats.org/officeDocument/2006/relationships/customXml" Target="../ink/ink1124.xml"/><Relationship Id="rId179" Type="http://schemas.openxmlformats.org/officeDocument/2006/relationships/customXml" Target="../ink/ink1172.xml"/><Relationship Id="rId190" Type="http://schemas.openxmlformats.org/officeDocument/2006/relationships/image" Target="../media/image1239.png"/><Relationship Id="rId204" Type="http://schemas.openxmlformats.org/officeDocument/2006/relationships/image" Target="../media/image1246.png"/><Relationship Id="rId225" Type="http://schemas.openxmlformats.org/officeDocument/2006/relationships/customXml" Target="../ink/ink1195.xml"/><Relationship Id="rId246" Type="http://schemas.openxmlformats.org/officeDocument/2006/relationships/image" Target="../media/image1267.png"/><Relationship Id="rId267" Type="http://schemas.openxmlformats.org/officeDocument/2006/relationships/customXml" Target="../ink/ink1216.xml"/><Relationship Id="rId288" Type="http://schemas.openxmlformats.org/officeDocument/2006/relationships/image" Target="../media/image1288.png"/><Relationship Id="rId106" Type="http://schemas.openxmlformats.org/officeDocument/2006/relationships/image" Target="../media/image1197.png"/><Relationship Id="rId127" Type="http://schemas.openxmlformats.org/officeDocument/2006/relationships/customXml" Target="../ink/ink1146.xml"/><Relationship Id="rId10" Type="http://schemas.openxmlformats.org/officeDocument/2006/relationships/image" Target="../media/image1149.png"/><Relationship Id="rId31" Type="http://schemas.openxmlformats.org/officeDocument/2006/relationships/customXml" Target="../ink/ink1098.xml"/><Relationship Id="rId52" Type="http://schemas.openxmlformats.org/officeDocument/2006/relationships/image" Target="../media/image1170.png"/><Relationship Id="rId73" Type="http://schemas.openxmlformats.org/officeDocument/2006/relationships/customXml" Target="../ink/ink1119.xml"/><Relationship Id="rId94" Type="http://schemas.openxmlformats.org/officeDocument/2006/relationships/image" Target="../media/image1191.png"/><Relationship Id="rId148" Type="http://schemas.openxmlformats.org/officeDocument/2006/relationships/image" Target="../media/image1218.png"/><Relationship Id="rId169" Type="http://schemas.openxmlformats.org/officeDocument/2006/relationships/customXml" Target="../ink/ink1167.xml"/><Relationship Id="rId4" Type="http://schemas.openxmlformats.org/officeDocument/2006/relationships/image" Target="../media/image1146.png"/><Relationship Id="rId180" Type="http://schemas.openxmlformats.org/officeDocument/2006/relationships/image" Target="../media/image1234.png"/><Relationship Id="rId215" Type="http://schemas.openxmlformats.org/officeDocument/2006/relationships/customXml" Target="../ink/ink1190.xml"/><Relationship Id="rId236" Type="http://schemas.openxmlformats.org/officeDocument/2006/relationships/image" Target="../media/image1262.png"/><Relationship Id="rId257" Type="http://schemas.openxmlformats.org/officeDocument/2006/relationships/customXml" Target="../ink/ink1211.xml"/><Relationship Id="rId278" Type="http://schemas.openxmlformats.org/officeDocument/2006/relationships/image" Target="../media/image1283.png"/><Relationship Id="rId42" Type="http://schemas.openxmlformats.org/officeDocument/2006/relationships/image" Target="../media/image1165.png"/><Relationship Id="rId84" Type="http://schemas.openxmlformats.org/officeDocument/2006/relationships/image" Target="../media/image1186.png"/><Relationship Id="rId138" Type="http://schemas.openxmlformats.org/officeDocument/2006/relationships/image" Target="../media/image1213.png"/><Relationship Id="rId191" Type="http://schemas.openxmlformats.org/officeDocument/2006/relationships/customXml" Target="../ink/ink1178.xml"/><Relationship Id="rId205" Type="http://schemas.openxmlformats.org/officeDocument/2006/relationships/customXml" Target="../ink/ink1185.xml"/><Relationship Id="rId247" Type="http://schemas.openxmlformats.org/officeDocument/2006/relationships/customXml" Target="../ink/ink1206.xml"/><Relationship Id="rId107" Type="http://schemas.openxmlformats.org/officeDocument/2006/relationships/customXml" Target="../ink/ink1136.xml"/><Relationship Id="rId289" Type="http://schemas.openxmlformats.org/officeDocument/2006/relationships/customXml" Target="../ink/ink1227.xml"/><Relationship Id="rId11" Type="http://schemas.openxmlformats.org/officeDocument/2006/relationships/customXml" Target="../ink/ink1088.xml"/><Relationship Id="rId53" Type="http://schemas.openxmlformats.org/officeDocument/2006/relationships/customXml" Target="../ink/ink1109.xml"/><Relationship Id="rId149" Type="http://schemas.openxmlformats.org/officeDocument/2006/relationships/customXml" Target="../ink/ink1157.xml"/><Relationship Id="rId95" Type="http://schemas.openxmlformats.org/officeDocument/2006/relationships/customXml" Target="../ink/ink1130.xml"/><Relationship Id="rId160" Type="http://schemas.openxmlformats.org/officeDocument/2006/relationships/image" Target="../media/image1224.png"/><Relationship Id="rId216" Type="http://schemas.openxmlformats.org/officeDocument/2006/relationships/image" Target="../media/image1252.png"/><Relationship Id="rId258" Type="http://schemas.openxmlformats.org/officeDocument/2006/relationships/image" Target="../media/image1273.png"/><Relationship Id="rId22" Type="http://schemas.openxmlformats.org/officeDocument/2006/relationships/image" Target="../media/image1155.png"/><Relationship Id="rId64" Type="http://schemas.openxmlformats.org/officeDocument/2006/relationships/image" Target="../media/image1176.png"/><Relationship Id="rId118" Type="http://schemas.openxmlformats.org/officeDocument/2006/relationships/image" Target="../media/image1203.png"/><Relationship Id="rId171" Type="http://schemas.openxmlformats.org/officeDocument/2006/relationships/customXml" Target="../ink/ink1168.xml"/><Relationship Id="rId227" Type="http://schemas.openxmlformats.org/officeDocument/2006/relationships/customXml" Target="../ink/ink1196.xml"/><Relationship Id="rId269" Type="http://schemas.openxmlformats.org/officeDocument/2006/relationships/customXml" Target="../ink/ink1217.xml"/><Relationship Id="rId33" Type="http://schemas.openxmlformats.org/officeDocument/2006/relationships/customXml" Target="../ink/ink1099.xml"/><Relationship Id="rId129" Type="http://schemas.openxmlformats.org/officeDocument/2006/relationships/customXml" Target="../ink/ink1147.xml"/><Relationship Id="rId280" Type="http://schemas.openxmlformats.org/officeDocument/2006/relationships/image" Target="../media/image1284.png"/><Relationship Id="rId75" Type="http://schemas.openxmlformats.org/officeDocument/2006/relationships/customXml" Target="../ink/ink1120.xml"/><Relationship Id="rId140" Type="http://schemas.openxmlformats.org/officeDocument/2006/relationships/image" Target="../media/image1214.png"/><Relationship Id="rId182" Type="http://schemas.openxmlformats.org/officeDocument/2006/relationships/image" Target="../media/image1235.png"/></Relationships>
</file>

<file path=ppt/slides/_rels/slide47.xml.rels><?xml version="1.0" encoding="UTF-8" standalone="yes"?>
<Relationships xmlns="http://schemas.openxmlformats.org/package/2006/relationships"><Relationship Id="rId26" Type="http://schemas.openxmlformats.org/officeDocument/2006/relationships/image" Target="../media/image1308.png"/><Relationship Id="rId21" Type="http://schemas.openxmlformats.org/officeDocument/2006/relationships/customXml" Target="../ink/ink1243.xml"/><Relationship Id="rId42" Type="http://schemas.openxmlformats.org/officeDocument/2006/relationships/image" Target="../media/image1316.png"/><Relationship Id="rId47" Type="http://schemas.openxmlformats.org/officeDocument/2006/relationships/customXml" Target="../ink/ink1256.xml"/><Relationship Id="rId63" Type="http://schemas.openxmlformats.org/officeDocument/2006/relationships/customXml" Target="../ink/ink1264.xml"/><Relationship Id="rId68" Type="http://schemas.openxmlformats.org/officeDocument/2006/relationships/image" Target="../media/image1329.png"/><Relationship Id="rId84" Type="http://schemas.openxmlformats.org/officeDocument/2006/relationships/image" Target="../media/image1337.png"/><Relationship Id="rId16" Type="http://schemas.openxmlformats.org/officeDocument/2006/relationships/image" Target="../media/image1303.png"/><Relationship Id="rId11" Type="http://schemas.openxmlformats.org/officeDocument/2006/relationships/customXml" Target="../ink/ink1238.xml"/><Relationship Id="rId32" Type="http://schemas.openxmlformats.org/officeDocument/2006/relationships/image" Target="../media/image1311.png"/><Relationship Id="rId37" Type="http://schemas.openxmlformats.org/officeDocument/2006/relationships/customXml" Target="../ink/ink1251.xml"/><Relationship Id="rId53" Type="http://schemas.openxmlformats.org/officeDocument/2006/relationships/customXml" Target="../ink/ink1259.xml"/><Relationship Id="rId58" Type="http://schemas.openxmlformats.org/officeDocument/2006/relationships/image" Target="../media/image1324.png"/><Relationship Id="rId74" Type="http://schemas.openxmlformats.org/officeDocument/2006/relationships/image" Target="../media/image1332.png"/><Relationship Id="rId79" Type="http://schemas.openxmlformats.org/officeDocument/2006/relationships/customXml" Target="../ink/ink1272.xml"/><Relationship Id="rId5" Type="http://schemas.openxmlformats.org/officeDocument/2006/relationships/customXml" Target="../ink/ink1235.xml"/><Relationship Id="rId19" Type="http://schemas.openxmlformats.org/officeDocument/2006/relationships/customXml" Target="../ink/ink1242.xml"/><Relationship Id="rId14" Type="http://schemas.openxmlformats.org/officeDocument/2006/relationships/image" Target="../media/image1302.png"/><Relationship Id="rId22" Type="http://schemas.openxmlformats.org/officeDocument/2006/relationships/image" Target="../media/image1306.png"/><Relationship Id="rId27" Type="http://schemas.openxmlformats.org/officeDocument/2006/relationships/customXml" Target="../ink/ink1246.xml"/><Relationship Id="rId30" Type="http://schemas.openxmlformats.org/officeDocument/2006/relationships/image" Target="../media/image1310.png"/><Relationship Id="rId35" Type="http://schemas.openxmlformats.org/officeDocument/2006/relationships/customXml" Target="../ink/ink1250.xml"/><Relationship Id="rId43" Type="http://schemas.openxmlformats.org/officeDocument/2006/relationships/customXml" Target="../ink/ink1254.xml"/><Relationship Id="rId48" Type="http://schemas.openxmlformats.org/officeDocument/2006/relationships/image" Target="../media/image1319.png"/><Relationship Id="rId56" Type="http://schemas.openxmlformats.org/officeDocument/2006/relationships/image" Target="../media/image1323.png"/><Relationship Id="rId64" Type="http://schemas.openxmlformats.org/officeDocument/2006/relationships/image" Target="../media/image1327.png"/><Relationship Id="rId69" Type="http://schemas.openxmlformats.org/officeDocument/2006/relationships/customXml" Target="../ink/ink1267.xml"/><Relationship Id="rId77" Type="http://schemas.openxmlformats.org/officeDocument/2006/relationships/customXml" Target="../ink/ink1271.xml"/><Relationship Id="rId8" Type="http://schemas.openxmlformats.org/officeDocument/2006/relationships/image" Target="../media/image1299.png"/><Relationship Id="rId51" Type="http://schemas.openxmlformats.org/officeDocument/2006/relationships/customXml" Target="../ink/ink1258.xml"/><Relationship Id="rId72" Type="http://schemas.openxmlformats.org/officeDocument/2006/relationships/image" Target="../media/image1331.png"/><Relationship Id="rId80" Type="http://schemas.openxmlformats.org/officeDocument/2006/relationships/image" Target="../media/image1335.png"/><Relationship Id="rId85" Type="http://schemas.openxmlformats.org/officeDocument/2006/relationships/customXml" Target="../ink/ink1275.xml"/><Relationship Id="rId3" Type="http://schemas.openxmlformats.org/officeDocument/2006/relationships/customXml" Target="../ink/ink1234.xml"/><Relationship Id="rId12" Type="http://schemas.openxmlformats.org/officeDocument/2006/relationships/image" Target="../media/image1301.png"/><Relationship Id="rId17" Type="http://schemas.openxmlformats.org/officeDocument/2006/relationships/customXml" Target="../ink/ink1241.xml"/><Relationship Id="rId25" Type="http://schemas.openxmlformats.org/officeDocument/2006/relationships/customXml" Target="../ink/ink1245.xml"/><Relationship Id="rId33" Type="http://schemas.openxmlformats.org/officeDocument/2006/relationships/customXml" Target="../ink/ink1249.xml"/><Relationship Id="rId38" Type="http://schemas.openxmlformats.org/officeDocument/2006/relationships/image" Target="../media/image1314.png"/><Relationship Id="rId46" Type="http://schemas.openxmlformats.org/officeDocument/2006/relationships/image" Target="../media/image1318.png"/><Relationship Id="rId59" Type="http://schemas.openxmlformats.org/officeDocument/2006/relationships/customXml" Target="../ink/ink1262.xml"/><Relationship Id="rId67" Type="http://schemas.openxmlformats.org/officeDocument/2006/relationships/customXml" Target="../ink/ink1266.xml"/><Relationship Id="rId20" Type="http://schemas.openxmlformats.org/officeDocument/2006/relationships/image" Target="../media/image1305.png"/><Relationship Id="rId41" Type="http://schemas.openxmlformats.org/officeDocument/2006/relationships/customXml" Target="../ink/ink1253.xml"/><Relationship Id="rId54" Type="http://schemas.openxmlformats.org/officeDocument/2006/relationships/image" Target="../media/image1322.png"/><Relationship Id="rId62" Type="http://schemas.openxmlformats.org/officeDocument/2006/relationships/image" Target="../media/image1326.png"/><Relationship Id="rId70" Type="http://schemas.openxmlformats.org/officeDocument/2006/relationships/image" Target="../media/image1330.png"/><Relationship Id="rId75" Type="http://schemas.openxmlformats.org/officeDocument/2006/relationships/customXml" Target="../ink/ink1270.xml"/><Relationship Id="rId83" Type="http://schemas.openxmlformats.org/officeDocument/2006/relationships/customXml" Target="../ink/ink1274.xml"/><Relationship Id="rId1" Type="http://schemas.openxmlformats.org/officeDocument/2006/relationships/slideLayout" Target="../slideLayouts/slideLayout2.xml"/><Relationship Id="rId6" Type="http://schemas.openxmlformats.org/officeDocument/2006/relationships/image" Target="../media/image1298.png"/><Relationship Id="rId15" Type="http://schemas.openxmlformats.org/officeDocument/2006/relationships/customXml" Target="../ink/ink1240.xml"/><Relationship Id="rId23" Type="http://schemas.openxmlformats.org/officeDocument/2006/relationships/customXml" Target="../ink/ink1244.xml"/><Relationship Id="rId28" Type="http://schemas.openxmlformats.org/officeDocument/2006/relationships/image" Target="../media/image1309.png"/><Relationship Id="rId36" Type="http://schemas.openxmlformats.org/officeDocument/2006/relationships/image" Target="../media/image1313.png"/><Relationship Id="rId49" Type="http://schemas.openxmlformats.org/officeDocument/2006/relationships/customXml" Target="../ink/ink1257.xml"/><Relationship Id="rId57" Type="http://schemas.openxmlformats.org/officeDocument/2006/relationships/customXml" Target="../ink/ink1261.xml"/><Relationship Id="rId10" Type="http://schemas.openxmlformats.org/officeDocument/2006/relationships/image" Target="../media/image1300.png"/><Relationship Id="rId31" Type="http://schemas.openxmlformats.org/officeDocument/2006/relationships/customXml" Target="../ink/ink1248.xml"/><Relationship Id="rId44" Type="http://schemas.openxmlformats.org/officeDocument/2006/relationships/image" Target="../media/image1317.png"/><Relationship Id="rId52" Type="http://schemas.openxmlformats.org/officeDocument/2006/relationships/image" Target="../media/image1321.png"/><Relationship Id="rId60" Type="http://schemas.openxmlformats.org/officeDocument/2006/relationships/image" Target="../media/image1325.png"/><Relationship Id="rId65" Type="http://schemas.openxmlformats.org/officeDocument/2006/relationships/customXml" Target="../ink/ink1265.xml"/><Relationship Id="rId73" Type="http://schemas.openxmlformats.org/officeDocument/2006/relationships/customXml" Target="../ink/ink1269.xml"/><Relationship Id="rId78" Type="http://schemas.openxmlformats.org/officeDocument/2006/relationships/image" Target="../media/image1334.png"/><Relationship Id="rId81" Type="http://schemas.openxmlformats.org/officeDocument/2006/relationships/customXml" Target="../ink/ink1273.xml"/><Relationship Id="rId86" Type="http://schemas.openxmlformats.org/officeDocument/2006/relationships/image" Target="../media/image1338.png"/><Relationship Id="rId4" Type="http://schemas.openxmlformats.org/officeDocument/2006/relationships/image" Target="../media/image1297.png"/><Relationship Id="rId9" Type="http://schemas.openxmlformats.org/officeDocument/2006/relationships/customXml" Target="../ink/ink1237.xml"/><Relationship Id="rId13" Type="http://schemas.openxmlformats.org/officeDocument/2006/relationships/customXml" Target="../ink/ink1239.xml"/><Relationship Id="rId18" Type="http://schemas.openxmlformats.org/officeDocument/2006/relationships/image" Target="../media/image1304.png"/><Relationship Id="rId39" Type="http://schemas.openxmlformats.org/officeDocument/2006/relationships/customXml" Target="../ink/ink1252.xml"/><Relationship Id="rId34" Type="http://schemas.openxmlformats.org/officeDocument/2006/relationships/image" Target="../media/image1312.png"/><Relationship Id="rId50" Type="http://schemas.openxmlformats.org/officeDocument/2006/relationships/image" Target="../media/image1320.png"/><Relationship Id="rId55" Type="http://schemas.openxmlformats.org/officeDocument/2006/relationships/customXml" Target="../ink/ink1260.xml"/><Relationship Id="rId76" Type="http://schemas.openxmlformats.org/officeDocument/2006/relationships/image" Target="../media/image1333.png"/><Relationship Id="rId7" Type="http://schemas.openxmlformats.org/officeDocument/2006/relationships/customXml" Target="../ink/ink1236.xml"/><Relationship Id="rId71" Type="http://schemas.openxmlformats.org/officeDocument/2006/relationships/customXml" Target="../ink/ink1268.xml"/><Relationship Id="rId2" Type="http://schemas.openxmlformats.org/officeDocument/2006/relationships/image" Target="../media/image1099.jpeg"/><Relationship Id="rId29" Type="http://schemas.openxmlformats.org/officeDocument/2006/relationships/customXml" Target="../ink/ink1247.xml"/><Relationship Id="rId24" Type="http://schemas.openxmlformats.org/officeDocument/2006/relationships/image" Target="../media/image1307.png"/><Relationship Id="rId40" Type="http://schemas.openxmlformats.org/officeDocument/2006/relationships/image" Target="../media/image1315.png"/><Relationship Id="rId45" Type="http://schemas.openxmlformats.org/officeDocument/2006/relationships/customXml" Target="../ink/ink1255.xml"/><Relationship Id="rId66" Type="http://schemas.openxmlformats.org/officeDocument/2006/relationships/image" Target="../media/image1328.png"/><Relationship Id="rId61" Type="http://schemas.openxmlformats.org/officeDocument/2006/relationships/customXml" Target="../ink/ink1263.xml"/><Relationship Id="rId82" Type="http://schemas.openxmlformats.org/officeDocument/2006/relationships/image" Target="../media/image1336.png"/></Relationships>
</file>

<file path=ppt/slides/_rels/slide48.xml.rels><?xml version="1.0" encoding="UTF-8" standalone="yes"?>
<Relationships xmlns="http://schemas.openxmlformats.org/package/2006/relationships"><Relationship Id="rId26" Type="http://schemas.openxmlformats.org/officeDocument/2006/relationships/customXml" Target="../ink/ink1288.xml"/><Relationship Id="rId21" Type="http://schemas.openxmlformats.org/officeDocument/2006/relationships/image" Target="../media/image1348.png"/><Relationship Id="rId42" Type="http://schemas.openxmlformats.org/officeDocument/2006/relationships/customXml" Target="../ink/ink1296.xml"/><Relationship Id="rId47" Type="http://schemas.openxmlformats.org/officeDocument/2006/relationships/image" Target="../media/image1361.png"/><Relationship Id="rId63" Type="http://schemas.openxmlformats.org/officeDocument/2006/relationships/image" Target="../media/image1369.png"/><Relationship Id="rId68" Type="http://schemas.openxmlformats.org/officeDocument/2006/relationships/customXml" Target="../ink/ink1309.xml"/><Relationship Id="rId84" Type="http://schemas.openxmlformats.org/officeDocument/2006/relationships/customXml" Target="../ink/ink1317.xml"/><Relationship Id="rId89" Type="http://schemas.openxmlformats.org/officeDocument/2006/relationships/image" Target="../media/image1382.png"/><Relationship Id="rId16" Type="http://schemas.openxmlformats.org/officeDocument/2006/relationships/customXml" Target="../ink/ink1283.xml"/><Relationship Id="rId107" Type="http://schemas.openxmlformats.org/officeDocument/2006/relationships/image" Target="../media/image1391.png"/><Relationship Id="rId11" Type="http://schemas.openxmlformats.org/officeDocument/2006/relationships/image" Target="../media/image1343.png"/><Relationship Id="rId32" Type="http://schemas.openxmlformats.org/officeDocument/2006/relationships/customXml" Target="../ink/ink1291.xml"/><Relationship Id="rId37" Type="http://schemas.openxmlformats.org/officeDocument/2006/relationships/image" Target="../media/image1356.png"/><Relationship Id="rId53" Type="http://schemas.openxmlformats.org/officeDocument/2006/relationships/image" Target="../media/image1364.png"/><Relationship Id="rId58" Type="http://schemas.openxmlformats.org/officeDocument/2006/relationships/customXml" Target="../ink/ink1304.xml"/><Relationship Id="rId74" Type="http://schemas.openxmlformats.org/officeDocument/2006/relationships/customXml" Target="../ink/ink1312.xml"/><Relationship Id="rId79" Type="http://schemas.openxmlformats.org/officeDocument/2006/relationships/image" Target="../media/image1377.png"/><Relationship Id="rId102" Type="http://schemas.openxmlformats.org/officeDocument/2006/relationships/customXml" Target="../ink/ink1326.xml"/><Relationship Id="rId5" Type="http://schemas.openxmlformats.org/officeDocument/2006/relationships/image" Target="../media/image1340.png"/><Relationship Id="rId90" Type="http://schemas.openxmlformats.org/officeDocument/2006/relationships/customXml" Target="../ink/ink1320.xml"/><Relationship Id="rId95" Type="http://schemas.openxmlformats.org/officeDocument/2006/relationships/image" Target="../media/image1385.png"/><Relationship Id="rId22" Type="http://schemas.openxmlformats.org/officeDocument/2006/relationships/customXml" Target="../ink/ink1286.xml"/><Relationship Id="rId27" Type="http://schemas.openxmlformats.org/officeDocument/2006/relationships/image" Target="../media/image1351.png"/><Relationship Id="rId43" Type="http://schemas.openxmlformats.org/officeDocument/2006/relationships/image" Target="../media/image1359.png"/><Relationship Id="rId48" Type="http://schemas.openxmlformats.org/officeDocument/2006/relationships/customXml" Target="../ink/ink1299.xml"/><Relationship Id="rId64" Type="http://schemas.openxmlformats.org/officeDocument/2006/relationships/customXml" Target="../ink/ink1307.xml"/><Relationship Id="rId69" Type="http://schemas.openxmlformats.org/officeDocument/2006/relationships/image" Target="../media/image1372.png"/><Relationship Id="rId80" Type="http://schemas.openxmlformats.org/officeDocument/2006/relationships/customXml" Target="../ink/ink1315.xml"/><Relationship Id="rId85" Type="http://schemas.openxmlformats.org/officeDocument/2006/relationships/image" Target="../media/image1380.png"/><Relationship Id="rId12" Type="http://schemas.openxmlformats.org/officeDocument/2006/relationships/customXml" Target="../ink/ink1281.xml"/><Relationship Id="rId17" Type="http://schemas.openxmlformats.org/officeDocument/2006/relationships/image" Target="../media/image1346.png"/><Relationship Id="rId33" Type="http://schemas.openxmlformats.org/officeDocument/2006/relationships/image" Target="../media/image1354.png"/><Relationship Id="rId38" Type="http://schemas.openxmlformats.org/officeDocument/2006/relationships/customXml" Target="../ink/ink1294.xml"/><Relationship Id="rId59" Type="http://schemas.openxmlformats.org/officeDocument/2006/relationships/image" Target="../media/image1367.png"/><Relationship Id="rId103" Type="http://schemas.openxmlformats.org/officeDocument/2006/relationships/image" Target="../media/image1389.png"/><Relationship Id="rId20" Type="http://schemas.openxmlformats.org/officeDocument/2006/relationships/customXml" Target="../ink/ink1285.xml"/><Relationship Id="rId41" Type="http://schemas.openxmlformats.org/officeDocument/2006/relationships/image" Target="../media/image1358.png"/><Relationship Id="rId54" Type="http://schemas.openxmlformats.org/officeDocument/2006/relationships/customXml" Target="../ink/ink1302.xml"/><Relationship Id="rId62" Type="http://schemas.openxmlformats.org/officeDocument/2006/relationships/customXml" Target="../ink/ink1306.xml"/><Relationship Id="rId70" Type="http://schemas.openxmlformats.org/officeDocument/2006/relationships/customXml" Target="../ink/ink1310.xml"/><Relationship Id="rId75" Type="http://schemas.openxmlformats.org/officeDocument/2006/relationships/image" Target="../media/image1375.png"/><Relationship Id="rId83" Type="http://schemas.openxmlformats.org/officeDocument/2006/relationships/image" Target="../media/image1379.png"/><Relationship Id="rId88" Type="http://schemas.openxmlformats.org/officeDocument/2006/relationships/customXml" Target="../ink/ink1319.xml"/><Relationship Id="rId91" Type="http://schemas.openxmlformats.org/officeDocument/2006/relationships/image" Target="../media/image1383.png"/><Relationship Id="rId96" Type="http://schemas.openxmlformats.org/officeDocument/2006/relationships/customXml" Target="../ink/ink1323.xml"/><Relationship Id="rId1" Type="http://schemas.openxmlformats.org/officeDocument/2006/relationships/slideLayout" Target="../slideLayouts/slideLayout2.xml"/><Relationship Id="rId6" Type="http://schemas.openxmlformats.org/officeDocument/2006/relationships/customXml" Target="../ink/ink1278.xml"/><Relationship Id="rId15" Type="http://schemas.openxmlformats.org/officeDocument/2006/relationships/image" Target="../media/image1345.png"/><Relationship Id="rId23" Type="http://schemas.openxmlformats.org/officeDocument/2006/relationships/image" Target="../media/image1349.png"/><Relationship Id="rId28" Type="http://schemas.openxmlformats.org/officeDocument/2006/relationships/customXml" Target="../ink/ink1289.xml"/><Relationship Id="rId36" Type="http://schemas.openxmlformats.org/officeDocument/2006/relationships/customXml" Target="../ink/ink1293.xml"/><Relationship Id="rId49" Type="http://schemas.openxmlformats.org/officeDocument/2006/relationships/image" Target="../media/image1362.png"/><Relationship Id="rId57" Type="http://schemas.openxmlformats.org/officeDocument/2006/relationships/image" Target="../media/image1366.png"/><Relationship Id="rId106" Type="http://schemas.openxmlformats.org/officeDocument/2006/relationships/customXml" Target="../ink/ink1328.xml"/><Relationship Id="rId10" Type="http://schemas.openxmlformats.org/officeDocument/2006/relationships/customXml" Target="../ink/ink1280.xml"/><Relationship Id="rId31" Type="http://schemas.openxmlformats.org/officeDocument/2006/relationships/image" Target="../media/image1353.png"/><Relationship Id="rId44" Type="http://schemas.openxmlformats.org/officeDocument/2006/relationships/customXml" Target="../ink/ink1297.xml"/><Relationship Id="rId52" Type="http://schemas.openxmlformats.org/officeDocument/2006/relationships/customXml" Target="../ink/ink1301.xml"/><Relationship Id="rId60" Type="http://schemas.openxmlformats.org/officeDocument/2006/relationships/customXml" Target="../ink/ink1305.xml"/><Relationship Id="rId65" Type="http://schemas.openxmlformats.org/officeDocument/2006/relationships/image" Target="../media/image1370.png"/><Relationship Id="rId73" Type="http://schemas.openxmlformats.org/officeDocument/2006/relationships/image" Target="../media/image1374.png"/><Relationship Id="rId78" Type="http://schemas.openxmlformats.org/officeDocument/2006/relationships/customXml" Target="../ink/ink1314.xml"/><Relationship Id="rId81" Type="http://schemas.openxmlformats.org/officeDocument/2006/relationships/image" Target="../media/image1378.png"/><Relationship Id="rId86" Type="http://schemas.openxmlformats.org/officeDocument/2006/relationships/customXml" Target="../ink/ink1318.xml"/><Relationship Id="rId94" Type="http://schemas.openxmlformats.org/officeDocument/2006/relationships/customXml" Target="../ink/ink1322.xml"/><Relationship Id="rId99" Type="http://schemas.openxmlformats.org/officeDocument/2006/relationships/image" Target="../media/image1387.png"/><Relationship Id="rId101" Type="http://schemas.openxmlformats.org/officeDocument/2006/relationships/image" Target="../media/image1388.png"/><Relationship Id="rId4" Type="http://schemas.openxmlformats.org/officeDocument/2006/relationships/customXml" Target="../ink/ink1277.xml"/><Relationship Id="rId9" Type="http://schemas.openxmlformats.org/officeDocument/2006/relationships/image" Target="../media/image1342.png"/><Relationship Id="rId13" Type="http://schemas.openxmlformats.org/officeDocument/2006/relationships/image" Target="../media/image1344.png"/><Relationship Id="rId18" Type="http://schemas.openxmlformats.org/officeDocument/2006/relationships/customXml" Target="../ink/ink1284.xml"/><Relationship Id="rId39" Type="http://schemas.openxmlformats.org/officeDocument/2006/relationships/image" Target="../media/image1357.png"/><Relationship Id="rId34" Type="http://schemas.openxmlformats.org/officeDocument/2006/relationships/customXml" Target="../ink/ink1292.xml"/><Relationship Id="rId50" Type="http://schemas.openxmlformats.org/officeDocument/2006/relationships/customXml" Target="../ink/ink1300.xml"/><Relationship Id="rId55" Type="http://schemas.openxmlformats.org/officeDocument/2006/relationships/image" Target="../media/image1365.png"/><Relationship Id="rId76" Type="http://schemas.openxmlformats.org/officeDocument/2006/relationships/customXml" Target="../ink/ink1313.xml"/><Relationship Id="rId97" Type="http://schemas.openxmlformats.org/officeDocument/2006/relationships/image" Target="../media/image1386.png"/><Relationship Id="rId104" Type="http://schemas.openxmlformats.org/officeDocument/2006/relationships/customXml" Target="../ink/ink1327.xml"/><Relationship Id="rId7" Type="http://schemas.openxmlformats.org/officeDocument/2006/relationships/image" Target="../media/image1341.png"/><Relationship Id="rId71" Type="http://schemas.openxmlformats.org/officeDocument/2006/relationships/image" Target="../media/image1373.png"/><Relationship Id="rId92" Type="http://schemas.openxmlformats.org/officeDocument/2006/relationships/customXml" Target="../ink/ink1321.xml"/><Relationship Id="rId2" Type="http://schemas.openxmlformats.org/officeDocument/2006/relationships/customXml" Target="../ink/ink1276.xml"/><Relationship Id="rId29" Type="http://schemas.openxmlformats.org/officeDocument/2006/relationships/image" Target="../media/image1352.png"/><Relationship Id="rId24" Type="http://schemas.openxmlformats.org/officeDocument/2006/relationships/customXml" Target="../ink/ink1287.xml"/><Relationship Id="rId40" Type="http://schemas.openxmlformats.org/officeDocument/2006/relationships/customXml" Target="../ink/ink1295.xml"/><Relationship Id="rId45" Type="http://schemas.openxmlformats.org/officeDocument/2006/relationships/image" Target="../media/image1360.png"/><Relationship Id="rId66" Type="http://schemas.openxmlformats.org/officeDocument/2006/relationships/customXml" Target="../ink/ink1308.xml"/><Relationship Id="rId87" Type="http://schemas.openxmlformats.org/officeDocument/2006/relationships/image" Target="../media/image1381.png"/><Relationship Id="rId61" Type="http://schemas.openxmlformats.org/officeDocument/2006/relationships/image" Target="../media/image1368.png"/><Relationship Id="rId82" Type="http://schemas.openxmlformats.org/officeDocument/2006/relationships/customXml" Target="../ink/ink1316.xml"/><Relationship Id="rId19" Type="http://schemas.openxmlformats.org/officeDocument/2006/relationships/image" Target="../media/image1347.png"/><Relationship Id="rId14" Type="http://schemas.openxmlformats.org/officeDocument/2006/relationships/customXml" Target="../ink/ink1282.xml"/><Relationship Id="rId30" Type="http://schemas.openxmlformats.org/officeDocument/2006/relationships/customXml" Target="../ink/ink1290.xml"/><Relationship Id="rId35" Type="http://schemas.openxmlformats.org/officeDocument/2006/relationships/image" Target="../media/image1355.png"/><Relationship Id="rId56" Type="http://schemas.openxmlformats.org/officeDocument/2006/relationships/customXml" Target="../ink/ink1303.xml"/><Relationship Id="rId77" Type="http://schemas.openxmlformats.org/officeDocument/2006/relationships/image" Target="../media/image1376.png"/><Relationship Id="rId100" Type="http://schemas.openxmlformats.org/officeDocument/2006/relationships/customXml" Target="../ink/ink1325.xml"/><Relationship Id="rId105" Type="http://schemas.openxmlformats.org/officeDocument/2006/relationships/image" Target="../media/image1390.png"/><Relationship Id="rId8" Type="http://schemas.openxmlformats.org/officeDocument/2006/relationships/customXml" Target="../ink/ink1279.xml"/><Relationship Id="rId51" Type="http://schemas.openxmlformats.org/officeDocument/2006/relationships/image" Target="../media/image1363.png"/><Relationship Id="rId72" Type="http://schemas.openxmlformats.org/officeDocument/2006/relationships/customXml" Target="../ink/ink1311.xml"/><Relationship Id="rId93" Type="http://schemas.openxmlformats.org/officeDocument/2006/relationships/image" Target="../media/image1384.png"/><Relationship Id="rId98" Type="http://schemas.openxmlformats.org/officeDocument/2006/relationships/customXml" Target="../ink/ink1324.xml"/><Relationship Id="rId3" Type="http://schemas.openxmlformats.org/officeDocument/2006/relationships/image" Target="../media/image1339.png"/><Relationship Id="rId25" Type="http://schemas.openxmlformats.org/officeDocument/2006/relationships/image" Target="../media/image1350.png"/><Relationship Id="rId46" Type="http://schemas.openxmlformats.org/officeDocument/2006/relationships/customXml" Target="../ink/ink1298.xml"/><Relationship Id="rId67" Type="http://schemas.openxmlformats.org/officeDocument/2006/relationships/image" Target="../media/image1371.png"/></Relationships>
</file>

<file path=ppt/slides/_rels/slide49.xml.rels><?xml version="1.0" encoding="UTF-8" standalone="yes"?>
<Relationships xmlns="http://schemas.openxmlformats.org/package/2006/relationships"><Relationship Id="rId13" Type="http://schemas.openxmlformats.org/officeDocument/2006/relationships/customXml" Target="../ink/ink1334.xml"/><Relationship Id="rId18" Type="http://schemas.openxmlformats.org/officeDocument/2006/relationships/image" Target="../media/image1399.png"/><Relationship Id="rId26" Type="http://schemas.openxmlformats.org/officeDocument/2006/relationships/image" Target="../media/image1403.png"/><Relationship Id="rId39" Type="http://schemas.openxmlformats.org/officeDocument/2006/relationships/customXml" Target="../ink/ink1347.xml"/><Relationship Id="rId21" Type="http://schemas.openxmlformats.org/officeDocument/2006/relationships/customXml" Target="../ink/ink1338.xml"/><Relationship Id="rId34" Type="http://schemas.openxmlformats.org/officeDocument/2006/relationships/image" Target="../media/image1407.png"/><Relationship Id="rId42" Type="http://schemas.openxmlformats.org/officeDocument/2006/relationships/image" Target="../media/image1411.png"/><Relationship Id="rId47" Type="http://schemas.openxmlformats.org/officeDocument/2006/relationships/customXml" Target="../ink/ink1351.xml"/><Relationship Id="rId50" Type="http://schemas.openxmlformats.org/officeDocument/2006/relationships/image" Target="../media/image1415.png"/><Relationship Id="rId7" Type="http://schemas.openxmlformats.org/officeDocument/2006/relationships/customXml" Target="../ink/ink1331.xml"/><Relationship Id="rId2" Type="http://schemas.openxmlformats.org/officeDocument/2006/relationships/notesSlide" Target="../notesSlides/notesSlide33.xml"/><Relationship Id="rId16" Type="http://schemas.openxmlformats.org/officeDocument/2006/relationships/image" Target="../media/image1398.png"/><Relationship Id="rId29" Type="http://schemas.openxmlformats.org/officeDocument/2006/relationships/customXml" Target="../ink/ink1342.xml"/><Relationship Id="rId11" Type="http://schemas.openxmlformats.org/officeDocument/2006/relationships/customXml" Target="../ink/ink1333.xml"/><Relationship Id="rId24" Type="http://schemas.openxmlformats.org/officeDocument/2006/relationships/image" Target="../media/image1402.png"/><Relationship Id="rId32" Type="http://schemas.openxmlformats.org/officeDocument/2006/relationships/image" Target="../media/image1406.png"/><Relationship Id="rId37" Type="http://schemas.openxmlformats.org/officeDocument/2006/relationships/customXml" Target="../ink/ink1346.xml"/><Relationship Id="rId40" Type="http://schemas.openxmlformats.org/officeDocument/2006/relationships/image" Target="../media/image1410.png"/><Relationship Id="rId45" Type="http://schemas.openxmlformats.org/officeDocument/2006/relationships/customXml" Target="../ink/ink1350.xml"/><Relationship Id="rId53" Type="http://schemas.openxmlformats.org/officeDocument/2006/relationships/customXml" Target="../ink/ink1354.xml"/><Relationship Id="rId5" Type="http://schemas.openxmlformats.org/officeDocument/2006/relationships/customXml" Target="../ink/ink1330.xml"/><Relationship Id="rId10" Type="http://schemas.openxmlformats.org/officeDocument/2006/relationships/image" Target="../media/image1395.png"/><Relationship Id="rId19" Type="http://schemas.openxmlformats.org/officeDocument/2006/relationships/customXml" Target="../ink/ink1337.xml"/><Relationship Id="rId31" Type="http://schemas.openxmlformats.org/officeDocument/2006/relationships/customXml" Target="../ink/ink1343.xml"/><Relationship Id="rId44" Type="http://schemas.openxmlformats.org/officeDocument/2006/relationships/image" Target="../media/image1412.png"/><Relationship Id="rId52" Type="http://schemas.openxmlformats.org/officeDocument/2006/relationships/image" Target="../media/image1416.png"/><Relationship Id="rId4" Type="http://schemas.openxmlformats.org/officeDocument/2006/relationships/image" Target="../media/image1392.png"/><Relationship Id="rId9" Type="http://schemas.openxmlformats.org/officeDocument/2006/relationships/customXml" Target="../ink/ink1332.xml"/><Relationship Id="rId14" Type="http://schemas.openxmlformats.org/officeDocument/2006/relationships/image" Target="../media/image1397.png"/><Relationship Id="rId22" Type="http://schemas.openxmlformats.org/officeDocument/2006/relationships/image" Target="../media/image1401.png"/><Relationship Id="rId27" Type="http://schemas.openxmlformats.org/officeDocument/2006/relationships/customXml" Target="../ink/ink1341.xml"/><Relationship Id="rId30" Type="http://schemas.openxmlformats.org/officeDocument/2006/relationships/image" Target="../media/image1405.png"/><Relationship Id="rId35" Type="http://schemas.openxmlformats.org/officeDocument/2006/relationships/customXml" Target="../ink/ink1345.xml"/><Relationship Id="rId43" Type="http://schemas.openxmlformats.org/officeDocument/2006/relationships/customXml" Target="../ink/ink1349.xml"/><Relationship Id="rId48" Type="http://schemas.openxmlformats.org/officeDocument/2006/relationships/image" Target="../media/image1414.png"/><Relationship Id="rId8" Type="http://schemas.openxmlformats.org/officeDocument/2006/relationships/image" Target="../media/image1394.png"/><Relationship Id="rId51" Type="http://schemas.openxmlformats.org/officeDocument/2006/relationships/customXml" Target="../ink/ink1353.xml"/><Relationship Id="rId3" Type="http://schemas.openxmlformats.org/officeDocument/2006/relationships/customXml" Target="../ink/ink1329.xml"/><Relationship Id="rId12" Type="http://schemas.openxmlformats.org/officeDocument/2006/relationships/image" Target="../media/image1396.png"/><Relationship Id="rId17" Type="http://schemas.openxmlformats.org/officeDocument/2006/relationships/customXml" Target="../ink/ink1336.xml"/><Relationship Id="rId25" Type="http://schemas.openxmlformats.org/officeDocument/2006/relationships/customXml" Target="../ink/ink1340.xml"/><Relationship Id="rId33" Type="http://schemas.openxmlformats.org/officeDocument/2006/relationships/customXml" Target="../ink/ink1344.xml"/><Relationship Id="rId38" Type="http://schemas.openxmlformats.org/officeDocument/2006/relationships/image" Target="../media/image1409.png"/><Relationship Id="rId46" Type="http://schemas.openxmlformats.org/officeDocument/2006/relationships/image" Target="../media/image1413.png"/><Relationship Id="rId20" Type="http://schemas.openxmlformats.org/officeDocument/2006/relationships/image" Target="../media/image1400.png"/><Relationship Id="rId41" Type="http://schemas.openxmlformats.org/officeDocument/2006/relationships/customXml" Target="../ink/ink1348.xml"/><Relationship Id="rId54" Type="http://schemas.openxmlformats.org/officeDocument/2006/relationships/image" Target="../media/image1417.png"/><Relationship Id="rId1" Type="http://schemas.openxmlformats.org/officeDocument/2006/relationships/slideLayout" Target="../slideLayouts/slideLayout2.xml"/><Relationship Id="rId6" Type="http://schemas.openxmlformats.org/officeDocument/2006/relationships/image" Target="../media/image1393.png"/><Relationship Id="rId15" Type="http://schemas.openxmlformats.org/officeDocument/2006/relationships/customXml" Target="../ink/ink1335.xml"/><Relationship Id="rId23" Type="http://schemas.openxmlformats.org/officeDocument/2006/relationships/customXml" Target="../ink/ink1339.xml"/><Relationship Id="rId28" Type="http://schemas.openxmlformats.org/officeDocument/2006/relationships/image" Target="../media/image1404.png"/><Relationship Id="rId36" Type="http://schemas.openxmlformats.org/officeDocument/2006/relationships/image" Target="../media/image1408.png"/><Relationship Id="rId49" Type="http://schemas.openxmlformats.org/officeDocument/2006/relationships/customXml" Target="../ink/ink1352.xml"/></Relationships>
</file>

<file path=ppt/slides/_rels/slide5.xml.rels><?xml version="1.0" encoding="UTF-8" standalone="yes"?>
<Relationships xmlns="http://schemas.openxmlformats.org/package/2006/relationships"><Relationship Id="rId26" Type="http://schemas.openxmlformats.org/officeDocument/2006/relationships/image" Target="../media/image208.png"/><Relationship Id="rId21" Type="http://schemas.openxmlformats.org/officeDocument/2006/relationships/customXml" Target="../ink/ink200.xml"/><Relationship Id="rId42" Type="http://schemas.openxmlformats.org/officeDocument/2006/relationships/image" Target="../media/image216.png"/><Relationship Id="rId47" Type="http://schemas.openxmlformats.org/officeDocument/2006/relationships/customXml" Target="../ink/ink213.xml"/><Relationship Id="rId63" Type="http://schemas.openxmlformats.org/officeDocument/2006/relationships/customXml" Target="../ink/ink221.xml"/><Relationship Id="rId68" Type="http://schemas.openxmlformats.org/officeDocument/2006/relationships/image" Target="../media/image229.png"/><Relationship Id="rId84" Type="http://schemas.openxmlformats.org/officeDocument/2006/relationships/image" Target="../media/image237.png"/><Relationship Id="rId89" Type="http://schemas.openxmlformats.org/officeDocument/2006/relationships/customXml" Target="../ink/ink234.xml"/><Relationship Id="rId16" Type="http://schemas.openxmlformats.org/officeDocument/2006/relationships/image" Target="../media/image203.png"/><Relationship Id="rId107" Type="http://schemas.openxmlformats.org/officeDocument/2006/relationships/customXml" Target="../ink/ink243.xml"/><Relationship Id="rId11" Type="http://schemas.openxmlformats.org/officeDocument/2006/relationships/customXml" Target="../ink/ink195.xml"/><Relationship Id="rId32" Type="http://schemas.openxmlformats.org/officeDocument/2006/relationships/image" Target="../media/image211.png"/><Relationship Id="rId37" Type="http://schemas.openxmlformats.org/officeDocument/2006/relationships/customXml" Target="../ink/ink208.xml"/><Relationship Id="rId53" Type="http://schemas.openxmlformats.org/officeDocument/2006/relationships/customXml" Target="../ink/ink216.xml"/><Relationship Id="rId58" Type="http://schemas.openxmlformats.org/officeDocument/2006/relationships/image" Target="../media/image224.png"/><Relationship Id="rId74" Type="http://schemas.openxmlformats.org/officeDocument/2006/relationships/image" Target="../media/image232.png"/><Relationship Id="rId79" Type="http://schemas.openxmlformats.org/officeDocument/2006/relationships/customXml" Target="../ink/ink229.xml"/><Relationship Id="rId102" Type="http://schemas.openxmlformats.org/officeDocument/2006/relationships/image" Target="../media/image246.png"/><Relationship Id="rId5" Type="http://schemas.openxmlformats.org/officeDocument/2006/relationships/hyperlink" Target="http://en.wikipedia.org/wiki/File:Electrophoresis_equipment.jpg" TargetMode="External"/><Relationship Id="rId90" Type="http://schemas.openxmlformats.org/officeDocument/2006/relationships/image" Target="../media/image240.png"/><Relationship Id="rId95" Type="http://schemas.openxmlformats.org/officeDocument/2006/relationships/customXml" Target="../ink/ink237.xml"/><Relationship Id="rId22" Type="http://schemas.openxmlformats.org/officeDocument/2006/relationships/image" Target="../media/image206.png"/><Relationship Id="rId27" Type="http://schemas.openxmlformats.org/officeDocument/2006/relationships/customXml" Target="../ink/ink203.xml"/><Relationship Id="rId43" Type="http://schemas.openxmlformats.org/officeDocument/2006/relationships/customXml" Target="../ink/ink211.xml"/><Relationship Id="rId48" Type="http://schemas.openxmlformats.org/officeDocument/2006/relationships/image" Target="../media/image219.png"/><Relationship Id="rId64" Type="http://schemas.openxmlformats.org/officeDocument/2006/relationships/image" Target="../media/image227.png"/><Relationship Id="rId69" Type="http://schemas.openxmlformats.org/officeDocument/2006/relationships/customXml" Target="../ink/ink224.xml"/><Relationship Id="rId80" Type="http://schemas.openxmlformats.org/officeDocument/2006/relationships/image" Target="../media/image235.png"/><Relationship Id="rId85" Type="http://schemas.openxmlformats.org/officeDocument/2006/relationships/customXml" Target="../ink/ink232.xml"/><Relationship Id="rId12" Type="http://schemas.openxmlformats.org/officeDocument/2006/relationships/image" Target="../media/image201.png"/><Relationship Id="rId17" Type="http://schemas.openxmlformats.org/officeDocument/2006/relationships/customXml" Target="../ink/ink198.xml"/><Relationship Id="rId33" Type="http://schemas.openxmlformats.org/officeDocument/2006/relationships/customXml" Target="../ink/ink206.xml"/><Relationship Id="rId38" Type="http://schemas.openxmlformats.org/officeDocument/2006/relationships/image" Target="../media/image214.png"/><Relationship Id="rId59" Type="http://schemas.openxmlformats.org/officeDocument/2006/relationships/customXml" Target="../ink/ink219.xml"/><Relationship Id="rId103" Type="http://schemas.openxmlformats.org/officeDocument/2006/relationships/customXml" Target="../ink/ink241.xml"/><Relationship Id="rId108" Type="http://schemas.openxmlformats.org/officeDocument/2006/relationships/image" Target="../media/image249.png"/><Relationship Id="rId54" Type="http://schemas.openxmlformats.org/officeDocument/2006/relationships/image" Target="../media/image222.png"/><Relationship Id="rId70" Type="http://schemas.openxmlformats.org/officeDocument/2006/relationships/image" Target="../media/image230.png"/><Relationship Id="rId75" Type="http://schemas.openxmlformats.org/officeDocument/2006/relationships/customXml" Target="../ink/ink227.xml"/><Relationship Id="rId91" Type="http://schemas.openxmlformats.org/officeDocument/2006/relationships/customXml" Target="../ink/ink235.xml"/><Relationship Id="rId96"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198.jpeg"/><Relationship Id="rId15" Type="http://schemas.openxmlformats.org/officeDocument/2006/relationships/customXml" Target="../ink/ink197.xml"/><Relationship Id="rId23" Type="http://schemas.openxmlformats.org/officeDocument/2006/relationships/customXml" Target="../ink/ink201.xml"/><Relationship Id="rId28" Type="http://schemas.openxmlformats.org/officeDocument/2006/relationships/image" Target="../media/image209.png"/><Relationship Id="rId36" Type="http://schemas.openxmlformats.org/officeDocument/2006/relationships/image" Target="../media/image213.png"/><Relationship Id="rId49" Type="http://schemas.openxmlformats.org/officeDocument/2006/relationships/customXml" Target="../ink/ink214.xml"/><Relationship Id="rId57" Type="http://schemas.openxmlformats.org/officeDocument/2006/relationships/customXml" Target="../ink/ink218.xml"/><Relationship Id="rId106" Type="http://schemas.openxmlformats.org/officeDocument/2006/relationships/image" Target="../media/image248.png"/><Relationship Id="rId10" Type="http://schemas.openxmlformats.org/officeDocument/2006/relationships/image" Target="../media/image200.png"/><Relationship Id="rId31" Type="http://schemas.openxmlformats.org/officeDocument/2006/relationships/customXml" Target="../ink/ink205.xml"/><Relationship Id="rId44" Type="http://schemas.openxmlformats.org/officeDocument/2006/relationships/image" Target="../media/image217.png"/><Relationship Id="rId52" Type="http://schemas.openxmlformats.org/officeDocument/2006/relationships/image" Target="../media/image221.png"/><Relationship Id="rId60" Type="http://schemas.openxmlformats.org/officeDocument/2006/relationships/image" Target="../media/image225.png"/><Relationship Id="rId65" Type="http://schemas.openxmlformats.org/officeDocument/2006/relationships/customXml" Target="../ink/ink222.xml"/><Relationship Id="rId73" Type="http://schemas.openxmlformats.org/officeDocument/2006/relationships/customXml" Target="../ink/ink226.xml"/><Relationship Id="rId78" Type="http://schemas.openxmlformats.org/officeDocument/2006/relationships/image" Target="../media/image234.png"/><Relationship Id="rId81" Type="http://schemas.openxmlformats.org/officeDocument/2006/relationships/customXml" Target="../ink/ink230.xml"/><Relationship Id="rId86" Type="http://schemas.openxmlformats.org/officeDocument/2006/relationships/image" Target="../media/image238.png"/><Relationship Id="rId94" Type="http://schemas.openxmlformats.org/officeDocument/2006/relationships/image" Target="../media/image242.png"/><Relationship Id="rId99" Type="http://schemas.openxmlformats.org/officeDocument/2006/relationships/customXml" Target="../ink/ink239.xml"/><Relationship Id="rId101" Type="http://schemas.openxmlformats.org/officeDocument/2006/relationships/customXml" Target="../ink/ink240.xml"/><Relationship Id="rId4" Type="http://schemas.openxmlformats.org/officeDocument/2006/relationships/image" Target="../media/image197.png"/><Relationship Id="rId9" Type="http://schemas.openxmlformats.org/officeDocument/2006/relationships/customXml" Target="../ink/ink194.xml"/><Relationship Id="rId13" Type="http://schemas.openxmlformats.org/officeDocument/2006/relationships/customXml" Target="../ink/ink196.xml"/><Relationship Id="rId18" Type="http://schemas.openxmlformats.org/officeDocument/2006/relationships/image" Target="../media/image204.png"/><Relationship Id="rId39" Type="http://schemas.openxmlformats.org/officeDocument/2006/relationships/customXml" Target="../ink/ink209.xml"/><Relationship Id="rId109" Type="http://schemas.openxmlformats.org/officeDocument/2006/relationships/customXml" Target="../ink/ink244.xml"/><Relationship Id="rId34" Type="http://schemas.openxmlformats.org/officeDocument/2006/relationships/image" Target="../media/image212.png"/><Relationship Id="rId50" Type="http://schemas.openxmlformats.org/officeDocument/2006/relationships/image" Target="../media/image220.png"/><Relationship Id="rId55" Type="http://schemas.openxmlformats.org/officeDocument/2006/relationships/customXml" Target="../ink/ink217.xml"/><Relationship Id="rId76" Type="http://schemas.openxmlformats.org/officeDocument/2006/relationships/image" Target="../media/image233.png"/><Relationship Id="rId97" Type="http://schemas.openxmlformats.org/officeDocument/2006/relationships/customXml" Target="../ink/ink238.xml"/><Relationship Id="rId104" Type="http://schemas.openxmlformats.org/officeDocument/2006/relationships/image" Target="../media/image247.png"/><Relationship Id="rId7" Type="http://schemas.openxmlformats.org/officeDocument/2006/relationships/customXml" Target="../ink/ink193.xml"/><Relationship Id="rId71" Type="http://schemas.openxmlformats.org/officeDocument/2006/relationships/customXml" Target="../ink/ink225.xml"/><Relationship Id="rId92" Type="http://schemas.openxmlformats.org/officeDocument/2006/relationships/image" Target="../media/image241.png"/><Relationship Id="rId2" Type="http://schemas.openxmlformats.org/officeDocument/2006/relationships/notesSlide" Target="../notesSlides/notesSlide3.xml"/><Relationship Id="rId29" Type="http://schemas.openxmlformats.org/officeDocument/2006/relationships/customXml" Target="../ink/ink204.xml"/><Relationship Id="rId24" Type="http://schemas.openxmlformats.org/officeDocument/2006/relationships/image" Target="../media/image207.png"/><Relationship Id="rId40" Type="http://schemas.openxmlformats.org/officeDocument/2006/relationships/image" Target="../media/image215.png"/><Relationship Id="rId45" Type="http://schemas.openxmlformats.org/officeDocument/2006/relationships/customXml" Target="../ink/ink212.xml"/><Relationship Id="rId66" Type="http://schemas.openxmlformats.org/officeDocument/2006/relationships/image" Target="../media/image228.png"/><Relationship Id="rId87" Type="http://schemas.openxmlformats.org/officeDocument/2006/relationships/customXml" Target="../ink/ink233.xml"/><Relationship Id="rId110" Type="http://schemas.openxmlformats.org/officeDocument/2006/relationships/image" Target="../media/image250.png"/><Relationship Id="rId61" Type="http://schemas.openxmlformats.org/officeDocument/2006/relationships/customXml" Target="../ink/ink220.xml"/><Relationship Id="rId82" Type="http://schemas.openxmlformats.org/officeDocument/2006/relationships/image" Target="../media/image236.png"/><Relationship Id="rId19" Type="http://schemas.openxmlformats.org/officeDocument/2006/relationships/customXml" Target="../ink/ink199.xml"/><Relationship Id="rId14" Type="http://schemas.openxmlformats.org/officeDocument/2006/relationships/image" Target="../media/image202.png"/><Relationship Id="rId30" Type="http://schemas.openxmlformats.org/officeDocument/2006/relationships/image" Target="../media/image210.png"/><Relationship Id="rId35" Type="http://schemas.openxmlformats.org/officeDocument/2006/relationships/customXml" Target="../ink/ink207.xml"/><Relationship Id="rId56" Type="http://schemas.openxmlformats.org/officeDocument/2006/relationships/image" Target="../media/image223.png"/><Relationship Id="rId77" Type="http://schemas.openxmlformats.org/officeDocument/2006/relationships/customXml" Target="../ink/ink228.xml"/><Relationship Id="rId100" Type="http://schemas.openxmlformats.org/officeDocument/2006/relationships/image" Target="../media/image245.png"/><Relationship Id="rId105" Type="http://schemas.openxmlformats.org/officeDocument/2006/relationships/customXml" Target="../ink/ink242.xml"/><Relationship Id="rId8" Type="http://schemas.openxmlformats.org/officeDocument/2006/relationships/image" Target="../media/image199.png"/><Relationship Id="rId51" Type="http://schemas.openxmlformats.org/officeDocument/2006/relationships/customXml" Target="../ink/ink215.xml"/><Relationship Id="rId72" Type="http://schemas.openxmlformats.org/officeDocument/2006/relationships/image" Target="../media/image231.png"/><Relationship Id="rId93" Type="http://schemas.openxmlformats.org/officeDocument/2006/relationships/customXml" Target="../ink/ink236.xml"/><Relationship Id="rId98" Type="http://schemas.openxmlformats.org/officeDocument/2006/relationships/image" Target="../media/image244.png"/><Relationship Id="rId3" Type="http://schemas.openxmlformats.org/officeDocument/2006/relationships/hyperlink" Target="http://en.wikipedia.org/wiki/File:Electrophoresis.gif" TargetMode="External"/><Relationship Id="rId25" Type="http://schemas.openxmlformats.org/officeDocument/2006/relationships/customXml" Target="../ink/ink202.xml"/><Relationship Id="rId46" Type="http://schemas.openxmlformats.org/officeDocument/2006/relationships/image" Target="../media/image218.png"/><Relationship Id="rId67" Type="http://schemas.openxmlformats.org/officeDocument/2006/relationships/customXml" Target="../ink/ink223.xml"/><Relationship Id="rId20" Type="http://schemas.openxmlformats.org/officeDocument/2006/relationships/image" Target="../media/image205.png"/><Relationship Id="rId41" Type="http://schemas.openxmlformats.org/officeDocument/2006/relationships/customXml" Target="../ink/ink210.xml"/><Relationship Id="rId62" Type="http://schemas.openxmlformats.org/officeDocument/2006/relationships/image" Target="../media/image226.png"/><Relationship Id="rId83" Type="http://schemas.openxmlformats.org/officeDocument/2006/relationships/customXml" Target="../ink/ink231.xml"/><Relationship Id="rId88" Type="http://schemas.openxmlformats.org/officeDocument/2006/relationships/image" Target="../media/image239.png"/></Relationships>
</file>

<file path=ppt/slides/_rels/slide50.xml.rels><?xml version="1.0" encoding="UTF-8" standalone="yes"?>
<Relationships xmlns="http://schemas.openxmlformats.org/package/2006/relationships"><Relationship Id="rId2" Type="http://schemas.openxmlformats.org/officeDocument/2006/relationships/image" Target="../media/image110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6" Type="http://schemas.openxmlformats.org/officeDocument/2006/relationships/image" Target="../media/image1430.png"/><Relationship Id="rId21" Type="http://schemas.openxmlformats.org/officeDocument/2006/relationships/customXml" Target="../ink/ink1364.xml"/><Relationship Id="rId42" Type="http://schemas.openxmlformats.org/officeDocument/2006/relationships/image" Target="../media/image1438.png"/><Relationship Id="rId47" Type="http://schemas.openxmlformats.org/officeDocument/2006/relationships/customXml" Target="../ink/ink1377.xml"/><Relationship Id="rId63" Type="http://schemas.openxmlformats.org/officeDocument/2006/relationships/customXml" Target="../ink/ink1385.xml"/><Relationship Id="rId68" Type="http://schemas.openxmlformats.org/officeDocument/2006/relationships/image" Target="../media/image1451.png"/><Relationship Id="rId2" Type="http://schemas.openxmlformats.org/officeDocument/2006/relationships/notesSlide" Target="../notesSlides/notesSlide34.xml"/><Relationship Id="rId16" Type="http://schemas.openxmlformats.org/officeDocument/2006/relationships/image" Target="../media/image1425.png"/><Relationship Id="rId29" Type="http://schemas.openxmlformats.org/officeDocument/2006/relationships/customXml" Target="../ink/ink1368.xml"/><Relationship Id="rId11" Type="http://schemas.openxmlformats.org/officeDocument/2006/relationships/customXml" Target="../ink/ink1359.xml"/><Relationship Id="rId24" Type="http://schemas.openxmlformats.org/officeDocument/2006/relationships/image" Target="../media/image1429.png"/><Relationship Id="rId32" Type="http://schemas.openxmlformats.org/officeDocument/2006/relationships/image" Target="../media/image1433.png"/><Relationship Id="rId37" Type="http://schemas.openxmlformats.org/officeDocument/2006/relationships/customXml" Target="../ink/ink1372.xml"/><Relationship Id="rId40" Type="http://schemas.openxmlformats.org/officeDocument/2006/relationships/image" Target="../media/image1437.png"/><Relationship Id="rId45" Type="http://schemas.openxmlformats.org/officeDocument/2006/relationships/customXml" Target="../ink/ink1376.xml"/><Relationship Id="rId53" Type="http://schemas.openxmlformats.org/officeDocument/2006/relationships/customXml" Target="../ink/ink1380.xml"/><Relationship Id="rId58" Type="http://schemas.openxmlformats.org/officeDocument/2006/relationships/image" Target="../media/image1446.png"/><Relationship Id="rId66" Type="http://schemas.openxmlformats.org/officeDocument/2006/relationships/image" Target="../media/image1450.png"/><Relationship Id="rId74" Type="http://schemas.openxmlformats.org/officeDocument/2006/relationships/image" Target="../media/image1454.png"/><Relationship Id="rId5" Type="http://schemas.openxmlformats.org/officeDocument/2006/relationships/customXml" Target="../ink/ink1356.xml"/><Relationship Id="rId61" Type="http://schemas.openxmlformats.org/officeDocument/2006/relationships/customXml" Target="../ink/ink1384.xml"/><Relationship Id="rId19" Type="http://schemas.openxmlformats.org/officeDocument/2006/relationships/customXml" Target="../ink/ink1363.xml"/><Relationship Id="rId14" Type="http://schemas.openxmlformats.org/officeDocument/2006/relationships/image" Target="../media/image1424.png"/><Relationship Id="rId22" Type="http://schemas.openxmlformats.org/officeDocument/2006/relationships/image" Target="../media/image1428.png"/><Relationship Id="rId27" Type="http://schemas.openxmlformats.org/officeDocument/2006/relationships/customXml" Target="../ink/ink1367.xml"/><Relationship Id="rId30" Type="http://schemas.openxmlformats.org/officeDocument/2006/relationships/image" Target="../media/image1432.png"/><Relationship Id="rId35" Type="http://schemas.openxmlformats.org/officeDocument/2006/relationships/customXml" Target="../ink/ink1371.xml"/><Relationship Id="rId43" Type="http://schemas.openxmlformats.org/officeDocument/2006/relationships/customXml" Target="../ink/ink1375.xml"/><Relationship Id="rId48" Type="http://schemas.openxmlformats.org/officeDocument/2006/relationships/image" Target="../media/image1441.png"/><Relationship Id="rId56" Type="http://schemas.openxmlformats.org/officeDocument/2006/relationships/image" Target="../media/image1445.png"/><Relationship Id="rId64" Type="http://schemas.openxmlformats.org/officeDocument/2006/relationships/image" Target="../media/image1449.png"/><Relationship Id="rId69" Type="http://schemas.openxmlformats.org/officeDocument/2006/relationships/customXml" Target="../ink/ink1388.xml"/><Relationship Id="rId8" Type="http://schemas.openxmlformats.org/officeDocument/2006/relationships/image" Target="../media/image1421.png"/><Relationship Id="rId51" Type="http://schemas.openxmlformats.org/officeDocument/2006/relationships/customXml" Target="../ink/ink1379.xml"/><Relationship Id="rId72" Type="http://schemas.openxmlformats.org/officeDocument/2006/relationships/image" Target="../media/image1453.png"/><Relationship Id="rId3" Type="http://schemas.openxmlformats.org/officeDocument/2006/relationships/customXml" Target="../ink/ink1355.xml"/><Relationship Id="rId12" Type="http://schemas.openxmlformats.org/officeDocument/2006/relationships/image" Target="../media/image1423.png"/><Relationship Id="rId17" Type="http://schemas.openxmlformats.org/officeDocument/2006/relationships/customXml" Target="../ink/ink1362.xml"/><Relationship Id="rId25" Type="http://schemas.openxmlformats.org/officeDocument/2006/relationships/customXml" Target="../ink/ink1366.xml"/><Relationship Id="rId33" Type="http://schemas.openxmlformats.org/officeDocument/2006/relationships/customXml" Target="../ink/ink1370.xml"/><Relationship Id="rId38" Type="http://schemas.openxmlformats.org/officeDocument/2006/relationships/image" Target="../media/image1436.png"/><Relationship Id="rId46" Type="http://schemas.openxmlformats.org/officeDocument/2006/relationships/image" Target="../media/image1440.png"/><Relationship Id="rId59" Type="http://schemas.openxmlformats.org/officeDocument/2006/relationships/customXml" Target="../ink/ink1383.xml"/><Relationship Id="rId67" Type="http://schemas.openxmlformats.org/officeDocument/2006/relationships/customXml" Target="../ink/ink1387.xml"/><Relationship Id="rId20" Type="http://schemas.openxmlformats.org/officeDocument/2006/relationships/image" Target="../media/image1427.png"/><Relationship Id="rId41" Type="http://schemas.openxmlformats.org/officeDocument/2006/relationships/customXml" Target="../ink/ink1374.xml"/><Relationship Id="rId54" Type="http://schemas.openxmlformats.org/officeDocument/2006/relationships/image" Target="../media/image1444.png"/><Relationship Id="rId62" Type="http://schemas.openxmlformats.org/officeDocument/2006/relationships/image" Target="../media/image1448.png"/><Relationship Id="rId70" Type="http://schemas.openxmlformats.org/officeDocument/2006/relationships/image" Target="../media/image1452.png"/><Relationship Id="rId75" Type="http://schemas.openxmlformats.org/officeDocument/2006/relationships/customXml" Target="../ink/ink1391.xml"/><Relationship Id="rId1" Type="http://schemas.openxmlformats.org/officeDocument/2006/relationships/slideLayout" Target="../slideLayouts/slideLayout2.xml"/><Relationship Id="rId6" Type="http://schemas.openxmlformats.org/officeDocument/2006/relationships/image" Target="../media/image1420.png"/><Relationship Id="rId15" Type="http://schemas.openxmlformats.org/officeDocument/2006/relationships/customXml" Target="../ink/ink1361.xml"/><Relationship Id="rId23" Type="http://schemas.openxmlformats.org/officeDocument/2006/relationships/customXml" Target="../ink/ink1365.xml"/><Relationship Id="rId28" Type="http://schemas.openxmlformats.org/officeDocument/2006/relationships/image" Target="../media/image1431.png"/><Relationship Id="rId36" Type="http://schemas.openxmlformats.org/officeDocument/2006/relationships/image" Target="../media/image1435.png"/><Relationship Id="rId49" Type="http://schemas.openxmlformats.org/officeDocument/2006/relationships/customXml" Target="../ink/ink1378.xml"/><Relationship Id="rId57" Type="http://schemas.openxmlformats.org/officeDocument/2006/relationships/customXml" Target="../ink/ink1382.xml"/><Relationship Id="rId10" Type="http://schemas.openxmlformats.org/officeDocument/2006/relationships/image" Target="../media/image1422.png"/><Relationship Id="rId31" Type="http://schemas.openxmlformats.org/officeDocument/2006/relationships/customXml" Target="../ink/ink1369.xml"/><Relationship Id="rId44" Type="http://schemas.openxmlformats.org/officeDocument/2006/relationships/image" Target="../media/image1439.png"/><Relationship Id="rId52" Type="http://schemas.openxmlformats.org/officeDocument/2006/relationships/image" Target="../media/image1443.png"/><Relationship Id="rId60" Type="http://schemas.openxmlformats.org/officeDocument/2006/relationships/image" Target="../media/image1447.png"/><Relationship Id="rId65" Type="http://schemas.openxmlformats.org/officeDocument/2006/relationships/customXml" Target="../ink/ink1386.xml"/><Relationship Id="rId73" Type="http://schemas.openxmlformats.org/officeDocument/2006/relationships/customXml" Target="../ink/ink1390.xml"/><Relationship Id="rId4" Type="http://schemas.openxmlformats.org/officeDocument/2006/relationships/image" Target="../media/image1419.png"/><Relationship Id="rId9" Type="http://schemas.openxmlformats.org/officeDocument/2006/relationships/customXml" Target="../ink/ink1358.xml"/><Relationship Id="rId13" Type="http://schemas.openxmlformats.org/officeDocument/2006/relationships/customXml" Target="../ink/ink1360.xml"/><Relationship Id="rId18" Type="http://schemas.openxmlformats.org/officeDocument/2006/relationships/image" Target="../media/image1426.png"/><Relationship Id="rId39" Type="http://schemas.openxmlformats.org/officeDocument/2006/relationships/customXml" Target="../ink/ink1373.xml"/><Relationship Id="rId34" Type="http://schemas.openxmlformats.org/officeDocument/2006/relationships/image" Target="../media/image1434.png"/><Relationship Id="rId50" Type="http://schemas.openxmlformats.org/officeDocument/2006/relationships/image" Target="../media/image1442.png"/><Relationship Id="rId55" Type="http://schemas.openxmlformats.org/officeDocument/2006/relationships/customXml" Target="../ink/ink1381.xml"/><Relationship Id="rId76" Type="http://schemas.openxmlformats.org/officeDocument/2006/relationships/image" Target="../media/image1455.png"/><Relationship Id="rId7" Type="http://schemas.openxmlformats.org/officeDocument/2006/relationships/customXml" Target="../ink/ink1357.xml"/><Relationship Id="rId71" Type="http://schemas.openxmlformats.org/officeDocument/2006/relationships/customXml" Target="../ink/ink1389.xml"/></Relationships>
</file>

<file path=ppt/slides/_rels/slide52.xml.rels><?xml version="1.0" encoding="UTF-8" standalone="yes"?>
<Relationships xmlns="http://schemas.openxmlformats.org/package/2006/relationships"><Relationship Id="rId26" Type="http://schemas.openxmlformats.org/officeDocument/2006/relationships/image" Target="../media/image1467.png"/><Relationship Id="rId21" Type="http://schemas.openxmlformats.org/officeDocument/2006/relationships/customXml" Target="../ink/ink1401.xml"/><Relationship Id="rId42" Type="http://schemas.openxmlformats.org/officeDocument/2006/relationships/image" Target="../media/image1475.png"/><Relationship Id="rId47" Type="http://schemas.openxmlformats.org/officeDocument/2006/relationships/customXml" Target="../ink/ink1414.xml"/><Relationship Id="rId63" Type="http://schemas.openxmlformats.org/officeDocument/2006/relationships/customXml" Target="../ink/ink1422.xml"/><Relationship Id="rId68" Type="http://schemas.openxmlformats.org/officeDocument/2006/relationships/image" Target="../media/image1488.png"/><Relationship Id="rId84" Type="http://schemas.openxmlformats.org/officeDocument/2006/relationships/image" Target="../media/image1496.png"/><Relationship Id="rId16" Type="http://schemas.openxmlformats.org/officeDocument/2006/relationships/image" Target="../media/image1462.png"/><Relationship Id="rId11" Type="http://schemas.openxmlformats.org/officeDocument/2006/relationships/customXml" Target="../ink/ink1396.xml"/><Relationship Id="rId32" Type="http://schemas.openxmlformats.org/officeDocument/2006/relationships/image" Target="../media/image1470.png"/><Relationship Id="rId37" Type="http://schemas.openxmlformats.org/officeDocument/2006/relationships/customXml" Target="../ink/ink1409.xml"/><Relationship Id="rId53" Type="http://schemas.openxmlformats.org/officeDocument/2006/relationships/customXml" Target="../ink/ink1417.xml"/><Relationship Id="rId58" Type="http://schemas.openxmlformats.org/officeDocument/2006/relationships/image" Target="../media/image1483.png"/><Relationship Id="rId74" Type="http://schemas.openxmlformats.org/officeDocument/2006/relationships/image" Target="../media/image1491.png"/><Relationship Id="rId79" Type="http://schemas.openxmlformats.org/officeDocument/2006/relationships/customXml" Target="../ink/ink1430.xml"/><Relationship Id="rId5" Type="http://schemas.openxmlformats.org/officeDocument/2006/relationships/customXml" Target="../ink/ink1393.xml"/><Relationship Id="rId61" Type="http://schemas.openxmlformats.org/officeDocument/2006/relationships/customXml" Target="../ink/ink1421.xml"/><Relationship Id="rId82" Type="http://schemas.openxmlformats.org/officeDocument/2006/relationships/image" Target="../media/image1495.png"/><Relationship Id="rId19" Type="http://schemas.openxmlformats.org/officeDocument/2006/relationships/customXml" Target="../ink/ink1400.xml"/><Relationship Id="rId14" Type="http://schemas.openxmlformats.org/officeDocument/2006/relationships/image" Target="../media/image1461.png"/><Relationship Id="rId22" Type="http://schemas.openxmlformats.org/officeDocument/2006/relationships/image" Target="../media/image1465.png"/><Relationship Id="rId27" Type="http://schemas.openxmlformats.org/officeDocument/2006/relationships/customXml" Target="../ink/ink1404.xml"/><Relationship Id="rId30" Type="http://schemas.openxmlformats.org/officeDocument/2006/relationships/image" Target="../media/image1469.png"/><Relationship Id="rId35" Type="http://schemas.openxmlformats.org/officeDocument/2006/relationships/customXml" Target="../ink/ink1408.xml"/><Relationship Id="rId43" Type="http://schemas.openxmlformats.org/officeDocument/2006/relationships/customXml" Target="../ink/ink1412.xml"/><Relationship Id="rId48" Type="http://schemas.openxmlformats.org/officeDocument/2006/relationships/image" Target="../media/image1478.png"/><Relationship Id="rId56" Type="http://schemas.openxmlformats.org/officeDocument/2006/relationships/image" Target="../media/image1482.png"/><Relationship Id="rId64" Type="http://schemas.openxmlformats.org/officeDocument/2006/relationships/image" Target="../media/image1486.png"/><Relationship Id="rId69" Type="http://schemas.openxmlformats.org/officeDocument/2006/relationships/customXml" Target="../ink/ink1425.xml"/><Relationship Id="rId77" Type="http://schemas.openxmlformats.org/officeDocument/2006/relationships/customXml" Target="../ink/ink1429.xml"/><Relationship Id="rId8" Type="http://schemas.openxmlformats.org/officeDocument/2006/relationships/image" Target="../media/image1458.png"/><Relationship Id="rId51" Type="http://schemas.openxmlformats.org/officeDocument/2006/relationships/customXml" Target="../ink/ink1416.xml"/><Relationship Id="rId72" Type="http://schemas.openxmlformats.org/officeDocument/2006/relationships/image" Target="../media/image1490.png"/><Relationship Id="rId80" Type="http://schemas.openxmlformats.org/officeDocument/2006/relationships/image" Target="../media/image1494.png"/><Relationship Id="rId3" Type="http://schemas.openxmlformats.org/officeDocument/2006/relationships/customXml" Target="../ink/ink1392.xml"/><Relationship Id="rId12" Type="http://schemas.openxmlformats.org/officeDocument/2006/relationships/image" Target="../media/image1460.png"/><Relationship Id="rId17" Type="http://schemas.openxmlformats.org/officeDocument/2006/relationships/customXml" Target="../ink/ink1399.xml"/><Relationship Id="rId25" Type="http://schemas.openxmlformats.org/officeDocument/2006/relationships/customXml" Target="../ink/ink1403.xml"/><Relationship Id="rId33" Type="http://schemas.openxmlformats.org/officeDocument/2006/relationships/customXml" Target="../ink/ink1407.xml"/><Relationship Id="rId38" Type="http://schemas.openxmlformats.org/officeDocument/2006/relationships/image" Target="../media/image1473.png"/><Relationship Id="rId46" Type="http://schemas.openxmlformats.org/officeDocument/2006/relationships/image" Target="../media/image1477.png"/><Relationship Id="rId59" Type="http://schemas.openxmlformats.org/officeDocument/2006/relationships/customXml" Target="../ink/ink1420.xml"/><Relationship Id="rId67" Type="http://schemas.openxmlformats.org/officeDocument/2006/relationships/customXml" Target="../ink/ink1424.xml"/><Relationship Id="rId20" Type="http://schemas.openxmlformats.org/officeDocument/2006/relationships/image" Target="../media/image1464.png"/><Relationship Id="rId41" Type="http://schemas.openxmlformats.org/officeDocument/2006/relationships/customXml" Target="../ink/ink1411.xml"/><Relationship Id="rId54" Type="http://schemas.openxmlformats.org/officeDocument/2006/relationships/image" Target="../media/image1481.png"/><Relationship Id="rId62" Type="http://schemas.openxmlformats.org/officeDocument/2006/relationships/image" Target="../media/image1485.png"/><Relationship Id="rId70" Type="http://schemas.openxmlformats.org/officeDocument/2006/relationships/image" Target="../media/image1489.png"/><Relationship Id="rId75" Type="http://schemas.openxmlformats.org/officeDocument/2006/relationships/customXml" Target="../ink/ink1428.xml"/><Relationship Id="rId83" Type="http://schemas.openxmlformats.org/officeDocument/2006/relationships/customXml" Target="../ink/ink1432.xml"/><Relationship Id="rId1" Type="http://schemas.openxmlformats.org/officeDocument/2006/relationships/slideLayout" Target="../slideLayouts/slideLayout2.xml"/><Relationship Id="rId6" Type="http://schemas.openxmlformats.org/officeDocument/2006/relationships/image" Target="../media/image1457.png"/><Relationship Id="rId15" Type="http://schemas.openxmlformats.org/officeDocument/2006/relationships/customXml" Target="../ink/ink1398.xml"/><Relationship Id="rId23" Type="http://schemas.openxmlformats.org/officeDocument/2006/relationships/customXml" Target="../ink/ink1402.xml"/><Relationship Id="rId28" Type="http://schemas.openxmlformats.org/officeDocument/2006/relationships/image" Target="../media/image1468.png"/><Relationship Id="rId36" Type="http://schemas.openxmlformats.org/officeDocument/2006/relationships/image" Target="../media/image1472.png"/><Relationship Id="rId49" Type="http://schemas.openxmlformats.org/officeDocument/2006/relationships/customXml" Target="../ink/ink1415.xml"/><Relationship Id="rId57" Type="http://schemas.openxmlformats.org/officeDocument/2006/relationships/customXml" Target="../ink/ink1419.xml"/><Relationship Id="rId10" Type="http://schemas.openxmlformats.org/officeDocument/2006/relationships/image" Target="../media/image1459.png"/><Relationship Id="rId31" Type="http://schemas.openxmlformats.org/officeDocument/2006/relationships/customXml" Target="../ink/ink1406.xml"/><Relationship Id="rId44" Type="http://schemas.openxmlformats.org/officeDocument/2006/relationships/image" Target="../media/image1476.png"/><Relationship Id="rId52" Type="http://schemas.openxmlformats.org/officeDocument/2006/relationships/image" Target="../media/image1480.png"/><Relationship Id="rId60" Type="http://schemas.openxmlformats.org/officeDocument/2006/relationships/image" Target="../media/image1484.png"/><Relationship Id="rId65" Type="http://schemas.openxmlformats.org/officeDocument/2006/relationships/customXml" Target="../ink/ink1423.xml"/><Relationship Id="rId73" Type="http://schemas.openxmlformats.org/officeDocument/2006/relationships/customXml" Target="../ink/ink1427.xml"/><Relationship Id="rId78" Type="http://schemas.openxmlformats.org/officeDocument/2006/relationships/image" Target="../media/image1493.png"/><Relationship Id="rId81" Type="http://schemas.openxmlformats.org/officeDocument/2006/relationships/customXml" Target="../ink/ink1431.xml"/><Relationship Id="rId4" Type="http://schemas.openxmlformats.org/officeDocument/2006/relationships/image" Target="../media/image1456.png"/><Relationship Id="rId9" Type="http://schemas.openxmlformats.org/officeDocument/2006/relationships/customXml" Target="../ink/ink1395.xml"/><Relationship Id="rId13" Type="http://schemas.openxmlformats.org/officeDocument/2006/relationships/customXml" Target="../ink/ink1397.xml"/><Relationship Id="rId18" Type="http://schemas.openxmlformats.org/officeDocument/2006/relationships/image" Target="../media/image1463.png"/><Relationship Id="rId39" Type="http://schemas.openxmlformats.org/officeDocument/2006/relationships/customXml" Target="../ink/ink1410.xml"/><Relationship Id="rId34" Type="http://schemas.openxmlformats.org/officeDocument/2006/relationships/image" Target="../media/image1471.png"/><Relationship Id="rId50" Type="http://schemas.openxmlformats.org/officeDocument/2006/relationships/image" Target="../media/image1479.png"/><Relationship Id="rId55" Type="http://schemas.openxmlformats.org/officeDocument/2006/relationships/customXml" Target="../ink/ink1418.xml"/><Relationship Id="rId76" Type="http://schemas.openxmlformats.org/officeDocument/2006/relationships/image" Target="../media/image1492.png"/><Relationship Id="rId7" Type="http://schemas.openxmlformats.org/officeDocument/2006/relationships/customXml" Target="../ink/ink1394.xml"/><Relationship Id="rId71" Type="http://schemas.openxmlformats.org/officeDocument/2006/relationships/customXml" Target="../ink/ink1426.xml"/><Relationship Id="rId2" Type="http://schemas.openxmlformats.org/officeDocument/2006/relationships/notesSlide" Target="../notesSlides/notesSlide35.xml"/><Relationship Id="rId29" Type="http://schemas.openxmlformats.org/officeDocument/2006/relationships/customXml" Target="../ink/ink1405.xml"/><Relationship Id="rId24" Type="http://schemas.openxmlformats.org/officeDocument/2006/relationships/image" Target="../media/image1466.png"/><Relationship Id="rId40" Type="http://schemas.openxmlformats.org/officeDocument/2006/relationships/image" Target="../media/image1474.png"/><Relationship Id="rId45" Type="http://schemas.openxmlformats.org/officeDocument/2006/relationships/customXml" Target="../ink/ink1413.xml"/><Relationship Id="rId66" Type="http://schemas.openxmlformats.org/officeDocument/2006/relationships/image" Target="../media/image1487.png"/></Relationships>
</file>

<file path=ppt/slides/_rels/slide53.xml.rels><?xml version="1.0" encoding="UTF-8" standalone="yes"?>
<Relationships xmlns="http://schemas.openxmlformats.org/package/2006/relationships"><Relationship Id="rId13" Type="http://schemas.openxmlformats.org/officeDocument/2006/relationships/customXml" Target="../ink/ink1438.xml"/><Relationship Id="rId18" Type="http://schemas.openxmlformats.org/officeDocument/2006/relationships/image" Target="../media/image1505.png"/><Relationship Id="rId26" Type="http://schemas.openxmlformats.org/officeDocument/2006/relationships/image" Target="../media/image1509.png"/><Relationship Id="rId39" Type="http://schemas.openxmlformats.org/officeDocument/2006/relationships/customXml" Target="../ink/ink1451.xml"/><Relationship Id="rId21" Type="http://schemas.openxmlformats.org/officeDocument/2006/relationships/customXml" Target="../ink/ink1442.xml"/><Relationship Id="rId34" Type="http://schemas.openxmlformats.org/officeDocument/2006/relationships/image" Target="../media/image1513.png"/><Relationship Id="rId42" Type="http://schemas.openxmlformats.org/officeDocument/2006/relationships/image" Target="../media/image1517.png"/><Relationship Id="rId47" Type="http://schemas.openxmlformats.org/officeDocument/2006/relationships/customXml" Target="../ink/ink1455.xml"/><Relationship Id="rId50" Type="http://schemas.openxmlformats.org/officeDocument/2006/relationships/image" Target="../media/image1521.png"/><Relationship Id="rId55" Type="http://schemas.openxmlformats.org/officeDocument/2006/relationships/customXml" Target="../ink/ink1459.xml"/><Relationship Id="rId7" Type="http://schemas.openxmlformats.org/officeDocument/2006/relationships/customXml" Target="../ink/ink1435.xml"/><Relationship Id="rId2" Type="http://schemas.openxmlformats.org/officeDocument/2006/relationships/image" Target="../media/image1101.jpeg"/><Relationship Id="rId16" Type="http://schemas.openxmlformats.org/officeDocument/2006/relationships/image" Target="../media/image1504.png"/><Relationship Id="rId29" Type="http://schemas.openxmlformats.org/officeDocument/2006/relationships/customXml" Target="../ink/ink1446.xml"/><Relationship Id="rId11" Type="http://schemas.openxmlformats.org/officeDocument/2006/relationships/customXml" Target="../ink/ink1437.xml"/><Relationship Id="rId24" Type="http://schemas.openxmlformats.org/officeDocument/2006/relationships/image" Target="../media/image1508.png"/><Relationship Id="rId32" Type="http://schemas.openxmlformats.org/officeDocument/2006/relationships/image" Target="../media/image1512.png"/><Relationship Id="rId37" Type="http://schemas.openxmlformats.org/officeDocument/2006/relationships/customXml" Target="../ink/ink1450.xml"/><Relationship Id="rId40" Type="http://schemas.openxmlformats.org/officeDocument/2006/relationships/image" Target="../media/image1516.png"/><Relationship Id="rId45" Type="http://schemas.openxmlformats.org/officeDocument/2006/relationships/customXml" Target="../ink/ink1454.xml"/><Relationship Id="rId53" Type="http://schemas.openxmlformats.org/officeDocument/2006/relationships/customXml" Target="../ink/ink1458.xml"/><Relationship Id="rId58" Type="http://schemas.openxmlformats.org/officeDocument/2006/relationships/image" Target="../media/image1525.png"/><Relationship Id="rId5" Type="http://schemas.openxmlformats.org/officeDocument/2006/relationships/customXml" Target="../ink/ink1434.xml"/><Relationship Id="rId19" Type="http://schemas.openxmlformats.org/officeDocument/2006/relationships/customXml" Target="../ink/ink1441.xml"/><Relationship Id="rId4" Type="http://schemas.openxmlformats.org/officeDocument/2006/relationships/image" Target="../media/image1498.png"/><Relationship Id="rId9" Type="http://schemas.openxmlformats.org/officeDocument/2006/relationships/customXml" Target="../ink/ink1436.xml"/><Relationship Id="rId14" Type="http://schemas.openxmlformats.org/officeDocument/2006/relationships/image" Target="../media/image1503.png"/><Relationship Id="rId22" Type="http://schemas.openxmlformats.org/officeDocument/2006/relationships/image" Target="../media/image1507.png"/><Relationship Id="rId27" Type="http://schemas.openxmlformats.org/officeDocument/2006/relationships/customXml" Target="../ink/ink1445.xml"/><Relationship Id="rId30" Type="http://schemas.openxmlformats.org/officeDocument/2006/relationships/image" Target="../media/image1511.png"/><Relationship Id="rId35" Type="http://schemas.openxmlformats.org/officeDocument/2006/relationships/customXml" Target="../ink/ink1449.xml"/><Relationship Id="rId43" Type="http://schemas.openxmlformats.org/officeDocument/2006/relationships/customXml" Target="../ink/ink1453.xml"/><Relationship Id="rId48" Type="http://schemas.openxmlformats.org/officeDocument/2006/relationships/image" Target="../media/image1520.png"/><Relationship Id="rId56" Type="http://schemas.openxmlformats.org/officeDocument/2006/relationships/image" Target="../media/image1524.png"/><Relationship Id="rId8" Type="http://schemas.openxmlformats.org/officeDocument/2006/relationships/image" Target="../media/image1500.png"/><Relationship Id="rId51" Type="http://schemas.openxmlformats.org/officeDocument/2006/relationships/customXml" Target="../ink/ink1457.xml"/><Relationship Id="rId3" Type="http://schemas.openxmlformats.org/officeDocument/2006/relationships/customXml" Target="../ink/ink1433.xml"/><Relationship Id="rId12" Type="http://schemas.openxmlformats.org/officeDocument/2006/relationships/image" Target="../media/image1502.png"/><Relationship Id="rId17" Type="http://schemas.openxmlformats.org/officeDocument/2006/relationships/customXml" Target="../ink/ink1440.xml"/><Relationship Id="rId25" Type="http://schemas.openxmlformats.org/officeDocument/2006/relationships/customXml" Target="../ink/ink1444.xml"/><Relationship Id="rId33" Type="http://schemas.openxmlformats.org/officeDocument/2006/relationships/customXml" Target="../ink/ink1448.xml"/><Relationship Id="rId38" Type="http://schemas.openxmlformats.org/officeDocument/2006/relationships/image" Target="../media/image1515.png"/><Relationship Id="rId46" Type="http://schemas.openxmlformats.org/officeDocument/2006/relationships/image" Target="../media/image1519.png"/><Relationship Id="rId20" Type="http://schemas.openxmlformats.org/officeDocument/2006/relationships/image" Target="../media/image1506.png"/><Relationship Id="rId41" Type="http://schemas.openxmlformats.org/officeDocument/2006/relationships/customXml" Target="../ink/ink1452.xml"/><Relationship Id="rId54" Type="http://schemas.openxmlformats.org/officeDocument/2006/relationships/image" Target="../media/image1523.png"/><Relationship Id="rId1" Type="http://schemas.openxmlformats.org/officeDocument/2006/relationships/slideLayout" Target="../slideLayouts/slideLayout7.xml"/><Relationship Id="rId6" Type="http://schemas.openxmlformats.org/officeDocument/2006/relationships/image" Target="../media/image1499.png"/><Relationship Id="rId15" Type="http://schemas.openxmlformats.org/officeDocument/2006/relationships/customXml" Target="../ink/ink1439.xml"/><Relationship Id="rId23" Type="http://schemas.openxmlformats.org/officeDocument/2006/relationships/customXml" Target="../ink/ink1443.xml"/><Relationship Id="rId28" Type="http://schemas.openxmlformats.org/officeDocument/2006/relationships/image" Target="../media/image1510.png"/><Relationship Id="rId36" Type="http://schemas.openxmlformats.org/officeDocument/2006/relationships/image" Target="../media/image1514.png"/><Relationship Id="rId49" Type="http://schemas.openxmlformats.org/officeDocument/2006/relationships/customXml" Target="../ink/ink1456.xml"/><Relationship Id="rId57" Type="http://schemas.openxmlformats.org/officeDocument/2006/relationships/customXml" Target="../ink/ink1460.xml"/><Relationship Id="rId10" Type="http://schemas.openxmlformats.org/officeDocument/2006/relationships/image" Target="../media/image1501.png"/><Relationship Id="rId31" Type="http://schemas.openxmlformats.org/officeDocument/2006/relationships/customXml" Target="../ink/ink1447.xml"/><Relationship Id="rId44" Type="http://schemas.openxmlformats.org/officeDocument/2006/relationships/image" Target="../media/image1518.png"/><Relationship Id="rId52" Type="http://schemas.openxmlformats.org/officeDocument/2006/relationships/image" Target="../media/image152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0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27.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1128.png"/></Relationships>
</file>

<file path=ppt/slides/_rels/slide57.xml.rels><?xml version="1.0" encoding="UTF-8" standalone="yes"?>
<Relationships xmlns="http://schemas.openxmlformats.org/package/2006/relationships"><Relationship Id="rId26" Type="http://schemas.openxmlformats.org/officeDocument/2006/relationships/image" Target="../media/image1540.png"/><Relationship Id="rId21" Type="http://schemas.openxmlformats.org/officeDocument/2006/relationships/customXml" Target="../ink/ink1470.xml"/><Relationship Id="rId42" Type="http://schemas.openxmlformats.org/officeDocument/2006/relationships/image" Target="../media/image1548.png"/><Relationship Id="rId47" Type="http://schemas.openxmlformats.org/officeDocument/2006/relationships/customXml" Target="../ink/ink1483.xml"/><Relationship Id="rId63" Type="http://schemas.openxmlformats.org/officeDocument/2006/relationships/customXml" Target="../ink/ink1491.xml"/><Relationship Id="rId68" Type="http://schemas.openxmlformats.org/officeDocument/2006/relationships/image" Target="../media/image1561.png"/><Relationship Id="rId84" Type="http://schemas.openxmlformats.org/officeDocument/2006/relationships/image" Target="../media/image1569.png"/><Relationship Id="rId89" Type="http://schemas.openxmlformats.org/officeDocument/2006/relationships/customXml" Target="../ink/ink1504.xml"/><Relationship Id="rId112" Type="http://schemas.openxmlformats.org/officeDocument/2006/relationships/image" Target="../media/image1583.png"/><Relationship Id="rId16" Type="http://schemas.openxmlformats.org/officeDocument/2006/relationships/image" Target="../media/image1535.png"/><Relationship Id="rId107" Type="http://schemas.openxmlformats.org/officeDocument/2006/relationships/customXml" Target="../ink/ink1513.xml"/><Relationship Id="rId11" Type="http://schemas.openxmlformats.org/officeDocument/2006/relationships/customXml" Target="../ink/ink1465.xml"/><Relationship Id="rId32" Type="http://schemas.openxmlformats.org/officeDocument/2006/relationships/image" Target="../media/image1543.png"/><Relationship Id="rId37" Type="http://schemas.openxmlformats.org/officeDocument/2006/relationships/customXml" Target="../ink/ink1478.xml"/><Relationship Id="rId53" Type="http://schemas.openxmlformats.org/officeDocument/2006/relationships/customXml" Target="../ink/ink1486.xml"/><Relationship Id="rId58" Type="http://schemas.openxmlformats.org/officeDocument/2006/relationships/image" Target="../media/image1556.png"/><Relationship Id="rId74" Type="http://schemas.openxmlformats.org/officeDocument/2006/relationships/image" Target="../media/image1564.png"/><Relationship Id="rId79" Type="http://schemas.openxmlformats.org/officeDocument/2006/relationships/customXml" Target="../ink/ink1499.xml"/><Relationship Id="rId102" Type="http://schemas.openxmlformats.org/officeDocument/2006/relationships/image" Target="../media/image1578.png"/><Relationship Id="rId5" Type="http://schemas.openxmlformats.org/officeDocument/2006/relationships/customXml" Target="../ink/ink1462.xml"/><Relationship Id="rId90" Type="http://schemas.openxmlformats.org/officeDocument/2006/relationships/image" Target="../media/image1572.png"/><Relationship Id="rId95" Type="http://schemas.openxmlformats.org/officeDocument/2006/relationships/customXml" Target="../ink/ink1507.xml"/><Relationship Id="rId22" Type="http://schemas.openxmlformats.org/officeDocument/2006/relationships/image" Target="../media/image1538.png"/><Relationship Id="rId27" Type="http://schemas.openxmlformats.org/officeDocument/2006/relationships/customXml" Target="../ink/ink1473.xml"/><Relationship Id="rId43" Type="http://schemas.openxmlformats.org/officeDocument/2006/relationships/customXml" Target="../ink/ink1481.xml"/><Relationship Id="rId48" Type="http://schemas.openxmlformats.org/officeDocument/2006/relationships/image" Target="../media/image1551.png"/><Relationship Id="rId64" Type="http://schemas.openxmlformats.org/officeDocument/2006/relationships/image" Target="../media/image1559.png"/><Relationship Id="rId69" Type="http://schemas.openxmlformats.org/officeDocument/2006/relationships/customXml" Target="../ink/ink1494.xml"/><Relationship Id="rId80" Type="http://schemas.openxmlformats.org/officeDocument/2006/relationships/image" Target="../media/image1567.png"/><Relationship Id="rId85" Type="http://schemas.openxmlformats.org/officeDocument/2006/relationships/customXml" Target="../ink/ink1502.xml"/><Relationship Id="rId12" Type="http://schemas.openxmlformats.org/officeDocument/2006/relationships/image" Target="../media/image1533.png"/><Relationship Id="rId17" Type="http://schemas.openxmlformats.org/officeDocument/2006/relationships/customXml" Target="../ink/ink1468.xml"/><Relationship Id="rId33" Type="http://schemas.openxmlformats.org/officeDocument/2006/relationships/customXml" Target="../ink/ink1476.xml"/><Relationship Id="rId38" Type="http://schemas.openxmlformats.org/officeDocument/2006/relationships/image" Target="../media/image1546.png"/><Relationship Id="rId59" Type="http://schemas.openxmlformats.org/officeDocument/2006/relationships/customXml" Target="../ink/ink1489.xml"/><Relationship Id="rId103" Type="http://schemas.openxmlformats.org/officeDocument/2006/relationships/customXml" Target="../ink/ink1511.xml"/><Relationship Id="rId108" Type="http://schemas.openxmlformats.org/officeDocument/2006/relationships/image" Target="../media/image1581.png"/><Relationship Id="rId54" Type="http://schemas.openxmlformats.org/officeDocument/2006/relationships/image" Target="../media/image1554.png"/><Relationship Id="rId70" Type="http://schemas.openxmlformats.org/officeDocument/2006/relationships/image" Target="../media/image1562.png"/><Relationship Id="rId75" Type="http://schemas.openxmlformats.org/officeDocument/2006/relationships/customXml" Target="../ink/ink1497.xml"/><Relationship Id="rId91" Type="http://schemas.openxmlformats.org/officeDocument/2006/relationships/customXml" Target="../ink/ink1505.xml"/><Relationship Id="rId96" Type="http://schemas.openxmlformats.org/officeDocument/2006/relationships/image" Target="../media/image1575.png"/><Relationship Id="rId1" Type="http://schemas.openxmlformats.org/officeDocument/2006/relationships/slideLayout" Target="../slideLayouts/slideLayout6.xml"/><Relationship Id="rId6" Type="http://schemas.openxmlformats.org/officeDocument/2006/relationships/image" Target="../media/image1530.png"/><Relationship Id="rId15" Type="http://schemas.openxmlformats.org/officeDocument/2006/relationships/customXml" Target="../ink/ink1467.xml"/><Relationship Id="rId23" Type="http://schemas.openxmlformats.org/officeDocument/2006/relationships/customXml" Target="../ink/ink1471.xml"/><Relationship Id="rId28" Type="http://schemas.openxmlformats.org/officeDocument/2006/relationships/image" Target="../media/image1541.png"/><Relationship Id="rId36" Type="http://schemas.openxmlformats.org/officeDocument/2006/relationships/image" Target="../media/image1545.png"/><Relationship Id="rId49" Type="http://schemas.openxmlformats.org/officeDocument/2006/relationships/customXml" Target="../ink/ink1484.xml"/><Relationship Id="rId57" Type="http://schemas.openxmlformats.org/officeDocument/2006/relationships/customXml" Target="../ink/ink1488.xml"/><Relationship Id="rId106" Type="http://schemas.openxmlformats.org/officeDocument/2006/relationships/image" Target="../media/image1580.png"/><Relationship Id="rId10" Type="http://schemas.openxmlformats.org/officeDocument/2006/relationships/image" Target="../media/image1532.png"/><Relationship Id="rId31" Type="http://schemas.openxmlformats.org/officeDocument/2006/relationships/customXml" Target="../ink/ink1475.xml"/><Relationship Id="rId44" Type="http://schemas.openxmlformats.org/officeDocument/2006/relationships/image" Target="../media/image1549.png"/><Relationship Id="rId52" Type="http://schemas.openxmlformats.org/officeDocument/2006/relationships/image" Target="../media/image1553.png"/><Relationship Id="rId60" Type="http://schemas.openxmlformats.org/officeDocument/2006/relationships/image" Target="../media/image1557.png"/><Relationship Id="rId65" Type="http://schemas.openxmlformats.org/officeDocument/2006/relationships/customXml" Target="../ink/ink1492.xml"/><Relationship Id="rId73" Type="http://schemas.openxmlformats.org/officeDocument/2006/relationships/customXml" Target="../ink/ink1496.xml"/><Relationship Id="rId78" Type="http://schemas.openxmlformats.org/officeDocument/2006/relationships/image" Target="../media/image1566.png"/><Relationship Id="rId81" Type="http://schemas.openxmlformats.org/officeDocument/2006/relationships/customXml" Target="../ink/ink1500.xml"/><Relationship Id="rId86" Type="http://schemas.openxmlformats.org/officeDocument/2006/relationships/image" Target="../media/image1570.png"/><Relationship Id="rId94" Type="http://schemas.openxmlformats.org/officeDocument/2006/relationships/image" Target="../media/image1574.png"/><Relationship Id="rId99" Type="http://schemas.openxmlformats.org/officeDocument/2006/relationships/customXml" Target="../ink/ink1509.xml"/><Relationship Id="rId101" Type="http://schemas.openxmlformats.org/officeDocument/2006/relationships/customXml" Target="../ink/ink1510.xml"/><Relationship Id="rId4" Type="http://schemas.openxmlformats.org/officeDocument/2006/relationships/image" Target="../media/image1529.png"/><Relationship Id="rId9" Type="http://schemas.openxmlformats.org/officeDocument/2006/relationships/customXml" Target="../ink/ink1464.xml"/><Relationship Id="rId13" Type="http://schemas.openxmlformats.org/officeDocument/2006/relationships/customXml" Target="../ink/ink1466.xml"/><Relationship Id="rId18" Type="http://schemas.openxmlformats.org/officeDocument/2006/relationships/image" Target="../media/image1536.png"/><Relationship Id="rId39" Type="http://schemas.openxmlformats.org/officeDocument/2006/relationships/customXml" Target="../ink/ink1479.xml"/><Relationship Id="rId109" Type="http://schemas.openxmlformats.org/officeDocument/2006/relationships/customXml" Target="../ink/ink1514.xml"/><Relationship Id="rId34" Type="http://schemas.openxmlformats.org/officeDocument/2006/relationships/image" Target="../media/image1544.png"/><Relationship Id="rId50" Type="http://schemas.openxmlformats.org/officeDocument/2006/relationships/image" Target="../media/image1552.png"/><Relationship Id="rId55" Type="http://schemas.openxmlformats.org/officeDocument/2006/relationships/customXml" Target="../ink/ink1487.xml"/><Relationship Id="rId76" Type="http://schemas.openxmlformats.org/officeDocument/2006/relationships/image" Target="../media/image1565.png"/><Relationship Id="rId97" Type="http://schemas.openxmlformats.org/officeDocument/2006/relationships/customXml" Target="../ink/ink1508.xml"/><Relationship Id="rId104" Type="http://schemas.openxmlformats.org/officeDocument/2006/relationships/image" Target="../media/image1579.png"/><Relationship Id="rId7" Type="http://schemas.openxmlformats.org/officeDocument/2006/relationships/customXml" Target="../ink/ink1463.xml"/><Relationship Id="rId71" Type="http://schemas.openxmlformats.org/officeDocument/2006/relationships/customXml" Target="../ink/ink1495.xml"/><Relationship Id="rId92" Type="http://schemas.openxmlformats.org/officeDocument/2006/relationships/image" Target="../media/image1573.png"/><Relationship Id="rId2" Type="http://schemas.openxmlformats.org/officeDocument/2006/relationships/notesSlide" Target="../notesSlides/notesSlide39.xml"/><Relationship Id="rId29" Type="http://schemas.openxmlformats.org/officeDocument/2006/relationships/customXml" Target="../ink/ink1474.xml"/><Relationship Id="rId24" Type="http://schemas.openxmlformats.org/officeDocument/2006/relationships/image" Target="../media/image1539.png"/><Relationship Id="rId40" Type="http://schemas.openxmlformats.org/officeDocument/2006/relationships/image" Target="../media/image1547.png"/><Relationship Id="rId45" Type="http://schemas.openxmlformats.org/officeDocument/2006/relationships/customXml" Target="../ink/ink1482.xml"/><Relationship Id="rId66" Type="http://schemas.openxmlformats.org/officeDocument/2006/relationships/image" Target="../media/image1560.png"/><Relationship Id="rId87" Type="http://schemas.openxmlformats.org/officeDocument/2006/relationships/customXml" Target="../ink/ink1503.xml"/><Relationship Id="rId110" Type="http://schemas.openxmlformats.org/officeDocument/2006/relationships/image" Target="../media/image1582.png"/><Relationship Id="rId61" Type="http://schemas.openxmlformats.org/officeDocument/2006/relationships/customXml" Target="../ink/ink1490.xml"/><Relationship Id="rId82" Type="http://schemas.openxmlformats.org/officeDocument/2006/relationships/image" Target="../media/image1568.png"/><Relationship Id="rId19" Type="http://schemas.openxmlformats.org/officeDocument/2006/relationships/customXml" Target="../ink/ink1469.xml"/><Relationship Id="rId14" Type="http://schemas.openxmlformats.org/officeDocument/2006/relationships/image" Target="../media/image1534.png"/><Relationship Id="rId30" Type="http://schemas.openxmlformats.org/officeDocument/2006/relationships/image" Target="../media/image1542.png"/><Relationship Id="rId35" Type="http://schemas.openxmlformats.org/officeDocument/2006/relationships/customXml" Target="../ink/ink1477.xml"/><Relationship Id="rId56" Type="http://schemas.openxmlformats.org/officeDocument/2006/relationships/image" Target="../media/image1555.png"/><Relationship Id="rId77" Type="http://schemas.openxmlformats.org/officeDocument/2006/relationships/customXml" Target="../ink/ink1498.xml"/><Relationship Id="rId100" Type="http://schemas.openxmlformats.org/officeDocument/2006/relationships/image" Target="../media/image1577.png"/><Relationship Id="rId105" Type="http://schemas.openxmlformats.org/officeDocument/2006/relationships/customXml" Target="../ink/ink1512.xml"/><Relationship Id="rId8" Type="http://schemas.openxmlformats.org/officeDocument/2006/relationships/image" Target="../media/image1531.png"/><Relationship Id="rId51" Type="http://schemas.openxmlformats.org/officeDocument/2006/relationships/customXml" Target="../ink/ink1485.xml"/><Relationship Id="rId72" Type="http://schemas.openxmlformats.org/officeDocument/2006/relationships/image" Target="../media/image1563.png"/><Relationship Id="rId93" Type="http://schemas.openxmlformats.org/officeDocument/2006/relationships/customXml" Target="../ink/ink1506.xml"/><Relationship Id="rId98" Type="http://schemas.openxmlformats.org/officeDocument/2006/relationships/image" Target="../media/image1576.png"/><Relationship Id="rId3" Type="http://schemas.openxmlformats.org/officeDocument/2006/relationships/customXml" Target="../ink/ink1461.xml"/><Relationship Id="rId25" Type="http://schemas.openxmlformats.org/officeDocument/2006/relationships/customXml" Target="../ink/ink1472.xml"/><Relationship Id="rId46" Type="http://schemas.openxmlformats.org/officeDocument/2006/relationships/image" Target="../media/image1550.png"/><Relationship Id="rId67" Type="http://schemas.openxmlformats.org/officeDocument/2006/relationships/customXml" Target="../ink/ink1493.xml"/><Relationship Id="rId20" Type="http://schemas.openxmlformats.org/officeDocument/2006/relationships/image" Target="../media/image1537.png"/><Relationship Id="rId41" Type="http://schemas.openxmlformats.org/officeDocument/2006/relationships/customXml" Target="../ink/ink1480.xml"/><Relationship Id="rId62" Type="http://schemas.openxmlformats.org/officeDocument/2006/relationships/image" Target="../media/image1558.png"/><Relationship Id="rId83" Type="http://schemas.openxmlformats.org/officeDocument/2006/relationships/customXml" Target="../ink/ink1501.xml"/><Relationship Id="rId88" Type="http://schemas.openxmlformats.org/officeDocument/2006/relationships/image" Target="../media/image1571.png"/><Relationship Id="rId111" Type="http://schemas.openxmlformats.org/officeDocument/2006/relationships/customXml" Target="../ink/ink15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6" Type="http://schemas.openxmlformats.org/officeDocument/2006/relationships/image" Target="../media/image263.png"/><Relationship Id="rId21" Type="http://schemas.openxmlformats.org/officeDocument/2006/relationships/customXml" Target="../ink/ink254.xml"/><Relationship Id="rId42" Type="http://schemas.openxmlformats.org/officeDocument/2006/relationships/image" Target="../media/image271.png"/><Relationship Id="rId47" Type="http://schemas.openxmlformats.org/officeDocument/2006/relationships/customXml" Target="../ink/ink267.xml"/><Relationship Id="rId63" Type="http://schemas.openxmlformats.org/officeDocument/2006/relationships/customXml" Target="../ink/ink275.xml"/><Relationship Id="rId68" Type="http://schemas.openxmlformats.org/officeDocument/2006/relationships/image" Target="../media/image284.png"/><Relationship Id="rId16" Type="http://schemas.openxmlformats.org/officeDocument/2006/relationships/image" Target="../media/image258.png"/><Relationship Id="rId11" Type="http://schemas.openxmlformats.org/officeDocument/2006/relationships/customXml" Target="../ink/ink249.xml"/><Relationship Id="rId32" Type="http://schemas.openxmlformats.org/officeDocument/2006/relationships/image" Target="../media/image266.png"/><Relationship Id="rId37" Type="http://schemas.openxmlformats.org/officeDocument/2006/relationships/customXml" Target="../ink/ink262.xml"/><Relationship Id="rId53" Type="http://schemas.openxmlformats.org/officeDocument/2006/relationships/customXml" Target="../ink/ink270.xml"/><Relationship Id="rId58" Type="http://schemas.openxmlformats.org/officeDocument/2006/relationships/image" Target="../media/image279.png"/><Relationship Id="rId74" Type="http://schemas.openxmlformats.org/officeDocument/2006/relationships/image" Target="../media/image287.png"/><Relationship Id="rId79" Type="http://schemas.openxmlformats.org/officeDocument/2006/relationships/customXml" Target="../ink/ink283.xml"/><Relationship Id="rId5" Type="http://schemas.openxmlformats.org/officeDocument/2006/relationships/customXml" Target="../ink/ink246.xml"/><Relationship Id="rId61" Type="http://schemas.openxmlformats.org/officeDocument/2006/relationships/customXml" Target="../ink/ink274.xml"/><Relationship Id="rId82" Type="http://schemas.openxmlformats.org/officeDocument/2006/relationships/image" Target="../media/image291.png"/><Relationship Id="rId19" Type="http://schemas.openxmlformats.org/officeDocument/2006/relationships/customXml" Target="../ink/ink253.xml"/><Relationship Id="rId14" Type="http://schemas.openxmlformats.org/officeDocument/2006/relationships/image" Target="../media/image257.png"/><Relationship Id="rId22" Type="http://schemas.openxmlformats.org/officeDocument/2006/relationships/image" Target="../media/image261.png"/><Relationship Id="rId27" Type="http://schemas.openxmlformats.org/officeDocument/2006/relationships/customXml" Target="../ink/ink257.xml"/><Relationship Id="rId30" Type="http://schemas.openxmlformats.org/officeDocument/2006/relationships/image" Target="../media/image265.png"/><Relationship Id="rId35" Type="http://schemas.openxmlformats.org/officeDocument/2006/relationships/customXml" Target="../ink/ink261.xml"/><Relationship Id="rId43" Type="http://schemas.openxmlformats.org/officeDocument/2006/relationships/customXml" Target="../ink/ink265.xml"/><Relationship Id="rId48" Type="http://schemas.openxmlformats.org/officeDocument/2006/relationships/image" Target="../media/image274.png"/><Relationship Id="rId56" Type="http://schemas.openxmlformats.org/officeDocument/2006/relationships/image" Target="../media/image278.png"/><Relationship Id="rId64" Type="http://schemas.openxmlformats.org/officeDocument/2006/relationships/image" Target="../media/image282.png"/><Relationship Id="rId69" Type="http://schemas.openxmlformats.org/officeDocument/2006/relationships/customXml" Target="../ink/ink278.xml"/><Relationship Id="rId77" Type="http://schemas.openxmlformats.org/officeDocument/2006/relationships/customXml" Target="../ink/ink282.xml"/><Relationship Id="rId8" Type="http://schemas.openxmlformats.org/officeDocument/2006/relationships/image" Target="../media/image254.png"/><Relationship Id="rId51" Type="http://schemas.openxmlformats.org/officeDocument/2006/relationships/customXml" Target="../ink/ink269.xml"/><Relationship Id="rId72" Type="http://schemas.openxmlformats.org/officeDocument/2006/relationships/image" Target="../media/image286.png"/><Relationship Id="rId80" Type="http://schemas.openxmlformats.org/officeDocument/2006/relationships/image" Target="../media/image290.png"/><Relationship Id="rId3" Type="http://schemas.openxmlformats.org/officeDocument/2006/relationships/customXml" Target="../ink/ink245.xml"/><Relationship Id="rId12" Type="http://schemas.openxmlformats.org/officeDocument/2006/relationships/image" Target="../media/image256.png"/><Relationship Id="rId17" Type="http://schemas.openxmlformats.org/officeDocument/2006/relationships/customXml" Target="../ink/ink252.xml"/><Relationship Id="rId25" Type="http://schemas.openxmlformats.org/officeDocument/2006/relationships/customXml" Target="../ink/ink256.xml"/><Relationship Id="rId33" Type="http://schemas.openxmlformats.org/officeDocument/2006/relationships/customXml" Target="../ink/ink260.xml"/><Relationship Id="rId38" Type="http://schemas.openxmlformats.org/officeDocument/2006/relationships/image" Target="../media/image269.png"/><Relationship Id="rId46" Type="http://schemas.openxmlformats.org/officeDocument/2006/relationships/image" Target="../media/image273.png"/><Relationship Id="rId59" Type="http://schemas.openxmlformats.org/officeDocument/2006/relationships/customXml" Target="../ink/ink273.xml"/><Relationship Id="rId67" Type="http://schemas.openxmlformats.org/officeDocument/2006/relationships/customXml" Target="../ink/ink277.xml"/><Relationship Id="rId20" Type="http://schemas.openxmlformats.org/officeDocument/2006/relationships/image" Target="../media/image260.png"/><Relationship Id="rId41" Type="http://schemas.openxmlformats.org/officeDocument/2006/relationships/customXml" Target="../ink/ink264.xml"/><Relationship Id="rId54" Type="http://schemas.openxmlformats.org/officeDocument/2006/relationships/image" Target="../media/image277.png"/><Relationship Id="rId62" Type="http://schemas.openxmlformats.org/officeDocument/2006/relationships/image" Target="../media/image281.png"/><Relationship Id="rId70" Type="http://schemas.openxmlformats.org/officeDocument/2006/relationships/image" Target="../media/image285.png"/><Relationship Id="rId75" Type="http://schemas.openxmlformats.org/officeDocument/2006/relationships/customXml" Target="../ink/ink281.xml"/><Relationship Id="rId1" Type="http://schemas.openxmlformats.org/officeDocument/2006/relationships/slideLayout" Target="../slideLayouts/slideLayout2.xml"/><Relationship Id="rId6" Type="http://schemas.openxmlformats.org/officeDocument/2006/relationships/image" Target="../media/image253.png"/><Relationship Id="rId15" Type="http://schemas.openxmlformats.org/officeDocument/2006/relationships/customXml" Target="../ink/ink251.xml"/><Relationship Id="rId23" Type="http://schemas.openxmlformats.org/officeDocument/2006/relationships/customXml" Target="../ink/ink255.xml"/><Relationship Id="rId28" Type="http://schemas.openxmlformats.org/officeDocument/2006/relationships/image" Target="../media/image264.png"/><Relationship Id="rId36" Type="http://schemas.openxmlformats.org/officeDocument/2006/relationships/image" Target="../media/image268.png"/><Relationship Id="rId49" Type="http://schemas.openxmlformats.org/officeDocument/2006/relationships/customXml" Target="../ink/ink268.xml"/><Relationship Id="rId57" Type="http://schemas.openxmlformats.org/officeDocument/2006/relationships/customXml" Target="../ink/ink272.xml"/><Relationship Id="rId10" Type="http://schemas.openxmlformats.org/officeDocument/2006/relationships/image" Target="../media/image255.png"/><Relationship Id="rId31" Type="http://schemas.openxmlformats.org/officeDocument/2006/relationships/customXml" Target="../ink/ink259.xml"/><Relationship Id="rId44" Type="http://schemas.openxmlformats.org/officeDocument/2006/relationships/image" Target="../media/image272.png"/><Relationship Id="rId52" Type="http://schemas.openxmlformats.org/officeDocument/2006/relationships/image" Target="../media/image276.png"/><Relationship Id="rId60" Type="http://schemas.openxmlformats.org/officeDocument/2006/relationships/image" Target="../media/image280.png"/><Relationship Id="rId65" Type="http://schemas.openxmlformats.org/officeDocument/2006/relationships/customXml" Target="../ink/ink276.xml"/><Relationship Id="rId73" Type="http://schemas.openxmlformats.org/officeDocument/2006/relationships/customXml" Target="../ink/ink280.xml"/><Relationship Id="rId78" Type="http://schemas.openxmlformats.org/officeDocument/2006/relationships/image" Target="../media/image289.png"/><Relationship Id="rId81" Type="http://schemas.openxmlformats.org/officeDocument/2006/relationships/customXml" Target="../ink/ink284.xml"/><Relationship Id="rId4" Type="http://schemas.openxmlformats.org/officeDocument/2006/relationships/image" Target="../media/image252.png"/><Relationship Id="rId9" Type="http://schemas.openxmlformats.org/officeDocument/2006/relationships/customXml" Target="../ink/ink248.xml"/><Relationship Id="rId13" Type="http://schemas.openxmlformats.org/officeDocument/2006/relationships/customXml" Target="../ink/ink250.xml"/><Relationship Id="rId18" Type="http://schemas.openxmlformats.org/officeDocument/2006/relationships/image" Target="../media/image259.png"/><Relationship Id="rId39" Type="http://schemas.openxmlformats.org/officeDocument/2006/relationships/customXml" Target="../ink/ink263.xml"/><Relationship Id="rId34" Type="http://schemas.openxmlformats.org/officeDocument/2006/relationships/image" Target="../media/image267.png"/><Relationship Id="rId50" Type="http://schemas.openxmlformats.org/officeDocument/2006/relationships/image" Target="../media/image275.png"/><Relationship Id="rId55" Type="http://schemas.openxmlformats.org/officeDocument/2006/relationships/customXml" Target="../ink/ink271.xml"/><Relationship Id="rId76" Type="http://schemas.openxmlformats.org/officeDocument/2006/relationships/image" Target="../media/image288.png"/><Relationship Id="rId7" Type="http://schemas.openxmlformats.org/officeDocument/2006/relationships/customXml" Target="../ink/ink247.xml"/><Relationship Id="rId71" Type="http://schemas.openxmlformats.org/officeDocument/2006/relationships/customXml" Target="../ink/ink279.xml"/><Relationship Id="rId2" Type="http://schemas.openxmlformats.org/officeDocument/2006/relationships/image" Target="../media/image199.jpeg"/><Relationship Id="rId29" Type="http://schemas.openxmlformats.org/officeDocument/2006/relationships/customXml" Target="../ink/ink258.xml"/><Relationship Id="rId24" Type="http://schemas.openxmlformats.org/officeDocument/2006/relationships/image" Target="../media/image262.png"/><Relationship Id="rId40" Type="http://schemas.openxmlformats.org/officeDocument/2006/relationships/image" Target="../media/image270.png"/><Relationship Id="rId45" Type="http://schemas.openxmlformats.org/officeDocument/2006/relationships/customXml" Target="../ink/ink266.xml"/><Relationship Id="rId66" Type="http://schemas.openxmlformats.org/officeDocument/2006/relationships/image" Target="../media/image283.png"/></Relationships>
</file>

<file path=ppt/slides/_rels/slide60.xml.rels><?xml version="1.0" encoding="UTF-8" standalone="yes"?>
<Relationships xmlns="http://schemas.openxmlformats.org/package/2006/relationships"><Relationship Id="rId117" Type="http://schemas.openxmlformats.org/officeDocument/2006/relationships/customXml" Target="../ink/ink1573.xml"/><Relationship Id="rId21" Type="http://schemas.openxmlformats.org/officeDocument/2006/relationships/customXml" Target="../ink/ink1525.xml"/><Relationship Id="rId63" Type="http://schemas.openxmlformats.org/officeDocument/2006/relationships/customXml" Target="../ink/ink1546.xml"/><Relationship Id="rId159" Type="http://schemas.openxmlformats.org/officeDocument/2006/relationships/customXml" Target="../ink/ink1594.xml"/><Relationship Id="rId170" Type="http://schemas.openxmlformats.org/officeDocument/2006/relationships/image" Target="../media/image1667.png"/><Relationship Id="rId226" Type="http://schemas.openxmlformats.org/officeDocument/2006/relationships/image" Target="../media/image1695.png"/><Relationship Id="rId107" Type="http://schemas.openxmlformats.org/officeDocument/2006/relationships/customXml" Target="../ink/ink1568.xml"/><Relationship Id="rId11" Type="http://schemas.openxmlformats.org/officeDocument/2006/relationships/customXml" Target="../ink/ink1520.xml"/><Relationship Id="rId32" Type="http://schemas.openxmlformats.org/officeDocument/2006/relationships/image" Target="../media/image1598.png"/><Relationship Id="rId53" Type="http://schemas.openxmlformats.org/officeDocument/2006/relationships/customXml" Target="../ink/ink1541.xml"/><Relationship Id="rId74" Type="http://schemas.openxmlformats.org/officeDocument/2006/relationships/image" Target="../media/image1619.png"/><Relationship Id="rId128" Type="http://schemas.openxmlformats.org/officeDocument/2006/relationships/image" Target="../media/image1646.png"/><Relationship Id="rId149" Type="http://schemas.openxmlformats.org/officeDocument/2006/relationships/customXml" Target="../ink/ink1589.xml"/><Relationship Id="rId5" Type="http://schemas.openxmlformats.org/officeDocument/2006/relationships/customXml" Target="../ink/ink1517.xml"/><Relationship Id="rId95" Type="http://schemas.openxmlformats.org/officeDocument/2006/relationships/customXml" Target="../ink/ink1562.xml"/><Relationship Id="rId160" Type="http://schemas.openxmlformats.org/officeDocument/2006/relationships/image" Target="../media/image1662.png"/><Relationship Id="rId181" Type="http://schemas.openxmlformats.org/officeDocument/2006/relationships/customXml" Target="../ink/ink1605.xml"/><Relationship Id="rId216" Type="http://schemas.openxmlformats.org/officeDocument/2006/relationships/image" Target="../media/image1690.png"/><Relationship Id="rId237" Type="http://schemas.openxmlformats.org/officeDocument/2006/relationships/customXml" Target="../ink/ink1633.xml"/><Relationship Id="rId258" Type="http://schemas.openxmlformats.org/officeDocument/2006/relationships/image" Target="../media/image1711.png"/><Relationship Id="rId22" Type="http://schemas.openxmlformats.org/officeDocument/2006/relationships/image" Target="../media/image1593.png"/><Relationship Id="rId43" Type="http://schemas.openxmlformats.org/officeDocument/2006/relationships/customXml" Target="../ink/ink1536.xml"/><Relationship Id="rId64" Type="http://schemas.openxmlformats.org/officeDocument/2006/relationships/image" Target="../media/image1614.png"/><Relationship Id="rId118" Type="http://schemas.openxmlformats.org/officeDocument/2006/relationships/image" Target="../media/image1641.png"/><Relationship Id="rId139" Type="http://schemas.openxmlformats.org/officeDocument/2006/relationships/customXml" Target="../ink/ink1584.xml"/><Relationship Id="rId85" Type="http://schemas.openxmlformats.org/officeDocument/2006/relationships/customXml" Target="../ink/ink1557.xml"/><Relationship Id="rId150" Type="http://schemas.openxmlformats.org/officeDocument/2006/relationships/image" Target="../media/image1657.png"/><Relationship Id="rId171" Type="http://schemas.openxmlformats.org/officeDocument/2006/relationships/customXml" Target="../ink/ink1600.xml"/><Relationship Id="rId192" Type="http://schemas.openxmlformats.org/officeDocument/2006/relationships/image" Target="../media/image1678.png"/><Relationship Id="rId206" Type="http://schemas.openxmlformats.org/officeDocument/2006/relationships/image" Target="../media/image1685.png"/><Relationship Id="rId227" Type="http://schemas.openxmlformats.org/officeDocument/2006/relationships/customXml" Target="../ink/ink1628.xml"/><Relationship Id="rId248" Type="http://schemas.openxmlformats.org/officeDocument/2006/relationships/image" Target="../media/image1706.png"/><Relationship Id="rId12" Type="http://schemas.openxmlformats.org/officeDocument/2006/relationships/image" Target="../media/image1588.png"/><Relationship Id="rId33" Type="http://schemas.openxmlformats.org/officeDocument/2006/relationships/customXml" Target="../ink/ink1531.xml"/><Relationship Id="rId108" Type="http://schemas.openxmlformats.org/officeDocument/2006/relationships/image" Target="../media/image1636.png"/><Relationship Id="rId129" Type="http://schemas.openxmlformats.org/officeDocument/2006/relationships/customXml" Target="../ink/ink1579.xml"/><Relationship Id="rId54" Type="http://schemas.openxmlformats.org/officeDocument/2006/relationships/image" Target="../media/image1609.png"/><Relationship Id="rId75" Type="http://schemas.openxmlformats.org/officeDocument/2006/relationships/customXml" Target="../ink/ink1552.xml"/><Relationship Id="rId96" Type="http://schemas.openxmlformats.org/officeDocument/2006/relationships/image" Target="../media/image1630.png"/><Relationship Id="rId140" Type="http://schemas.openxmlformats.org/officeDocument/2006/relationships/image" Target="../media/image1652.png"/><Relationship Id="rId161" Type="http://schemas.openxmlformats.org/officeDocument/2006/relationships/customXml" Target="../ink/ink1595.xml"/><Relationship Id="rId182" Type="http://schemas.openxmlformats.org/officeDocument/2006/relationships/image" Target="../media/image1673.png"/><Relationship Id="rId217" Type="http://schemas.openxmlformats.org/officeDocument/2006/relationships/customXml" Target="../ink/ink1623.xml"/><Relationship Id="rId6" Type="http://schemas.openxmlformats.org/officeDocument/2006/relationships/image" Target="../media/image1585.png"/><Relationship Id="rId238" Type="http://schemas.openxmlformats.org/officeDocument/2006/relationships/image" Target="../media/image1701.png"/><Relationship Id="rId259" Type="http://schemas.openxmlformats.org/officeDocument/2006/relationships/customXml" Target="../ink/ink1644.xml"/><Relationship Id="rId23" Type="http://schemas.openxmlformats.org/officeDocument/2006/relationships/customXml" Target="../ink/ink1526.xml"/><Relationship Id="rId119" Type="http://schemas.openxmlformats.org/officeDocument/2006/relationships/customXml" Target="../ink/ink1574.xml"/><Relationship Id="rId44" Type="http://schemas.openxmlformats.org/officeDocument/2006/relationships/image" Target="../media/image1604.png"/><Relationship Id="rId65" Type="http://schemas.openxmlformats.org/officeDocument/2006/relationships/customXml" Target="../ink/ink1547.xml"/><Relationship Id="rId86" Type="http://schemas.openxmlformats.org/officeDocument/2006/relationships/image" Target="../media/image1625.png"/><Relationship Id="rId130" Type="http://schemas.openxmlformats.org/officeDocument/2006/relationships/image" Target="../media/image1647.png"/><Relationship Id="rId151" Type="http://schemas.openxmlformats.org/officeDocument/2006/relationships/customXml" Target="../ink/ink1590.xml"/><Relationship Id="rId172" Type="http://schemas.openxmlformats.org/officeDocument/2006/relationships/image" Target="../media/image1668.png"/><Relationship Id="rId193" Type="http://schemas.openxmlformats.org/officeDocument/2006/relationships/customXml" Target="../ink/ink1611.xml"/><Relationship Id="rId207" Type="http://schemas.openxmlformats.org/officeDocument/2006/relationships/customXml" Target="../ink/ink1618.xml"/><Relationship Id="rId228" Type="http://schemas.openxmlformats.org/officeDocument/2006/relationships/image" Target="../media/image1696.png"/><Relationship Id="rId249" Type="http://schemas.openxmlformats.org/officeDocument/2006/relationships/customXml" Target="../ink/ink1639.xml"/><Relationship Id="rId13" Type="http://schemas.openxmlformats.org/officeDocument/2006/relationships/customXml" Target="../ink/ink1521.xml"/><Relationship Id="rId109" Type="http://schemas.openxmlformats.org/officeDocument/2006/relationships/customXml" Target="../ink/ink1569.xml"/><Relationship Id="rId260" Type="http://schemas.openxmlformats.org/officeDocument/2006/relationships/image" Target="../media/image1712.png"/><Relationship Id="rId34" Type="http://schemas.openxmlformats.org/officeDocument/2006/relationships/image" Target="../media/image1599.png"/><Relationship Id="rId55" Type="http://schemas.openxmlformats.org/officeDocument/2006/relationships/customXml" Target="../ink/ink1542.xml"/><Relationship Id="rId76" Type="http://schemas.openxmlformats.org/officeDocument/2006/relationships/image" Target="../media/image1620.png"/><Relationship Id="rId97" Type="http://schemas.openxmlformats.org/officeDocument/2006/relationships/customXml" Target="../ink/ink1563.xml"/><Relationship Id="rId120" Type="http://schemas.openxmlformats.org/officeDocument/2006/relationships/image" Target="../media/image1642.png"/><Relationship Id="rId141" Type="http://schemas.openxmlformats.org/officeDocument/2006/relationships/customXml" Target="../ink/ink1585.xml"/><Relationship Id="rId7" Type="http://schemas.openxmlformats.org/officeDocument/2006/relationships/customXml" Target="../ink/ink1518.xml"/><Relationship Id="rId162" Type="http://schemas.openxmlformats.org/officeDocument/2006/relationships/image" Target="../media/image1663.png"/><Relationship Id="rId183" Type="http://schemas.openxmlformats.org/officeDocument/2006/relationships/customXml" Target="../ink/ink1606.xml"/><Relationship Id="rId218" Type="http://schemas.openxmlformats.org/officeDocument/2006/relationships/image" Target="../media/image1691.png"/><Relationship Id="rId239" Type="http://schemas.openxmlformats.org/officeDocument/2006/relationships/customXml" Target="../ink/ink1634.xml"/><Relationship Id="rId250" Type="http://schemas.openxmlformats.org/officeDocument/2006/relationships/image" Target="../media/image1707.png"/><Relationship Id="rId24" Type="http://schemas.openxmlformats.org/officeDocument/2006/relationships/image" Target="../media/image1594.png"/><Relationship Id="rId45" Type="http://schemas.openxmlformats.org/officeDocument/2006/relationships/customXml" Target="../ink/ink1537.xml"/><Relationship Id="rId66" Type="http://schemas.openxmlformats.org/officeDocument/2006/relationships/image" Target="../media/image1615.png"/><Relationship Id="rId87" Type="http://schemas.openxmlformats.org/officeDocument/2006/relationships/customXml" Target="../ink/ink1558.xml"/><Relationship Id="rId110" Type="http://schemas.openxmlformats.org/officeDocument/2006/relationships/image" Target="../media/image1637.png"/><Relationship Id="rId131" Type="http://schemas.openxmlformats.org/officeDocument/2006/relationships/customXml" Target="../ink/ink1580.xml"/><Relationship Id="rId152" Type="http://schemas.openxmlformats.org/officeDocument/2006/relationships/image" Target="../media/image1658.png"/><Relationship Id="rId173" Type="http://schemas.openxmlformats.org/officeDocument/2006/relationships/customXml" Target="../ink/ink1601.xml"/><Relationship Id="rId194" Type="http://schemas.openxmlformats.org/officeDocument/2006/relationships/image" Target="../media/image1679.png"/><Relationship Id="rId208" Type="http://schemas.openxmlformats.org/officeDocument/2006/relationships/image" Target="../media/image1686.png"/><Relationship Id="rId229" Type="http://schemas.openxmlformats.org/officeDocument/2006/relationships/customXml" Target="../ink/ink1629.xml"/><Relationship Id="rId240" Type="http://schemas.openxmlformats.org/officeDocument/2006/relationships/image" Target="../media/image1702.png"/><Relationship Id="rId261" Type="http://schemas.openxmlformats.org/officeDocument/2006/relationships/customXml" Target="../ink/ink1645.xml"/><Relationship Id="rId14" Type="http://schemas.openxmlformats.org/officeDocument/2006/relationships/image" Target="../media/image1589.png"/><Relationship Id="rId35" Type="http://schemas.openxmlformats.org/officeDocument/2006/relationships/customXml" Target="../ink/ink1532.xml"/><Relationship Id="rId56" Type="http://schemas.openxmlformats.org/officeDocument/2006/relationships/image" Target="../media/image1610.png"/><Relationship Id="rId77" Type="http://schemas.openxmlformats.org/officeDocument/2006/relationships/customXml" Target="../ink/ink1553.xml"/><Relationship Id="rId100" Type="http://schemas.openxmlformats.org/officeDocument/2006/relationships/image" Target="../media/image1632.png"/><Relationship Id="rId8" Type="http://schemas.openxmlformats.org/officeDocument/2006/relationships/image" Target="../media/image1586.png"/><Relationship Id="rId98" Type="http://schemas.openxmlformats.org/officeDocument/2006/relationships/image" Target="../media/image1631.png"/><Relationship Id="rId121" Type="http://schemas.openxmlformats.org/officeDocument/2006/relationships/customXml" Target="../ink/ink1575.xml"/><Relationship Id="rId142" Type="http://schemas.openxmlformats.org/officeDocument/2006/relationships/image" Target="../media/image1653.png"/><Relationship Id="rId163" Type="http://schemas.openxmlformats.org/officeDocument/2006/relationships/customXml" Target="../ink/ink1596.xml"/><Relationship Id="rId184" Type="http://schemas.openxmlformats.org/officeDocument/2006/relationships/image" Target="../media/image1674.png"/><Relationship Id="rId219" Type="http://schemas.openxmlformats.org/officeDocument/2006/relationships/customXml" Target="../ink/ink1624.xml"/><Relationship Id="rId230" Type="http://schemas.openxmlformats.org/officeDocument/2006/relationships/image" Target="../media/image1697.png"/><Relationship Id="rId251" Type="http://schemas.openxmlformats.org/officeDocument/2006/relationships/customXml" Target="../ink/ink1640.xml"/><Relationship Id="rId25" Type="http://schemas.openxmlformats.org/officeDocument/2006/relationships/customXml" Target="../ink/ink1527.xml"/><Relationship Id="rId46" Type="http://schemas.openxmlformats.org/officeDocument/2006/relationships/image" Target="../media/image1605.png"/><Relationship Id="rId67" Type="http://schemas.openxmlformats.org/officeDocument/2006/relationships/customXml" Target="../ink/ink1548.xml"/><Relationship Id="rId88" Type="http://schemas.openxmlformats.org/officeDocument/2006/relationships/image" Target="../media/image1626.png"/><Relationship Id="rId111" Type="http://schemas.openxmlformats.org/officeDocument/2006/relationships/customXml" Target="../ink/ink1570.xml"/><Relationship Id="rId132" Type="http://schemas.openxmlformats.org/officeDocument/2006/relationships/image" Target="../media/image1648.png"/><Relationship Id="rId153" Type="http://schemas.openxmlformats.org/officeDocument/2006/relationships/customXml" Target="../ink/ink1591.xml"/><Relationship Id="rId174" Type="http://schemas.openxmlformats.org/officeDocument/2006/relationships/image" Target="../media/image1669.png"/><Relationship Id="rId195" Type="http://schemas.openxmlformats.org/officeDocument/2006/relationships/customXml" Target="../ink/ink1612.xml"/><Relationship Id="rId209" Type="http://schemas.openxmlformats.org/officeDocument/2006/relationships/customXml" Target="../ink/ink1619.xml"/><Relationship Id="rId220" Type="http://schemas.openxmlformats.org/officeDocument/2006/relationships/image" Target="../media/image1692.png"/><Relationship Id="rId241" Type="http://schemas.openxmlformats.org/officeDocument/2006/relationships/customXml" Target="../ink/ink1635.xml"/><Relationship Id="rId15" Type="http://schemas.openxmlformats.org/officeDocument/2006/relationships/customXml" Target="../ink/ink1522.xml"/><Relationship Id="rId36" Type="http://schemas.openxmlformats.org/officeDocument/2006/relationships/image" Target="../media/image1600.png"/><Relationship Id="rId57" Type="http://schemas.openxmlformats.org/officeDocument/2006/relationships/customXml" Target="../ink/ink1543.xml"/><Relationship Id="rId262" Type="http://schemas.openxmlformats.org/officeDocument/2006/relationships/image" Target="../media/image1713.png"/><Relationship Id="rId78" Type="http://schemas.openxmlformats.org/officeDocument/2006/relationships/image" Target="../media/image1621.png"/><Relationship Id="rId99" Type="http://schemas.openxmlformats.org/officeDocument/2006/relationships/customXml" Target="../ink/ink1564.xml"/><Relationship Id="rId101" Type="http://schemas.openxmlformats.org/officeDocument/2006/relationships/customXml" Target="../ink/ink1565.xml"/><Relationship Id="rId122" Type="http://schemas.openxmlformats.org/officeDocument/2006/relationships/image" Target="../media/image1643.png"/><Relationship Id="rId143" Type="http://schemas.openxmlformats.org/officeDocument/2006/relationships/customXml" Target="../ink/ink1586.xml"/><Relationship Id="rId164" Type="http://schemas.openxmlformats.org/officeDocument/2006/relationships/image" Target="../media/image1664.png"/><Relationship Id="rId185" Type="http://schemas.openxmlformats.org/officeDocument/2006/relationships/customXml" Target="../ink/ink1607.xml"/><Relationship Id="rId9" Type="http://schemas.openxmlformats.org/officeDocument/2006/relationships/customXml" Target="../ink/ink1519.xml"/><Relationship Id="rId210" Type="http://schemas.openxmlformats.org/officeDocument/2006/relationships/image" Target="../media/image1687.png"/><Relationship Id="rId26" Type="http://schemas.openxmlformats.org/officeDocument/2006/relationships/image" Target="../media/image1595.png"/><Relationship Id="rId231" Type="http://schemas.openxmlformats.org/officeDocument/2006/relationships/customXml" Target="../ink/ink1630.xml"/><Relationship Id="rId252" Type="http://schemas.openxmlformats.org/officeDocument/2006/relationships/image" Target="../media/image1708.png"/><Relationship Id="rId47" Type="http://schemas.openxmlformats.org/officeDocument/2006/relationships/customXml" Target="../ink/ink1538.xml"/><Relationship Id="rId68" Type="http://schemas.openxmlformats.org/officeDocument/2006/relationships/image" Target="../media/image1616.png"/><Relationship Id="rId89" Type="http://schemas.openxmlformats.org/officeDocument/2006/relationships/customXml" Target="../ink/ink1559.xml"/><Relationship Id="rId112" Type="http://schemas.openxmlformats.org/officeDocument/2006/relationships/image" Target="../media/image1638.png"/><Relationship Id="rId133" Type="http://schemas.openxmlformats.org/officeDocument/2006/relationships/customXml" Target="../ink/ink1581.xml"/><Relationship Id="rId154" Type="http://schemas.openxmlformats.org/officeDocument/2006/relationships/image" Target="../media/image1659.png"/><Relationship Id="rId175" Type="http://schemas.openxmlformats.org/officeDocument/2006/relationships/customXml" Target="../ink/ink1602.xml"/><Relationship Id="rId196" Type="http://schemas.openxmlformats.org/officeDocument/2006/relationships/image" Target="../media/image1680.png"/><Relationship Id="rId200" Type="http://schemas.openxmlformats.org/officeDocument/2006/relationships/image" Target="../media/image1682.png"/><Relationship Id="rId16" Type="http://schemas.openxmlformats.org/officeDocument/2006/relationships/image" Target="../media/image1590.png"/><Relationship Id="rId221" Type="http://schemas.openxmlformats.org/officeDocument/2006/relationships/customXml" Target="../ink/ink1625.xml"/><Relationship Id="rId242" Type="http://schemas.openxmlformats.org/officeDocument/2006/relationships/image" Target="../media/image1703.png"/><Relationship Id="rId263" Type="http://schemas.openxmlformats.org/officeDocument/2006/relationships/customXml" Target="../ink/ink1646.xml"/><Relationship Id="rId37" Type="http://schemas.openxmlformats.org/officeDocument/2006/relationships/customXml" Target="../ink/ink1533.xml"/><Relationship Id="rId58" Type="http://schemas.openxmlformats.org/officeDocument/2006/relationships/image" Target="../media/image1611.png"/><Relationship Id="rId79" Type="http://schemas.openxmlformats.org/officeDocument/2006/relationships/customXml" Target="../ink/ink1554.xml"/><Relationship Id="rId102" Type="http://schemas.openxmlformats.org/officeDocument/2006/relationships/image" Target="../media/image1633.png"/><Relationship Id="rId123" Type="http://schemas.openxmlformats.org/officeDocument/2006/relationships/customXml" Target="../ink/ink1576.xml"/><Relationship Id="rId144" Type="http://schemas.openxmlformats.org/officeDocument/2006/relationships/image" Target="../media/image1654.png"/><Relationship Id="rId90" Type="http://schemas.openxmlformats.org/officeDocument/2006/relationships/image" Target="../media/image1627.png"/><Relationship Id="rId165" Type="http://schemas.openxmlformats.org/officeDocument/2006/relationships/customXml" Target="../ink/ink1597.xml"/><Relationship Id="rId186" Type="http://schemas.openxmlformats.org/officeDocument/2006/relationships/image" Target="../media/image1675.png"/><Relationship Id="rId211" Type="http://schemas.openxmlformats.org/officeDocument/2006/relationships/customXml" Target="../ink/ink1620.xml"/><Relationship Id="rId232" Type="http://schemas.openxmlformats.org/officeDocument/2006/relationships/image" Target="../media/image1698.png"/><Relationship Id="rId253" Type="http://schemas.openxmlformats.org/officeDocument/2006/relationships/customXml" Target="../ink/ink1641.xml"/><Relationship Id="rId27" Type="http://schemas.openxmlformats.org/officeDocument/2006/relationships/customXml" Target="../ink/ink1528.xml"/><Relationship Id="rId48" Type="http://schemas.openxmlformats.org/officeDocument/2006/relationships/image" Target="../media/image1606.png"/><Relationship Id="rId69" Type="http://schemas.openxmlformats.org/officeDocument/2006/relationships/customXml" Target="../ink/ink1549.xml"/><Relationship Id="rId113" Type="http://schemas.openxmlformats.org/officeDocument/2006/relationships/customXml" Target="../ink/ink1571.xml"/><Relationship Id="rId134" Type="http://schemas.openxmlformats.org/officeDocument/2006/relationships/image" Target="../media/image1649.png"/><Relationship Id="rId80" Type="http://schemas.openxmlformats.org/officeDocument/2006/relationships/image" Target="../media/image1622.png"/><Relationship Id="rId155" Type="http://schemas.openxmlformats.org/officeDocument/2006/relationships/customXml" Target="../ink/ink1592.xml"/><Relationship Id="rId176" Type="http://schemas.openxmlformats.org/officeDocument/2006/relationships/image" Target="../media/image1670.png"/><Relationship Id="rId197" Type="http://schemas.openxmlformats.org/officeDocument/2006/relationships/customXml" Target="../ink/ink1613.xml"/><Relationship Id="rId201" Type="http://schemas.openxmlformats.org/officeDocument/2006/relationships/customXml" Target="../ink/ink1615.xml"/><Relationship Id="rId222" Type="http://schemas.openxmlformats.org/officeDocument/2006/relationships/image" Target="../media/image1693.png"/><Relationship Id="rId243" Type="http://schemas.openxmlformats.org/officeDocument/2006/relationships/customXml" Target="../ink/ink1636.xml"/><Relationship Id="rId264" Type="http://schemas.openxmlformats.org/officeDocument/2006/relationships/image" Target="../media/image1714.png"/><Relationship Id="rId17" Type="http://schemas.openxmlformats.org/officeDocument/2006/relationships/customXml" Target="../ink/ink1523.xml"/><Relationship Id="rId38" Type="http://schemas.openxmlformats.org/officeDocument/2006/relationships/image" Target="../media/image1601.png"/><Relationship Id="rId59" Type="http://schemas.openxmlformats.org/officeDocument/2006/relationships/customXml" Target="../ink/ink1544.xml"/><Relationship Id="rId103" Type="http://schemas.openxmlformats.org/officeDocument/2006/relationships/customXml" Target="../ink/ink1566.xml"/><Relationship Id="rId124" Type="http://schemas.openxmlformats.org/officeDocument/2006/relationships/image" Target="../media/image1644.png"/><Relationship Id="rId70" Type="http://schemas.openxmlformats.org/officeDocument/2006/relationships/image" Target="../media/image1617.png"/><Relationship Id="rId91" Type="http://schemas.openxmlformats.org/officeDocument/2006/relationships/customXml" Target="../ink/ink1560.xml"/><Relationship Id="rId145" Type="http://schemas.openxmlformats.org/officeDocument/2006/relationships/customXml" Target="../ink/ink1587.xml"/><Relationship Id="rId166" Type="http://schemas.openxmlformats.org/officeDocument/2006/relationships/image" Target="../media/image1665.png"/><Relationship Id="rId187" Type="http://schemas.openxmlformats.org/officeDocument/2006/relationships/customXml" Target="../ink/ink1608.xml"/><Relationship Id="rId1" Type="http://schemas.openxmlformats.org/officeDocument/2006/relationships/slideLayout" Target="../slideLayouts/slideLayout2.xml"/><Relationship Id="rId212" Type="http://schemas.openxmlformats.org/officeDocument/2006/relationships/image" Target="../media/image1688.png"/><Relationship Id="rId233" Type="http://schemas.openxmlformats.org/officeDocument/2006/relationships/customXml" Target="../ink/ink1631.xml"/><Relationship Id="rId254" Type="http://schemas.openxmlformats.org/officeDocument/2006/relationships/image" Target="../media/image1709.png"/><Relationship Id="rId28" Type="http://schemas.openxmlformats.org/officeDocument/2006/relationships/image" Target="../media/image1596.png"/><Relationship Id="rId49" Type="http://schemas.openxmlformats.org/officeDocument/2006/relationships/customXml" Target="../ink/ink1539.xml"/><Relationship Id="rId114" Type="http://schemas.openxmlformats.org/officeDocument/2006/relationships/image" Target="../media/image1639.png"/><Relationship Id="rId60" Type="http://schemas.openxmlformats.org/officeDocument/2006/relationships/image" Target="../media/image1612.png"/><Relationship Id="rId81" Type="http://schemas.openxmlformats.org/officeDocument/2006/relationships/customXml" Target="../ink/ink1555.xml"/><Relationship Id="rId135" Type="http://schemas.openxmlformats.org/officeDocument/2006/relationships/customXml" Target="../ink/ink1582.xml"/><Relationship Id="rId156" Type="http://schemas.openxmlformats.org/officeDocument/2006/relationships/image" Target="../media/image1660.png"/><Relationship Id="rId177" Type="http://schemas.openxmlformats.org/officeDocument/2006/relationships/customXml" Target="../ink/ink1603.xml"/><Relationship Id="rId198" Type="http://schemas.openxmlformats.org/officeDocument/2006/relationships/image" Target="../media/image1681.png"/><Relationship Id="rId202" Type="http://schemas.openxmlformats.org/officeDocument/2006/relationships/image" Target="../media/image1683.png"/><Relationship Id="rId223" Type="http://schemas.openxmlformats.org/officeDocument/2006/relationships/customXml" Target="../ink/ink1626.xml"/><Relationship Id="rId244" Type="http://schemas.openxmlformats.org/officeDocument/2006/relationships/image" Target="../media/image1704.png"/><Relationship Id="rId18" Type="http://schemas.openxmlformats.org/officeDocument/2006/relationships/image" Target="../media/image1591.png"/><Relationship Id="rId39" Type="http://schemas.openxmlformats.org/officeDocument/2006/relationships/customXml" Target="../ink/ink1534.xml"/><Relationship Id="rId265" Type="http://schemas.openxmlformats.org/officeDocument/2006/relationships/customXml" Target="../ink/ink1647.xml"/><Relationship Id="rId50" Type="http://schemas.openxmlformats.org/officeDocument/2006/relationships/image" Target="../media/image1607.png"/><Relationship Id="rId104" Type="http://schemas.openxmlformats.org/officeDocument/2006/relationships/image" Target="../media/image1634.png"/><Relationship Id="rId125" Type="http://schemas.openxmlformats.org/officeDocument/2006/relationships/customXml" Target="../ink/ink1577.xml"/><Relationship Id="rId146" Type="http://schemas.openxmlformats.org/officeDocument/2006/relationships/image" Target="../media/image1655.png"/><Relationship Id="rId167" Type="http://schemas.openxmlformats.org/officeDocument/2006/relationships/customXml" Target="../ink/ink1598.xml"/><Relationship Id="rId188" Type="http://schemas.openxmlformats.org/officeDocument/2006/relationships/image" Target="../media/image1676.png"/><Relationship Id="rId71" Type="http://schemas.openxmlformats.org/officeDocument/2006/relationships/customXml" Target="../ink/ink1550.xml"/><Relationship Id="rId92" Type="http://schemas.openxmlformats.org/officeDocument/2006/relationships/image" Target="../media/image1628.png"/><Relationship Id="rId213" Type="http://schemas.openxmlformats.org/officeDocument/2006/relationships/customXml" Target="../ink/ink1621.xml"/><Relationship Id="rId234" Type="http://schemas.openxmlformats.org/officeDocument/2006/relationships/image" Target="../media/image1699.png"/><Relationship Id="rId2" Type="http://schemas.openxmlformats.org/officeDocument/2006/relationships/notesSlide" Target="../notesSlides/notesSlide41.xml"/><Relationship Id="rId29" Type="http://schemas.openxmlformats.org/officeDocument/2006/relationships/customXml" Target="../ink/ink1529.xml"/><Relationship Id="rId255" Type="http://schemas.openxmlformats.org/officeDocument/2006/relationships/customXml" Target="../ink/ink1642.xml"/><Relationship Id="rId40" Type="http://schemas.openxmlformats.org/officeDocument/2006/relationships/image" Target="../media/image1602.png"/><Relationship Id="rId115" Type="http://schemas.openxmlformats.org/officeDocument/2006/relationships/customXml" Target="../ink/ink1572.xml"/><Relationship Id="rId136" Type="http://schemas.openxmlformats.org/officeDocument/2006/relationships/image" Target="../media/image1650.png"/><Relationship Id="rId157" Type="http://schemas.openxmlformats.org/officeDocument/2006/relationships/customXml" Target="../ink/ink1593.xml"/><Relationship Id="rId178" Type="http://schemas.openxmlformats.org/officeDocument/2006/relationships/image" Target="../media/image1671.png"/><Relationship Id="rId61" Type="http://schemas.openxmlformats.org/officeDocument/2006/relationships/customXml" Target="../ink/ink1545.xml"/><Relationship Id="rId82" Type="http://schemas.openxmlformats.org/officeDocument/2006/relationships/image" Target="../media/image1623.png"/><Relationship Id="rId199" Type="http://schemas.openxmlformats.org/officeDocument/2006/relationships/customXml" Target="../ink/ink1614.xml"/><Relationship Id="rId203" Type="http://schemas.openxmlformats.org/officeDocument/2006/relationships/customXml" Target="../ink/ink1616.xml"/><Relationship Id="rId19" Type="http://schemas.openxmlformats.org/officeDocument/2006/relationships/customXml" Target="../ink/ink1524.xml"/><Relationship Id="rId224" Type="http://schemas.openxmlformats.org/officeDocument/2006/relationships/image" Target="../media/image1694.png"/><Relationship Id="rId245" Type="http://schemas.openxmlformats.org/officeDocument/2006/relationships/customXml" Target="../ink/ink1637.xml"/><Relationship Id="rId266" Type="http://schemas.openxmlformats.org/officeDocument/2006/relationships/image" Target="../media/image1715.png"/><Relationship Id="rId30" Type="http://schemas.openxmlformats.org/officeDocument/2006/relationships/image" Target="../media/image1597.png"/><Relationship Id="rId105" Type="http://schemas.openxmlformats.org/officeDocument/2006/relationships/customXml" Target="../ink/ink1567.xml"/><Relationship Id="rId126" Type="http://schemas.openxmlformats.org/officeDocument/2006/relationships/image" Target="../media/image1645.png"/><Relationship Id="rId147" Type="http://schemas.openxmlformats.org/officeDocument/2006/relationships/customXml" Target="../ink/ink1588.xml"/><Relationship Id="rId168" Type="http://schemas.openxmlformats.org/officeDocument/2006/relationships/image" Target="../media/image1666.png"/><Relationship Id="rId51" Type="http://schemas.openxmlformats.org/officeDocument/2006/relationships/customXml" Target="../ink/ink1540.xml"/><Relationship Id="rId72" Type="http://schemas.openxmlformats.org/officeDocument/2006/relationships/image" Target="../media/image1618.png"/><Relationship Id="rId93" Type="http://schemas.openxmlformats.org/officeDocument/2006/relationships/customXml" Target="../ink/ink1561.xml"/><Relationship Id="rId189" Type="http://schemas.openxmlformats.org/officeDocument/2006/relationships/customXml" Target="../ink/ink1609.xml"/><Relationship Id="rId3" Type="http://schemas.openxmlformats.org/officeDocument/2006/relationships/customXml" Target="../ink/ink1516.xml"/><Relationship Id="rId214" Type="http://schemas.openxmlformats.org/officeDocument/2006/relationships/image" Target="../media/image1689.png"/><Relationship Id="rId235" Type="http://schemas.openxmlformats.org/officeDocument/2006/relationships/customXml" Target="../ink/ink1632.xml"/><Relationship Id="rId256" Type="http://schemas.openxmlformats.org/officeDocument/2006/relationships/image" Target="../media/image1710.png"/><Relationship Id="rId116" Type="http://schemas.openxmlformats.org/officeDocument/2006/relationships/image" Target="../media/image1640.png"/><Relationship Id="rId137" Type="http://schemas.openxmlformats.org/officeDocument/2006/relationships/customXml" Target="../ink/ink1583.xml"/><Relationship Id="rId158" Type="http://schemas.openxmlformats.org/officeDocument/2006/relationships/image" Target="../media/image1661.png"/><Relationship Id="rId20" Type="http://schemas.openxmlformats.org/officeDocument/2006/relationships/image" Target="../media/image1592.png"/><Relationship Id="rId41" Type="http://schemas.openxmlformats.org/officeDocument/2006/relationships/customXml" Target="../ink/ink1535.xml"/><Relationship Id="rId62" Type="http://schemas.openxmlformats.org/officeDocument/2006/relationships/image" Target="../media/image1613.png"/><Relationship Id="rId83" Type="http://schemas.openxmlformats.org/officeDocument/2006/relationships/customXml" Target="../ink/ink1556.xml"/><Relationship Id="rId179" Type="http://schemas.openxmlformats.org/officeDocument/2006/relationships/customXml" Target="../ink/ink1604.xml"/><Relationship Id="rId190" Type="http://schemas.openxmlformats.org/officeDocument/2006/relationships/image" Target="../media/image1677.png"/><Relationship Id="rId204" Type="http://schemas.openxmlformats.org/officeDocument/2006/relationships/image" Target="../media/image1684.png"/><Relationship Id="rId225" Type="http://schemas.openxmlformats.org/officeDocument/2006/relationships/customXml" Target="../ink/ink1627.xml"/><Relationship Id="rId246" Type="http://schemas.openxmlformats.org/officeDocument/2006/relationships/image" Target="../media/image1705.png"/><Relationship Id="rId106" Type="http://schemas.openxmlformats.org/officeDocument/2006/relationships/image" Target="../media/image1635.png"/><Relationship Id="rId127" Type="http://schemas.openxmlformats.org/officeDocument/2006/relationships/customXml" Target="../ink/ink1578.xml"/><Relationship Id="rId10" Type="http://schemas.openxmlformats.org/officeDocument/2006/relationships/image" Target="../media/image1587.png"/><Relationship Id="rId31" Type="http://schemas.openxmlformats.org/officeDocument/2006/relationships/customXml" Target="../ink/ink1530.xml"/><Relationship Id="rId52" Type="http://schemas.openxmlformats.org/officeDocument/2006/relationships/image" Target="../media/image1608.png"/><Relationship Id="rId73" Type="http://schemas.openxmlformats.org/officeDocument/2006/relationships/customXml" Target="../ink/ink1551.xml"/><Relationship Id="rId94" Type="http://schemas.openxmlformats.org/officeDocument/2006/relationships/image" Target="../media/image1629.png"/><Relationship Id="rId148" Type="http://schemas.openxmlformats.org/officeDocument/2006/relationships/image" Target="../media/image1656.png"/><Relationship Id="rId169" Type="http://schemas.openxmlformats.org/officeDocument/2006/relationships/customXml" Target="../ink/ink1599.xml"/><Relationship Id="rId4" Type="http://schemas.openxmlformats.org/officeDocument/2006/relationships/image" Target="../media/image1584.png"/><Relationship Id="rId180" Type="http://schemas.openxmlformats.org/officeDocument/2006/relationships/image" Target="../media/image1672.png"/><Relationship Id="rId215" Type="http://schemas.openxmlformats.org/officeDocument/2006/relationships/customXml" Target="../ink/ink1622.xml"/><Relationship Id="rId236" Type="http://schemas.openxmlformats.org/officeDocument/2006/relationships/image" Target="../media/image1700.png"/><Relationship Id="rId257" Type="http://schemas.openxmlformats.org/officeDocument/2006/relationships/customXml" Target="../ink/ink1643.xml"/><Relationship Id="rId42" Type="http://schemas.openxmlformats.org/officeDocument/2006/relationships/image" Target="../media/image1603.png"/><Relationship Id="rId84" Type="http://schemas.openxmlformats.org/officeDocument/2006/relationships/image" Target="../media/image1624.png"/><Relationship Id="rId138" Type="http://schemas.openxmlformats.org/officeDocument/2006/relationships/image" Target="../media/image1651.png"/><Relationship Id="rId191" Type="http://schemas.openxmlformats.org/officeDocument/2006/relationships/customXml" Target="../ink/ink1610.xml"/><Relationship Id="rId205" Type="http://schemas.openxmlformats.org/officeDocument/2006/relationships/customXml" Target="../ink/ink1617.xml"/><Relationship Id="rId247" Type="http://schemas.openxmlformats.org/officeDocument/2006/relationships/customXml" Target="../ink/ink1638.xml"/></Relationships>
</file>

<file path=ppt/slides/_rels/slide61.xml.rels><?xml version="1.0" encoding="UTF-8" standalone="yes"?>
<Relationships xmlns="http://schemas.openxmlformats.org/package/2006/relationships"><Relationship Id="rId26" Type="http://schemas.openxmlformats.org/officeDocument/2006/relationships/image" Target="../media/image1727.png"/><Relationship Id="rId21" Type="http://schemas.openxmlformats.org/officeDocument/2006/relationships/customXml" Target="../ink/ink1657.xml"/><Relationship Id="rId42" Type="http://schemas.openxmlformats.org/officeDocument/2006/relationships/image" Target="../media/image1735.png"/><Relationship Id="rId47" Type="http://schemas.openxmlformats.org/officeDocument/2006/relationships/customXml" Target="../ink/ink1670.xml"/><Relationship Id="rId63" Type="http://schemas.openxmlformats.org/officeDocument/2006/relationships/customXml" Target="../ink/ink1678.xml"/><Relationship Id="rId68" Type="http://schemas.openxmlformats.org/officeDocument/2006/relationships/image" Target="../media/image1748.png"/><Relationship Id="rId7" Type="http://schemas.openxmlformats.org/officeDocument/2006/relationships/customXml" Target="../ink/ink1650.xml"/><Relationship Id="rId71" Type="http://schemas.openxmlformats.org/officeDocument/2006/relationships/customXml" Target="../ink/ink1682.xml"/><Relationship Id="rId2" Type="http://schemas.openxmlformats.org/officeDocument/2006/relationships/notesSlide" Target="../notesSlides/notesSlide42.xml"/><Relationship Id="rId16" Type="http://schemas.openxmlformats.org/officeDocument/2006/relationships/image" Target="../media/image1722.png"/><Relationship Id="rId29" Type="http://schemas.openxmlformats.org/officeDocument/2006/relationships/customXml" Target="../ink/ink1661.xml"/><Relationship Id="rId11" Type="http://schemas.openxmlformats.org/officeDocument/2006/relationships/customXml" Target="../ink/ink1652.xml"/><Relationship Id="rId24" Type="http://schemas.openxmlformats.org/officeDocument/2006/relationships/image" Target="../media/image1726.png"/><Relationship Id="rId32" Type="http://schemas.openxmlformats.org/officeDocument/2006/relationships/image" Target="../media/image1730.png"/><Relationship Id="rId37" Type="http://schemas.openxmlformats.org/officeDocument/2006/relationships/customXml" Target="../ink/ink1665.xml"/><Relationship Id="rId40" Type="http://schemas.openxmlformats.org/officeDocument/2006/relationships/image" Target="../media/image1734.png"/><Relationship Id="rId45" Type="http://schemas.openxmlformats.org/officeDocument/2006/relationships/customXml" Target="../ink/ink1669.xml"/><Relationship Id="rId53" Type="http://schemas.openxmlformats.org/officeDocument/2006/relationships/customXml" Target="../ink/ink1673.xml"/><Relationship Id="rId58" Type="http://schemas.openxmlformats.org/officeDocument/2006/relationships/image" Target="../media/image1743.png"/><Relationship Id="rId66" Type="http://schemas.openxmlformats.org/officeDocument/2006/relationships/image" Target="../media/image1747.png"/><Relationship Id="rId5" Type="http://schemas.openxmlformats.org/officeDocument/2006/relationships/customXml" Target="../ink/ink1649.xml"/><Relationship Id="rId61" Type="http://schemas.openxmlformats.org/officeDocument/2006/relationships/customXml" Target="../ink/ink1677.xml"/><Relationship Id="rId19" Type="http://schemas.openxmlformats.org/officeDocument/2006/relationships/customXml" Target="../ink/ink1656.xml"/><Relationship Id="rId14" Type="http://schemas.openxmlformats.org/officeDocument/2006/relationships/image" Target="../media/image1721.png"/><Relationship Id="rId22" Type="http://schemas.openxmlformats.org/officeDocument/2006/relationships/image" Target="../media/image1725.png"/><Relationship Id="rId27" Type="http://schemas.openxmlformats.org/officeDocument/2006/relationships/customXml" Target="../ink/ink1660.xml"/><Relationship Id="rId30" Type="http://schemas.openxmlformats.org/officeDocument/2006/relationships/image" Target="../media/image1729.png"/><Relationship Id="rId35" Type="http://schemas.openxmlformats.org/officeDocument/2006/relationships/customXml" Target="../ink/ink1664.xml"/><Relationship Id="rId43" Type="http://schemas.openxmlformats.org/officeDocument/2006/relationships/customXml" Target="../ink/ink1668.xml"/><Relationship Id="rId48" Type="http://schemas.openxmlformats.org/officeDocument/2006/relationships/image" Target="../media/image1738.png"/><Relationship Id="rId56" Type="http://schemas.openxmlformats.org/officeDocument/2006/relationships/image" Target="../media/image1742.png"/><Relationship Id="rId64" Type="http://schemas.openxmlformats.org/officeDocument/2006/relationships/image" Target="../media/image1746.png"/><Relationship Id="rId69" Type="http://schemas.openxmlformats.org/officeDocument/2006/relationships/customXml" Target="../ink/ink1681.xml"/><Relationship Id="rId8" Type="http://schemas.openxmlformats.org/officeDocument/2006/relationships/image" Target="../media/image1718.png"/><Relationship Id="rId51" Type="http://schemas.openxmlformats.org/officeDocument/2006/relationships/customXml" Target="../ink/ink1672.xml"/><Relationship Id="rId72" Type="http://schemas.openxmlformats.org/officeDocument/2006/relationships/image" Target="../media/image1750.png"/><Relationship Id="rId3" Type="http://schemas.openxmlformats.org/officeDocument/2006/relationships/customXml" Target="../ink/ink1648.xml"/><Relationship Id="rId12" Type="http://schemas.openxmlformats.org/officeDocument/2006/relationships/image" Target="../media/image1720.png"/><Relationship Id="rId17" Type="http://schemas.openxmlformats.org/officeDocument/2006/relationships/customXml" Target="../ink/ink1655.xml"/><Relationship Id="rId25" Type="http://schemas.openxmlformats.org/officeDocument/2006/relationships/customXml" Target="../ink/ink1659.xml"/><Relationship Id="rId33" Type="http://schemas.openxmlformats.org/officeDocument/2006/relationships/customXml" Target="../ink/ink1663.xml"/><Relationship Id="rId38" Type="http://schemas.openxmlformats.org/officeDocument/2006/relationships/image" Target="../media/image1733.png"/><Relationship Id="rId46" Type="http://schemas.openxmlformats.org/officeDocument/2006/relationships/image" Target="../media/image1737.png"/><Relationship Id="rId59" Type="http://schemas.openxmlformats.org/officeDocument/2006/relationships/customXml" Target="../ink/ink1676.xml"/><Relationship Id="rId67" Type="http://schemas.openxmlformats.org/officeDocument/2006/relationships/customXml" Target="../ink/ink1680.xml"/><Relationship Id="rId20" Type="http://schemas.openxmlformats.org/officeDocument/2006/relationships/image" Target="../media/image1724.png"/><Relationship Id="rId41" Type="http://schemas.openxmlformats.org/officeDocument/2006/relationships/customXml" Target="../ink/ink1667.xml"/><Relationship Id="rId54" Type="http://schemas.openxmlformats.org/officeDocument/2006/relationships/image" Target="../media/image1741.png"/><Relationship Id="rId62" Type="http://schemas.openxmlformats.org/officeDocument/2006/relationships/image" Target="../media/image1745.png"/><Relationship Id="rId70" Type="http://schemas.openxmlformats.org/officeDocument/2006/relationships/image" Target="../media/image1749.png"/><Relationship Id="rId1" Type="http://schemas.openxmlformats.org/officeDocument/2006/relationships/slideLayout" Target="../slideLayouts/slideLayout2.xml"/><Relationship Id="rId6" Type="http://schemas.openxmlformats.org/officeDocument/2006/relationships/image" Target="../media/image1717.png"/><Relationship Id="rId15" Type="http://schemas.openxmlformats.org/officeDocument/2006/relationships/customXml" Target="../ink/ink1654.xml"/><Relationship Id="rId23" Type="http://schemas.openxmlformats.org/officeDocument/2006/relationships/customXml" Target="../ink/ink1658.xml"/><Relationship Id="rId28" Type="http://schemas.openxmlformats.org/officeDocument/2006/relationships/image" Target="../media/image1728.png"/><Relationship Id="rId36" Type="http://schemas.openxmlformats.org/officeDocument/2006/relationships/image" Target="../media/image1732.png"/><Relationship Id="rId49" Type="http://schemas.openxmlformats.org/officeDocument/2006/relationships/customXml" Target="../ink/ink1671.xml"/><Relationship Id="rId57" Type="http://schemas.openxmlformats.org/officeDocument/2006/relationships/customXml" Target="../ink/ink1675.xml"/><Relationship Id="rId10" Type="http://schemas.openxmlformats.org/officeDocument/2006/relationships/image" Target="../media/image1719.png"/><Relationship Id="rId31" Type="http://schemas.openxmlformats.org/officeDocument/2006/relationships/customXml" Target="../ink/ink1662.xml"/><Relationship Id="rId44" Type="http://schemas.openxmlformats.org/officeDocument/2006/relationships/image" Target="../media/image1736.png"/><Relationship Id="rId52" Type="http://schemas.openxmlformats.org/officeDocument/2006/relationships/image" Target="../media/image1740.png"/><Relationship Id="rId60" Type="http://schemas.openxmlformats.org/officeDocument/2006/relationships/image" Target="../media/image1744.png"/><Relationship Id="rId65" Type="http://schemas.openxmlformats.org/officeDocument/2006/relationships/customXml" Target="../ink/ink1679.xml"/><Relationship Id="rId4" Type="http://schemas.openxmlformats.org/officeDocument/2006/relationships/image" Target="../media/image1716.png"/><Relationship Id="rId9" Type="http://schemas.openxmlformats.org/officeDocument/2006/relationships/customXml" Target="../ink/ink1651.xml"/><Relationship Id="rId13" Type="http://schemas.openxmlformats.org/officeDocument/2006/relationships/customXml" Target="../ink/ink1653.xml"/><Relationship Id="rId18" Type="http://schemas.openxmlformats.org/officeDocument/2006/relationships/image" Target="../media/image1723.png"/><Relationship Id="rId39" Type="http://schemas.openxmlformats.org/officeDocument/2006/relationships/customXml" Target="../ink/ink1666.xml"/><Relationship Id="rId34" Type="http://schemas.openxmlformats.org/officeDocument/2006/relationships/image" Target="../media/image1731.png"/><Relationship Id="rId50" Type="http://schemas.openxmlformats.org/officeDocument/2006/relationships/image" Target="../media/image1739.png"/><Relationship Id="rId55" Type="http://schemas.openxmlformats.org/officeDocument/2006/relationships/customXml" Target="../ink/ink1674.xml"/></Relationships>
</file>

<file path=ppt/slides/_rels/slide62.xml.rels><?xml version="1.0" encoding="UTF-8" standalone="yes"?>
<Relationships xmlns="http://schemas.openxmlformats.org/package/2006/relationships"><Relationship Id="rId13" Type="http://schemas.openxmlformats.org/officeDocument/2006/relationships/customXml" Target="../ink/ink1688.xml"/><Relationship Id="rId18" Type="http://schemas.openxmlformats.org/officeDocument/2006/relationships/image" Target="../media/image1758.png"/><Relationship Id="rId26" Type="http://schemas.openxmlformats.org/officeDocument/2006/relationships/image" Target="../media/image1762.png"/><Relationship Id="rId39" Type="http://schemas.openxmlformats.org/officeDocument/2006/relationships/customXml" Target="../ink/ink1701.xml"/><Relationship Id="rId21" Type="http://schemas.openxmlformats.org/officeDocument/2006/relationships/customXml" Target="../ink/ink1692.xml"/><Relationship Id="rId34" Type="http://schemas.openxmlformats.org/officeDocument/2006/relationships/image" Target="../media/image1766.png"/><Relationship Id="rId42" Type="http://schemas.openxmlformats.org/officeDocument/2006/relationships/image" Target="../media/image1770.png"/><Relationship Id="rId7" Type="http://schemas.openxmlformats.org/officeDocument/2006/relationships/customXml" Target="../ink/ink1685.xml"/><Relationship Id="rId2" Type="http://schemas.openxmlformats.org/officeDocument/2006/relationships/notesSlide" Target="../notesSlides/notesSlide43.xml"/><Relationship Id="rId16" Type="http://schemas.openxmlformats.org/officeDocument/2006/relationships/image" Target="../media/image1757.png"/><Relationship Id="rId20" Type="http://schemas.openxmlformats.org/officeDocument/2006/relationships/image" Target="../media/image1759.png"/><Relationship Id="rId29" Type="http://schemas.openxmlformats.org/officeDocument/2006/relationships/customXml" Target="../ink/ink1696.xml"/><Relationship Id="rId41" Type="http://schemas.openxmlformats.org/officeDocument/2006/relationships/customXml" Target="../ink/ink1702.xml"/><Relationship Id="rId1" Type="http://schemas.openxmlformats.org/officeDocument/2006/relationships/slideLayout" Target="../slideLayouts/slideLayout2.xml"/><Relationship Id="rId6" Type="http://schemas.openxmlformats.org/officeDocument/2006/relationships/image" Target="../media/image1752.png"/><Relationship Id="rId11" Type="http://schemas.openxmlformats.org/officeDocument/2006/relationships/customXml" Target="../ink/ink1687.xml"/><Relationship Id="rId24" Type="http://schemas.openxmlformats.org/officeDocument/2006/relationships/image" Target="../media/image1761.png"/><Relationship Id="rId32" Type="http://schemas.openxmlformats.org/officeDocument/2006/relationships/image" Target="../media/image1765.png"/><Relationship Id="rId37" Type="http://schemas.openxmlformats.org/officeDocument/2006/relationships/customXml" Target="../ink/ink1700.xml"/><Relationship Id="rId40" Type="http://schemas.openxmlformats.org/officeDocument/2006/relationships/image" Target="../media/image1769.png"/><Relationship Id="rId5" Type="http://schemas.openxmlformats.org/officeDocument/2006/relationships/customXml" Target="../ink/ink1684.xml"/><Relationship Id="rId15" Type="http://schemas.openxmlformats.org/officeDocument/2006/relationships/customXml" Target="../ink/ink1689.xml"/><Relationship Id="rId23" Type="http://schemas.openxmlformats.org/officeDocument/2006/relationships/customXml" Target="../ink/ink1693.xml"/><Relationship Id="rId28" Type="http://schemas.openxmlformats.org/officeDocument/2006/relationships/image" Target="../media/image1763.png"/><Relationship Id="rId36" Type="http://schemas.openxmlformats.org/officeDocument/2006/relationships/image" Target="../media/image1767.png"/><Relationship Id="rId10" Type="http://schemas.openxmlformats.org/officeDocument/2006/relationships/image" Target="../media/image1754.png"/><Relationship Id="rId19" Type="http://schemas.openxmlformats.org/officeDocument/2006/relationships/customXml" Target="../ink/ink1691.xml"/><Relationship Id="rId31" Type="http://schemas.openxmlformats.org/officeDocument/2006/relationships/customXml" Target="../ink/ink1697.xml"/><Relationship Id="rId44" Type="http://schemas.openxmlformats.org/officeDocument/2006/relationships/image" Target="../media/image1771.png"/><Relationship Id="rId4" Type="http://schemas.openxmlformats.org/officeDocument/2006/relationships/image" Target="../media/image1751.png"/><Relationship Id="rId9" Type="http://schemas.openxmlformats.org/officeDocument/2006/relationships/customXml" Target="../ink/ink1686.xml"/><Relationship Id="rId14" Type="http://schemas.openxmlformats.org/officeDocument/2006/relationships/image" Target="../media/image1756.png"/><Relationship Id="rId22" Type="http://schemas.openxmlformats.org/officeDocument/2006/relationships/image" Target="../media/image1760.png"/><Relationship Id="rId27" Type="http://schemas.openxmlformats.org/officeDocument/2006/relationships/customXml" Target="../ink/ink1695.xml"/><Relationship Id="rId30" Type="http://schemas.openxmlformats.org/officeDocument/2006/relationships/image" Target="../media/image1764.png"/><Relationship Id="rId35" Type="http://schemas.openxmlformats.org/officeDocument/2006/relationships/customXml" Target="../ink/ink1699.xml"/><Relationship Id="rId43" Type="http://schemas.openxmlformats.org/officeDocument/2006/relationships/customXml" Target="../ink/ink1703.xml"/><Relationship Id="rId8" Type="http://schemas.openxmlformats.org/officeDocument/2006/relationships/image" Target="../media/image1753.png"/><Relationship Id="rId3" Type="http://schemas.openxmlformats.org/officeDocument/2006/relationships/customXml" Target="../ink/ink1683.xml"/><Relationship Id="rId12" Type="http://schemas.openxmlformats.org/officeDocument/2006/relationships/image" Target="../media/image1755.png"/><Relationship Id="rId17" Type="http://schemas.openxmlformats.org/officeDocument/2006/relationships/customXml" Target="../ink/ink1690.xml"/><Relationship Id="rId25" Type="http://schemas.openxmlformats.org/officeDocument/2006/relationships/customXml" Target="../ink/ink1694.xml"/><Relationship Id="rId33" Type="http://schemas.openxmlformats.org/officeDocument/2006/relationships/customXml" Target="../ink/ink1698.xml"/><Relationship Id="rId38" Type="http://schemas.openxmlformats.org/officeDocument/2006/relationships/image" Target="../media/image1768.png"/></Relationships>
</file>

<file path=ppt/slides/_rels/slide63.xml.rels><?xml version="1.0" encoding="UTF-8" standalone="yes"?>
<Relationships xmlns="http://schemas.openxmlformats.org/package/2006/relationships"><Relationship Id="rId117" Type="http://schemas.openxmlformats.org/officeDocument/2006/relationships/customXml" Target="../ink/ink1760.xml"/><Relationship Id="rId21" Type="http://schemas.openxmlformats.org/officeDocument/2006/relationships/customXml" Target="../ink/ink1712.xml"/><Relationship Id="rId42" Type="http://schemas.openxmlformats.org/officeDocument/2006/relationships/image" Target="../media/image1792.png"/><Relationship Id="rId63" Type="http://schemas.openxmlformats.org/officeDocument/2006/relationships/customXml" Target="../ink/ink1733.xml"/><Relationship Id="rId84" Type="http://schemas.openxmlformats.org/officeDocument/2006/relationships/image" Target="../media/image1813.png"/><Relationship Id="rId138" Type="http://schemas.openxmlformats.org/officeDocument/2006/relationships/image" Target="../media/image1840.png"/><Relationship Id="rId159" Type="http://schemas.openxmlformats.org/officeDocument/2006/relationships/customXml" Target="../ink/ink1781.xml"/><Relationship Id="rId170" Type="http://schemas.openxmlformats.org/officeDocument/2006/relationships/image" Target="../media/image1856.png"/><Relationship Id="rId191" Type="http://schemas.openxmlformats.org/officeDocument/2006/relationships/customXml" Target="../ink/ink1797.xml"/><Relationship Id="rId107" Type="http://schemas.openxmlformats.org/officeDocument/2006/relationships/customXml" Target="../ink/ink1755.xml"/><Relationship Id="rId11" Type="http://schemas.openxmlformats.org/officeDocument/2006/relationships/customXml" Target="../ink/ink1707.xml"/><Relationship Id="rId32" Type="http://schemas.openxmlformats.org/officeDocument/2006/relationships/image" Target="../media/image1787.png"/><Relationship Id="rId53" Type="http://schemas.openxmlformats.org/officeDocument/2006/relationships/customXml" Target="../ink/ink1728.xml"/><Relationship Id="rId74" Type="http://schemas.openxmlformats.org/officeDocument/2006/relationships/image" Target="../media/image1808.png"/><Relationship Id="rId128" Type="http://schemas.openxmlformats.org/officeDocument/2006/relationships/image" Target="../media/image1835.png"/><Relationship Id="rId149" Type="http://schemas.openxmlformats.org/officeDocument/2006/relationships/customXml" Target="../ink/ink1776.xml"/><Relationship Id="rId5" Type="http://schemas.openxmlformats.org/officeDocument/2006/relationships/customXml" Target="../ink/ink1704.xml"/><Relationship Id="rId95" Type="http://schemas.openxmlformats.org/officeDocument/2006/relationships/customXml" Target="../ink/ink1749.xml"/><Relationship Id="rId160" Type="http://schemas.openxmlformats.org/officeDocument/2006/relationships/image" Target="../media/image1851.png"/><Relationship Id="rId181" Type="http://schemas.openxmlformats.org/officeDocument/2006/relationships/customXml" Target="../ink/ink1792.xml"/><Relationship Id="rId22" Type="http://schemas.openxmlformats.org/officeDocument/2006/relationships/image" Target="../media/image1782.png"/><Relationship Id="rId43" Type="http://schemas.openxmlformats.org/officeDocument/2006/relationships/customXml" Target="../ink/ink1723.xml"/><Relationship Id="rId64" Type="http://schemas.openxmlformats.org/officeDocument/2006/relationships/image" Target="../media/image1803.png"/><Relationship Id="rId118" Type="http://schemas.openxmlformats.org/officeDocument/2006/relationships/image" Target="../media/image1830.png"/><Relationship Id="rId139" Type="http://schemas.openxmlformats.org/officeDocument/2006/relationships/customXml" Target="../ink/ink1771.xml"/><Relationship Id="rId85" Type="http://schemas.openxmlformats.org/officeDocument/2006/relationships/customXml" Target="../ink/ink1744.xml"/><Relationship Id="rId150" Type="http://schemas.openxmlformats.org/officeDocument/2006/relationships/image" Target="../media/image1846.png"/><Relationship Id="rId171" Type="http://schemas.openxmlformats.org/officeDocument/2006/relationships/customXml" Target="../ink/ink1787.xml"/><Relationship Id="rId192" Type="http://schemas.openxmlformats.org/officeDocument/2006/relationships/image" Target="../media/image1867.png"/><Relationship Id="rId12" Type="http://schemas.openxmlformats.org/officeDocument/2006/relationships/image" Target="../media/image1777.png"/><Relationship Id="rId33" Type="http://schemas.openxmlformats.org/officeDocument/2006/relationships/customXml" Target="../ink/ink1718.xml"/><Relationship Id="rId108" Type="http://schemas.openxmlformats.org/officeDocument/2006/relationships/image" Target="../media/image1825.png"/><Relationship Id="rId129" Type="http://schemas.openxmlformats.org/officeDocument/2006/relationships/customXml" Target="../ink/ink1766.xml"/><Relationship Id="rId54" Type="http://schemas.openxmlformats.org/officeDocument/2006/relationships/image" Target="../media/image1798.png"/><Relationship Id="rId75" Type="http://schemas.openxmlformats.org/officeDocument/2006/relationships/customXml" Target="../ink/ink1739.xml"/><Relationship Id="rId96" Type="http://schemas.openxmlformats.org/officeDocument/2006/relationships/image" Target="../media/image1819.png"/><Relationship Id="rId140" Type="http://schemas.openxmlformats.org/officeDocument/2006/relationships/image" Target="../media/image1841.png"/><Relationship Id="rId161" Type="http://schemas.openxmlformats.org/officeDocument/2006/relationships/customXml" Target="../ink/ink1782.xml"/><Relationship Id="rId182" Type="http://schemas.openxmlformats.org/officeDocument/2006/relationships/image" Target="../media/image1862.png"/><Relationship Id="rId6" Type="http://schemas.openxmlformats.org/officeDocument/2006/relationships/image" Target="../media/image1774.png"/><Relationship Id="rId23" Type="http://schemas.openxmlformats.org/officeDocument/2006/relationships/customXml" Target="../ink/ink1713.xml"/><Relationship Id="rId119" Type="http://schemas.openxmlformats.org/officeDocument/2006/relationships/customXml" Target="../ink/ink1761.xml"/><Relationship Id="rId44" Type="http://schemas.openxmlformats.org/officeDocument/2006/relationships/image" Target="../media/image1793.png"/><Relationship Id="rId65" Type="http://schemas.openxmlformats.org/officeDocument/2006/relationships/customXml" Target="../ink/ink1734.xml"/><Relationship Id="rId86" Type="http://schemas.openxmlformats.org/officeDocument/2006/relationships/image" Target="../media/image1814.png"/><Relationship Id="rId130" Type="http://schemas.openxmlformats.org/officeDocument/2006/relationships/image" Target="../media/image1836.png"/><Relationship Id="rId151" Type="http://schemas.openxmlformats.org/officeDocument/2006/relationships/customXml" Target="../ink/ink1777.xml"/><Relationship Id="rId172" Type="http://schemas.openxmlformats.org/officeDocument/2006/relationships/image" Target="../media/image1857.png"/><Relationship Id="rId193" Type="http://schemas.openxmlformats.org/officeDocument/2006/relationships/customXml" Target="../ink/ink1798.xml"/><Relationship Id="rId13" Type="http://schemas.openxmlformats.org/officeDocument/2006/relationships/customXml" Target="../ink/ink1708.xml"/><Relationship Id="rId109" Type="http://schemas.openxmlformats.org/officeDocument/2006/relationships/customXml" Target="../ink/ink1756.xml"/><Relationship Id="rId34" Type="http://schemas.openxmlformats.org/officeDocument/2006/relationships/image" Target="../media/image1788.png"/><Relationship Id="rId55" Type="http://schemas.openxmlformats.org/officeDocument/2006/relationships/customXml" Target="../ink/ink1729.xml"/><Relationship Id="rId76" Type="http://schemas.openxmlformats.org/officeDocument/2006/relationships/image" Target="../media/image1809.png"/><Relationship Id="rId97" Type="http://schemas.openxmlformats.org/officeDocument/2006/relationships/customXml" Target="../ink/ink1750.xml"/><Relationship Id="rId120" Type="http://schemas.openxmlformats.org/officeDocument/2006/relationships/image" Target="../media/image1831.png"/><Relationship Id="rId141" Type="http://schemas.openxmlformats.org/officeDocument/2006/relationships/customXml" Target="../ink/ink1772.xml"/><Relationship Id="rId7" Type="http://schemas.openxmlformats.org/officeDocument/2006/relationships/customXml" Target="../ink/ink1705.xml"/><Relationship Id="rId71" Type="http://schemas.openxmlformats.org/officeDocument/2006/relationships/customXml" Target="../ink/ink1737.xml"/><Relationship Id="rId92" Type="http://schemas.openxmlformats.org/officeDocument/2006/relationships/image" Target="../media/image1817.png"/><Relationship Id="rId162" Type="http://schemas.openxmlformats.org/officeDocument/2006/relationships/image" Target="../media/image1852.png"/><Relationship Id="rId183" Type="http://schemas.openxmlformats.org/officeDocument/2006/relationships/customXml" Target="../ink/ink1793.xml"/><Relationship Id="rId2" Type="http://schemas.openxmlformats.org/officeDocument/2006/relationships/notesSlide" Target="../notesSlides/notesSlide44.xml"/><Relationship Id="rId29" Type="http://schemas.openxmlformats.org/officeDocument/2006/relationships/customXml" Target="../ink/ink1716.xml"/><Relationship Id="rId24" Type="http://schemas.openxmlformats.org/officeDocument/2006/relationships/image" Target="../media/image1783.png"/><Relationship Id="rId40" Type="http://schemas.openxmlformats.org/officeDocument/2006/relationships/image" Target="../media/image1791.png"/><Relationship Id="rId45" Type="http://schemas.openxmlformats.org/officeDocument/2006/relationships/customXml" Target="../ink/ink1724.xml"/><Relationship Id="rId66" Type="http://schemas.openxmlformats.org/officeDocument/2006/relationships/image" Target="../media/image1804.png"/><Relationship Id="rId87" Type="http://schemas.openxmlformats.org/officeDocument/2006/relationships/customXml" Target="../ink/ink1745.xml"/><Relationship Id="rId110" Type="http://schemas.openxmlformats.org/officeDocument/2006/relationships/image" Target="../media/image1826.png"/><Relationship Id="rId115" Type="http://schemas.openxmlformats.org/officeDocument/2006/relationships/customXml" Target="../ink/ink1759.xml"/><Relationship Id="rId131" Type="http://schemas.openxmlformats.org/officeDocument/2006/relationships/customXml" Target="../ink/ink1767.xml"/><Relationship Id="rId136" Type="http://schemas.openxmlformats.org/officeDocument/2006/relationships/image" Target="../media/image1839.png"/><Relationship Id="rId157" Type="http://schemas.openxmlformats.org/officeDocument/2006/relationships/customXml" Target="../ink/ink1780.xml"/><Relationship Id="rId178" Type="http://schemas.openxmlformats.org/officeDocument/2006/relationships/image" Target="../media/image1860.png"/><Relationship Id="rId61" Type="http://schemas.openxmlformats.org/officeDocument/2006/relationships/customXml" Target="../ink/ink1732.xml"/><Relationship Id="rId82" Type="http://schemas.openxmlformats.org/officeDocument/2006/relationships/image" Target="../media/image1812.png"/><Relationship Id="rId152" Type="http://schemas.openxmlformats.org/officeDocument/2006/relationships/image" Target="../media/image1847.png"/><Relationship Id="rId173" Type="http://schemas.openxmlformats.org/officeDocument/2006/relationships/customXml" Target="../ink/ink1788.xml"/><Relationship Id="rId194" Type="http://schemas.openxmlformats.org/officeDocument/2006/relationships/image" Target="../media/image1868.png"/><Relationship Id="rId199" Type="http://schemas.openxmlformats.org/officeDocument/2006/relationships/customXml" Target="../ink/ink1801.xml"/><Relationship Id="rId19" Type="http://schemas.openxmlformats.org/officeDocument/2006/relationships/customXml" Target="../ink/ink1711.xml"/><Relationship Id="rId14" Type="http://schemas.openxmlformats.org/officeDocument/2006/relationships/image" Target="../media/image1778.png"/><Relationship Id="rId30" Type="http://schemas.openxmlformats.org/officeDocument/2006/relationships/image" Target="../media/image1786.png"/><Relationship Id="rId35" Type="http://schemas.openxmlformats.org/officeDocument/2006/relationships/customXml" Target="../ink/ink1719.xml"/><Relationship Id="rId56" Type="http://schemas.openxmlformats.org/officeDocument/2006/relationships/image" Target="../media/image1799.png"/><Relationship Id="rId77" Type="http://schemas.openxmlformats.org/officeDocument/2006/relationships/customXml" Target="../ink/ink1740.xml"/><Relationship Id="rId100" Type="http://schemas.openxmlformats.org/officeDocument/2006/relationships/image" Target="../media/image1821.png"/><Relationship Id="rId105" Type="http://schemas.openxmlformats.org/officeDocument/2006/relationships/customXml" Target="../ink/ink1754.xml"/><Relationship Id="rId126" Type="http://schemas.openxmlformats.org/officeDocument/2006/relationships/image" Target="../media/image1834.png"/><Relationship Id="rId147" Type="http://schemas.openxmlformats.org/officeDocument/2006/relationships/customXml" Target="../ink/ink1775.xml"/><Relationship Id="rId168" Type="http://schemas.openxmlformats.org/officeDocument/2006/relationships/image" Target="../media/image1855.png"/><Relationship Id="rId8" Type="http://schemas.openxmlformats.org/officeDocument/2006/relationships/image" Target="../media/image1775.png"/><Relationship Id="rId51" Type="http://schemas.openxmlformats.org/officeDocument/2006/relationships/customXml" Target="../ink/ink1727.xml"/><Relationship Id="rId72" Type="http://schemas.openxmlformats.org/officeDocument/2006/relationships/image" Target="../media/image1807.png"/><Relationship Id="rId93" Type="http://schemas.openxmlformats.org/officeDocument/2006/relationships/customXml" Target="../ink/ink1748.xml"/><Relationship Id="rId98" Type="http://schemas.openxmlformats.org/officeDocument/2006/relationships/image" Target="../media/image1820.png"/><Relationship Id="rId121" Type="http://schemas.openxmlformats.org/officeDocument/2006/relationships/customXml" Target="../ink/ink1762.xml"/><Relationship Id="rId142" Type="http://schemas.openxmlformats.org/officeDocument/2006/relationships/image" Target="../media/image1842.png"/><Relationship Id="rId163" Type="http://schemas.openxmlformats.org/officeDocument/2006/relationships/customXml" Target="../ink/ink1783.xml"/><Relationship Id="rId184" Type="http://schemas.openxmlformats.org/officeDocument/2006/relationships/image" Target="../media/image1863.png"/><Relationship Id="rId189" Type="http://schemas.openxmlformats.org/officeDocument/2006/relationships/customXml" Target="../ink/ink1796.xml"/><Relationship Id="rId3" Type="http://schemas.openxmlformats.org/officeDocument/2006/relationships/image" Target="../media/image1129.jpeg"/><Relationship Id="rId25" Type="http://schemas.openxmlformats.org/officeDocument/2006/relationships/customXml" Target="../ink/ink1714.xml"/><Relationship Id="rId46" Type="http://schemas.openxmlformats.org/officeDocument/2006/relationships/image" Target="../media/image1794.png"/><Relationship Id="rId67" Type="http://schemas.openxmlformats.org/officeDocument/2006/relationships/customXml" Target="../ink/ink1735.xml"/><Relationship Id="rId116" Type="http://schemas.openxmlformats.org/officeDocument/2006/relationships/image" Target="../media/image1829.png"/><Relationship Id="rId137" Type="http://schemas.openxmlformats.org/officeDocument/2006/relationships/customXml" Target="../ink/ink1770.xml"/><Relationship Id="rId158" Type="http://schemas.openxmlformats.org/officeDocument/2006/relationships/image" Target="../media/image1850.png"/><Relationship Id="rId20" Type="http://schemas.openxmlformats.org/officeDocument/2006/relationships/image" Target="../media/image1781.png"/><Relationship Id="rId41" Type="http://schemas.openxmlformats.org/officeDocument/2006/relationships/customXml" Target="../ink/ink1722.xml"/><Relationship Id="rId62" Type="http://schemas.openxmlformats.org/officeDocument/2006/relationships/image" Target="../media/image1802.png"/><Relationship Id="rId83" Type="http://schemas.openxmlformats.org/officeDocument/2006/relationships/customXml" Target="../ink/ink1743.xml"/><Relationship Id="rId88" Type="http://schemas.openxmlformats.org/officeDocument/2006/relationships/image" Target="../media/image1815.png"/><Relationship Id="rId111" Type="http://schemas.openxmlformats.org/officeDocument/2006/relationships/customXml" Target="../ink/ink1757.xml"/><Relationship Id="rId132" Type="http://schemas.openxmlformats.org/officeDocument/2006/relationships/image" Target="../media/image1837.png"/><Relationship Id="rId153" Type="http://schemas.openxmlformats.org/officeDocument/2006/relationships/customXml" Target="../ink/ink1778.xml"/><Relationship Id="rId174" Type="http://schemas.openxmlformats.org/officeDocument/2006/relationships/image" Target="../media/image1858.png"/><Relationship Id="rId179" Type="http://schemas.openxmlformats.org/officeDocument/2006/relationships/customXml" Target="../ink/ink1791.xml"/><Relationship Id="rId195" Type="http://schemas.openxmlformats.org/officeDocument/2006/relationships/customXml" Target="../ink/ink1799.xml"/><Relationship Id="rId190" Type="http://schemas.openxmlformats.org/officeDocument/2006/relationships/image" Target="../media/image1866.png"/><Relationship Id="rId15" Type="http://schemas.openxmlformats.org/officeDocument/2006/relationships/customXml" Target="../ink/ink1709.xml"/><Relationship Id="rId36" Type="http://schemas.openxmlformats.org/officeDocument/2006/relationships/image" Target="../media/image1789.png"/><Relationship Id="rId57" Type="http://schemas.openxmlformats.org/officeDocument/2006/relationships/customXml" Target="../ink/ink1730.xml"/><Relationship Id="rId106" Type="http://schemas.openxmlformats.org/officeDocument/2006/relationships/image" Target="../media/image1824.png"/><Relationship Id="rId127" Type="http://schemas.openxmlformats.org/officeDocument/2006/relationships/customXml" Target="../ink/ink1765.xml"/><Relationship Id="rId10" Type="http://schemas.openxmlformats.org/officeDocument/2006/relationships/image" Target="../media/image1776.png"/><Relationship Id="rId31" Type="http://schemas.openxmlformats.org/officeDocument/2006/relationships/customXml" Target="../ink/ink1717.xml"/><Relationship Id="rId52" Type="http://schemas.openxmlformats.org/officeDocument/2006/relationships/image" Target="../media/image1797.png"/><Relationship Id="rId73" Type="http://schemas.openxmlformats.org/officeDocument/2006/relationships/customXml" Target="../ink/ink1738.xml"/><Relationship Id="rId78" Type="http://schemas.openxmlformats.org/officeDocument/2006/relationships/image" Target="../media/image1810.png"/><Relationship Id="rId94" Type="http://schemas.openxmlformats.org/officeDocument/2006/relationships/image" Target="../media/image1818.png"/><Relationship Id="rId99" Type="http://schemas.openxmlformats.org/officeDocument/2006/relationships/customXml" Target="../ink/ink1751.xml"/><Relationship Id="rId101" Type="http://schemas.openxmlformats.org/officeDocument/2006/relationships/customXml" Target="../ink/ink1752.xml"/><Relationship Id="rId122" Type="http://schemas.openxmlformats.org/officeDocument/2006/relationships/image" Target="../media/image1832.png"/><Relationship Id="rId143" Type="http://schemas.openxmlformats.org/officeDocument/2006/relationships/customXml" Target="../ink/ink1773.xml"/><Relationship Id="rId148" Type="http://schemas.openxmlformats.org/officeDocument/2006/relationships/image" Target="../media/image1845.png"/><Relationship Id="rId164" Type="http://schemas.openxmlformats.org/officeDocument/2006/relationships/image" Target="../media/image1853.png"/><Relationship Id="rId169" Type="http://schemas.openxmlformats.org/officeDocument/2006/relationships/customXml" Target="../ink/ink1786.xml"/><Relationship Id="rId185" Type="http://schemas.openxmlformats.org/officeDocument/2006/relationships/customXml" Target="../ink/ink1794.xml"/><Relationship Id="rId4" Type="http://schemas.openxmlformats.org/officeDocument/2006/relationships/image" Target="../media/image1130.jpeg"/><Relationship Id="rId9" Type="http://schemas.openxmlformats.org/officeDocument/2006/relationships/customXml" Target="../ink/ink1706.xml"/><Relationship Id="rId180" Type="http://schemas.openxmlformats.org/officeDocument/2006/relationships/image" Target="../media/image1861.png"/><Relationship Id="rId26" Type="http://schemas.openxmlformats.org/officeDocument/2006/relationships/image" Target="../media/image1784.png"/><Relationship Id="rId47" Type="http://schemas.openxmlformats.org/officeDocument/2006/relationships/customXml" Target="../ink/ink1725.xml"/><Relationship Id="rId68" Type="http://schemas.openxmlformats.org/officeDocument/2006/relationships/image" Target="../media/image1805.png"/><Relationship Id="rId89" Type="http://schemas.openxmlformats.org/officeDocument/2006/relationships/customXml" Target="../ink/ink1746.xml"/><Relationship Id="rId112" Type="http://schemas.openxmlformats.org/officeDocument/2006/relationships/image" Target="../media/image1827.png"/><Relationship Id="rId133" Type="http://schemas.openxmlformats.org/officeDocument/2006/relationships/customXml" Target="../ink/ink1768.xml"/><Relationship Id="rId154" Type="http://schemas.openxmlformats.org/officeDocument/2006/relationships/image" Target="../media/image1848.png"/><Relationship Id="rId175" Type="http://schemas.openxmlformats.org/officeDocument/2006/relationships/customXml" Target="../ink/ink1789.xml"/><Relationship Id="rId196" Type="http://schemas.openxmlformats.org/officeDocument/2006/relationships/image" Target="../media/image1869.png"/><Relationship Id="rId200" Type="http://schemas.openxmlformats.org/officeDocument/2006/relationships/image" Target="../media/image1871.png"/><Relationship Id="rId16" Type="http://schemas.openxmlformats.org/officeDocument/2006/relationships/image" Target="../media/image1779.png"/><Relationship Id="rId37" Type="http://schemas.openxmlformats.org/officeDocument/2006/relationships/customXml" Target="../ink/ink1720.xml"/><Relationship Id="rId58" Type="http://schemas.openxmlformats.org/officeDocument/2006/relationships/image" Target="../media/image1800.png"/><Relationship Id="rId79" Type="http://schemas.openxmlformats.org/officeDocument/2006/relationships/customXml" Target="../ink/ink1741.xml"/><Relationship Id="rId102" Type="http://schemas.openxmlformats.org/officeDocument/2006/relationships/image" Target="../media/image1822.png"/><Relationship Id="rId123" Type="http://schemas.openxmlformats.org/officeDocument/2006/relationships/customXml" Target="../ink/ink1763.xml"/><Relationship Id="rId144" Type="http://schemas.openxmlformats.org/officeDocument/2006/relationships/image" Target="../media/image1843.png"/><Relationship Id="rId90" Type="http://schemas.openxmlformats.org/officeDocument/2006/relationships/image" Target="../media/image1816.png"/><Relationship Id="rId165" Type="http://schemas.openxmlformats.org/officeDocument/2006/relationships/customXml" Target="../ink/ink1784.xml"/><Relationship Id="rId186" Type="http://schemas.openxmlformats.org/officeDocument/2006/relationships/image" Target="../media/image1864.png"/><Relationship Id="rId27" Type="http://schemas.openxmlformats.org/officeDocument/2006/relationships/customXml" Target="../ink/ink1715.xml"/><Relationship Id="rId48" Type="http://schemas.openxmlformats.org/officeDocument/2006/relationships/image" Target="../media/image1795.png"/><Relationship Id="rId69" Type="http://schemas.openxmlformats.org/officeDocument/2006/relationships/customXml" Target="../ink/ink1736.xml"/><Relationship Id="rId113" Type="http://schemas.openxmlformats.org/officeDocument/2006/relationships/customXml" Target="../ink/ink1758.xml"/><Relationship Id="rId134" Type="http://schemas.openxmlformats.org/officeDocument/2006/relationships/image" Target="../media/image1838.png"/><Relationship Id="rId80" Type="http://schemas.openxmlformats.org/officeDocument/2006/relationships/image" Target="../media/image1811.png"/><Relationship Id="rId155" Type="http://schemas.openxmlformats.org/officeDocument/2006/relationships/customXml" Target="../ink/ink1779.xml"/><Relationship Id="rId176" Type="http://schemas.openxmlformats.org/officeDocument/2006/relationships/image" Target="../media/image1859.png"/><Relationship Id="rId197" Type="http://schemas.openxmlformats.org/officeDocument/2006/relationships/customXml" Target="../ink/ink1800.xml"/><Relationship Id="rId17" Type="http://schemas.openxmlformats.org/officeDocument/2006/relationships/customXml" Target="../ink/ink1710.xml"/><Relationship Id="rId38" Type="http://schemas.openxmlformats.org/officeDocument/2006/relationships/image" Target="../media/image1790.png"/><Relationship Id="rId59" Type="http://schemas.openxmlformats.org/officeDocument/2006/relationships/customXml" Target="../ink/ink1731.xml"/><Relationship Id="rId103" Type="http://schemas.openxmlformats.org/officeDocument/2006/relationships/customXml" Target="../ink/ink1753.xml"/><Relationship Id="rId124" Type="http://schemas.openxmlformats.org/officeDocument/2006/relationships/image" Target="../media/image1833.png"/><Relationship Id="rId70" Type="http://schemas.openxmlformats.org/officeDocument/2006/relationships/image" Target="../media/image1806.png"/><Relationship Id="rId91" Type="http://schemas.openxmlformats.org/officeDocument/2006/relationships/customXml" Target="../ink/ink1747.xml"/><Relationship Id="rId145" Type="http://schemas.openxmlformats.org/officeDocument/2006/relationships/customXml" Target="../ink/ink1774.xml"/><Relationship Id="rId166" Type="http://schemas.openxmlformats.org/officeDocument/2006/relationships/image" Target="../media/image1854.png"/><Relationship Id="rId187" Type="http://schemas.openxmlformats.org/officeDocument/2006/relationships/customXml" Target="../ink/ink1795.xml"/><Relationship Id="rId1" Type="http://schemas.openxmlformats.org/officeDocument/2006/relationships/slideLayout" Target="../slideLayouts/slideLayout2.xml"/><Relationship Id="rId28" Type="http://schemas.openxmlformats.org/officeDocument/2006/relationships/image" Target="../media/image1785.png"/><Relationship Id="rId49" Type="http://schemas.openxmlformats.org/officeDocument/2006/relationships/customXml" Target="../ink/ink1726.xml"/><Relationship Id="rId114" Type="http://schemas.openxmlformats.org/officeDocument/2006/relationships/image" Target="../media/image1828.png"/><Relationship Id="rId60" Type="http://schemas.openxmlformats.org/officeDocument/2006/relationships/image" Target="../media/image1801.png"/><Relationship Id="rId81" Type="http://schemas.openxmlformats.org/officeDocument/2006/relationships/customXml" Target="../ink/ink1742.xml"/><Relationship Id="rId135" Type="http://schemas.openxmlformats.org/officeDocument/2006/relationships/customXml" Target="../ink/ink1769.xml"/><Relationship Id="rId156" Type="http://schemas.openxmlformats.org/officeDocument/2006/relationships/image" Target="../media/image1849.png"/><Relationship Id="rId177" Type="http://schemas.openxmlformats.org/officeDocument/2006/relationships/customXml" Target="../ink/ink1790.xml"/><Relationship Id="rId198" Type="http://schemas.openxmlformats.org/officeDocument/2006/relationships/image" Target="../media/image1870.png"/><Relationship Id="rId18" Type="http://schemas.openxmlformats.org/officeDocument/2006/relationships/image" Target="../media/image1780.png"/><Relationship Id="rId39" Type="http://schemas.openxmlformats.org/officeDocument/2006/relationships/customXml" Target="../ink/ink1721.xml"/><Relationship Id="rId50" Type="http://schemas.openxmlformats.org/officeDocument/2006/relationships/image" Target="../media/image1796.png"/><Relationship Id="rId104" Type="http://schemas.openxmlformats.org/officeDocument/2006/relationships/image" Target="../media/image1823.png"/><Relationship Id="rId125" Type="http://schemas.openxmlformats.org/officeDocument/2006/relationships/customXml" Target="../ink/ink1764.xml"/><Relationship Id="rId146" Type="http://schemas.openxmlformats.org/officeDocument/2006/relationships/image" Target="../media/image1844.png"/><Relationship Id="rId167" Type="http://schemas.openxmlformats.org/officeDocument/2006/relationships/customXml" Target="../ink/ink1785.xml"/><Relationship Id="rId188" Type="http://schemas.openxmlformats.org/officeDocument/2006/relationships/image" Target="../media/image186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17" Type="http://schemas.openxmlformats.org/officeDocument/2006/relationships/customXml" Target="../ink/ink1859.xml"/><Relationship Id="rId299" Type="http://schemas.openxmlformats.org/officeDocument/2006/relationships/customXml" Target="../ink/ink1950.xml"/><Relationship Id="rId21" Type="http://schemas.openxmlformats.org/officeDocument/2006/relationships/customXml" Target="../ink/ink1811.xml"/><Relationship Id="rId63" Type="http://schemas.openxmlformats.org/officeDocument/2006/relationships/customXml" Target="../ink/ink1832.xml"/><Relationship Id="rId159" Type="http://schemas.openxmlformats.org/officeDocument/2006/relationships/customXml" Target="../ink/ink1880.xml"/><Relationship Id="rId324" Type="http://schemas.openxmlformats.org/officeDocument/2006/relationships/image" Target="../media/image2032.png"/><Relationship Id="rId170" Type="http://schemas.openxmlformats.org/officeDocument/2006/relationships/image" Target="../media/image1955.png"/><Relationship Id="rId226" Type="http://schemas.openxmlformats.org/officeDocument/2006/relationships/image" Target="../media/image1983.png"/><Relationship Id="rId268" Type="http://schemas.openxmlformats.org/officeDocument/2006/relationships/image" Target="../media/image2004.png"/><Relationship Id="rId32" Type="http://schemas.openxmlformats.org/officeDocument/2006/relationships/image" Target="../media/image1886.png"/><Relationship Id="rId74" Type="http://schemas.openxmlformats.org/officeDocument/2006/relationships/image" Target="../media/image1907.png"/><Relationship Id="rId128" Type="http://schemas.openxmlformats.org/officeDocument/2006/relationships/image" Target="../media/image1934.png"/><Relationship Id="rId5" Type="http://schemas.openxmlformats.org/officeDocument/2006/relationships/customXml" Target="../ink/ink1803.xml"/><Relationship Id="rId181" Type="http://schemas.openxmlformats.org/officeDocument/2006/relationships/customXml" Target="../ink/ink1891.xml"/><Relationship Id="rId237" Type="http://schemas.openxmlformats.org/officeDocument/2006/relationships/customXml" Target="../ink/ink1919.xml"/><Relationship Id="rId279" Type="http://schemas.openxmlformats.org/officeDocument/2006/relationships/customXml" Target="../ink/ink1940.xml"/><Relationship Id="rId43" Type="http://schemas.openxmlformats.org/officeDocument/2006/relationships/customXml" Target="../ink/ink1822.xml"/><Relationship Id="rId139" Type="http://schemas.openxmlformats.org/officeDocument/2006/relationships/customXml" Target="../ink/ink1870.xml"/><Relationship Id="rId290" Type="http://schemas.openxmlformats.org/officeDocument/2006/relationships/image" Target="../media/image2015.png"/><Relationship Id="rId304" Type="http://schemas.openxmlformats.org/officeDocument/2006/relationships/image" Target="../media/image2022.png"/><Relationship Id="rId85" Type="http://schemas.openxmlformats.org/officeDocument/2006/relationships/customXml" Target="../ink/ink1843.xml"/><Relationship Id="rId150" Type="http://schemas.openxmlformats.org/officeDocument/2006/relationships/image" Target="../media/image1945.png"/><Relationship Id="rId192" Type="http://schemas.openxmlformats.org/officeDocument/2006/relationships/image" Target="../media/image1966.png"/><Relationship Id="rId206" Type="http://schemas.openxmlformats.org/officeDocument/2006/relationships/image" Target="../media/image1973.png"/><Relationship Id="rId248" Type="http://schemas.openxmlformats.org/officeDocument/2006/relationships/image" Target="../media/image1994.png"/><Relationship Id="rId12" Type="http://schemas.openxmlformats.org/officeDocument/2006/relationships/image" Target="../media/image1876.png"/><Relationship Id="rId108" Type="http://schemas.openxmlformats.org/officeDocument/2006/relationships/image" Target="../media/image1924.png"/><Relationship Id="rId315" Type="http://schemas.openxmlformats.org/officeDocument/2006/relationships/customXml" Target="../ink/ink1958.xml"/><Relationship Id="rId54" Type="http://schemas.openxmlformats.org/officeDocument/2006/relationships/image" Target="../media/image1897.png"/><Relationship Id="rId96" Type="http://schemas.openxmlformats.org/officeDocument/2006/relationships/image" Target="../media/image1918.png"/><Relationship Id="rId161" Type="http://schemas.openxmlformats.org/officeDocument/2006/relationships/customXml" Target="../ink/ink1881.xml"/><Relationship Id="rId217" Type="http://schemas.openxmlformats.org/officeDocument/2006/relationships/customXml" Target="../ink/ink1909.xml"/><Relationship Id="rId259" Type="http://schemas.openxmlformats.org/officeDocument/2006/relationships/customXml" Target="../ink/ink1930.xml"/><Relationship Id="rId23" Type="http://schemas.openxmlformats.org/officeDocument/2006/relationships/customXml" Target="../ink/ink1812.xml"/><Relationship Id="rId119" Type="http://schemas.openxmlformats.org/officeDocument/2006/relationships/customXml" Target="../ink/ink1860.xml"/><Relationship Id="rId270" Type="http://schemas.openxmlformats.org/officeDocument/2006/relationships/image" Target="../media/image2005.png"/><Relationship Id="rId326" Type="http://schemas.openxmlformats.org/officeDocument/2006/relationships/image" Target="../media/image2033.png"/><Relationship Id="rId65" Type="http://schemas.openxmlformats.org/officeDocument/2006/relationships/customXml" Target="../ink/ink1833.xml"/><Relationship Id="rId130" Type="http://schemas.openxmlformats.org/officeDocument/2006/relationships/image" Target="../media/image1935.png"/><Relationship Id="rId172" Type="http://schemas.openxmlformats.org/officeDocument/2006/relationships/image" Target="../media/image1956.png"/><Relationship Id="rId228" Type="http://schemas.openxmlformats.org/officeDocument/2006/relationships/image" Target="../media/image1984.png"/><Relationship Id="rId281" Type="http://schemas.openxmlformats.org/officeDocument/2006/relationships/customXml" Target="../ink/ink1941.xml"/><Relationship Id="rId34" Type="http://schemas.openxmlformats.org/officeDocument/2006/relationships/image" Target="../media/image1887.png"/><Relationship Id="rId76" Type="http://schemas.openxmlformats.org/officeDocument/2006/relationships/image" Target="../media/image1908.png"/><Relationship Id="rId141" Type="http://schemas.openxmlformats.org/officeDocument/2006/relationships/customXml" Target="../ink/ink1871.xml"/><Relationship Id="rId7" Type="http://schemas.openxmlformats.org/officeDocument/2006/relationships/customXml" Target="../ink/ink1804.xml"/><Relationship Id="rId162" Type="http://schemas.openxmlformats.org/officeDocument/2006/relationships/image" Target="../media/image1951.png"/><Relationship Id="rId183" Type="http://schemas.openxmlformats.org/officeDocument/2006/relationships/customXml" Target="../ink/ink1892.xml"/><Relationship Id="rId218" Type="http://schemas.openxmlformats.org/officeDocument/2006/relationships/image" Target="../media/image1979.png"/><Relationship Id="rId239" Type="http://schemas.openxmlformats.org/officeDocument/2006/relationships/customXml" Target="../ink/ink1920.xml"/><Relationship Id="rId250" Type="http://schemas.openxmlformats.org/officeDocument/2006/relationships/image" Target="../media/image1995.png"/><Relationship Id="rId271" Type="http://schemas.openxmlformats.org/officeDocument/2006/relationships/customXml" Target="../ink/ink1936.xml"/><Relationship Id="rId292" Type="http://schemas.openxmlformats.org/officeDocument/2006/relationships/image" Target="../media/image2016.png"/><Relationship Id="rId306" Type="http://schemas.openxmlformats.org/officeDocument/2006/relationships/image" Target="../media/image2023.png"/><Relationship Id="rId24" Type="http://schemas.openxmlformats.org/officeDocument/2006/relationships/image" Target="../media/image1882.png"/><Relationship Id="rId45" Type="http://schemas.openxmlformats.org/officeDocument/2006/relationships/customXml" Target="../ink/ink1823.xml"/><Relationship Id="rId66" Type="http://schemas.openxmlformats.org/officeDocument/2006/relationships/image" Target="../media/image1903.png"/><Relationship Id="rId87" Type="http://schemas.openxmlformats.org/officeDocument/2006/relationships/customXml" Target="../ink/ink1844.xml"/><Relationship Id="rId110" Type="http://schemas.openxmlformats.org/officeDocument/2006/relationships/image" Target="../media/image1925.png"/><Relationship Id="rId131" Type="http://schemas.openxmlformats.org/officeDocument/2006/relationships/customXml" Target="../ink/ink1866.xml"/><Relationship Id="rId327" Type="http://schemas.openxmlformats.org/officeDocument/2006/relationships/customXml" Target="../ink/ink1964.xml"/><Relationship Id="rId152" Type="http://schemas.openxmlformats.org/officeDocument/2006/relationships/image" Target="../media/image1946.png"/><Relationship Id="rId173" Type="http://schemas.openxmlformats.org/officeDocument/2006/relationships/customXml" Target="../ink/ink1887.xml"/><Relationship Id="rId194" Type="http://schemas.openxmlformats.org/officeDocument/2006/relationships/image" Target="../media/image1967.png"/><Relationship Id="rId208" Type="http://schemas.openxmlformats.org/officeDocument/2006/relationships/image" Target="../media/image1974.png"/><Relationship Id="rId229" Type="http://schemas.openxmlformats.org/officeDocument/2006/relationships/customXml" Target="../ink/ink1915.xml"/><Relationship Id="rId240" Type="http://schemas.openxmlformats.org/officeDocument/2006/relationships/image" Target="../media/image1990.png"/><Relationship Id="rId261" Type="http://schemas.openxmlformats.org/officeDocument/2006/relationships/customXml" Target="../ink/ink1931.xml"/><Relationship Id="rId14" Type="http://schemas.openxmlformats.org/officeDocument/2006/relationships/image" Target="../media/image1877.png"/><Relationship Id="rId35" Type="http://schemas.openxmlformats.org/officeDocument/2006/relationships/customXml" Target="../ink/ink1818.xml"/><Relationship Id="rId56" Type="http://schemas.openxmlformats.org/officeDocument/2006/relationships/image" Target="../media/image1898.png"/><Relationship Id="rId77" Type="http://schemas.openxmlformats.org/officeDocument/2006/relationships/customXml" Target="../ink/ink1839.xml"/><Relationship Id="rId100" Type="http://schemas.openxmlformats.org/officeDocument/2006/relationships/image" Target="../media/image1920.png"/><Relationship Id="rId282" Type="http://schemas.openxmlformats.org/officeDocument/2006/relationships/image" Target="../media/image2011.png"/><Relationship Id="rId317" Type="http://schemas.openxmlformats.org/officeDocument/2006/relationships/customXml" Target="../ink/ink1959.xml"/><Relationship Id="rId8" Type="http://schemas.openxmlformats.org/officeDocument/2006/relationships/image" Target="../media/image1874.png"/><Relationship Id="rId98" Type="http://schemas.openxmlformats.org/officeDocument/2006/relationships/image" Target="../media/image1919.png"/><Relationship Id="rId121" Type="http://schemas.openxmlformats.org/officeDocument/2006/relationships/customXml" Target="../ink/ink1861.xml"/><Relationship Id="rId142" Type="http://schemas.openxmlformats.org/officeDocument/2006/relationships/image" Target="../media/image1941.png"/><Relationship Id="rId163" Type="http://schemas.openxmlformats.org/officeDocument/2006/relationships/customXml" Target="../ink/ink1882.xml"/><Relationship Id="rId184" Type="http://schemas.openxmlformats.org/officeDocument/2006/relationships/image" Target="../media/image1962.png"/><Relationship Id="rId219" Type="http://schemas.openxmlformats.org/officeDocument/2006/relationships/customXml" Target="../ink/ink1910.xml"/><Relationship Id="rId230" Type="http://schemas.openxmlformats.org/officeDocument/2006/relationships/image" Target="../media/image1985.png"/><Relationship Id="rId251" Type="http://schemas.openxmlformats.org/officeDocument/2006/relationships/customXml" Target="../ink/ink1926.xml"/><Relationship Id="rId25" Type="http://schemas.openxmlformats.org/officeDocument/2006/relationships/customXml" Target="../ink/ink1813.xml"/><Relationship Id="rId46" Type="http://schemas.openxmlformats.org/officeDocument/2006/relationships/image" Target="../media/image1893.png"/><Relationship Id="rId67" Type="http://schemas.openxmlformats.org/officeDocument/2006/relationships/customXml" Target="../ink/ink1834.xml"/><Relationship Id="rId272" Type="http://schemas.openxmlformats.org/officeDocument/2006/relationships/image" Target="../media/image2006.png"/><Relationship Id="rId293" Type="http://schemas.openxmlformats.org/officeDocument/2006/relationships/customXml" Target="../ink/ink1947.xml"/><Relationship Id="rId307" Type="http://schemas.openxmlformats.org/officeDocument/2006/relationships/customXml" Target="../ink/ink1954.xml"/><Relationship Id="rId328" Type="http://schemas.openxmlformats.org/officeDocument/2006/relationships/image" Target="../media/image2034.png"/><Relationship Id="rId88" Type="http://schemas.openxmlformats.org/officeDocument/2006/relationships/image" Target="../media/image1914.png"/><Relationship Id="rId111" Type="http://schemas.openxmlformats.org/officeDocument/2006/relationships/customXml" Target="../ink/ink1856.xml"/><Relationship Id="rId132" Type="http://schemas.openxmlformats.org/officeDocument/2006/relationships/image" Target="../media/image1936.png"/><Relationship Id="rId153" Type="http://schemas.openxmlformats.org/officeDocument/2006/relationships/customXml" Target="../ink/ink1877.xml"/><Relationship Id="rId174" Type="http://schemas.openxmlformats.org/officeDocument/2006/relationships/image" Target="../media/image1957.png"/><Relationship Id="rId195" Type="http://schemas.openxmlformats.org/officeDocument/2006/relationships/customXml" Target="../ink/ink1898.xml"/><Relationship Id="rId209" Type="http://schemas.openxmlformats.org/officeDocument/2006/relationships/customXml" Target="../ink/ink1905.xml"/><Relationship Id="rId220" Type="http://schemas.openxmlformats.org/officeDocument/2006/relationships/image" Target="../media/image1980.png"/><Relationship Id="rId241" Type="http://schemas.openxmlformats.org/officeDocument/2006/relationships/customXml" Target="../ink/ink1921.xml"/><Relationship Id="rId15" Type="http://schemas.openxmlformats.org/officeDocument/2006/relationships/customXml" Target="../ink/ink1808.xml"/><Relationship Id="rId36" Type="http://schemas.openxmlformats.org/officeDocument/2006/relationships/image" Target="../media/image1888.png"/><Relationship Id="rId57" Type="http://schemas.openxmlformats.org/officeDocument/2006/relationships/customXml" Target="../ink/ink1829.xml"/><Relationship Id="rId262" Type="http://schemas.openxmlformats.org/officeDocument/2006/relationships/image" Target="../media/image2001.png"/><Relationship Id="rId283" Type="http://schemas.openxmlformats.org/officeDocument/2006/relationships/customXml" Target="../ink/ink1942.xml"/><Relationship Id="rId318" Type="http://schemas.openxmlformats.org/officeDocument/2006/relationships/image" Target="../media/image2029.png"/><Relationship Id="rId78" Type="http://schemas.openxmlformats.org/officeDocument/2006/relationships/image" Target="../media/image1909.png"/><Relationship Id="rId99" Type="http://schemas.openxmlformats.org/officeDocument/2006/relationships/customXml" Target="../ink/ink1850.xml"/><Relationship Id="rId101" Type="http://schemas.openxmlformats.org/officeDocument/2006/relationships/customXml" Target="../ink/ink1851.xml"/><Relationship Id="rId122" Type="http://schemas.openxmlformats.org/officeDocument/2006/relationships/image" Target="../media/image1931.png"/><Relationship Id="rId143" Type="http://schemas.openxmlformats.org/officeDocument/2006/relationships/customXml" Target="../ink/ink1872.xml"/><Relationship Id="rId164" Type="http://schemas.openxmlformats.org/officeDocument/2006/relationships/image" Target="../media/image1952.png"/><Relationship Id="rId185" Type="http://schemas.openxmlformats.org/officeDocument/2006/relationships/customXml" Target="../ink/ink1893.xml"/><Relationship Id="rId9" Type="http://schemas.openxmlformats.org/officeDocument/2006/relationships/customXml" Target="../ink/ink1805.xml"/><Relationship Id="rId210" Type="http://schemas.openxmlformats.org/officeDocument/2006/relationships/image" Target="../media/image1975.png"/><Relationship Id="rId26" Type="http://schemas.openxmlformats.org/officeDocument/2006/relationships/image" Target="../media/image1883.png"/><Relationship Id="rId231" Type="http://schemas.openxmlformats.org/officeDocument/2006/relationships/customXml" Target="../ink/ink1916.xml"/><Relationship Id="rId252" Type="http://schemas.openxmlformats.org/officeDocument/2006/relationships/image" Target="../media/image1996.png"/><Relationship Id="rId273" Type="http://schemas.openxmlformats.org/officeDocument/2006/relationships/customXml" Target="../ink/ink1937.xml"/><Relationship Id="rId294" Type="http://schemas.openxmlformats.org/officeDocument/2006/relationships/image" Target="../media/image2017.png"/><Relationship Id="rId308" Type="http://schemas.openxmlformats.org/officeDocument/2006/relationships/image" Target="../media/image2024.png"/><Relationship Id="rId47" Type="http://schemas.openxmlformats.org/officeDocument/2006/relationships/customXml" Target="../ink/ink1824.xml"/><Relationship Id="rId68" Type="http://schemas.openxmlformats.org/officeDocument/2006/relationships/image" Target="../media/image1904.png"/><Relationship Id="rId89" Type="http://schemas.openxmlformats.org/officeDocument/2006/relationships/customXml" Target="../ink/ink1845.xml"/><Relationship Id="rId112" Type="http://schemas.openxmlformats.org/officeDocument/2006/relationships/image" Target="../media/image1926.png"/><Relationship Id="rId133" Type="http://schemas.openxmlformats.org/officeDocument/2006/relationships/customXml" Target="../ink/ink1867.xml"/><Relationship Id="rId154" Type="http://schemas.openxmlformats.org/officeDocument/2006/relationships/image" Target="../media/image1947.png"/><Relationship Id="rId175" Type="http://schemas.openxmlformats.org/officeDocument/2006/relationships/customXml" Target="../ink/ink1888.xml"/><Relationship Id="rId196" Type="http://schemas.openxmlformats.org/officeDocument/2006/relationships/image" Target="../media/image1968.png"/><Relationship Id="rId200" Type="http://schemas.openxmlformats.org/officeDocument/2006/relationships/image" Target="../media/image1970.png"/><Relationship Id="rId16" Type="http://schemas.openxmlformats.org/officeDocument/2006/relationships/image" Target="../media/image1878.png"/><Relationship Id="rId221" Type="http://schemas.openxmlformats.org/officeDocument/2006/relationships/customXml" Target="../ink/ink1911.xml"/><Relationship Id="rId242" Type="http://schemas.openxmlformats.org/officeDocument/2006/relationships/image" Target="../media/image1991.png"/><Relationship Id="rId263" Type="http://schemas.openxmlformats.org/officeDocument/2006/relationships/customXml" Target="../ink/ink1932.xml"/><Relationship Id="rId284" Type="http://schemas.openxmlformats.org/officeDocument/2006/relationships/image" Target="../media/image2012.png"/><Relationship Id="rId319" Type="http://schemas.openxmlformats.org/officeDocument/2006/relationships/customXml" Target="../ink/ink1960.xml"/><Relationship Id="rId37" Type="http://schemas.openxmlformats.org/officeDocument/2006/relationships/customXml" Target="../ink/ink1819.xml"/><Relationship Id="rId58" Type="http://schemas.openxmlformats.org/officeDocument/2006/relationships/image" Target="../media/image1899.png"/><Relationship Id="rId79" Type="http://schemas.openxmlformats.org/officeDocument/2006/relationships/customXml" Target="../ink/ink1840.xml"/><Relationship Id="rId102" Type="http://schemas.openxmlformats.org/officeDocument/2006/relationships/image" Target="../media/image1921.png"/><Relationship Id="rId123" Type="http://schemas.openxmlformats.org/officeDocument/2006/relationships/customXml" Target="../ink/ink1862.xml"/><Relationship Id="rId144" Type="http://schemas.openxmlformats.org/officeDocument/2006/relationships/image" Target="../media/image1942.png"/><Relationship Id="rId90" Type="http://schemas.openxmlformats.org/officeDocument/2006/relationships/image" Target="../media/image1915.png"/><Relationship Id="rId165" Type="http://schemas.openxmlformats.org/officeDocument/2006/relationships/customXml" Target="../ink/ink1883.xml"/><Relationship Id="rId186" Type="http://schemas.openxmlformats.org/officeDocument/2006/relationships/image" Target="../media/image1963.png"/><Relationship Id="rId211" Type="http://schemas.openxmlformats.org/officeDocument/2006/relationships/customXml" Target="../ink/ink1906.xml"/><Relationship Id="rId232" Type="http://schemas.openxmlformats.org/officeDocument/2006/relationships/image" Target="../media/image1986.png"/><Relationship Id="rId253" Type="http://schemas.openxmlformats.org/officeDocument/2006/relationships/customXml" Target="../ink/ink1927.xml"/><Relationship Id="rId274" Type="http://schemas.openxmlformats.org/officeDocument/2006/relationships/image" Target="../media/image2007.png"/><Relationship Id="rId295" Type="http://schemas.openxmlformats.org/officeDocument/2006/relationships/customXml" Target="../ink/ink1948.xml"/><Relationship Id="rId309" Type="http://schemas.openxmlformats.org/officeDocument/2006/relationships/customXml" Target="../ink/ink1955.xml"/><Relationship Id="rId27" Type="http://schemas.openxmlformats.org/officeDocument/2006/relationships/customXml" Target="../ink/ink1814.xml"/><Relationship Id="rId48" Type="http://schemas.openxmlformats.org/officeDocument/2006/relationships/image" Target="../media/image1894.png"/><Relationship Id="rId69" Type="http://schemas.openxmlformats.org/officeDocument/2006/relationships/customXml" Target="../ink/ink1835.xml"/><Relationship Id="rId113" Type="http://schemas.openxmlformats.org/officeDocument/2006/relationships/customXml" Target="../ink/ink1857.xml"/><Relationship Id="rId134" Type="http://schemas.openxmlformats.org/officeDocument/2006/relationships/image" Target="../media/image1937.png"/><Relationship Id="rId320" Type="http://schemas.openxmlformats.org/officeDocument/2006/relationships/image" Target="../media/image2030.png"/><Relationship Id="rId80" Type="http://schemas.openxmlformats.org/officeDocument/2006/relationships/image" Target="../media/image1910.png"/><Relationship Id="rId155" Type="http://schemas.openxmlformats.org/officeDocument/2006/relationships/customXml" Target="../ink/ink1878.xml"/><Relationship Id="rId176" Type="http://schemas.openxmlformats.org/officeDocument/2006/relationships/image" Target="../media/image1958.png"/><Relationship Id="rId197" Type="http://schemas.openxmlformats.org/officeDocument/2006/relationships/customXml" Target="../ink/ink1899.xml"/><Relationship Id="rId201" Type="http://schemas.openxmlformats.org/officeDocument/2006/relationships/customXml" Target="../ink/ink1901.xml"/><Relationship Id="rId222" Type="http://schemas.openxmlformats.org/officeDocument/2006/relationships/image" Target="../media/image1981.png"/><Relationship Id="rId243" Type="http://schemas.openxmlformats.org/officeDocument/2006/relationships/customXml" Target="../ink/ink1922.xml"/><Relationship Id="rId264" Type="http://schemas.openxmlformats.org/officeDocument/2006/relationships/image" Target="../media/image2002.png"/><Relationship Id="rId285" Type="http://schemas.openxmlformats.org/officeDocument/2006/relationships/customXml" Target="../ink/ink1943.xml"/><Relationship Id="rId17" Type="http://schemas.openxmlformats.org/officeDocument/2006/relationships/customXml" Target="../ink/ink1809.xml"/><Relationship Id="rId38" Type="http://schemas.openxmlformats.org/officeDocument/2006/relationships/image" Target="../media/image1889.png"/><Relationship Id="rId59" Type="http://schemas.openxmlformats.org/officeDocument/2006/relationships/customXml" Target="../ink/ink1830.xml"/><Relationship Id="rId103" Type="http://schemas.openxmlformats.org/officeDocument/2006/relationships/customXml" Target="../ink/ink1852.xml"/><Relationship Id="rId124" Type="http://schemas.openxmlformats.org/officeDocument/2006/relationships/image" Target="../media/image1932.png"/><Relationship Id="rId310" Type="http://schemas.openxmlformats.org/officeDocument/2006/relationships/image" Target="../media/image2025.png"/><Relationship Id="rId70" Type="http://schemas.openxmlformats.org/officeDocument/2006/relationships/image" Target="../media/image1905.png"/><Relationship Id="rId91" Type="http://schemas.openxmlformats.org/officeDocument/2006/relationships/customXml" Target="../ink/ink1846.xml"/><Relationship Id="rId145" Type="http://schemas.openxmlformats.org/officeDocument/2006/relationships/customXml" Target="../ink/ink1873.xml"/><Relationship Id="rId166" Type="http://schemas.openxmlformats.org/officeDocument/2006/relationships/image" Target="../media/image1953.png"/><Relationship Id="rId187" Type="http://schemas.openxmlformats.org/officeDocument/2006/relationships/customXml" Target="../ink/ink1894.xml"/><Relationship Id="rId1" Type="http://schemas.openxmlformats.org/officeDocument/2006/relationships/slideLayout" Target="../slideLayouts/slideLayout14.xml"/><Relationship Id="rId212" Type="http://schemas.openxmlformats.org/officeDocument/2006/relationships/image" Target="../media/image1976.png"/><Relationship Id="rId233" Type="http://schemas.openxmlformats.org/officeDocument/2006/relationships/customXml" Target="../ink/ink1917.xml"/><Relationship Id="rId254" Type="http://schemas.openxmlformats.org/officeDocument/2006/relationships/image" Target="../media/image1997.png"/><Relationship Id="rId28" Type="http://schemas.openxmlformats.org/officeDocument/2006/relationships/image" Target="../media/image1884.png"/><Relationship Id="rId49" Type="http://schemas.openxmlformats.org/officeDocument/2006/relationships/customXml" Target="../ink/ink1825.xml"/><Relationship Id="rId114" Type="http://schemas.openxmlformats.org/officeDocument/2006/relationships/image" Target="../media/image1927.png"/><Relationship Id="rId275" Type="http://schemas.openxmlformats.org/officeDocument/2006/relationships/customXml" Target="../ink/ink1938.xml"/><Relationship Id="rId296" Type="http://schemas.openxmlformats.org/officeDocument/2006/relationships/image" Target="../media/image2018.png"/><Relationship Id="rId300" Type="http://schemas.openxmlformats.org/officeDocument/2006/relationships/image" Target="../media/image2020.png"/><Relationship Id="rId60" Type="http://schemas.openxmlformats.org/officeDocument/2006/relationships/image" Target="../media/image1900.png"/><Relationship Id="rId81" Type="http://schemas.openxmlformats.org/officeDocument/2006/relationships/customXml" Target="../ink/ink1841.xml"/><Relationship Id="rId135" Type="http://schemas.openxmlformats.org/officeDocument/2006/relationships/customXml" Target="../ink/ink1868.xml"/><Relationship Id="rId156" Type="http://schemas.openxmlformats.org/officeDocument/2006/relationships/image" Target="../media/image1948.png"/><Relationship Id="rId177" Type="http://schemas.openxmlformats.org/officeDocument/2006/relationships/customXml" Target="../ink/ink1889.xml"/><Relationship Id="rId198" Type="http://schemas.openxmlformats.org/officeDocument/2006/relationships/image" Target="../media/image1969.png"/><Relationship Id="rId321" Type="http://schemas.openxmlformats.org/officeDocument/2006/relationships/customXml" Target="../ink/ink1961.xml"/><Relationship Id="rId202" Type="http://schemas.openxmlformats.org/officeDocument/2006/relationships/image" Target="../media/image1971.png"/><Relationship Id="rId223" Type="http://schemas.openxmlformats.org/officeDocument/2006/relationships/customXml" Target="../ink/ink1912.xml"/><Relationship Id="rId244" Type="http://schemas.openxmlformats.org/officeDocument/2006/relationships/image" Target="../media/image1992.png"/><Relationship Id="rId18" Type="http://schemas.openxmlformats.org/officeDocument/2006/relationships/image" Target="../media/image1879.png"/><Relationship Id="rId39" Type="http://schemas.openxmlformats.org/officeDocument/2006/relationships/customXml" Target="../ink/ink1820.xml"/><Relationship Id="rId265" Type="http://schemas.openxmlformats.org/officeDocument/2006/relationships/customXml" Target="../ink/ink1933.xml"/><Relationship Id="rId286" Type="http://schemas.openxmlformats.org/officeDocument/2006/relationships/image" Target="../media/image2013.png"/><Relationship Id="rId50" Type="http://schemas.openxmlformats.org/officeDocument/2006/relationships/image" Target="../media/image1895.png"/><Relationship Id="rId104" Type="http://schemas.openxmlformats.org/officeDocument/2006/relationships/image" Target="../media/image1922.png"/><Relationship Id="rId125" Type="http://schemas.openxmlformats.org/officeDocument/2006/relationships/customXml" Target="../ink/ink1863.xml"/><Relationship Id="rId146" Type="http://schemas.openxmlformats.org/officeDocument/2006/relationships/image" Target="../media/image1943.png"/><Relationship Id="rId167" Type="http://schemas.openxmlformats.org/officeDocument/2006/relationships/customXml" Target="../ink/ink1884.xml"/><Relationship Id="rId188" Type="http://schemas.openxmlformats.org/officeDocument/2006/relationships/image" Target="../media/image1964.png"/><Relationship Id="rId311" Type="http://schemas.openxmlformats.org/officeDocument/2006/relationships/customXml" Target="../ink/ink1956.xml"/><Relationship Id="rId71" Type="http://schemas.openxmlformats.org/officeDocument/2006/relationships/customXml" Target="../ink/ink1836.xml"/><Relationship Id="rId92" Type="http://schemas.openxmlformats.org/officeDocument/2006/relationships/image" Target="../media/image1916.png"/><Relationship Id="rId213" Type="http://schemas.openxmlformats.org/officeDocument/2006/relationships/customXml" Target="../ink/ink1907.xml"/><Relationship Id="rId234" Type="http://schemas.openxmlformats.org/officeDocument/2006/relationships/image" Target="../media/image1987.png"/><Relationship Id="rId2" Type="http://schemas.openxmlformats.org/officeDocument/2006/relationships/notesSlide" Target="../notesSlides/notesSlide46.xml"/><Relationship Id="rId29" Type="http://schemas.openxmlformats.org/officeDocument/2006/relationships/customXml" Target="../ink/ink1815.xml"/><Relationship Id="rId255" Type="http://schemas.openxmlformats.org/officeDocument/2006/relationships/customXml" Target="../ink/ink1928.xml"/><Relationship Id="rId276" Type="http://schemas.openxmlformats.org/officeDocument/2006/relationships/image" Target="../media/image2008.png"/><Relationship Id="rId297" Type="http://schemas.openxmlformats.org/officeDocument/2006/relationships/customXml" Target="../ink/ink1949.xml"/><Relationship Id="rId40" Type="http://schemas.openxmlformats.org/officeDocument/2006/relationships/image" Target="../media/image1890.png"/><Relationship Id="rId115" Type="http://schemas.openxmlformats.org/officeDocument/2006/relationships/customXml" Target="../ink/ink1858.xml"/><Relationship Id="rId136" Type="http://schemas.openxmlformats.org/officeDocument/2006/relationships/image" Target="../media/image1938.png"/><Relationship Id="rId157" Type="http://schemas.openxmlformats.org/officeDocument/2006/relationships/customXml" Target="../ink/ink1879.xml"/><Relationship Id="rId178" Type="http://schemas.openxmlformats.org/officeDocument/2006/relationships/image" Target="../media/image1959.png"/><Relationship Id="rId301" Type="http://schemas.openxmlformats.org/officeDocument/2006/relationships/customXml" Target="../ink/ink1951.xml"/><Relationship Id="rId322" Type="http://schemas.openxmlformats.org/officeDocument/2006/relationships/image" Target="../media/image2031.png"/><Relationship Id="rId61" Type="http://schemas.openxmlformats.org/officeDocument/2006/relationships/customXml" Target="../ink/ink1831.xml"/><Relationship Id="rId82" Type="http://schemas.openxmlformats.org/officeDocument/2006/relationships/image" Target="../media/image1911.png"/><Relationship Id="rId199" Type="http://schemas.openxmlformats.org/officeDocument/2006/relationships/customXml" Target="../ink/ink1900.xml"/><Relationship Id="rId203" Type="http://schemas.openxmlformats.org/officeDocument/2006/relationships/customXml" Target="../ink/ink1902.xml"/><Relationship Id="rId19" Type="http://schemas.openxmlformats.org/officeDocument/2006/relationships/customXml" Target="../ink/ink1810.xml"/><Relationship Id="rId224" Type="http://schemas.openxmlformats.org/officeDocument/2006/relationships/image" Target="../media/image1982.png"/><Relationship Id="rId245" Type="http://schemas.openxmlformats.org/officeDocument/2006/relationships/customXml" Target="../ink/ink1923.xml"/><Relationship Id="rId266" Type="http://schemas.openxmlformats.org/officeDocument/2006/relationships/image" Target="../media/image2003.png"/><Relationship Id="rId287" Type="http://schemas.openxmlformats.org/officeDocument/2006/relationships/customXml" Target="../ink/ink1944.xml"/><Relationship Id="rId30" Type="http://schemas.openxmlformats.org/officeDocument/2006/relationships/image" Target="../media/image1885.png"/><Relationship Id="rId105" Type="http://schemas.openxmlformats.org/officeDocument/2006/relationships/customXml" Target="../ink/ink1853.xml"/><Relationship Id="rId126" Type="http://schemas.openxmlformats.org/officeDocument/2006/relationships/image" Target="../media/image1933.png"/><Relationship Id="rId147" Type="http://schemas.openxmlformats.org/officeDocument/2006/relationships/customXml" Target="../ink/ink1874.xml"/><Relationship Id="rId168" Type="http://schemas.openxmlformats.org/officeDocument/2006/relationships/image" Target="../media/image1954.png"/><Relationship Id="rId312" Type="http://schemas.openxmlformats.org/officeDocument/2006/relationships/image" Target="../media/image2026.png"/><Relationship Id="rId51" Type="http://schemas.openxmlformats.org/officeDocument/2006/relationships/customXml" Target="../ink/ink1826.xml"/><Relationship Id="rId72" Type="http://schemas.openxmlformats.org/officeDocument/2006/relationships/image" Target="../media/image1906.png"/><Relationship Id="rId93" Type="http://schemas.openxmlformats.org/officeDocument/2006/relationships/customXml" Target="../ink/ink1847.xml"/><Relationship Id="rId189" Type="http://schemas.openxmlformats.org/officeDocument/2006/relationships/customXml" Target="../ink/ink1895.xml"/><Relationship Id="rId3" Type="http://schemas.openxmlformats.org/officeDocument/2006/relationships/customXml" Target="../ink/ink1802.xml"/><Relationship Id="rId214" Type="http://schemas.openxmlformats.org/officeDocument/2006/relationships/image" Target="../media/image1977.png"/><Relationship Id="rId235" Type="http://schemas.openxmlformats.org/officeDocument/2006/relationships/customXml" Target="../ink/ink1918.xml"/><Relationship Id="rId256" Type="http://schemas.openxmlformats.org/officeDocument/2006/relationships/image" Target="../media/image1998.png"/><Relationship Id="rId277" Type="http://schemas.openxmlformats.org/officeDocument/2006/relationships/customXml" Target="../ink/ink1939.xml"/><Relationship Id="rId298" Type="http://schemas.openxmlformats.org/officeDocument/2006/relationships/image" Target="../media/image2019.png"/><Relationship Id="rId116" Type="http://schemas.openxmlformats.org/officeDocument/2006/relationships/image" Target="../media/image1928.png"/><Relationship Id="rId137" Type="http://schemas.openxmlformats.org/officeDocument/2006/relationships/customXml" Target="../ink/ink1869.xml"/><Relationship Id="rId158" Type="http://schemas.openxmlformats.org/officeDocument/2006/relationships/image" Target="../media/image1949.png"/><Relationship Id="rId302" Type="http://schemas.openxmlformats.org/officeDocument/2006/relationships/image" Target="../media/image2021.png"/><Relationship Id="rId323" Type="http://schemas.openxmlformats.org/officeDocument/2006/relationships/customXml" Target="../ink/ink1962.xml"/><Relationship Id="rId20" Type="http://schemas.openxmlformats.org/officeDocument/2006/relationships/image" Target="../media/image1880.png"/><Relationship Id="rId41" Type="http://schemas.openxmlformats.org/officeDocument/2006/relationships/customXml" Target="../ink/ink1821.xml"/><Relationship Id="rId62" Type="http://schemas.openxmlformats.org/officeDocument/2006/relationships/image" Target="../media/image1901.png"/><Relationship Id="rId83" Type="http://schemas.openxmlformats.org/officeDocument/2006/relationships/customXml" Target="../ink/ink1842.xml"/><Relationship Id="rId179" Type="http://schemas.openxmlformats.org/officeDocument/2006/relationships/customXml" Target="../ink/ink1890.xml"/><Relationship Id="rId190" Type="http://schemas.openxmlformats.org/officeDocument/2006/relationships/image" Target="../media/image1965.png"/><Relationship Id="rId204" Type="http://schemas.openxmlformats.org/officeDocument/2006/relationships/image" Target="../media/image1972.png"/><Relationship Id="rId225" Type="http://schemas.openxmlformats.org/officeDocument/2006/relationships/customXml" Target="../ink/ink1913.xml"/><Relationship Id="rId246" Type="http://schemas.openxmlformats.org/officeDocument/2006/relationships/image" Target="../media/image1993.png"/><Relationship Id="rId267" Type="http://schemas.openxmlformats.org/officeDocument/2006/relationships/customXml" Target="../ink/ink1934.xml"/><Relationship Id="rId288" Type="http://schemas.openxmlformats.org/officeDocument/2006/relationships/image" Target="../media/image2014.png"/><Relationship Id="rId106" Type="http://schemas.openxmlformats.org/officeDocument/2006/relationships/image" Target="../media/image1923.png"/><Relationship Id="rId127" Type="http://schemas.openxmlformats.org/officeDocument/2006/relationships/customXml" Target="../ink/ink1864.xml"/><Relationship Id="rId313" Type="http://schemas.openxmlformats.org/officeDocument/2006/relationships/customXml" Target="../ink/ink1957.xml"/><Relationship Id="rId10" Type="http://schemas.openxmlformats.org/officeDocument/2006/relationships/image" Target="../media/image1875.png"/><Relationship Id="rId31" Type="http://schemas.openxmlformats.org/officeDocument/2006/relationships/customXml" Target="../ink/ink1816.xml"/><Relationship Id="rId52" Type="http://schemas.openxmlformats.org/officeDocument/2006/relationships/image" Target="../media/image1896.png"/><Relationship Id="rId73" Type="http://schemas.openxmlformats.org/officeDocument/2006/relationships/customXml" Target="../ink/ink1837.xml"/><Relationship Id="rId94" Type="http://schemas.openxmlformats.org/officeDocument/2006/relationships/image" Target="../media/image1917.png"/><Relationship Id="rId148" Type="http://schemas.openxmlformats.org/officeDocument/2006/relationships/image" Target="../media/image1944.png"/><Relationship Id="rId169" Type="http://schemas.openxmlformats.org/officeDocument/2006/relationships/customXml" Target="../ink/ink1885.xml"/><Relationship Id="rId4" Type="http://schemas.openxmlformats.org/officeDocument/2006/relationships/image" Target="../media/image1872.png"/><Relationship Id="rId180" Type="http://schemas.openxmlformats.org/officeDocument/2006/relationships/image" Target="../media/image1960.png"/><Relationship Id="rId215" Type="http://schemas.openxmlformats.org/officeDocument/2006/relationships/customXml" Target="../ink/ink1908.xml"/><Relationship Id="rId236" Type="http://schemas.openxmlformats.org/officeDocument/2006/relationships/image" Target="../media/image1988.png"/><Relationship Id="rId257" Type="http://schemas.openxmlformats.org/officeDocument/2006/relationships/customXml" Target="../ink/ink1929.xml"/><Relationship Id="rId278" Type="http://schemas.openxmlformats.org/officeDocument/2006/relationships/image" Target="../media/image2009.png"/><Relationship Id="rId303" Type="http://schemas.openxmlformats.org/officeDocument/2006/relationships/customXml" Target="../ink/ink1952.xml"/><Relationship Id="rId42" Type="http://schemas.openxmlformats.org/officeDocument/2006/relationships/image" Target="../media/image1891.png"/><Relationship Id="rId84" Type="http://schemas.openxmlformats.org/officeDocument/2006/relationships/image" Target="../media/image1912.png"/><Relationship Id="rId138" Type="http://schemas.openxmlformats.org/officeDocument/2006/relationships/image" Target="../media/image1939.png"/><Relationship Id="rId191" Type="http://schemas.openxmlformats.org/officeDocument/2006/relationships/customXml" Target="../ink/ink1896.xml"/><Relationship Id="rId205" Type="http://schemas.openxmlformats.org/officeDocument/2006/relationships/customXml" Target="../ink/ink1903.xml"/><Relationship Id="rId247" Type="http://schemas.openxmlformats.org/officeDocument/2006/relationships/customXml" Target="../ink/ink1924.xml"/><Relationship Id="rId107" Type="http://schemas.openxmlformats.org/officeDocument/2006/relationships/customXml" Target="../ink/ink1854.xml"/><Relationship Id="rId289" Type="http://schemas.openxmlformats.org/officeDocument/2006/relationships/customXml" Target="../ink/ink1945.xml"/><Relationship Id="rId11" Type="http://schemas.openxmlformats.org/officeDocument/2006/relationships/customXml" Target="../ink/ink1806.xml"/><Relationship Id="rId53" Type="http://schemas.openxmlformats.org/officeDocument/2006/relationships/customXml" Target="../ink/ink1827.xml"/><Relationship Id="rId149" Type="http://schemas.openxmlformats.org/officeDocument/2006/relationships/customXml" Target="../ink/ink1875.xml"/><Relationship Id="rId314" Type="http://schemas.openxmlformats.org/officeDocument/2006/relationships/image" Target="../media/image2027.png"/><Relationship Id="rId95" Type="http://schemas.openxmlformats.org/officeDocument/2006/relationships/customXml" Target="../ink/ink1848.xml"/><Relationship Id="rId160" Type="http://schemas.openxmlformats.org/officeDocument/2006/relationships/image" Target="../media/image1950.png"/><Relationship Id="rId216" Type="http://schemas.openxmlformats.org/officeDocument/2006/relationships/image" Target="../media/image1978.png"/><Relationship Id="rId258" Type="http://schemas.openxmlformats.org/officeDocument/2006/relationships/image" Target="../media/image1999.png"/><Relationship Id="rId22" Type="http://schemas.openxmlformats.org/officeDocument/2006/relationships/image" Target="../media/image1881.png"/><Relationship Id="rId64" Type="http://schemas.openxmlformats.org/officeDocument/2006/relationships/image" Target="../media/image1902.png"/><Relationship Id="rId118" Type="http://schemas.openxmlformats.org/officeDocument/2006/relationships/image" Target="../media/image1929.png"/><Relationship Id="rId325" Type="http://schemas.openxmlformats.org/officeDocument/2006/relationships/customXml" Target="../ink/ink1963.xml"/><Relationship Id="rId171" Type="http://schemas.openxmlformats.org/officeDocument/2006/relationships/customXml" Target="../ink/ink1886.xml"/><Relationship Id="rId227" Type="http://schemas.openxmlformats.org/officeDocument/2006/relationships/customXml" Target="../ink/ink1914.xml"/><Relationship Id="rId269" Type="http://schemas.openxmlformats.org/officeDocument/2006/relationships/customXml" Target="../ink/ink1935.xml"/><Relationship Id="rId33" Type="http://schemas.openxmlformats.org/officeDocument/2006/relationships/customXml" Target="../ink/ink1817.xml"/><Relationship Id="rId129" Type="http://schemas.openxmlformats.org/officeDocument/2006/relationships/customXml" Target="../ink/ink1865.xml"/><Relationship Id="rId280" Type="http://schemas.openxmlformats.org/officeDocument/2006/relationships/image" Target="../media/image2010.png"/><Relationship Id="rId75" Type="http://schemas.openxmlformats.org/officeDocument/2006/relationships/customXml" Target="../ink/ink1838.xml"/><Relationship Id="rId140" Type="http://schemas.openxmlformats.org/officeDocument/2006/relationships/image" Target="../media/image1940.png"/><Relationship Id="rId182" Type="http://schemas.openxmlformats.org/officeDocument/2006/relationships/image" Target="../media/image1961.png"/><Relationship Id="rId6" Type="http://schemas.openxmlformats.org/officeDocument/2006/relationships/image" Target="../media/image1873.png"/><Relationship Id="rId238" Type="http://schemas.openxmlformats.org/officeDocument/2006/relationships/image" Target="../media/image1989.png"/><Relationship Id="rId291" Type="http://schemas.openxmlformats.org/officeDocument/2006/relationships/customXml" Target="../ink/ink1946.xml"/><Relationship Id="rId305" Type="http://schemas.openxmlformats.org/officeDocument/2006/relationships/customXml" Target="../ink/ink1953.xml"/><Relationship Id="rId44" Type="http://schemas.openxmlformats.org/officeDocument/2006/relationships/image" Target="../media/image1892.png"/><Relationship Id="rId86" Type="http://schemas.openxmlformats.org/officeDocument/2006/relationships/image" Target="../media/image1913.png"/><Relationship Id="rId151" Type="http://schemas.openxmlformats.org/officeDocument/2006/relationships/customXml" Target="../ink/ink1876.xml"/><Relationship Id="rId193" Type="http://schemas.openxmlformats.org/officeDocument/2006/relationships/customXml" Target="../ink/ink1897.xml"/><Relationship Id="rId207" Type="http://schemas.openxmlformats.org/officeDocument/2006/relationships/customXml" Target="../ink/ink1904.xml"/><Relationship Id="rId249" Type="http://schemas.openxmlformats.org/officeDocument/2006/relationships/customXml" Target="../ink/ink1925.xml"/><Relationship Id="rId13" Type="http://schemas.openxmlformats.org/officeDocument/2006/relationships/customXml" Target="../ink/ink1807.xml"/><Relationship Id="rId109" Type="http://schemas.openxmlformats.org/officeDocument/2006/relationships/customXml" Target="../ink/ink1855.xml"/><Relationship Id="rId260" Type="http://schemas.openxmlformats.org/officeDocument/2006/relationships/image" Target="../media/image2000.png"/><Relationship Id="rId316" Type="http://schemas.openxmlformats.org/officeDocument/2006/relationships/image" Target="../media/image2028.png"/><Relationship Id="rId55" Type="http://schemas.openxmlformats.org/officeDocument/2006/relationships/customXml" Target="../ink/ink1828.xml"/><Relationship Id="rId97" Type="http://schemas.openxmlformats.org/officeDocument/2006/relationships/customXml" Target="../ink/ink1849.xml"/><Relationship Id="rId120" Type="http://schemas.openxmlformats.org/officeDocument/2006/relationships/image" Target="../media/image19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17" Type="http://schemas.openxmlformats.org/officeDocument/2006/relationships/customXml" Target="../ink/ink2021.xml"/><Relationship Id="rId21" Type="http://schemas.openxmlformats.org/officeDocument/2006/relationships/customXml" Target="../ink/ink1973.xml"/><Relationship Id="rId42" Type="http://schemas.openxmlformats.org/officeDocument/2006/relationships/image" Target="../media/image2055.png"/><Relationship Id="rId63" Type="http://schemas.openxmlformats.org/officeDocument/2006/relationships/customXml" Target="../ink/ink1994.xml"/><Relationship Id="rId84" Type="http://schemas.openxmlformats.org/officeDocument/2006/relationships/image" Target="../media/image2076.png"/><Relationship Id="rId138" Type="http://schemas.openxmlformats.org/officeDocument/2006/relationships/image" Target="../media/image2103.png"/><Relationship Id="rId159" Type="http://schemas.openxmlformats.org/officeDocument/2006/relationships/customXml" Target="../ink/ink2042.xml"/><Relationship Id="rId170" Type="http://schemas.openxmlformats.org/officeDocument/2006/relationships/image" Target="../media/image2119.png"/><Relationship Id="rId191" Type="http://schemas.openxmlformats.org/officeDocument/2006/relationships/customXml" Target="../ink/ink2058.xml"/><Relationship Id="rId107" Type="http://schemas.openxmlformats.org/officeDocument/2006/relationships/customXml" Target="../ink/ink2016.xml"/><Relationship Id="rId11" Type="http://schemas.openxmlformats.org/officeDocument/2006/relationships/customXml" Target="../ink/ink1968.xml"/><Relationship Id="rId32" Type="http://schemas.openxmlformats.org/officeDocument/2006/relationships/image" Target="../media/image2050.png"/><Relationship Id="rId53" Type="http://schemas.openxmlformats.org/officeDocument/2006/relationships/customXml" Target="../ink/ink1989.xml"/><Relationship Id="rId74" Type="http://schemas.openxmlformats.org/officeDocument/2006/relationships/image" Target="../media/image2071.png"/><Relationship Id="rId128" Type="http://schemas.openxmlformats.org/officeDocument/2006/relationships/image" Target="../media/image2098.png"/><Relationship Id="rId149" Type="http://schemas.openxmlformats.org/officeDocument/2006/relationships/customXml" Target="../ink/ink2037.xml"/><Relationship Id="rId5" Type="http://schemas.openxmlformats.org/officeDocument/2006/relationships/customXml" Target="../ink/ink1965.xml"/><Relationship Id="rId95" Type="http://schemas.openxmlformats.org/officeDocument/2006/relationships/customXml" Target="../ink/ink2010.xml"/><Relationship Id="rId160" Type="http://schemas.openxmlformats.org/officeDocument/2006/relationships/image" Target="../media/image2114.png"/><Relationship Id="rId181" Type="http://schemas.openxmlformats.org/officeDocument/2006/relationships/customXml" Target="../ink/ink2053.xml"/><Relationship Id="rId22" Type="http://schemas.openxmlformats.org/officeDocument/2006/relationships/image" Target="../media/image2045.png"/><Relationship Id="rId43" Type="http://schemas.openxmlformats.org/officeDocument/2006/relationships/customXml" Target="../ink/ink1984.xml"/><Relationship Id="rId64" Type="http://schemas.openxmlformats.org/officeDocument/2006/relationships/image" Target="../media/image2066.png"/><Relationship Id="rId118" Type="http://schemas.openxmlformats.org/officeDocument/2006/relationships/image" Target="../media/image2093.png"/><Relationship Id="rId139" Type="http://schemas.openxmlformats.org/officeDocument/2006/relationships/customXml" Target="../ink/ink2032.xml"/><Relationship Id="rId85" Type="http://schemas.openxmlformats.org/officeDocument/2006/relationships/customXml" Target="../ink/ink2005.xml"/><Relationship Id="rId150" Type="http://schemas.openxmlformats.org/officeDocument/2006/relationships/image" Target="../media/image2109.png"/><Relationship Id="rId171" Type="http://schemas.openxmlformats.org/officeDocument/2006/relationships/customXml" Target="../ink/ink2048.xml"/><Relationship Id="rId192" Type="http://schemas.openxmlformats.org/officeDocument/2006/relationships/image" Target="../media/image2130.png"/><Relationship Id="rId12" Type="http://schemas.openxmlformats.org/officeDocument/2006/relationships/image" Target="../media/image2040.png"/><Relationship Id="rId33" Type="http://schemas.openxmlformats.org/officeDocument/2006/relationships/customXml" Target="../ink/ink1979.xml"/><Relationship Id="rId108" Type="http://schemas.openxmlformats.org/officeDocument/2006/relationships/image" Target="../media/image2088.png"/><Relationship Id="rId129" Type="http://schemas.openxmlformats.org/officeDocument/2006/relationships/customXml" Target="../ink/ink2027.xml"/><Relationship Id="rId54" Type="http://schemas.openxmlformats.org/officeDocument/2006/relationships/image" Target="../media/image2061.png"/><Relationship Id="rId75" Type="http://schemas.openxmlformats.org/officeDocument/2006/relationships/customXml" Target="../ink/ink2000.xml"/><Relationship Id="rId96" Type="http://schemas.openxmlformats.org/officeDocument/2006/relationships/image" Target="../media/image2082.png"/><Relationship Id="rId140" Type="http://schemas.openxmlformats.org/officeDocument/2006/relationships/image" Target="../media/image2104.png"/><Relationship Id="rId161" Type="http://schemas.openxmlformats.org/officeDocument/2006/relationships/customXml" Target="../ink/ink2043.xml"/><Relationship Id="rId182" Type="http://schemas.openxmlformats.org/officeDocument/2006/relationships/image" Target="../media/image2125.png"/><Relationship Id="rId6" Type="http://schemas.openxmlformats.org/officeDocument/2006/relationships/image" Target="../media/image2037.png"/><Relationship Id="rId23" Type="http://schemas.openxmlformats.org/officeDocument/2006/relationships/customXml" Target="../ink/ink1974.xml"/><Relationship Id="rId119" Type="http://schemas.openxmlformats.org/officeDocument/2006/relationships/customXml" Target="../ink/ink2022.xml"/><Relationship Id="rId44" Type="http://schemas.openxmlformats.org/officeDocument/2006/relationships/image" Target="../media/image2056.png"/><Relationship Id="rId65" Type="http://schemas.openxmlformats.org/officeDocument/2006/relationships/customXml" Target="../ink/ink1995.xml"/><Relationship Id="rId86" Type="http://schemas.openxmlformats.org/officeDocument/2006/relationships/image" Target="../media/image2077.png"/><Relationship Id="rId130" Type="http://schemas.openxmlformats.org/officeDocument/2006/relationships/image" Target="../media/image2099.png"/><Relationship Id="rId151" Type="http://schemas.openxmlformats.org/officeDocument/2006/relationships/customXml" Target="../ink/ink2038.xml"/><Relationship Id="rId172" Type="http://schemas.openxmlformats.org/officeDocument/2006/relationships/image" Target="../media/image2120.png"/><Relationship Id="rId13" Type="http://schemas.openxmlformats.org/officeDocument/2006/relationships/customXml" Target="../ink/ink1969.xml"/><Relationship Id="rId18" Type="http://schemas.openxmlformats.org/officeDocument/2006/relationships/image" Target="../media/image2043.png"/><Relationship Id="rId39" Type="http://schemas.openxmlformats.org/officeDocument/2006/relationships/customXml" Target="../ink/ink1982.xml"/><Relationship Id="rId109" Type="http://schemas.openxmlformats.org/officeDocument/2006/relationships/customXml" Target="../ink/ink2017.xml"/><Relationship Id="rId34" Type="http://schemas.openxmlformats.org/officeDocument/2006/relationships/image" Target="../media/image2051.png"/><Relationship Id="rId50" Type="http://schemas.openxmlformats.org/officeDocument/2006/relationships/image" Target="../media/image2059.png"/><Relationship Id="rId55" Type="http://schemas.openxmlformats.org/officeDocument/2006/relationships/customXml" Target="../ink/ink1990.xml"/><Relationship Id="rId76" Type="http://schemas.openxmlformats.org/officeDocument/2006/relationships/image" Target="../media/image2072.png"/><Relationship Id="rId97" Type="http://schemas.openxmlformats.org/officeDocument/2006/relationships/customXml" Target="../ink/ink2011.xml"/><Relationship Id="rId104" Type="http://schemas.openxmlformats.org/officeDocument/2006/relationships/image" Target="../media/image2086.png"/><Relationship Id="rId120" Type="http://schemas.openxmlformats.org/officeDocument/2006/relationships/image" Target="../media/image2094.png"/><Relationship Id="rId125" Type="http://schemas.openxmlformats.org/officeDocument/2006/relationships/customXml" Target="../ink/ink2025.xml"/><Relationship Id="rId141" Type="http://schemas.openxmlformats.org/officeDocument/2006/relationships/customXml" Target="../ink/ink2033.xml"/><Relationship Id="rId146" Type="http://schemas.openxmlformats.org/officeDocument/2006/relationships/image" Target="../media/image2107.png"/><Relationship Id="rId167" Type="http://schemas.openxmlformats.org/officeDocument/2006/relationships/customXml" Target="../ink/ink2046.xml"/><Relationship Id="rId188" Type="http://schemas.openxmlformats.org/officeDocument/2006/relationships/image" Target="../media/image2128.png"/><Relationship Id="rId7" Type="http://schemas.openxmlformats.org/officeDocument/2006/relationships/customXml" Target="../ink/ink1966.xml"/><Relationship Id="rId71" Type="http://schemas.openxmlformats.org/officeDocument/2006/relationships/customXml" Target="../ink/ink1998.xml"/><Relationship Id="rId92" Type="http://schemas.openxmlformats.org/officeDocument/2006/relationships/image" Target="../media/image2080.png"/><Relationship Id="rId162" Type="http://schemas.openxmlformats.org/officeDocument/2006/relationships/image" Target="../media/image2115.png"/><Relationship Id="rId183" Type="http://schemas.openxmlformats.org/officeDocument/2006/relationships/customXml" Target="../ink/ink2054.xml"/><Relationship Id="rId2" Type="http://schemas.openxmlformats.org/officeDocument/2006/relationships/notesSlide" Target="../notesSlides/notesSlide47.xml"/><Relationship Id="rId29" Type="http://schemas.openxmlformats.org/officeDocument/2006/relationships/customXml" Target="../ink/ink1977.xml"/><Relationship Id="rId24" Type="http://schemas.openxmlformats.org/officeDocument/2006/relationships/image" Target="../media/image2046.png"/><Relationship Id="rId40" Type="http://schemas.openxmlformats.org/officeDocument/2006/relationships/image" Target="../media/image2054.png"/><Relationship Id="rId45" Type="http://schemas.openxmlformats.org/officeDocument/2006/relationships/customXml" Target="../ink/ink1985.xml"/><Relationship Id="rId66" Type="http://schemas.openxmlformats.org/officeDocument/2006/relationships/image" Target="../media/image2067.png"/><Relationship Id="rId87" Type="http://schemas.openxmlformats.org/officeDocument/2006/relationships/customXml" Target="../ink/ink2006.xml"/><Relationship Id="rId110" Type="http://schemas.openxmlformats.org/officeDocument/2006/relationships/image" Target="../media/image2089.png"/><Relationship Id="rId115" Type="http://schemas.openxmlformats.org/officeDocument/2006/relationships/customXml" Target="../ink/ink2020.xml"/><Relationship Id="rId131" Type="http://schemas.openxmlformats.org/officeDocument/2006/relationships/customXml" Target="../ink/ink2028.xml"/><Relationship Id="rId136" Type="http://schemas.openxmlformats.org/officeDocument/2006/relationships/image" Target="../media/image2102.png"/><Relationship Id="rId157" Type="http://schemas.openxmlformats.org/officeDocument/2006/relationships/customXml" Target="../ink/ink2041.xml"/><Relationship Id="rId178" Type="http://schemas.openxmlformats.org/officeDocument/2006/relationships/image" Target="../media/image2123.png"/><Relationship Id="rId61" Type="http://schemas.openxmlformats.org/officeDocument/2006/relationships/customXml" Target="../ink/ink1993.xml"/><Relationship Id="rId82" Type="http://schemas.openxmlformats.org/officeDocument/2006/relationships/image" Target="../media/image2075.png"/><Relationship Id="rId152" Type="http://schemas.openxmlformats.org/officeDocument/2006/relationships/image" Target="../media/image2110.png"/><Relationship Id="rId173" Type="http://schemas.openxmlformats.org/officeDocument/2006/relationships/customXml" Target="../ink/ink2049.xml"/><Relationship Id="rId19" Type="http://schemas.openxmlformats.org/officeDocument/2006/relationships/customXml" Target="../ink/ink1972.xml"/><Relationship Id="rId14" Type="http://schemas.openxmlformats.org/officeDocument/2006/relationships/image" Target="../media/image2041.png"/><Relationship Id="rId30" Type="http://schemas.openxmlformats.org/officeDocument/2006/relationships/image" Target="../media/image2049.png"/><Relationship Id="rId35" Type="http://schemas.openxmlformats.org/officeDocument/2006/relationships/customXml" Target="../ink/ink1980.xml"/><Relationship Id="rId56" Type="http://schemas.openxmlformats.org/officeDocument/2006/relationships/image" Target="../media/image2062.png"/><Relationship Id="rId77" Type="http://schemas.openxmlformats.org/officeDocument/2006/relationships/customXml" Target="../ink/ink2001.xml"/><Relationship Id="rId100" Type="http://schemas.openxmlformats.org/officeDocument/2006/relationships/image" Target="../media/image2084.png"/><Relationship Id="rId105" Type="http://schemas.openxmlformats.org/officeDocument/2006/relationships/customXml" Target="../ink/ink2015.xml"/><Relationship Id="rId126" Type="http://schemas.openxmlformats.org/officeDocument/2006/relationships/image" Target="../media/image2097.png"/><Relationship Id="rId147" Type="http://schemas.openxmlformats.org/officeDocument/2006/relationships/customXml" Target="../ink/ink2036.xml"/><Relationship Id="rId168" Type="http://schemas.openxmlformats.org/officeDocument/2006/relationships/image" Target="../media/image2118.png"/><Relationship Id="rId8" Type="http://schemas.openxmlformats.org/officeDocument/2006/relationships/image" Target="../media/image2038.png"/><Relationship Id="rId51" Type="http://schemas.openxmlformats.org/officeDocument/2006/relationships/customXml" Target="../ink/ink1988.xml"/><Relationship Id="rId72" Type="http://schemas.openxmlformats.org/officeDocument/2006/relationships/image" Target="../media/image2070.png"/><Relationship Id="rId93" Type="http://schemas.openxmlformats.org/officeDocument/2006/relationships/customXml" Target="../ink/ink2009.xml"/><Relationship Id="rId98" Type="http://schemas.openxmlformats.org/officeDocument/2006/relationships/image" Target="../media/image2083.png"/><Relationship Id="rId121" Type="http://schemas.openxmlformats.org/officeDocument/2006/relationships/customXml" Target="../ink/ink2023.xml"/><Relationship Id="rId142" Type="http://schemas.openxmlformats.org/officeDocument/2006/relationships/image" Target="../media/image2105.png"/><Relationship Id="rId163" Type="http://schemas.openxmlformats.org/officeDocument/2006/relationships/customXml" Target="../ink/ink2044.xml"/><Relationship Id="rId184" Type="http://schemas.openxmlformats.org/officeDocument/2006/relationships/image" Target="../media/image2126.png"/><Relationship Id="rId189" Type="http://schemas.openxmlformats.org/officeDocument/2006/relationships/customXml" Target="../ink/ink2057.xml"/><Relationship Id="rId3" Type="http://schemas.openxmlformats.org/officeDocument/2006/relationships/image" Target="../media/image1131.jpeg"/><Relationship Id="rId25" Type="http://schemas.openxmlformats.org/officeDocument/2006/relationships/customXml" Target="../ink/ink1975.xml"/><Relationship Id="rId46" Type="http://schemas.openxmlformats.org/officeDocument/2006/relationships/image" Target="../media/image2057.png"/><Relationship Id="rId67" Type="http://schemas.openxmlformats.org/officeDocument/2006/relationships/customXml" Target="../ink/ink1996.xml"/><Relationship Id="rId116" Type="http://schemas.openxmlformats.org/officeDocument/2006/relationships/image" Target="../media/image2092.png"/><Relationship Id="rId137" Type="http://schemas.openxmlformats.org/officeDocument/2006/relationships/customXml" Target="../ink/ink2031.xml"/><Relationship Id="rId158" Type="http://schemas.openxmlformats.org/officeDocument/2006/relationships/image" Target="../media/image2113.png"/><Relationship Id="rId20" Type="http://schemas.openxmlformats.org/officeDocument/2006/relationships/image" Target="../media/image2044.png"/><Relationship Id="rId41" Type="http://schemas.openxmlformats.org/officeDocument/2006/relationships/customXml" Target="../ink/ink1983.xml"/><Relationship Id="rId62" Type="http://schemas.openxmlformats.org/officeDocument/2006/relationships/image" Target="../media/image2065.png"/><Relationship Id="rId83" Type="http://schemas.openxmlformats.org/officeDocument/2006/relationships/customXml" Target="../ink/ink2004.xml"/><Relationship Id="rId88" Type="http://schemas.openxmlformats.org/officeDocument/2006/relationships/image" Target="../media/image2078.png"/><Relationship Id="rId111" Type="http://schemas.openxmlformats.org/officeDocument/2006/relationships/customXml" Target="../ink/ink2018.xml"/><Relationship Id="rId132" Type="http://schemas.openxmlformats.org/officeDocument/2006/relationships/image" Target="../media/image2100.png"/><Relationship Id="rId153" Type="http://schemas.openxmlformats.org/officeDocument/2006/relationships/customXml" Target="../ink/ink2039.xml"/><Relationship Id="rId174" Type="http://schemas.openxmlformats.org/officeDocument/2006/relationships/image" Target="../media/image2121.png"/><Relationship Id="rId179" Type="http://schemas.openxmlformats.org/officeDocument/2006/relationships/customXml" Target="../ink/ink2052.xml"/><Relationship Id="rId190" Type="http://schemas.openxmlformats.org/officeDocument/2006/relationships/image" Target="../media/image2129.png"/><Relationship Id="rId15" Type="http://schemas.openxmlformats.org/officeDocument/2006/relationships/customXml" Target="../ink/ink1970.xml"/><Relationship Id="rId36" Type="http://schemas.openxmlformats.org/officeDocument/2006/relationships/image" Target="../media/image2052.png"/><Relationship Id="rId57" Type="http://schemas.openxmlformats.org/officeDocument/2006/relationships/customXml" Target="../ink/ink1991.xml"/><Relationship Id="rId106" Type="http://schemas.openxmlformats.org/officeDocument/2006/relationships/image" Target="../media/image2087.png"/><Relationship Id="rId127" Type="http://schemas.openxmlformats.org/officeDocument/2006/relationships/customXml" Target="../ink/ink2026.xml"/><Relationship Id="rId10" Type="http://schemas.openxmlformats.org/officeDocument/2006/relationships/image" Target="../media/image2039.png"/><Relationship Id="rId31" Type="http://schemas.openxmlformats.org/officeDocument/2006/relationships/customXml" Target="../ink/ink1978.xml"/><Relationship Id="rId52" Type="http://schemas.openxmlformats.org/officeDocument/2006/relationships/image" Target="../media/image2060.png"/><Relationship Id="rId73" Type="http://schemas.openxmlformats.org/officeDocument/2006/relationships/customXml" Target="../ink/ink1999.xml"/><Relationship Id="rId78" Type="http://schemas.openxmlformats.org/officeDocument/2006/relationships/image" Target="../media/image2073.png"/><Relationship Id="rId94" Type="http://schemas.openxmlformats.org/officeDocument/2006/relationships/image" Target="../media/image2081.png"/><Relationship Id="rId99" Type="http://schemas.openxmlformats.org/officeDocument/2006/relationships/customXml" Target="../ink/ink2012.xml"/><Relationship Id="rId101" Type="http://schemas.openxmlformats.org/officeDocument/2006/relationships/customXml" Target="../ink/ink2013.xml"/><Relationship Id="rId122" Type="http://schemas.openxmlformats.org/officeDocument/2006/relationships/image" Target="../media/image2095.png"/><Relationship Id="rId143" Type="http://schemas.openxmlformats.org/officeDocument/2006/relationships/customXml" Target="../ink/ink2034.xml"/><Relationship Id="rId148" Type="http://schemas.openxmlformats.org/officeDocument/2006/relationships/image" Target="../media/image2108.png"/><Relationship Id="rId164" Type="http://schemas.openxmlformats.org/officeDocument/2006/relationships/image" Target="../media/image2116.png"/><Relationship Id="rId169" Type="http://schemas.openxmlformats.org/officeDocument/2006/relationships/customXml" Target="../ink/ink2047.xml"/><Relationship Id="rId185" Type="http://schemas.openxmlformats.org/officeDocument/2006/relationships/customXml" Target="../ink/ink2055.xml"/><Relationship Id="rId4" Type="http://schemas.openxmlformats.org/officeDocument/2006/relationships/image" Target="../media/image1132.jpeg"/><Relationship Id="rId9" Type="http://schemas.openxmlformats.org/officeDocument/2006/relationships/customXml" Target="../ink/ink1967.xml"/><Relationship Id="rId180" Type="http://schemas.openxmlformats.org/officeDocument/2006/relationships/image" Target="../media/image2124.png"/><Relationship Id="rId26" Type="http://schemas.openxmlformats.org/officeDocument/2006/relationships/image" Target="../media/image2047.png"/><Relationship Id="rId47" Type="http://schemas.openxmlformats.org/officeDocument/2006/relationships/customXml" Target="../ink/ink1986.xml"/><Relationship Id="rId68" Type="http://schemas.openxmlformats.org/officeDocument/2006/relationships/image" Target="../media/image2068.png"/><Relationship Id="rId89" Type="http://schemas.openxmlformats.org/officeDocument/2006/relationships/customXml" Target="../ink/ink2007.xml"/><Relationship Id="rId112" Type="http://schemas.openxmlformats.org/officeDocument/2006/relationships/image" Target="../media/image2090.png"/><Relationship Id="rId133" Type="http://schemas.openxmlformats.org/officeDocument/2006/relationships/customXml" Target="../ink/ink2029.xml"/><Relationship Id="rId154" Type="http://schemas.openxmlformats.org/officeDocument/2006/relationships/image" Target="../media/image2111.png"/><Relationship Id="rId175" Type="http://schemas.openxmlformats.org/officeDocument/2006/relationships/customXml" Target="../ink/ink2050.xml"/><Relationship Id="rId16" Type="http://schemas.openxmlformats.org/officeDocument/2006/relationships/image" Target="../media/image2042.png"/><Relationship Id="rId37" Type="http://schemas.openxmlformats.org/officeDocument/2006/relationships/customXml" Target="../ink/ink1981.xml"/><Relationship Id="rId58" Type="http://schemas.openxmlformats.org/officeDocument/2006/relationships/image" Target="../media/image2063.png"/><Relationship Id="rId79" Type="http://schemas.openxmlformats.org/officeDocument/2006/relationships/customXml" Target="../ink/ink2002.xml"/><Relationship Id="rId102" Type="http://schemas.openxmlformats.org/officeDocument/2006/relationships/image" Target="../media/image2085.png"/><Relationship Id="rId123" Type="http://schemas.openxmlformats.org/officeDocument/2006/relationships/customXml" Target="../ink/ink2024.xml"/><Relationship Id="rId144" Type="http://schemas.openxmlformats.org/officeDocument/2006/relationships/image" Target="../media/image2106.png"/><Relationship Id="rId90" Type="http://schemas.openxmlformats.org/officeDocument/2006/relationships/image" Target="../media/image2079.png"/><Relationship Id="rId165" Type="http://schemas.openxmlformats.org/officeDocument/2006/relationships/customXml" Target="../ink/ink2045.xml"/><Relationship Id="rId186" Type="http://schemas.openxmlformats.org/officeDocument/2006/relationships/image" Target="../media/image2127.png"/><Relationship Id="rId27" Type="http://schemas.openxmlformats.org/officeDocument/2006/relationships/customXml" Target="../ink/ink1976.xml"/><Relationship Id="rId48" Type="http://schemas.openxmlformats.org/officeDocument/2006/relationships/image" Target="../media/image2058.png"/><Relationship Id="rId69" Type="http://schemas.openxmlformats.org/officeDocument/2006/relationships/customXml" Target="../ink/ink1997.xml"/><Relationship Id="rId113" Type="http://schemas.openxmlformats.org/officeDocument/2006/relationships/customXml" Target="../ink/ink2019.xml"/><Relationship Id="rId134" Type="http://schemas.openxmlformats.org/officeDocument/2006/relationships/image" Target="../media/image2101.png"/><Relationship Id="rId80" Type="http://schemas.openxmlformats.org/officeDocument/2006/relationships/image" Target="../media/image2074.png"/><Relationship Id="rId155" Type="http://schemas.openxmlformats.org/officeDocument/2006/relationships/customXml" Target="../ink/ink2040.xml"/><Relationship Id="rId176" Type="http://schemas.openxmlformats.org/officeDocument/2006/relationships/image" Target="../media/image2122.png"/><Relationship Id="rId17" Type="http://schemas.openxmlformats.org/officeDocument/2006/relationships/customXml" Target="../ink/ink1971.xml"/><Relationship Id="rId38" Type="http://schemas.openxmlformats.org/officeDocument/2006/relationships/image" Target="../media/image2053.png"/><Relationship Id="rId59" Type="http://schemas.openxmlformats.org/officeDocument/2006/relationships/customXml" Target="../ink/ink1992.xml"/><Relationship Id="rId103" Type="http://schemas.openxmlformats.org/officeDocument/2006/relationships/customXml" Target="../ink/ink2014.xml"/><Relationship Id="rId124" Type="http://schemas.openxmlformats.org/officeDocument/2006/relationships/image" Target="../media/image2096.png"/><Relationship Id="rId70" Type="http://schemas.openxmlformats.org/officeDocument/2006/relationships/image" Target="../media/image2069.png"/><Relationship Id="rId91" Type="http://schemas.openxmlformats.org/officeDocument/2006/relationships/customXml" Target="../ink/ink2008.xml"/><Relationship Id="rId145" Type="http://schemas.openxmlformats.org/officeDocument/2006/relationships/customXml" Target="../ink/ink2035.xml"/><Relationship Id="rId166" Type="http://schemas.openxmlformats.org/officeDocument/2006/relationships/image" Target="../media/image2117.png"/><Relationship Id="rId187" Type="http://schemas.openxmlformats.org/officeDocument/2006/relationships/customXml" Target="../ink/ink2056.xml"/><Relationship Id="rId1" Type="http://schemas.openxmlformats.org/officeDocument/2006/relationships/slideLayout" Target="../slideLayouts/slideLayout6.xml"/><Relationship Id="rId28" Type="http://schemas.openxmlformats.org/officeDocument/2006/relationships/image" Target="../media/image2048.png"/><Relationship Id="rId49" Type="http://schemas.openxmlformats.org/officeDocument/2006/relationships/customXml" Target="../ink/ink1987.xml"/><Relationship Id="rId114" Type="http://schemas.openxmlformats.org/officeDocument/2006/relationships/image" Target="../media/image2091.png"/><Relationship Id="rId60" Type="http://schemas.openxmlformats.org/officeDocument/2006/relationships/image" Target="../media/image2064.png"/><Relationship Id="rId81" Type="http://schemas.openxmlformats.org/officeDocument/2006/relationships/customXml" Target="../ink/ink2003.xml"/><Relationship Id="rId135" Type="http://schemas.openxmlformats.org/officeDocument/2006/relationships/customXml" Target="../ink/ink2030.xml"/><Relationship Id="rId156" Type="http://schemas.openxmlformats.org/officeDocument/2006/relationships/image" Target="../media/image2112.png"/><Relationship Id="rId177" Type="http://schemas.openxmlformats.org/officeDocument/2006/relationships/customXml" Target="../ink/ink2051.xml"/></Relationships>
</file>

<file path=ppt/slides/_rels/slide68.xml.rels><?xml version="1.0" encoding="UTF-8" standalone="yes"?>
<Relationships xmlns="http://schemas.openxmlformats.org/package/2006/relationships"><Relationship Id="rId13" Type="http://schemas.openxmlformats.org/officeDocument/2006/relationships/image" Target="../media/image2137.png"/><Relationship Id="rId18" Type="http://schemas.openxmlformats.org/officeDocument/2006/relationships/customXml" Target="../ink/ink2066.xml"/><Relationship Id="rId26" Type="http://schemas.openxmlformats.org/officeDocument/2006/relationships/customXml" Target="../ink/ink2070.xml"/><Relationship Id="rId21" Type="http://schemas.openxmlformats.org/officeDocument/2006/relationships/image" Target="../media/image2141.png"/><Relationship Id="rId34" Type="http://schemas.openxmlformats.org/officeDocument/2006/relationships/customXml" Target="../ink/ink2074.xml"/><Relationship Id="rId7" Type="http://schemas.openxmlformats.org/officeDocument/2006/relationships/image" Target="../media/image2134.png"/><Relationship Id="rId12" Type="http://schemas.openxmlformats.org/officeDocument/2006/relationships/customXml" Target="../ink/ink2063.xml"/><Relationship Id="rId17" Type="http://schemas.openxmlformats.org/officeDocument/2006/relationships/image" Target="../media/image2139.png"/><Relationship Id="rId25" Type="http://schemas.openxmlformats.org/officeDocument/2006/relationships/image" Target="../media/image2143.png"/><Relationship Id="rId33" Type="http://schemas.openxmlformats.org/officeDocument/2006/relationships/image" Target="../media/image2147.png"/><Relationship Id="rId2" Type="http://schemas.openxmlformats.org/officeDocument/2006/relationships/image" Target="../media/image1133.jpeg"/><Relationship Id="rId16" Type="http://schemas.openxmlformats.org/officeDocument/2006/relationships/customXml" Target="../ink/ink2065.xml"/><Relationship Id="rId20" Type="http://schemas.openxmlformats.org/officeDocument/2006/relationships/customXml" Target="../ink/ink2067.xml"/><Relationship Id="rId29" Type="http://schemas.openxmlformats.org/officeDocument/2006/relationships/image" Target="../media/image2145.png"/><Relationship Id="rId1" Type="http://schemas.openxmlformats.org/officeDocument/2006/relationships/slideLayout" Target="../slideLayouts/slideLayout2.xml"/><Relationship Id="rId6" Type="http://schemas.openxmlformats.org/officeDocument/2006/relationships/customXml" Target="../ink/ink2060.xml"/><Relationship Id="rId11" Type="http://schemas.openxmlformats.org/officeDocument/2006/relationships/image" Target="../media/image2136.png"/><Relationship Id="rId24" Type="http://schemas.openxmlformats.org/officeDocument/2006/relationships/customXml" Target="../ink/ink2069.xml"/><Relationship Id="rId32" Type="http://schemas.openxmlformats.org/officeDocument/2006/relationships/customXml" Target="../ink/ink2073.xml"/><Relationship Id="rId37" Type="http://schemas.openxmlformats.org/officeDocument/2006/relationships/image" Target="../media/image2149.png"/><Relationship Id="rId5" Type="http://schemas.openxmlformats.org/officeDocument/2006/relationships/image" Target="../media/image2133.png"/><Relationship Id="rId15" Type="http://schemas.openxmlformats.org/officeDocument/2006/relationships/image" Target="../media/image2138.png"/><Relationship Id="rId23" Type="http://schemas.openxmlformats.org/officeDocument/2006/relationships/image" Target="../media/image2142.png"/><Relationship Id="rId28" Type="http://schemas.openxmlformats.org/officeDocument/2006/relationships/customXml" Target="../ink/ink2071.xml"/><Relationship Id="rId36" Type="http://schemas.openxmlformats.org/officeDocument/2006/relationships/customXml" Target="../ink/ink2075.xml"/><Relationship Id="rId10" Type="http://schemas.openxmlformats.org/officeDocument/2006/relationships/customXml" Target="../ink/ink2062.xml"/><Relationship Id="rId19" Type="http://schemas.openxmlformats.org/officeDocument/2006/relationships/image" Target="../media/image2140.png"/><Relationship Id="rId31" Type="http://schemas.openxmlformats.org/officeDocument/2006/relationships/image" Target="../media/image2146.png"/><Relationship Id="rId4" Type="http://schemas.openxmlformats.org/officeDocument/2006/relationships/customXml" Target="../ink/ink2059.xml"/><Relationship Id="rId9" Type="http://schemas.openxmlformats.org/officeDocument/2006/relationships/image" Target="../media/image2135.png"/><Relationship Id="rId14" Type="http://schemas.openxmlformats.org/officeDocument/2006/relationships/customXml" Target="../ink/ink2064.xml"/><Relationship Id="rId22" Type="http://schemas.openxmlformats.org/officeDocument/2006/relationships/customXml" Target="../ink/ink2068.xml"/><Relationship Id="rId27" Type="http://schemas.openxmlformats.org/officeDocument/2006/relationships/image" Target="../media/image2144.png"/><Relationship Id="rId30" Type="http://schemas.openxmlformats.org/officeDocument/2006/relationships/customXml" Target="../ink/ink2072.xml"/><Relationship Id="rId35" Type="http://schemas.openxmlformats.org/officeDocument/2006/relationships/image" Target="../media/image2148.png"/><Relationship Id="rId8" Type="http://schemas.openxmlformats.org/officeDocument/2006/relationships/customXml" Target="../ink/ink2061.xml"/><Relationship Id="rId3" Type="http://schemas.openxmlformats.org/officeDocument/2006/relationships/image" Target="../media/image1134.jpeg"/></Relationships>
</file>

<file path=ppt/slides/_rels/slide69.xml.rels><?xml version="1.0" encoding="UTF-8" standalone="yes"?>
<Relationships xmlns="http://schemas.openxmlformats.org/package/2006/relationships"><Relationship Id="rId13" Type="http://schemas.openxmlformats.org/officeDocument/2006/relationships/customXml" Target="../ink/ink2081.xml"/><Relationship Id="rId18" Type="http://schemas.openxmlformats.org/officeDocument/2006/relationships/image" Target="../media/image2157.png"/><Relationship Id="rId26" Type="http://schemas.openxmlformats.org/officeDocument/2006/relationships/image" Target="../media/image2161.png"/><Relationship Id="rId39" Type="http://schemas.openxmlformats.org/officeDocument/2006/relationships/customXml" Target="../ink/ink2094.xml"/><Relationship Id="rId21" Type="http://schemas.openxmlformats.org/officeDocument/2006/relationships/customXml" Target="../ink/ink2085.xml"/><Relationship Id="rId34" Type="http://schemas.openxmlformats.org/officeDocument/2006/relationships/image" Target="../media/image2165.png"/><Relationship Id="rId42" Type="http://schemas.openxmlformats.org/officeDocument/2006/relationships/image" Target="../media/image2169.png"/><Relationship Id="rId47" Type="http://schemas.openxmlformats.org/officeDocument/2006/relationships/customXml" Target="../ink/ink2098.xml"/><Relationship Id="rId50" Type="http://schemas.openxmlformats.org/officeDocument/2006/relationships/image" Target="../media/image2173.png"/><Relationship Id="rId55" Type="http://schemas.openxmlformats.org/officeDocument/2006/relationships/customXml" Target="../ink/ink2102.xml"/><Relationship Id="rId7" Type="http://schemas.openxmlformats.org/officeDocument/2006/relationships/customXml" Target="../ink/ink2078.xml"/><Relationship Id="rId2" Type="http://schemas.openxmlformats.org/officeDocument/2006/relationships/notesSlide" Target="../notesSlides/notesSlide48.xml"/><Relationship Id="rId16" Type="http://schemas.openxmlformats.org/officeDocument/2006/relationships/image" Target="../media/image2156.png"/><Relationship Id="rId29" Type="http://schemas.openxmlformats.org/officeDocument/2006/relationships/customXml" Target="../ink/ink2089.xml"/><Relationship Id="rId11" Type="http://schemas.openxmlformats.org/officeDocument/2006/relationships/customXml" Target="../ink/ink2080.xml"/><Relationship Id="rId24" Type="http://schemas.openxmlformats.org/officeDocument/2006/relationships/image" Target="../media/image2160.png"/><Relationship Id="rId32" Type="http://schemas.openxmlformats.org/officeDocument/2006/relationships/image" Target="../media/image2164.png"/><Relationship Id="rId37" Type="http://schemas.openxmlformats.org/officeDocument/2006/relationships/customXml" Target="../ink/ink2093.xml"/><Relationship Id="rId40" Type="http://schemas.openxmlformats.org/officeDocument/2006/relationships/image" Target="../media/image2168.png"/><Relationship Id="rId45" Type="http://schemas.openxmlformats.org/officeDocument/2006/relationships/customXml" Target="../ink/ink2097.xml"/><Relationship Id="rId53" Type="http://schemas.openxmlformats.org/officeDocument/2006/relationships/customXml" Target="../ink/ink2101.xml"/><Relationship Id="rId58" Type="http://schemas.openxmlformats.org/officeDocument/2006/relationships/image" Target="../media/image2177.png"/><Relationship Id="rId5" Type="http://schemas.openxmlformats.org/officeDocument/2006/relationships/customXml" Target="../ink/ink2077.xml"/><Relationship Id="rId61" Type="http://schemas.openxmlformats.org/officeDocument/2006/relationships/customXml" Target="../ink/ink2105.xml"/><Relationship Id="rId19" Type="http://schemas.openxmlformats.org/officeDocument/2006/relationships/customXml" Target="../ink/ink2084.xml"/><Relationship Id="rId14" Type="http://schemas.openxmlformats.org/officeDocument/2006/relationships/image" Target="../media/image2155.png"/><Relationship Id="rId22" Type="http://schemas.openxmlformats.org/officeDocument/2006/relationships/image" Target="../media/image2159.png"/><Relationship Id="rId27" Type="http://schemas.openxmlformats.org/officeDocument/2006/relationships/customXml" Target="../ink/ink2088.xml"/><Relationship Id="rId30" Type="http://schemas.openxmlformats.org/officeDocument/2006/relationships/image" Target="../media/image2163.png"/><Relationship Id="rId35" Type="http://schemas.openxmlformats.org/officeDocument/2006/relationships/customXml" Target="../ink/ink2092.xml"/><Relationship Id="rId43" Type="http://schemas.openxmlformats.org/officeDocument/2006/relationships/customXml" Target="../ink/ink2096.xml"/><Relationship Id="rId48" Type="http://schemas.openxmlformats.org/officeDocument/2006/relationships/image" Target="../media/image2172.png"/><Relationship Id="rId56" Type="http://schemas.openxmlformats.org/officeDocument/2006/relationships/image" Target="../media/image2176.png"/><Relationship Id="rId8" Type="http://schemas.openxmlformats.org/officeDocument/2006/relationships/image" Target="../media/image2152.png"/><Relationship Id="rId51" Type="http://schemas.openxmlformats.org/officeDocument/2006/relationships/customXml" Target="../ink/ink2100.xml"/><Relationship Id="rId3" Type="http://schemas.openxmlformats.org/officeDocument/2006/relationships/customXml" Target="../ink/ink2076.xml"/><Relationship Id="rId12" Type="http://schemas.openxmlformats.org/officeDocument/2006/relationships/image" Target="../media/image2154.png"/><Relationship Id="rId17" Type="http://schemas.openxmlformats.org/officeDocument/2006/relationships/customXml" Target="../ink/ink2083.xml"/><Relationship Id="rId25" Type="http://schemas.openxmlformats.org/officeDocument/2006/relationships/customXml" Target="../ink/ink2087.xml"/><Relationship Id="rId33" Type="http://schemas.openxmlformats.org/officeDocument/2006/relationships/customXml" Target="../ink/ink2091.xml"/><Relationship Id="rId38" Type="http://schemas.openxmlformats.org/officeDocument/2006/relationships/image" Target="../media/image2167.png"/><Relationship Id="rId46" Type="http://schemas.openxmlformats.org/officeDocument/2006/relationships/image" Target="../media/image2171.png"/><Relationship Id="rId59" Type="http://schemas.openxmlformats.org/officeDocument/2006/relationships/customXml" Target="../ink/ink2104.xml"/><Relationship Id="rId20" Type="http://schemas.openxmlformats.org/officeDocument/2006/relationships/image" Target="../media/image2158.png"/><Relationship Id="rId41" Type="http://schemas.openxmlformats.org/officeDocument/2006/relationships/customXml" Target="../ink/ink2095.xml"/><Relationship Id="rId54" Type="http://schemas.openxmlformats.org/officeDocument/2006/relationships/image" Target="../media/image2175.png"/><Relationship Id="rId62" Type="http://schemas.openxmlformats.org/officeDocument/2006/relationships/image" Target="../media/image2179.png"/><Relationship Id="rId1" Type="http://schemas.openxmlformats.org/officeDocument/2006/relationships/slideLayout" Target="../slideLayouts/slideLayout2.xml"/><Relationship Id="rId6" Type="http://schemas.openxmlformats.org/officeDocument/2006/relationships/image" Target="../media/image2151.png"/><Relationship Id="rId15" Type="http://schemas.openxmlformats.org/officeDocument/2006/relationships/customXml" Target="../ink/ink2082.xml"/><Relationship Id="rId23" Type="http://schemas.openxmlformats.org/officeDocument/2006/relationships/customXml" Target="../ink/ink2086.xml"/><Relationship Id="rId28" Type="http://schemas.openxmlformats.org/officeDocument/2006/relationships/image" Target="../media/image2162.png"/><Relationship Id="rId36" Type="http://schemas.openxmlformats.org/officeDocument/2006/relationships/image" Target="../media/image2166.png"/><Relationship Id="rId49" Type="http://schemas.openxmlformats.org/officeDocument/2006/relationships/customXml" Target="../ink/ink2099.xml"/><Relationship Id="rId57" Type="http://schemas.openxmlformats.org/officeDocument/2006/relationships/customXml" Target="../ink/ink2103.xml"/><Relationship Id="rId10" Type="http://schemas.openxmlformats.org/officeDocument/2006/relationships/image" Target="../media/image2153.png"/><Relationship Id="rId31" Type="http://schemas.openxmlformats.org/officeDocument/2006/relationships/customXml" Target="../ink/ink2090.xml"/><Relationship Id="rId44" Type="http://schemas.openxmlformats.org/officeDocument/2006/relationships/image" Target="../media/image2170.png"/><Relationship Id="rId52" Type="http://schemas.openxmlformats.org/officeDocument/2006/relationships/image" Target="../media/image2174.png"/><Relationship Id="rId60" Type="http://schemas.openxmlformats.org/officeDocument/2006/relationships/image" Target="../media/image2178.png"/><Relationship Id="rId4" Type="http://schemas.openxmlformats.org/officeDocument/2006/relationships/image" Target="../media/image2150.png"/><Relationship Id="rId9" Type="http://schemas.openxmlformats.org/officeDocument/2006/relationships/customXml" Target="../ink/ink2079.xml"/></Relationships>
</file>

<file path=ppt/slides/_rels/slide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hyperlink" Target="http://ccms.ntu.edu.tw/~juang/ECX/Pur3.htm"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35.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136.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137.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138.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D:/fan/&#25945;&#23398;/&#34507;&#30333;&#36136;&#32452;&#23398;/2018/http:/www.netlibrary.com/nlreader/nlReader.dll?BookID=111228&amp;FileName=p2000c7a5g32001.png"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3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D:/fan/&#25945;&#23398;/&#34507;&#30333;&#36136;&#32452;&#23398;/2018/http:/www.netlibrary.com/nlreader/nlReader.dll?BookID=111228&amp;FileName=p2000c7a5g33001.png" TargetMode="External"/></Relationships>
</file>

<file path=ppt/slides/_rels/slide76.xml.rels><?xml version="1.0" encoding="UTF-8" standalone="yes"?>
<Relationships xmlns="http://schemas.openxmlformats.org/package/2006/relationships"><Relationship Id="rId117" Type="http://schemas.openxmlformats.org/officeDocument/2006/relationships/image" Target="../media/image2242.png"/><Relationship Id="rId21" Type="http://schemas.openxmlformats.org/officeDocument/2006/relationships/image" Target="../media/image2194.png"/><Relationship Id="rId42" Type="http://schemas.openxmlformats.org/officeDocument/2006/relationships/customXml" Target="../ink/ink2126.xml"/><Relationship Id="rId63" Type="http://schemas.openxmlformats.org/officeDocument/2006/relationships/image" Target="../media/image2215.png"/><Relationship Id="rId84" Type="http://schemas.openxmlformats.org/officeDocument/2006/relationships/customXml" Target="../ink/ink2147.xml"/><Relationship Id="rId138" Type="http://schemas.openxmlformats.org/officeDocument/2006/relationships/customXml" Target="../ink/ink2174.xml"/><Relationship Id="rId107" Type="http://schemas.openxmlformats.org/officeDocument/2006/relationships/image" Target="../media/image2237.png"/><Relationship Id="rId11" Type="http://schemas.openxmlformats.org/officeDocument/2006/relationships/image" Target="../media/image2189.png"/><Relationship Id="rId32" Type="http://schemas.openxmlformats.org/officeDocument/2006/relationships/customXml" Target="../ink/ink2121.xml"/><Relationship Id="rId53" Type="http://schemas.openxmlformats.org/officeDocument/2006/relationships/image" Target="../media/image2210.png"/><Relationship Id="rId74" Type="http://schemas.openxmlformats.org/officeDocument/2006/relationships/customXml" Target="../ink/ink2142.xml"/><Relationship Id="rId128" Type="http://schemas.openxmlformats.org/officeDocument/2006/relationships/customXml" Target="../ink/ink2169.xml"/><Relationship Id="rId149" Type="http://schemas.openxmlformats.org/officeDocument/2006/relationships/image" Target="../media/image2258.png"/><Relationship Id="rId5" Type="http://schemas.openxmlformats.org/officeDocument/2006/relationships/image" Target="../media/image2186.png"/><Relationship Id="rId95" Type="http://schemas.openxmlformats.org/officeDocument/2006/relationships/image" Target="../media/image2231.png"/><Relationship Id="rId22" Type="http://schemas.openxmlformats.org/officeDocument/2006/relationships/customXml" Target="../ink/ink2116.xml"/><Relationship Id="rId43" Type="http://schemas.openxmlformats.org/officeDocument/2006/relationships/image" Target="../media/image2205.png"/><Relationship Id="rId64" Type="http://schemas.openxmlformats.org/officeDocument/2006/relationships/customXml" Target="../ink/ink2137.xml"/><Relationship Id="rId118" Type="http://schemas.openxmlformats.org/officeDocument/2006/relationships/customXml" Target="../ink/ink2164.xml"/><Relationship Id="rId139" Type="http://schemas.openxmlformats.org/officeDocument/2006/relationships/image" Target="../media/image2253.png"/><Relationship Id="rId80" Type="http://schemas.openxmlformats.org/officeDocument/2006/relationships/customXml" Target="../ink/ink2145.xml"/><Relationship Id="rId85" Type="http://schemas.openxmlformats.org/officeDocument/2006/relationships/image" Target="../media/image2226.png"/><Relationship Id="rId150" Type="http://schemas.openxmlformats.org/officeDocument/2006/relationships/customXml" Target="../ink/ink2180.xml"/><Relationship Id="rId155" Type="http://schemas.openxmlformats.org/officeDocument/2006/relationships/image" Target="../media/image2261.png"/><Relationship Id="rId12" Type="http://schemas.openxmlformats.org/officeDocument/2006/relationships/customXml" Target="../ink/ink2111.xml"/><Relationship Id="rId17" Type="http://schemas.openxmlformats.org/officeDocument/2006/relationships/image" Target="../media/image2192.png"/><Relationship Id="rId33" Type="http://schemas.openxmlformats.org/officeDocument/2006/relationships/image" Target="../media/image2200.png"/><Relationship Id="rId38" Type="http://schemas.openxmlformats.org/officeDocument/2006/relationships/customXml" Target="../ink/ink2124.xml"/><Relationship Id="rId59" Type="http://schemas.openxmlformats.org/officeDocument/2006/relationships/image" Target="../media/image2213.png"/><Relationship Id="rId103" Type="http://schemas.openxmlformats.org/officeDocument/2006/relationships/image" Target="../media/image2235.png"/><Relationship Id="rId108" Type="http://schemas.openxmlformats.org/officeDocument/2006/relationships/customXml" Target="../ink/ink2159.xml"/><Relationship Id="rId124" Type="http://schemas.openxmlformats.org/officeDocument/2006/relationships/customXml" Target="../ink/ink2167.xml"/><Relationship Id="rId129" Type="http://schemas.openxmlformats.org/officeDocument/2006/relationships/image" Target="../media/image2248.png"/><Relationship Id="rId54" Type="http://schemas.openxmlformats.org/officeDocument/2006/relationships/customXml" Target="../ink/ink2132.xml"/><Relationship Id="rId70" Type="http://schemas.openxmlformats.org/officeDocument/2006/relationships/customXml" Target="../ink/ink2140.xml"/><Relationship Id="rId75" Type="http://schemas.openxmlformats.org/officeDocument/2006/relationships/image" Target="../media/image2221.png"/><Relationship Id="rId91" Type="http://schemas.openxmlformats.org/officeDocument/2006/relationships/image" Target="../media/image2229.png"/><Relationship Id="rId96" Type="http://schemas.openxmlformats.org/officeDocument/2006/relationships/customXml" Target="../ink/ink2153.xml"/><Relationship Id="rId140" Type="http://schemas.openxmlformats.org/officeDocument/2006/relationships/customXml" Target="../ink/ink2175.xml"/><Relationship Id="rId145" Type="http://schemas.openxmlformats.org/officeDocument/2006/relationships/image" Target="../media/image2256.png"/><Relationship Id="rId1" Type="http://schemas.openxmlformats.org/officeDocument/2006/relationships/slideLayout" Target="../slideLayouts/slideLayout2.xml"/><Relationship Id="rId6" Type="http://schemas.openxmlformats.org/officeDocument/2006/relationships/customXml" Target="../ink/ink2108.xml"/><Relationship Id="rId23" Type="http://schemas.openxmlformats.org/officeDocument/2006/relationships/image" Target="../media/image2195.png"/><Relationship Id="rId28" Type="http://schemas.openxmlformats.org/officeDocument/2006/relationships/customXml" Target="../ink/ink2119.xml"/><Relationship Id="rId49" Type="http://schemas.openxmlformats.org/officeDocument/2006/relationships/image" Target="../media/image2208.png"/><Relationship Id="rId114" Type="http://schemas.openxmlformats.org/officeDocument/2006/relationships/customXml" Target="../ink/ink2162.xml"/><Relationship Id="rId119" Type="http://schemas.openxmlformats.org/officeDocument/2006/relationships/image" Target="../media/image2243.png"/><Relationship Id="rId44" Type="http://schemas.openxmlformats.org/officeDocument/2006/relationships/customXml" Target="../ink/ink2127.xml"/><Relationship Id="rId60" Type="http://schemas.openxmlformats.org/officeDocument/2006/relationships/customXml" Target="../ink/ink2135.xml"/><Relationship Id="rId65" Type="http://schemas.openxmlformats.org/officeDocument/2006/relationships/image" Target="../media/image2216.png"/><Relationship Id="rId81" Type="http://schemas.openxmlformats.org/officeDocument/2006/relationships/image" Target="../media/image2224.png"/><Relationship Id="rId86" Type="http://schemas.openxmlformats.org/officeDocument/2006/relationships/customXml" Target="../ink/ink2148.xml"/><Relationship Id="rId130" Type="http://schemas.openxmlformats.org/officeDocument/2006/relationships/customXml" Target="../ink/ink2170.xml"/><Relationship Id="rId135" Type="http://schemas.openxmlformats.org/officeDocument/2006/relationships/image" Target="../media/image2251.png"/><Relationship Id="rId151" Type="http://schemas.openxmlformats.org/officeDocument/2006/relationships/image" Target="../media/image2259.png"/><Relationship Id="rId156" Type="http://schemas.openxmlformats.org/officeDocument/2006/relationships/customXml" Target="../ink/ink2183.xml"/><Relationship Id="rId13" Type="http://schemas.openxmlformats.org/officeDocument/2006/relationships/image" Target="../media/image2190.png"/><Relationship Id="rId18" Type="http://schemas.openxmlformats.org/officeDocument/2006/relationships/customXml" Target="../ink/ink2114.xml"/><Relationship Id="rId39" Type="http://schemas.openxmlformats.org/officeDocument/2006/relationships/image" Target="../media/image2203.png"/><Relationship Id="rId109" Type="http://schemas.openxmlformats.org/officeDocument/2006/relationships/image" Target="../media/image2238.png"/><Relationship Id="rId34" Type="http://schemas.openxmlformats.org/officeDocument/2006/relationships/customXml" Target="../ink/ink2122.xml"/><Relationship Id="rId50" Type="http://schemas.openxmlformats.org/officeDocument/2006/relationships/customXml" Target="../ink/ink2130.xml"/><Relationship Id="rId55" Type="http://schemas.openxmlformats.org/officeDocument/2006/relationships/image" Target="../media/image2211.png"/><Relationship Id="rId76" Type="http://schemas.openxmlformats.org/officeDocument/2006/relationships/customXml" Target="../ink/ink2143.xml"/><Relationship Id="rId97" Type="http://schemas.openxmlformats.org/officeDocument/2006/relationships/image" Target="../media/image2232.png"/><Relationship Id="rId104" Type="http://schemas.openxmlformats.org/officeDocument/2006/relationships/customXml" Target="../ink/ink2157.xml"/><Relationship Id="rId120" Type="http://schemas.openxmlformats.org/officeDocument/2006/relationships/customXml" Target="../ink/ink2165.xml"/><Relationship Id="rId125" Type="http://schemas.openxmlformats.org/officeDocument/2006/relationships/image" Target="../media/image2246.png"/><Relationship Id="rId141" Type="http://schemas.openxmlformats.org/officeDocument/2006/relationships/image" Target="../media/image2254.png"/><Relationship Id="rId146" Type="http://schemas.openxmlformats.org/officeDocument/2006/relationships/customXml" Target="../ink/ink2178.xml"/><Relationship Id="rId7" Type="http://schemas.openxmlformats.org/officeDocument/2006/relationships/image" Target="../media/image2187.png"/><Relationship Id="rId71" Type="http://schemas.openxmlformats.org/officeDocument/2006/relationships/image" Target="../media/image2219.png"/><Relationship Id="rId92" Type="http://schemas.openxmlformats.org/officeDocument/2006/relationships/customXml" Target="../ink/ink2151.xml"/><Relationship Id="rId2" Type="http://schemas.openxmlformats.org/officeDocument/2006/relationships/customXml" Target="../ink/ink2106.xml"/><Relationship Id="rId29" Type="http://schemas.openxmlformats.org/officeDocument/2006/relationships/image" Target="../media/image2198.png"/><Relationship Id="rId24" Type="http://schemas.openxmlformats.org/officeDocument/2006/relationships/customXml" Target="../ink/ink2117.xml"/><Relationship Id="rId40" Type="http://schemas.openxmlformats.org/officeDocument/2006/relationships/customXml" Target="../ink/ink2125.xml"/><Relationship Id="rId45" Type="http://schemas.openxmlformats.org/officeDocument/2006/relationships/image" Target="../media/image2206.png"/><Relationship Id="rId66" Type="http://schemas.openxmlformats.org/officeDocument/2006/relationships/customXml" Target="../ink/ink2138.xml"/><Relationship Id="rId87" Type="http://schemas.openxmlformats.org/officeDocument/2006/relationships/image" Target="../media/image2227.png"/><Relationship Id="rId110" Type="http://schemas.openxmlformats.org/officeDocument/2006/relationships/customXml" Target="../ink/ink2160.xml"/><Relationship Id="rId115" Type="http://schemas.openxmlformats.org/officeDocument/2006/relationships/image" Target="../media/image2241.png"/><Relationship Id="rId131" Type="http://schemas.openxmlformats.org/officeDocument/2006/relationships/image" Target="../media/image2249.png"/><Relationship Id="rId136" Type="http://schemas.openxmlformats.org/officeDocument/2006/relationships/customXml" Target="../ink/ink2173.xml"/><Relationship Id="rId157" Type="http://schemas.openxmlformats.org/officeDocument/2006/relationships/image" Target="../media/image2262.png"/><Relationship Id="rId61" Type="http://schemas.openxmlformats.org/officeDocument/2006/relationships/image" Target="../media/image2214.png"/><Relationship Id="rId82" Type="http://schemas.openxmlformats.org/officeDocument/2006/relationships/customXml" Target="../ink/ink2146.xml"/><Relationship Id="rId152" Type="http://schemas.openxmlformats.org/officeDocument/2006/relationships/customXml" Target="../ink/ink2181.xml"/><Relationship Id="rId19" Type="http://schemas.openxmlformats.org/officeDocument/2006/relationships/image" Target="../media/image2193.png"/><Relationship Id="rId14" Type="http://schemas.openxmlformats.org/officeDocument/2006/relationships/customXml" Target="../ink/ink2112.xml"/><Relationship Id="rId30" Type="http://schemas.openxmlformats.org/officeDocument/2006/relationships/customXml" Target="../ink/ink2120.xml"/><Relationship Id="rId35" Type="http://schemas.openxmlformats.org/officeDocument/2006/relationships/image" Target="../media/image2201.png"/><Relationship Id="rId56" Type="http://schemas.openxmlformats.org/officeDocument/2006/relationships/customXml" Target="../ink/ink2133.xml"/><Relationship Id="rId77" Type="http://schemas.openxmlformats.org/officeDocument/2006/relationships/image" Target="../media/image2222.png"/><Relationship Id="rId100" Type="http://schemas.openxmlformats.org/officeDocument/2006/relationships/customXml" Target="../ink/ink2155.xml"/><Relationship Id="rId105" Type="http://schemas.openxmlformats.org/officeDocument/2006/relationships/image" Target="../media/image2236.png"/><Relationship Id="rId126" Type="http://schemas.openxmlformats.org/officeDocument/2006/relationships/customXml" Target="../ink/ink2168.xml"/><Relationship Id="rId147" Type="http://schemas.openxmlformats.org/officeDocument/2006/relationships/image" Target="../media/image2257.png"/><Relationship Id="rId8" Type="http://schemas.openxmlformats.org/officeDocument/2006/relationships/customXml" Target="../ink/ink2109.xml"/><Relationship Id="rId51" Type="http://schemas.openxmlformats.org/officeDocument/2006/relationships/image" Target="../media/image2209.png"/><Relationship Id="rId72" Type="http://schemas.openxmlformats.org/officeDocument/2006/relationships/customXml" Target="../ink/ink2141.xml"/><Relationship Id="rId93" Type="http://schemas.openxmlformats.org/officeDocument/2006/relationships/image" Target="../media/image2230.png"/><Relationship Id="rId98" Type="http://schemas.openxmlformats.org/officeDocument/2006/relationships/customXml" Target="../ink/ink2154.xml"/><Relationship Id="rId121" Type="http://schemas.openxmlformats.org/officeDocument/2006/relationships/image" Target="../media/image2244.png"/><Relationship Id="rId142" Type="http://schemas.openxmlformats.org/officeDocument/2006/relationships/customXml" Target="../ink/ink2176.xml"/><Relationship Id="rId3" Type="http://schemas.openxmlformats.org/officeDocument/2006/relationships/image" Target="../media/image2185.png"/><Relationship Id="rId25" Type="http://schemas.openxmlformats.org/officeDocument/2006/relationships/image" Target="../media/image2196.png"/><Relationship Id="rId46" Type="http://schemas.openxmlformats.org/officeDocument/2006/relationships/customXml" Target="../ink/ink2128.xml"/><Relationship Id="rId67" Type="http://schemas.openxmlformats.org/officeDocument/2006/relationships/image" Target="../media/image2217.png"/><Relationship Id="rId116" Type="http://schemas.openxmlformats.org/officeDocument/2006/relationships/customXml" Target="../ink/ink2163.xml"/><Relationship Id="rId137" Type="http://schemas.openxmlformats.org/officeDocument/2006/relationships/image" Target="../media/image2252.png"/><Relationship Id="rId20" Type="http://schemas.openxmlformats.org/officeDocument/2006/relationships/customXml" Target="../ink/ink2115.xml"/><Relationship Id="rId41" Type="http://schemas.openxmlformats.org/officeDocument/2006/relationships/image" Target="../media/image2204.png"/><Relationship Id="rId62" Type="http://schemas.openxmlformats.org/officeDocument/2006/relationships/customXml" Target="../ink/ink2136.xml"/><Relationship Id="rId83" Type="http://schemas.openxmlformats.org/officeDocument/2006/relationships/image" Target="../media/image2225.png"/><Relationship Id="rId88" Type="http://schemas.openxmlformats.org/officeDocument/2006/relationships/customXml" Target="../ink/ink2149.xml"/><Relationship Id="rId111" Type="http://schemas.openxmlformats.org/officeDocument/2006/relationships/image" Target="../media/image2239.png"/><Relationship Id="rId132" Type="http://schemas.openxmlformats.org/officeDocument/2006/relationships/customXml" Target="../ink/ink2171.xml"/><Relationship Id="rId153" Type="http://schemas.openxmlformats.org/officeDocument/2006/relationships/image" Target="../media/image2260.png"/><Relationship Id="rId15" Type="http://schemas.openxmlformats.org/officeDocument/2006/relationships/image" Target="../media/image2191.png"/><Relationship Id="rId36" Type="http://schemas.openxmlformats.org/officeDocument/2006/relationships/customXml" Target="../ink/ink2123.xml"/><Relationship Id="rId57" Type="http://schemas.openxmlformats.org/officeDocument/2006/relationships/image" Target="../media/image2212.png"/><Relationship Id="rId106" Type="http://schemas.openxmlformats.org/officeDocument/2006/relationships/customXml" Target="../ink/ink2158.xml"/><Relationship Id="rId127" Type="http://schemas.openxmlformats.org/officeDocument/2006/relationships/image" Target="../media/image2247.png"/><Relationship Id="rId10" Type="http://schemas.openxmlformats.org/officeDocument/2006/relationships/customXml" Target="../ink/ink2110.xml"/><Relationship Id="rId31" Type="http://schemas.openxmlformats.org/officeDocument/2006/relationships/image" Target="../media/image2199.png"/><Relationship Id="rId52" Type="http://schemas.openxmlformats.org/officeDocument/2006/relationships/customXml" Target="../ink/ink2131.xml"/><Relationship Id="rId73" Type="http://schemas.openxmlformats.org/officeDocument/2006/relationships/image" Target="../media/image2220.png"/><Relationship Id="rId78" Type="http://schemas.openxmlformats.org/officeDocument/2006/relationships/customXml" Target="../ink/ink2144.xml"/><Relationship Id="rId94" Type="http://schemas.openxmlformats.org/officeDocument/2006/relationships/customXml" Target="../ink/ink2152.xml"/><Relationship Id="rId99" Type="http://schemas.openxmlformats.org/officeDocument/2006/relationships/image" Target="../media/image2233.png"/><Relationship Id="rId101" Type="http://schemas.openxmlformats.org/officeDocument/2006/relationships/image" Target="../media/image2234.png"/><Relationship Id="rId122" Type="http://schemas.openxmlformats.org/officeDocument/2006/relationships/customXml" Target="../ink/ink2166.xml"/><Relationship Id="rId143" Type="http://schemas.openxmlformats.org/officeDocument/2006/relationships/image" Target="../media/image2255.png"/><Relationship Id="rId148" Type="http://schemas.openxmlformats.org/officeDocument/2006/relationships/customXml" Target="../ink/ink2179.xml"/><Relationship Id="rId4" Type="http://schemas.openxmlformats.org/officeDocument/2006/relationships/customXml" Target="../ink/ink2107.xml"/><Relationship Id="rId9" Type="http://schemas.openxmlformats.org/officeDocument/2006/relationships/image" Target="../media/image2188.png"/><Relationship Id="rId26" Type="http://schemas.openxmlformats.org/officeDocument/2006/relationships/customXml" Target="../ink/ink2118.xml"/><Relationship Id="rId47" Type="http://schemas.openxmlformats.org/officeDocument/2006/relationships/image" Target="../media/image2207.png"/><Relationship Id="rId68" Type="http://schemas.openxmlformats.org/officeDocument/2006/relationships/customXml" Target="../ink/ink2139.xml"/><Relationship Id="rId89" Type="http://schemas.openxmlformats.org/officeDocument/2006/relationships/image" Target="../media/image2228.png"/><Relationship Id="rId112" Type="http://schemas.openxmlformats.org/officeDocument/2006/relationships/customXml" Target="../ink/ink2161.xml"/><Relationship Id="rId133" Type="http://schemas.openxmlformats.org/officeDocument/2006/relationships/image" Target="../media/image2250.png"/><Relationship Id="rId154" Type="http://schemas.openxmlformats.org/officeDocument/2006/relationships/customXml" Target="../ink/ink2182.xml"/><Relationship Id="rId16" Type="http://schemas.openxmlformats.org/officeDocument/2006/relationships/customXml" Target="../ink/ink2113.xml"/><Relationship Id="rId37" Type="http://schemas.openxmlformats.org/officeDocument/2006/relationships/image" Target="../media/image2202.png"/><Relationship Id="rId58" Type="http://schemas.openxmlformats.org/officeDocument/2006/relationships/customXml" Target="../ink/ink2134.xml"/><Relationship Id="rId79" Type="http://schemas.openxmlformats.org/officeDocument/2006/relationships/image" Target="../media/image2223.png"/><Relationship Id="rId102" Type="http://schemas.openxmlformats.org/officeDocument/2006/relationships/customXml" Target="../ink/ink2156.xml"/><Relationship Id="rId123" Type="http://schemas.openxmlformats.org/officeDocument/2006/relationships/image" Target="../media/image2245.png"/><Relationship Id="rId144" Type="http://schemas.openxmlformats.org/officeDocument/2006/relationships/customXml" Target="../ink/ink2177.xml"/><Relationship Id="rId90" Type="http://schemas.openxmlformats.org/officeDocument/2006/relationships/customXml" Target="../ink/ink2150.xml"/><Relationship Id="rId27" Type="http://schemas.openxmlformats.org/officeDocument/2006/relationships/image" Target="../media/image2197.png"/><Relationship Id="rId48" Type="http://schemas.openxmlformats.org/officeDocument/2006/relationships/customXml" Target="../ink/ink2129.xml"/><Relationship Id="rId69" Type="http://schemas.openxmlformats.org/officeDocument/2006/relationships/image" Target="../media/image2218.png"/><Relationship Id="rId113" Type="http://schemas.openxmlformats.org/officeDocument/2006/relationships/image" Target="../media/image2240.png"/><Relationship Id="rId134" Type="http://schemas.openxmlformats.org/officeDocument/2006/relationships/customXml" Target="../ink/ink2172.xml"/></Relationships>
</file>

<file path=ppt/slides/_rels/slide77.xml.rels><?xml version="1.0" encoding="UTF-8" standalone="yes"?>
<Relationships xmlns="http://schemas.openxmlformats.org/package/2006/relationships"><Relationship Id="rId3" Type="http://schemas.openxmlformats.org/officeDocument/2006/relationships/image" Target="../media/image1140.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41.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1142.jpeg"/></Relationships>
</file>

<file path=ppt/slides/_rels/slide79.xml.rels><?xml version="1.0" encoding="UTF-8" standalone="yes"?>
<Relationships xmlns="http://schemas.openxmlformats.org/package/2006/relationships"><Relationship Id="rId3" Type="http://schemas.openxmlformats.org/officeDocument/2006/relationships/image" Target="../media/image1143.jpe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6" Type="http://schemas.openxmlformats.org/officeDocument/2006/relationships/image" Target="../media/image305.png"/><Relationship Id="rId21" Type="http://schemas.openxmlformats.org/officeDocument/2006/relationships/customXml" Target="../ink/ink294.xml"/><Relationship Id="rId42" Type="http://schemas.openxmlformats.org/officeDocument/2006/relationships/image" Target="../media/image313.png"/><Relationship Id="rId47" Type="http://schemas.openxmlformats.org/officeDocument/2006/relationships/customXml" Target="../ink/ink307.xml"/><Relationship Id="rId63" Type="http://schemas.openxmlformats.org/officeDocument/2006/relationships/customXml" Target="../ink/ink315.xml"/><Relationship Id="rId68" Type="http://schemas.openxmlformats.org/officeDocument/2006/relationships/image" Target="../media/image326.png"/><Relationship Id="rId7" Type="http://schemas.openxmlformats.org/officeDocument/2006/relationships/customXml" Target="../ink/ink287.xml"/><Relationship Id="rId71" Type="http://schemas.openxmlformats.org/officeDocument/2006/relationships/customXml" Target="../ink/ink319.xml"/><Relationship Id="rId2" Type="http://schemas.openxmlformats.org/officeDocument/2006/relationships/image" Target="../media/image292.png"/><Relationship Id="rId16" Type="http://schemas.openxmlformats.org/officeDocument/2006/relationships/image" Target="../media/image300.png"/><Relationship Id="rId29" Type="http://schemas.openxmlformats.org/officeDocument/2006/relationships/customXml" Target="../ink/ink298.xml"/><Relationship Id="rId11" Type="http://schemas.openxmlformats.org/officeDocument/2006/relationships/customXml" Target="../ink/ink289.xml"/><Relationship Id="rId24" Type="http://schemas.openxmlformats.org/officeDocument/2006/relationships/image" Target="../media/image304.png"/><Relationship Id="rId32" Type="http://schemas.openxmlformats.org/officeDocument/2006/relationships/image" Target="../media/image308.png"/><Relationship Id="rId37" Type="http://schemas.openxmlformats.org/officeDocument/2006/relationships/customXml" Target="../ink/ink302.xml"/><Relationship Id="rId40" Type="http://schemas.openxmlformats.org/officeDocument/2006/relationships/image" Target="../media/image312.png"/><Relationship Id="rId45" Type="http://schemas.openxmlformats.org/officeDocument/2006/relationships/customXml" Target="../ink/ink306.xml"/><Relationship Id="rId53" Type="http://schemas.openxmlformats.org/officeDocument/2006/relationships/customXml" Target="../ink/ink310.xml"/><Relationship Id="rId58" Type="http://schemas.openxmlformats.org/officeDocument/2006/relationships/image" Target="../media/image321.png"/><Relationship Id="rId66" Type="http://schemas.openxmlformats.org/officeDocument/2006/relationships/image" Target="../media/image325.png"/><Relationship Id="rId5" Type="http://schemas.openxmlformats.org/officeDocument/2006/relationships/customXml" Target="../ink/ink286.xml"/><Relationship Id="rId61" Type="http://schemas.openxmlformats.org/officeDocument/2006/relationships/customXml" Target="../ink/ink314.xml"/><Relationship Id="rId19" Type="http://schemas.openxmlformats.org/officeDocument/2006/relationships/customXml" Target="../ink/ink293.xml"/><Relationship Id="rId14" Type="http://schemas.openxmlformats.org/officeDocument/2006/relationships/image" Target="../media/image299.png"/><Relationship Id="rId22" Type="http://schemas.openxmlformats.org/officeDocument/2006/relationships/image" Target="../media/image303.png"/><Relationship Id="rId27" Type="http://schemas.openxmlformats.org/officeDocument/2006/relationships/customXml" Target="../ink/ink297.xml"/><Relationship Id="rId30" Type="http://schemas.openxmlformats.org/officeDocument/2006/relationships/image" Target="../media/image307.png"/><Relationship Id="rId35" Type="http://schemas.openxmlformats.org/officeDocument/2006/relationships/customXml" Target="../ink/ink301.xml"/><Relationship Id="rId43" Type="http://schemas.openxmlformats.org/officeDocument/2006/relationships/customXml" Target="../ink/ink305.xml"/><Relationship Id="rId48" Type="http://schemas.openxmlformats.org/officeDocument/2006/relationships/image" Target="../media/image316.png"/><Relationship Id="rId56" Type="http://schemas.openxmlformats.org/officeDocument/2006/relationships/image" Target="../media/image320.png"/><Relationship Id="rId64" Type="http://schemas.openxmlformats.org/officeDocument/2006/relationships/image" Target="../media/image324.png"/><Relationship Id="rId69" Type="http://schemas.openxmlformats.org/officeDocument/2006/relationships/customXml" Target="../ink/ink318.xml"/><Relationship Id="rId8" Type="http://schemas.openxmlformats.org/officeDocument/2006/relationships/image" Target="../media/image296.png"/><Relationship Id="rId51" Type="http://schemas.openxmlformats.org/officeDocument/2006/relationships/customXml" Target="../ink/ink309.xml"/><Relationship Id="rId72" Type="http://schemas.openxmlformats.org/officeDocument/2006/relationships/image" Target="../media/image328.png"/><Relationship Id="rId3" Type="http://schemas.openxmlformats.org/officeDocument/2006/relationships/customXml" Target="../ink/ink285.xml"/><Relationship Id="rId12" Type="http://schemas.openxmlformats.org/officeDocument/2006/relationships/image" Target="../media/image298.png"/><Relationship Id="rId17" Type="http://schemas.openxmlformats.org/officeDocument/2006/relationships/customXml" Target="../ink/ink292.xml"/><Relationship Id="rId25" Type="http://schemas.openxmlformats.org/officeDocument/2006/relationships/customXml" Target="../ink/ink296.xml"/><Relationship Id="rId33" Type="http://schemas.openxmlformats.org/officeDocument/2006/relationships/customXml" Target="../ink/ink300.xml"/><Relationship Id="rId38" Type="http://schemas.openxmlformats.org/officeDocument/2006/relationships/image" Target="../media/image311.png"/><Relationship Id="rId46" Type="http://schemas.openxmlformats.org/officeDocument/2006/relationships/image" Target="../media/image315.png"/><Relationship Id="rId59" Type="http://schemas.openxmlformats.org/officeDocument/2006/relationships/customXml" Target="../ink/ink313.xml"/><Relationship Id="rId67" Type="http://schemas.openxmlformats.org/officeDocument/2006/relationships/customXml" Target="../ink/ink317.xml"/><Relationship Id="rId20" Type="http://schemas.openxmlformats.org/officeDocument/2006/relationships/image" Target="../media/image302.png"/><Relationship Id="rId41" Type="http://schemas.openxmlformats.org/officeDocument/2006/relationships/customXml" Target="../ink/ink304.xml"/><Relationship Id="rId54" Type="http://schemas.openxmlformats.org/officeDocument/2006/relationships/image" Target="../media/image319.png"/><Relationship Id="rId62" Type="http://schemas.openxmlformats.org/officeDocument/2006/relationships/image" Target="../media/image323.png"/><Relationship Id="rId70" Type="http://schemas.openxmlformats.org/officeDocument/2006/relationships/image" Target="../media/image327.png"/><Relationship Id="rId1" Type="http://schemas.openxmlformats.org/officeDocument/2006/relationships/slideLayout" Target="../slideLayouts/slideLayout13.xml"/><Relationship Id="rId6" Type="http://schemas.openxmlformats.org/officeDocument/2006/relationships/image" Target="../media/image295.png"/><Relationship Id="rId15" Type="http://schemas.openxmlformats.org/officeDocument/2006/relationships/customXml" Target="../ink/ink291.xml"/><Relationship Id="rId23" Type="http://schemas.openxmlformats.org/officeDocument/2006/relationships/customXml" Target="../ink/ink295.xml"/><Relationship Id="rId28" Type="http://schemas.openxmlformats.org/officeDocument/2006/relationships/image" Target="../media/image306.png"/><Relationship Id="rId36" Type="http://schemas.openxmlformats.org/officeDocument/2006/relationships/image" Target="../media/image310.png"/><Relationship Id="rId49" Type="http://schemas.openxmlformats.org/officeDocument/2006/relationships/customXml" Target="../ink/ink308.xml"/><Relationship Id="rId57" Type="http://schemas.openxmlformats.org/officeDocument/2006/relationships/customXml" Target="../ink/ink312.xml"/><Relationship Id="rId10" Type="http://schemas.openxmlformats.org/officeDocument/2006/relationships/image" Target="../media/image297.png"/><Relationship Id="rId31" Type="http://schemas.openxmlformats.org/officeDocument/2006/relationships/customXml" Target="../ink/ink299.xml"/><Relationship Id="rId44" Type="http://schemas.openxmlformats.org/officeDocument/2006/relationships/image" Target="../media/image314.png"/><Relationship Id="rId52" Type="http://schemas.openxmlformats.org/officeDocument/2006/relationships/image" Target="../media/image318.png"/><Relationship Id="rId60" Type="http://schemas.openxmlformats.org/officeDocument/2006/relationships/image" Target="../media/image322.png"/><Relationship Id="rId65" Type="http://schemas.openxmlformats.org/officeDocument/2006/relationships/customXml" Target="../ink/ink316.xml"/><Relationship Id="rId4" Type="http://schemas.openxmlformats.org/officeDocument/2006/relationships/image" Target="../media/image294.png"/><Relationship Id="rId9" Type="http://schemas.openxmlformats.org/officeDocument/2006/relationships/customXml" Target="../ink/ink288.xml"/><Relationship Id="rId13" Type="http://schemas.openxmlformats.org/officeDocument/2006/relationships/customXml" Target="../ink/ink290.xml"/><Relationship Id="rId18" Type="http://schemas.openxmlformats.org/officeDocument/2006/relationships/image" Target="../media/image301.png"/><Relationship Id="rId39" Type="http://schemas.openxmlformats.org/officeDocument/2006/relationships/customXml" Target="../ink/ink303.xml"/><Relationship Id="rId34" Type="http://schemas.openxmlformats.org/officeDocument/2006/relationships/image" Target="../media/image309.png"/><Relationship Id="rId50" Type="http://schemas.openxmlformats.org/officeDocument/2006/relationships/image" Target="../media/image317.png"/><Relationship Id="rId55" Type="http://schemas.openxmlformats.org/officeDocument/2006/relationships/customXml" Target="../ink/ink311.xml"/></Relationships>
</file>

<file path=ppt/slides/_rels/slide80.xml.rels><?xml version="1.0" encoding="UTF-8" standalone="yes"?>
<Relationships xmlns="http://schemas.openxmlformats.org/package/2006/relationships"><Relationship Id="rId3" Type="http://schemas.openxmlformats.org/officeDocument/2006/relationships/image" Target="../media/image1144.jpe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6" Type="http://schemas.openxmlformats.org/officeDocument/2006/relationships/image" Target="../media/image2279.png"/><Relationship Id="rId117" Type="http://schemas.openxmlformats.org/officeDocument/2006/relationships/customXml" Target="../ink/ink2240.xml"/><Relationship Id="rId21" Type="http://schemas.openxmlformats.org/officeDocument/2006/relationships/customXml" Target="../ink/ink2192.xml"/><Relationship Id="rId42" Type="http://schemas.openxmlformats.org/officeDocument/2006/relationships/image" Target="../media/image2287.png"/><Relationship Id="rId47" Type="http://schemas.openxmlformats.org/officeDocument/2006/relationships/customXml" Target="../ink/ink2205.xml"/><Relationship Id="rId63" Type="http://schemas.openxmlformats.org/officeDocument/2006/relationships/customXml" Target="../ink/ink2213.xml"/><Relationship Id="rId68" Type="http://schemas.openxmlformats.org/officeDocument/2006/relationships/image" Target="../media/image2300.png"/><Relationship Id="rId84" Type="http://schemas.openxmlformats.org/officeDocument/2006/relationships/image" Target="../media/image2308.png"/><Relationship Id="rId89" Type="http://schemas.openxmlformats.org/officeDocument/2006/relationships/customXml" Target="../ink/ink2226.xml"/><Relationship Id="rId112" Type="http://schemas.openxmlformats.org/officeDocument/2006/relationships/image" Target="../media/image2322.png"/><Relationship Id="rId16" Type="http://schemas.openxmlformats.org/officeDocument/2006/relationships/image" Target="../media/image2274.png"/><Relationship Id="rId107" Type="http://schemas.openxmlformats.org/officeDocument/2006/relationships/customXml" Target="../ink/ink2235.xml"/><Relationship Id="rId11" Type="http://schemas.openxmlformats.org/officeDocument/2006/relationships/customXml" Target="../ink/ink2187.xml"/><Relationship Id="rId32" Type="http://schemas.openxmlformats.org/officeDocument/2006/relationships/image" Target="../media/image2282.png"/><Relationship Id="rId37" Type="http://schemas.openxmlformats.org/officeDocument/2006/relationships/customXml" Target="../ink/ink2200.xml"/><Relationship Id="rId53" Type="http://schemas.openxmlformats.org/officeDocument/2006/relationships/customXml" Target="../ink/ink2208.xml"/><Relationship Id="rId58" Type="http://schemas.openxmlformats.org/officeDocument/2006/relationships/image" Target="../media/image2295.png"/><Relationship Id="rId74" Type="http://schemas.openxmlformats.org/officeDocument/2006/relationships/image" Target="../media/image2303.png"/><Relationship Id="rId79" Type="http://schemas.openxmlformats.org/officeDocument/2006/relationships/customXml" Target="../ink/ink2221.xml"/><Relationship Id="rId102" Type="http://schemas.openxmlformats.org/officeDocument/2006/relationships/image" Target="../media/image2317.png"/><Relationship Id="rId5" Type="http://schemas.openxmlformats.org/officeDocument/2006/relationships/customXml" Target="../ink/ink2184.xml"/><Relationship Id="rId90" Type="http://schemas.openxmlformats.org/officeDocument/2006/relationships/image" Target="../media/image2311.png"/><Relationship Id="rId95" Type="http://schemas.openxmlformats.org/officeDocument/2006/relationships/customXml" Target="../ink/ink2229.xml"/><Relationship Id="rId22" Type="http://schemas.openxmlformats.org/officeDocument/2006/relationships/image" Target="../media/image2277.png"/><Relationship Id="rId27" Type="http://schemas.openxmlformats.org/officeDocument/2006/relationships/customXml" Target="../ink/ink2195.xml"/><Relationship Id="rId43" Type="http://schemas.openxmlformats.org/officeDocument/2006/relationships/customXml" Target="../ink/ink2203.xml"/><Relationship Id="rId48" Type="http://schemas.openxmlformats.org/officeDocument/2006/relationships/image" Target="../media/image2290.png"/><Relationship Id="rId64" Type="http://schemas.openxmlformats.org/officeDocument/2006/relationships/image" Target="../media/image2298.png"/><Relationship Id="rId69" Type="http://schemas.openxmlformats.org/officeDocument/2006/relationships/customXml" Target="../ink/ink2216.xml"/><Relationship Id="rId113" Type="http://schemas.openxmlformats.org/officeDocument/2006/relationships/customXml" Target="../ink/ink2238.xml"/><Relationship Id="rId118" Type="http://schemas.openxmlformats.org/officeDocument/2006/relationships/image" Target="../media/image2325.png"/><Relationship Id="rId80" Type="http://schemas.openxmlformats.org/officeDocument/2006/relationships/image" Target="../media/image2306.png"/><Relationship Id="rId85" Type="http://schemas.openxmlformats.org/officeDocument/2006/relationships/customXml" Target="../ink/ink2224.xml"/><Relationship Id="rId12" Type="http://schemas.openxmlformats.org/officeDocument/2006/relationships/image" Target="../media/image2272.png"/><Relationship Id="rId17" Type="http://schemas.openxmlformats.org/officeDocument/2006/relationships/customXml" Target="../ink/ink2190.xml"/><Relationship Id="rId33" Type="http://schemas.openxmlformats.org/officeDocument/2006/relationships/customXml" Target="../ink/ink2198.xml"/><Relationship Id="rId38" Type="http://schemas.openxmlformats.org/officeDocument/2006/relationships/image" Target="../media/image2285.png"/><Relationship Id="rId59" Type="http://schemas.openxmlformats.org/officeDocument/2006/relationships/customXml" Target="../ink/ink2211.xml"/><Relationship Id="rId103" Type="http://schemas.openxmlformats.org/officeDocument/2006/relationships/customXml" Target="../ink/ink2233.xml"/><Relationship Id="rId108" Type="http://schemas.openxmlformats.org/officeDocument/2006/relationships/image" Target="../media/image2320.png"/><Relationship Id="rId54" Type="http://schemas.openxmlformats.org/officeDocument/2006/relationships/image" Target="../media/image2293.png"/><Relationship Id="rId70" Type="http://schemas.openxmlformats.org/officeDocument/2006/relationships/image" Target="../media/image2301.png"/><Relationship Id="rId75" Type="http://schemas.openxmlformats.org/officeDocument/2006/relationships/customXml" Target="../ink/ink2219.xml"/><Relationship Id="rId91" Type="http://schemas.openxmlformats.org/officeDocument/2006/relationships/customXml" Target="../ink/ink2227.xml"/><Relationship Id="rId96" Type="http://schemas.openxmlformats.org/officeDocument/2006/relationships/image" Target="../media/image2314.png"/><Relationship Id="rId1" Type="http://schemas.openxmlformats.org/officeDocument/2006/relationships/slideLayout" Target="../slideLayouts/slideLayout6.xml"/><Relationship Id="rId6" Type="http://schemas.openxmlformats.org/officeDocument/2006/relationships/image" Target="../media/image2269.png"/><Relationship Id="rId23" Type="http://schemas.openxmlformats.org/officeDocument/2006/relationships/customXml" Target="../ink/ink2193.xml"/><Relationship Id="rId28" Type="http://schemas.openxmlformats.org/officeDocument/2006/relationships/image" Target="../media/image2280.png"/><Relationship Id="rId49" Type="http://schemas.openxmlformats.org/officeDocument/2006/relationships/customXml" Target="../ink/ink2206.xml"/><Relationship Id="rId114" Type="http://schemas.openxmlformats.org/officeDocument/2006/relationships/image" Target="../media/image2323.png"/><Relationship Id="rId119" Type="http://schemas.openxmlformats.org/officeDocument/2006/relationships/customXml" Target="../ink/ink2241.xml"/><Relationship Id="rId44" Type="http://schemas.openxmlformats.org/officeDocument/2006/relationships/image" Target="../media/image2288.png"/><Relationship Id="rId60" Type="http://schemas.openxmlformats.org/officeDocument/2006/relationships/image" Target="../media/image2296.png"/><Relationship Id="rId65" Type="http://schemas.openxmlformats.org/officeDocument/2006/relationships/customXml" Target="../ink/ink2214.xml"/><Relationship Id="rId81" Type="http://schemas.openxmlformats.org/officeDocument/2006/relationships/customXml" Target="../ink/ink2222.xml"/><Relationship Id="rId86" Type="http://schemas.openxmlformats.org/officeDocument/2006/relationships/image" Target="../media/image2309.png"/><Relationship Id="rId4" Type="http://schemas.openxmlformats.org/officeDocument/2006/relationships/image" Target="D:/fan/&#25945;&#23398;/&#34507;&#30333;&#36136;&#32452;&#23398;/2018/http:/www.bch.bris.ac.uk/staff/pfdg/teaching/images/gelfil.gif" TargetMode="External"/><Relationship Id="rId9" Type="http://schemas.openxmlformats.org/officeDocument/2006/relationships/customXml" Target="../ink/ink2186.xml"/><Relationship Id="rId13" Type="http://schemas.openxmlformats.org/officeDocument/2006/relationships/customXml" Target="../ink/ink2188.xml"/><Relationship Id="rId18" Type="http://schemas.openxmlformats.org/officeDocument/2006/relationships/image" Target="../media/image2275.png"/><Relationship Id="rId39" Type="http://schemas.openxmlformats.org/officeDocument/2006/relationships/customXml" Target="../ink/ink2201.xml"/><Relationship Id="rId109" Type="http://schemas.openxmlformats.org/officeDocument/2006/relationships/customXml" Target="../ink/ink2236.xml"/><Relationship Id="rId34" Type="http://schemas.openxmlformats.org/officeDocument/2006/relationships/image" Target="../media/image2283.png"/><Relationship Id="rId50" Type="http://schemas.openxmlformats.org/officeDocument/2006/relationships/image" Target="../media/image2291.png"/><Relationship Id="rId55" Type="http://schemas.openxmlformats.org/officeDocument/2006/relationships/customXml" Target="../ink/ink2209.xml"/><Relationship Id="rId76" Type="http://schemas.openxmlformats.org/officeDocument/2006/relationships/image" Target="../media/image2304.png"/><Relationship Id="rId97" Type="http://schemas.openxmlformats.org/officeDocument/2006/relationships/customXml" Target="../ink/ink2230.xml"/><Relationship Id="rId104" Type="http://schemas.openxmlformats.org/officeDocument/2006/relationships/image" Target="../media/image2318.png"/><Relationship Id="rId120" Type="http://schemas.openxmlformats.org/officeDocument/2006/relationships/image" Target="../media/image2326.png"/><Relationship Id="rId7" Type="http://schemas.openxmlformats.org/officeDocument/2006/relationships/customXml" Target="../ink/ink2185.xml"/><Relationship Id="rId71" Type="http://schemas.openxmlformats.org/officeDocument/2006/relationships/customXml" Target="../ink/ink2217.xml"/><Relationship Id="rId92" Type="http://schemas.openxmlformats.org/officeDocument/2006/relationships/image" Target="../media/image2312.png"/><Relationship Id="rId2" Type="http://schemas.openxmlformats.org/officeDocument/2006/relationships/notesSlide" Target="../notesSlides/notesSlide59.xml"/><Relationship Id="rId29" Type="http://schemas.openxmlformats.org/officeDocument/2006/relationships/customXml" Target="../ink/ink2196.xml"/><Relationship Id="rId24" Type="http://schemas.openxmlformats.org/officeDocument/2006/relationships/image" Target="../media/image2278.png"/><Relationship Id="rId40" Type="http://schemas.openxmlformats.org/officeDocument/2006/relationships/image" Target="../media/image2286.png"/><Relationship Id="rId45" Type="http://schemas.openxmlformats.org/officeDocument/2006/relationships/customXml" Target="../ink/ink2204.xml"/><Relationship Id="rId66" Type="http://schemas.openxmlformats.org/officeDocument/2006/relationships/image" Target="../media/image2299.png"/><Relationship Id="rId87" Type="http://schemas.openxmlformats.org/officeDocument/2006/relationships/customXml" Target="../ink/ink2225.xml"/><Relationship Id="rId110" Type="http://schemas.openxmlformats.org/officeDocument/2006/relationships/image" Target="../media/image2321.png"/><Relationship Id="rId115" Type="http://schemas.openxmlformats.org/officeDocument/2006/relationships/customXml" Target="../ink/ink2239.xml"/><Relationship Id="rId61" Type="http://schemas.openxmlformats.org/officeDocument/2006/relationships/customXml" Target="../ink/ink2212.xml"/><Relationship Id="rId82" Type="http://schemas.openxmlformats.org/officeDocument/2006/relationships/image" Target="../media/image2307.png"/><Relationship Id="rId19" Type="http://schemas.openxmlformats.org/officeDocument/2006/relationships/customXml" Target="../ink/ink2191.xml"/><Relationship Id="rId14" Type="http://schemas.openxmlformats.org/officeDocument/2006/relationships/image" Target="../media/image2273.png"/><Relationship Id="rId30" Type="http://schemas.openxmlformats.org/officeDocument/2006/relationships/image" Target="../media/image2281.png"/><Relationship Id="rId35" Type="http://schemas.openxmlformats.org/officeDocument/2006/relationships/customXml" Target="../ink/ink2199.xml"/><Relationship Id="rId56" Type="http://schemas.openxmlformats.org/officeDocument/2006/relationships/image" Target="../media/image2294.png"/><Relationship Id="rId77" Type="http://schemas.openxmlformats.org/officeDocument/2006/relationships/customXml" Target="../ink/ink2220.xml"/><Relationship Id="rId100" Type="http://schemas.openxmlformats.org/officeDocument/2006/relationships/image" Target="../media/image2316.png"/><Relationship Id="rId105" Type="http://schemas.openxmlformats.org/officeDocument/2006/relationships/customXml" Target="../ink/ink2234.xml"/><Relationship Id="rId8" Type="http://schemas.openxmlformats.org/officeDocument/2006/relationships/image" Target="../media/image2270.png"/><Relationship Id="rId51" Type="http://schemas.openxmlformats.org/officeDocument/2006/relationships/customXml" Target="../ink/ink2207.xml"/><Relationship Id="rId72" Type="http://schemas.openxmlformats.org/officeDocument/2006/relationships/image" Target="../media/image2302.png"/><Relationship Id="rId93" Type="http://schemas.openxmlformats.org/officeDocument/2006/relationships/customXml" Target="../ink/ink2228.xml"/><Relationship Id="rId98" Type="http://schemas.openxmlformats.org/officeDocument/2006/relationships/image" Target="../media/image2315.png"/><Relationship Id="rId121" Type="http://schemas.openxmlformats.org/officeDocument/2006/relationships/customXml" Target="../ink/ink2242.xml"/><Relationship Id="rId3" Type="http://schemas.openxmlformats.org/officeDocument/2006/relationships/image" Target="../media/image1145.png"/><Relationship Id="rId25" Type="http://schemas.openxmlformats.org/officeDocument/2006/relationships/customXml" Target="../ink/ink2194.xml"/><Relationship Id="rId46" Type="http://schemas.openxmlformats.org/officeDocument/2006/relationships/image" Target="../media/image2289.png"/><Relationship Id="rId67" Type="http://schemas.openxmlformats.org/officeDocument/2006/relationships/customXml" Target="../ink/ink2215.xml"/><Relationship Id="rId116" Type="http://schemas.openxmlformats.org/officeDocument/2006/relationships/image" Target="../media/image2324.png"/><Relationship Id="rId20" Type="http://schemas.openxmlformats.org/officeDocument/2006/relationships/image" Target="../media/image2276.png"/><Relationship Id="rId41" Type="http://schemas.openxmlformats.org/officeDocument/2006/relationships/customXml" Target="../ink/ink2202.xml"/><Relationship Id="rId62" Type="http://schemas.openxmlformats.org/officeDocument/2006/relationships/image" Target="../media/image2297.png"/><Relationship Id="rId83" Type="http://schemas.openxmlformats.org/officeDocument/2006/relationships/customXml" Target="../ink/ink2223.xml"/><Relationship Id="rId88" Type="http://schemas.openxmlformats.org/officeDocument/2006/relationships/image" Target="../media/image2310.png"/><Relationship Id="rId111" Type="http://schemas.openxmlformats.org/officeDocument/2006/relationships/customXml" Target="../ink/ink2237.xml"/><Relationship Id="rId15" Type="http://schemas.openxmlformats.org/officeDocument/2006/relationships/customXml" Target="../ink/ink2189.xml"/><Relationship Id="rId36" Type="http://schemas.openxmlformats.org/officeDocument/2006/relationships/image" Target="../media/image2284.png"/><Relationship Id="rId57" Type="http://schemas.openxmlformats.org/officeDocument/2006/relationships/customXml" Target="../ink/ink2210.xml"/><Relationship Id="rId106" Type="http://schemas.openxmlformats.org/officeDocument/2006/relationships/image" Target="../media/image2319.png"/><Relationship Id="rId10" Type="http://schemas.openxmlformats.org/officeDocument/2006/relationships/image" Target="../media/image2271.png"/><Relationship Id="rId31" Type="http://schemas.openxmlformats.org/officeDocument/2006/relationships/customXml" Target="../ink/ink2197.xml"/><Relationship Id="rId52" Type="http://schemas.openxmlformats.org/officeDocument/2006/relationships/image" Target="../media/image2292.png"/><Relationship Id="rId73" Type="http://schemas.openxmlformats.org/officeDocument/2006/relationships/customXml" Target="../ink/ink2218.xml"/><Relationship Id="rId78" Type="http://schemas.openxmlformats.org/officeDocument/2006/relationships/image" Target="../media/image2305.png"/><Relationship Id="rId94" Type="http://schemas.openxmlformats.org/officeDocument/2006/relationships/image" Target="../media/image2313.png"/><Relationship Id="rId99" Type="http://schemas.openxmlformats.org/officeDocument/2006/relationships/customXml" Target="../ink/ink2231.xml"/><Relationship Id="rId101" Type="http://schemas.openxmlformats.org/officeDocument/2006/relationships/customXml" Target="../ink/ink2232.xml"/><Relationship Id="rId122" Type="http://schemas.openxmlformats.org/officeDocument/2006/relationships/image" Target="../media/image2327.png"/></Relationships>
</file>

<file path=ppt/slides/_rels/slide82.xml.rels><?xml version="1.0" encoding="UTF-8" standalone="yes"?>
<Relationships xmlns="http://schemas.openxmlformats.org/package/2006/relationships"><Relationship Id="rId3" Type="http://schemas.openxmlformats.org/officeDocument/2006/relationships/image" Target="../media/image1296.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D:/fan/&#25945;&#23398;/&#34507;&#30333;&#36136;&#32452;&#23398;/2018/http:/www.bch.bris.ac.uk/staff/pfdg/teaching/images/affinity.gif" TargetMode="External"/></Relationships>
</file>

<file path=ppt/slides/_rels/slide83.xml.rels><?xml version="1.0" encoding="UTF-8" standalone="yes"?>
<Relationships xmlns="http://schemas.openxmlformats.org/package/2006/relationships"><Relationship Id="rId117" Type="http://schemas.openxmlformats.org/officeDocument/2006/relationships/image" Target="../media/image2386.png"/><Relationship Id="rId21" Type="http://schemas.openxmlformats.org/officeDocument/2006/relationships/image" Target="../media/image2338.png"/><Relationship Id="rId42" Type="http://schemas.openxmlformats.org/officeDocument/2006/relationships/customXml" Target="../ink/ink2263.xml"/><Relationship Id="rId63" Type="http://schemas.openxmlformats.org/officeDocument/2006/relationships/image" Target="../media/image2359.png"/><Relationship Id="rId84" Type="http://schemas.openxmlformats.org/officeDocument/2006/relationships/customXml" Target="../ink/ink2284.xml"/><Relationship Id="rId138" Type="http://schemas.openxmlformats.org/officeDocument/2006/relationships/customXml" Target="../ink/ink2311.xml"/><Relationship Id="rId159" Type="http://schemas.openxmlformats.org/officeDocument/2006/relationships/image" Target="../media/image2407.png"/><Relationship Id="rId107" Type="http://schemas.openxmlformats.org/officeDocument/2006/relationships/image" Target="../media/image2381.png"/><Relationship Id="rId11" Type="http://schemas.openxmlformats.org/officeDocument/2006/relationships/image" Target="../media/image2333.png"/><Relationship Id="rId32" Type="http://schemas.openxmlformats.org/officeDocument/2006/relationships/customXml" Target="../ink/ink2258.xml"/><Relationship Id="rId53" Type="http://schemas.openxmlformats.org/officeDocument/2006/relationships/image" Target="../media/image2354.png"/><Relationship Id="rId74" Type="http://schemas.openxmlformats.org/officeDocument/2006/relationships/customXml" Target="../ink/ink2279.xml"/><Relationship Id="rId128" Type="http://schemas.openxmlformats.org/officeDocument/2006/relationships/customXml" Target="../ink/ink2306.xml"/><Relationship Id="rId149" Type="http://schemas.openxmlformats.org/officeDocument/2006/relationships/image" Target="../media/image2402.png"/><Relationship Id="rId5" Type="http://schemas.openxmlformats.org/officeDocument/2006/relationships/image" Target="../media/image2330.png"/><Relationship Id="rId95" Type="http://schemas.openxmlformats.org/officeDocument/2006/relationships/image" Target="../media/image2375.png"/><Relationship Id="rId160" Type="http://schemas.openxmlformats.org/officeDocument/2006/relationships/customXml" Target="../ink/ink2322.xml"/><Relationship Id="rId22" Type="http://schemas.openxmlformats.org/officeDocument/2006/relationships/customXml" Target="../ink/ink2253.xml"/><Relationship Id="rId43" Type="http://schemas.openxmlformats.org/officeDocument/2006/relationships/image" Target="../media/image2349.png"/><Relationship Id="rId64" Type="http://schemas.openxmlformats.org/officeDocument/2006/relationships/customXml" Target="../ink/ink2274.xml"/><Relationship Id="rId118" Type="http://schemas.openxmlformats.org/officeDocument/2006/relationships/customXml" Target="../ink/ink2301.xml"/><Relationship Id="rId139" Type="http://schemas.openxmlformats.org/officeDocument/2006/relationships/image" Target="../media/image2397.png"/><Relationship Id="rId85" Type="http://schemas.openxmlformats.org/officeDocument/2006/relationships/image" Target="../media/image2370.png"/><Relationship Id="rId150" Type="http://schemas.openxmlformats.org/officeDocument/2006/relationships/customXml" Target="../ink/ink2317.xml"/><Relationship Id="rId12" Type="http://schemas.openxmlformats.org/officeDocument/2006/relationships/customXml" Target="../ink/ink2248.xml"/><Relationship Id="rId33" Type="http://schemas.openxmlformats.org/officeDocument/2006/relationships/image" Target="../media/image2344.png"/><Relationship Id="rId108" Type="http://schemas.openxmlformats.org/officeDocument/2006/relationships/customXml" Target="../ink/ink2296.xml"/><Relationship Id="rId129" Type="http://schemas.openxmlformats.org/officeDocument/2006/relationships/image" Target="../media/image2392.png"/><Relationship Id="rId54" Type="http://schemas.openxmlformats.org/officeDocument/2006/relationships/customXml" Target="../ink/ink2269.xml"/><Relationship Id="rId70" Type="http://schemas.openxmlformats.org/officeDocument/2006/relationships/customXml" Target="../ink/ink2277.xml"/><Relationship Id="rId75" Type="http://schemas.openxmlformats.org/officeDocument/2006/relationships/image" Target="../media/image2365.png"/><Relationship Id="rId91" Type="http://schemas.openxmlformats.org/officeDocument/2006/relationships/image" Target="../media/image2373.png"/><Relationship Id="rId96" Type="http://schemas.openxmlformats.org/officeDocument/2006/relationships/customXml" Target="../ink/ink2290.xml"/><Relationship Id="rId140" Type="http://schemas.openxmlformats.org/officeDocument/2006/relationships/customXml" Target="../ink/ink2312.xml"/><Relationship Id="rId145" Type="http://schemas.openxmlformats.org/officeDocument/2006/relationships/image" Target="../media/image2400.png"/><Relationship Id="rId161" Type="http://schemas.openxmlformats.org/officeDocument/2006/relationships/image" Target="../media/image2408.png"/><Relationship Id="rId166" Type="http://schemas.openxmlformats.org/officeDocument/2006/relationships/customXml" Target="../ink/ink2325.xml"/><Relationship Id="rId1" Type="http://schemas.openxmlformats.org/officeDocument/2006/relationships/slideLayout" Target="../slideLayouts/slideLayout2.xml"/><Relationship Id="rId6" Type="http://schemas.openxmlformats.org/officeDocument/2006/relationships/customXml" Target="../ink/ink2245.xml"/><Relationship Id="rId23" Type="http://schemas.openxmlformats.org/officeDocument/2006/relationships/image" Target="../media/image2339.png"/><Relationship Id="rId28" Type="http://schemas.openxmlformats.org/officeDocument/2006/relationships/customXml" Target="../ink/ink2256.xml"/><Relationship Id="rId49" Type="http://schemas.openxmlformats.org/officeDocument/2006/relationships/image" Target="../media/image2352.png"/><Relationship Id="rId114" Type="http://schemas.openxmlformats.org/officeDocument/2006/relationships/customXml" Target="../ink/ink2299.xml"/><Relationship Id="rId119" Type="http://schemas.openxmlformats.org/officeDocument/2006/relationships/image" Target="../media/image2387.png"/><Relationship Id="rId44" Type="http://schemas.openxmlformats.org/officeDocument/2006/relationships/customXml" Target="../ink/ink2264.xml"/><Relationship Id="rId60" Type="http://schemas.openxmlformats.org/officeDocument/2006/relationships/customXml" Target="../ink/ink2272.xml"/><Relationship Id="rId65" Type="http://schemas.openxmlformats.org/officeDocument/2006/relationships/image" Target="../media/image2360.png"/><Relationship Id="rId81" Type="http://schemas.openxmlformats.org/officeDocument/2006/relationships/image" Target="../media/image2368.png"/><Relationship Id="rId86" Type="http://schemas.openxmlformats.org/officeDocument/2006/relationships/customXml" Target="../ink/ink2285.xml"/><Relationship Id="rId130" Type="http://schemas.openxmlformats.org/officeDocument/2006/relationships/customXml" Target="../ink/ink2307.xml"/><Relationship Id="rId135" Type="http://schemas.openxmlformats.org/officeDocument/2006/relationships/image" Target="../media/image2395.png"/><Relationship Id="rId151" Type="http://schemas.openxmlformats.org/officeDocument/2006/relationships/image" Target="../media/image2403.png"/><Relationship Id="rId156" Type="http://schemas.openxmlformats.org/officeDocument/2006/relationships/customXml" Target="../ink/ink2320.xml"/><Relationship Id="rId13" Type="http://schemas.openxmlformats.org/officeDocument/2006/relationships/image" Target="../media/image2334.png"/><Relationship Id="rId18" Type="http://schemas.openxmlformats.org/officeDocument/2006/relationships/customXml" Target="../ink/ink2251.xml"/><Relationship Id="rId39" Type="http://schemas.openxmlformats.org/officeDocument/2006/relationships/image" Target="../media/image2347.png"/><Relationship Id="rId109" Type="http://schemas.openxmlformats.org/officeDocument/2006/relationships/image" Target="../media/image2382.png"/><Relationship Id="rId34" Type="http://schemas.openxmlformats.org/officeDocument/2006/relationships/customXml" Target="../ink/ink2259.xml"/><Relationship Id="rId50" Type="http://schemas.openxmlformats.org/officeDocument/2006/relationships/customXml" Target="../ink/ink2267.xml"/><Relationship Id="rId55" Type="http://schemas.openxmlformats.org/officeDocument/2006/relationships/image" Target="../media/image2355.png"/><Relationship Id="rId76" Type="http://schemas.openxmlformats.org/officeDocument/2006/relationships/customXml" Target="../ink/ink2280.xml"/><Relationship Id="rId97" Type="http://schemas.openxmlformats.org/officeDocument/2006/relationships/image" Target="../media/image2376.png"/><Relationship Id="rId104" Type="http://schemas.openxmlformats.org/officeDocument/2006/relationships/customXml" Target="../ink/ink2294.xml"/><Relationship Id="rId120" Type="http://schemas.openxmlformats.org/officeDocument/2006/relationships/customXml" Target="../ink/ink2302.xml"/><Relationship Id="rId125" Type="http://schemas.openxmlformats.org/officeDocument/2006/relationships/image" Target="../media/image2390.png"/><Relationship Id="rId141" Type="http://schemas.openxmlformats.org/officeDocument/2006/relationships/image" Target="../media/image2398.png"/><Relationship Id="rId146" Type="http://schemas.openxmlformats.org/officeDocument/2006/relationships/customXml" Target="../ink/ink2315.xml"/><Relationship Id="rId167" Type="http://schemas.openxmlformats.org/officeDocument/2006/relationships/image" Target="../media/image2411.png"/><Relationship Id="rId7" Type="http://schemas.openxmlformats.org/officeDocument/2006/relationships/image" Target="../media/image2331.png"/><Relationship Id="rId71" Type="http://schemas.openxmlformats.org/officeDocument/2006/relationships/image" Target="../media/image2363.png"/><Relationship Id="rId92" Type="http://schemas.openxmlformats.org/officeDocument/2006/relationships/customXml" Target="../ink/ink2288.xml"/><Relationship Id="rId162" Type="http://schemas.openxmlformats.org/officeDocument/2006/relationships/customXml" Target="../ink/ink2323.xml"/><Relationship Id="rId2" Type="http://schemas.openxmlformats.org/officeDocument/2006/relationships/customXml" Target="../ink/ink2243.xml"/><Relationship Id="rId29" Type="http://schemas.openxmlformats.org/officeDocument/2006/relationships/image" Target="../media/image2342.png"/><Relationship Id="rId24" Type="http://schemas.openxmlformats.org/officeDocument/2006/relationships/customXml" Target="../ink/ink2254.xml"/><Relationship Id="rId40" Type="http://schemas.openxmlformats.org/officeDocument/2006/relationships/customXml" Target="../ink/ink2262.xml"/><Relationship Id="rId45" Type="http://schemas.openxmlformats.org/officeDocument/2006/relationships/image" Target="../media/image2350.png"/><Relationship Id="rId66" Type="http://schemas.openxmlformats.org/officeDocument/2006/relationships/customXml" Target="../ink/ink2275.xml"/><Relationship Id="rId87" Type="http://schemas.openxmlformats.org/officeDocument/2006/relationships/image" Target="../media/image2371.png"/><Relationship Id="rId110" Type="http://schemas.openxmlformats.org/officeDocument/2006/relationships/customXml" Target="../ink/ink2297.xml"/><Relationship Id="rId115" Type="http://schemas.openxmlformats.org/officeDocument/2006/relationships/image" Target="../media/image2385.png"/><Relationship Id="rId131" Type="http://schemas.openxmlformats.org/officeDocument/2006/relationships/image" Target="../media/image2393.png"/><Relationship Id="rId136" Type="http://schemas.openxmlformats.org/officeDocument/2006/relationships/customXml" Target="../ink/ink2310.xml"/><Relationship Id="rId157" Type="http://schemas.openxmlformats.org/officeDocument/2006/relationships/image" Target="../media/image2406.png"/><Relationship Id="rId61" Type="http://schemas.openxmlformats.org/officeDocument/2006/relationships/image" Target="../media/image2358.png"/><Relationship Id="rId82" Type="http://schemas.openxmlformats.org/officeDocument/2006/relationships/customXml" Target="../ink/ink2283.xml"/><Relationship Id="rId152" Type="http://schemas.openxmlformats.org/officeDocument/2006/relationships/customXml" Target="../ink/ink2318.xml"/><Relationship Id="rId19" Type="http://schemas.openxmlformats.org/officeDocument/2006/relationships/image" Target="../media/image2337.png"/><Relationship Id="rId14" Type="http://schemas.openxmlformats.org/officeDocument/2006/relationships/customXml" Target="../ink/ink2249.xml"/><Relationship Id="rId30" Type="http://schemas.openxmlformats.org/officeDocument/2006/relationships/customXml" Target="../ink/ink2257.xml"/><Relationship Id="rId35" Type="http://schemas.openxmlformats.org/officeDocument/2006/relationships/image" Target="../media/image2345.png"/><Relationship Id="rId56" Type="http://schemas.openxmlformats.org/officeDocument/2006/relationships/customXml" Target="../ink/ink2270.xml"/><Relationship Id="rId77" Type="http://schemas.openxmlformats.org/officeDocument/2006/relationships/image" Target="../media/image2366.png"/><Relationship Id="rId100" Type="http://schemas.openxmlformats.org/officeDocument/2006/relationships/customXml" Target="../ink/ink2292.xml"/><Relationship Id="rId105" Type="http://schemas.openxmlformats.org/officeDocument/2006/relationships/image" Target="../media/image2380.png"/><Relationship Id="rId126" Type="http://schemas.openxmlformats.org/officeDocument/2006/relationships/customXml" Target="../ink/ink2305.xml"/><Relationship Id="rId147" Type="http://schemas.openxmlformats.org/officeDocument/2006/relationships/image" Target="../media/image2401.png"/><Relationship Id="rId168" Type="http://schemas.openxmlformats.org/officeDocument/2006/relationships/customXml" Target="../ink/ink2326.xml"/><Relationship Id="rId8" Type="http://schemas.openxmlformats.org/officeDocument/2006/relationships/customXml" Target="../ink/ink2246.xml"/><Relationship Id="rId51" Type="http://schemas.openxmlformats.org/officeDocument/2006/relationships/image" Target="../media/image2353.png"/><Relationship Id="rId72" Type="http://schemas.openxmlformats.org/officeDocument/2006/relationships/customXml" Target="../ink/ink2278.xml"/><Relationship Id="rId93" Type="http://schemas.openxmlformats.org/officeDocument/2006/relationships/image" Target="../media/image2374.png"/><Relationship Id="rId98" Type="http://schemas.openxmlformats.org/officeDocument/2006/relationships/customXml" Target="../ink/ink2291.xml"/><Relationship Id="rId121" Type="http://schemas.openxmlformats.org/officeDocument/2006/relationships/image" Target="../media/image2388.png"/><Relationship Id="rId142" Type="http://schemas.openxmlformats.org/officeDocument/2006/relationships/customXml" Target="../ink/ink2313.xml"/><Relationship Id="rId163" Type="http://schemas.openxmlformats.org/officeDocument/2006/relationships/image" Target="../media/image2409.png"/><Relationship Id="rId3" Type="http://schemas.openxmlformats.org/officeDocument/2006/relationships/image" Target="../media/image2329.png"/><Relationship Id="rId25" Type="http://schemas.openxmlformats.org/officeDocument/2006/relationships/image" Target="../media/image2340.png"/><Relationship Id="rId46" Type="http://schemas.openxmlformats.org/officeDocument/2006/relationships/customXml" Target="../ink/ink2265.xml"/><Relationship Id="rId67" Type="http://schemas.openxmlformats.org/officeDocument/2006/relationships/image" Target="../media/image2361.png"/><Relationship Id="rId116" Type="http://schemas.openxmlformats.org/officeDocument/2006/relationships/customXml" Target="../ink/ink2300.xml"/><Relationship Id="rId137" Type="http://schemas.openxmlformats.org/officeDocument/2006/relationships/image" Target="../media/image2396.png"/><Relationship Id="rId158" Type="http://schemas.openxmlformats.org/officeDocument/2006/relationships/customXml" Target="../ink/ink2321.xml"/><Relationship Id="rId20" Type="http://schemas.openxmlformats.org/officeDocument/2006/relationships/customXml" Target="../ink/ink2252.xml"/><Relationship Id="rId41" Type="http://schemas.openxmlformats.org/officeDocument/2006/relationships/image" Target="../media/image2348.png"/><Relationship Id="rId62" Type="http://schemas.openxmlformats.org/officeDocument/2006/relationships/customXml" Target="../ink/ink2273.xml"/><Relationship Id="rId83" Type="http://schemas.openxmlformats.org/officeDocument/2006/relationships/image" Target="../media/image2369.png"/><Relationship Id="rId88" Type="http://schemas.openxmlformats.org/officeDocument/2006/relationships/customXml" Target="../ink/ink2286.xml"/><Relationship Id="rId111" Type="http://schemas.openxmlformats.org/officeDocument/2006/relationships/image" Target="../media/image2383.png"/><Relationship Id="rId132" Type="http://schemas.openxmlformats.org/officeDocument/2006/relationships/customXml" Target="../ink/ink2308.xml"/><Relationship Id="rId153" Type="http://schemas.openxmlformats.org/officeDocument/2006/relationships/image" Target="../media/image2404.png"/><Relationship Id="rId15" Type="http://schemas.openxmlformats.org/officeDocument/2006/relationships/image" Target="../media/image2335.png"/><Relationship Id="rId36" Type="http://schemas.openxmlformats.org/officeDocument/2006/relationships/customXml" Target="../ink/ink2260.xml"/><Relationship Id="rId57" Type="http://schemas.openxmlformats.org/officeDocument/2006/relationships/image" Target="../media/image2356.png"/><Relationship Id="rId106" Type="http://schemas.openxmlformats.org/officeDocument/2006/relationships/customXml" Target="../ink/ink2295.xml"/><Relationship Id="rId127" Type="http://schemas.openxmlformats.org/officeDocument/2006/relationships/image" Target="../media/image2391.png"/><Relationship Id="rId10" Type="http://schemas.openxmlformats.org/officeDocument/2006/relationships/customXml" Target="../ink/ink2247.xml"/><Relationship Id="rId31" Type="http://schemas.openxmlformats.org/officeDocument/2006/relationships/image" Target="../media/image2343.png"/><Relationship Id="rId52" Type="http://schemas.openxmlformats.org/officeDocument/2006/relationships/customXml" Target="../ink/ink2268.xml"/><Relationship Id="rId73" Type="http://schemas.openxmlformats.org/officeDocument/2006/relationships/image" Target="../media/image2364.png"/><Relationship Id="rId78" Type="http://schemas.openxmlformats.org/officeDocument/2006/relationships/customXml" Target="../ink/ink2281.xml"/><Relationship Id="rId94" Type="http://schemas.openxmlformats.org/officeDocument/2006/relationships/customXml" Target="../ink/ink2289.xml"/><Relationship Id="rId99" Type="http://schemas.openxmlformats.org/officeDocument/2006/relationships/image" Target="../media/image2377.png"/><Relationship Id="rId101" Type="http://schemas.openxmlformats.org/officeDocument/2006/relationships/image" Target="../media/image2378.png"/><Relationship Id="rId122" Type="http://schemas.openxmlformats.org/officeDocument/2006/relationships/customXml" Target="../ink/ink2303.xml"/><Relationship Id="rId143" Type="http://schemas.openxmlformats.org/officeDocument/2006/relationships/image" Target="../media/image2399.png"/><Relationship Id="rId148" Type="http://schemas.openxmlformats.org/officeDocument/2006/relationships/customXml" Target="../ink/ink2316.xml"/><Relationship Id="rId164" Type="http://schemas.openxmlformats.org/officeDocument/2006/relationships/customXml" Target="../ink/ink2324.xml"/><Relationship Id="rId169" Type="http://schemas.openxmlformats.org/officeDocument/2006/relationships/image" Target="../media/image2412.png"/><Relationship Id="rId4" Type="http://schemas.openxmlformats.org/officeDocument/2006/relationships/customXml" Target="../ink/ink2244.xml"/><Relationship Id="rId9" Type="http://schemas.openxmlformats.org/officeDocument/2006/relationships/image" Target="../media/image2332.png"/><Relationship Id="rId26" Type="http://schemas.openxmlformats.org/officeDocument/2006/relationships/customXml" Target="../ink/ink2255.xml"/><Relationship Id="rId47" Type="http://schemas.openxmlformats.org/officeDocument/2006/relationships/image" Target="../media/image2351.png"/><Relationship Id="rId68" Type="http://schemas.openxmlformats.org/officeDocument/2006/relationships/customXml" Target="../ink/ink2276.xml"/><Relationship Id="rId89" Type="http://schemas.openxmlformats.org/officeDocument/2006/relationships/image" Target="../media/image2372.png"/><Relationship Id="rId112" Type="http://schemas.openxmlformats.org/officeDocument/2006/relationships/customXml" Target="../ink/ink2298.xml"/><Relationship Id="rId133" Type="http://schemas.openxmlformats.org/officeDocument/2006/relationships/image" Target="../media/image2394.png"/><Relationship Id="rId154" Type="http://schemas.openxmlformats.org/officeDocument/2006/relationships/customXml" Target="../ink/ink2319.xml"/><Relationship Id="rId16" Type="http://schemas.openxmlformats.org/officeDocument/2006/relationships/customXml" Target="../ink/ink2250.xml"/><Relationship Id="rId37" Type="http://schemas.openxmlformats.org/officeDocument/2006/relationships/image" Target="../media/image2346.png"/><Relationship Id="rId58" Type="http://schemas.openxmlformats.org/officeDocument/2006/relationships/customXml" Target="../ink/ink2271.xml"/><Relationship Id="rId79" Type="http://schemas.openxmlformats.org/officeDocument/2006/relationships/image" Target="../media/image2367.png"/><Relationship Id="rId102" Type="http://schemas.openxmlformats.org/officeDocument/2006/relationships/customXml" Target="../ink/ink2293.xml"/><Relationship Id="rId123" Type="http://schemas.openxmlformats.org/officeDocument/2006/relationships/image" Target="../media/image2389.png"/><Relationship Id="rId144" Type="http://schemas.openxmlformats.org/officeDocument/2006/relationships/customXml" Target="../ink/ink2314.xml"/><Relationship Id="rId90" Type="http://schemas.openxmlformats.org/officeDocument/2006/relationships/customXml" Target="../ink/ink2287.xml"/><Relationship Id="rId165" Type="http://schemas.openxmlformats.org/officeDocument/2006/relationships/image" Target="../media/image2410.png"/><Relationship Id="rId27" Type="http://schemas.openxmlformats.org/officeDocument/2006/relationships/image" Target="../media/image2341.png"/><Relationship Id="rId48" Type="http://schemas.openxmlformats.org/officeDocument/2006/relationships/customXml" Target="../ink/ink2266.xml"/><Relationship Id="rId69" Type="http://schemas.openxmlformats.org/officeDocument/2006/relationships/image" Target="../media/image2362.png"/><Relationship Id="rId113" Type="http://schemas.openxmlformats.org/officeDocument/2006/relationships/image" Target="../media/image2384.png"/><Relationship Id="rId134" Type="http://schemas.openxmlformats.org/officeDocument/2006/relationships/customXml" Target="../ink/ink2309.xml"/><Relationship Id="rId80" Type="http://schemas.openxmlformats.org/officeDocument/2006/relationships/customXml" Target="../ink/ink2282.xml"/><Relationship Id="rId155" Type="http://schemas.openxmlformats.org/officeDocument/2006/relationships/image" Target="../media/image2405.png"/><Relationship Id="rId17" Type="http://schemas.openxmlformats.org/officeDocument/2006/relationships/image" Target="../media/image2336.png"/><Relationship Id="rId38" Type="http://schemas.openxmlformats.org/officeDocument/2006/relationships/customXml" Target="../ink/ink2261.xml"/><Relationship Id="rId59" Type="http://schemas.openxmlformats.org/officeDocument/2006/relationships/image" Target="../media/image2357.png"/><Relationship Id="rId103" Type="http://schemas.openxmlformats.org/officeDocument/2006/relationships/image" Target="../media/image2379.png"/><Relationship Id="rId124" Type="http://schemas.openxmlformats.org/officeDocument/2006/relationships/customXml" Target="../ink/ink2304.xml"/></Relationships>
</file>

<file path=ppt/slides/_rels/slide84.xml.rels><?xml version="1.0" encoding="UTF-8" standalone="yes"?>
<Relationships xmlns="http://schemas.openxmlformats.org/package/2006/relationships"><Relationship Id="rId3" Type="http://schemas.openxmlformats.org/officeDocument/2006/relationships/image" Target="../media/image1497.png"/><Relationship Id="rId2" Type="http://schemas.openxmlformats.org/officeDocument/2006/relationships/image" Target="../media/image1418.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17" Type="http://schemas.openxmlformats.org/officeDocument/2006/relationships/image" Target="../media/image2472.png"/><Relationship Id="rId21" Type="http://schemas.openxmlformats.org/officeDocument/2006/relationships/image" Target="../media/image2424.png"/><Relationship Id="rId42" Type="http://schemas.openxmlformats.org/officeDocument/2006/relationships/customXml" Target="../ink/ink2347.xml"/><Relationship Id="rId63" Type="http://schemas.openxmlformats.org/officeDocument/2006/relationships/image" Target="../media/image2445.png"/><Relationship Id="rId84" Type="http://schemas.openxmlformats.org/officeDocument/2006/relationships/customXml" Target="../ink/ink2368.xml"/><Relationship Id="rId138" Type="http://schemas.openxmlformats.org/officeDocument/2006/relationships/customXml" Target="../ink/ink2395.xml"/><Relationship Id="rId159" Type="http://schemas.openxmlformats.org/officeDocument/2006/relationships/image" Target="../media/image2493.png"/><Relationship Id="rId170" Type="http://schemas.openxmlformats.org/officeDocument/2006/relationships/customXml" Target="../ink/ink2411.xml"/><Relationship Id="rId191" Type="http://schemas.openxmlformats.org/officeDocument/2006/relationships/image" Target="../media/image2509.png"/><Relationship Id="rId205" Type="http://schemas.openxmlformats.org/officeDocument/2006/relationships/image" Target="../media/image2516.png"/><Relationship Id="rId226" Type="http://schemas.openxmlformats.org/officeDocument/2006/relationships/customXml" Target="../ink/ink2439.xml"/><Relationship Id="rId107" Type="http://schemas.openxmlformats.org/officeDocument/2006/relationships/image" Target="../media/image2467.png"/><Relationship Id="rId11" Type="http://schemas.openxmlformats.org/officeDocument/2006/relationships/image" Target="../media/image2419.png"/><Relationship Id="rId32" Type="http://schemas.openxmlformats.org/officeDocument/2006/relationships/customXml" Target="../ink/ink2342.xml"/><Relationship Id="rId53" Type="http://schemas.openxmlformats.org/officeDocument/2006/relationships/image" Target="../media/image2440.png"/><Relationship Id="rId74" Type="http://schemas.openxmlformats.org/officeDocument/2006/relationships/customXml" Target="../ink/ink2363.xml"/><Relationship Id="rId128" Type="http://schemas.openxmlformats.org/officeDocument/2006/relationships/customXml" Target="../ink/ink2390.xml"/><Relationship Id="rId149" Type="http://schemas.openxmlformats.org/officeDocument/2006/relationships/image" Target="../media/image2488.png"/><Relationship Id="rId5" Type="http://schemas.openxmlformats.org/officeDocument/2006/relationships/image" Target="../media/image2416.png"/><Relationship Id="rId95" Type="http://schemas.openxmlformats.org/officeDocument/2006/relationships/image" Target="../media/image2461.png"/><Relationship Id="rId160" Type="http://schemas.openxmlformats.org/officeDocument/2006/relationships/customXml" Target="../ink/ink2406.xml"/><Relationship Id="rId181" Type="http://schemas.openxmlformats.org/officeDocument/2006/relationships/image" Target="../media/image2504.png"/><Relationship Id="rId216" Type="http://schemas.openxmlformats.org/officeDocument/2006/relationships/customXml" Target="../ink/ink2434.xml"/><Relationship Id="rId22" Type="http://schemas.openxmlformats.org/officeDocument/2006/relationships/customXml" Target="../ink/ink2337.xml"/><Relationship Id="rId43" Type="http://schemas.openxmlformats.org/officeDocument/2006/relationships/image" Target="../media/image2435.png"/><Relationship Id="rId64" Type="http://schemas.openxmlformats.org/officeDocument/2006/relationships/customXml" Target="../ink/ink2358.xml"/><Relationship Id="rId118" Type="http://schemas.openxmlformats.org/officeDocument/2006/relationships/customXml" Target="../ink/ink2385.xml"/><Relationship Id="rId139" Type="http://schemas.openxmlformats.org/officeDocument/2006/relationships/image" Target="../media/image2483.png"/><Relationship Id="rId85" Type="http://schemas.openxmlformats.org/officeDocument/2006/relationships/image" Target="../media/image2456.png"/><Relationship Id="rId150" Type="http://schemas.openxmlformats.org/officeDocument/2006/relationships/customXml" Target="../ink/ink2401.xml"/><Relationship Id="rId171" Type="http://schemas.openxmlformats.org/officeDocument/2006/relationships/image" Target="../media/image2499.png"/><Relationship Id="rId192" Type="http://schemas.openxmlformats.org/officeDocument/2006/relationships/customXml" Target="../ink/ink2422.xml"/><Relationship Id="rId206" Type="http://schemas.openxmlformats.org/officeDocument/2006/relationships/customXml" Target="../ink/ink2429.xml"/><Relationship Id="rId227" Type="http://schemas.openxmlformats.org/officeDocument/2006/relationships/image" Target="../media/image2527.png"/><Relationship Id="rId12" Type="http://schemas.openxmlformats.org/officeDocument/2006/relationships/customXml" Target="../ink/ink2332.xml"/><Relationship Id="rId33" Type="http://schemas.openxmlformats.org/officeDocument/2006/relationships/image" Target="../media/image2430.png"/><Relationship Id="rId108" Type="http://schemas.openxmlformats.org/officeDocument/2006/relationships/customXml" Target="../ink/ink2380.xml"/><Relationship Id="rId129" Type="http://schemas.openxmlformats.org/officeDocument/2006/relationships/image" Target="../media/image2478.png"/><Relationship Id="rId54" Type="http://schemas.openxmlformats.org/officeDocument/2006/relationships/customXml" Target="../ink/ink2353.xml"/><Relationship Id="rId75" Type="http://schemas.openxmlformats.org/officeDocument/2006/relationships/image" Target="../media/image2451.png"/><Relationship Id="rId96" Type="http://schemas.openxmlformats.org/officeDocument/2006/relationships/customXml" Target="../ink/ink2374.xml"/><Relationship Id="rId140" Type="http://schemas.openxmlformats.org/officeDocument/2006/relationships/customXml" Target="../ink/ink2396.xml"/><Relationship Id="rId161" Type="http://schemas.openxmlformats.org/officeDocument/2006/relationships/image" Target="../media/image2494.png"/><Relationship Id="rId182" Type="http://schemas.openxmlformats.org/officeDocument/2006/relationships/customXml" Target="../ink/ink2417.xml"/><Relationship Id="rId217" Type="http://schemas.openxmlformats.org/officeDocument/2006/relationships/image" Target="../media/image2522.png"/><Relationship Id="rId6" Type="http://schemas.openxmlformats.org/officeDocument/2006/relationships/customXml" Target="../ink/ink2329.xml"/><Relationship Id="rId23" Type="http://schemas.openxmlformats.org/officeDocument/2006/relationships/image" Target="../media/image2425.png"/><Relationship Id="rId119" Type="http://schemas.openxmlformats.org/officeDocument/2006/relationships/image" Target="../media/image2473.png"/><Relationship Id="rId44" Type="http://schemas.openxmlformats.org/officeDocument/2006/relationships/customXml" Target="../ink/ink2348.xml"/><Relationship Id="rId65" Type="http://schemas.openxmlformats.org/officeDocument/2006/relationships/image" Target="../media/image2446.png"/><Relationship Id="rId86" Type="http://schemas.openxmlformats.org/officeDocument/2006/relationships/customXml" Target="../ink/ink2369.xml"/><Relationship Id="rId130" Type="http://schemas.openxmlformats.org/officeDocument/2006/relationships/customXml" Target="../ink/ink2391.xml"/><Relationship Id="rId151" Type="http://schemas.openxmlformats.org/officeDocument/2006/relationships/image" Target="../media/image2489.png"/><Relationship Id="rId172" Type="http://schemas.openxmlformats.org/officeDocument/2006/relationships/customXml" Target="../ink/ink2412.xml"/><Relationship Id="rId193" Type="http://schemas.openxmlformats.org/officeDocument/2006/relationships/image" Target="../media/image2510.png"/><Relationship Id="rId207" Type="http://schemas.openxmlformats.org/officeDocument/2006/relationships/image" Target="../media/image2517.png"/><Relationship Id="rId228" Type="http://schemas.openxmlformats.org/officeDocument/2006/relationships/customXml" Target="../ink/ink2440.xml"/><Relationship Id="rId13" Type="http://schemas.openxmlformats.org/officeDocument/2006/relationships/image" Target="../media/image2420.png"/><Relationship Id="rId109" Type="http://schemas.openxmlformats.org/officeDocument/2006/relationships/image" Target="../media/image2468.png"/><Relationship Id="rId34" Type="http://schemas.openxmlformats.org/officeDocument/2006/relationships/customXml" Target="../ink/ink2343.xml"/><Relationship Id="rId55" Type="http://schemas.openxmlformats.org/officeDocument/2006/relationships/image" Target="../media/image2441.png"/><Relationship Id="rId76" Type="http://schemas.openxmlformats.org/officeDocument/2006/relationships/customXml" Target="../ink/ink2364.xml"/><Relationship Id="rId97" Type="http://schemas.openxmlformats.org/officeDocument/2006/relationships/image" Target="../media/image2462.png"/><Relationship Id="rId120" Type="http://schemas.openxmlformats.org/officeDocument/2006/relationships/customXml" Target="../ink/ink2386.xml"/><Relationship Id="rId141" Type="http://schemas.openxmlformats.org/officeDocument/2006/relationships/image" Target="../media/image2484.png"/><Relationship Id="rId7" Type="http://schemas.openxmlformats.org/officeDocument/2006/relationships/image" Target="../media/image2417.png"/><Relationship Id="rId162" Type="http://schemas.openxmlformats.org/officeDocument/2006/relationships/customXml" Target="../ink/ink2407.xml"/><Relationship Id="rId183" Type="http://schemas.openxmlformats.org/officeDocument/2006/relationships/image" Target="../media/image2505.png"/><Relationship Id="rId218" Type="http://schemas.openxmlformats.org/officeDocument/2006/relationships/customXml" Target="../ink/ink2435.xml"/><Relationship Id="rId24" Type="http://schemas.openxmlformats.org/officeDocument/2006/relationships/customXml" Target="../ink/ink2338.xml"/><Relationship Id="rId45" Type="http://schemas.openxmlformats.org/officeDocument/2006/relationships/image" Target="../media/image2436.png"/><Relationship Id="rId66" Type="http://schemas.openxmlformats.org/officeDocument/2006/relationships/customXml" Target="../ink/ink2359.xml"/><Relationship Id="rId87" Type="http://schemas.openxmlformats.org/officeDocument/2006/relationships/image" Target="../media/image2457.png"/><Relationship Id="rId110" Type="http://schemas.openxmlformats.org/officeDocument/2006/relationships/customXml" Target="../ink/ink2381.xml"/><Relationship Id="rId131" Type="http://schemas.openxmlformats.org/officeDocument/2006/relationships/image" Target="../media/image2479.png"/><Relationship Id="rId152" Type="http://schemas.openxmlformats.org/officeDocument/2006/relationships/customXml" Target="../ink/ink2402.xml"/><Relationship Id="rId173" Type="http://schemas.openxmlformats.org/officeDocument/2006/relationships/image" Target="../media/image2500.png"/><Relationship Id="rId194" Type="http://schemas.openxmlformats.org/officeDocument/2006/relationships/customXml" Target="../ink/ink2423.xml"/><Relationship Id="rId208" Type="http://schemas.openxmlformats.org/officeDocument/2006/relationships/customXml" Target="../ink/ink2430.xml"/><Relationship Id="rId229" Type="http://schemas.openxmlformats.org/officeDocument/2006/relationships/image" Target="../media/image2528.png"/><Relationship Id="rId14" Type="http://schemas.openxmlformats.org/officeDocument/2006/relationships/customXml" Target="../ink/ink2333.xml"/><Relationship Id="rId35" Type="http://schemas.openxmlformats.org/officeDocument/2006/relationships/image" Target="../media/image2431.png"/><Relationship Id="rId56" Type="http://schemas.openxmlformats.org/officeDocument/2006/relationships/customXml" Target="../ink/ink2354.xml"/><Relationship Id="rId77" Type="http://schemas.openxmlformats.org/officeDocument/2006/relationships/image" Target="../media/image2452.png"/><Relationship Id="rId100" Type="http://schemas.openxmlformats.org/officeDocument/2006/relationships/customXml" Target="../ink/ink2376.xml"/><Relationship Id="rId8" Type="http://schemas.openxmlformats.org/officeDocument/2006/relationships/customXml" Target="../ink/ink2330.xml"/><Relationship Id="rId98" Type="http://schemas.openxmlformats.org/officeDocument/2006/relationships/customXml" Target="../ink/ink2375.xml"/><Relationship Id="rId121" Type="http://schemas.openxmlformats.org/officeDocument/2006/relationships/image" Target="../media/image2474.png"/><Relationship Id="rId142" Type="http://schemas.openxmlformats.org/officeDocument/2006/relationships/customXml" Target="../ink/ink2397.xml"/><Relationship Id="rId163" Type="http://schemas.openxmlformats.org/officeDocument/2006/relationships/image" Target="../media/image2495.png"/><Relationship Id="rId184" Type="http://schemas.openxmlformats.org/officeDocument/2006/relationships/customXml" Target="../ink/ink2418.xml"/><Relationship Id="rId219" Type="http://schemas.openxmlformats.org/officeDocument/2006/relationships/image" Target="../media/image2523.png"/><Relationship Id="rId230" Type="http://schemas.openxmlformats.org/officeDocument/2006/relationships/customXml" Target="../ink/ink2441.xml"/><Relationship Id="rId25" Type="http://schemas.openxmlformats.org/officeDocument/2006/relationships/image" Target="../media/image2426.png"/><Relationship Id="rId46" Type="http://schemas.openxmlformats.org/officeDocument/2006/relationships/customXml" Target="../ink/ink2349.xml"/><Relationship Id="rId67" Type="http://schemas.openxmlformats.org/officeDocument/2006/relationships/image" Target="../media/image2447.png"/><Relationship Id="rId116" Type="http://schemas.openxmlformats.org/officeDocument/2006/relationships/customXml" Target="../ink/ink2384.xml"/><Relationship Id="rId137" Type="http://schemas.openxmlformats.org/officeDocument/2006/relationships/image" Target="../media/image2482.png"/><Relationship Id="rId158" Type="http://schemas.openxmlformats.org/officeDocument/2006/relationships/customXml" Target="../ink/ink2405.xml"/><Relationship Id="rId20" Type="http://schemas.openxmlformats.org/officeDocument/2006/relationships/customXml" Target="../ink/ink2336.xml"/><Relationship Id="rId41" Type="http://schemas.openxmlformats.org/officeDocument/2006/relationships/image" Target="../media/image2434.png"/><Relationship Id="rId62" Type="http://schemas.openxmlformats.org/officeDocument/2006/relationships/customXml" Target="../ink/ink2357.xml"/><Relationship Id="rId83" Type="http://schemas.openxmlformats.org/officeDocument/2006/relationships/image" Target="../media/image2455.png"/><Relationship Id="rId88" Type="http://schemas.openxmlformats.org/officeDocument/2006/relationships/customXml" Target="../ink/ink2370.xml"/><Relationship Id="rId111" Type="http://schemas.openxmlformats.org/officeDocument/2006/relationships/image" Target="../media/image2469.png"/><Relationship Id="rId132" Type="http://schemas.openxmlformats.org/officeDocument/2006/relationships/customXml" Target="../ink/ink2392.xml"/><Relationship Id="rId153" Type="http://schemas.openxmlformats.org/officeDocument/2006/relationships/image" Target="../media/image2490.png"/><Relationship Id="rId174" Type="http://schemas.openxmlformats.org/officeDocument/2006/relationships/customXml" Target="../ink/ink2413.xml"/><Relationship Id="rId179" Type="http://schemas.openxmlformats.org/officeDocument/2006/relationships/image" Target="../media/image2503.png"/><Relationship Id="rId195" Type="http://schemas.openxmlformats.org/officeDocument/2006/relationships/image" Target="../media/image2511.png"/><Relationship Id="rId209" Type="http://schemas.openxmlformats.org/officeDocument/2006/relationships/image" Target="../media/image2518.png"/><Relationship Id="rId190" Type="http://schemas.openxmlformats.org/officeDocument/2006/relationships/customXml" Target="../ink/ink2421.xml"/><Relationship Id="rId204" Type="http://schemas.openxmlformats.org/officeDocument/2006/relationships/customXml" Target="../ink/ink2428.xml"/><Relationship Id="rId220" Type="http://schemas.openxmlformats.org/officeDocument/2006/relationships/customXml" Target="../ink/ink2436.xml"/><Relationship Id="rId225" Type="http://schemas.openxmlformats.org/officeDocument/2006/relationships/image" Target="../media/image2526.png"/><Relationship Id="rId15" Type="http://schemas.openxmlformats.org/officeDocument/2006/relationships/image" Target="../media/image2421.png"/><Relationship Id="rId36" Type="http://schemas.openxmlformats.org/officeDocument/2006/relationships/customXml" Target="../ink/ink2344.xml"/><Relationship Id="rId57" Type="http://schemas.openxmlformats.org/officeDocument/2006/relationships/image" Target="../media/image2442.png"/><Relationship Id="rId106" Type="http://schemas.openxmlformats.org/officeDocument/2006/relationships/customXml" Target="../ink/ink2379.xml"/><Relationship Id="rId127" Type="http://schemas.openxmlformats.org/officeDocument/2006/relationships/image" Target="../media/image2477.png"/><Relationship Id="rId10" Type="http://schemas.openxmlformats.org/officeDocument/2006/relationships/customXml" Target="../ink/ink2331.xml"/><Relationship Id="rId31" Type="http://schemas.openxmlformats.org/officeDocument/2006/relationships/image" Target="../media/image2429.png"/><Relationship Id="rId52" Type="http://schemas.openxmlformats.org/officeDocument/2006/relationships/customXml" Target="../ink/ink2352.xml"/><Relationship Id="rId73" Type="http://schemas.openxmlformats.org/officeDocument/2006/relationships/image" Target="../media/image2450.png"/><Relationship Id="rId78" Type="http://schemas.openxmlformats.org/officeDocument/2006/relationships/customXml" Target="../ink/ink2365.xml"/><Relationship Id="rId94" Type="http://schemas.openxmlformats.org/officeDocument/2006/relationships/customXml" Target="../ink/ink2373.xml"/><Relationship Id="rId99" Type="http://schemas.openxmlformats.org/officeDocument/2006/relationships/image" Target="../media/image2463.png"/><Relationship Id="rId101" Type="http://schemas.openxmlformats.org/officeDocument/2006/relationships/image" Target="../media/image2464.png"/><Relationship Id="rId122" Type="http://schemas.openxmlformats.org/officeDocument/2006/relationships/customXml" Target="../ink/ink2387.xml"/><Relationship Id="rId143" Type="http://schemas.openxmlformats.org/officeDocument/2006/relationships/image" Target="../media/image2485.png"/><Relationship Id="rId148" Type="http://schemas.openxmlformats.org/officeDocument/2006/relationships/customXml" Target="../ink/ink2400.xml"/><Relationship Id="rId164" Type="http://schemas.openxmlformats.org/officeDocument/2006/relationships/customXml" Target="../ink/ink2408.xml"/><Relationship Id="rId169" Type="http://schemas.openxmlformats.org/officeDocument/2006/relationships/image" Target="../media/image2498.png"/><Relationship Id="rId185" Type="http://schemas.openxmlformats.org/officeDocument/2006/relationships/image" Target="../media/image2506.png"/><Relationship Id="rId4" Type="http://schemas.openxmlformats.org/officeDocument/2006/relationships/customXml" Target="../ink/ink2328.xml"/><Relationship Id="rId9" Type="http://schemas.openxmlformats.org/officeDocument/2006/relationships/image" Target="../media/image2418.png"/><Relationship Id="rId180" Type="http://schemas.openxmlformats.org/officeDocument/2006/relationships/customXml" Target="../ink/ink2416.xml"/><Relationship Id="rId210" Type="http://schemas.openxmlformats.org/officeDocument/2006/relationships/customXml" Target="../ink/ink2431.xml"/><Relationship Id="rId215" Type="http://schemas.openxmlformats.org/officeDocument/2006/relationships/image" Target="../media/image2521.png"/><Relationship Id="rId26" Type="http://schemas.openxmlformats.org/officeDocument/2006/relationships/customXml" Target="../ink/ink2339.xml"/><Relationship Id="rId231" Type="http://schemas.openxmlformats.org/officeDocument/2006/relationships/image" Target="../media/image2529.png"/><Relationship Id="rId47" Type="http://schemas.openxmlformats.org/officeDocument/2006/relationships/image" Target="../media/image2437.png"/><Relationship Id="rId68" Type="http://schemas.openxmlformats.org/officeDocument/2006/relationships/customXml" Target="../ink/ink2360.xml"/><Relationship Id="rId89" Type="http://schemas.openxmlformats.org/officeDocument/2006/relationships/image" Target="../media/image2458.png"/><Relationship Id="rId112" Type="http://schemas.openxmlformats.org/officeDocument/2006/relationships/customXml" Target="../ink/ink2382.xml"/><Relationship Id="rId133" Type="http://schemas.openxmlformats.org/officeDocument/2006/relationships/image" Target="../media/image2480.png"/><Relationship Id="rId154" Type="http://schemas.openxmlformats.org/officeDocument/2006/relationships/customXml" Target="../ink/ink2403.xml"/><Relationship Id="rId175" Type="http://schemas.openxmlformats.org/officeDocument/2006/relationships/image" Target="../media/image2501.png"/><Relationship Id="rId196" Type="http://schemas.openxmlformats.org/officeDocument/2006/relationships/customXml" Target="../ink/ink2424.xml"/><Relationship Id="rId200" Type="http://schemas.openxmlformats.org/officeDocument/2006/relationships/customXml" Target="../ink/ink2426.xml"/><Relationship Id="rId16" Type="http://schemas.openxmlformats.org/officeDocument/2006/relationships/customXml" Target="../ink/ink2334.xml"/><Relationship Id="rId221" Type="http://schemas.openxmlformats.org/officeDocument/2006/relationships/image" Target="../media/image2524.png"/><Relationship Id="rId37" Type="http://schemas.openxmlformats.org/officeDocument/2006/relationships/image" Target="../media/image2432.png"/><Relationship Id="rId58" Type="http://schemas.openxmlformats.org/officeDocument/2006/relationships/customXml" Target="../ink/ink2355.xml"/><Relationship Id="rId79" Type="http://schemas.openxmlformats.org/officeDocument/2006/relationships/image" Target="../media/image2453.png"/><Relationship Id="rId102" Type="http://schemas.openxmlformats.org/officeDocument/2006/relationships/customXml" Target="../ink/ink2377.xml"/><Relationship Id="rId123" Type="http://schemas.openxmlformats.org/officeDocument/2006/relationships/image" Target="../media/image2475.png"/><Relationship Id="rId144" Type="http://schemas.openxmlformats.org/officeDocument/2006/relationships/customXml" Target="../ink/ink2398.xml"/><Relationship Id="rId90" Type="http://schemas.openxmlformats.org/officeDocument/2006/relationships/customXml" Target="../ink/ink2371.xml"/><Relationship Id="rId165" Type="http://schemas.openxmlformats.org/officeDocument/2006/relationships/image" Target="../media/image2496.png"/><Relationship Id="rId186" Type="http://schemas.openxmlformats.org/officeDocument/2006/relationships/customXml" Target="../ink/ink2419.xml"/><Relationship Id="rId211" Type="http://schemas.openxmlformats.org/officeDocument/2006/relationships/image" Target="../media/image2519.png"/><Relationship Id="rId27" Type="http://schemas.openxmlformats.org/officeDocument/2006/relationships/image" Target="../media/image2427.png"/><Relationship Id="rId48" Type="http://schemas.openxmlformats.org/officeDocument/2006/relationships/customXml" Target="../ink/ink2350.xml"/><Relationship Id="rId69" Type="http://schemas.openxmlformats.org/officeDocument/2006/relationships/image" Target="../media/image2448.png"/><Relationship Id="rId113" Type="http://schemas.openxmlformats.org/officeDocument/2006/relationships/image" Target="../media/image2470.png"/><Relationship Id="rId134" Type="http://schemas.openxmlformats.org/officeDocument/2006/relationships/customXml" Target="../ink/ink2393.xml"/><Relationship Id="rId80" Type="http://schemas.openxmlformats.org/officeDocument/2006/relationships/customXml" Target="../ink/ink2366.xml"/><Relationship Id="rId155" Type="http://schemas.openxmlformats.org/officeDocument/2006/relationships/image" Target="../media/image2491.png"/><Relationship Id="rId176" Type="http://schemas.openxmlformats.org/officeDocument/2006/relationships/customXml" Target="../ink/ink2414.xml"/><Relationship Id="rId197" Type="http://schemas.openxmlformats.org/officeDocument/2006/relationships/image" Target="../media/image2512.png"/><Relationship Id="rId201" Type="http://schemas.openxmlformats.org/officeDocument/2006/relationships/image" Target="../media/image2514.png"/><Relationship Id="rId222" Type="http://schemas.openxmlformats.org/officeDocument/2006/relationships/customXml" Target="../ink/ink2437.xml"/><Relationship Id="rId17" Type="http://schemas.openxmlformats.org/officeDocument/2006/relationships/image" Target="../media/image2422.png"/><Relationship Id="rId38" Type="http://schemas.openxmlformats.org/officeDocument/2006/relationships/customXml" Target="../ink/ink2345.xml"/><Relationship Id="rId59" Type="http://schemas.openxmlformats.org/officeDocument/2006/relationships/image" Target="../media/image2443.png"/><Relationship Id="rId103" Type="http://schemas.openxmlformats.org/officeDocument/2006/relationships/image" Target="../media/image2465.png"/><Relationship Id="rId124" Type="http://schemas.openxmlformats.org/officeDocument/2006/relationships/customXml" Target="../ink/ink2388.xml"/><Relationship Id="rId70" Type="http://schemas.openxmlformats.org/officeDocument/2006/relationships/customXml" Target="../ink/ink2361.xml"/><Relationship Id="rId91" Type="http://schemas.openxmlformats.org/officeDocument/2006/relationships/image" Target="../media/image2459.png"/><Relationship Id="rId145" Type="http://schemas.openxmlformats.org/officeDocument/2006/relationships/image" Target="../media/image2486.png"/><Relationship Id="rId166" Type="http://schemas.openxmlformats.org/officeDocument/2006/relationships/customXml" Target="../ink/ink2409.xml"/><Relationship Id="rId187" Type="http://schemas.openxmlformats.org/officeDocument/2006/relationships/image" Target="../media/image2507.png"/><Relationship Id="rId1" Type="http://schemas.openxmlformats.org/officeDocument/2006/relationships/slideLayout" Target="../slideLayouts/slideLayout2.xml"/><Relationship Id="rId212" Type="http://schemas.openxmlformats.org/officeDocument/2006/relationships/customXml" Target="../ink/ink2432.xml"/><Relationship Id="rId28" Type="http://schemas.openxmlformats.org/officeDocument/2006/relationships/customXml" Target="../ink/ink2340.xml"/><Relationship Id="rId49" Type="http://schemas.openxmlformats.org/officeDocument/2006/relationships/image" Target="../media/image2438.png"/><Relationship Id="rId114" Type="http://schemas.openxmlformats.org/officeDocument/2006/relationships/customXml" Target="../ink/ink2383.xml"/><Relationship Id="rId60" Type="http://schemas.openxmlformats.org/officeDocument/2006/relationships/customXml" Target="../ink/ink2356.xml"/><Relationship Id="rId81" Type="http://schemas.openxmlformats.org/officeDocument/2006/relationships/image" Target="../media/image2454.png"/><Relationship Id="rId135" Type="http://schemas.openxmlformats.org/officeDocument/2006/relationships/image" Target="../media/image2481.png"/><Relationship Id="rId156" Type="http://schemas.openxmlformats.org/officeDocument/2006/relationships/customXml" Target="../ink/ink2404.xml"/><Relationship Id="rId177" Type="http://schemas.openxmlformats.org/officeDocument/2006/relationships/image" Target="../media/image2502.png"/><Relationship Id="rId198" Type="http://schemas.openxmlformats.org/officeDocument/2006/relationships/customXml" Target="../ink/ink2425.xml"/><Relationship Id="rId202" Type="http://schemas.openxmlformats.org/officeDocument/2006/relationships/customXml" Target="../ink/ink2427.xml"/><Relationship Id="rId223" Type="http://schemas.openxmlformats.org/officeDocument/2006/relationships/image" Target="../media/image2525.png"/><Relationship Id="rId18" Type="http://schemas.openxmlformats.org/officeDocument/2006/relationships/customXml" Target="../ink/ink2335.xml"/><Relationship Id="rId39" Type="http://schemas.openxmlformats.org/officeDocument/2006/relationships/image" Target="../media/image2433.png"/><Relationship Id="rId50" Type="http://schemas.openxmlformats.org/officeDocument/2006/relationships/customXml" Target="../ink/ink2351.xml"/><Relationship Id="rId104" Type="http://schemas.openxmlformats.org/officeDocument/2006/relationships/customXml" Target="../ink/ink2378.xml"/><Relationship Id="rId125" Type="http://schemas.openxmlformats.org/officeDocument/2006/relationships/image" Target="../media/image2476.png"/><Relationship Id="rId146" Type="http://schemas.openxmlformats.org/officeDocument/2006/relationships/customXml" Target="../ink/ink2399.xml"/><Relationship Id="rId167" Type="http://schemas.openxmlformats.org/officeDocument/2006/relationships/image" Target="../media/image2497.png"/><Relationship Id="rId188" Type="http://schemas.openxmlformats.org/officeDocument/2006/relationships/customXml" Target="../ink/ink2420.xml"/><Relationship Id="rId71" Type="http://schemas.openxmlformats.org/officeDocument/2006/relationships/image" Target="../media/image2449.png"/><Relationship Id="rId92" Type="http://schemas.openxmlformats.org/officeDocument/2006/relationships/customXml" Target="../ink/ink2372.xml"/><Relationship Id="rId213" Type="http://schemas.openxmlformats.org/officeDocument/2006/relationships/image" Target="../media/image2520.png"/><Relationship Id="rId2" Type="http://schemas.openxmlformats.org/officeDocument/2006/relationships/customXml" Target="../ink/ink2327.xml"/><Relationship Id="rId29" Type="http://schemas.openxmlformats.org/officeDocument/2006/relationships/image" Target="../media/image2428.png"/><Relationship Id="rId40" Type="http://schemas.openxmlformats.org/officeDocument/2006/relationships/customXml" Target="../ink/ink2346.xml"/><Relationship Id="rId115" Type="http://schemas.openxmlformats.org/officeDocument/2006/relationships/image" Target="../media/image2471.png"/><Relationship Id="rId136" Type="http://schemas.openxmlformats.org/officeDocument/2006/relationships/customXml" Target="../ink/ink2394.xml"/><Relationship Id="rId157" Type="http://schemas.openxmlformats.org/officeDocument/2006/relationships/image" Target="../media/image2492.png"/><Relationship Id="rId178" Type="http://schemas.openxmlformats.org/officeDocument/2006/relationships/customXml" Target="../ink/ink2415.xml"/><Relationship Id="rId61" Type="http://schemas.openxmlformats.org/officeDocument/2006/relationships/image" Target="../media/image2444.png"/><Relationship Id="rId82" Type="http://schemas.openxmlformats.org/officeDocument/2006/relationships/customXml" Target="../ink/ink2367.xml"/><Relationship Id="rId199" Type="http://schemas.openxmlformats.org/officeDocument/2006/relationships/image" Target="../media/image2513.png"/><Relationship Id="rId203" Type="http://schemas.openxmlformats.org/officeDocument/2006/relationships/image" Target="../media/image2515.png"/><Relationship Id="rId19" Type="http://schemas.openxmlformats.org/officeDocument/2006/relationships/image" Target="../media/image2423.png"/><Relationship Id="rId224" Type="http://schemas.openxmlformats.org/officeDocument/2006/relationships/customXml" Target="../ink/ink2438.xml"/><Relationship Id="rId30" Type="http://schemas.openxmlformats.org/officeDocument/2006/relationships/customXml" Target="../ink/ink2341.xml"/><Relationship Id="rId105" Type="http://schemas.openxmlformats.org/officeDocument/2006/relationships/image" Target="../media/image2466.png"/><Relationship Id="rId126" Type="http://schemas.openxmlformats.org/officeDocument/2006/relationships/customXml" Target="../ink/ink2389.xml"/><Relationship Id="rId147" Type="http://schemas.openxmlformats.org/officeDocument/2006/relationships/image" Target="../media/image2487.png"/><Relationship Id="rId168" Type="http://schemas.openxmlformats.org/officeDocument/2006/relationships/customXml" Target="../ink/ink2410.xml"/><Relationship Id="rId51" Type="http://schemas.openxmlformats.org/officeDocument/2006/relationships/image" Target="../media/image2439.png"/><Relationship Id="rId72" Type="http://schemas.openxmlformats.org/officeDocument/2006/relationships/customXml" Target="../ink/ink2362.xml"/><Relationship Id="rId93" Type="http://schemas.openxmlformats.org/officeDocument/2006/relationships/image" Target="../media/image2460.png"/><Relationship Id="rId189" Type="http://schemas.openxmlformats.org/officeDocument/2006/relationships/image" Target="../media/image2508.png"/><Relationship Id="rId3" Type="http://schemas.openxmlformats.org/officeDocument/2006/relationships/image" Target="../media/image2415.png"/><Relationship Id="rId214" Type="http://schemas.openxmlformats.org/officeDocument/2006/relationships/customXml" Target="../ink/ink2433.xml"/></Relationships>
</file>

<file path=ppt/slides/_rels/slide86.xml.rels><?xml version="1.0" encoding="UTF-8" standalone="yes"?>
<Relationships xmlns="http://schemas.openxmlformats.org/package/2006/relationships"><Relationship Id="rId8" Type="http://schemas.openxmlformats.org/officeDocument/2006/relationships/image" Target="../media/image2533.png"/><Relationship Id="rId13" Type="http://schemas.openxmlformats.org/officeDocument/2006/relationships/customXml" Target="../ink/ink2447.xml"/><Relationship Id="rId18" Type="http://schemas.openxmlformats.org/officeDocument/2006/relationships/image" Target="../media/image2538.png"/><Relationship Id="rId26" Type="http://schemas.openxmlformats.org/officeDocument/2006/relationships/image" Target="../media/image2542.png"/><Relationship Id="rId3" Type="http://schemas.openxmlformats.org/officeDocument/2006/relationships/customXml" Target="../ink/ink2442.xml"/><Relationship Id="rId21" Type="http://schemas.openxmlformats.org/officeDocument/2006/relationships/customXml" Target="../ink/ink2451.xml"/><Relationship Id="rId7" Type="http://schemas.openxmlformats.org/officeDocument/2006/relationships/customXml" Target="../ink/ink2444.xml"/><Relationship Id="rId12" Type="http://schemas.openxmlformats.org/officeDocument/2006/relationships/image" Target="../media/image2535.png"/><Relationship Id="rId17" Type="http://schemas.openxmlformats.org/officeDocument/2006/relationships/customXml" Target="../ink/ink2449.xml"/><Relationship Id="rId25" Type="http://schemas.openxmlformats.org/officeDocument/2006/relationships/customXml" Target="../ink/ink2453.xml"/><Relationship Id="rId2" Type="http://schemas.openxmlformats.org/officeDocument/2006/relationships/image" Target="../media/image1526.png"/><Relationship Id="rId16" Type="http://schemas.openxmlformats.org/officeDocument/2006/relationships/image" Target="../media/image2537.png"/><Relationship Id="rId20" Type="http://schemas.openxmlformats.org/officeDocument/2006/relationships/image" Target="../media/image2539.png"/><Relationship Id="rId1" Type="http://schemas.openxmlformats.org/officeDocument/2006/relationships/slideLayout" Target="../slideLayouts/slideLayout2.xml"/><Relationship Id="rId6" Type="http://schemas.openxmlformats.org/officeDocument/2006/relationships/image" Target="../media/image2532.png"/><Relationship Id="rId11" Type="http://schemas.openxmlformats.org/officeDocument/2006/relationships/customXml" Target="../ink/ink2446.xml"/><Relationship Id="rId24" Type="http://schemas.openxmlformats.org/officeDocument/2006/relationships/image" Target="../media/image2541.png"/><Relationship Id="rId5" Type="http://schemas.openxmlformats.org/officeDocument/2006/relationships/customXml" Target="../ink/ink2443.xml"/><Relationship Id="rId15" Type="http://schemas.openxmlformats.org/officeDocument/2006/relationships/customXml" Target="../ink/ink2448.xml"/><Relationship Id="rId23" Type="http://schemas.openxmlformats.org/officeDocument/2006/relationships/customXml" Target="../ink/ink2452.xml"/><Relationship Id="rId28" Type="http://schemas.openxmlformats.org/officeDocument/2006/relationships/image" Target="../media/image2543.png"/><Relationship Id="rId10" Type="http://schemas.openxmlformats.org/officeDocument/2006/relationships/image" Target="../media/image2534.png"/><Relationship Id="rId19" Type="http://schemas.openxmlformats.org/officeDocument/2006/relationships/customXml" Target="../ink/ink2450.xml"/><Relationship Id="rId4" Type="http://schemas.openxmlformats.org/officeDocument/2006/relationships/image" Target="../media/image2531.png"/><Relationship Id="rId9" Type="http://schemas.openxmlformats.org/officeDocument/2006/relationships/customXml" Target="../ink/ink2445.xml"/><Relationship Id="rId14" Type="http://schemas.openxmlformats.org/officeDocument/2006/relationships/image" Target="../media/image2536.png"/><Relationship Id="rId22" Type="http://schemas.openxmlformats.org/officeDocument/2006/relationships/image" Target="../media/image2540.png"/><Relationship Id="rId27" Type="http://schemas.openxmlformats.org/officeDocument/2006/relationships/customXml" Target="../ink/ink2454.xml"/></Relationships>
</file>

<file path=ppt/slides/_rels/slide87.xml.rels><?xml version="1.0" encoding="UTF-8" standalone="yes"?>
<Relationships xmlns="http://schemas.openxmlformats.org/package/2006/relationships"><Relationship Id="rId13" Type="http://schemas.openxmlformats.org/officeDocument/2006/relationships/customXml" Target="../ink/ink2460.xml"/><Relationship Id="rId18" Type="http://schemas.openxmlformats.org/officeDocument/2006/relationships/image" Target="../media/image2551.png"/><Relationship Id="rId26" Type="http://schemas.openxmlformats.org/officeDocument/2006/relationships/image" Target="../media/image2555.png"/><Relationship Id="rId39" Type="http://schemas.openxmlformats.org/officeDocument/2006/relationships/customXml" Target="../ink/ink2473.xml"/><Relationship Id="rId21" Type="http://schemas.openxmlformats.org/officeDocument/2006/relationships/customXml" Target="../ink/ink2464.xml"/><Relationship Id="rId34" Type="http://schemas.openxmlformats.org/officeDocument/2006/relationships/image" Target="../media/image2559.png"/><Relationship Id="rId42" Type="http://schemas.openxmlformats.org/officeDocument/2006/relationships/image" Target="../media/image2563.png"/><Relationship Id="rId47" Type="http://schemas.openxmlformats.org/officeDocument/2006/relationships/customXml" Target="../ink/ink2477.xml"/><Relationship Id="rId50" Type="http://schemas.openxmlformats.org/officeDocument/2006/relationships/image" Target="../media/image2567.png"/><Relationship Id="rId55" Type="http://schemas.openxmlformats.org/officeDocument/2006/relationships/customXml" Target="../ink/ink2481.xml"/><Relationship Id="rId7" Type="http://schemas.openxmlformats.org/officeDocument/2006/relationships/customXml" Target="../ink/ink2457.xml"/><Relationship Id="rId2" Type="http://schemas.openxmlformats.org/officeDocument/2006/relationships/image" Target="../media/image1526.png"/><Relationship Id="rId16" Type="http://schemas.openxmlformats.org/officeDocument/2006/relationships/image" Target="../media/image2550.png"/><Relationship Id="rId29" Type="http://schemas.openxmlformats.org/officeDocument/2006/relationships/customXml" Target="../ink/ink2468.xml"/><Relationship Id="rId11" Type="http://schemas.openxmlformats.org/officeDocument/2006/relationships/customXml" Target="../ink/ink2459.xml"/><Relationship Id="rId24" Type="http://schemas.openxmlformats.org/officeDocument/2006/relationships/image" Target="../media/image2554.png"/><Relationship Id="rId32" Type="http://schemas.openxmlformats.org/officeDocument/2006/relationships/image" Target="../media/image2558.png"/><Relationship Id="rId37" Type="http://schemas.openxmlformats.org/officeDocument/2006/relationships/customXml" Target="../ink/ink2472.xml"/><Relationship Id="rId40" Type="http://schemas.openxmlformats.org/officeDocument/2006/relationships/image" Target="../media/image2562.png"/><Relationship Id="rId45" Type="http://schemas.openxmlformats.org/officeDocument/2006/relationships/customXml" Target="../ink/ink2476.xml"/><Relationship Id="rId53" Type="http://schemas.openxmlformats.org/officeDocument/2006/relationships/customXml" Target="../ink/ink2480.xml"/><Relationship Id="rId58" Type="http://schemas.openxmlformats.org/officeDocument/2006/relationships/image" Target="../media/image2571.png"/><Relationship Id="rId5" Type="http://schemas.openxmlformats.org/officeDocument/2006/relationships/customXml" Target="../ink/ink2456.xml"/><Relationship Id="rId19" Type="http://schemas.openxmlformats.org/officeDocument/2006/relationships/customXml" Target="../ink/ink2463.xml"/><Relationship Id="rId4" Type="http://schemas.openxmlformats.org/officeDocument/2006/relationships/image" Target="../media/image2544.png"/><Relationship Id="rId9" Type="http://schemas.openxmlformats.org/officeDocument/2006/relationships/customXml" Target="../ink/ink2458.xml"/><Relationship Id="rId14" Type="http://schemas.openxmlformats.org/officeDocument/2006/relationships/image" Target="../media/image2549.png"/><Relationship Id="rId22" Type="http://schemas.openxmlformats.org/officeDocument/2006/relationships/image" Target="../media/image2553.png"/><Relationship Id="rId27" Type="http://schemas.openxmlformats.org/officeDocument/2006/relationships/customXml" Target="../ink/ink2467.xml"/><Relationship Id="rId30" Type="http://schemas.openxmlformats.org/officeDocument/2006/relationships/image" Target="../media/image2557.png"/><Relationship Id="rId35" Type="http://schemas.openxmlformats.org/officeDocument/2006/relationships/customXml" Target="../ink/ink2471.xml"/><Relationship Id="rId43" Type="http://schemas.openxmlformats.org/officeDocument/2006/relationships/customXml" Target="../ink/ink2475.xml"/><Relationship Id="rId48" Type="http://schemas.openxmlformats.org/officeDocument/2006/relationships/image" Target="../media/image2566.png"/><Relationship Id="rId56" Type="http://schemas.openxmlformats.org/officeDocument/2006/relationships/image" Target="../media/image2570.png"/><Relationship Id="rId8" Type="http://schemas.openxmlformats.org/officeDocument/2006/relationships/image" Target="../media/image2546.png"/><Relationship Id="rId51" Type="http://schemas.openxmlformats.org/officeDocument/2006/relationships/customXml" Target="../ink/ink2479.xml"/><Relationship Id="rId3" Type="http://schemas.openxmlformats.org/officeDocument/2006/relationships/customXml" Target="../ink/ink2455.xml"/><Relationship Id="rId12" Type="http://schemas.openxmlformats.org/officeDocument/2006/relationships/image" Target="../media/image2548.png"/><Relationship Id="rId17" Type="http://schemas.openxmlformats.org/officeDocument/2006/relationships/customXml" Target="../ink/ink2462.xml"/><Relationship Id="rId25" Type="http://schemas.openxmlformats.org/officeDocument/2006/relationships/customXml" Target="../ink/ink2466.xml"/><Relationship Id="rId33" Type="http://schemas.openxmlformats.org/officeDocument/2006/relationships/customXml" Target="../ink/ink2470.xml"/><Relationship Id="rId38" Type="http://schemas.openxmlformats.org/officeDocument/2006/relationships/image" Target="../media/image2561.png"/><Relationship Id="rId46" Type="http://schemas.openxmlformats.org/officeDocument/2006/relationships/image" Target="../media/image2565.png"/><Relationship Id="rId59" Type="http://schemas.openxmlformats.org/officeDocument/2006/relationships/customXml" Target="../ink/ink2483.xml"/><Relationship Id="rId20" Type="http://schemas.openxmlformats.org/officeDocument/2006/relationships/image" Target="../media/image2552.png"/><Relationship Id="rId41" Type="http://schemas.openxmlformats.org/officeDocument/2006/relationships/customXml" Target="../ink/ink2474.xml"/><Relationship Id="rId54" Type="http://schemas.openxmlformats.org/officeDocument/2006/relationships/image" Target="../media/image2569.png"/><Relationship Id="rId1" Type="http://schemas.openxmlformats.org/officeDocument/2006/relationships/slideLayout" Target="../slideLayouts/slideLayout2.xml"/><Relationship Id="rId6" Type="http://schemas.openxmlformats.org/officeDocument/2006/relationships/image" Target="../media/image2545.png"/><Relationship Id="rId15" Type="http://schemas.openxmlformats.org/officeDocument/2006/relationships/customXml" Target="../ink/ink2461.xml"/><Relationship Id="rId23" Type="http://schemas.openxmlformats.org/officeDocument/2006/relationships/customXml" Target="../ink/ink2465.xml"/><Relationship Id="rId28" Type="http://schemas.openxmlformats.org/officeDocument/2006/relationships/image" Target="../media/image2556.png"/><Relationship Id="rId36" Type="http://schemas.openxmlformats.org/officeDocument/2006/relationships/image" Target="../media/image2560.png"/><Relationship Id="rId49" Type="http://schemas.openxmlformats.org/officeDocument/2006/relationships/customXml" Target="../ink/ink2478.xml"/><Relationship Id="rId57" Type="http://schemas.openxmlformats.org/officeDocument/2006/relationships/customXml" Target="../ink/ink2482.xml"/><Relationship Id="rId10" Type="http://schemas.openxmlformats.org/officeDocument/2006/relationships/image" Target="../media/image2547.png"/><Relationship Id="rId31" Type="http://schemas.openxmlformats.org/officeDocument/2006/relationships/customXml" Target="../ink/ink2469.xml"/><Relationship Id="rId44" Type="http://schemas.openxmlformats.org/officeDocument/2006/relationships/image" Target="../media/image2564.png"/><Relationship Id="rId52" Type="http://schemas.openxmlformats.org/officeDocument/2006/relationships/image" Target="../media/image2568.png"/><Relationship Id="rId60" Type="http://schemas.openxmlformats.org/officeDocument/2006/relationships/image" Target="../media/image2572.png"/></Relationships>
</file>

<file path=ppt/slides/_rels/slide88.xml.rels><?xml version="1.0" encoding="UTF-8" standalone="yes"?>
<Relationships xmlns="http://schemas.openxmlformats.org/package/2006/relationships"><Relationship Id="rId3" Type="http://schemas.openxmlformats.org/officeDocument/2006/relationships/image" Target="../media/image1527.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D:/fan/&#25945;&#23398;/&#34507;&#30333;&#36136;&#32452;&#23398;/2018/http:/www.netlibrary.com/nlreader/nlReader.dll?BookID=111228&amp;FileName=p2000c7a5g35001.png" TargetMode="External"/></Relationships>
</file>

<file path=ppt/slides/_rels/slide89.xml.rels><?xml version="1.0" encoding="UTF-8" standalone="yes"?>
<Relationships xmlns="http://schemas.openxmlformats.org/package/2006/relationships"><Relationship Id="rId26" Type="http://schemas.openxmlformats.org/officeDocument/2006/relationships/customXml" Target="../ink/ink2496.xml"/><Relationship Id="rId117" Type="http://schemas.openxmlformats.org/officeDocument/2006/relationships/image" Target="../media/image2631.png"/><Relationship Id="rId21" Type="http://schemas.openxmlformats.org/officeDocument/2006/relationships/image" Target="../media/image2583.png"/><Relationship Id="rId42" Type="http://schemas.openxmlformats.org/officeDocument/2006/relationships/customXml" Target="../ink/ink2504.xml"/><Relationship Id="rId47" Type="http://schemas.openxmlformats.org/officeDocument/2006/relationships/image" Target="../media/image2596.png"/><Relationship Id="rId63" Type="http://schemas.openxmlformats.org/officeDocument/2006/relationships/image" Target="../media/image2604.png"/><Relationship Id="rId68" Type="http://schemas.openxmlformats.org/officeDocument/2006/relationships/customXml" Target="../ink/ink2517.xml"/><Relationship Id="rId84" Type="http://schemas.openxmlformats.org/officeDocument/2006/relationships/customXml" Target="../ink/ink2525.xml"/><Relationship Id="rId89" Type="http://schemas.openxmlformats.org/officeDocument/2006/relationships/image" Target="../media/image2617.png"/><Relationship Id="rId112" Type="http://schemas.openxmlformats.org/officeDocument/2006/relationships/customXml" Target="../ink/ink2539.xml"/><Relationship Id="rId16" Type="http://schemas.openxmlformats.org/officeDocument/2006/relationships/customXml" Target="../ink/ink2491.xml"/><Relationship Id="rId107" Type="http://schemas.openxmlformats.org/officeDocument/2006/relationships/image" Target="../media/image2626.png"/><Relationship Id="rId11" Type="http://schemas.openxmlformats.org/officeDocument/2006/relationships/image" Target="../media/image2578.png"/><Relationship Id="rId32" Type="http://schemas.openxmlformats.org/officeDocument/2006/relationships/customXml" Target="../ink/ink2499.xml"/><Relationship Id="rId37" Type="http://schemas.openxmlformats.org/officeDocument/2006/relationships/image" Target="../media/image2591.png"/><Relationship Id="rId53" Type="http://schemas.openxmlformats.org/officeDocument/2006/relationships/image" Target="../media/image2599.png"/><Relationship Id="rId58" Type="http://schemas.openxmlformats.org/officeDocument/2006/relationships/customXml" Target="../ink/ink2512.xml"/><Relationship Id="rId74" Type="http://schemas.openxmlformats.org/officeDocument/2006/relationships/customXml" Target="../ink/ink2520.xml"/><Relationship Id="rId79" Type="http://schemas.openxmlformats.org/officeDocument/2006/relationships/image" Target="../media/image2612.png"/><Relationship Id="rId102" Type="http://schemas.openxmlformats.org/officeDocument/2006/relationships/customXml" Target="../ink/ink2534.xml"/><Relationship Id="rId123" Type="http://schemas.openxmlformats.org/officeDocument/2006/relationships/image" Target="../media/image2634.png"/><Relationship Id="rId5" Type="http://schemas.openxmlformats.org/officeDocument/2006/relationships/image" Target="../media/image2575.png"/><Relationship Id="rId90" Type="http://schemas.openxmlformats.org/officeDocument/2006/relationships/customXml" Target="../ink/ink2528.xml"/><Relationship Id="rId95" Type="http://schemas.openxmlformats.org/officeDocument/2006/relationships/image" Target="../media/image2620.png"/><Relationship Id="rId22" Type="http://schemas.openxmlformats.org/officeDocument/2006/relationships/customXml" Target="../ink/ink2494.xml"/><Relationship Id="rId27" Type="http://schemas.openxmlformats.org/officeDocument/2006/relationships/image" Target="../media/image2586.png"/><Relationship Id="rId43" Type="http://schemas.openxmlformats.org/officeDocument/2006/relationships/image" Target="../media/image2594.png"/><Relationship Id="rId48" Type="http://schemas.openxmlformats.org/officeDocument/2006/relationships/customXml" Target="../ink/ink2507.xml"/><Relationship Id="rId64" Type="http://schemas.openxmlformats.org/officeDocument/2006/relationships/customXml" Target="../ink/ink2515.xml"/><Relationship Id="rId69" Type="http://schemas.openxmlformats.org/officeDocument/2006/relationships/image" Target="../media/image2607.png"/><Relationship Id="rId113" Type="http://schemas.openxmlformats.org/officeDocument/2006/relationships/image" Target="../media/image2629.png"/><Relationship Id="rId118" Type="http://schemas.openxmlformats.org/officeDocument/2006/relationships/customXml" Target="../ink/ink2542.xml"/><Relationship Id="rId80" Type="http://schemas.openxmlformats.org/officeDocument/2006/relationships/customXml" Target="../ink/ink2523.xml"/><Relationship Id="rId85" Type="http://schemas.openxmlformats.org/officeDocument/2006/relationships/image" Target="../media/image2615.png"/><Relationship Id="rId12" Type="http://schemas.openxmlformats.org/officeDocument/2006/relationships/customXml" Target="../ink/ink2489.xml"/><Relationship Id="rId17" Type="http://schemas.openxmlformats.org/officeDocument/2006/relationships/image" Target="../media/image2581.png"/><Relationship Id="rId33" Type="http://schemas.openxmlformats.org/officeDocument/2006/relationships/image" Target="../media/image2589.png"/><Relationship Id="rId38" Type="http://schemas.openxmlformats.org/officeDocument/2006/relationships/customXml" Target="../ink/ink2502.xml"/><Relationship Id="rId59" Type="http://schemas.openxmlformats.org/officeDocument/2006/relationships/image" Target="../media/image2602.png"/><Relationship Id="rId103" Type="http://schemas.openxmlformats.org/officeDocument/2006/relationships/image" Target="../media/image2624.png"/><Relationship Id="rId108" Type="http://schemas.openxmlformats.org/officeDocument/2006/relationships/customXml" Target="../ink/ink2537.xml"/><Relationship Id="rId54" Type="http://schemas.openxmlformats.org/officeDocument/2006/relationships/customXml" Target="../ink/ink2510.xml"/><Relationship Id="rId70" Type="http://schemas.openxmlformats.org/officeDocument/2006/relationships/customXml" Target="../ink/ink2518.xml"/><Relationship Id="rId75" Type="http://schemas.openxmlformats.org/officeDocument/2006/relationships/image" Target="../media/image2610.png"/><Relationship Id="rId91" Type="http://schemas.openxmlformats.org/officeDocument/2006/relationships/image" Target="../media/image2618.png"/><Relationship Id="rId96" Type="http://schemas.openxmlformats.org/officeDocument/2006/relationships/customXml" Target="../ink/ink2531.xml"/><Relationship Id="rId1" Type="http://schemas.openxmlformats.org/officeDocument/2006/relationships/slideLayout" Target="../slideLayouts/slideLayout2.xml"/><Relationship Id="rId6" Type="http://schemas.openxmlformats.org/officeDocument/2006/relationships/customXml" Target="../ink/ink2486.xml"/><Relationship Id="rId23" Type="http://schemas.openxmlformats.org/officeDocument/2006/relationships/image" Target="../media/image2584.png"/><Relationship Id="rId28" Type="http://schemas.openxmlformats.org/officeDocument/2006/relationships/customXml" Target="../ink/ink2497.xml"/><Relationship Id="rId49" Type="http://schemas.openxmlformats.org/officeDocument/2006/relationships/image" Target="../media/image2597.png"/><Relationship Id="rId114" Type="http://schemas.openxmlformats.org/officeDocument/2006/relationships/customXml" Target="../ink/ink2540.xml"/><Relationship Id="rId119" Type="http://schemas.openxmlformats.org/officeDocument/2006/relationships/image" Target="../media/image2632.png"/><Relationship Id="rId44" Type="http://schemas.openxmlformats.org/officeDocument/2006/relationships/customXml" Target="../ink/ink2505.xml"/><Relationship Id="rId60" Type="http://schemas.openxmlformats.org/officeDocument/2006/relationships/customXml" Target="../ink/ink2513.xml"/><Relationship Id="rId65" Type="http://schemas.openxmlformats.org/officeDocument/2006/relationships/image" Target="../media/image2605.png"/><Relationship Id="rId81" Type="http://schemas.openxmlformats.org/officeDocument/2006/relationships/image" Target="../media/image2613.png"/><Relationship Id="rId86" Type="http://schemas.openxmlformats.org/officeDocument/2006/relationships/customXml" Target="../ink/ink2526.xml"/><Relationship Id="rId4" Type="http://schemas.openxmlformats.org/officeDocument/2006/relationships/customXml" Target="../ink/ink2485.xml"/><Relationship Id="rId9" Type="http://schemas.openxmlformats.org/officeDocument/2006/relationships/image" Target="../media/image2577.png"/><Relationship Id="rId13" Type="http://schemas.openxmlformats.org/officeDocument/2006/relationships/image" Target="../media/image2579.png"/><Relationship Id="rId18" Type="http://schemas.openxmlformats.org/officeDocument/2006/relationships/customXml" Target="../ink/ink2492.xml"/><Relationship Id="rId39" Type="http://schemas.openxmlformats.org/officeDocument/2006/relationships/image" Target="../media/image2592.png"/><Relationship Id="rId109" Type="http://schemas.openxmlformats.org/officeDocument/2006/relationships/image" Target="../media/image2627.png"/><Relationship Id="rId34" Type="http://schemas.openxmlformats.org/officeDocument/2006/relationships/customXml" Target="../ink/ink2500.xml"/><Relationship Id="rId50" Type="http://schemas.openxmlformats.org/officeDocument/2006/relationships/customXml" Target="../ink/ink2508.xml"/><Relationship Id="rId55" Type="http://schemas.openxmlformats.org/officeDocument/2006/relationships/image" Target="../media/image2600.png"/><Relationship Id="rId76" Type="http://schemas.openxmlformats.org/officeDocument/2006/relationships/customXml" Target="../ink/ink2521.xml"/><Relationship Id="rId97" Type="http://schemas.openxmlformats.org/officeDocument/2006/relationships/image" Target="../media/image2621.png"/><Relationship Id="rId104" Type="http://schemas.openxmlformats.org/officeDocument/2006/relationships/customXml" Target="../ink/ink2535.xml"/><Relationship Id="rId120" Type="http://schemas.openxmlformats.org/officeDocument/2006/relationships/customXml" Target="../ink/ink2543.xml"/><Relationship Id="rId7" Type="http://schemas.openxmlformats.org/officeDocument/2006/relationships/image" Target="../media/image2576.png"/><Relationship Id="rId71" Type="http://schemas.openxmlformats.org/officeDocument/2006/relationships/image" Target="../media/image2608.png"/><Relationship Id="rId92" Type="http://schemas.openxmlformats.org/officeDocument/2006/relationships/customXml" Target="../ink/ink2529.xml"/><Relationship Id="rId2" Type="http://schemas.openxmlformats.org/officeDocument/2006/relationships/customXml" Target="../ink/ink2484.xml"/><Relationship Id="rId29" Type="http://schemas.openxmlformats.org/officeDocument/2006/relationships/image" Target="../media/image2587.png"/><Relationship Id="rId24" Type="http://schemas.openxmlformats.org/officeDocument/2006/relationships/customXml" Target="../ink/ink2495.xml"/><Relationship Id="rId40" Type="http://schemas.openxmlformats.org/officeDocument/2006/relationships/customXml" Target="../ink/ink2503.xml"/><Relationship Id="rId45" Type="http://schemas.openxmlformats.org/officeDocument/2006/relationships/image" Target="../media/image2595.png"/><Relationship Id="rId66" Type="http://schemas.openxmlformats.org/officeDocument/2006/relationships/customXml" Target="../ink/ink2516.xml"/><Relationship Id="rId87" Type="http://schemas.openxmlformats.org/officeDocument/2006/relationships/image" Target="../media/image2616.png"/><Relationship Id="rId110" Type="http://schemas.openxmlformats.org/officeDocument/2006/relationships/customXml" Target="../ink/ink2538.xml"/><Relationship Id="rId115" Type="http://schemas.openxmlformats.org/officeDocument/2006/relationships/image" Target="../media/image2630.png"/><Relationship Id="rId61" Type="http://schemas.openxmlformats.org/officeDocument/2006/relationships/image" Target="../media/image2603.png"/><Relationship Id="rId82" Type="http://schemas.openxmlformats.org/officeDocument/2006/relationships/customXml" Target="../ink/ink2524.xml"/><Relationship Id="rId19" Type="http://schemas.openxmlformats.org/officeDocument/2006/relationships/image" Target="../media/image2582.png"/><Relationship Id="rId14" Type="http://schemas.openxmlformats.org/officeDocument/2006/relationships/customXml" Target="../ink/ink2490.xml"/><Relationship Id="rId30" Type="http://schemas.openxmlformats.org/officeDocument/2006/relationships/customXml" Target="../ink/ink2498.xml"/><Relationship Id="rId35" Type="http://schemas.openxmlformats.org/officeDocument/2006/relationships/image" Target="../media/image2590.png"/><Relationship Id="rId56" Type="http://schemas.openxmlformats.org/officeDocument/2006/relationships/customXml" Target="../ink/ink2511.xml"/><Relationship Id="rId77" Type="http://schemas.openxmlformats.org/officeDocument/2006/relationships/image" Target="../media/image2611.png"/><Relationship Id="rId100" Type="http://schemas.openxmlformats.org/officeDocument/2006/relationships/customXml" Target="../ink/ink2533.xml"/><Relationship Id="rId105" Type="http://schemas.openxmlformats.org/officeDocument/2006/relationships/image" Target="../media/image2625.png"/><Relationship Id="rId8" Type="http://schemas.openxmlformats.org/officeDocument/2006/relationships/customXml" Target="../ink/ink2487.xml"/><Relationship Id="rId51" Type="http://schemas.openxmlformats.org/officeDocument/2006/relationships/image" Target="../media/image2598.png"/><Relationship Id="rId72" Type="http://schemas.openxmlformats.org/officeDocument/2006/relationships/customXml" Target="../ink/ink2519.xml"/><Relationship Id="rId93" Type="http://schemas.openxmlformats.org/officeDocument/2006/relationships/image" Target="../media/image2619.png"/><Relationship Id="rId98" Type="http://schemas.openxmlformats.org/officeDocument/2006/relationships/customXml" Target="../ink/ink2532.xml"/><Relationship Id="rId121" Type="http://schemas.openxmlformats.org/officeDocument/2006/relationships/image" Target="../media/image2633.png"/><Relationship Id="rId3" Type="http://schemas.openxmlformats.org/officeDocument/2006/relationships/image" Target="../media/image2574.png"/><Relationship Id="rId25" Type="http://schemas.openxmlformats.org/officeDocument/2006/relationships/image" Target="../media/image2585.png"/><Relationship Id="rId46" Type="http://schemas.openxmlformats.org/officeDocument/2006/relationships/customXml" Target="../ink/ink2506.xml"/><Relationship Id="rId67" Type="http://schemas.openxmlformats.org/officeDocument/2006/relationships/image" Target="../media/image2606.png"/><Relationship Id="rId116" Type="http://schemas.openxmlformats.org/officeDocument/2006/relationships/customXml" Target="../ink/ink2541.xml"/><Relationship Id="rId20" Type="http://schemas.openxmlformats.org/officeDocument/2006/relationships/customXml" Target="../ink/ink2493.xml"/><Relationship Id="rId41" Type="http://schemas.openxmlformats.org/officeDocument/2006/relationships/image" Target="../media/image2593.png"/><Relationship Id="rId62" Type="http://schemas.openxmlformats.org/officeDocument/2006/relationships/customXml" Target="../ink/ink2514.xml"/><Relationship Id="rId83" Type="http://schemas.openxmlformats.org/officeDocument/2006/relationships/image" Target="../media/image2614.png"/><Relationship Id="rId88" Type="http://schemas.openxmlformats.org/officeDocument/2006/relationships/customXml" Target="../ink/ink2527.xml"/><Relationship Id="rId111" Type="http://schemas.openxmlformats.org/officeDocument/2006/relationships/image" Target="../media/image2628.png"/><Relationship Id="rId15" Type="http://schemas.openxmlformats.org/officeDocument/2006/relationships/image" Target="../media/image2580.png"/><Relationship Id="rId36" Type="http://schemas.openxmlformats.org/officeDocument/2006/relationships/customXml" Target="../ink/ink2501.xml"/><Relationship Id="rId57" Type="http://schemas.openxmlformats.org/officeDocument/2006/relationships/image" Target="../media/image2601.png"/><Relationship Id="rId106" Type="http://schemas.openxmlformats.org/officeDocument/2006/relationships/customXml" Target="../ink/ink2536.xml"/><Relationship Id="rId10" Type="http://schemas.openxmlformats.org/officeDocument/2006/relationships/customXml" Target="../ink/ink2488.xml"/><Relationship Id="rId31" Type="http://schemas.openxmlformats.org/officeDocument/2006/relationships/image" Target="../media/image2588.png"/><Relationship Id="rId52" Type="http://schemas.openxmlformats.org/officeDocument/2006/relationships/customXml" Target="../ink/ink2509.xml"/><Relationship Id="rId73" Type="http://schemas.openxmlformats.org/officeDocument/2006/relationships/image" Target="../media/image2609.png"/><Relationship Id="rId78" Type="http://schemas.openxmlformats.org/officeDocument/2006/relationships/customXml" Target="../ink/ink2522.xml"/><Relationship Id="rId94" Type="http://schemas.openxmlformats.org/officeDocument/2006/relationships/customXml" Target="../ink/ink2530.xml"/><Relationship Id="rId99" Type="http://schemas.openxmlformats.org/officeDocument/2006/relationships/image" Target="../media/image2622.png"/><Relationship Id="rId101" Type="http://schemas.openxmlformats.org/officeDocument/2006/relationships/image" Target="../media/image2623.png"/><Relationship Id="rId122" Type="http://schemas.openxmlformats.org/officeDocument/2006/relationships/customXml" Target="../ink/ink25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3" Type="http://schemas.openxmlformats.org/officeDocument/2006/relationships/customXml" Target="../ink/ink2550.xml"/><Relationship Id="rId18" Type="http://schemas.openxmlformats.org/officeDocument/2006/relationships/image" Target="../media/image2642.png"/><Relationship Id="rId26" Type="http://schemas.openxmlformats.org/officeDocument/2006/relationships/image" Target="../media/image2646.png"/><Relationship Id="rId39" Type="http://schemas.openxmlformats.org/officeDocument/2006/relationships/customXml" Target="../ink/ink2563.xml"/><Relationship Id="rId21" Type="http://schemas.openxmlformats.org/officeDocument/2006/relationships/customXml" Target="../ink/ink2554.xml"/><Relationship Id="rId34" Type="http://schemas.openxmlformats.org/officeDocument/2006/relationships/image" Target="../media/image2650.png"/><Relationship Id="rId42" Type="http://schemas.openxmlformats.org/officeDocument/2006/relationships/image" Target="../media/image2654.png"/><Relationship Id="rId47" Type="http://schemas.openxmlformats.org/officeDocument/2006/relationships/customXml" Target="../ink/ink2567.xml"/><Relationship Id="rId7" Type="http://schemas.openxmlformats.org/officeDocument/2006/relationships/customXml" Target="../ink/ink2547.xml"/><Relationship Id="rId2" Type="http://schemas.openxmlformats.org/officeDocument/2006/relationships/image" Target="../media/image1526.png"/><Relationship Id="rId16" Type="http://schemas.openxmlformats.org/officeDocument/2006/relationships/image" Target="../media/image2641.png"/><Relationship Id="rId29" Type="http://schemas.openxmlformats.org/officeDocument/2006/relationships/customXml" Target="../ink/ink2558.xml"/><Relationship Id="rId1" Type="http://schemas.openxmlformats.org/officeDocument/2006/relationships/slideLayout" Target="../slideLayouts/slideLayout2.xml"/><Relationship Id="rId6" Type="http://schemas.openxmlformats.org/officeDocument/2006/relationships/image" Target="../media/image2636.png"/><Relationship Id="rId11" Type="http://schemas.openxmlformats.org/officeDocument/2006/relationships/customXml" Target="../ink/ink2549.xml"/><Relationship Id="rId24" Type="http://schemas.openxmlformats.org/officeDocument/2006/relationships/image" Target="../media/image2645.png"/><Relationship Id="rId32" Type="http://schemas.openxmlformats.org/officeDocument/2006/relationships/image" Target="../media/image2649.png"/><Relationship Id="rId37" Type="http://schemas.openxmlformats.org/officeDocument/2006/relationships/customXml" Target="../ink/ink2562.xml"/><Relationship Id="rId40" Type="http://schemas.openxmlformats.org/officeDocument/2006/relationships/image" Target="../media/image2653.png"/><Relationship Id="rId45" Type="http://schemas.openxmlformats.org/officeDocument/2006/relationships/customXml" Target="../ink/ink2566.xml"/><Relationship Id="rId5" Type="http://schemas.openxmlformats.org/officeDocument/2006/relationships/customXml" Target="../ink/ink2546.xml"/><Relationship Id="rId15" Type="http://schemas.openxmlformats.org/officeDocument/2006/relationships/customXml" Target="../ink/ink2551.xml"/><Relationship Id="rId23" Type="http://schemas.openxmlformats.org/officeDocument/2006/relationships/customXml" Target="../ink/ink2555.xml"/><Relationship Id="rId28" Type="http://schemas.openxmlformats.org/officeDocument/2006/relationships/image" Target="../media/image2647.png"/><Relationship Id="rId36" Type="http://schemas.openxmlformats.org/officeDocument/2006/relationships/image" Target="../media/image2651.png"/><Relationship Id="rId10" Type="http://schemas.openxmlformats.org/officeDocument/2006/relationships/image" Target="../media/image2638.png"/><Relationship Id="rId19" Type="http://schemas.openxmlformats.org/officeDocument/2006/relationships/customXml" Target="../ink/ink2553.xml"/><Relationship Id="rId31" Type="http://schemas.openxmlformats.org/officeDocument/2006/relationships/customXml" Target="../ink/ink2559.xml"/><Relationship Id="rId44" Type="http://schemas.openxmlformats.org/officeDocument/2006/relationships/image" Target="../media/image2655.png"/><Relationship Id="rId4" Type="http://schemas.openxmlformats.org/officeDocument/2006/relationships/image" Target="../media/image2635.png"/><Relationship Id="rId9" Type="http://schemas.openxmlformats.org/officeDocument/2006/relationships/customXml" Target="../ink/ink2548.xml"/><Relationship Id="rId14" Type="http://schemas.openxmlformats.org/officeDocument/2006/relationships/image" Target="../media/image2640.png"/><Relationship Id="rId22" Type="http://schemas.openxmlformats.org/officeDocument/2006/relationships/image" Target="../media/image2644.png"/><Relationship Id="rId27" Type="http://schemas.openxmlformats.org/officeDocument/2006/relationships/customXml" Target="../ink/ink2557.xml"/><Relationship Id="rId30" Type="http://schemas.openxmlformats.org/officeDocument/2006/relationships/image" Target="../media/image2648.png"/><Relationship Id="rId35" Type="http://schemas.openxmlformats.org/officeDocument/2006/relationships/customXml" Target="../ink/ink2561.xml"/><Relationship Id="rId43" Type="http://schemas.openxmlformats.org/officeDocument/2006/relationships/customXml" Target="../ink/ink2565.xml"/><Relationship Id="rId48" Type="http://schemas.openxmlformats.org/officeDocument/2006/relationships/image" Target="../media/image2657.png"/><Relationship Id="rId8" Type="http://schemas.openxmlformats.org/officeDocument/2006/relationships/image" Target="../media/image2637.png"/><Relationship Id="rId3" Type="http://schemas.openxmlformats.org/officeDocument/2006/relationships/customXml" Target="../ink/ink2545.xml"/><Relationship Id="rId12" Type="http://schemas.openxmlformats.org/officeDocument/2006/relationships/image" Target="../media/image2639.png"/><Relationship Id="rId17" Type="http://schemas.openxmlformats.org/officeDocument/2006/relationships/customXml" Target="../ink/ink2552.xml"/><Relationship Id="rId25" Type="http://schemas.openxmlformats.org/officeDocument/2006/relationships/customXml" Target="../ink/ink2556.xml"/><Relationship Id="rId33" Type="http://schemas.openxmlformats.org/officeDocument/2006/relationships/customXml" Target="../ink/ink2560.xml"/><Relationship Id="rId38" Type="http://schemas.openxmlformats.org/officeDocument/2006/relationships/image" Target="../media/image2652.png"/><Relationship Id="rId46" Type="http://schemas.openxmlformats.org/officeDocument/2006/relationships/image" Target="../media/image2656.png"/><Relationship Id="rId20" Type="http://schemas.openxmlformats.org/officeDocument/2006/relationships/image" Target="../media/image2643.png"/><Relationship Id="rId41" Type="http://schemas.openxmlformats.org/officeDocument/2006/relationships/customXml" Target="../ink/ink256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3" Type="http://schemas.openxmlformats.org/officeDocument/2006/relationships/customXml" Target="../ink/ink2573.xml"/><Relationship Id="rId18" Type="http://schemas.openxmlformats.org/officeDocument/2006/relationships/image" Target="../media/image2665.png"/><Relationship Id="rId26" Type="http://schemas.openxmlformats.org/officeDocument/2006/relationships/image" Target="../media/image2669.png"/><Relationship Id="rId3" Type="http://schemas.openxmlformats.org/officeDocument/2006/relationships/customXml" Target="../ink/ink2568.xml"/><Relationship Id="rId21" Type="http://schemas.openxmlformats.org/officeDocument/2006/relationships/customXml" Target="../ink/ink2577.xml"/><Relationship Id="rId34" Type="http://schemas.openxmlformats.org/officeDocument/2006/relationships/image" Target="../media/image2673.png"/><Relationship Id="rId7" Type="http://schemas.openxmlformats.org/officeDocument/2006/relationships/customXml" Target="../ink/ink2570.xml"/><Relationship Id="rId12" Type="http://schemas.openxmlformats.org/officeDocument/2006/relationships/image" Target="../media/image2662.png"/><Relationship Id="rId17" Type="http://schemas.openxmlformats.org/officeDocument/2006/relationships/customXml" Target="../ink/ink2575.xml"/><Relationship Id="rId25" Type="http://schemas.openxmlformats.org/officeDocument/2006/relationships/customXml" Target="../ink/ink2579.xml"/><Relationship Id="rId33" Type="http://schemas.openxmlformats.org/officeDocument/2006/relationships/customXml" Target="../ink/ink2583.xml"/><Relationship Id="rId2" Type="http://schemas.openxmlformats.org/officeDocument/2006/relationships/notesSlide" Target="../notesSlides/notesSlide63.xml"/><Relationship Id="rId16" Type="http://schemas.openxmlformats.org/officeDocument/2006/relationships/image" Target="../media/image2664.png"/><Relationship Id="rId20" Type="http://schemas.openxmlformats.org/officeDocument/2006/relationships/image" Target="../media/image2666.png"/><Relationship Id="rId29" Type="http://schemas.openxmlformats.org/officeDocument/2006/relationships/customXml" Target="../ink/ink2581.xml"/><Relationship Id="rId1" Type="http://schemas.openxmlformats.org/officeDocument/2006/relationships/slideLayout" Target="../slideLayouts/slideLayout2.xml"/><Relationship Id="rId6" Type="http://schemas.openxmlformats.org/officeDocument/2006/relationships/image" Target="../media/image2659.png"/><Relationship Id="rId11" Type="http://schemas.openxmlformats.org/officeDocument/2006/relationships/customXml" Target="../ink/ink2572.xml"/><Relationship Id="rId24" Type="http://schemas.openxmlformats.org/officeDocument/2006/relationships/image" Target="../media/image2668.png"/><Relationship Id="rId32" Type="http://schemas.openxmlformats.org/officeDocument/2006/relationships/image" Target="../media/image2672.png"/><Relationship Id="rId5" Type="http://schemas.openxmlformats.org/officeDocument/2006/relationships/customXml" Target="../ink/ink2569.xml"/><Relationship Id="rId15" Type="http://schemas.openxmlformats.org/officeDocument/2006/relationships/customXml" Target="../ink/ink2574.xml"/><Relationship Id="rId23" Type="http://schemas.openxmlformats.org/officeDocument/2006/relationships/customXml" Target="../ink/ink2578.xml"/><Relationship Id="rId28" Type="http://schemas.openxmlformats.org/officeDocument/2006/relationships/image" Target="../media/image2670.png"/><Relationship Id="rId36" Type="http://schemas.openxmlformats.org/officeDocument/2006/relationships/image" Target="../media/image2674.png"/><Relationship Id="rId10" Type="http://schemas.openxmlformats.org/officeDocument/2006/relationships/image" Target="../media/image2661.png"/><Relationship Id="rId19" Type="http://schemas.openxmlformats.org/officeDocument/2006/relationships/customXml" Target="../ink/ink2576.xml"/><Relationship Id="rId31" Type="http://schemas.openxmlformats.org/officeDocument/2006/relationships/customXml" Target="../ink/ink2582.xml"/><Relationship Id="rId4" Type="http://schemas.openxmlformats.org/officeDocument/2006/relationships/image" Target="../media/image2658.png"/><Relationship Id="rId9" Type="http://schemas.openxmlformats.org/officeDocument/2006/relationships/customXml" Target="../ink/ink2571.xml"/><Relationship Id="rId14" Type="http://schemas.openxmlformats.org/officeDocument/2006/relationships/image" Target="../media/image2663.png"/><Relationship Id="rId22" Type="http://schemas.openxmlformats.org/officeDocument/2006/relationships/image" Target="../media/image2667.png"/><Relationship Id="rId27" Type="http://schemas.openxmlformats.org/officeDocument/2006/relationships/customXml" Target="../ink/ink2580.xml"/><Relationship Id="rId30" Type="http://schemas.openxmlformats.org/officeDocument/2006/relationships/image" Target="../media/image2671.png"/><Relationship Id="rId35" Type="http://schemas.openxmlformats.org/officeDocument/2006/relationships/customXml" Target="../ink/ink2584.xml"/><Relationship Id="rId8" Type="http://schemas.openxmlformats.org/officeDocument/2006/relationships/image" Target="../media/image2660.png"/></Relationships>
</file>

<file path=ppt/slides/_rels/slide93.xml.rels><?xml version="1.0" encoding="UTF-8" standalone="yes"?>
<Relationships xmlns="http://schemas.openxmlformats.org/package/2006/relationships"><Relationship Id="rId117" Type="http://schemas.openxmlformats.org/officeDocument/2006/relationships/customXml" Target="../ink/ink2642.xml"/><Relationship Id="rId21" Type="http://schemas.openxmlformats.org/officeDocument/2006/relationships/customXml" Target="../ink/ink2594.xml"/><Relationship Id="rId42" Type="http://schemas.openxmlformats.org/officeDocument/2006/relationships/image" Target="../media/image2694.png"/><Relationship Id="rId63" Type="http://schemas.openxmlformats.org/officeDocument/2006/relationships/customXml" Target="../ink/ink2615.xml"/><Relationship Id="rId84" Type="http://schemas.openxmlformats.org/officeDocument/2006/relationships/image" Target="../media/image2715.png"/><Relationship Id="rId138" Type="http://schemas.openxmlformats.org/officeDocument/2006/relationships/image" Target="../media/image2742.png"/><Relationship Id="rId159" Type="http://schemas.openxmlformats.org/officeDocument/2006/relationships/customXml" Target="../ink/ink2663.xml"/><Relationship Id="rId170" Type="http://schemas.openxmlformats.org/officeDocument/2006/relationships/image" Target="../media/image2758.png"/><Relationship Id="rId191" Type="http://schemas.openxmlformats.org/officeDocument/2006/relationships/customXml" Target="../ink/ink2679.xml"/><Relationship Id="rId107" Type="http://schemas.openxmlformats.org/officeDocument/2006/relationships/customXml" Target="../ink/ink2637.xml"/><Relationship Id="rId11" Type="http://schemas.openxmlformats.org/officeDocument/2006/relationships/customXml" Target="../ink/ink2589.xml"/><Relationship Id="rId32" Type="http://schemas.openxmlformats.org/officeDocument/2006/relationships/image" Target="../media/image2689.png"/><Relationship Id="rId53" Type="http://schemas.openxmlformats.org/officeDocument/2006/relationships/customXml" Target="../ink/ink2610.xml"/><Relationship Id="rId74" Type="http://schemas.openxmlformats.org/officeDocument/2006/relationships/image" Target="../media/image2710.png"/><Relationship Id="rId128" Type="http://schemas.openxmlformats.org/officeDocument/2006/relationships/image" Target="../media/image2737.png"/><Relationship Id="rId149" Type="http://schemas.openxmlformats.org/officeDocument/2006/relationships/customXml" Target="../ink/ink2658.xml"/><Relationship Id="rId5" Type="http://schemas.openxmlformats.org/officeDocument/2006/relationships/customXml" Target="../ink/ink2586.xml"/><Relationship Id="rId95" Type="http://schemas.openxmlformats.org/officeDocument/2006/relationships/customXml" Target="../ink/ink2631.xml"/><Relationship Id="rId160" Type="http://schemas.openxmlformats.org/officeDocument/2006/relationships/image" Target="../media/image2753.png"/><Relationship Id="rId181" Type="http://schemas.openxmlformats.org/officeDocument/2006/relationships/customXml" Target="../ink/ink2674.xml"/><Relationship Id="rId22" Type="http://schemas.openxmlformats.org/officeDocument/2006/relationships/image" Target="../media/image2684.png"/><Relationship Id="rId43" Type="http://schemas.openxmlformats.org/officeDocument/2006/relationships/customXml" Target="../ink/ink2605.xml"/><Relationship Id="rId64" Type="http://schemas.openxmlformats.org/officeDocument/2006/relationships/image" Target="../media/image2705.png"/><Relationship Id="rId118" Type="http://schemas.openxmlformats.org/officeDocument/2006/relationships/image" Target="../media/image2732.png"/><Relationship Id="rId139" Type="http://schemas.openxmlformats.org/officeDocument/2006/relationships/customXml" Target="../ink/ink2653.xml"/><Relationship Id="rId85" Type="http://schemas.openxmlformats.org/officeDocument/2006/relationships/customXml" Target="../ink/ink2626.xml"/><Relationship Id="rId150" Type="http://schemas.openxmlformats.org/officeDocument/2006/relationships/image" Target="../media/image2748.png"/><Relationship Id="rId171" Type="http://schemas.openxmlformats.org/officeDocument/2006/relationships/customXml" Target="../ink/ink2669.xml"/><Relationship Id="rId192" Type="http://schemas.openxmlformats.org/officeDocument/2006/relationships/image" Target="../media/image2769.png"/><Relationship Id="rId12" Type="http://schemas.openxmlformats.org/officeDocument/2006/relationships/image" Target="../media/image2679.png"/><Relationship Id="rId33" Type="http://schemas.openxmlformats.org/officeDocument/2006/relationships/customXml" Target="../ink/ink2600.xml"/><Relationship Id="rId108" Type="http://schemas.openxmlformats.org/officeDocument/2006/relationships/image" Target="../media/image2727.png"/><Relationship Id="rId129" Type="http://schemas.openxmlformats.org/officeDocument/2006/relationships/customXml" Target="../ink/ink2648.xml"/><Relationship Id="rId54" Type="http://schemas.openxmlformats.org/officeDocument/2006/relationships/image" Target="../media/image2700.png"/><Relationship Id="rId75" Type="http://schemas.openxmlformats.org/officeDocument/2006/relationships/customXml" Target="../ink/ink2621.xml"/><Relationship Id="rId96" Type="http://schemas.openxmlformats.org/officeDocument/2006/relationships/image" Target="../media/image2721.png"/><Relationship Id="rId140" Type="http://schemas.openxmlformats.org/officeDocument/2006/relationships/image" Target="../media/image2743.png"/><Relationship Id="rId161" Type="http://schemas.openxmlformats.org/officeDocument/2006/relationships/customXml" Target="../ink/ink2664.xml"/><Relationship Id="rId182" Type="http://schemas.openxmlformats.org/officeDocument/2006/relationships/image" Target="../media/image2764.png"/><Relationship Id="rId6" Type="http://schemas.openxmlformats.org/officeDocument/2006/relationships/image" Target="../media/image2676.png"/><Relationship Id="rId23" Type="http://schemas.openxmlformats.org/officeDocument/2006/relationships/customXml" Target="../ink/ink2595.xml"/><Relationship Id="rId119" Type="http://schemas.openxmlformats.org/officeDocument/2006/relationships/customXml" Target="../ink/ink2643.xml"/><Relationship Id="rId44" Type="http://schemas.openxmlformats.org/officeDocument/2006/relationships/image" Target="../media/image2695.png"/><Relationship Id="rId65" Type="http://schemas.openxmlformats.org/officeDocument/2006/relationships/customXml" Target="../ink/ink2616.xml"/><Relationship Id="rId86" Type="http://schemas.openxmlformats.org/officeDocument/2006/relationships/image" Target="../media/image2716.png"/><Relationship Id="rId130" Type="http://schemas.openxmlformats.org/officeDocument/2006/relationships/image" Target="../media/image2738.png"/><Relationship Id="rId151" Type="http://schemas.openxmlformats.org/officeDocument/2006/relationships/customXml" Target="../ink/ink2659.xml"/><Relationship Id="rId172" Type="http://schemas.openxmlformats.org/officeDocument/2006/relationships/image" Target="../media/image2759.png"/><Relationship Id="rId193" Type="http://schemas.openxmlformats.org/officeDocument/2006/relationships/customXml" Target="../ink/ink2680.xml"/><Relationship Id="rId13" Type="http://schemas.openxmlformats.org/officeDocument/2006/relationships/customXml" Target="../ink/ink2590.xml"/><Relationship Id="rId109" Type="http://schemas.openxmlformats.org/officeDocument/2006/relationships/customXml" Target="../ink/ink2638.xml"/><Relationship Id="rId34" Type="http://schemas.openxmlformats.org/officeDocument/2006/relationships/image" Target="../media/image2690.png"/><Relationship Id="rId55" Type="http://schemas.openxmlformats.org/officeDocument/2006/relationships/customXml" Target="../ink/ink2611.xml"/><Relationship Id="rId76" Type="http://schemas.openxmlformats.org/officeDocument/2006/relationships/image" Target="../media/image2711.png"/><Relationship Id="rId97" Type="http://schemas.openxmlformats.org/officeDocument/2006/relationships/customXml" Target="../ink/ink2632.xml"/><Relationship Id="rId120" Type="http://schemas.openxmlformats.org/officeDocument/2006/relationships/image" Target="../media/image2733.png"/><Relationship Id="rId141" Type="http://schemas.openxmlformats.org/officeDocument/2006/relationships/customXml" Target="../ink/ink2654.xml"/><Relationship Id="rId7" Type="http://schemas.openxmlformats.org/officeDocument/2006/relationships/customXml" Target="../ink/ink2587.xml"/><Relationship Id="rId71" Type="http://schemas.openxmlformats.org/officeDocument/2006/relationships/customXml" Target="../ink/ink2619.xml"/><Relationship Id="rId92" Type="http://schemas.openxmlformats.org/officeDocument/2006/relationships/image" Target="../media/image2719.png"/><Relationship Id="rId162" Type="http://schemas.openxmlformats.org/officeDocument/2006/relationships/image" Target="../media/image2754.png"/><Relationship Id="rId183" Type="http://schemas.openxmlformats.org/officeDocument/2006/relationships/customXml" Target="../ink/ink2675.xml"/><Relationship Id="rId2" Type="http://schemas.openxmlformats.org/officeDocument/2006/relationships/notesSlide" Target="../notesSlides/notesSlide64.xml"/><Relationship Id="rId29" Type="http://schemas.openxmlformats.org/officeDocument/2006/relationships/customXml" Target="../ink/ink2598.xml"/><Relationship Id="rId24" Type="http://schemas.openxmlformats.org/officeDocument/2006/relationships/image" Target="../media/image2685.png"/><Relationship Id="rId40" Type="http://schemas.openxmlformats.org/officeDocument/2006/relationships/image" Target="../media/image2693.png"/><Relationship Id="rId45" Type="http://schemas.openxmlformats.org/officeDocument/2006/relationships/customXml" Target="../ink/ink2606.xml"/><Relationship Id="rId66" Type="http://schemas.openxmlformats.org/officeDocument/2006/relationships/image" Target="../media/image2706.png"/><Relationship Id="rId87" Type="http://schemas.openxmlformats.org/officeDocument/2006/relationships/customXml" Target="../ink/ink2627.xml"/><Relationship Id="rId110" Type="http://schemas.openxmlformats.org/officeDocument/2006/relationships/image" Target="../media/image2728.png"/><Relationship Id="rId115" Type="http://schemas.openxmlformats.org/officeDocument/2006/relationships/customXml" Target="../ink/ink2641.xml"/><Relationship Id="rId131" Type="http://schemas.openxmlformats.org/officeDocument/2006/relationships/customXml" Target="../ink/ink2649.xml"/><Relationship Id="rId136" Type="http://schemas.openxmlformats.org/officeDocument/2006/relationships/image" Target="../media/image2741.png"/><Relationship Id="rId157" Type="http://schemas.openxmlformats.org/officeDocument/2006/relationships/customXml" Target="../ink/ink2662.xml"/><Relationship Id="rId178" Type="http://schemas.openxmlformats.org/officeDocument/2006/relationships/image" Target="../media/image2762.png"/><Relationship Id="rId61" Type="http://schemas.openxmlformats.org/officeDocument/2006/relationships/customXml" Target="../ink/ink2614.xml"/><Relationship Id="rId82" Type="http://schemas.openxmlformats.org/officeDocument/2006/relationships/image" Target="../media/image2714.png"/><Relationship Id="rId152" Type="http://schemas.openxmlformats.org/officeDocument/2006/relationships/image" Target="../media/image2749.png"/><Relationship Id="rId173" Type="http://schemas.openxmlformats.org/officeDocument/2006/relationships/customXml" Target="../ink/ink2670.xml"/><Relationship Id="rId194" Type="http://schemas.openxmlformats.org/officeDocument/2006/relationships/image" Target="../media/image2770.png"/><Relationship Id="rId19" Type="http://schemas.openxmlformats.org/officeDocument/2006/relationships/customXml" Target="../ink/ink2593.xml"/><Relationship Id="rId14" Type="http://schemas.openxmlformats.org/officeDocument/2006/relationships/image" Target="../media/image2680.png"/><Relationship Id="rId30" Type="http://schemas.openxmlformats.org/officeDocument/2006/relationships/image" Target="../media/image2688.png"/><Relationship Id="rId35" Type="http://schemas.openxmlformats.org/officeDocument/2006/relationships/customXml" Target="../ink/ink2601.xml"/><Relationship Id="rId56" Type="http://schemas.openxmlformats.org/officeDocument/2006/relationships/image" Target="../media/image2701.png"/><Relationship Id="rId77" Type="http://schemas.openxmlformats.org/officeDocument/2006/relationships/customXml" Target="../ink/ink2622.xml"/><Relationship Id="rId100" Type="http://schemas.openxmlformats.org/officeDocument/2006/relationships/image" Target="../media/image2723.png"/><Relationship Id="rId105" Type="http://schemas.openxmlformats.org/officeDocument/2006/relationships/customXml" Target="../ink/ink2636.xml"/><Relationship Id="rId126" Type="http://schemas.openxmlformats.org/officeDocument/2006/relationships/image" Target="../media/image2736.png"/><Relationship Id="rId147" Type="http://schemas.openxmlformats.org/officeDocument/2006/relationships/customXml" Target="../ink/ink2657.xml"/><Relationship Id="rId168" Type="http://schemas.openxmlformats.org/officeDocument/2006/relationships/image" Target="../media/image2757.png"/><Relationship Id="rId8" Type="http://schemas.openxmlformats.org/officeDocument/2006/relationships/image" Target="../media/image2677.png"/><Relationship Id="rId51" Type="http://schemas.openxmlformats.org/officeDocument/2006/relationships/customXml" Target="../ink/ink2609.xml"/><Relationship Id="rId72" Type="http://schemas.openxmlformats.org/officeDocument/2006/relationships/image" Target="../media/image2709.png"/><Relationship Id="rId93" Type="http://schemas.openxmlformats.org/officeDocument/2006/relationships/customXml" Target="../ink/ink2630.xml"/><Relationship Id="rId98" Type="http://schemas.openxmlformats.org/officeDocument/2006/relationships/image" Target="../media/image2722.png"/><Relationship Id="rId121" Type="http://schemas.openxmlformats.org/officeDocument/2006/relationships/customXml" Target="../ink/ink2644.xml"/><Relationship Id="rId142" Type="http://schemas.openxmlformats.org/officeDocument/2006/relationships/image" Target="../media/image2744.png"/><Relationship Id="rId163" Type="http://schemas.openxmlformats.org/officeDocument/2006/relationships/customXml" Target="../ink/ink2665.xml"/><Relationship Id="rId184" Type="http://schemas.openxmlformats.org/officeDocument/2006/relationships/image" Target="../media/image2765.png"/><Relationship Id="rId189" Type="http://schemas.openxmlformats.org/officeDocument/2006/relationships/customXml" Target="../ink/ink2678.xml"/><Relationship Id="rId3" Type="http://schemas.openxmlformats.org/officeDocument/2006/relationships/customXml" Target="../ink/ink2585.xml"/><Relationship Id="rId25" Type="http://schemas.openxmlformats.org/officeDocument/2006/relationships/customXml" Target="../ink/ink2596.xml"/><Relationship Id="rId46" Type="http://schemas.openxmlformats.org/officeDocument/2006/relationships/image" Target="../media/image2696.png"/><Relationship Id="rId67" Type="http://schemas.openxmlformats.org/officeDocument/2006/relationships/customXml" Target="../ink/ink2617.xml"/><Relationship Id="rId116" Type="http://schemas.openxmlformats.org/officeDocument/2006/relationships/image" Target="../media/image2731.png"/><Relationship Id="rId137" Type="http://schemas.openxmlformats.org/officeDocument/2006/relationships/customXml" Target="../ink/ink2652.xml"/><Relationship Id="rId158" Type="http://schemas.openxmlformats.org/officeDocument/2006/relationships/image" Target="../media/image2752.png"/><Relationship Id="rId20" Type="http://schemas.openxmlformats.org/officeDocument/2006/relationships/image" Target="../media/image2683.png"/><Relationship Id="rId41" Type="http://schemas.openxmlformats.org/officeDocument/2006/relationships/customXml" Target="../ink/ink2604.xml"/><Relationship Id="rId62" Type="http://schemas.openxmlformats.org/officeDocument/2006/relationships/image" Target="../media/image2704.png"/><Relationship Id="rId83" Type="http://schemas.openxmlformats.org/officeDocument/2006/relationships/customXml" Target="../ink/ink2625.xml"/><Relationship Id="rId88" Type="http://schemas.openxmlformats.org/officeDocument/2006/relationships/image" Target="../media/image2717.png"/><Relationship Id="rId111" Type="http://schemas.openxmlformats.org/officeDocument/2006/relationships/customXml" Target="../ink/ink2639.xml"/><Relationship Id="rId132" Type="http://schemas.openxmlformats.org/officeDocument/2006/relationships/image" Target="../media/image2739.png"/><Relationship Id="rId153" Type="http://schemas.openxmlformats.org/officeDocument/2006/relationships/customXml" Target="../ink/ink2660.xml"/><Relationship Id="rId174" Type="http://schemas.openxmlformats.org/officeDocument/2006/relationships/image" Target="../media/image2760.png"/><Relationship Id="rId179" Type="http://schemas.openxmlformats.org/officeDocument/2006/relationships/customXml" Target="../ink/ink2673.xml"/><Relationship Id="rId195" Type="http://schemas.openxmlformats.org/officeDocument/2006/relationships/customXml" Target="../ink/ink2681.xml"/><Relationship Id="rId190" Type="http://schemas.openxmlformats.org/officeDocument/2006/relationships/image" Target="../media/image2768.png"/><Relationship Id="rId15" Type="http://schemas.openxmlformats.org/officeDocument/2006/relationships/customXml" Target="../ink/ink2591.xml"/><Relationship Id="rId36" Type="http://schemas.openxmlformats.org/officeDocument/2006/relationships/image" Target="../media/image2691.png"/><Relationship Id="rId57" Type="http://schemas.openxmlformats.org/officeDocument/2006/relationships/customXml" Target="../ink/ink2612.xml"/><Relationship Id="rId106" Type="http://schemas.openxmlformats.org/officeDocument/2006/relationships/image" Target="../media/image2726.png"/><Relationship Id="rId127" Type="http://schemas.openxmlformats.org/officeDocument/2006/relationships/customXml" Target="../ink/ink2647.xml"/><Relationship Id="rId10" Type="http://schemas.openxmlformats.org/officeDocument/2006/relationships/image" Target="../media/image2678.png"/><Relationship Id="rId31" Type="http://schemas.openxmlformats.org/officeDocument/2006/relationships/customXml" Target="../ink/ink2599.xml"/><Relationship Id="rId52" Type="http://schemas.openxmlformats.org/officeDocument/2006/relationships/image" Target="../media/image2699.png"/><Relationship Id="rId73" Type="http://schemas.openxmlformats.org/officeDocument/2006/relationships/customXml" Target="../ink/ink2620.xml"/><Relationship Id="rId78" Type="http://schemas.openxmlformats.org/officeDocument/2006/relationships/image" Target="../media/image2712.png"/><Relationship Id="rId94" Type="http://schemas.openxmlformats.org/officeDocument/2006/relationships/image" Target="../media/image2720.png"/><Relationship Id="rId99" Type="http://schemas.openxmlformats.org/officeDocument/2006/relationships/customXml" Target="../ink/ink2633.xml"/><Relationship Id="rId101" Type="http://schemas.openxmlformats.org/officeDocument/2006/relationships/customXml" Target="../ink/ink2634.xml"/><Relationship Id="rId122" Type="http://schemas.openxmlformats.org/officeDocument/2006/relationships/image" Target="../media/image2734.png"/><Relationship Id="rId143" Type="http://schemas.openxmlformats.org/officeDocument/2006/relationships/customXml" Target="../ink/ink2655.xml"/><Relationship Id="rId148" Type="http://schemas.openxmlformats.org/officeDocument/2006/relationships/image" Target="../media/image2747.png"/><Relationship Id="rId164" Type="http://schemas.openxmlformats.org/officeDocument/2006/relationships/image" Target="../media/image2755.png"/><Relationship Id="rId169" Type="http://schemas.openxmlformats.org/officeDocument/2006/relationships/customXml" Target="../ink/ink2668.xml"/><Relationship Id="rId185" Type="http://schemas.openxmlformats.org/officeDocument/2006/relationships/customXml" Target="../ink/ink2676.xml"/><Relationship Id="rId4" Type="http://schemas.openxmlformats.org/officeDocument/2006/relationships/image" Target="../media/image2675.png"/><Relationship Id="rId9" Type="http://schemas.openxmlformats.org/officeDocument/2006/relationships/customXml" Target="../ink/ink2588.xml"/><Relationship Id="rId180" Type="http://schemas.openxmlformats.org/officeDocument/2006/relationships/image" Target="../media/image2763.png"/><Relationship Id="rId26" Type="http://schemas.openxmlformats.org/officeDocument/2006/relationships/image" Target="../media/image2686.png"/><Relationship Id="rId47" Type="http://schemas.openxmlformats.org/officeDocument/2006/relationships/customXml" Target="../ink/ink2607.xml"/><Relationship Id="rId68" Type="http://schemas.openxmlformats.org/officeDocument/2006/relationships/image" Target="../media/image2707.png"/><Relationship Id="rId89" Type="http://schemas.openxmlformats.org/officeDocument/2006/relationships/customXml" Target="../ink/ink2628.xml"/><Relationship Id="rId112" Type="http://schemas.openxmlformats.org/officeDocument/2006/relationships/image" Target="../media/image2729.png"/><Relationship Id="rId133" Type="http://schemas.openxmlformats.org/officeDocument/2006/relationships/customXml" Target="../ink/ink2650.xml"/><Relationship Id="rId154" Type="http://schemas.openxmlformats.org/officeDocument/2006/relationships/image" Target="../media/image2750.png"/><Relationship Id="rId175" Type="http://schemas.openxmlformats.org/officeDocument/2006/relationships/customXml" Target="../ink/ink2671.xml"/><Relationship Id="rId196" Type="http://schemas.openxmlformats.org/officeDocument/2006/relationships/image" Target="../media/image2771.png"/><Relationship Id="rId16" Type="http://schemas.openxmlformats.org/officeDocument/2006/relationships/image" Target="../media/image2681.png"/><Relationship Id="rId37" Type="http://schemas.openxmlformats.org/officeDocument/2006/relationships/customXml" Target="../ink/ink2602.xml"/><Relationship Id="rId58" Type="http://schemas.openxmlformats.org/officeDocument/2006/relationships/image" Target="../media/image2702.png"/><Relationship Id="rId79" Type="http://schemas.openxmlformats.org/officeDocument/2006/relationships/customXml" Target="../ink/ink2623.xml"/><Relationship Id="rId102" Type="http://schemas.openxmlformats.org/officeDocument/2006/relationships/image" Target="../media/image2724.png"/><Relationship Id="rId123" Type="http://schemas.openxmlformats.org/officeDocument/2006/relationships/customXml" Target="../ink/ink2645.xml"/><Relationship Id="rId144" Type="http://schemas.openxmlformats.org/officeDocument/2006/relationships/image" Target="../media/image2745.png"/><Relationship Id="rId90" Type="http://schemas.openxmlformats.org/officeDocument/2006/relationships/image" Target="../media/image2718.png"/><Relationship Id="rId165" Type="http://schemas.openxmlformats.org/officeDocument/2006/relationships/customXml" Target="../ink/ink2666.xml"/><Relationship Id="rId186" Type="http://schemas.openxmlformats.org/officeDocument/2006/relationships/image" Target="../media/image2766.png"/><Relationship Id="rId27" Type="http://schemas.openxmlformats.org/officeDocument/2006/relationships/customXml" Target="../ink/ink2597.xml"/><Relationship Id="rId48" Type="http://schemas.openxmlformats.org/officeDocument/2006/relationships/image" Target="../media/image2697.png"/><Relationship Id="rId69" Type="http://schemas.openxmlformats.org/officeDocument/2006/relationships/customXml" Target="../ink/ink2618.xml"/><Relationship Id="rId113" Type="http://schemas.openxmlformats.org/officeDocument/2006/relationships/customXml" Target="../ink/ink2640.xml"/><Relationship Id="rId134" Type="http://schemas.openxmlformats.org/officeDocument/2006/relationships/image" Target="../media/image2740.png"/><Relationship Id="rId80" Type="http://schemas.openxmlformats.org/officeDocument/2006/relationships/image" Target="../media/image2713.png"/><Relationship Id="rId155" Type="http://schemas.openxmlformats.org/officeDocument/2006/relationships/customXml" Target="../ink/ink2661.xml"/><Relationship Id="rId176" Type="http://schemas.openxmlformats.org/officeDocument/2006/relationships/image" Target="../media/image2761.png"/><Relationship Id="rId197" Type="http://schemas.openxmlformats.org/officeDocument/2006/relationships/customXml" Target="../ink/ink2682.xml"/><Relationship Id="rId17" Type="http://schemas.openxmlformats.org/officeDocument/2006/relationships/customXml" Target="../ink/ink2592.xml"/><Relationship Id="rId38" Type="http://schemas.openxmlformats.org/officeDocument/2006/relationships/image" Target="../media/image2692.png"/><Relationship Id="rId59" Type="http://schemas.openxmlformats.org/officeDocument/2006/relationships/customXml" Target="../ink/ink2613.xml"/><Relationship Id="rId103" Type="http://schemas.openxmlformats.org/officeDocument/2006/relationships/customXml" Target="../ink/ink2635.xml"/><Relationship Id="rId124" Type="http://schemas.openxmlformats.org/officeDocument/2006/relationships/image" Target="../media/image2735.png"/><Relationship Id="rId70" Type="http://schemas.openxmlformats.org/officeDocument/2006/relationships/image" Target="../media/image2708.png"/><Relationship Id="rId91" Type="http://schemas.openxmlformats.org/officeDocument/2006/relationships/customXml" Target="../ink/ink2629.xml"/><Relationship Id="rId145" Type="http://schemas.openxmlformats.org/officeDocument/2006/relationships/customXml" Target="../ink/ink2656.xml"/><Relationship Id="rId166" Type="http://schemas.openxmlformats.org/officeDocument/2006/relationships/image" Target="../media/image2756.png"/><Relationship Id="rId187" Type="http://schemas.openxmlformats.org/officeDocument/2006/relationships/customXml" Target="../ink/ink2677.xml"/><Relationship Id="rId1" Type="http://schemas.openxmlformats.org/officeDocument/2006/relationships/slideLayout" Target="../slideLayouts/slideLayout2.xml"/><Relationship Id="rId28" Type="http://schemas.openxmlformats.org/officeDocument/2006/relationships/image" Target="../media/image2687.png"/><Relationship Id="rId49" Type="http://schemas.openxmlformats.org/officeDocument/2006/relationships/customXml" Target="../ink/ink2608.xml"/><Relationship Id="rId114" Type="http://schemas.openxmlformats.org/officeDocument/2006/relationships/image" Target="../media/image2730.png"/><Relationship Id="rId60" Type="http://schemas.openxmlformats.org/officeDocument/2006/relationships/image" Target="../media/image2703.png"/><Relationship Id="rId81" Type="http://schemas.openxmlformats.org/officeDocument/2006/relationships/customXml" Target="../ink/ink2624.xml"/><Relationship Id="rId135" Type="http://schemas.openxmlformats.org/officeDocument/2006/relationships/customXml" Target="../ink/ink2651.xml"/><Relationship Id="rId156" Type="http://schemas.openxmlformats.org/officeDocument/2006/relationships/image" Target="../media/image2751.png"/><Relationship Id="rId177" Type="http://schemas.openxmlformats.org/officeDocument/2006/relationships/customXml" Target="../ink/ink2672.xml"/><Relationship Id="rId198" Type="http://schemas.openxmlformats.org/officeDocument/2006/relationships/image" Target="../media/image2772.png"/><Relationship Id="rId18" Type="http://schemas.openxmlformats.org/officeDocument/2006/relationships/image" Target="../media/image2682.png"/><Relationship Id="rId39" Type="http://schemas.openxmlformats.org/officeDocument/2006/relationships/customXml" Target="../ink/ink2603.xml"/><Relationship Id="rId50" Type="http://schemas.openxmlformats.org/officeDocument/2006/relationships/image" Target="../media/image2698.png"/><Relationship Id="rId104" Type="http://schemas.openxmlformats.org/officeDocument/2006/relationships/image" Target="../media/image2725.png"/><Relationship Id="rId125" Type="http://schemas.openxmlformats.org/officeDocument/2006/relationships/customXml" Target="../ink/ink2646.xml"/><Relationship Id="rId146" Type="http://schemas.openxmlformats.org/officeDocument/2006/relationships/image" Target="../media/image2746.png"/><Relationship Id="rId167" Type="http://schemas.openxmlformats.org/officeDocument/2006/relationships/customXml" Target="../ink/ink2667.xml"/><Relationship Id="rId188" Type="http://schemas.openxmlformats.org/officeDocument/2006/relationships/image" Target="../media/image2767.png"/></Relationships>
</file>

<file path=ppt/slides/_rels/slide94.xml.rels><?xml version="1.0" encoding="UTF-8" standalone="yes"?>
<Relationships xmlns="http://schemas.openxmlformats.org/package/2006/relationships"><Relationship Id="rId3" Type="http://schemas.openxmlformats.org/officeDocument/2006/relationships/image" Target="../media/image1528.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529.jpeg"/><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3" Type="http://schemas.openxmlformats.org/officeDocument/2006/relationships/customXml" Target="../ink/ink2688.xml"/><Relationship Id="rId18" Type="http://schemas.openxmlformats.org/officeDocument/2006/relationships/image" Target="../media/image2782.png"/><Relationship Id="rId26" Type="http://schemas.openxmlformats.org/officeDocument/2006/relationships/image" Target="../media/image2786.png"/><Relationship Id="rId39" Type="http://schemas.openxmlformats.org/officeDocument/2006/relationships/customXml" Target="../ink/ink2701.xml"/><Relationship Id="rId21" Type="http://schemas.openxmlformats.org/officeDocument/2006/relationships/customXml" Target="../ink/ink2692.xml"/><Relationship Id="rId34" Type="http://schemas.openxmlformats.org/officeDocument/2006/relationships/image" Target="../media/image2790.png"/><Relationship Id="rId42" Type="http://schemas.openxmlformats.org/officeDocument/2006/relationships/image" Target="../media/image2794.png"/><Relationship Id="rId47" Type="http://schemas.openxmlformats.org/officeDocument/2006/relationships/customXml" Target="../ink/ink2705.xml"/><Relationship Id="rId50" Type="http://schemas.openxmlformats.org/officeDocument/2006/relationships/image" Target="../media/image2798.png"/><Relationship Id="rId7" Type="http://schemas.openxmlformats.org/officeDocument/2006/relationships/customXml" Target="../ink/ink2685.xml"/><Relationship Id="rId2" Type="http://schemas.openxmlformats.org/officeDocument/2006/relationships/notesSlide" Target="../notesSlides/notesSlide68.xml"/><Relationship Id="rId16" Type="http://schemas.openxmlformats.org/officeDocument/2006/relationships/image" Target="../media/image2781.png"/><Relationship Id="rId29" Type="http://schemas.openxmlformats.org/officeDocument/2006/relationships/customXml" Target="../ink/ink2696.xml"/><Relationship Id="rId11" Type="http://schemas.openxmlformats.org/officeDocument/2006/relationships/customXml" Target="../ink/ink2687.xml"/><Relationship Id="rId24" Type="http://schemas.openxmlformats.org/officeDocument/2006/relationships/image" Target="../media/image2785.png"/><Relationship Id="rId32" Type="http://schemas.openxmlformats.org/officeDocument/2006/relationships/image" Target="../media/image2789.png"/><Relationship Id="rId37" Type="http://schemas.openxmlformats.org/officeDocument/2006/relationships/customXml" Target="../ink/ink2700.xml"/><Relationship Id="rId40" Type="http://schemas.openxmlformats.org/officeDocument/2006/relationships/image" Target="../media/image2793.png"/><Relationship Id="rId45" Type="http://schemas.openxmlformats.org/officeDocument/2006/relationships/customXml" Target="../ink/ink2704.xml"/><Relationship Id="rId5" Type="http://schemas.openxmlformats.org/officeDocument/2006/relationships/customXml" Target="../ink/ink2684.xml"/><Relationship Id="rId15" Type="http://schemas.openxmlformats.org/officeDocument/2006/relationships/customXml" Target="../ink/ink2689.xml"/><Relationship Id="rId23" Type="http://schemas.openxmlformats.org/officeDocument/2006/relationships/customXml" Target="../ink/ink2693.xml"/><Relationship Id="rId28" Type="http://schemas.openxmlformats.org/officeDocument/2006/relationships/image" Target="../media/image2787.png"/><Relationship Id="rId36" Type="http://schemas.openxmlformats.org/officeDocument/2006/relationships/image" Target="../media/image2791.png"/><Relationship Id="rId49" Type="http://schemas.openxmlformats.org/officeDocument/2006/relationships/customXml" Target="../ink/ink2706.xml"/><Relationship Id="rId10" Type="http://schemas.openxmlformats.org/officeDocument/2006/relationships/image" Target="../media/image2778.png"/><Relationship Id="rId19" Type="http://schemas.openxmlformats.org/officeDocument/2006/relationships/customXml" Target="../ink/ink2691.xml"/><Relationship Id="rId31" Type="http://schemas.openxmlformats.org/officeDocument/2006/relationships/customXml" Target="../ink/ink2697.xml"/><Relationship Id="rId44" Type="http://schemas.openxmlformats.org/officeDocument/2006/relationships/image" Target="../media/image2795.png"/><Relationship Id="rId4" Type="http://schemas.openxmlformats.org/officeDocument/2006/relationships/image" Target="../media/image2775.png"/><Relationship Id="rId9" Type="http://schemas.openxmlformats.org/officeDocument/2006/relationships/customXml" Target="../ink/ink2686.xml"/><Relationship Id="rId14" Type="http://schemas.openxmlformats.org/officeDocument/2006/relationships/image" Target="../media/image2780.png"/><Relationship Id="rId22" Type="http://schemas.openxmlformats.org/officeDocument/2006/relationships/image" Target="../media/image2784.png"/><Relationship Id="rId27" Type="http://schemas.openxmlformats.org/officeDocument/2006/relationships/customXml" Target="../ink/ink2695.xml"/><Relationship Id="rId30" Type="http://schemas.openxmlformats.org/officeDocument/2006/relationships/image" Target="../media/image2788.png"/><Relationship Id="rId35" Type="http://schemas.openxmlformats.org/officeDocument/2006/relationships/customXml" Target="../ink/ink2699.xml"/><Relationship Id="rId43" Type="http://schemas.openxmlformats.org/officeDocument/2006/relationships/customXml" Target="../ink/ink2703.xml"/><Relationship Id="rId48" Type="http://schemas.openxmlformats.org/officeDocument/2006/relationships/image" Target="../media/image2797.png"/><Relationship Id="rId8" Type="http://schemas.openxmlformats.org/officeDocument/2006/relationships/image" Target="../media/image2777.png"/><Relationship Id="rId3" Type="http://schemas.openxmlformats.org/officeDocument/2006/relationships/customXml" Target="../ink/ink2683.xml"/><Relationship Id="rId12" Type="http://schemas.openxmlformats.org/officeDocument/2006/relationships/image" Target="../media/image2779.png"/><Relationship Id="rId17" Type="http://schemas.openxmlformats.org/officeDocument/2006/relationships/customXml" Target="../ink/ink2690.xml"/><Relationship Id="rId25" Type="http://schemas.openxmlformats.org/officeDocument/2006/relationships/customXml" Target="../ink/ink2694.xml"/><Relationship Id="rId33" Type="http://schemas.openxmlformats.org/officeDocument/2006/relationships/customXml" Target="../ink/ink2698.xml"/><Relationship Id="rId38" Type="http://schemas.openxmlformats.org/officeDocument/2006/relationships/image" Target="../media/image2792.png"/><Relationship Id="rId46" Type="http://schemas.openxmlformats.org/officeDocument/2006/relationships/image" Target="../media/image2796.png"/><Relationship Id="rId20" Type="http://schemas.openxmlformats.org/officeDocument/2006/relationships/image" Target="../media/image2783.png"/><Relationship Id="rId41" Type="http://schemas.openxmlformats.org/officeDocument/2006/relationships/customXml" Target="../ink/ink2702.xml"/><Relationship Id="rId1" Type="http://schemas.openxmlformats.org/officeDocument/2006/relationships/slideLayout" Target="../slideLayouts/slideLayout2.xml"/><Relationship Id="rId6" Type="http://schemas.openxmlformats.org/officeDocument/2006/relationships/image" Target="../media/image2776.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530.wm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7510" b="16467"/>
          <a:stretch>
            <a:fillRect/>
          </a:stretch>
        </p:blipFill>
        <p:spPr>
          <a:xfrm>
            <a:off x="-15490" y="4149080"/>
            <a:ext cx="9159490" cy="2736304"/>
          </a:xfrm>
          <a:prstGeom prst="rect">
            <a:avLst/>
          </a:prstGeom>
        </p:spPr>
      </p:pic>
      <p:sp>
        <p:nvSpPr>
          <p:cNvPr id="3075" name="Rectangle 3"/>
          <p:cNvSpPr>
            <a:spLocks noChangeArrowheads="1"/>
          </p:cNvSpPr>
          <p:nvPr/>
        </p:nvSpPr>
        <p:spPr bwMode="auto">
          <a:xfrm>
            <a:off x="1218565" y="811530"/>
            <a:ext cx="682561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defRPr>
                <a:solidFill>
                  <a:schemeClr val="tx1"/>
                </a:solidFill>
                <a:latin typeface="Arial" panose="020B0604020202020204" pitchFamily="34" charset="0"/>
                <a:ea typeface="华文细黑"/>
                <a:cs typeface="华文细黑"/>
              </a:defRPr>
            </a:lvl1pPr>
            <a:lvl2pPr marL="742950" indent="-285750" algn="ctr" eaLnBrk="0" hangingPunct="0">
              <a:defRPr>
                <a:solidFill>
                  <a:schemeClr val="tx1"/>
                </a:solidFill>
                <a:latin typeface="Arial" panose="020B0604020202020204" pitchFamily="34" charset="0"/>
                <a:ea typeface="华文细黑"/>
                <a:cs typeface="华文细黑"/>
              </a:defRPr>
            </a:lvl2pPr>
            <a:lvl3pPr marL="1143000" indent="-228600" algn="ctr" eaLnBrk="0" hangingPunct="0">
              <a:defRPr>
                <a:solidFill>
                  <a:schemeClr val="tx1"/>
                </a:solidFill>
                <a:latin typeface="Arial" panose="020B0604020202020204" pitchFamily="34" charset="0"/>
                <a:ea typeface="华文细黑"/>
                <a:cs typeface="华文细黑"/>
              </a:defRPr>
            </a:lvl3pPr>
            <a:lvl4pPr marL="1600200" indent="-228600" algn="ctr" eaLnBrk="0" hangingPunct="0">
              <a:defRPr>
                <a:solidFill>
                  <a:schemeClr val="tx1"/>
                </a:solidFill>
                <a:latin typeface="Arial" panose="020B0604020202020204" pitchFamily="34" charset="0"/>
                <a:ea typeface="华文细黑"/>
                <a:cs typeface="华文细黑"/>
              </a:defRPr>
            </a:lvl4pPr>
            <a:lvl5pPr marL="2057400" indent="-228600" algn="ctr" eaLnBrk="0" hangingPunct="0">
              <a:defRPr>
                <a:solidFill>
                  <a:schemeClr val="tx1"/>
                </a:solidFill>
                <a:latin typeface="Arial" panose="020B0604020202020204" pitchFamily="34" charset="0"/>
                <a:ea typeface="华文细黑"/>
                <a:cs typeface="华文细黑"/>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9pPr>
          </a:lstStyle>
          <a:p>
            <a:r>
              <a:rPr lang="en-US" altLang="zh-CN" sz="4800" b="1" dirty="0">
                <a:solidFill>
                  <a:schemeClr val="tx2">
                    <a:lumMod val="75000"/>
                  </a:schemeClr>
                </a:solidFill>
                <a:latin typeface="Times New Roman" panose="02020603050405020304" pitchFamily="18" charset="0"/>
                <a:cs typeface="Times New Roman" panose="02020603050405020304" pitchFamily="18" charset="0"/>
              </a:rPr>
              <a:t>Chapter 3 </a:t>
            </a:r>
            <a:r>
              <a:rPr lang="en-US" altLang="zh-CN" sz="4800" b="1" dirty="0">
                <a:solidFill>
                  <a:schemeClr val="tx2">
                    <a:lumMod val="75000"/>
                  </a:schemeClr>
                </a:solidFill>
                <a:latin typeface="Times New Roman" panose="02020603050405020304" pitchFamily="18" charset="0"/>
                <a:cs typeface="Times New Roman" panose="02020603050405020304" pitchFamily="18" charset="0"/>
                <a:sym typeface="+mn-ea"/>
              </a:rPr>
              <a:t>Proteome Separation Techniques</a:t>
            </a:r>
            <a:endParaRPr lang="en-US" altLang="zh-CN" sz="4800" dirty="0">
              <a:solidFill>
                <a:schemeClr val="tx2">
                  <a:lumMod val="75000"/>
                </a:schemeClr>
              </a:solidFill>
              <a:effectLst/>
              <a:latin typeface="Times New Roman" panose="02020603050405020304" pitchFamily="18" charset="0"/>
              <a:ea typeface="黑体" panose="02010609060101010101" pitchFamily="2" charset="-122"/>
              <a:cs typeface="Times New Roman" panose="02020603050405020304" pitchFamily="18" charset="0"/>
            </a:endParaRPr>
          </a:p>
        </p:txBody>
      </p:sp>
      <p:sp>
        <p:nvSpPr>
          <p:cNvPr id="7" name="Subtitle 2"/>
          <p:cNvSpPr txBox="1"/>
          <p:nvPr/>
        </p:nvSpPr>
        <p:spPr bwMode="auto">
          <a:xfrm>
            <a:off x="647439" y="2860814"/>
            <a:ext cx="7848872" cy="1701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fontAlgn="base">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vl6pPr marL="25146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6pPr>
            <a:lvl7pPr marL="29718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7pPr>
            <a:lvl8pPr marL="34290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8pPr>
            <a:lvl9pPr marL="3886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9pPr>
          </a:lstStyle>
          <a:p>
            <a:pPr marL="0" indent="0" algn="ctr">
              <a:buFont typeface="Wingdings" panose="05000000000000000000" pitchFamily="2" charset="2"/>
              <a:buNone/>
              <a:defRPr/>
            </a:pPr>
            <a:r>
              <a:rPr lang="en-US" altLang="zh-CN" sz="2400" kern="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Li-</a:t>
            </a:r>
            <a:r>
              <a:rPr lang="en-US" altLang="zh-CN" sz="2400" kern="0" dirty="0" err="1">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Qiang</a:t>
            </a:r>
            <a:r>
              <a:rPr lang="en-US" altLang="zh-CN" sz="2400" kern="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Fan</a:t>
            </a:r>
          </a:p>
          <a:p>
            <a:pPr marL="0" indent="0" algn="ctr">
              <a:buFont typeface="Wingdings" panose="05000000000000000000" pitchFamily="2" charset="2"/>
              <a:buNone/>
              <a:defRPr/>
            </a:pPr>
            <a:r>
              <a:rPr lang="en-US" altLang="zh-CN" sz="2400" kern="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East China University of Science and Technolog</a:t>
            </a:r>
            <a:endParaRPr lang="en-US" sz="2400" kern="0" dirty="0">
              <a:solidFill>
                <a:schemeClr val="accent1">
                  <a:lumMod val="75000"/>
                </a:schemeClr>
              </a:solidFill>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13572">
        <p:fade/>
      </p:transition>
    </mc:Choice>
    <mc:Fallback xmlns="">
      <p:transition spd="med" advTm="13572">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27" name="Rectangle 3"/>
          <p:cNvSpPr>
            <a:spLocks noGrp="1" noChangeArrowheads="1"/>
          </p:cNvSpPr>
          <p:nvPr>
            <p:ph idx="1"/>
          </p:nvPr>
        </p:nvSpPr>
        <p:spPr>
          <a:xfrm>
            <a:off x="1372235" y="333375"/>
            <a:ext cx="7086600" cy="5619750"/>
          </a:xfrm>
        </p:spPr>
        <p:txBody>
          <a:bodyPr vert="horz" wrap="square" lIns="91440" tIns="45720" rIns="91440" bIns="45720" numCol="1" anchor="t" anchorCtr="0" compatLnSpc="1">
            <a:noAutofit/>
          </a:bodyPr>
          <a:lstStyle/>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1" lang="en-US" altLang="zh-CN" sz="2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Types of electrophoresis</a:t>
            </a:r>
          </a:p>
          <a:p>
            <a:pPr marL="742950" marR="0" lvl="1" indent="-285750" algn="l" defTabSz="914400" rtl="0" eaLnBrk="1" fontAlgn="base" latinLnBrk="0" hangingPunct="1">
              <a:lnSpc>
                <a:spcPct val="80000"/>
              </a:lnSpc>
              <a:spcBef>
                <a:spcPct val="20000"/>
              </a:spcBef>
              <a:spcAft>
                <a:spcPct val="0"/>
              </a:spcAft>
              <a:buClr>
                <a:schemeClr val="tx1"/>
              </a:buClr>
              <a:buSzTx/>
              <a:buFontTx/>
              <a:buChar char="–"/>
              <a:defRPr/>
            </a:pPr>
            <a:r>
              <a:rPr kumimoji="1" lang="en-US" altLang="zh-CN" sz="2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Based on principle</a:t>
            </a:r>
          </a:p>
          <a:p>
            <a:pPr marL="1143000" marR="0" lvl="2" indent="-228600" algn="l" defTabSz="914400" rtl="0" eaLnBrk="1" fontAlgn="base" latinLnBrk="0" hangingPunct="1">
              <a:lnSpc>
                <a:spcPct val="80000"/>
              </a:lnSpc>
              <a:spcBef>
                <a:spcPct val="20000"/>
              </a:spcBef>
              <a:spcAft>
                <a:spcPct val="0"/>
              </a:spcAft>
              <a:buClr>
                <a:schemeClr val="tx1"/>
              </a:buClr>
              <a:buSzTx/>
              <a:buFontTx/>
              <a:buChar char="»"/>
              <a:defRPr/>
            </a:pPr>
            <a:r>
              <a:rPr kumimoji="1" lang="en-US" altLang="zh-CN" sz="2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MW</a:t>
            </a:r>
          </a:p>
          <a:p>
            <a:pPr marL="1143000" marR="0" lvl="2" indent="-228600" algn="l" defTabSz="914400" rtl="0" eaLnBrk="1" fontAlgn="base" latinLnBrk="0" hangingPunct="1">
              <a:lnSpc>
                <a:spcPct val="80000"/>
              </a:lnSpc>
              <a:spcBef>
                <a:spcPct val="20000"/>
              </a:spcBef>
              <a:spcAft>
                <a:spcPct val="0"/>
              </a:spcAft>
              <a:buClr>
                <a:schemeClr val="tx1"/>
              </a:buClr>
              <a:buSzTx/>
              <a:buFontTx/>
              <a:buChar char="»"/>
              <a:defRPr/>
            </a:pPr>
            <a:r>
              <a:rPr kumimoji="1" lang="en-US" altLang="zh-CN" sz="2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pI</a:t>
            </a:r>
          </a:p>
          <a:p>
            <a:pPr marL="742950" marR="0" lvl="1" indent="-285750" algn="l" defTabSz="914400" rtl="0" eaLnBrk="1" fontAlgn="base" latinLnBrk="0" hangingPunct="1">
              <a:lnSpc>
                <a:spcPct val="80000"/>
              </a:lnSpc>
              <a:spcBef>
                <a:spcPct val="20000"/>
              </a:spcBef>
              <a:spcAft>
                <a:spcPct val="0"/>
              </a:spcAft>
              <a:buClr>
                <a:schemeClr val="tx1"/>
              </a:buClr>
              <a:buSzTx/>
              <a:buFontTx/>
              <a:buChar char="–"/>
              <a:defRPr/>
            </a:pPr>
            <a:r>
              <a:rPr kumimoji="1" lang="en-US" altLang="zh-CN" sz="2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Based on supporting material</a:t>
            </a:r>
          </a:p>
          <a:p>
            <a:pPr marL="1143000" marR="0" lvl="2" indent="-228600" algn="l" defTabSz="914400" rtl="0" eaLnBrk="1" fontAlgn="base" latinLnBrk="0" hangingPunct="1">
              <a:lnSpc>
                <a:spcPct val="80000"/>
              </a:lnSpc>
              <a:spcBef>
                <a:spcPct val="20000"/>
              </a:spcBef>
              <a:spcAft>
                <a:spcPct val="0"/>
              </a:spcAft>
              <a:buClr>
                <a:schemeClr val="tx1"/>
              </a:buClr>
              <a:buSzTx/>
              <a:buFontTx/>
              <a:buChar char="»"/>
              <a:defRPr/>
            </a:pPr>
            <a:r>
              <a:rPr kumimoji="1" lang="en-US" altLang="zh-CN" sz="2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Filter Paper electrophoresis</a:t>
            </a:r>
          </a:p>
          <a:p>
            <a:pPr marL="1143000" marR="0" lvl="2" indent="-228600" algn="l" defTabSz="914400" rtl="0" eaLnBrk="1" fontAlgn="base" latinLnBrk="0" hangingPunct="1">
              <a:lnSpc>
                <a:spcPct val="80000"/>
              </a:lnSpc>
              <a:spcBef>
                <a:spcPct val="20000"/>
              </a:spcBef>
              <a:spcAft>
                <a:spcPct val="0"/>
              </a:spcAft>
              <a:buClr>
                <a:schemeClr val="tx1"/>
              </a:buClr>
              <a:buSzTx/>
              <a:buFontTx/>
              <a:buChar char="»"/>
              <a:defRPr/>
            </a:pPr>
            <a:r>
              <a:rPr kumimoji="1" lang="en-US" altLang="zh-CN" sz="2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Thin layer electrophoresis</a:t>
            </a:r>
          </a:p>
          <a:p>
            <a:pPr marL="1600200" marR="0" lvl="3" indent="-2286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1" lang="en-US" altLang="zh-CN" sz="2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chemical modified Cellulose</a:t>
            </a:r>
          </a:p>
          <a:p>
            <a:pPr marL="1143000" marR="0" lvl="2" indent="-228600" algn="l" defTabSz="914400" rtl="0" eaLnBrk="1" fontAlgn="base" latinLnBrk="0" hangingPunct="1">
              <a:lnSpc>
                <a:spcPct val="80000"/>
              </a:lnSpc>
              <a:spcBef>
                <a:spcPct val="20000"/>
              </a:spcBef>
              <a:spcAft>
                <a:spcPct val="0"/>
              </a:spcAft>
              <a:buClr>
                <a:schemeClr val="tx1"/>
              </a:buClr>
              <a:buSzTx/>
              <a:buFontTx/>
              <a:buChar char="»"/>
              <a:defRPr/>
            </a:pPr>
            <a:r>
              <a:rPr kumimoji="1" lang="en-US" altLang="zh-CN" sz="2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Gel electrophoresis</a:t>
            </a:r>
          </a:p>
          <a:p>
            <a:pPr marL="1600200" marR="0" lvl="3" indent="-2286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1" lang="en-US" altLang="zh-CN" sz="2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Starch</a:t>
            </a:r>
          </a:p>
          <a:p>
            <a:pPr marL="1600200" marR="0" lvl="3" indent="-2286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1" lang="en-US" altLang="zh-CN" sz="2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Agrose</a:t>
            </a:r>
          </a:p>
          <a:p>
            <a:pPr marL="1600200" marR="0" lvl="3" indent="-2286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1" lang="en-US" altLang="zh-CN" sz="2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Polyacrylamide</a:t>
            </a:r>
          </a:p>
          <a:p>
            <a:pPr marL="742950" marR="0" lvl="1" indent="-285750" algn="l" defTabSz="914400" rtl="0" eaLnBrk="1" fontAlgn="base" latinLnBrk="0" hangingPunct="1">
              <a:lnSpc>
                <a:spcPct val="80000"/>
              </a:lnSpc>
              <a:spcBef>
                <a:spcPct val="20000"/>
              </a:spcBef>
              <a:spcAft>
                <a:spcPct val="0"/>
              </a:spcAft>
              <a:buClr>
                <a:schemeClr val="tx1"/>
              </a:buClr>
              <a:buSzTx/>
              <a:buFontTx/>
              <a:buChar char="–"/>
              <a:defRPr/>
            </a:pPr>
            <a:r>
              <a:rPr kumimoji="1" lang="en-US" altLang="zh-CN" sz="2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Based on pH gradient continuity</a:t>
            </a:r>
          </a:p>
          <a:p>
            <a:pPr marL="1143000" marR="0" lvl="2" indent="-228600" algn="l" defTabSz="914400" rtl="0" eaLnBrk="1" fontAlgn="base" latinLnBrk="0" hangingPunct="1">
              <a:lnSpc>
                <a:spcPct val="80000"/>
              </a:lnSpc>
              <a:spcBef>
                <a:spcPct val="20000"/>
              </a:spcBef>
              <a:spcAft>
                <a:spcPct val="0"/>
              </a:spcAft>
              <a:buClr>
                <a:schemeClr val="tx1"/>
              </a:buClr>
              <a:buSzTx/>
              <a:buFontTx/>
              <a:buChar char="»"/>
              <a:defRPr/>
            </a:pPr>
            <a:r>
              <a:rPr kumimoji="1" lang="en-US" altLang="zh-CN" sz="2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Continuous</a:t>
            </a:r>
          </a:p>
          <a:p>
            <a:pPr marL="1143000" marR="0" lvl="2" indent="-228600" algn="l" defTabSz="914400" rtl="0" eaLnBrk="1" fontAlgn="base" latinLnBrk="0" hangingPunct="1">
              <a:lnSpc>
                <a:spcPct val="80000"/>
              </a:lnSpc>
              <a:spcBef>
                <a:spcPct val="20000"/>
              </a:spcBef>
              <a:spcAft>
                <a:spcPct val="0"/>
              </a:spcAft>
              <a:buClr>
                <a:schemeClr val="tx1"/>
              </a:buClr>
              <a:buSzTx/>
              <a:buFontTx/>
              <a:buChar char="»"/>
              <a:defRPr/>
            </a:pPr>
            <a:r>
              <a:rPr kumimoji="1" lang="en-US" altLang="zh-CN" sz="2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Discontinuous</a:t>
            </a:r>
          </a:p>
          <a:p>
            <a:pPr marL="742950" marR="0" lvl="1" indent="-285750" algn="l" defTabSz="914400" rtl="0" eaLnBrk="1" fontAlgn="base" latinLnBrk="0" hangingPunct="1">
              <a:lnSpc>
                <a:spcPct val="80000"/>
              </a:lnSpc>
              <a:spcBef>
                <a:spcPct val="20000"/>
              </a:spcBef>
              <a:spcAft>
                <a:spcPct val="0"/>
              </a:spcAft>
              <a:buClr>
                <a:schemeClr val="tx1"/>
              </a:buClr>
              <a:buSzTx/>
              <a:buFontTx/>
              <a:buChar char="–"/>
              <a:defRPr/>
            </a:pPr>
            <a:r>
              <a:rPr kumimoji="1" lang="en-US" altLang="zh-CN" sz="2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Based on dimentional </a:t>
            </a:r>
          </a:p>
          <a:p>
            <a:pPr marL="1143000" marR="0" lvl="2" indent="-228600" algn="l" defTabSz="914400" rtl="0" eaLnBrk="1" fontAlgn="base" latinLnBrk="0" hangingPunct="1">
              <a:lnSpc>
                <a:spcPct val="80000"/>
              </a:lnSpc>
              <a:spcBef>
                <a:spcPct val="20000"/>
              </a:spcBef>
              <a:spcAft>
                <a:spcPct val="0"/>
              </a:spcAft>
              <a:buClr>
                <a:schemeClr val="tx1"/>
              </a:buClr>
              <a:buSzTx/>
              <a:buFontTx/>
              <a:buChar char="»"/>
              <a:defRPr/>
            </a:pPr>
            <a:r>
              <a:rPr kumimoji="1" lang="en-US" altLang="zh-CN" sz="2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1D</a:t>
            </a:r>
          </a:p>
          <a:p>
            <a:pPr marL="1143000" marR="0" lvl="2" indent="-228600" algn="l" defTabSz="914400" rtl="0" eaLnBrk="1" fontAlgn="base" latinLnBrk="0" hangingPunct="1">
              <a:lnSpc>
                <a:spcPct val="80000"/>
              </a:lnSpc>
              <a:spcBef>
                <a:spcPct val="20000"/>
              </a:spcBef>
              <a:spcAft>
                <a:spcPct val="0"/>
              </a:spcAft>
              <a:buClr>
                <a:schemeClr val="tx1"/>
              </a:buClr>
              <a:buSzTx/>
              <a:buFontTx/>
              <a:buChar char="»"/>
              <a:defRPr/>
            </a:pPr>
            <a:r>
              <a:rPr kumimoji="1" lang="en-US" altLang="zh-CN" sz="2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2D</a:t>
            </a:r>
          </a:p>
        </p:txBody>
      </p:sp>
      <p:pic>
        <p:nvPicPr>
          <p:cNvPr id="4" name="图片 3"/>
          <p:cNvPicPr>
            <a:picLocks noChangeAspect="1"/>
          </p:cNvPicPr>
          <p:nvPr/>
        </p:nvPicPr>
        <p:blipFill>
          <a:blip r:embed="rId3"/>
          <a:stretch>
            <a:fillRect/>
          </a:stretch>
        </p:blipFill>
        <p:spPr>
          <a:xfrm>
            <a:off x="6398260" y="4746625"/>
            <a:ext cx="2736215" cy="2052320"/>
          </a:xfrm>
          <a:prstGeom prst="rect">
            <a:avLst/>
          </a:prstGeom>
        </p:spPr>
      </p:pic>
      <p:pic>
        <p:nvPicPr>
          <p:cNvPr id="5" name="图片 4"/>
          <p:cNvPicPr>
            <a:picLocks noChangeAspect="1"/>
          </p:cNvPicPr>
          <p:nvPr/>
        </p:nvPicPr>
        <p:blipFill>
          <a:blip r:embed="rId4"/>
          <a:stretch>
            <a:fillRect/>
          </a:stretch>
        </p:blipFill>
        <p:spPr>
          <a:xfrm>
            <a:off x="6289675" y="52705"/>
            <a:ext cx="2844800" cy="1894840"/>
          </a:xfrm>
          <a:prstGeom prst="rect">
            <a:avLst/>
          </a:prstGeom>
        </p:spPr>
      </p:pic>
      <p:sp>
        <p:nvSpPr>
          <p:cNvPr id="6" name="文本框 5"/>
          <p:cNvSpPr txBox="1"/>
          <p:nvPr/>
        </p:nvSpPr>
        <p:spPr>
          <a:xfrm>
            <a:off x="7559040" y="2098040"/>
            <a:ext cx="1211580" cy="368300"/>
          </a:xfrm>
          <a:prstGeom prst="rect">
            <a:avLst/>
          </a:prstGeom>
          <a:noFill/>
        </p:spPr>
        <p:txBody>
          <a:bodyPr wrap="none" rtlCol="0">
            <a:spAutoFit/>
          </a:bodyPr>
          <a:lstStyle/>
          <a:p>
            <a:pPr algn="l"/>
            <a:r>
              <a:rPr lang="zh-CN" altLang="en-US"/>
              <a:t>Horizontal</a:t>
            </a:r>
          </a:p>
        </p:txBody>
      </p:sp>
      <p:sp>
        <p:nvSpPr>
          <p:cNvPr id="7" name="文本框 6"/>
          <p:cNvSpPr txBox="1"/>
          <p:nvPr/>
        </p:nvSpPr>
        <p:spPr>
          <a:xfrm>
            <a:off x="7617460" y="4261485"/>
            <a:ext cx="932180" cy="368300"/>
          </a:xfrm>
          <a:prstGeom prst="rect">
            <a:avLst/>
          </a:prstGeom>
          <a:noFill/>
        </p:spPr>
        <p:txBody>
          <a:bodyPr wrap="none" rtlCol="0">
            <a:spAutoFit/>
          </a:bodyPr>
          <a:lstStyle/>
          <a:p>
            <a:pPr algn="l"/>
            <a:r>
              <a:rPr lang="zh-CN" altLang="en-US"/>
              <a:t>Vertical</a:t>
            </a:r>
          </a:p>
        </p:txBody>
      </p:sp>
      <p:grpSp>
        <p:nvGrpSpPr>
          <p:cNvPr id="16" name="组合 15">
            <a:extLst>
              <a:ext uri="{FF2B5EF4-FFF2-40B4-BE49-F238E27FC236}">
                <a16:creationId xmlns:a16="http://schemas.microsoft.com/office/drawing/2014/main" id="{1B61CA79-98E2-45B8-BBC6-467DEC3C9F0E}"/>
              </a:ext>
            </a:extLst>
          </p:cNvPr>
          <p:cNvGrpSpPr/>
          <p:nvPr/>
        </p:nvGrpSpPr>
        <p:grpSpPr>
          <a:xfrm>
            <a:off x="5147190" y="188850"/>
            <a:ext cx="735480" cy="542880"/>
            <a:chOff x="5147190" y="188850"/>
            <a:chExt cx="735480" cy="542880"/>
          </a:xfrm>
        </p:grpSpPr>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57F48C5A-BF69-4810-94FD-28E7EB0E4AAC}"/>
                    </a:ext>
                  </a:extLst>
                </p14:cNvPr>
                <p14:cNvContentPartPr/>
                <p14:nvPr/>
              </p14:nvContentPartPr>
              <p14:xfrm>
                <a:off x="5147190" y="228450"/>
                <a:ext cx="207000" cy="261720"/>
              </p14:xfrm>
            </p:contentPart>
          </mc:Choice>
          <mc:Fallback xmlns="">
            <p:pic>
              <p:nvPicPr>
                <p:cNvPr id="2" name="墨迹 1">
                  <a:extLst>
                    <a:ext uri="{FF2B5EF4-FFF2-40B4-BE49-F238E27FC236}">
                      <a16:creationId xmlns:a16="http://schemas.microsoft.com/office/drawing/2014/main" id="{57F48C5A-BF69-4810-94FD-28E7EB0E4AAC}"/>
                    </a:ext>
                  </a:extLst>
                </p:cNvPr>
                <p:cNvPicPr/>
                <p:nvPr/>
              </p:nvPicPr>
              <p:blipFill>
                <a:blip r:embed="rId6"/>
                <a:stretch>
                  <a:fillRect/>
                </a:stretch>
              </p:blipFill>
              <p:spPr>
                <a:xfrm>
                  <a:off x="5129550" y="210450"/>
                  <a:ext cx="2426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墨迹 2">
                  <a:extLst>
                    <a:ext uri="{FF2B5EF4-FFF2-40B4-BE49-F238E27FC236}">
                      <a16:creationId xmlns:a16="http://schemas.microsoft.com/office/drawing/2014/main" id="{39093AED-AA23-4C10-83E0-03F2609B2504}"/>
                    </a:ext>
                  </a:extLst>
                </p14:cNvPr>
                <p14:cNvContentPartPr/>
                <p14:nvPr/>
              </p14:nvContentPartPr>
              <p14:xfrm>
                <a:off x="5338350" y="280290"/>
                <a:ext cx="182880" cy="24480"/>
              </p14:xfrm>
            </p:contentPart>
          </mc:Choice>
          <mc:Fallback xmlns="">
            <p:pic>
              <p:nvPicPr>
                <p:cNvPr id="3" name="墨迹 2">
                  <a:extLst>
                    <a:ext uri="{FF2B5EF4-FFF2-40B4-BE49-F238E27FC236}">
                      <a16:creationId xmlns:a16="http://schemas.microsoft.com/office/drawing/2014/main" id="{39093AED-AA23-4C10-83E0-03F2609B2504}"/>
                    </a:ext>
                  </a:extLst>
                </p:cNvPr>
                <p:cNvPicPr/>
                <p:nvPr/>
              </p:nvPicPr>
              <p:blipFill>
                <a:blip r:embed="rId8"/>
                <a:stretch>
                  <a:fillRect/>
                </a:stretch>
              </p:blipFill>
              <p:spPr>
                <a:xfrm>
                  <a:off x="5320710" y="262650"/>
                  <a:ext cx="2185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墨迹 7">
                  <a:extLst>
                    <a:ext uri="{FF2B5EF4-FFF2-40B4-BE49-F238E27FC236}">
                      <a16:creationId xmlns:a16="http://schemas.microsoft.com/office/drawing/2014/main" id="{D4E12F85-7C22-4244-B617-38458613A701}"/>
                    </a:ext>
                  </a:extLst>
                </p14:cNvPr>
                <p14:cNvContentPartPr/>
                <p14:nvPr/>
              </p14:nvContentPartPr>
              <p14:xfrm>
                <a:off x="5272830" y="378210"/>
                <a:ext cx="225720" cy="243720"/>
              </p14:xfrm>
            </p:contentPart>
          </mc:Choice>
          <mc:Fallback xmlns="">
            <p:pic>
              <p:nvPicPr>
                <p:cNvPr id="8" name="墨迹 7">
                  <a:extLst>
                    <a:ext uri="{FF2B5EF4-FFF2-40B4-BE49-F238E27FC236}">
                      <a16:creationId xmlns:a16="http://schemas.microsoft.com/office/drawing/2014/main" id="{D4E12F85-7C22-4244-B617-38458613A701}"/>
                    </a:ext>
                  </a:extLst>
                </p:cNvPr>
                <p:cNvPicPr/>
                <p:nvPr/>
              </p:nvPicPr>
              <p:blipFill>
                <a:blip r:embed="rId10"/>
                <a:stretch>
                  <a:fillRect/>
                </a:stretch>
              </p:blipFill>
              <p:spPr>
                <a:xfrm>
                  <a:off x="5255190" y="360570"/>
                  <a:ext cx="2613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墨迹 8">
                  <a:extLst>
                    <a:ext uri="{FF2B5EF4-FFF2-40B4-BE49-F238E27FC236}">
                      <a16:creationId xmlns:a16="http://schemas.microsoft.com/office/drawing/2014/main" id="{D5F8CDC1-B83E-48D0-B893-ECE6622C5C86}"/>
                    </a:ext>
                  </a:extLst>
                </p14:cNvPr>
                <p14:cNvContentPartPr/>
                <p14:nvPr/>
              </p14:nvContentPartPr>
              <p14:xfrm>
                <a:off x="5577390" y="261930"/>
                <a:ext cx="54720" cy="33480"/>
              </p14:xfrm>
            </p:contentPart>
          </mc:Choice>
          <mc:Fallback xmlns="">
            <p:pic>
              <p:nvPicPr>
                <p:cNvPr id="9" name="墨迹 8">
                  <a:extLst>
                    <a:ext uri="{FF2B5EF4-FFF2-40B4-BE49-F238E27FC236}">
                      <a16:creationId xmlns:a16="http://schemas.microsoft.com/office/drawing/2014/main" id="{D5F8CDC1-B83E-48D0-B893-ECE6622C5C86}"/>
                    </a:ext>
                  </a:extLst>
                </p:cNvPr>
                <p:cNvPicPr/>
                <p:nvPr/>
              </p:nvPicPr>
              <p:blipFill>
                <a:blip r:embed="rId12"/>
                <a:stretch>
                  <a:fillRect/>
                </a:stretch>
              </p:blipFill>
              <p:spPr>
                <a:xfrm>
                  <a:off x="5559390" y="244290"/>
                  <a:ext cx="903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墨迹 9">
                  <a:extLst>
                    <a:ext uri="{FF2B5EF4-FFF2-40B4-BE49-F238E27FC236}">
                      <a16:creationId xmlns:a16="http://schemas.microsoft.com/office/drawing/2014/main" id="{F3A03465-5E32-47F6-9CCC-755C7ACFC381}"/>
                    </a:ext>
                  </a:extLst>
                </p14:cNvPr>
                <p14:cNvContentPartPr/>
                <p14:nvPr/>
              </p14:nvContentPartPr>
              <p14:xfrm>
                <a:off x="5601870" y="212250"/>
                <a:ext cx="155880" cy="145440"/>
              </p14:xfrm>
            </p:contentPart>
          </mc:Choice>
          <mc:Fallback xmlns="">
            <p:pic>
              <p:nvPicPr>
                <p:cNvPr id="10" name="墨迹 9">
                  <a:extLst>
                    <a:ext uri="{FF2B5EF4-FFF2-40B4-BE49-F238E27FC236}">
                      <a16:creationId xmlns:a16="http://schemas.microsoft.com/office/drawing/2014/main" id="{F3A03465-5E32-47F6-9CCC-755C7ACFC381}"/>
                    </a:ext>
                  </a:extLst>
                </p:cNvPr>
                <p:cNvPicPr/>
                <p:nvPr/>
              </p:nvPicPr>
              <p:blipFill>
                <a:blip r:embed="rId14"/>
                <a:stretch>
                  <a:fillRect/>
                </a:stretch>
              </p:blipFill>
              <p:spPr>
                <a:xfrm>
                  <a:off x="5583870" y="194250"/>
                  <a:ext cx="1915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墨迹 10">
                  <a:extLst>
                    <a:ext uri="{FF2B5EF4-FFF2-40B4-BE49-F238E27FC236}">
                      <a16:creationId xmlns:a16="http://schemas.microsoft.com/office/drawing/2014/main" id="{18CA9D84-E745-4EAD-8DB1-4A275DE42276}"/>
                    </a:ext>
                  </a:extLst>
                </p14:cNvPr>
                <p14:cNvContentPartPr/>
                <p14:nvPr/>
              </p14:nvContentPartPr>
              <p14:xfrm>
                <a:off x="5551830" y="188850"/>
                <a:ext cx="141120" cy="342720"/>
              </p14:xfrm>
            </p:contentPart>
          </mc:Choice>
          <mc:Fallback xmlns="">
            <p:pic>
              <p:nvPicPr>
                <p:cNvPr id="11" name="墨迹 10">
                  <a:extLst>
                    <a:ext uri="{FF2B5EF4-FFF2-40B4-BE49-F238E27FC236}">
                      <a16:creationId xmlns:a16="http://schemas.microsoft.com/office/drawing/2014/main" id="{18CA9D84-E745-4EAD-8DB1-4A275DE42276}"/>
                    </a:ext>
                  </a:extLst>
                </p:cNvPr>
                <p:cNvPicPr/>
                <p:nvPr/>
              </p:nvPicPr>
              <p:blipFill>
                <a:blip r:embed="rId16"/>
                <a:stretch>
                  <a:fillRect/>
                </a:stretch>
              </p:blipFill>
              <p:spPr>
                <a:xfrm>
                  <a:off x="5534190" y="170850"/>
                  <a:ext cx="1767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墨迹 11">
                  <a:extLst>
                    <a:ext uri="{FF2B5EF4-FFF2-40B4-BE49-F238E27FC236}">
                      <a16:creationId xmlns:a16="http://schemas.microsoft.com/office/drawing/2014/main" id="{C11803D2-20B6-409C-BC8E-C28BA1DEFDD7}"/>
                    </a:ext>
                  </a:extLst>
                </p14:cNvPr>
                <p14:cNvContentPartPr/>
                <p14:nvPr/>
              </p14:nvContentPartPr>
              <p14:xfrm>
                <a:off x="5679630" y="373890"/>
                <a:ext cx="120240" cy="68400"/>
              </p14:xfrm>
            </p:contentPart>
          </mc:Choice>
          <mc:Fallback xmlns="">
            <p:pic>
              <p:nvPicPr>
                <p:cNvPr id="12" name="墨迹 11">
                  <a:extLst>
                    <a:ext uri="{FF2B5EF4-FFF2-40B4-BE49-F238E27FC236}">
                      <a16:creationId xmlns:a16="http://schemas.microsoft.com/office/drawing/2014/main" id="{C11803D2-20B6-409C-BC8E-C28BA1DEFDD7}"/>
                    </a:ext>
                  </a:extLst>
                </p:cNvPr>
                <p:cNvPicPr/>
                <p:nvPr/>
              </p:nvPicPr>
              <p:blipFill>
                <a:blip r:embed="rId18"/>
                <a:stretch>
                  <a:fillRect/>
                </a:stretch>
              </p:blipFill>
              <p:spPr>
                <a:xfrm>
                  <a:off x="5661630" y="355890"/>
                  <a:ext cx="1558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墨迹 12">
                  <a:extLst>
                    <a:ext uri="{FF2B5EF4-FFF2-40B4-BE49-F238E27FC236}">
                      <a16:creationId xmlns:a16="http://schemas.microsoft.com/office/drawing/2014/main" id="{AD5F6C50-231D-444B-9B49-0346D61D4335}"/>
                    </a:ext>
                  </a:extLst>
                </p14:cNvPr>
                <p14:cNvContentPartPr/>
                <p14:nvPr/>
              </p14:nvContentPartPr>
              <p14:xfrm>
                <a:off x="5598630" y="512130"/>
                <a:ext cx="177120" cy="36000"/>
              </p14:xfrm>
            </p:contentPart>
          </mc:Choice>
          <mc:Fallback xmlns="">
            <p:pic>
              <p:nvPicPr>
                <p:cNvPr id="13" name="墨迹 12">
                  <a:extLst>
                    <a:ext uri="{FF2B5EF4-FFF2-40B4-BE49-F238E27FC236}">
                      <a16:creationId xmlns:a16="http://schemas.microsoft.com/office/drawing/2014/main" id="{AD5F6C50-231D-444B-9B49-0346D61D4335}"/>
                    </a:ext>
                  </a:extLst>
                </p:cNvPr>
                <p:cNvPicPr/>
                <p:nvPr/>
              </p:nvPicPr>
              <p:blipFill>
                <a:blip r:embed="rId20"/>
                <a:stretch>
                  <a:fillRect/>
                </a:stretch>
              </p:blipFill>
              <p:spPr>
                <a:xfrm>
                  <a:off x="5580630" y="494130"/>
                  <a:ext cx="2127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墨迹 13">
                  <a:extLst>
                    <a:ext uri="{FF2B5EF4-FFF2-40B4-BE49-F238E27FC236}">
                      <a16:creationId xmlns:a16="http://schemas.microsoft.com/office/drawing/2014/main" id="{0AAB6670-DE97-434F-8DC7-58D81B8135F3}"/>
                    </a:ext>
                  </a:extLst>
                </p14:cNvPr>
                <p14:cNvContentPartPr/>
                <p14:nvPr/>
              </p14:nvContentPartPr>
              <p14:xfrm>
                <a:off x="5610870" y="443010"/>
                <a:ext cx="92160" cy="207000"/>
              </p14:xfrm>
            </p:contentPart>
          </mc:Choice>
          <mc:Fallback xmlns="">
            <p:pic>
              <p:nvPicPr>
                <p:cNvPr id="14" name="墨迹 13">
                  <a:extLst>
                    <a:ext uri="{FF2B5EF4-FFF2-40B4-BE49-F238E27FC236}">
                      <a16:creationId xmlns:a16="http://schemas.microsoft.com/office/drawing/2014/main" id="{0AAB6670-DE97-434F-8DC7-58D81B8135F3}"/>
                    </a:ext>
                  </a:extLst>
                </p:cNvPr>
                <p:cNvPicPr/>
                <p:nvPr/>
              </p:nvPicPr>
              <p:blipFill>
                <a:blip r:embed="rId22"/>
                <a:stretch>
                  <a:fillRect/>
                </a:stretch>
              </p:blipFill>
              <p:spPr>
                <a:xfrm>
                  <a:off x="5592870" y="425010"/>
                  <a:ext cx="1278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墨迹 14">
                  <a:extLst>
                    <a:ext uri="{FF2B5EF4-FFF2-40B4-BE49-F238E27FC236}">
                      <a16:creationId xmlns:a16="http://schemas.microsoft.com/office/drawing/2014/main" id="{BD958D04-E298-4089-9F5D-7F2EA4EC8708}"/>
                    </a:ext>
                  </a:extLst>
                </p14:cNvPr>
                <p14:cNvContentPartPr/>
                <p14:nvPr/>
              </p14:nvContentPartPr>
              <p14:xfrm>
                <a:off x="5637510" y="589530"/>
                <a:ext cx="245160" cy="142200"/>
              </p14:xfrm>
            </p:contentPart>
          </mc:Choice>
          <mc:Fallback xmlns="">
            <p:pic>
              <p:nvPicPr>
                <p:cNvPr id="15" name="墨迹 14">
                  <a:extLst>
                    <a:ext uri="{FF2B5EF4-FFF2-40B4-BE49-F238E27FC236}">
                      <a16:creationId xmlns:a16="http://schemas.microsoft.com/office/drawing/2014/main" id="{BD958D04-E298-4089-9F5D-7F2EA4EC8708}"/>
                    </a:ext>
                  </a:extLst>
                </p:cNvPr>
                <p:cNvPicPr/>
                <p:nvPr/>
              </p:nvPicPr>
              <p:blipFill>
                <a:blip r:embed="rId24"/>
                <a:stretch>
                  <a:fillRect/>
                </a:stretch>
              </p:blipFill>
              <p:spPr>
                <a:xfrm>
                  <a:off x="5619870" y="571530"/>
                  <a:ext cx="280800" cy="177840"/>
                </a:xfrm>
                <a:prstGeom prst="rect">
                  <a:avLst/>
                </a:prstGeom>
              </p:spPr>
            </p:pic>
          </mc:Fallback>
        </mc:AlternateContent>
      </p:grpSp>
      <p:grpSp>
        <p:nvGrpSpPr>
          <p:cNvPr id="36" name="组合 35">
            <a:extLst>
              <a:ext uri="{FF2B5EF4-FFF2-40B4-BE49-F238E27FC236}">
                <a16:creationId xmlns:a16="http://schemas.microsoft.com/office/drawing/2014/main" id="{3A7AF3DC-9961-43DC-B743-B52BC0E5D803}"/>
              </a:ext>
            </a:extLst>
          </p:cNvPr>
          <p:cNvGrpSpPr/>
          <p:nvPr/>
        </p:nvGrpSpPr>
        <p:grpSpPr>
          <a:xfrm>
            <a:off x="1275750" y="1109010"/>
            <a:ext cx="1026720" cy="452160"/>
            <a:chOff x="1275750" y="1109010"/>
            <a:chExt cx="1026720" cy="452160"/>
          </a:xfrm>
        </p:grpSpPr>
        <mc:AlternateContent xmlns:mc="http://schemas.openxmlformats.org/markup-compatibility/2006" xmlns:p14="http://schemas.microsoft.com/office/powerpoint/2010/main">
          <mc:Choice Requires="p14">
            <p:contentPart p14:bwMode="auto" r:id="rId25">
              <p14:nvContentPartPr>
                <p14:cNvPr id="21" name="墨迹 20">
                  <a:extLst>
                    <a:ext uri="{FF2B5EF4-FFF2-40B4-BE49-F238E27FC236}">
                      <a16:creationId xmlns:a16="http://schemas.microsoft.com/office/drawing/2014/main" id="{D99DF152-0473-4A35-9AAA-51EE8D190B10}"/>
                    </a:ext>
                  </a:extLst>
                </p14:cNvPr>
                <p14:cNvContentPartPr/>
                <p14:nvPr/>
              </p14:nvContentPartPr>
              <p14:xfrm>
                <a:off x="1340550" y="1109010"/>
                <a:ext cx="207720" cy="43560"/>
              </p14:xfrm>
            </p:contentPart>
          </mc:Choice>
          <mc:Fallback xmlns="">
            <p:pic>
              <p:nvPicPr>
                <p:cNvPr id="21" name="墨迹 20">
                  <a:extLst>
                    <a:ext uri="{FF2B5EF4-FFF2-40B4-BE49-F238E27FC236}">
                      <a16:creationId xmlns:a16="http://schemas.microsoft.com/office/drawing/2014/main" id="{D99DF152-0473-4A35-9AAA-51EE8D190B10}"/>
                    </a:ext>
                  </a:extLst>
                </p:cNvPr>
                <p:cNvPicPr/>
                <p:nvPr/>
              </p:nvPicPr>
              <p:blipFill>
                <a:blip r:embed="rId26"/>
                <a:stretch>
                  <a:fillRect/>
                </a:stretch>
              </p:blipFill>
              <p:spPr>
                <a:xfrm>
                  <a:off x="1322550" y="1091370"/>
                  <a:ext cx="2433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墨迹 21">
                  <a:extLst>
                    <a:ext uri="{FF2B5EF4-FFF2-40B4-BE49-F238E27FC236}">
                      <a16:creationId xmlns:a16="http://schemas.microsoft.com/office/drawing/2014/main" id="{171FE74F-6A3A-497B-B144-E8C2022EE5C0}"/>
                    </a:ext>
                  </a:extLst>
                </p14:cNvPr>
                <p14:cNvContentPartPr/>
                <p14:nvPr/>
              </p14:nvContentPartPr>
              <p14:xfrm>
                <a:off x="1275750" y="1216290"/>
                <a:ext cx="115920" cy="327960"/>
              </p14:xfrm>
            </p:contentPart>
          </mc:Choice>
          <mc:Fallback xmlns="">
            <p:pic>
              <p:nvPicPr>
                <p:cNvPr id="22" name="墨迹 21">
                  <a:extLst>
                    <a:ext uri="{FF2B5EF4-FFF2-40B4-BE49-F238E27FC236}">
                      <a16:creationId xmlns:a16="http://schemas.microsoft.com/office/drawing/2014/main" id="{171FE74F-6A3A-497B-B144-E8C2022EE5C0}"/>
                    </a:ext>
                  </a:extLst>
                </p:cNvPr>
                <p:cNvPicPr/>
                <p:nvPr/>
              </p:nvPicPr>
              <p:blipFill>
                <a:blip r:embed="rId28"/>
                <a:stretch>
                  <a:fillRect/>
                </a:stretch>
              </p:blipFill>
              <p:spPr>
                <a:xfrm>
                  <a:off x="1258110" y="1198290"/>
                  <a:ext cx="151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墨迹 22">
                  <a:extLst>
                    <a:ext uri="{FF2B5EF4-FFF2-40B4-BE49-F238E27FC236}">
                      <a16:creationId xmlns:a16="http://schemas.microsoft.com/office/drawing/2014/main" id="{A2783AB0-FC3E-40A3-92DF-ED7B74AD9D07}"/>
                    </a:ext>
                  </a:extLst>
                </p14:cNvPr>
                <p14:cNvContentPartPr/>
                <p14:nvPr/>
              </p14:nvContentPartPr>
              <p14:xfrm>
                <a:off x="1452150" y="1187130"/>
                <a:ext cx="45720" cy="191160"/>
              </p14:xfrm>
            </p:contentPart>
          </mc:Choice>
          <mc:Fallback xmlns="">
            <p:pic>
              <p:nvPicPr>
                <p:cNvPr id="23" name="墨迹 22">
                  <a:extLst>
                    <a:ext uri="{FF2B5EF4-FFF2-40B4-BE49-F238E27FC236}">
                      <a16:creationId xmlns:a16="http://schemas.microsoft.com/office/drawing/2014/main" id="{A2783AB0-FC3E-40A3-92DF-ED7B74AD9D07}"/>
                    </a:ext>
                  </a:extLst>
                </p:cNvPr>
                <p:cNvPicPr/>
                <p:nvPr/>
              </p:nvPicPr>
              <p:blipFill>
                <a:blip r:embed="rId30"/>
                <a:stretch>
                  <a:fillRect/>
                </a:stretch>
              </p:blipFill>
              <p:spPr>
                <a:xfrm>
                  <a:off x="1434150" y="1169490"/>
                  <a:ext cx="813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墨迹 23">
                  <a:extLst>
                    <a:ext uri="{FF2B5EF4-FFF2-40B4-BE49-F238E27FC236}">
                      <a16:creationId xmlns:a16="http://schemas.microsoft.com/office/drawing/2014/main" id="{F535B5F9-EAD5-4CAC-9566-80F4F22C0D86}"/>
                    </a:ext>
                  </a:extLst>
                </p14:cNvPr>
                <p14:cNvContentPartPr/>
                <p14:nvPr/>
              </p14:nvContentPartPr>
              <p14:xfrm>
                <a:off x="1507230" y="1267050"/>
                <a:ext cx="105120" cy="95760"/>
              </p14:xfrm>
            </p:contentPart>
          </mc:Choice>
          <mc:Fallback xmlns="">
            <p:pic>
              <p:nvPicPr>
                <p:cNvPr id="24" name="墨迹 23">
                  <a:extLst>
                    <a:ext uri="{FF2B5EF4-FFF2-40B4-BE49-F238E27FC236}">
                      <a16:creationId xmlns:a16="http://schemas.microsoft.com/office/drawing/2014/main" id="{F535B5F9-EAD5-4CAC-9566-80F4F22C0D86}"/>
                    </a:ext>
                  </a:extLst>
                </p:cNvPr>
                <p:cNvPicPr/>
                <p:nvPr/>
              </p:nvPicPr>
              <p:blipFill>
                <a:blip r:embed="rId32"/>
                <a:stretch>
                  <a:fillRect/>
                </a:stretch>
              </p:blipFill>
              <p:spPr>
                <a:xfrm>
                  <a:off x="1489590" y="1249050"/>
                  <a:ext cx="1407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墨迹 24">
                  <a:extLst>
                    <a:ext uri="{FF2B5EF4-FFF2-40B4-BE49-F238E27FC236}">
                      <a16:creationId xmlns:a16="http://schemas.microsoft.com/office/drawing/2014/main" id="{F3F03604-996F-46E2-BF4F-64822C30C3EA}"/>
                    </a:ext>
                  </a:extLst>
                </p14:cNvPr>
                <p14:cNvContentPartPr/>
                <p14:nvPr/>
              </p14:nvContentPartPr>
              <p14:xfrm>
                <a:off x="1486710" y="1328610"/>
                <a:ext cx="86760" cy="200160"/>
              </p14:xfrm>
            </p:contentPart>
          </mc:Choice>
          <mc:Fallback xmlns="">
            <p:pic>
              <p:nvPicPr>
                <p:cNvPr id="25" name="墨迹 24">
                  <a:extLst>
                    <a:ext uri="{FF2B5EF4-FFF2-40B4-BE49-F238E27FC236}">
                      <a16:creationId xmlns:a16="http://schemas.microsoft.com/office/drawing/2014/main" id="{F3F03604-996F-46E2-BF4F-64822C30C3EA}"/>
                    </a:ext>
                  </a:extLst>
                </p:cNvPr>
                <p:cNvPicPr/>
                <p:nvPr/>
              </p:nvPicPr>
              <p:blipFill>
                <a:blip r:embed="rId34"/>
                <a:stretch>
                  <a:fillRect/>
                </a:stretch>
              </p:blipFill>
              <p:spPr>
                <a:xfrm>
                  <a:off x="1468710" y="1310970"/>
                  <a:ext cx="1224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墨迹 25">
                  <a:extLst>
                    <a:ext uri="{FF2B5EF4-FFF2-40B4-BE49-F238E27FC236}">
                      <a16:creationId xmlns:a16="http://schemas.microsoft.com/office/drawing/2014/main" id="{376459CD-F37B-4821-BDA2-63BE489F1E5B}"/>
                    </a:ext>
                  </a:extLst>
                </p14:cNvPr>
                <p14:cNvContentPartPr/>
                <p14:nvPr/>
              </p14:nvContentPartPr>
              <p14:xfrm>
                <a:off x="1457550" y="1411770"/>
                <a:ext cx="20520" cy="98640"/>
              </p14:xfrm>
            </p:contentPart>
          </mc:Choice>
          <mc:Fallback xmlns="">
            <p:pic>
              <p:nvPicPr>
                <p:cNvPr id="26" name="墨迹 25">
                  <a:extLst>
                    <a:ext uri="{FF2B5EF4-FFF2-40B4-BE49-F238E27FC236}">
                      <a16:creationId xmlns:a16="http://schemas.microsoft.com/office/drawing/2014/main" id="{376459CD-F37B-4821-BDA2-63BE489F1E5B}"/>
                    </a:ext>
                  </a:extLst>
                </p:cNvPr>
                <p:cNvPicPr/>
                <p:nvPr/>
              </p:nvPicPr>
              <p:blipFill>
                <a:blip r:embed="rId36"/>
                <a:stretch>
                  <a:fillRect/>
                </a:stretch>
              </p:blipFill>
              <p:spPr>
                <a:xfrm>
                  <a:off x="1439910" y="1394130"/>
                  <a:ext cx="561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墨迹 26">
                  <a:extLst>
                    <a:ext uri="{FF2B5EF4-FFF2-40B4-BE49-F238E27FC236}">
                      <a16:creationId xmlns:a16="http://schemas.microsoft.com/office/drawing/2014/main" id="{F4259E1A-633A-495C-96F3-B5F99A8EF41C}"/>
                    </a:ext>
                  </a:extLst>
                </p14:cNvPr>
                <p14:cNvContentPartPr/>
                <p14:nvPr/>
              </p14:nvContentPartPr>
              <p14:xfrm>
                <a:off x="1591110" y="1409610"/>
                <a:ext cx="28800" cy="87120"/>
              </p14:xfrm>
            </p:contentPart>
          </mc:Choice>
          <mc:Fallback xmlns="">
            <p:pic>
              <p:nvPicPr>
                <p:cNvPr id="27" name="墨迹 26">
                  <a:extLst>
                    <a:ext uri="{FF2B5EF4-FFF2-40B4-BE49-F238E27FC236}">
                      <a16:creationId xmlns:a16="http://schemas.microsoft.com/office/drawing/2014/main" id="{F4259E1A-633A-495C-96F3-B5F99A8EF41C}"/>
                    </a:ext>
                  </a:extLst>
                </p:cNvPr>
                <p:cNvPicPr/>
                <p:nvPr/>
              </p:nvPicPr>
              <p:blipFill>
                <a:blip r:embed="rId38"/>
                <a:stretch>
                  <a:fillRect/>
                </a:stretch>
              </p:blipFill>
              <p:spPr>
                <a:xfrm>
                  <a:off x="1573470" y="1391610"/>
                  <a:ext cx="644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墨迹 27">
                  <a:extLst>
                    <a:ext uri="{FF2B5EF4-FFF2-40B4-BE49-F238E27FC236}">
                      <a16:creationId xmlns:a16="http://schemas.microsoft.com/office/drawing/2014/main" id="{D24FB416-81F3-428D-AABB-50F13FB85424}"/>
                    </a:ext>
                  </a:extLst>
                </p14:cNvPr>
                <p14:cNvContentPartPr/>
                <p14:nvPr/>
              </p14:nvContentPartPr>
              <p14:xfrm>
                <a:off x="1766070" y="1235010"/>
                <a:ext cx="77400" cy="38160"/>
              </p14:xfrm>
            </p:contentPart>
          </mc:Choice>
          <mc:Fallback xmlns="">
            <p:pic>
              <p:nvPicPr>
                <p:cNvPr id="28" name="墨迹 27">
                  <a:extLst>
                    <a:ext uri="{FF2B5EF4-FFF2-40B4-BE49-F238E27FC236}">
                      <a16:creationId xmlns:a16="http://schemas.microsoft.com/office/drawing/2014/main" id="{D24FB416-81F3-428D-AABB-50F13FB85424}"/>
                    </a:ext>
                  </a:extLst>
                </p:cNvPr>
                <p:cNvPicPr/>
                <p:nvPr/>
              </p:nvPicPr>
              <p:blipFill>
                <a:blip r:embed="rId40"/>
                <a:stretch>
                  <a:fillRect/>
                </a:stretch>
              </p:blipFill>
              <p:spPr>
                <a:xfrm>
                  <a:off x="1748430" y="1217370"/>
                  <a:ext cx="11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墨迹 28">
                  <a:extLst>
                    <a:ext uri="{FF2B5EF4-FFF2-40B4-BE49-F238E27FC236}">
                      <a16:creationId xmlns:a16="http://schemas.microsoft.com/office/drawing/2014/main" id="{66C0AAA3-FC2F-4745-A647-AA573A36845C}"/>
                    </a:ext>
                  </a:extLst>
                </p14:cNvPr>
                <p14:cNvContentPartPr/>
                <p14:nvPr/>
              </p14:nvContentPartPr>
              <p14:xfrm>
                <a:off x="1717110" y="1334010"/>
                <a:ext cx="145080" cy="216720"/>
              </p14:xfrm>
            </p:contentPart>
          </mc:Choice>
          <mc:Fallback xmlns="">
            <p:pic>
              <p:nvPicPr>
                <p:cNvPr id="29" name="墨迹 28">
                  <a:extLst>
                    <a:ext uri="{FF2B5EF4-FFF2-40B4-BE49-F238E27FC236}">
                      <a16:creationId xmlns:a16="http://schemas.microsoft.com/office/drawing/2014/main" id="{66C0AAA3-FC2F-4745-A647-AA573A36845C}"/>
                    </a:ext>
                  </a:extLst>
                </p:cNvPr>
                <p:cNvPicPr/>
                <p:nvPr/>
              </p:nvPicPr>
              <p:blipFill>
                <a:blip r:embed="rId42"/>
                <a:stretch>
                  <a:fillRect/>
                </a:stretch>
              </p:blipFill>
              <p:spPr>
                <a:xfrm>
                  <a:off x="1699470" y="1316010"/>
                  <a:ext cx="1807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墨迹 29">
                  <a:extLst>
                    <a:ext uri="{FF2B5EF4-FFF2-40B4-BE49-F238E27FC236}">
                      <a16:creationId xmlns:a16="http://schemas.microsoft.com/office/drawing/2014/main" id="{F695A54A-E8E2-4E9A-97D0-73F5D218D5F1}"/>
                    </a:ext>
                  </a:extLst>
                </p14:cNvPr>
                <p14:cNvContentPartPr/>
                <p14:nvPr/>
              </p14:nvContentPartPr>
              <p14:xfrm>
                <a:off x="1931310" y="1245810"/>
                <a:ext cx="28080" cy="114480"/>
              </p14:xfrm>
            </p:contentPart>
          </mc:Choice>
          <mc:Fallback xmlns="">
            <p:pic>
              <p:nvPicPr>
                <p:cNvPr id="30" name="墨迹 29">
                  <a:extLst>
                    <a:ext uri="{FF2B5EF4-FFF2-40B4-BE49-F238E27FC236}">
                      <a16:creationId xmlns:a16="http://schemas.microsoft.com/office/drawing/2014/main" id="{F695A54A-E8E2-4E9A-97D0-73F5D218D5F1}"/>
                    </a:ext>
                  </a:extLst>
                </p:cNvPr>
                <p:cNvPicPr/>
                <p:nvPr/>
              </p:nvPicPr>
              <p:blipFill>
                <a:blip r:embed="rId44"/>
                <a:stretch>
                  <a:fillRect/>
                </a:stretch>
              </p:blipFill>
              <p:spPr>
                <a:xfrm>
                  <a:off x="1913310" y="1227810"/>
                  <a:ext cx="637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墨迹 30">
                  <a:extLst>
                    <a:ext uri="{FF2B5EF4-FFF2-40B4-BE49-F238E27FC236}">
                      <a16:creationId xmlns:a16="http://schemas.microsoft.com/office/drawing/2014/main" id="{807DC1D7-D650-43B1-BFA3-6FEB2952A6CD}"/>
                    </a:ext>
                  </a:extLst>
                </p14:cNvPr>
                <p14:cNvContentPartPr/>
                <p14:nvPr/>
              </p14:nvContentPartPr>
              <p14:xfrm>
                <a:off x="1980270" y="1227810"/>
                <a:ext cx="103680" cy="144000"/>
              </p14:xfrm>
            </p:contentPart>
          </mc:Choice>
          <mc:Fallback xmlns="">
            <p:pic>
              <p:nvPicPr>
                <p:cNvPr id="31" name="墨迹 30">
                  <a:extLst>
                    <a:ext uri="{FF2B5EF4-FFF2-40B4-BE49-F238E27FC236}">
                      <a16:creationId xmlns:a16="http://schemas.microsoft.com/office/drawing/2014/main" id="{807DC1D7-D650-43B1-BFA3-6FEB2952A6CD}"/>
                    </a:ext>
                  </a:extLst>
                </p:cNvPr>
                <p:cNvPicPr/>
                <p:nvPr/>
              </p:nvPicPr>
              <p:blipFill>
                <a:blip r:embed="rId46"/>
                <a:stretch>
                  <a:fillRect/>
                </a:stretch>
              </p:blipFill>
              <p:spPr>
                <a:xfrm>
                  <a:off x="1962270" y="1209810"/>
                  <a:ext cx="1393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墨迹 31">
                  <a:extLst>
                    <a:ext uri="{FF2B5EF4-FFF2-40B4-BE49-F238E27FC236}">
                      <a16:creationId xmlns:a16="http://schemas.microsoft.com/office/drawing/2014/main" id="{46AB43D0-522F-4EE4-B990-1E40305AC5C3}"/>
                    </a:ext>
                  </a:extLst>
                </p14:cNvPr>
                <p14:cNvContentPartPr/>
                <p14:nvPr/>
              </p14:nvContentPartPr>
              <p14:xfrm>
                <a:off x="1947150" y="1326090"/>
                <a:ext cx="99720" cy="63000"/>
              </p14:xfrm>
            </p:contentPart>
          </mc:Choice>
          <mc:Fallback xmlns="">
            <p:pic>
              <p:nvPicPr>
                <p:cNvPr id="32" name="墨迹 31">
                  <a:extLst>
                    <a:ext uri="{FF2B5EF4-FFF2-40B4-BE49-F238E27FC236}">
                      <a16:creationId xmlns:a16="http://schemas.microsoft.com/office/drawing/2014/main" id="{46AB43D0-522F-4EE4-B990-1E40305AC5C3}"/>
                    </a:ext>
                  </a:extLst>
                </p:cNvPr>
                <p:cNvPicPr/>
                <p:nvPr/>
              </p:nvPicPr>
              <p:blipFill>
                <a:blip r:embed="rId48"/>
                <a:stretch>
                  <a:fillRect/>
                </a:stretch>
              </p:blipFill>
              <p:spPr>
                <a:xfrm>
                  <a:off x="1929150" y="1308450"/>
                  <a:ext cx="1353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墨迹 32">
                  <a:extLst>
                    <a:ext uri="{FF2B5EF4-FFF2-40B4-BE49-F238E27FC236}">
                      <a16:creationId xmlns:a16="http://schemas.microsoft.com/office/drawing/2014/main" id="{5E177C5E-DCCC-4DF6-8C7A-44F740022E31}"/>
                    </a:ext>
                  </a:extLst>
                </p14:cNvPr>
                <p14:cNvContentPartPr/>
                <p14:nvPr/>
              </p14:nvContentPartPr>
              <p14:xfrm>
                <a:off x="1960830" y="1399890"/>
                <a:ext cx="80280" cy="59400"/>
              </p14:xfrm>
            </p:contentPart>
          </mc:Choice>
          <mc:Fallback xmlns="">
            <p:pic>
              <p:nvPicPr>
                <p:cNvPr id="33" name="墨迹 32">
                  <a:extLst>
                    <a:ext uri="{FF2B5EF4-FFF2-40B4-BE49-F238E27FC236}">
                      <a16:creationId xmlns:a16="http://schemas.microsoft.com/office/drawing/2014/main" id="{5E177C5E-DCCC-4DF6-8C7A-44F740022E31}"/>
                    </a:ext>
                  </a:extLst>
                </p:cNvPr>
                <p:cNvPicPr/>
                <p:nvPr/>
              </p:nvPicPr>
              <p:blipFill>
                <a:blip r:embed="rId50"/>
                <a:stretch>
                  <a:fillRect/>
                </a:stretch>
              </p:blipFill>
              <p:spPr>
                <a:xfrm>
                  <a:off x="1942830" y="1382250"/>
                  <a:ext cx="1159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墨迹 33">
                  <a:extLst>
                    <a:ext uri="{FF2B5EF4-FFF2-40B4-BE49-F238E27FC236}">
                      <a16:creationId xmlns:a16="http://schemas.microsoft.com/office/drawing/2014/main" id="{0948F29C-2997-4FCD-92FB-874CC97F9F79}"/>
                    </a:ext>
                  </a:extLst>
                </p14:cNvPr>
                <p14:cNvContentPartPr/>
                <p14:nvPr/>
              </p14:nvContentPartPr>
              <p14:xfrm>
                <a:off x="2007630" y="1268850"/>
                <a:ext cx="17280" cy="270000"/>
              </p14:xfrm>
            </p:contentPart>
          </mc:Choice>
          <mc:Fallback xmlns="">
            <p:pic>
              <p:nvPicPr>
                <p:cNvPr id="34" name="墨迹 33">
                  <a:extLst>
                    <a:ext uri="{FF2B5EF4-FFF2-40B4-BE49-F238E27FC236}">
                      <a16:creationId xmlns:a16="http://schemas.microsoft.com/office/drawing/2014/main" id="{0948F29C-2997-4FCD-92FB-874CC97F9F79}"/>
                    </a:ext>
                  </a:extLst>
                </p:cNvPr>
                <p:cNvPicPr/>
                <p:nvPr/>
              </p:nvPicPr>
              <p:blipFill>
                <a:blip r:embed="rId52"/>
                <a:stretch>
                  <a:fillRect/>
                </a:stretch>
              </p:blipFill>
              <p:spPr>
                <a:xfrm>
                  <a:off x="1989990" y="1250850"/>
                  <a:ext cx="5292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墨迹 34">
                  <a:extLst>
                    <a:ext uri="{FF2B5EF4-FFF2-40B4-BE49-F238E27FC236}">
                      <a16:creationId xmlns:a16="http://schemas.microsoft.com/office/drawing/2014/main" id="{03F6BE1A-BB79-42DA-A0EB-733C57078E6E}"/>
                    </a:ext>
                  </a:extLst>
                </p14:cNvPr>
                <p14:cNvContentPartPr/>
                <p14:nvPr/>
              </p14:nvContentPartPr>
              <p14:xfrm>
                <a:off x="1861470" y="1467210"/>
                <a:ext cx="441000" cy="93960"/>
              </p14:xfrm>
            </p:contentPart>
          </mc:Choice>
          <mc:Fallback xmlns="">
            <p:pic>
              <p:nvPicPr>
                <p:cNvPr id="35" name="墨迹 34">
                  <a:extLst>
                    <a:ext uri="{FF2B5EF4-FFF2-40B4-BE49-F238E27FC236}">
                      <a16:creationId xmlns:a16="http://schemas.microsoft.com/office/drawing/2014/main" id="{03F6BE1A-BB79-42DA-A0EB-733C57078E6E}"/>
                    </a:ext>
                  </a:extLst>
                </p:cNvPr>
                <p:cNvPicPr/>
                <p:nvPr/>
              </p:nvPicPr>
              <p:blipFill>
                <a:blip r:embed="rId54"/>
                <a:stretch>
                  <a:fillRect/>
                </a:stretch>
              </p:blipFill>
              <p:spPr>
                <a:xfrm>
                  <a:off x="1843830" y="1449570"/>
                  <a:ext cx="476640" cy="129600"/>
                </a:xfrm>
                <a:prstGeom prst="rect">
                  <a:avLst/>
                </a:prstGeom>
              </p:spPr>
            </p:pic>
          </mc:Fallback>
        </mc:AlternateContent>
      </p:grpSp>
      <p:grpSp>
        <p:nvGrpSpPr>
          <p:cNvPr id="50" name="组合 49">
            <a:extLst>
              <a:ext uri="{FF2B5EF4-FFF2-40B4-BE49-F238E27FC236}">
                <a16:creationId xmlns:a16="http://schemas.microsoft.com/office/drawing/2014/main" id="{236854E2-2FD6-4881-9017-9A07B17D376B}"/>
              </a:ext>
            </a:extLst>
          </p:cNvPr>
          <p:cNvGrpSpPr/>
          <p:nvPr/>
        </p:nvGrpSpPr>
        <p:grpSpPr>
          <a:xfrm>
            <a:off x="1167750" y="2219610"/>
            <a:ext cx="842400" cy="562320"/>
            <a:chOff x="1167750" y="2219610"/>
            <a:chExt cx="842400" cy="562320"/>
          </a:xfrm>
        </p:grpSpPr>
        <mc:AlternateContent xmlns:mc="http://schemas.openxmlformats.org/markup-compatibility/2006" xmlns:p14="http://schemas.microsoft.com/office/powerpoint/2010/main">
          <mc:Choice Requires="p14">
            <p:contentPart p14:bwMode="auto" r:id="rId55">
              <p14:nvContentPartPr>
                <p14:cNvPr id="37" name="墨迹 36">
                  <a:extLst>
                    <a:ext uri="{FF2B5EF4-FFF2-40B4-BE49-F238E27FC236}">
                      <a16:creationId xmlns:a16="http://schemas.microsoft.com/office/drawing/2014/main" id="{8A66265F-25E4-4A05-8076-2FF053A22311}"/>
                    </a:ext>
                  </a:extLst>
                </p14:cNvPr>
                <p14:cNvContentPartPr/>
                <p14:nvPr/>
              </p14:nvContentPartPr>
              <p14:xfrm>
                <a:off x="1230390" y="2354250"/>
                <a:ext cx="140760" cy="58320"/>
              </p14:xfrm>
            </p:contentPart>
          </mc:Choice>
          <mc:Fallback xmlns="">
            <p:pic>
              <p:nvPicPr>
                <p:cNvPr id="37" name="墨迹 36">
                  <a:extLst>
                    <a:ext uri="{FF2B5EF4-FFF2-40B4-BE49-F238E27FC236}">
                      <a16:creationId xmlns:a16="http://schemas.microsoft.com/office/drawing/2014/main" id="{8A66265F-25E4-4A05-8076-2FF053A22311}"/>
                    </a:ext>
                  </a:extLst>
                </p:cNvPr>
                <p:cNvPicPr/>
                <p:nvPr/>
              </p:nvPicPr>
              <p:blipFill>
                <a:blip r:embed="rId56"/>
                <a:stretch>
                  <a:fillRect/>
                </a:stretch>
              </p:blipFill>
              <p:spPr>
                <a:xfrm>
                  <a:off x="1212390" y="2336610"/>
                  <a:ext cx="176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墨迹 37">
                  <a:extLst>
                    <a:ext uri="{FF2B5EF4-FFF2-40B4-BE49-F238E27FC236}">
                      <a16:creationId xmlns:a16="http://schemas.microsoft.com/office/drawing/2014/main" id="{0233F388-7452-473F-8816-6CE2B2771BAD}"/>
                    </a:ext>
                  </a:extLst>
                </p14:cNvPr>
                <p14:cNvContentPartPr/>
                <p14:nvPr/>
              </p14:nvContentPartPr>
              <p14:xfrm>
                <a:off x="1317870" y="2238330"/>
                <a:ext cx="40320" cy="455040"/>
              </p14:xfrm>
            </p:contentPart>
          </mc:Choice>
          <mc:Fallback xmlns="">
            <p:pic>
              <p:nvPicPr>
                <p:cNvPr id="38" name="墨迹 37">
                  <a:extLst>
                    <a:ext uri="{FF2B5EF4-FFF2-40B4-BE49-F238E27FC236}">
                      <a16:creationId xmlns:a16="http://schemas.microsoft.com/office/drawing/2014/main" id="{0233F388-7452-473F-8816-6CE2B2771BAD}"/>
                    </a:ext>
                  </a:extLst>
                </p:cNvPr>
                <p:cNvPicPr/>
                <p:nvPr/>
              </p:nvPicPr>
              <p:blipFill>
                <a:blip r:embed="rId58"/>
                <a:stretch>
                  <a:fillRect/>
                </a:stretch>
              </p:blipFill>
              <p:spPr>
                <a:xfrm>
                  <a:off x="1299870" y="2220690"/>
                  <a:ext cx="7596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墨迹 38">
                  <a:extLst>
                    <a:ext uri="{FF2B5EF4-FFF2-40B4-BE49-F238E27FC236}">
                      <a16:creationId xmlns:a16="http://schemas.microsoft.com/office/drawing/2014/main" id="{7CFCC259-18C2-4ECF-8814-C9D9D42AFAEE}"/>
                    </a:ext>
                  </a:extLst>
                </p14:cNvPr>
                <p14:cNvContentPartPr/>
                <p14:nvPr/>
              </p14:nvContentPartPr>
              <p14:xfrm>
                <a:off x="1167750" y="2392770"/>
                <a:ext cx="156960" cy="193320"/>
              </p14:xfrm>
            </p:contentPart>
          </mc:Choice>
          <mc:Fallback xmlns="">
            <p:pic>
              <p:nvPicPr>
                <p:cNvPr id="39" name="墨迹 38">
                  <a:extLst>
                    <a:ext uri="{FF2B5EF4-FFF2-40B4-BE49-F238E27FC236}">
                      <a16:creationId xmlns:a16="http://schemas.microsoft.com/office/drawing/2014/main" id="{7CFCC259-18C2-4ECF-8814-C9D9D42AFAEE}"/>
                    </a:ext>
                  </a:extLst>
                </p:cNvPr>
                <p:cNvPicPr/>
                <p:nvPr/>
              </p:nvPicPr>
              <p:blipFill>
                <a:blip r:embed="rId60"/>
                <a:stretch>
                  <a:fillRect/>
                </a:stretch>
              </p:blipFill>
              <p:spPr>
                <a:xfrm>
                  <a:off x="1150110" y="2375130"/>
                  <a:ext cx="1926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墨迹 39">
                  <a:extLst>
                    <a:ext uri="{FF2B5EF4-FFF2-40B4-BE49-F238E27FC236}">
                      <a16:creationId xmlns:a16="http://schemas.microsoft.com/office/drawing/2014/main" id="{66F66B04-8AB6-431B-AC94-735FEEC92EE6}"/>
                    </a:ext>
                  </a:extLst>
                </p14:cNvPr>
                <p14:cNvContentPartPr/>
                <p14:nvPr/>
              </p14:nvContentPartPr>
              <p14:xfrm>
                <a:off x="1283670" y="2344890"/>
                <a:ext cx="223920" cy="156960"/>
              </p14:xfrm>
            </p:contentPart>
          </mc:Choice>
          <mc:Fallback xmlns="">
            <p:pic>
              <p:nvPicPr>
                <p:cNvPr id="40" name="墨迹 39">
                  <a:extLst>
                    <a:ext uri="{FF2B5EF4-FFF2-40B4-BE49-F238E27FC236}">
                      <a16:creationId xmlns:a16="http://schemas.microsoft.com/office/drawing/2014/main" id="{66F66B04-8AB6-431B-AC94-735FEEC92EE6}"/>
                    </a:ext>
                  </a:extLst>
                </p:cNvPr>
                <p:cNvPicPr/>
                <p:nvPr/>
              </p:nvPicPr>
              <p:blipFill>
                <a:blip r:embed="rId62"/>
                <a:stretch>
                  <a:fillRect/>
                </a:stretch>
              </p:blipFill>
              <p:spPr>
                <a:xfrm>
                  <a:off x="1266030" y="2326890"/>
                  <a:ext cx="25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墨迹 40">
                  <a:extLst>
                    <a:ext uri="{FF2B5EF4-FFF2-40B4-BE49-F238E27FC236}">
                      <a16:creationId xmlns:a16="http://schemas.microsoft.com/office/drawing/2014/main" id="{3E479026-4744-40DE-BF61-FD2FC09C37F0}"/>
                    </a:ext>
                  </a:extLst>
                </p14:cNvPr>
                <p14:cNvContentPartPr/>
                <p14:nvPr/>
              </p14:nvContentPartPr>
              <p14:xfrm>
                <a:off x="1477710" y="2252370"/>
                <a:ext cx="54720" cy="429120"/>
              </p14:xfrm>
            </p:contentPart>
          </mc:Choice>
          <mc:Fallback xmlns="">
            <p:pic>
              <p:nvPicPr>
                <p:cNvPr id="41" name="墨迹 40">
                  <a:extLst>
                    <a:ext uri="{FF2B5EF4-FFF2-40B4-BE49-F238E27FC236}">
                      <a16:creationId xmlns:a16="http://schemas.microsoft.com/office/drawing/2014/main" id="{3E479026-4744-40DE-BF61-FD2FC09C37F0}"/>
                    </a:ext>
                  </a:extLst>
                </p:cNvPr>
                <p:cNvPicPr/>
                <p:nvPr/>
              </p:nvPicPr>
              <p:blipFill>
                <a:blip r:embed="rId64"/>
                <a:stretch>
                  <a:fillRect/>
                </a:stretch>
              </p:blipFill>
              <p:spPr>
                <a:xfrm>
                  <a:off x="1459710" y="2234370"/>
                  <a:ext cx="9036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墨迹 41">
                  <a:extLst>
                    <a:ext uri="{FF2B5EF4-FFF2-40B4-BE49-F238E27FC236}">
                      <a16:creationId xmlns:a16="http://schemas.microsoft.com/office/drawing/2014/main" id="{55196E52-6354-45ED-8B2B-90E73DEB7803}"/>
                    </a:ext>
                  </a:extLst>
                </p14:cNvPr>
                <p14:cNvContentPartPr/>
                <p14:nvPr/>
              </p14:nvContentPartPr>
              <p14:xfrm>
                <a:off x="1399950" y="2432370"/>
                <a:ext cx="100800" cy="176040"/>
              </p14:xfrm>
            </p:contentPart>
          </mc:Choice>
          <mc:Fallback xmlns="">
            <p:pic>
              <p:nvPicPr>
                <p:cNvPr id="42" name="墨迹 41">
                  <a:extLst>
                    <a:ext uri="{FF2B5EF4-FFF2-40B4-BE49-F238E27FC236}">
                      <a16:creationId xmlns:a16="http://schemas.microsoft.com/office/drawing/2014/main" id="{55196E52-6354-45ED-8B2B-90E73DEB7803}"/>
                    </a:ext>
                  </a:extLst>
                </p:cNvPr>
                <p:cNvPicPr/>
                <p:nvPr/>
              </p:nvPicPr>
              <p:blipFill>
                <a:blip r:embed="rId66"/>
                <a:stretch>
                  <a:fillRect/>
                </a:stretch>
              </p:blipFill>
              <p:spPr>
                <a:xfrm>
                  <a:off x="1381950" y="2414730"/>
                  <a:ext cx="1364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墨迹 42">
                  <a:extLst>
                    <a:ext uri="{FF2B5EF4-FFF2-40B4-BE49-F238E27FC236}">
                      <a16:creationId xmlns:a16="http://schemas.microsoft.com/office/drawing/2014/main" id="{CE279CE7-B020-42B5-8B0D-A7B8E9CA5C14}"/>
                    </a:ext>
                  </a:extLst>
                </p14:cNvPr>
                <p14:cNvContentPartPr/>
                <p14:nvPr/>
              </p14:nvContentPartPr>
              <p14:xfrm>
                <a:off x="1672830" y="2340210"/>
                <a:ext cx="23400" cy="47160"/>
              </p14:xfrm>
            </p:contentPart>
          </mc:Choice>
          <mc:Fallback xmlns="">
            <p:pic>
              <p:nvPicPr>
                <p:cNvPr id="43" name="墨迹 42">
                  <a:extLst>
                    <a:ext uri="{FF2B5EF4-FFF2-40B4-BE49-F238E27FC236}">
                      <a16:creationId xmlns:a16="http://schemas.microsoft.com/office/drawing/2014/main" id="{CE279CE7-B020-42B5-8B0D-A7B8E9CA5C14}"/>
                    </a:ext>
                  </a:extLst>
                </p:cNvPr>
                <p:cNvPicPr/>
                <p:nvPr/>
              </p:nvPicPr>
              <p:blipFill>
                <a:blip r:embed="rId68"/>
                <a:stretch>
                  <a:fillRect/>
                </a:stretch>
              </p:blipFill>
              <p:spPr>
                <a:xfrm>
                  <a:off x="1654830" y="2322210"/>
                  <a:ext cx="59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墨迹 43">
                  <a:extLst>
                    <a:ext uri="{FF2B5EF4-FFF2-40B4-BE49-F238E27FC236}">
                      <a16:creationId xmlns:a16="http://schemas.microsoft.com/office/drawing/2014/main" id="{B7E32186-9CE2-496E-ABE1-48E0DEC63A75}"/>
                    </a:ext>
                  </a:extLst>
                </p14:cNvPr>
                <p14:cNvContentPartPr/>
                <p14:nvPr/>
              </p14:nvContentPartPr>
              <p14:xfrm>
                <a:off x="1656630" y="2282970"/>
                <a:ext cx="154800" cy="171000"/>
              </p14:xfrm>
            </p:contentPart>
          </mc:Choice>
          <mc:Fallback xmlns="">
            <p:pic>
              <p:nvPicPr>
                <p:cNvPr id="44" name="墨迹 43">
                  <a:extLst>
                    <a:ext uri="{FF2B5EF4-FFF2-40B4-BE49-F238E27FC236}">
                      <a16:creationId xmlns:a16="http://schemas.microsoft.com/office/drawing/2014/main" id="{B7E32186-9CE2-496E-ABE1-48E0DEC63A75}"/>
                    </a:ext>
                  </a:extLst>
                </p:cNvPr>
                <p:cNvPicPr/>
                <p:nvPr/>
              </p:nvPicPr>
              <p:blipFill>
                <a:blip r:embed="rId70"/>
                <a:stretch>
                  <a:fillRect/>
                </a:stretch>
              </p:blipFill>
              <p:spPr>
                <a:xfrm>
                  <a:off x="1638990" y="2265330"/>
                  <a:ext cx="1904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墨迹 44">
                  <a:extLst>
                    <a:ext uri="{FF2B5EF4-FFF2-40B4-BE49-F238E27FC236}">
                      <a16:creationId xmlns:a16="http://schemas.microsoft.com/office/drawing/2014/main" id="{3AEE3CF6-7B8B-40B7-AAB1-840D2E52D1C7}"/>
                    </a:ext>
                  </a:extLst>
                </p14:cNvPr>
                <p14:cNvContentPartPr/>
                <p14:nvPr/>
              </p14:nvContentPartPr>
              <p14:xfrm>
                <a:off x="1739430" y="2219610"/>
                <a:ext cx="21960" cy="464400"/>
              </p14:xfrm>
            </p:contentPart>
          </mc:Choice>
          <mc:Fallback xmlns="">
            <p:pic>
              <p:nvPicPr>
                <p:cNvPr id="45" name="墨迹 44">
                  <a:extLst>
                    <a:ext uri="{FF2B5EF4-FFF2-40B4-BE49-F238E27FC236}">
                      <a16:creationId xmlns:a16="http://schemas.microsoft.com/office/drawing/2014/main" id="{3AEE3CF6-7B8B-40B7-AAB1-840D2E52D1C7}"/>
                    </a:ext>
                  </a:extLst>
                </p:cNvPr>
                <p:cNvPicPr/>
                <p:nvPr/>
              </p:nvPicPr>
              <p:blipFill>
                <a:blip r:embed="rId72"/>
                <a:stretch>
                  <a:fillRect/>
                </a:stretch>
              </p:blipFill>
              <p:spPr>
                <a:xfrm>
                  <a:off x="1721430" y="2201970"/>
                  <a:ext cx="57600" cy="500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墨迹 45">
                  <a:extLst>
                    <a:ext uri="{FF2B5EF4-FFF2-40B4-BE49-F238E27FC236}">
                      <a16:creationId xmlns:a16="http://schemas.microsoft.com/office/drawing/2014/main" id="{4EAE70A5-73D9-4BA6-B8FF-CEE005EAE321}"/>
                    </a:ext>
                  </a:extLst>
                </p14:cNvPr>
                <p14:cNvContentPartPr/>
                <p14:nvPr/>
              </p14:nvContentPartPr>
              <p14:xfrm>
                <a:off x="1626750" y="2447130"/>
                <a:ext cx="202680" cy="179640"/>
              </p14:xfrm>
            </p:contentPart>
          </mc:Choice>
          <mc:Fallback xmlns="">
            <p:pic>
              <p:nvPicPr>
                <p:cNvPr id="46" name="墨迹 45">
                  <a:extLst>
                    <a:ext uri="{FF2B5EF4-FFF2-40B4-BE49-F238E27FC236}">
                      <a16:creationId xmlns:a16="http://schemas.microsoft.com/office/drawing/2014/main" id="{4EAE70A5-73D9-4BA6-B8FF-CEE005EAE321}"/>
                    </a:ext>
                  </a:extLst>
                </p:cNvPr>
                <p:cNvPicPr/>
                <p:nvPr/>
              </p:nvPicPr>
              <p:blipFill>
                <a:blip r:embed="rId74"/>
                <a:stretch>
                  <a:fillRect/>
                </a:stretch>
              </p:blipFill>
              <p:spPr>
                <a:xfrm>
                  <a:off x="1608750" y="2429130"/>
                  <a:ext cx="2383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墨迹 46">
                  <a:extLst>
                    <a:ext uri="{FF2B5EF4-FFF2-40B4-BE49-F238E27FC236}">
                      <a16:creationId xmlns:a16="http://schemas.microsoft.com/office/drawing/2014/main" id="{D832E9D5-7177-422E-9398-D195D3155F11}"/>
                    </a:ext>
                  </a:extLst>
                </p14:cNvPr>
                <p14:cNvContentPartPr/>
                <p14:nvPr/>
              </p14:nvContentPartPr>
              <p14:xfrm>
                <a:off x="1850670" y="2292330"/>
                <a:ext cx="57240" cy="68400"/>
              </p14:xfrm>
            </p:contentPart>
          </mc:Choice>
          <mc:Fallback xmlns="">
            <p:pic>
              <p:nvPicPr>
                <p:cNvPr id="47" name="墨迹 46">
                  <a:extLst>
                    <a:ext uri="{FF2B5EF4-FFF2-40B4-BE49-F238E27FC236}">
                      <a16:creationId xmlns:a16="http://schemas.microsoft.com/office/drawing/2014/main" id="{D832E9D5-7177-422E-9398-D195D3155F11}"/>
                    </a:ext>
                  </a:extLst>
                </p:cNvPr>
                <p:cNvPicPr/>
                <p:nvPr/>
              </p:nvPicPr>
              <p:blipFill>
                <a:blip r:embed="rId76"/>
                <a:stretch>
                  <a:fillRect/>
                </a:stretch>
              </p:blipFill>
              <p:spPr>
                <a:xfrm>
                  <a:off x="1833030" y="2274330"/>
                  <a:ext cx="928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 name="墨迹 47">
                  <a:extLst>
                    <a:ext uri="{FF2B5EF4-FFF2-40B4-BE49-F238E27FC236}">
                      <a16:creationId xmlns:a16="http://schemas.microsoft.com/office/drawing/2014/main" id="{8221EE06-4DC5-4F42-AC0C-DD684AACC1F0}"/>
                    </a:ext>
                  </a:extLst>
                </p14:cNvPr>
                <p14:cNvContentPartPr/>
                <p14:nvPr/>
              </p14:nvContentPartPr>
              <p14:xfrm>
                <a:off x="1800630" y="2367210"/>
                <a:ext cx="209520" cy="114480"/>
              </p14:xfrm>
            </p:contentPart>
          </mc:Choice>
          <mc:Fallback xmlns="">
            <p:pic>
              <p:nvPicPr>
                <p:cNvPr id="48" name="墨迹 47">
                  <a:extLst>
                    <a:ext uri="{FF2B5EF4-FFF2-40B4-BE49-F238E27FC236}">
                      <a16:creationId xmlns:a16="http://schemas.microsoft.com/office/drawing/2014/main" id="{8221EE06-4DC5-4F42-AC0C-DD684AACC1F0}"/>
                    </a:ext>
                  </a:extLst>
                </p:cNvPr>
                <p:cNvPicPr/>
                <p:nvPr/>
              </p:nvPicPr>
              <p:blipFill>
                <a:blip r:embed="rId78"/>
                <a:stretch>
                  <a:fillRect/>
                </a:stretch>
              </p:blipFill>
              <p:spPr>
                <a:xfrm>
                  <a:off x="1782630" y="2349570"/>
                  <a:ext cx="2451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墨迹 48">
                  <a:extLst>
                    <a:ext uri="{FF2B5EF4-FFF2-40B4-BE49-F238E27FC236}">
                      <a16:creationId xmlns:a16="http://schemas.microsoft.com/office/drawing/2014/main" id="{E34C0EA2-F033-4C44-8DB9-A95230610D73}"/>
                    </a:ext>
                  </a:extLst>
                </p14:cNvPr>
                <p14:cNvContentPartPr/>
                <p14:nvPr/>
              </p14:nvContentPartPr>
              <p14:xfrm>
                <a:off x="1928790" y="2259210"/>
                <a:ext cx="41400" cy="522720"/>
              </p14:xfrm>
            </p:contentPart>
          </mc:Choice>
          <mc:Fallback xmlns="">
            <p:pic>
              <p:nvPicPr>
                <p:cNvPr id="49" name="墨迹 48">
                  <a:extLst>
                    <a:ext uri="{FF2B5EF4-FFF2-40B4-BE49-F238E27FC236}">
                      <a16:creationId xmlns:a16="http://schemas.microsoft.com/office/drawing/2014/main" id="{E34C0EA2-F033-4C44-8DB9-A95230610D73}"/>
                    </a:ext>
                  </a:extLst>
                </p:cNvPr>
                <p:cNvPicPr/>
                <p:nvPr/>
              </p:nvPicPr>
              <p:blipFill>
                <a:blip r:embed="rId80"/>
                <a:stretch>
                  <a:fillRect/>
                </a:stretch>
              </p:blipFill>
              <p:spPr>
                <a:xfrm>
                  <a:off x="1911150" y="2241210"/>
                  <a:ext cx="77040" cy="558360"/>
                </a:xfrm>
                <a:prstGeom prst="rect">
                  <a:avLst/>
                </a:prstGeom>
              </p:spPr>
            </p:pic>
          </mc:Fallback>
        </mc:AlternateContent>
      </p:grpSp>
      <p:grpSp>
        <p:nvGrpSpPr>
          <p:cNvPr id="1178647" name="组合 1178646">
            <a:extLst>
              <a:ext uri="{FF2B5EF4-FFF2-40B4-BE49-F238E27FC236}">
                <a16:creationId xmlns:a16="http://schemas.microsoft.com/office/drawing/2014/main" id="{BA19C6C4-45C3-44C1-8D51-964B899F8DFD}"/>
              </a:ext>
            </a:extLst>
          </p:cNvPr>
          <p:cNvGrpSpPr/>
          <p:nvPr/>
        </p:nvGrpSpPr>
        <p:grpSpPr>
          <a:xfrm>
            <a:off x="558990" y="4369530"/>
            <a:ext cx="1265760" cy="568800"/>
            <a:chOff x="558990" y="4369530"/>
            <a:chExt cx="1265760" cy="568800"/>
          </a:xfrm>
        </p:grpSpPr>
        <mc:AlternateContent xmlns:mc="http://schemas.openxmlformats.org/markup-compatibility/2006" xmlns:p14="http://schemas.microsoft.com/office/powerpoint/2010/main">
          <mc:Choice Requires="p14">
            <p:contentPart p14:bwMode="auto" r:id="rId81">
              <p14:nvContentPartPr>
                <p14:cNvPr id="51" name="墨迹 50">
                  <a:extLst>
                    <a:ext uri="{FF2B5EF4-FFF2-40B4-BE49-F238E27FC236}">
                      <a16:creationId xmlns:a16="http://schemas.microsoft.com/office/drawing/2014/main" id="{8E59C8B2-1200-4D6B-8FC6-41B86CCC809E}"/>
                    </a:ext>
                  </a:extLst>
                </p14:cNvPr>
                <p14:cNvContentPartPr/>
                <p14:nvPr/>
              </p14:nvContentPartPr>
              <p14:xfrm>
                <a:off x="563310" y="4552410"/>
                <a:ext cx="12600" cy="385920"/>
              </p14:xfrm>
            </p:contentPart>
          </mc:Choice>
          <mc:Fallback xmlns="">
            <p:pic>
              <p:nvPicPr>
                <p:cNvPr id="51" name="墨迹 50">
                  <a:extLst>
                    <a:ext uri="{FF2B5EF4-FFF2-40B4-BE49-F238E27FC236}">
                      <a16:creationId xmlns:a16="http://schemas.microsoft.com/office/drawing/2014/main" id="{8E59C8B2-1200-4D6B-8FC6-41B86CCC809E}"/>
                    </a:ext>
                  </a:extLst>
                </p:cNvPr>
                <p:cNvPicPr/>
                <p:nvPr/>
              </p:nvPicPr>
              <p:blipFill>
                <a:blip r:embed="rId82"/>
                <a:stretch>
                  <a:fillRect/>
                </a:stretch>
              </p:blipFill>
              <p:spPr>
                <a:xfrm>
                  <a:off x="545670" y="4534410"/>
                  <a:ext cx="4824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墨迹 51">
                  <a:extLst>
                    <a:ext uri="{FF2B5EF4-FFF2-40B4-BE49-F238E27FC236}">
                      <a16:creationId xmlns:a16="http://schemas.microsoft.com/office/drawing/2014/main" id="{B314978A-E624-4C7C-9C61-E9FC401EBD8B}"/>
                    </a:ext>
                  </a:extLst>
                </p14:cNvPr>
                <p14:cNvContentPartPr/>
                <p14:nvPr/>
              </p14:nvContentPartPr>
              <p14:xfrm>
                <a:off x="558990" y="4568610"/>
                <a:ext cx="184680" cy="192960"/>
              </p14:xfrm>
            </p:contentPart>
          </mc:Choice>
          <mc:Fallback xmlns="">
            <p:pic>
              <p:nvPicPr>
                <p:cNvPr id="52" name="墨迹 51">
                  <a:extLst>
                    <a:ext uri="{FF2B5EF4-FFF2-40B4-BE49-F238E27FC236}">
                      <a16:creationId xmlns:a16="http://schemas.microsoft.com/office/drawing/2014/main" id="{B314978A-E624-4C7C-9C61-E9FC401EBD8B}"/>
                    </a:ext>
                  </a:extLst>
                </p:cNvPr>
                <p:cNvPicPr/>
                <p:nvPr/>
              </p:nvPicPr>
              <p:blipFill>
                <a:blip r:embed="rId84"/>
                <a:stretch>
                  <a:fillRect/>
                </a:stretch>
              </p:blipFill>
              <p:spPr>
                <a:xfrm>
                  <a:off x="540990" y="4550970"/>
                  <a:ext cx="2203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墨迹 52">
                  <a:extLst>
                    <a:ext uri="{FF2B5EF4-FFF2-40B4-BE49-F238E27FC236}">
                      <a16:creationId xmlns:a16="http://schemas.microsoft.com/office/drawing/2014/main" id="{FDAF5F00-41BC-476F-81CD-6C4C1AC9A705}"/>
                    </a:ext>
                  </a:extLst>
                </p14:cNvPr>
                <p14:cNvContentPartPr/>
                <p14:nvPr/>
              </p14:nvContentPartPr>
              <p14:xfrm>
                <a:off x="749430" y="4509210"/>
                <a:ext cx="12600" cy="264600"/>
              </p14:xfrm>
            </p:contentPart>
          </mc:Choice>
          <mc:Fallback xmlns="">
            <p:pic>
              <p:nvPicPr>
                <p:cNvPr id="53" name="墨迹 52">
                  <a:extLst>
                    <a:ext uri="{FF2B5EF4-FFF2-40B4-BE49-F238E27FC236}">
                      <a16:creationId xmlns:a16="http://schemas.microsoft.com/office/drawing/2014/main" id="{FDAF5F00-41BC-476F-81CD-6C4C1AC9A705}"/>
                    </a:ext>
                  </a:extLst>
                </p:cNvPr>
                <p:cNvPicPr/>
                <p:nvPr/>
              </p:nvPicPr>
              <p:blipFill>
                <a:blip r:embed="rId86"/>
                <a:stretch>
                  <a:fillRect/>
                </a:stretch>
              </p:blipFill>
              <p:spPr>
                <a:xfrm>
                  <a:off x="731430" y="4491570"/>
                  <a:ext cx="4824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墨迹 53">
                  <a:extLst>
                    <a:ext uri="{FF2B5EF4-FFF2-40B4-BE49-F238E27FC236}">
                      <a16:creationId xmlns:a16="http://schemas.microsoft.com/office/drawing/2014/main" id="{05DCEBEF-2F9A-4207-8B87-E0B7E746121D}"/>
                    </a:ext>
                  </a:extLst>
                </p14:cNvPr>
                <p14:cNvContentPartPr/>
                <p14:nvPr/>
              </p14:nvContentPartPr>
              <p14:xfrm>
                <a:off x="768870" y="4579050"/>
                <a:ext cx="119880" cy="75960"/>
              </p14:xfrm>
            </p:contentPart>
          </mc:Choice>
          <mc:Fallback xmlns="">
            <p:pic>
              <p:nvPicPr>
                <p:cNvPr id="54" name="墨迹 53">
                  <a:extLst>
                    <a:ext uri="{FF2B5EF4-FFF2-40B4-BE49-F238E27FC236}">
                      <a16:creationId xmlns:a16="http://schemas.microsoft.com/office/drawing/2014/main" id="{05DCEBEF-2F9A-4207-8B87-E0B7E746121D}"/>
                    </a:ext>
                  </a:extLst>
                </p:cNvPr>
                <p:cNvPicPr/>
                <p:nvPr/>
              </p:nvPicPr>
              <p:blipFill>
                <a:blip r:embed="rId88"/>
                <a:stretch>
                  <a:fillRect/>
                </a:stretch>
              </p:blipFill>
              <p:spPr>
                <a:xfrm>
                  <a:off x="750870" y="4561050"/>
                  <a:ext cx="1555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墨迹 54">
                  <a:extLst>
                    <a:ext uri="{FF2B5EF4-FFF2-40B4-BE49-F238E27FC236}">
                      <a16:creationId xmlns:a16="http://schemas.microsoft.com/office/drawing/2014/main" id="{1913C558-646F-4CDF-95D6-4DF3B3A3764E}"/>
                    </a:ext>
                  </a:extLst>
                </p14:cNvPr>
                <p14:cNvContentPartPr/>
                <p14:nvPr/>
              </p14:nvContentPartPr>
              <p14:xfrm>
                <a:off x="896670" y="4463850"/>
                <a:ext cx="28080" cy="344880"/>
              </p14:xfrm>
            </p:contentPart>
          </mc:Choice>
          <mc:Fallback xmlns="">
            <p:pic>
              <p:nvPicPr>
                <p:cNvPr id="55" name="墨迹 54">
                  <a:extLst>
                    <a:ext uri="{FF2B5EF4-FFF2-40B4-BE49-F238E27FC236}">
                      <a16:creationId xmlns:a16="http://schemas.microsoft.com/office/drawing/2014/main" id="{1913C558-646F-4CDF-95D6-4DF3B3A3764E}"/>
                    </a:ext>
                  </a:extLst>
                </p:cNvPr>
                <p:cNvPicPr/>
                <p:nvPr/>
              </p:nvPicPr>
              <p:blipFill>
                <a:blip r:embed="rId90"/>
                <a:stretch>
                  <a:fillRect/>
                </a:stretch>
              </p:blipFill>
              <p:spPr>
                <a:xfrm>
                  <a:off x="878670" y="4445850"/>
                  <a:ext cx="6372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墨迹 55">
                  <a:extLst>
                    <a:ext uri="{FF2B5EF4-FFF2-40B4-BE49-F238E27FC236}">
                      <a16:creationId xmlns:a16="http://schemas.microsoft.com/office/drawing/2014/main" id="{E18BCC28-6828-4D73-B1D7-89ACC59EE5D0}"/>
                    </a:ext>
                  </a:extLst>
                </p14:cNvPr>
                <p14:cNvContentPartPr/>
                <p14:nvPr/>
              </p14:nvContentPartPr>
              <p14:xfrm>
                <a:off x="1000710" y="4513890"/>
                <a:ext cx="133920" cy="45360"/>
              </p14:xfrm>
            </p:contentPart>
          </mc:Choice>
          <mc:Fallback xmlns="">
            <p:pic>
              <p:nvPicPr>
                <p:cNvPr id="56" name="墨迹 55">
                  <a:extLst>
                    <a:ext uri="{FF2B5EF4-FFF2-40B4-BE49-F238E27FC236}">
                      <a16:creationId xmlns:a16="http://schemas.microsoft.com/office/drawing/2014/main" id="{E18BCC28-6828-4D73-B1D7-89ACC59EE5D0}"/>
                    </a:ext>
                  </a:extLst>
                </p:cNvPr>
                <p:cNvPicPr/>
                <p:nvPr/>
              </p:nvPicPr>
              <p:blipFill>
                <a:blip r:embed="rId92"/>
                <a:stretch>
                  <a:fillRect/>
                </a:stretch>
              </p:blipFill>
              <p:spPr>
                <a:xfrm>
                  <a:off x="982710" y="4496250"/>
                  <a:ext cx="1695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 name="墨迹 56">
                  <a:extLst>
                    <a:ext uri="{FF2B5EF4-FFF2-40B4-BE49-F238E27FC236}">
                      <a16:creationId xmlns:a16="http://schemas.microsoft.com/office/drawing/2014/main" id="{9ABCB0BD-D747-4229-90B7-63ECF2B375C3}"/>
                    </a:ext>
                  </a:extLst>
                </p14:cNvPr>
                <p14:cNvContentPartPr/>
                <p14:nvPr/>
              </p14:nvContentPartPr>
              <p14:xfrm>
                <a:off x="1088190" y="4377450"/>
                <a:ext cx="29880" cy="474480"/>
              </p14:xfrm>
            </p:contentPart>
          </mc:Choice>
          <mc:Fallback xmlns="">
            <p:pic>
              <p:nvPicPr>
                <p:cNvPr id="57" name="墨迹 56">
                  <a:extLst>
                    <a:ext uri="{FF2B5EF4-FFF2-40B4-BE49-F238E27FC236}">
                      <a16:creationId xmlns:a16="http://schemas.microsoft.com/office/drawing/2014/main" id="{9ABCB0BD-D747-4229-90B7-63ECF2B375C3}"/>
                    </a:ext>
                  </a:extLst>
                </p:cNvPr>
                <p:cNvPicPr/>
                <p:nvPr/>
              </p:nvPicPr>
              <p:blipFill>
                <a:blip r:embed="rId94"/>
                <a:stretch>
                  <a:fillRect/>
                </a:stretch>
              </p:blipFill>
              <p:spPr>
                <a:xfrm>
                  <a:off x="1070190" y="4359810"/>
                  <a:ext cx="6552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8" name="墨迹 57">
                  <a:extLst>
                    <a:ext uri="{FF2B5EF4-FFF2-40B4-BE49-F238E27FC236}">
                      <a16:creationId xmlns:a16="http://schemas.microsoft.com/office/drawing/2014/main" id="{82FBBA15-E525-4085-8100-A6932350B1F8}"/>
                    </a:ext>
                  </a:extLst>
                </p14:cNvPr>
                <p14:cNvContentPartPr/>
                <p14:nvPr/>
              </p14:nvContentPartPr>
              <p14:xfrm>
                <a:off x="1022310" y="4585530"/>
                <a:ext cx="105480" cy="215280"/>
              </p14:xfrm>
            </p:contentPart>
          </mc:Choice>
          <mc:Fallback xmlns="">
            <p:pic>
              <p:nvPicPr>
                <p:cNvPr id="58" name="墨迹 57">
                  <a:extLst>
                    <a:ext uri="{FF2B5EF4-FFF2-40B4-BE49-F238E27FC236}">
                      <a16:creationId xmlns:a16="http://schemas.microsoft.com/office/drawing/2014/main" id="{82FBBA15-E525-4085-8100-A6932350B1F8}"/>
                    </a:ext>
                  </a:extLst>
                </p:cNvPr>
                <p:cNvPicPr/>
                <p:nvPr/>
              </p:nvPicPr>
              <p:blipFill>
                <a:blip r:embed="rId96"/>
                <a:stretch>
                  <a:fillRect/>
                </a:stretch>
              </p:blipFill>
              <p:spPr>
                <a:xfrm>
                  <a:off x="1004670" y="4567530"/>
                  <a:ext cx="1411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9" name="墨迹 58">
                  <a:extLst>
                    <a:ext uri="{FF2B5EF4-FFF2-40B4-BE49-F238E27FC236}">
                      <a16:creationId xmlns:a16="http://schemas.microsoft.com/office/drawing/2014/main" id="{B6D80002-390D-4974-9F51-8475496D420F}"/>
                    </a:ext>
                  </a:extLst>
                </p14:cNvPr>
                <p14:cNvContentPartPr/>
                <p14:nvPr/>
              </p14:nvContentPartPr>
              <p14:xfrm>
                <a:off x="1117710" y="4605690"/>
                <a:ext cx="81360" cy="92160"/>
              </p14:xfrm>
            </p:contentPart>
          </mc:Choice>
          <mc:Fallback xmlns="">
            <p:pic>
              <p:nvPicPr>
                <p:cNvPr id="59" name="墨迹 58">
                  <a:extLst>
                    <a:ext uri="{FF2B5EF4-FFF2-40B4-BE49-F238E27FC236}">
                      <a16:creationId xmlns:a16="http://schemas.microsoft.com/office/drawing/2014/main" id="{B6D80002-390D-4974-9F51-8475496D420F}"/>
                    </a:ext>
                  </a:extLst>
                </p:cNvPr>
                <p:cNvPicPr/>
                <p:nvPr/>
              </p:nvPicPr>
              <p:blipFill>
                <a:blip r:embed="rId98"/>
                <a:stretch>
                  <a:fillRect/>
                </a:stretch>
              </p:blipFill>
              <p:spPr>
                <a:xfrm>
                  <a:off x="1099710" y="4587690"/>
                  <a:ext cx="117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0" name="墨迹 59">
                  <a:extLst>
                    <a:ext uri="{FF2B5EF4-FFF2-40B4-BE49-F238E27FC236}">
                      <a16:creationId xmlns:a16="http://schemas.microsoft.com/office/drawing/2014/main" id="{9B7CD7F5-E7D6-44A6-BCF0-6AD46FB4AF23}"/>
                    </a:ext>
                  </a:extLst>
                </p14:cNvPr>
                <p14:cNvContentPartPr/>
                <p14:nvPr/>
              </p14:nvContentPartPr>
              <p14:xfrm>
                <a:off x="1238670" y="4432530"/>
                <a:ext cx="22320" cy="60120"/>
              </p14:xfrm>
            </p:contentPart>
          </mc:Choice>
          <mc:Fallback xmlns="">
            <p:pic>
              <p:nvPicPr>
                <p:cNvPr id="60" name="墨迹 59">
                  <a:extLst>
                    <a:ext uri="{FF2B5EF4-FFF2-40B4-BE49-F238E27FC236}">
                      <a16:creationId xmlns:a16="http://schemas.microsoft.com/office/drawing/2014/main" id="{9B7CD7F5-E7D6-44A6-BCF0-6AD46FB4AF23}"/>
                    </a:ext>
                  </a:extLst>
                </p:cNvPr>
                <p:cNvPicPr/>
                <p:nvPr/>
              </p:nvPicPr>
              <p:blipFill>
                <a:blip r:embed="rId100"/>
                <a:stretch>
                  <a:fillRect/>
                </a:stretch>
              </p:blipFill>
              <p:spPr>
                <a:xfrm>
                  <a:off x="1221030" y="4414530"/>
                  <a:ext cx="579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1" name="墨迹 60">
                  <a:extLst>
                    <a:ext uri="{FF2B5EF4-FFF2-40B4-BE49-F238E27FC236}">
                      <a16:creationId xmlns:a16="http://schemas.microsoft.com/office/drawing/2014/main" id="{6278B2BF-494A-4459-97E8-5A5A18FEA4B8}"/>
                    </a:ext>
                  </a:extLst>
                </p14:cNvPr>
                <p14:cNvContentPartPr/>
                <p14:nvPr/>
              </p14:nvContentPartPr>
              <p14:xfrm>
                <a:off x="1176030" y="4369530"/>
                <a:ext cx="181080" cy="245520"/>
              </p14:xfrm>
            </p:contentPart>
          </mc:Choice>
          <mc:Fallback xmlns="">
            <p:pic>
              <p:nvPicPr>
                <p:cNvPr id="61" name="墨迹 60">
                  <a:extLst>
                    <a:ext uri="{FF2B5EF4-FFF2-40B4-BE49-F238E27FC236}">
                      <a16:creationId xmlns:a16="http://schemas.microsoft.com/office/drawing/2014/main" id="{6278B2BF-494A-4459-97E8-5A5A18FEA4B8}"/>
                    </a:ext>
                  </a:extLst>
                </p:cNvPr>
                <p:cNvPicPr/>
                <p:nvPr/>
              </p:nvPicPr>
              <p:blipFill>
                <a:blip r:embed="rId102"/>
                <a:stretch>
                  <a:fillRect/>
                </a:stretch>
              </p:blipFill>
              <p:spPr>
                <a:xfrm>
                  <a:off x="1158030" y="4351890"/>
                  <a:ext cx="2167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2" name="墨迹 61">
                  <a:extLst>
                    <a:ext uri="{FF2B5EF4-FFF2-40B4-BE49-F238E27FC236}">
                      <a16:creationId xmlns:a16="http://schemas.microsoft.com/office/drawing/2014/main" id="{2ED820BC-7B67-45C4-A773-B885B5DAB8EF}"/>
                    </a:ext>
                  </a:extLst>
                </p14:cNvPr>
                <p14:cNvContentPartPr/>
                <p14:nvPr/>
              </p14:nvContentPartPr>
              <p14:xfrm>
                <a:off x="1213470" y="4616850"/>
                <a:ext cx="228240" cy="198000"/>
              </p14:xfrm>
            </p:contentPart>
          </mc:Choice>
          <mc:Fallback xmlns="">
            <p:pic>
              <p:nvPicPr>
                <p:cNvPr id="62" name="墨迹 61">
                  <a:extLst>
                    <a:ext uri="{FF2B5EF4-FFF2-40B4-BE49-F238E27FC236}">
                      <a16:creationId xmlns:a16="http://schemas.microsoft.com/office/drawing/2014/main" id="{2ED820BC-7B67-45C4-A773-B885B5DAB8EF}"/>
                    </a:ext>
                  </a:extLst>
                </p:cNvPr>
                <p:cNvPicPr/>
                <p:nvPr/>
              </p:nvPicPr>
              <p:blipFill>
                <a:blip r:embed="rId104"/>
                <a:stretch>
                  <a:fillRect/>
                </a:stretch>
              </p:blipFill>
              <p:spPr>
                <a:xfrm>
                  <a:off x="1195830" y="4599210"/>
                  <a:ext cx="2638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3" name="墨迹 62">
                  <a:extLst>
                    <a:ext uri="{FF2B5EF4-FFF2-40B4-BE49-F238E27FC236}">
                      <a16:creationId xmlns:a16="http://schemas.microsoft.com/office/drawing/2014/main" id="{1675A0AD-9FC0-4153-BE00-998071EC2C9A}"/>
                    </a:ext>
                  </a:extLst>
                </p14:cNvPr>
                <p14:cNvContentPartPr/>
                <p14:nvPr/>
              </p14:nvContentPartPr>
              <p14:xfrm>
                <a:off x="1277910" y="4545930"/>
                <a:ext cx="18000" cy="276840"/>
              </p14:xfrm>
            </p:contentPart>
          </mc:Choice>
          <mc:Fallback xmlns="">
            <p:pic>
              <p:nvPicPr>
                <p:cNvPr id="63" name="墨迹 62">
                  <a:extLst>
                    <a:ext uri="{FF2B5EF4-FFF2-40B4-BE49-F238E27FC236}">
                      <a16:creationId xmlns:a16="http://schemas.microsoft.com/office/drawing/2014/main" id="{1675A0AD-9FC0-4153-BE00-998071EC2C9A}"/>
                    </a:ext>
                  </a:extLst>
                </p:cNvPr>
                <p:cNvPicPr/>
                <p:nvPr/>
              </p:nvPicPr>
              <p:blipFill>
                <a:blip r:embed="rId106"/>
                <a:stretch>
                  <a:fillRect/>
                </a:stretch>
              </p:blipFill>
              <p:spPr>
                <a:xfrm>
                  <a:off x="1259910" y="4527930"/>
                  <a:ext cx="5364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78624" name="墨迹 1178623">
                  <a:extLst>
                    <a:ext uri="{FF2B5EF4-FFF2-40B4-BE49-F238E27FC236}">
                      <a16:creationId xmlns:a16="http://schemas.microsoft.com/office/drawing/2014/main" id="{9482DAB2-2E4F-4B7E-8CD3-E438BFC8A44C}"/>
                    </a:ext>
                  </a:extLst>
                </p14:cNvPr>
                <p14:cNvContentPartPr/>
                <p14:nvPr/>
              </p14:nvContentPartPr>
              <p14:xfrm>
                <a:off x="1142910" y="4655370"/>
                <a:ext cx="156960" cy="207360"/>
              </p14:xfrm>
            </p:contentPart>
          </mc:Choice>
          <mc:Fallback xmlns="">
            <p:pic>
              <p:nvPicPr>
                <p:cNvPr id="1178624" name="墨迹 1178623">
                  <a:extLst>
                    <a:ext uri="{FF2B5EF4-FFF2-40B4-BE49-F238E27FC236}">
                      <a16:creationId xmlns:a16="http://schemas.microsoft.com/office/drawing/2014/main" id="{9482DAB2-2E4F-4B7E-8CD3-E438BFC8A44C}"/>
                    </a:ext>
                  </a:extLst>
                </p:cNvPr>
                <p:cNvPicPr/>
                <p:nvPr/>
              </p:nvPicPr>
              <p:blipFill>
                <a:blip r:embed="rId108"/>
                <a:stretch>
                  <a:fillRect/>
                </a:stretch>
              </p:blipFill>
              <p:spPr>
                <a:xfrm>
                  <a:off x="1125270" y="4637370"/>
                  <a:ext cx="1926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178625" name="墨迹 1178624">
                  <a:extLst>
                    <a:ext uri="{FF2B5EF4-FFF2-40B4-BE49-F238E27FC236}">
                      <a16:creationId xmlns:a16="http://schemas.microsoft.com/office/drawing/2014/main" id="{E4F5D868-2B7F-49DC-BF3C-FF8A02971D35}"/>
                    </a:ext>
                  </a:extLst>
                </p14:cNvPr>
                <p14:cNvContentPartPr/>
                <p14:nvPr/>
              </p14:nvContentPartPr>
              <p14:xfrm>
                <a:off x="1511550" y="4428930"/>
                <a:ext cx="5760" cy="69120"/>
              </p14:xfrm>
            </p:contentPart>
          </mc:Choice>
          <mc:Fallback xmlns="">
            <p:pic>
              <p:nvPicPr>
                <p:cNvPr id="1178625" name="墨迹 1178624">
                  <a:extLst>
                    <a:ext uri="{FF2B5EF4-FFF2-40B4-BE49-F238E27FC236}">
                      <a16:creationId xmlns:a16="http://schemas.microsoft.com/office/drawing/2014/main" id="{E4F5D868-2B7F-49DC-BF3C-FF8A02971D35}"/>
                    </a:ext>
                  </a:extLst>
                </p:cNvPr>
                <p:cNvPicPr/>
                <p:nvPr/>
              </p:nvPicPr>
              <p:blipFill>
                <a:blip r:embed="rId110"/>
                <a:stretch>
                  <a:fillRect/>
                </a:stretch>
              </p:blipFill>
              <p:spPr>
                <a:xfrm>
                  <a:off x="1493550" y="4410930"/>
                  <a:ext cx="414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178626" name="墨迹 1178625">
                  <a:extLst>
                    <a:ext uri="{FF2B5EF4-FFF2-40B4-BE49-F238E27FC236}">
                      <a16:creationId xmlns:a16="http://schemas.microsoft.com/office/drawing/2014/main" id="{DFD4CC5B-13B4-44D1-AA10-D6992ED998E5}"/>
                    </a:ext>
                  </a:extLst>
                </p14:cNvPr>
                <p14:cNvContentPartPr/>
                <p14:nvPr/>
              </p14:nvContentPartPr>
              <p14:xfrm>
                <a:off x="1445670" y="4457730"/>
                <a:ext cx="163440" cy="390600"/>
              </p14:xfrm>
            </p:contentPart>
          </mc:Choice>
          <mc:Fallback xmlns="">
            <p:pic>
              <p:nvPicPr>
                <p:cNvPr id="1178626" name="墨迹 1178625">
                  <a:extLst>
                    <a:ext uri="{FF2B5EF4-FFF2-40B4-BE49-F238E27FC236}">
                      <a16:creationId xmlns:a16="http://schemas.microsoft.com/office/drawing/2014/main" id="{DFD4CC5B-13B4-44D1-AA10-D6992ED998E5}"/>
                    </a:ext>
                  </a:extLst>
                </p:cNvPr>
                <p:cNvPicPr/>
                <p:nvPr/>
              </p:nvPicPr>
              <p:blipFill>
                <a:blip r:embed="rId112"/>
                <a:stretch>
                  <a:fillRect/>
                </a:stretch>
              </p:blipFill>
              <p:spPr>
                <a:xfrm>
                  <a:off x="1428030" y="4440090"/>
                  <a:ext cx="1990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178628" name="墨迹 1178627">
                  <a:extLst>
                    <a:ext uri="{FF2B5EF4-FFF2-40B4-BE49-F238E27FC236}">
                      <a16:creationId xmlns:a16="http://schemas.microsoft.com/office/drawing/2014/main" id="{CDF58053-721D-4BA2-A04B-F1A8CC3CA6B1}"/>
                    </a:ext>
                  </a:extLst>
                </p14:cNvPr>
                <p14:cNvContentPartPr/>
                <p14:nvPr/>
              </p14:nvContentPartPr>
              <p14:xfrm>
                <a:off x="1516590" y="4531170"/>
                <a:ext cx="167760" cy="22320"/>
              </p14:xfrm>
            </p:contentPart>
          </mc:Choice>
          <mc:Fallback xmlns="">
            <p:pic>
              <p:nvPicPr>
                <p:cNvPr id="1178628" name="墨迹 1178627">
                  <a:extLst>
                    <a:ext uri="{FF2B5EF4-FFF2-40B4-BE49-F238E27FC236}">
                      <a16:creationId xmlns:a16="http://schemas.microsoft.com/office/drawing/2014/main" id="{CDF58053-721D-4BA2-A04B-F1A8CC3CA6B1}"/>
                    </a:ext>
                  </a:extLst>
                </p:cNvPr>
                <p:cNvPicPr/>
                <p:nvPr/>
              </p:nvPicPr>
              <p:blipFill>
                <a:blip r:embed="rId114"/>
                <a:stretch>
                  <a:fillRect/>
                </a:stretch>
              </p:blipFill>
              <p:spPr>
                <a:xfrm>
                  <a:off x="1498950" y="4513170"/>
                  <a:ext cx="2034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78629" name="墨迹 1178628">
                  <a:extLst>
                    <a:ext uri="{FF2B5EF4-FFF2-40B4-BE49-F238E27FC236}">
                      <a16:creationId xmlns:a16="http://schemas.microsoft.com/office/drawing/2014/main" id="{74CF1E89-A890-4810-8A06-6D9C943D260B}"/>
                    </a:ext>
                  </a:extLst>
                </p14:cNvPr>
                <p14:cNvContentPartPr/>
                <p14:nvPr/>
              </p14:nvContentPartPr>
              <p14:xfrm>
                <a:off x="1566270" y="4485090"/>
                <a:ext cx="24480" cy="77400"/>
              </p14:xfrm>
            </p:contentPart>
          </mc:Choice>
          <mc:Fallback xmlns="">
            <p:pic>
              <p:nvPicPr>
                <p:cNvPr id="1178629" name="墨迹 1178628">
                  <a:extLst>
                    <a:ext uri="{FF2B5EF4-FFF2-40B4-BE49-F238E27FC236}">
                      <a16:creationId xmlns:a16="http://schemas.microsoft.com/office/drawing/2014/main" id="{74CF1E89-A890-4810-8A06-6D9C943D260B}"/>
                    </a:ext>
                  </a:extLst>
                </p:cNvPr>
                <p:cNvPicPr/>
                <p:nvPr/>
              </p:nvPicPr>
              <p:blipFill>
                <a:blip r:embed="rId116"/>
                <a:stretch>
                  <a:fillRect/>
                </a:stretch>
              </p:blipFill>
              <p:spPr>
                <a:xfrm>
                  <a:off x="1548630" y="4467090"/>
                  <a:ext cx="601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78630" name="墨迹 1178629">
                  <a:extLst>
                    <a:ext uri="{FF2B5EF4-FFF2-40B4-BE49-F238E27FC236}">
                      <a16:creationId xmlns:a16="http://schemas.microsoft.com/office/drawing/2014/main" id="{C55B60BF-3A95-46B6-B447-12A5CCE84D69}"/>
                    </a:ext>
                  </a:extLst>
                </p14:cNvPr>
                <p14:cNvContentPartPr/>
                <p14:nvPr/>
              </p14:nvContentPartPr>
              <p14:xfrm>
                <a:off x="1576350" y="4491570"/>
                <a:ext cx="73800" cy="113760"/>
              </p14:xfrm>
            </p:contentPart>
          </mc:Choice>
          <mc:Fallback xmlns="">
            <p:pic>
              <p:nvPicPr>
                <p:cNvPr id="1178630" name="墨迹 1178629">
                  <a:extLst>
                    <a:ext uri="{FF2B5EF4-FFF2-40B4-BE49-F238E27FC236}">
                      <a16:creationId xmlns:a16="http://schemas.microsoft.com/office/drawing/2014/main" id="{C55B60BF-3A95-46B6-B447-12A5CCE84D69}"/>
                    </a:ext>
                  </a:extLst>
                </p:cNvPr>
                <p:cNvPicPr/>
                <p:nvPr/>
              </p:nvPicPr>
              <p:blipFill>
                <a:blip r:embed="rId118"/>
                <a:stretch>
                  <a:fillRect/>
                </a:stretch>
              </p:blipFill>
              <p:spPr>
                <a:xfrm>
                  <a:off x="1558710" y="4473930"/>
                  <a:ext cx="1094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178631" name="墨迹 1178630">
                  <a:extLst>
                    <a:ext uri="{FF2B5EF4-FFF2-40B4-BE49-F238E27FC236}">
                      <a16:creationId xmlns:a16="http://schemas.microsoft.com/office/drawing/2014/main" id="{4C964E54-600B-474B-90D4-02524DD1C09F}"/>
                    </a:ext>
                  </a:extLst>
                </p14:cNvPr>
                <p14:cNvContentPartPr/>
                <p14:nvPr/>
              </p14:nvContentPartPr>
              <p14:xfrm>
                <a:off x="1534230" y="4644570"/>
                <a:ext cx="110160" cy="138240"/>
              </p14:xfrm>
            </p:contentPart>
          </mc:Choice>
          <mc:Fallback xmlns="">
            <p:pic>
              <p:nvPicPr>
                <p:cNvPr id="1178631" name="墨迹 1178630">
                  <a:extLst>
                    <a:ext uri="{FF2B5EF4-FFF2-40B4-BE49-F238E27FC236}">
                      <a16:creationId xmlns:a16="http://schemas.microsoft.com/office/drawing/2014/main" id="{4C964E54-600B-474B-90D4-02524DD1C09F}"/>
                    </a:ext>
                  </a:extLst>
                </p:cNvPr>
                <p:cNvPicPr/>
                <p:nvPr/>
              </p:nvPicPr>
              <p:blipFill>
                <a:blip r:embed="rId120"/>
                <a:stretch>
                  <a:fillRect/>
                </a:stretch>
              </p:blipFill>
              <p:spPr>
                <a:xfrm>
                  <a:off x="1516590" y="4626930"/>
                  <a:ext cx="1458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78632" name="墨迹 1178631">
                  <a:extLst>
                    <a:ext uri="{FF2B5EF4-FFF2-40B4-BE49-F238E27FC236}">
                      <a16:creationId xmlns:a16="http://schemas.microsoft.com/office/drawing/2014/main" id="{4B889AD8-9CEA-4317-8DCD-71EC4FC1091F}"/>
                    </a:ext>
                  </a:extLst>
                </p14:cNvPr>
                <p14:cNvContentPartPr/>
                <p14:nvPr/>
              </p14:nvContentPartPr>
              <p14:xfrm>
                <a:off x="1544670" y="4692450"/>
                <a:ext cx="280080" cy="149400"/>
              </p14:xfrm>
            </p:contentPart>
          </mc:Choice>
          <mc:Fallback xmlns="">
            <p:pic>
              <p:nvPicPr>
                <p:cNvPr id="1178632" name="墨迹 1178631">
                  <a:extLst>
                    <a:ext uri="{FF2B5EF4-FFF2-40B4-BE49-F238E27FC236}">
                      <a16:creationId xmlns:a16="http://schemas.microsoft.com/office/drawing/2014/main" id="{4B889AD8-9CEA-4317-8DCD-71EC4FC1091F}"/>
                    </a:ext>
                  </a:extLst>
                </p:cNvPr>
                <p:cNvPicPr/>
                <p:nvPr/>
              </p:nvPicPr>
              <p:blipFill>
                <a:blip r:embed="rId122"/>
                <a:stretch>
                  <a:fillRect/>
                </a:stretch>
              </p:blipFill>
              <p:spPr>
                <a:xfrm>
                  <a:off x="1526670" y="4674810"/>
                  <a:ext cx="315720" cy="185040"/>
                </a:xfrm>
                <a:prstGeom prst="rect">
                  <a:avLst/>
                </a:prstGeom>
              </p:spPr>
            </p:pic>
          </mc:Fallback>
        </mc:AlternateContent>
      </p:grpSp>
      <p:grpSp>
        <p:nvGrpSpPr>
          <p:cNvPr id="1178646" name="组合 1178645">
            <a:extLst>
              <a:ext uri="{FF2B5EF4-FFF2-40B4-BE49-F238E27FC236}">
                <a16:creationId xmlns:a16="http://schemas.microsoft.com/office/drawing/2014/main" id="{12A45FF3-6881-4D0B-863D-6BD2BD35EE82}"/>
              </a:ext>
            </a:extLst>
          </p:cNvPr>
          <p:cNvGrpSpPr/>
          <p:nvPr/>
        </p:nvGrpSpPr>
        <p:grpSpPr>
          <a:xfrm>
            <a:off x="505710" y="5540970"/>
            <a:ext cx="1045080" cy="536400"/>
            <a:chOff x="505710" y="5540970"/>
            <a:chExt cx="1045080" cy="536400"/>
          </a:xfrm>
        </p:grpSpPr>
        <mc:AlternateContent xmlns:mc="http://schemas.openxmlformats.org/markup-compatibility/2006" xmlns:p14="http://schemas.microsoft.com/office/powerpoint/2010/main">
          <mc:Choice Requires="p14">
            <p:contentPart p14:bwMode="auto" r:id="rId123">
              <p14:nvContentPartPr>
                <p14:cNvPr id="1178633" name="墨迹 1178632">
                  <a:extLst>
                    <a:ext uri="{FF2B5EF4-FFF2-40B4-BE49-F238E27FC236}">
                      <a16:creationId xmlns:a16="http://schemas.microsoft.com/office/drawing/2014/main" id="{56567B68-E4B3-4B0A-B184-0172222DADE6}"/>
                    </a:ext>
                  </a:extLst>
                </p14:cNvPr>
                <p14:cNvContentPartPr/>
                <p14:nvPr/>
              </p14:nvContentPartPr>
              <p14:xfrm>
                <a:off x="505710" y="5596770"/>
                <a:ext cx="116640" cy="303840"/>
              </p14:xfrm>
            </p:contentPart>
          </mc:Choice>
          <mc:Fallback xmlns="">
            <p:pic>
              <p:nvPicPr>
                <p:cNvPr id="1178633" name="墨迹 1178632">
                  <a:extLst>
                    <a:ext uri="{FF2B5EF4-FFF2-40B4-BE49-F238E27FC236}">
                      <a16:creationId xmlns:a16="http://schemas.microsoft.com/office/drawing/2014/main" id="{56567B68-E4B3-4B0A-B184-0172222DADE6}"/>
                    </a:ext>
                  </a:extLst>
                </p:cNvPr>
                <p:cNvPicPr/>
                <p:nvPr/>
              </p:nvPicPr>
              <p:blipFill>
                <a:blip r:embed="rId124"/>
                <a:stretch>
                  <a:fillRect/>
                </a:stretch>
              </p:blipFill>
              <p:spPr>
                <a:xfrm>
                  <a:off x="488070" y="5579130"/>
                  <a:ext cx="15228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78634" name="墨迹 1178633">
                  <a:extLst>
                    <a:ext uri="{FF2B5EF4-FFF2-40B4-BE49-F238E27FC236}">
                      <a16:creationId xmlns:a16="http://schemas.microsoft.com/office/drawing/2014/main" id="{CE968D0A-7229-4EDF-A209-0233C4D3A86B}"/>
                    </a:ext>
                  </a:extLst>
                </p14:cNvPr>
                <p14:cNvContentPartPr/>
                <p14:nvPr/>
              </p14:nvContentPartPr>
              <p14:xfrm>
                <a:off x="544230" y="5933010"/>
                <a:ext cx="96120" cy="74160"/>
              </p14:xfrm>
            </p:contentPart>
          </mc:Choice>
          <mc:Fallback xmlns="">
            <p:pic>
              <p:nvPicPr>
                <p:cNvPr id="1178634" name="墨迹 1178633">
                  <a:extLst>
                    <a:ext uri="{FF2B5EF4-FFF2-40B4-BE49-F238E27FC236}">
                      <a16:creationId xmlns:a16="http://schemas.microsoft.com/office/drawing/2014/main" id="{CE968D0A-7229-4EDF-A209-0233C4D3A86B}"/>
                    </a:ext>
                  </a:extLst>
                </p:cNvPr>
                <p:cNvPicPr/>
                <p:nvPr/>
              </p:nvPicPr>
              <p:blipFill>
                <a:blip r:embed="rId126"/>
                <a:stretch>
                  <a:fillRect/>
                </a:stretch>
              </p:blipFill>
              <p:spPr>
                <a:xfrm>
                  <a:off x="526230" y="5915010"/>
                  <a:ext cx="1317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78635" name="墨迹 1178634">
                  <a:extLst>
                    <a:ext uri="{FF2B5EF4-FFF2-40B4-BE49-F238E27FC236}">
                      <a16:creationId xmlns:a16="http://schemas.microsoft.com/office/drawing/2014/main" id="{A690F58F-B7CE-4667-AC54-5F5D4C48E930}"/>
                    </a:ext>
                  </a:extLst>
                </p14:cNvPr>
                <p14:cNvContentPartPr/>
                <p14:nvPr/>
              </p14:nvContentPartPr>
              <p14:xfrm>
                <a:off x="699750" y="5590650"/>
                <a:ext cx="88920" cy="469440"/>
              </p14:xfrm>
            </p:contentPart>
          </mc:Choice>
          <mc:Fallback xmlns="">
            <p:pic>
              <p:nvPicPr>
                <p:cNvPr id="1178635" name="墨迹 1178634">
                  <a:extLst>
                    <a:ext uri="{FF2B5EF4-FFF2-40B4-BE49-F238E27FC236}">
                      <a16:creationId xmlns:a16="http://schemas.microsoft.com/office/drawing/2014/main" id="{A690F58F-B7CE-4667-AC54-5F5D4C48E930}"/>
                    </a:ext>
                  </a:extLst>
                </p:cNvPr>
                <p:cNvPicPr/>
                <p:nvPr/>
              </p:nvPicPr>
              <p:blipFill>
                <a:blip r:embed="rId128"/>
                <a:stretch>
                  <a:fillRect/>
                </a:stretch>
              </p:blipFill>
              <p:spPr>
                <a:xfrm>
                  <a:off x="682110" y="5573010"/>
                  <a:ext cx="12456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78636" name="墨迹 1178635">
                  <a:extLst>
                    <a:ext uri="{FF2B5EF4-FFF2-40B4-BE49-F238E27FC236}">
                      <a16:creationId xmlns:a16="http://schemas.microsoft.com/office/drawing/2014/main" id="{6E1C6171-F89B-4DFC-9375-CD04F34E5E1A}"/>
                    </a:ext>
                  </a:extLst>
                </p14:cNvPr>
                <p14:cNvContentPartPr/>
                <p14:nvPr/>
              </p14:nvContentPartPr>
              <p14:xfrm>
                <a:off x="924750" y="5561130"/>
                <a:ext cx="38880" cy="70200"/>
              </p14:xfrm>
            </p:contentPart>
          </mc:Choice>
          <mc:Fallback xmlns="">
            <p:pic>
              <p:nvPicPr>
                <p:cNvPr id="1178636" name="墨迹 1178635">
                  <a:extLst>
                    <a:ext uri="{FF2B5EF4-FFF2-40B4-BE49-F238E27FC236}">
                      <a16:creationId xmlns:a16="http://schemas.microsoft.com/office/drawing/2014/main" id="{6E1C6171-F89B-4DFC-9375-CD04F34E5E1A}"/>
                    </a:ext>
                  </a:extLst>
                </p:cNvPr>
                <p:cNvPicPr/>
                <p:nvPr/>
              </p:nvPicPr>
              <p:blipFill>
                <a:blip r:embed="rId130"/>
                <a:stretch>
                  <a:fillRect/>
                </a:stretch>
              </p:blipFill>
              <p:spPr>
                <a:xfrm>
                  <a:off x="907110" y="5543130"/>
                  <a:ext cx="745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78637" name="墨迹 1178636">
                  <a:extLst>
                    <a:ext uri="{FF2B5EF4-FFF2-40B4-BE49-F238E27FC236}">
                      <a16:creationId xmlns:a16="http://schemas.microsoft.com/office/drawing/2014/main" id="{C04AE994-7B17-465F-83AD-9742D2771A94}"/>
                    </a:ext>
                  </a:extLst>
                </p14:cNvPr>
                <p14:cNvContentPartPr/>
                <p14:nvPr/>
              </p14:nvContentPartPr>
              <p14:xfrm>
                <a:off x="820350" y="5645370"/>
                <a:ext cx="153000" cy="145080"/>
              </p14:xfrm>
            </p:contentPart>
          </mc:Choice>
          <mc:Fallback xmlns="">
            <p:pic>
              <p:nvPicPr>
                <p:cNvPr id="1178637" name="墨迹 1178636">
                  <a:extLst>
                    <a:ext uri="{FF2B5EF4-FFF2-40B4-BE49-F238E27FC236}">
                      <a16:creationId xmlns:a16="http://schemas.microsoft.com/office/drawing/2014/main" id="{C04AE994-7B17-465F-83AD-9742D2771A94}"/>
                    </a:ext>
                  </a:extLst>
                </p:cNvPr>
                <p:cNvPicPr/>
                <p:nvPr/>
              </p:nvPicPr>
              <p:blipFill>
                <a:blip r:embed="rId132"/>
                <a:stretch>
                  <a:fillRect/>
                </a:stretch>
              </p:blipFill>
              <p:spPr>
                <a:xfrm>
                  <a:off x="802350" y="5627730"/>
                  <a:ext cx="1886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78638" name="墨迹 1178637">
                  <a:extLst>
                    <a:ext uri="{FF2B5EF4-FFF2-40B4-BE49-F238E27FC236}">
                      <a16:creationId xmlns:a16="http://schemas.microsoft.com/office/drawing/2014/main" id="{FBA993F9-6687-4B6D-AE9F-EB617CCC64C0}"/>
                    </a:ext>
                  </a:extLst>
                </p14:cNvPr>
                <p14:cNvContentPartPr/>
                <p14:nvPr/>
              </p14:nvContentPartPr>
              <p14:xfrm>
                <a:off x="818550" y="5844810"/>
                <a:ext cx="161640" cy="16200"/>
              </p14:xfrm>
            </p:contentPart>
          </mc:Choice>
          <mc:Fallback xmlns="">
            <p:pic>
              <p:nvPicPr>
                <p:cNvPr id="1178638" name="墨迹 1178637">
                  <a:extLst>
                    <a:ext uri="{FF2B5EF4-FFF2-40B4-BE49-F238E27FC236}">
                      <a16:creationId xmlns:a16="http://schemas.microsoft.com/office/drawing/2014/main" id="{FBA993F9-6687-4B6D-AE9F-EB617CCC64C0}"/>
                    </a:ext>
                  </a:extLst>
                </p:cNvPr>
                <p:cNvPicPr/>
                <p:nvPr/>
              </p:nvPicPr>
              <p:blipFill>
                <a:blip r:embed="rId134"/>
                <a:stretch>
                  <a:fillRect/>
                </a:stretch>
              </p:blipFill>
              <p:spPr>
                <a:xfrm>
                  <a:off x="800550" y="5826810"/>
                  <a:ext cx="1972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78639" name="墨迹 1178638">
                  <a:extLst>
                    <a:ext uri="{FF2B5EF4-FFF2-40B4-BE49-F238E27FC236}">
                      <a16:creationId xmlns:a16="http://schemas.microsoft.com/office/drawing/2014/main" id="{33F27AB7-54F7-4C65-BB35-C3CE4C60844A}"/>
                    </a:ext>
                  </a:extLst>
                </p14:cNvPr>
                <p14:cNvContentPartPr/>
                <p14:nvPr/>
              </p14:nvContentPartPr>
              <p14:xfrm>
                <a:off x="881550" y="5687490"/>
                <a:ext cx="173880" cy="286200"/>
              </p14:xfrm>
            </p:contentPart>
          </mc:Choice>
          <mc:Fallback xmlns="">
            <p:pic>
              <p:nvPicPr>
                <p:cNvPr id="1178639" name="墨迹 1178638">
                  <a:extLst>
                    <a:ext uri="{FF2B5EF4-FFF2-40B4-BE49-F238E27FC236}">
                      <a16:creationId xmlns:a16="http://schemas.microsoft.com/office/drawing/2014/main" id="{33F27AB7-54F7-4C65-BB35-C3CE4C60844A}"/>
                    </a:ext>
                  </a:extLst>
                </p:cNvPr>
                <p:cNvPicPr/>
                <p:nvPr/>
              </p:nvPicPr>
              <p:blipFill>
                <a:blip r:embed="rId136"/>
                <a:stretch>
                  <a:fillRect/>
                </a:stretch>
              </p:blipFill>
              <p:spPr>
                <a:xfrm>
                  <a:off x="863550" y="5669850"/>
                  <a:ext cx="2095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78640" name="墨迹 1178639">
                  <a:extLst>
                    <a:ext uri="{FF2B5EF4-FFF2-40B4-BE49-F238E27FC236}">
                      <a16:creationId xmlns:a16="http://schemas.microsoft.com/office/drawing/2014/main" id="{4BE13DF0-FC2B-4572-A8D6-1D1934148B02}"/>
                    </a:ext>
                  </a:extLst>
                </p14:cNvPr>
                <p14:cNvContentPartPr/>
                <p14:nvPr/>
              </p14:nvContentPartPr>
              <p14:xfrm>
                <a:off x="1073430" y="5540970"/>
                <a:ext cx="246960" cy="76680"/>
              </p14:xfrm>
            </p:contentPart>
          </mc:Choice>
          <mc:Fallback xmlns="">
            <p:pic>
              <p:nvPicPr>
                <p:cNvPr id="1178640" name="墨迹 1178639">
                  <a:extLst>
                    <a:ext uri="{FF2B5EF4-FFF2-40B4-BE49-F238E27FC236}">
                      <a16:creationId xmlns:a16="http://schemas.microsoft.com/office/drawing/2014/main" id="{4BE13DF0-FC2B-4572-A8D6-1D1934148B02}"/>
                    </a:ext>
                  </a:extLst>
                </p:cNvPr>
                <p:cNvPicPr/>
                <p:nvPr/>
              </p:nvPicPr>
              <p:blipFill>
                <a:blip r:embed="rId138"/>
                <a:stretch>
                  <a:fillRect/>
                </a:stretch>
              </p:blipFill>
              <p:spPr>
                <a:xfrm>
                  <a:off x="1055430" y="5522970"/>
                  <a:ext cx="2826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78641" name="墨迹 1178640">
                  <a:extLst>
                    <a:ext uri="{FF2B5EF4-FFF2-40B4-BE49-F238E27FC236}">
                      <a16:creationId xmlns:a16="http://schemas.microsoft.com/office/drawing/2014/main" id="{CAD8ED32-B4DB-4098-BEEF-7B6A9BE4A7CB}"/>
                    </a:ext>
                  </a:extLst>
                </p14:cNvPr>
                <p14:cNvContentPartPr/>
                <p14:nvPr/>
              </p14:nvContentPartPr>
              <p14:xfrm>
                <a:off x="1108710" y="5648970"/>
                <a:ext cx="77040" cy="418320"/>
              </p14:xfrm>
            </p:contentPart>
          </mc:Choice>
          <mc:Fallback xmlns="">
            <p:pic>
              <p:nvPicPr>
                <p:cNvPr id="1178641" name="墨迹 1178640">
                  <a:extLst>
                    <a:ext uri="{FF2B5EF4-FFF2-40B4-BE49-F238E27FC236}">
                      <a16:creationId xmlns:a16="http://schemas.microsoft.com/office/drawing/2014/main" id="{CAD8ED32-B4DB-4098-BEEF-7B6A9BE4A7CB}"/>
                    </a:ext>
                  </a:extLst>
                </p:cNvPr>
                <p:cNvPicPr/>
                <p:nvPr/>
              </p:nvPicPr>
              <p:blipFill>
                <a:blip r:embed="rId140"/>
                <a:stretch>
                  <a:fillRect/>
                </a:stretch>
              </p:blipFill>
              <p:spPr>
                <a:xfrm>
                  <a:off x="1091070" y="5631330"/>
                  <a:ext cx="11268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78642" name="墨迹 1178641">
                  <a:extLst>
                    <a:ext uri="{FF2B5EF4-FFF2-40B4-BE49-F238E27FC236}">
                      <a16:creationId xmlns:a16="http://schemas.microsoft.com/office/drawing/2014/main" id="{82DF9346-FB25-4518-B3FA-A34C48F3A531}"/>
                    </a:ext>
                  </a:extLst>
                </p14:cNvPr>
                <p14:cNvContentPartPr/>
                <p14:nvPr/>
              </p14:nvContentPartPr>
              <p14:xfrm>
                <a:off x="1190790" y="5658690"/>
                <a:ext cx="196200" cy="72000"/>
              </p14:xfrm>
            </p:contentPart>
          </mc:Choice>
          <mc:Fallback xmlns="">
            <p:pic>
              <p:nvPicPr>
                <p:cNvPr id="1178642" name="墨迹 1178641">
                  <a:extLst>
                    <a:ext uri="{FF2B5EF4-FFF2-40B4-BE49-F238E27FC236}">
                      <a16:creationId xmlns:a16="http://schemas.microsoft.com/office/drawing/2014/main" id="{82DF9346-FB25-4518-B3FA-A34C48F3A531}"/>
                    </a:ext>
                  </a:extLst>
                </p:cNvPr>
                <p:cNvPicPr/>
                <p:nvPr/>
              </p:nvPicPr>
              <p:blipFill>
                <a:blip r:embed="rId142"/>
                <a:stretch>
                  <a:fillRect/>
                </a:stretch>
              </p:blipFill>
              <p:spPr>
                <a:xfrm>
                  <a:off x="1173150" y="5640690"/>
                  <a:ext cx="2318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78643" name="墨迹 1178642">
                  <a:extLst>
                    <a:ext uri="{FF2B5EF4-FFF2-40B4-BE49-F238E27FC236}">
                      <a16:creationId xmlns:a16="http://schemas.microsoft.com/office/drawing/2014/main" id="{CF5F5DDC-FA50-49FA-AD1D-7B03CFE33342}"/>
                    </a:ext>
                  </a:extLst>
                </p14:cNvPr>
                <p14:cNvContentPartPr/>
                <p14:nvPr/>
              </p14:nvContentPartPr>
              <p14:xfrm>
                <a:off x="1258470" y="5605770"/>
                <a:ext cx="5040" cy="169920"/>
              </p14:xfrm>
            </p:contentPart>
          </mc:Choice>
          <mc:Fallback xmlns="">
            <p:pic>
              <p:nvPicPr>
                <p:cNvPr id="1178643" name="墨迹 1178642">
                  <a:extLst>
                    <a:ext uri="{FF2B5EF4-FFF2-40B4-BE49-F238E27FC236}">
                      <a16:creationId xmlns:a16="http://schemas.microsoft.com/office/drawing/2014/main" id="{CF5F5DDC-FA50-49FA-AD1D-7B03CFE33342}"/>
                    </a:ext>
                  </a:extLst>
                </p:cNvPr>
                <p:cNvPicPr/>
                <p:nvPr/>
              </p:nvPicPr>
              <p:blipFill>
                <a:blip r:embed="rId144"/>
                <a:stretch>
                  <a:fillRect/>
                </a:stretch>
              </p:blipFill>
              <p:spPr>
                <a:xfrm>
                  <a:off x="1240470" y="5588130"/>
                  <a:ext cx="40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78644" name="墨迹 1178643">
                  <a:extLst>
                    <a:ext uri="{FF2B5EF4-FFF2-40B4-BE49-F238E27FC236}">
                      <a16:creationId xmlns:a16="http://schemas.microsoft.com/office/drawing/2014/main" id="{32188B3A-B330-4D0A-A8A6-2A551F7DA3D0}"/>
                    </a:ext>
                  </a:extLst>
                </p14:cNvPr>
                <p14:cNvContentPartPr/>
                <p14:nvPr/>
              </p14:nvContentPartPr>
              <p14:xfrm>
                <a:off x="1283310" y="5619810"/>
                <a:ext cx="87120" cy="180000"/>
              </p14:xfrm>
            </p:contentPart>
          </mc:Choice>
          <mc:Fallback xmlns="">
            <p:pic>
              <p:nvPicPr>
                <p:cNvPr id="1178644" name="墨迹 1178643">
                  <a:extLst>
                    <a:ext uri="{FF2B5EF4-FFF2-40B4-BE49-F238E27FC236}">
                      <a16:creationId xmlns:a16="http://schemas.microsoft.com/office/drawing/2014/main" id="{32188B3A-B330-4D0A-A8A6-2A551F7DA3D0}"/>
                    </a:ext>
                  </a:extLst>
                </p:cNvPr>
                <p:cNvPicPr/>
                <p:nvPr/>
              </p:nvPicPr>
              <p:blipFill>
                <a:blip r:embed="rId146"/>
                <a:stretch>
                  <a:fillRect/>
                </a:stretch>
              </p:blipFill>
              <p:spPr>
                <a:xfrm>
                  <a:off x="1265670" y="5601810"/>
                  <a:ext cx="1227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78645" name="墨迹 1178644">
                  <a:extLst>
                    <a:ext uri="{FF2B5EF4-FFF2-40B4-BE49-F238E27FC236}">
                      <a16:creationId xmlns:a16="http://schemas.microsoft.com/office/drawing/2014/main" id="{25CE8A2D-3CAD-4AE1-ABE3-C76D654F7DC3}"/>
                    </a:ext>
                  </a:extLst>
                </p14:cNvPr>
                <p14:cNvContentPartPr/>
                <p14:nvPr/>
              </p14:nvContentPartPr>
              <p14:xfrm>
                <a:off x="1226430" y="5834730"/>
                <a:ext cx="324360" cy="242640"/>
              </p14:xfrm>
            </p:contentPart>
          </mc:Choice>
          <mc:Fallback xmlns="">
            <p:pic>
              <p:nvPicPr>
                <p:cNvPr id="1178645" name="墨迹 1178644">
                  <a:extLst>
                    <a:ext uri="{FF2B5EF4-FFF2-40B4-BE49-F238E27FC236}">
                      <a16:creationId xmlns:a16="http://schemas.microsoft.com/office/drawing/2014/main" id="{25CE8A2D-3CAD-4AE1-ABE3-C76D654F7DC3}"/>
                    </a:ext>
                  </a:extLst>
                </p:cNvPr>
                <p:cNvPicPr/>
                <p:nvPr/>
              </p:nvPicPr>
              <p:blipFill>
                <a:blip r:embed="rId148"/>
                <a:stretch>
                  <a:fillRect/>
                </a:stretch>
              </p:blipFill>
              <p:spPr>
                <a:xfrm>
                  <a:off x="1208430" y="5816730"/>
                  <a:ext cx="360000" cy="2782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0" name="Rectangle 2"/>
          <p:cNvSpPr>
            <a:spLocks noGrp="1" noChangeArrowheads="1"/>
          </p:cNvSpPr>
          <p:nvPr>
            <p:ph type="title"/>
          </p:nvPr>
        </p:nvSpPr>
        <p:spPr/>
        <p:txBody>
          <a:bodyPr vert="horz" wrap="square" lIns="92075" tIns="46038" rIns="92075" bIns="46038" numCol="1" anchor="ctr" anchorCtr="0" compatLnSpc="1"/>
          <a:lstStyle/>
          <a:p>
            <a:pPr marL="0" marR="0" lvl="0" algn="ctr" defTabSz="914400" rtl="0" eaLnBrk="1" fontAlgn="base" latinLnBrk="0" hangingPunct="1">
              <a:lnSpc>
                <a:spcPct val="100000"/>
              </a:lnSpc>
              <a:buClrTx/>
              <a:buSzTx/>
              <a:buFontTx/>
              <a:buNone/>
              <a:defRPr/>
            </a:pPr>
            <a:r>
              <a:rPr kumimoji="1" lang="en-US" altLang="zh-CN" sz="3200"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mj-ea"/>
                <a:cs typeface="Arial" panose="020B0604020202020204" pitchFamily="34" charset="0"/>
              </a:rPr>
              <a:t>Very hydrophobic proteins</a:t>
            </a:r>
          </a:p>
        </p:txBody>
      </p:sp>
      <p:sp>
        <p:nvSpPr>
          <p:cNvPr id="944131"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defRPr/>
            </a:pPr>
            <a:r>
              <a:rPr kumimoji="1" lang="en-US" altLang="zh-CN" sz="3200" b="1" i="0" u="none" strike="noStrike" kern="0" cap="none" spc="0" normalizeH="0" baseline="0" noProof="0">
                <a:ln>
                  <a:noFill/>
                </a:ln>
                <a:solidFill>
                  <a:srgbClr val="EC081E"/>
                </a:solidFill>
                <a:effectLst>
                  <a:outerShdw blurRad="38100" dist="38100" dir="2700000" algn="tl">
                    <a:srgbClr val="000000"/>
                  </a:outerShdw>
                </a:effectLst>
                <a:uLnTx/>
                <a:uFillTx/>
                <a:latin typeface="Arial" panose="020B0604020202020204" pitchFamily="34" charset="0"/>
                <a:ea typeface="+mn-ea"/>
                <a:cs typeface="+mn-cs"/>
              </a:rPr>
              <a:t>Electrophoresis steps</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Extract sample with 16-BAC</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800" b="1"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mn-ea"/>
              </a:rPr>
              <a:t>First separate in acid gel at pH 2.1, then by SDS-PAGE</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More hydrophobic protein shown on gel (Langen et al, electrophoresis 2000,21:411-429)</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1"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j-ea"/>
                <a:cs typeface="+mj-cs"/>
              </a:rPr>
              <a:t>Special cases</a:t>
            </a:r>
          </a:p>
        </p:txBody>
      </p:sp>
      <p:sp>
        <p:nvSpPr>
          <p:cNvPr id="960515"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Total or part proteins</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Low abundant protein</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Very hydrophobic protein</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3200" b="1" i="0" u="none" strike="noStrike" kern="0" cap="none" spc="0" normalizeH="0" baseline="0" noProof="0">
                <a:ln>
                  <a:noFill/>
                </a:ln>
                <a:solidFill>
                  <a:schemeClr val="accent2"/>
                </a:solidFill>
                <a:effectLst>
                  <a:outerShdw blurRad="38100" dist="38100" dir="2700000" algn="tl">
                    <a:srgbClr val="000000"/>
                  </a:outerShdw>
                </a:effectLst>
                <a:uLnTx/>
                <a:uFillTx/>
                <a:latin typeface="Arial" panose="020B0604020202020204" pitchFamily="34" charset="0"/>
                <a:ea typeface="+mn-ea"/>
                <a:cs typeface="+mn-cs"/>
              </a:rPr>
              <a:t>Very alkaline (basic) protein</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 simple sample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Rectangle 2"/>
          <p:cNvSpPr>
            <a:spLocks noGrp="1" noChangeArrowheads="1"/>
          </p:cNvSpPr>
          <p:nvPr>
            <p:ph type="title"/>
          </p:nvPr>
        </p:nvSpPr>
        <p:spPr>
          <a:xfrm>
            <a:off x="685800" y="565150"/>
            <a:ext cx="7772400" cy="546100"/>
          </a:xfrm>
        </p:spPr>
        <p:txBody>
          <a:bodyPr vert="horz" wrap="square" lIns="92075" tIns="46038" rIns="92075" bIns="46038" numCol="1" anchor="ctr" anchorCtr="0" compatLnSpc="1">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mj-ea"/>
                <a:cs typeface="Arial" panose="020B0604020202020204" pitchFamily="34" charset="0"/>
              </a:rPr>
              <a:t>Very alkaline (basic) protein</a:t>
            </a:r>
          </a:p>
        </p:txBody>
      </p:sp>
      <p:sp>
        <p:nvSpPr>
          <p:cNvPr id="946179"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5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黑体" panose="02010609060101010101" pitchFamily="2" charset="-122"/>
                <a:cs typeface="+mn-cs"/>
              </a:rPr>
              <a:t>Problem</a:t>
            </a:r>
          </a:p>
          <a:p>
            <a:pPr marL="742950" marR="0" lvl="1" indent="-285750" algn="l" defTabSz="914400" rtl="0" eaLnBrk="1" fontAlgn="base" latinLnBrk="0" hangingPunct="1">
              <a:lnSpc>
                <a:spcPct val="100000"/>
              </a:lnSpc>
              <a:spcBef>
                <a:spcPct val="25000"/>
              </a:spcBef>
              <a:spcAft>
                <a:spcPct val="0"/>
              </a:spcAft>
              <a:buClr>
                <a:schemeClr val="tx1"/>
              </a:buClr>
              <a:buSzTx/>
              <a:buFontTx/>
              <a:buChar char="–"/>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黑体" panose="02010609060101010101" pitchFamily="2" charset="-122"/>
              </a:rPr>
              <a:t>Commercial IPG (pH3-10) do not suit for alkaline protein analysis</a:t>
            </a:r>
          </a:p>
          <a:p>
            <a:pPr marL="742950" marR="0" lvl="1" indent="-285750" algn="l" defTabSz="914400" rtl="0" eaLnBrk="1" fontAlgn="base" latinLnBrk="0" hangingPunct="1">
              <a:lnSpc>
                <a:spcPct val="100000"/>
              </a:lnSpc>
              <a:spcBef>
                <a:spcPct val="25000"/>
              </a:spcBef>
              <a:spcAft>
                <a:spcPct val="0"/>
              </a:spcAft>
              <a:buClr>
                <a:schemeClr val="tx1"/>
              </a:buClr>
              <a:buSzTx/>
              <a:buFontTx/>
              <a:buChar char="–"/>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黑体" panose="02010609060101010101" pitchFamily="2" charset="-122"/>
              </a:rPr>
              <a:t>Most proteins in cell extract are acidic proteins, which have low solubility in alkaline IPG,especially with high load amount</a:t>
            </a:r>
          </a:p>
          <a:p>
            <a:pPr marL="742950" marR="0" lvl="1" indent="-285750" algn="l" defTabSz="914400" rtl="0" eaLnBrk="1" fontAlgn="base" latinLnBrk="0" hangingPunct="1">
              <a:lnSpc>
                <a:spcPct val="100000"/>
              </a:lnSpc>
              <a:spcBef>
                <a:spcPct val="25000"/>
              </a:spcBef>
              <a:spcAft>
                <a:spcPct val="0"/>
              </a:spcAft>
              <a:buClr>
                <a:schemeClr val="tx1"/>
              </a:buClr>
              <a:buSzTx/>
              <a:buFontTx/>
              <a:buChar char="–"/>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黑体" panose="02010609060101010101" pitchFamily="2" charset="-122"/>
              </a:rPr>
              <a:t>Also belong to low abundant proteins</a:t>
            </a:r>
          </a:p>
          <a:p>
            <a:pPr marL="742950" marR="0" lvl="1" indent="-285750" algn="l" defTabSz="914400" rtl="0" eaLnBrk="1" fontAlgn="base" latinLnBrk="0" hangingPunct="1">
              <a:lnSpc>
                <a:spcPct val="100000"/>
              </a:lnSpc>
              <a:spcBef>
                <a:spcPct val="25000"/>
              </a:spcBef>
              <a:spcAft>
                <a:spcPct val="0"/>
              </a:spcAft>
              <a:buClr>
                <a:schemeClr val="tx1"/>
              </a:buClr>
              <a:buSzTx/>
              <a:buFontTx/>
              <a:buChar char="–"/>
              <a:defRPr/>
            </a:pPr>
            <a:endPar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黑体" panose="02010609060101010101" pitchFamily="2" charset="-122"/>
            </a:endParaRPr>
          </a:p>
        </p:txBody>
      </p:sp>
      <p:grpSp>
        <p:nvGrpSpPr>
          <p:cNvPr id="12" name="组合 11">
            <a:extLst>
              <a:ext uri="{FF2B5EF4-FFF2-40B4-BE49-F238E27FC236}">
                <a16:creationId xmlns:a16="http://schemas.microsoft.com/office/drawing/2014/main" id="{58B697F1-1091-4DAF-B6D9-887C7D8BA7AE}"/>
              </a:ext>
            </a:extLst>
          </p:cNvPr>
          <p:cNvGrpSpPr/>
          <p:nvPr/>
        </p:nvGrpSpPr>
        <p:grpSpPr>
          <a:xfrm>
            <a:off x="3344310" y="851730"/>
            <a:ext cx="660960" cy="707400"/>
            <a:chOff x="3344310" y="851730"/>
            <a:chExt cx="660960" cy="70740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75AC616A-D3C4-47DD-80DA-3B29768B3A86}"/>
                    </a:ext>
                  </a:extLst>
                </p14:cNvPr>
                <p14:cNvContentPartPr/>
                <p14:nvPr/>
              </p14:nvContentPartPr>
              <p14:xfrm>
                <a:off x="3399030" y="1109490"/>
                <a:ext cx="185400" cy="47520"/>
              </p14:xfrm>
            </p:contentPart>
          </mc:Choice>
          <mc:Fallback xmlns="">
            <p:pic>
              <p:nvPicPr>
                <p:cNvPr id="2" name="墨迹 1">
                  <a:extLst>
                    <a:ext uri="{FF2B5EF4-FFF2-40B4-BE49-F238E27FC236}">
                      <a16:creationId xmlns:a16="http://schemas.microsoft.com/office/drawing/2014/main" id="{75AC616A-D3C4-47DD-80DA-3B29768B3A86}"/>
                    </a:ext>
                  </a:extLst>
                </p:cNvPr>
                <p:cNvPicPr/>
                <p:nvPr/>
              </p:nvPicPr>
              <p:blipFill>
                <a:blip r:embed="rId4"/>
                <a:stretch>
                  <a:fillRect/>
                </a:stretch>
              </p:blipFill>
              <p:spPr>
                <a:xfrm>
                  <a:off x="3381390" y="1091490"/>
                  <a:ext cx="2210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5D3CBE20-C3E9-44B7-AC81-30DCE1764B00}"/>
                    </a:ext>
                  </a:extLst>
                </p14:cNvPr>
                <p14:cNvContentPartPr/>
                <p14:nvPr/>
              </p14:nvContentPartPr>
              <p14:xfrm>
                <a:off x="3344310" y="1118490"/>
                <a:ext cx="225720" cy="407880"/>
              </p14:xfrm>
            </p:contentPart>
          </mc:Choice>
          <mc:Fallback xmlns="">
            <p:pic>
              <p:nvPicPr>
                <p:cNvPr id="3" name="墨迹 2">
                  <a:extLst>
                    <a:ext uri="{FF2B5EF4-FFF2-40B4-BE49-F238E27FC236}">
                      <a16:creationId xmlns:a16="http://schemas.microsoft.com/office/drawing/2014/main" id="{5D3CBE20-C3E9-44B7-AC81-30DCE1764B00}"/>
                    </a:ext>
                  </a:extLst>
                </p:cNvPr>
                <p:cNvPicPr/>
                <p:nvPr/>
              </p:nvPicPr>
              <p:blipFill>
                <a:blip r:embed="rId6"/>
                <a:stretch>
                  <a:fillRect/>
                </a:stretch>
              </p:blipFill>
              <p:spPr>
                <a:xfrm>
                  <a:off x="3326310" y="1100490"/>
                  <a:ext cx="26136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849AEFBA-E049-470C-A477-F52EE9A998DE}"/>
                    </a:ext>
                  </a:extLst>
                </p14:cNvPr>
                <p14:cNvContentPartPr/>
                <p14:nvPr/>
              </p14:nvContentPartPr>
              <p14:xfrm>
                <a:off x="3530070" y="1265010"/>
                <a:ext cx="93240" cy="240840"/>
              </p14:xfrm>
            </p:contentPart>
          </mc:Choice>
          <mc:Fallback xmlns="">
            <p:pic>
              <p:nvPicPr>
                <p:cNvPr id="4" name="墨迹 3">
                  <a:extLst>
                    <a:ext uri="{FF2B5EF4-FFF2-40B4-BE49-F238E27FC236}">
                      <a16:creationId xmlns:a16="http://schemas.microsoft.com/office/drawing/2014/main" id="{849AEFBA-E049-470C-A477-F52EE9A998DE}"/>
                    </a:ext>
                  </a:extLst>
                </p:cNvPr>
                <p:cNvPicPr/>
                <p:nvPr/>
              </p:nvPicPr>
              <p:blipFill>
                <a:blip r:embed="rId8"/>
                <a:stretch>
                  <a:fillRect/>
                </a:stretch>
              </p:blipFill>
              <p:spPr>
                <a:xfrm>
                  <a:off x="3512430" y="1247010"/>
                  <a:ext cx="1288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3C65C564-4A83-404F-964D-D2F8CB19C209}"/>
                    </a:ext>
                  </a:extLst>
                </p14:cNvPr>
                <p14:cNvContentPartPr/>
                <p14:nvPr/>
              </p14:nvContentPartPr>
              <p14:xfrm>
                <a:off x="3645270" y="1056210"/>
                <a:ext cx="215640" cy="75960"/>
              </p14:xfrm>
            </p:contentPart>
          </mc:Choice>
          <mc:Fallback xmlns="">
            <p:pic>
              <p:nvPicPr>
                <p:cNvPr id="5" name="墨迹 4">
                  <a:extLst>
                    <a:ext uri="{FF2B5EF4-FFF2-40B4-BE49-F238E27FC236}">
                      <a16:creationId xmlns:a16="http://schemas.microsoft.com/office/drawing/2014/main" id="{3C65C564-4A83-404F-964D-D2F8CB19C209}"/>
                    </a:ext>
                  </a:extLst>
                </p:cNvPr>
                <p:cNvPicPr/>
                <p:nvPr/>
              </p:nvPicPr>
              <p:blipFill>
                <a:blip r:embed="rId10"/>
                <a:stretch>
                  <a:fillRect/>
                </a:stretch>
              </p:blipFill>
              <p:spPr>
                <a:xfrm>
                  <a:off x="3627270" y="1038570"/>
                  <a:ext cx="251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ABB1B303-4468-4D93-A425-055C08DB2CB0}"/>
                    </a:ext>
                  </a:extLst>
                </p14:cNvPr>
                <p14:cNvContentPartPr/>
                <p14:nvPr/>
              </p14:nvContentPartPr>
              <p14:xfrm>
                <a:off x="3649950" y="1147290"/>
                <a:ext cx="81360" cy="382320"/>
              </p14:xfrm>
            </p:contentPart>
          </mc:Choice>
          <mc:Fallback xmlns="">
            <p:pic>
              <p:nvPicPr>
                <p:cNvPr id="6" name="墨迹 5">
                  <a:extLst>
                    <a:ext uri="{FF2B5EF4-FFF2-40B4-BE49-F238E27FC236}">
                      <a16:creationId xmlns:a16="http://schemas.microsoft.com/office/drawing/2014/main" id="{ABB1B303-4468-4D93-A425-055C08DB2CB0}"/>
                    </a:ext>
                  </a:extLst>
                </p:cNvPr>
                <p:cNvPicPr/>
                <p:nvPr/>
              </p:nvPicPr>
              <p:blipFill>
                <a:blip r:embed="rId12"/>
                <a:stretch>
                  <a:fillRect/>
                </a:stretch>
              </p:blipFill>
              <p:spPr>
                <a:xfrm>
                  <a:off x="3632310" y="1129290"/>
                  <a:ext cx="11700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30F9EA60-7F36-4A46-BB2F-AC3F816F002E}"/>
                    </a:ext>
                  </a:extLst>
                </p14:cNvPr>
                <p14:cNvContentPartPr/>
                <p14:nvPr/>
              </p14:nvContentPartPr>
              <p14:xfrm>
                <a:off x="3735630" y="1199490"/>
                <a:ext cx="101520" cy="30600"/>
              </p14:xfrm>
            </p:contentPart>
          </mc:Choice>
          <mc:Fallback xmlns="">
            <p:pic>
              <p:nvPicPr>
                <p:cNvPr id="7" name="墨迹 6">
                  <a:extLst>
                    <a:ext uri="{FF2B5EF4-FFF2-40B4-BE49-F238E27FC236}">
                      <a16:creationId xmlns:a16="http://schemas.microsoft.com/office/drawing/2014/main" id="{30F9EA60-7F36-4A46-BB2F-AC3F816F002E}"/>
                    </a:ext>
                  </a:extLst>
                </p:cNvPr>
                <p:cNvPicPr/>
                <p:nvPr/>
              </p:nvPicPr>
              <p:blipFill>
                <a:blip r:embed="rId14"/>
                <a:stretch>
                  <a:fillRect/>
                </a:stretch>
              </p:blipFill>
              <p:spPr>
                <a:xfrm>
                  <a:off x="3717630" y="1181490"/>
                  <a:ext cx="1371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F241EB99-5DCD-4657-AE35-B28F0D98D0EE}"/>
                    </a:ext>
                  </a:extLst>
                </p14:cNvPr>
                <p14:cNvContentPartPr/>
                <p14:nvPr/>
              </p14:nvContentPartPr>
              <p14:xfrm>
                <a:off x="3718350" y="1302810"/>
                <a:ext cx="102240" cy="120600"/>
              </p14:xfrm>
            </p:contentPart>
          </mc:Choice>
          <mc:Fallback xmlns="">
            <p:pic>
              <p:nvPicPr>
                <p:cNvPr id="8" name="墨迹 7">
                  <a:extLst>
                    <a:ext uri="{FF2B5EF4-FFF2-40B4-BE49-F238E27FC236}">
                      <a16:creationId xmlns:a16="http://schemas.microsoft.com/office/drawing/2014/main" id="{F241EB99-5DCD-4657-AE35-B28F0D98D0EE}"/>
                    </a:ext>
                  </a:extLst>
                </p:cNvPr>
                <p:cNvPicPr/>
                <p:nvPr/>
              </p:nvPicPr>
              <p:blipFill>
                <a:blip r:embed="rId16"/>
                <a:stretch>
                  <a:fillRect/>
                </a:stretch>
              </p:blipFill>
              <p:spPr>
                <a:xfrm>
                  <a:off x="3700350" y="1284810"/>
                  <a:ext cx="1378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9606A78F-A900-4EDF-BE25-260BF865D521}"/>
                    </a:ext>
                  </a:extLst>
                </p14:cNvPr>
                <p14:cNvContentPartPr/>
                <p14:nvPr/>
              </p14:nvContentPartPr>
              <p14:xfrm>
                <a:off x="3757230" y="969810"/>
                <a:ext cx="248040" cy="589320"/>
              </p14:xfrm>
            </p:contentPart>
          </mc:Choice>
          <mc:Fallback xmlns="">
            <p:pic>
              <p:nvPicPr>
                <p:cNvPr id="9" name="墨迹 8">
                  <a:extLst>
                    <a:ext uri="{FF2B5EF4-FFF2-40B4-BE49-F238E27FC236}">
                      <a16:creationId xmlns:a16="http://schemas.microsoft.com/office/drawing/2014/main" id="{9606A78F-A900-4EDF-BE25-260BF865D521}"/>
                    </a:ext>
                  </a:extLst>
                </p:cNvPr>
                <p:cNvPicPr/>
                <p:nvPr/>
              </p:nvPicPr>
              <p:blipFill>
                <a:blip r:embed="rId18"/>
                <a:stretch>
                  <a:fillRect/>
                </a:stretch>
              </p:blipFill>
              <p:spPr>
                <a:xfrm>
                  <a:off x="3739230" y="952170"/>
                  <a:ext cx="28368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55E0EE56-790B-40C9-B4EE-B0998524BBC1}"/>
                    </a:ext>
                  </a:extLst>
                </p14:cNvPr>
                <p14:cNvContentPartPr/>
                <p14:nvPr/>
              </p14:nvContentPartPr>
              <p14:xfrm>
                <a:off x="3827070" y="1186890"/>
                <a:ext cx="77760" cy="328680"/>
              </p14:xfrm>
            </p:contentPart>
          </mc:Choice>
          <mc:Fallback xmlns="">
            <p:pic>
              <p:nvPicPr>
                <p:cNvPr id="10" name="墨迹 9">
                  <a:extLst>
                    <a:ext uri="{FF2B5EF4-FFF2-40B4-BE49-F238E27FC236}">
                      <a16:creationId xmlns:a16="http://schemas.microsoft.com/office/drawing/2014/main" id="{55E0EE56-790B-40C9-B4EE-B0998524BBC1}"/>
                    </a:ext>
                  </a:extLst>
                </p:cNvPr>
                <p:cNvPicPr/>
                <p:nvPr/>
              </p:nvPicPr>
              <p:blipFill>
                <a:blip r:embed="rId20"/>
                <a:stretch>
                  <a:fillRect/>
                </a:stretch>
              </p:blipFill>
              <p:spPr>
                <a:xfrm>
                  <a:off x="3809430" y="1169250"/>
                  <a:ext cx="11340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C39EC3C8-7E5A-4247-B5A5-12C7EF9D724D}"/>
                    </a:ext>
                  </a:extLst>
                </p14:cNvPr>
                <p14:cNvContentPartPr/>
                <p14:nvPr/>
              </p14:nvContentPartPr>
              <p14:xfrm>
                <a:off x="3971070" y="851730"/>
                <a:ext cx="19440" cy="163080"/>
              </p14:xfrm>
            </p:contentPart>
          </mc:Choice>
          <mc:Fallback xmlns="">
            <p:pic>
              <p:nvPicPr>
                <p:cNvPr id="11" name="墨迹 10">
                  <a:extLst>
                    <a:ext uri="{FF2B5EF4-FFF2-40B4-BE49-F238E27FC236}">
                      <a16:creationId xmlns:a16="http://schemas.microsoft.com/office/drawing/2014/main" id="{C39EC3C8-7E5A-4247-B5A5-12C7EF9D724D}"/>
                    </a:ext>
                  </a:extLst>
                </p:cNvPr>
                <p:cNvPicPr/>
                <p:nvPr/>
              </p:nvPicPr>
              <p:blipFill>
                <a:blip r:embed="rId22"/>
                <a:stretch>
                  <a:fillRect/>
                </a:stretch>
              </p:blipFill>
              <p:spPr>
                <a:xfrm>
                  <a:off x="3953070" y="833730"/>
                  <a:ext cx="55080" cy="1987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461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461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9461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9461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179"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6" name="Rectangle 2"/>
          <p:cNvSpPr>
            <a:spLocks noGrp="1" noChangeArrowheads="1"/>
          </p:cNvSpPr>
          <p:nvPr>
            <p:ph type="title"/>
          </p:nvPr>
        </p:nvSpPr>
        <p:spPr>
          <a:xfrm>
            <a:off x="685800" y="565150"/>
            <a:ext cx="7772400" cy="546100"/>
          </a:xfrm>
        </p:spPr>
        <p:txBody>
          <a:bodyPr vert="horz" wrap="square" lIns="92075" tIns="46038" rIns="92075" bIns="46038" numCol="1" anchor="ctr" anchorCtr="0" compatLnSpc="1">
            <a:normAutofit fontScale="90000"/>
          </a:bodyPr>
          <a:lstStyle/>
          <a:p>
            <a:pPr marL="0" marR="0" lvl="0" algn="ctr" defTabSz="914400" rtl="0" eaLnBrk="1" fontAlgn="base" latinLnBrk="0" hangingPunct="1">
              <a:lnSpc>
                <a:spcPct val="100000"/>
              </a:lnSpc>
              <a:buClrTx/>
              <a:buSzTx/>
              <a:buFontTx/>
              <a:buNone/>
              <a:defRPr/>
            </a:pPr>
            <a:r>
              <a:rPr kumimoji="1" lang="en-US" altLang="zh-CN" sz="3600"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mj-ea"/>
                <a:cs typeface="Arial" panose="020B0604020202020204" pitchFamily="34" charset="0"/>
              </a:rPr>
              <a:t>Very alkaline (basic) protein</a:t>
            </a:r>
          </a:p>
        </p:txBody>
      </p:sp>
      <p:sp>
        <p:nvSpPr>
          <p:cNvPr id="948227" name="Rectangle 3"/>
          <p:cNvSpPr>
            <a:spLocks noGrp="1"/>
          </p:cNvSpPr>
          <p:nvPr>
            <p:ph idx="1"/>
          </p:nvPr>
        </p:nvSpPr>
        <p:spPr>
          <a:xfrm>
            <a:off x="152400" y="1524000"/>
            <a:ext cx="8763000" cy="5029200"/>
          </a:xfrm>
        </p:spPr>
        <p:txBody>
          <a:bodyPr vert="horz" wrap="square" lIns="91440" tIns="45720" rIns="91440" bIns="45720" anchor="t">
            <a:normAutofit fontScale="92500" lnSpcReduction="10000"/>
          </a:bodyPr>
          <a:lstStyle/>
          <a:p>
            <a:pPr eaLnBrk="1" fontAlgn="base" hangingPunct="1">
              <a:lnSpc>
                <a:spcPct val="110000"/>
              </a:lnSpc>
              <a:buClr>
                <a:srgbClr val="000000"/>
              </a:buClr>
              <a:buFont typeface="Wingdings" panose="05000000000000000000" charset="0"/>
              <a:buBlip>
                <a:blip r:embed="rId3"/>
              </a:buBlip>
            </a:pPr>
            <a:r>
              <a:rPr lang="en-US" altLang="zh-CN" sz="2400" strike="noStrike" noProof="1">
                <a:ea typeface="黑体" panose="02010609060101010101" pitchFamily="2" charset="-122"/>
              </a:rPr>
              <a:t>Solve method</a:t>
            </a:r>
          </a:p>
          <a:p>
            <a:pPr lvl="1" eaLnBrk="1" fontAlgn="base" hangingPunct="1">
              <a:lnSpc>
                <a:spcPct val="110000"/>
              </a:lnSpc>
              <a:buClr>
                <a:srgbClr val="000000"/>
              </a:buClr>
              <a:buFont typeface="Wingdings" panose="05000000000000000000" charset="0"/>
              <a:buBlip>
                <a:blip r:embed="rId3"/>
              </a:buBlip>
            </a:pPr>
            <a:r>
              <a:rPr lang="en-US" altLang="zh-CN" sz="2400" strike="noStrike" noProof="1">
                <a:ea typeface="黑体" panose="02010609060101010101" pitchFamily="2" charset="-122"/>
              </a:rPr>
              <a:t>Use basic range IPG</a:t>
            </a:r>
          </a:p>
          <a:p>
            <a:pPr lvl="1" eaLnBrk="1" fontAlgn="base" hangingPunct="1">
              <a:lnSpc>
                <a:spcPct val="110000"/>
              </a:lnSpc>
              <a:buClr>
                <a:srgbClr val="000000"/>
              </a:buClr>
              <a:buFont typeface="Wingdings" panose="05000000000000000000" charset="0"/>
              <a:buBlip>
                <a:blip r:embed="rId3"/>
              </a:buBlip>
            </a:pPr>
            <a:r>
              <a:rPr lang="en-US" altLang="zh-CN" sz="2400" strike="noStrike" noProof="1">
                <a:ea typeface="黑体" panose="02010609060101010101" pitchFamily="2" charset="-122"/>
              </a:rPr>
              <a:t>NEPHGE</a:t>
            </a:r>
          </a:p>
          <a:p>
            <a:pPr lvl="1" eaLnBrk="1" fontAlgn="base" hangingPunct="1">
              <a:lnSpc>
                <a:spcPct val="110000"/>
              </a:lnSpc>
              <a:buClr>
                <a:srgbClr val="000000"/>
              </a:buClr>
              <a:buFont typeface="Wingdings" panose="05000000000000000000" charset="0"/>
              <a:buBlip>
                <a:blip r:embed="rId3"/>
              </a:buBlip>
            </a:pPr>
            <a:r>
              <a:rPr lang="en-US" altLang="zh-CN" sz="2400" strike="noStrike" noProof="1">
                <a:ea typeface="黑体" panose="02010609060101010101" pitchFamily="2" charset="-122"/>
              </a:rPr>
              <a:t>Pre-fractionation to remove acidic proteins</a:t>
            </a:r>
          </a:p>
          <a:p>
            <a:pPr lvl="1" eaLnBrk="1" fontAlgn="base" hangingPunct="1">
              <a:lnSpc>
                <a:spcPct val="110000"/>
              </a:lnSpc>
              <a:buClr>
                <a:srgbClr val="000000"/>
              </a:buClr>
              <a:buFont typeface="Wingdings" panose="05000000000000000000" charset="0"/>
              <a:buBlip>
                <a:blip r:embed="rId3"/>
              </a:buBlip>
            </a:pPr>
            <a:r>
              <a:rPr lang="en-US" altLang="zh-CN" sz="2400" strike="noStrike" noProof="1">
                <a:ea typeface="黑体" panose="02010609060101010101" pitchFamily="2" charset="-122"/>
              </a:rPr>
              <a:t>Concentration: </a:t>
            </a:r>
          </a:p>
          <a:p>
            <a:pPr lvl="2" eaLnBrk="1" fontAlgn="base" hangingPunct="1">
              <a:lnSpc>
                <a:spcPct val="110000"/>
              </a:lnSpc>
              <a:buClr>
                <a:srgbClr val="000000"/>
              </a:buClr>
              <a:buFont typeface="Wingdings" panose="05000000000000000000" charset="0"/>
              <a:buBlip>
                <a:blip r:embed="rId3"/>
              </a:buBlip>
            </a:pPr>
            <a:r>
              <a:rPr lang="en-US" altLang="zh-CN" sz="2400" strike="noStrike" noProof="1">
                <a:ea typeface="黑体" panose="02010609060101010101" pitchFamily="2" charset="-122"/>
              </a:rPr>
              <a:t>TCA/acetone</a:t>
            </a:r>
            <a:r>
              <a:rPr lang="zh-CN" altLang="en-US" sz="2400" strike="noStrike" noProof="1">
                <a:latin typeface="Arial" panose="020B0604020202020204" pitchFamily="34" charset="0"/>
                <a:ea typeface="黑体" panose="02010609060101010101" pitchFamily="2" charset="-122"/>
              </a:rPr>
              <a:t>，inactivate protease, reduce protein degradation, remove interfering substances and enrich extremely basic proteins, such as ribosomal proteins from whole cell lysates.</a:t>
            </a:r>
          </a:p>
          <a:p>
            <a:pPr lvl="2" eaLnBrk="1" fontAlgn="base" hangingPunct="1">
              <a:lnSpc>
                <a:spcPct val="110000"/>
              </a:lnSpc>
              <a:buClr>
                <a:srgbClr val="000000"/>
              </a:buClr>
              <a:buFont typeface="Wingdings" panose="05000000000000000000" charset="0"/>
              <a:buBlip>
                <a:blip r:embed="rId3"/>
              </a:buBlip>
            </a:pPr>
            <a:r>
              <a:rPr lang="en-US" altLang="zh-CN" sz="2400" strike="noStrike" noProof="1">
                <a:ea typeface="黑体" panose="02010609060101010101" pitchFamily="2" charset="-122"/>
              </a:rPr>
              <a:t>Increase electrophoresis effect</a:t>
            </a:r>
          </a:p>
          <a:p>
            <a:pPr lvl="2" eaLnBrk="1" fontAlgn="base" hangingPunct="1">
              <a:lnSpc>
                <a:spcPct val="110000"/>
              </a:lnSpc>
              <a:buClr>
                <a:srgbClr val="000000"/>
              </a:buClr>
              <a:buFont typeface="Wingdings" panose="05000000000000000000" charset="0"/>
              <a:buBlip>
                <a:blip r:embed="rId3"/>
              </a:buBlip>
            </a:pPr>
            <a:r>
              <a:rPr lang="en-US" altLang="zh-CN" sz="2400" strike="noStrike" noProof="1">
                <a:ea typeface="黑体" panose="02010609060101010101" pitchFamily="2" charset="-122"/>
              </a:rPr>
              <a:t>Increase ratio of N,N’-bis-acrmide</a:t>
            </a:r>
          </a:p>
          <a:p>
            <a:pPr lvl="2" eaLnBrk="1" fontAlgn="base" hangingPunct="1">
              <a:lnSpc>
                <a:spcPct val="110000"/>
              </a:lnSpc>
              <a:buClr>
                <a:srgbClr val="000000"/>
              </a:buClr>
              <a:buFont typeface="Wingdings" panose="05000000000000000000" charset="0"/>
              <a:buBlip>
                <a:blip r:embed="rId3"/>
              </a:buBlip>
            </a:pPr>
            <a:r>
              <a:rPr lang="en-US" altLang="zh-CN" sz="2400" strike="noStrike" noProof="1">
                <a:ea typeface="黑体" panose="02010609060101010101" pitchFamily="2" charset="-122"/>
              </a:rPr>
              <a:t>1-10% sorbol</a:t>
            </a:r>
          </a:p>
          <a:p>
            <a:pPr lvl="2" eaLnBrk="1" fontAlgn="base" hangingPunct="1">
              <a:lnSpc>
                <a:spcPct val="110000"/>
              </a:lnSpc>
              <a:buClr>
                <a:srgbClr val="000000"/>
              </a:buClr>
              <a:buFont typeface="Wingdings" panose="05000000000000000000" charset="0"/>
              <a:buBlip>
                <a:blip r:embed="rId3"/>
              </a:buBlip>
            </a:pPr>
            <a:r>
              <a:rPr lang="en-US" altLang="zh-CN" sz="2400" strike="noStrike" noProof="1">
                <a:ea typeface="黑体" panose="02010609060101010101" pitchFamily="2" charset="-122"/>
              </a:rPr>
              <a:t>16% isopropol</a:t>
            </a:r>
            <a:endParaRPr lang="en-US" altLang="zh-CN" sz="2400"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82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82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82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822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4822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822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822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822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822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482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8227"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Rectangle 2"/>
          <p:cNvSpPr>
            <a:spLocks noGrp="1" noChangeArrowheads="1"/>
          </p:cNvSpPr>
          <p:nvPr>
            <p:ph type="title"/>
          </p:nvPr>
        </p:nvSpPr>
        <p:spPr>
          <a:xfrm>
            <a:off x="929005" y="333375"/>
            <a:ext cx="8214995" cy="1190625"/>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mj-ea"/>
                <a:cs typeface="Arial" panose="020B0604020202020204" pitchFamily="34" charset="0"/>
              </a:rPr>
              <a:t>Get specific samples</a:t>
            </a:r>
            <a:br>
              <a:rPr kumimoji="1" lang="en-US" altLang="zh-CN" sz="3600"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mj-ea"/>
                <a:cs typeface="Arial" panose="020B0604020202020204" pitchFamily="34" charset="0"/>
              </a:rPr>
            </a:br>
            <a:r>
              <a:rPr kumimoji="1" lang="en-US" altLang="zh-CN" sz="3600"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mj-ea"/>
                <a:cs typeface="Arial" panose="020B0604020202020204" pitchFamily="34" charset="0"/>
              </a:rPr>
              <a:t>--Laser capture microdissection, LCA</a:t>
            </a:r>
            <a:endParaRPr kumimoji="1" lang="en-US" altLang="zh-CN" sz="3600" b="1" i="0" u="none" strike="noStrike" kern="0" cap="none" spc="0" normalizeH="0" baseline="0" noProof="0">
              <a:ln>
                <a:noFill/>
              </a:ln>
              <a:solidFill>
                <a:srgbClr val="FFFF66"/>
              </a:solidFill>
              <a:effectLst>
                <a:outerShdw blurRad="38100" dist="38100" dir="2700000" algn="tl">
                  <a:srgbClr val="000000"/>
                </a:outerShdw>
              </a:effectLst>
              <a:uLnTx/>
              <a:uFillTx/>
              <a:latin typeface="黑体" panose="02010609060101010101" pitchFamily="2" charset="-122"/>
              <a:ea typeface="黑体" panose="02010609060101010101" pitchFamily="2" charset="-122"/>
              <a:cs typeface="+mj-cs"/>
            </a:endParaRPr>
          </a:p>
        </p:txBody>
      </p:sp>
      <p:sp>
        <p:nvSpPr>
          <p:cNvPr id="950275" name="Rectangle 3"/>
          <p:cNvSpPr>
            <a:spLocks noGrp="1" noChangeArrowheads="1"/>
          </p:cNvSpPr>
          <p:nvPr>
            <p:ph idx="1"/>
          </p:nvPr>
        </p:nvSpPr>
        <p:spPr>
          <a:xfrm>
            <a:off x="539750" y="1989138"/>
            <a:ext cx="8208963" cy="44545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rgbClr val="FFFF66"/>
              </a:buClr>
              <a:buSzPct val="75000"/>
              <a:buFont typeface="Wingdings" panose="05000000000000000000" pitchFamily="2" charset="2"/>
              <a:buChar char="v"/>
              <a:defRPr/>
            </a:pPr>
            <a:r>
              <a:rPr kumimoji="1" lang="zh-CN" altLang="en-US" sz="3200" b="0" i="0" u="none" strike="noStrike" kern="0" cap="none" spc="0" normalizeH="0" baseline="0" noProof="0">
                <a:ln>
                  <a:noFill/>
                </a:ln>
                <a:solidFill>
                  <a:schemeClr val="tx1"/>
                </a:solidFill>
                <a:effectLst>
                  <a:outerShdw blurRad="38100" dist="38100" dir="2700000" algn="tl">
                    <a:srgbClr val="000000"/>
                  </a:outerShdw>
                </a:effectLst>
                <a:uLnTx/>
                <a:uFillTx/>
                <a:latin typeface="黑体" panose="02010609060101010101" pitchFamily="2" charset="-122"/>
                <a:ea typeface="黑体" panose="02010609060101010101" pitchFamily="2" charset="-122"/>
                <a:cs typeface="+mn-cs"/>
              </a:rPr>
              <a:t>将一张转移膜置于选取部位表面，倒置在显微镜下，用直径</a:t>
            </a:r>
            <a:r>
              <a:rPr kumimoji="1" lang="en-US" altLang="zh-CN" sz="3200" b="0" i="0" u="none" strike="noStrike" kern="0" cap="none" spc="0" normalizeH="0" baseline="0" noProof="0">
                <a:ln>
                  <a:noFill/>
                </a:ln>
                <a:solidFill>
                  <a:schemeClr val="tx1"/>
                </a:solidFill>
                <a:effectLst>
                  <a:outerShdw blurRad="38100" dist="38100" dir="2700000" algn="tl">
                    <a:srgbClr val="000000"/>
                  </a:outerShdw>
                </a:effectLst>
                <a:uLnTx/>
                <a:uFillTx/>
                <a:latin typeface="黑体" panose="02010609060101010101" pitchFamily="2" charset="-122"/>
                <a:ea typeface="黑体" panose="02010609060101010101" pitchFamily="2" charset="-122"/>
                <a:cs typeface="+mn-cs"/>
              </a:rPr>
              <a:t>30</a:t>
            </a:r>
            <a:r>
              <a:rPr kumimoji="1" lang="en-US" altLang="zh-CN" sz="32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黑体" panose="02010609060101010101" pitchFamily="2" charset="-122"/>
                <a:cs typeface="+mn-cs"/>
              </a:rPr>
              <a:t>µ</a:t>
            </a:r>
            <a:r>
              <a:rPr kumimoji="1" lang="en-US" altLang="zh-CN" sz="3200" b="0" i="0" u="none" strike="noStrike" kern="0" cap="none" spc="0" normalizeH="0" baseline="0" noProof="0">
                <a:ln>
                  <a:noFill/>
                </a:ln>
                <a:solidFill>
                  <a:schemeClr val="tx1"/>
                </a:solidFill>
                <a:effectLst>
                  <a:outerShdw blurRad="38100" dist="38100" dir="2700000" algn="tl">
                    <a:srgbClr val="000000"/>
                  </a:outerShdw>
                </a:effectLst>
                <a:uLnTx/>
                <a:uFillTx/>
                <a:latin typeface="黑体" panose="02010609060101010101" pitchFamily="2" charset="-122"/>
                <a:ea typeface="黑体" panose="02010609060101010101" pitchFamily="2" charset="-122"/>
                <a:cs typeface="+mn-cs"/>
              </a:rPr>
              <a:t>m</a:t>
            </a:r>
            <a:r>
              <a:rPr kumimoji="1" lang="zh-CN" altLang="en-US" sz="3200" b="0" i="0" u="none" strike="noStrike" kern="0" cap="none" spc="0" normalizeH="0" baseline="0" noProof="0">
                <a:ln>
                  <a:noFill/>
                </a:ln>
                <a:solidFill>
                  <a:schemeClr val="tx1"/>
                </a:solidFill>
                <a:effectLst>
                  <a:outerShdw blurRad="38100" dist="38100" dir="2700000" algn="tl">
                    <a:srgbClr val="000000"/>
                  </a:outerShdw>
                </a:effectLst>
                <a:uLnTx/>
                <a:uFillTx/>
                <a:latin typeface="黑体" panose="02010609060101010101" pitchFamily="2" charset="-122"/>
                <a:ea typeface="黑体" panose="02010609060101010101" pitchFamily="2" charset="-122"/>
                <a:cs typeface="+mn-cs"/>
              </a:rPr>
              <a:t>或</a:t>
            </a:r>
            <a:r>
              <a:rPr kumimoji="1" lang="en-US" altLang="zh-CN" sz="3200" b="0" i="0" u="none" strike="noStrike" kern="0" cap="none" spc="0" normalizeH="0" baseline="0" noProof="0">
                <a:ln>
                  <a:noFill/>
                </a:ln>
                <a:solidFill>
                  <a:schemeClr val="tx1"/>
                </a:solidFill>
                <a:effectLst>
                  <a:outerShdw blurRad="38100" dist="38100" dir="2700000" algn="tl">
                    <a:srgbClr val="000000"/>
                  </a:outerShdw>
                </a:effectLst>
                <a:uLnTx/>
                <a:uFillTx/>
                <a:latin typeface="黑体" panose="02010609060101010101" pitchFamily="2" charset="-122"/>
                <a:ea typeface="黑体" panose="02010609060101010101" pitchFamily="2" charset="-122"/>
                <a:cs typeface="+mn-cs"/>
              </a:rPr>
              <a:t>60</a:t>
            </a:r>
            <a:r>
              <a:rPr kumimoji="1" lang="en-US" altLang="zh-CN" sz="32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黑体" panose="02010609060101010101" pitchFamily="2" charset="-122"/>
                <a:cs typeface="+mn-cs"/>
              </a:rPr>
              <a:t>µ</a:t>
            </a:r>
            <a:r>
              <a:rPr kumimoji="1" lang="en-US" altLang="zh-CN" sz="3200" b="0" i="0" u="none" strike="noStrike" kern="0" cap="none" spc="0" normalizeH="0" baseline="0" noProof="0">
                <a:ln>
                  <a:noFill/>
                </a:ln>
                <a:solidFill>
                  <a:schemeClr val="tx1"/>
                </a:solidFill>
                <a:effectLst>
                  <a:outerShdw blurRad="38100" dist="38100" dir="2700000" algn="tl">
                    <a:srgbClr val="000000"/>
                  </a:outerShdw>
                </a:effectLst>
                <a:uLnTx/>
                <a:uFillTx/>
                <a:latin typeface="黑体" panose="02010609060101010101" pitchFamily="2" charset="-122"/>
                <a:ea typeface="黑体" panose="02010609060101010101" pitchFamily="2" charset="-122"/>
                <a:cs typeface="+mn-cs"/>
              </a:rPr>
              <a:t>m</a:t>
            </a:r>
            <a:r>
              <a:rPr kumimoji="1" lang="zh-CN" altLang="en-US" sz="3200" b="0" i="0" u="none" strike="noStrike" kern="0" cap="none" spc="0" normalizeH="0" baseline="0" noProof="0">
                <a:ln>
                  <a:noFill/>
                </a:ln>
                <a:solidFill>
                  <a:schemeClr val="tx1"/>
                </a:solidFill>
                <a:effectLst>
                  <a:outerShdw blurRad="38100" dist="38100" dir="2700000" algn="tl">
                    <a:srgbClr val="000000"/>
                  </a:outerShdw>
                </a:effectLst>
                <a:uLnTx/>
                <a:uFillTx/>
                <a:latin typeface="黑体" panose="02010609060101010101" pitchFamily="2" charset="-122"/>
                <a:ea typeface="黑体" panose="02010609060101010101" pitchFamily="2" charset="-122"/>
                <a:cs typeface="+mn-cs"/>
              </a:rPr>
              <a:t>的激光束聚焦其上，膜活化并与选取部分结合将其从周围其他组织中提取出来。</a:t>
            </a:r>
          </a:p>
          <a:p>
            <a:pPr marL="342900" marR="0" lvl="0" indent="-342900" algn="l" defTabSz="914400" rtl="0" eaLnBrk="1" fontAlgn="base" latinLnBrk="0" hangingPunct="1">
              <a:lnSpc>
                <a:spcPct val="100000"/>
              </a:lnSpc>
              <a:spcBef>
                <a:spcPct val="20000"/>
              </a:spcBef>
              <a:spcAft>
                <a:spcPct val="0"/>
              </a:spcAft>
              <a:buClr>
                <a:srgbClr val="FFFF66"/>
              </a:buClr>
              <a:buSzPct val="75000"/>
              <a:buFont typeface="Wingdings" panose="05000000000000000000" pitchFamily="2" charset="2"/>
              <a:buChar char="v"/>
              <a:defRPr/>
            </a:pPr>
            <a:r>
              <a:rPr kumimoji="1" lang="zh-CN" altLang="en-US" sz="3200" b="0" i="0" u="none" strike="noStrike" kern="0" cap="none" spc="0" normalizeH="0" baseline="0" noProof="0">
                <a:ln>
                  <a:noFill/>
                </a:ln>
                <a:solidFill>
                  <a:schemeClr val="tx1"/>
                </a:solidFill>
                <a:effectLst>
                  <a:outerShdw blurRad="38100" dist="38100" dir="2700000" algn="tl">
                    <a:srgbClr val="000000"/>
                  </a:outerShdw>
                </a:effectLst>
                <a:uLnTx/>
                <a:uFillTx/>
                <a:latin typeface="黑体" panose="02010609060101010101" pitchFamily="2" charset="-122"/>
                <a:ea typeface="黑体" panose="02010609060101010101" pitchFamily="2" charset="-122"/>
                <a:cs typeface="+mn-cs"/>
              </a:rPr>
              <a:t>优点：富集样品使丰度更集中，定位更准确</a:t>
            </a:r>
          </a:p>
        </p:txBody>
      </p:sp>
      <p:sp>
        <p:nvSpPr>
          <p:cNvPr id="106500" name="Text Box 4"/>
          <p:cNvSpPr txBox="1"/>
          <p:nvPr/>
        </p:nvSpPr>
        <p:spPr>
          <a:xfrm>
            <a:off x="6172200" y="5715000"/>
            <a:ext cx="1295400" cy="45720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50000"/>
              </a:spcBef>
              <a:buClrTx/>
              <a:buNone/>
            </a:pPr>
            <a:endParaRPr lang="en-US" altLang="zh-CN" sz="2400" strike="noStrike" noProof="1"/>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Rectangle 2"/>
          <p:cNvSpPr>
            <a:spLocks noGrp="1" noChangeArrowheads="1"/>
          </p:cNvSpPr>
          <p:nvPr>
            <p:ph type="title"/>
          </p:nvPr>
        </p:nvSpPr>
        <p:spPr/>
        <p:txBody>
          <a:bodyPr vert="horz" wrap="square" lIns="92075" tIns="46038" rIns="92075" bIns="46038" numCol="1" anchor="ctr" anchorCtr="0" compatLnSpc="1"/>
          <a:lstStyle/>
          <a:p>
            <a:pPr marL="0" marR="0" lvl="0" algn="ctr" defTabSz="914400" rtl="0" eaLnBrk="1" fontAlgn="base" latinLnBrk="0" hangingPunct="1">
              <a:lnSpc>
                <a:spcPct val="100000"/>
              </a:lnSpc>
              <a:buClrTx/>
              <a:buSzTx/>
              <a:buFontTx/>
              <a:buNone/>
              <a:defRPr/>
            </a:pPr>
            <a:r>
              <a:rPr kumimoji="1" lang="en-US" altLang="zh-CN" sz="3600"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mj-ea"/>
                <a:cs typeface="Arial" panose="020B0604020202020204" pitchFamily="34" charset="0"/>
              </a:rPr>
              <a:t>Human fluids</a:t>
            </a:r>
          </a:p>
        </p:txBody>
      </p:sp>
      <p:sp>
        <p:nvSpPr>
          <p:cNvPr id="952323"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Important source for detecting and monitoring disease</a:t>
            </a: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Include: Plasma,serum,cerebrospinal fluids</a:t>
            </a: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Problem</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most of the fluids are highly loaded with abundant proteins and salt ions</a:t>
            </a: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Treatment</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Dialysis  </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Low voltage isoelectric focusing</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Pre-fractionation  or remove abundant protein</a:t>
            </a: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endPar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2B39D690-6BFC-4684-8C70-577DA6AF3DDE}"/>
                  </a:ext>
                </a:extLst>
              </p14:cNvPr>
              <p14:cNvContentPartPr/>
              <p14:nvPr/>
            </p14:nvContentPartPr>
            <p14:xfrm>
              <a:off x="4536270" y="3929730"/>
              <a:ext cx="1611360" cy="102960"/>
            </p14:xfrm>
          </p:contentPart>
        </mc:Choice>
        <mc:Fallback xmlns="">
          <p:pic>
            <p:nvPicPr>
              <p:cNvPr id="2" name="墨迹 1">
                <a:extLst>
                  <a:ext uri="{FF2B5EF4-FFF2-40B4-BE49-F238E27FC236}">
                    <a16:creationId xmlns:a16="http://schemas.microsoft.com/office/drawing/2014/main" id="{2B39D690-6BFC-4684-8C70-577DA6AF3DDE}"/>
                  </a:ext>
                </a:extLst>
              </p:cNvPr>
              <p:cNvPicPr/>
              <p:nvPr/>
            </p:nvPicPr>
            <p:blipFill>
              <a:blip r:embed="rId4"/>
              <a:stretch>
                <a:fillRect/>
              </a:stretch>
            </p:blipFill>
            <p:spPr>
              <a:xfrm>
                <a:off x="4518270" y="3911730"/>
                <a:ext cx="16470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C5AB2D4E-5411-4998-85A8-B3CB30E7F949}"/>
                  </a:ext>
                </a:extLst>
              </p14:cNvPr>
              <p14:cNvContentPartPr/>
              <p14:nvPr/>
            </p14:nvContentPartPr>
            <p14:xfrm>
              <a:off x="6795990" y="3608610"/>
              <a:ext cx="1455120" cy="528120"/>
            </p14:xfrm>
          </p:contentPart>
        </mc:Choice>
        <mc:Fallback xmlns="">
          <p:pic>
            <p:nvPicPr>
              <p:cNvPr id="3" name="墨迹 2">
                <a:extLst>
                  <a:ext uri="{FF2B5EF4-FFF2-40B4-BE49-F238E27FC236}">
                    <a16:creationId xmlns:a16="http://schemas.microsoft.com/office/drawing/2014/main" id="{C5AB2D4E-5411-4998-85A8-B3CB30E7F949}"/>
                  </a:ext>
                </a:extLst>
              </p:cNvPr>
              <p:cNvPicPr/>
              <p:nvPr/>
            </p:nvPicPr>
            <p:blipFill>
              <a:blip r:embed="rId6"/>
              <a:stretch>
                <a:fillRect/>
              </a:stretch>
            </p:blipFill>
            <p:spPr>
              <a:xfrm>
                <a:off x="6778350" y="3590610"/>
                <a:ext cx="1490760" cy="563760"/>
              </a:xfrm>
              <a:prstGeom prst="rect">
                <a:avLst/>
              </a:prstGeom>
            </p:spPr>
          </p:pic>
        </mc:Fallback>
      </mc:AlternateContent>
      <p:grpSp>
        <p:nvGrpSpPr>
          <p:cNvPr id="22" name="组合 21">
            <a:extLst>
              <a:ext uri="{FF2B5EF4-FFF2-40B4-BE49-F238E27FC236}">
                <a16:creationId xmlns:a16="http://schemas.microsoft.com/office/drawing/2014/main" id="{EDC97416-6B5E-4354-B58F-1202421CBA2B}"/>
              </a:ext>
            </a:extLst>
          </p:cNvPr>
          <p:cNvGrpSpPr/>
          <p:nvPr/>
        </p:nvGrpSpPr>
        <p:grpSpPr>
          <a:xfrm>
            <a:off x="1570950" y="3909930"/>
            <a:ext cx="3131640" cy="1325880"/>
            <a:chOff x="1570950" y="3909930"/>
            <a:chExt cx="3131640" cy="1325880"/>
          </a:xfrm>
        </p:grpSpPr>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BE0843BA-42D4-4BC3-B028-9A68B6AB5913}"/>
                    </a:ext>
                  </a:extLst>
                </p14:cNvPr>
                <p14:cNvContentPartPr/>
                <p14:nvPr/>
              </p14:nvContentPartPr>
              <p14:xfrm>
                <a:off x="3044790" y="3939090"/>
                <a:ext cx="1657800" cy="551880"/>
              </p14:xfrm>
            </p:contentPart>
          </mc:Choice>
          <mc:Fallback xmlns="">
            <p:pic>
              <p:nvPicPr>
                <p:cNvPr id="5" name="墨迹 4">
                  <a:extLst>
                    <a:ext uri="{FF2B5EF4-FFF2-40B4-BE49-F238E27FC236}">
                      <a16:creationId xmlns:a16="http://schemas.microsoft.com/office/drawing/2014/main" id="{BE0843BA-42D4-4BC3-B028-9A68B6AB5913}"/>
                    </a:ext>
                  </a:extLst>
                </p:cNvPr>
                <p:cNvPicPr/>
                <p:nvPr/>
              </p:nvPicPr>
              <p:blipFill>
                <a:blip r:embed="rId8"/>
                <a:stretch>
                  <a:fillRect/>
                </a:stretch>
              </p:blipFill>
              <p:spPr>
                <a:xfrm>
                  <a:off x="3027150" y="3921090"/>
                  <a:ext cx="169344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墨迹 6">
                  <a:extLst>
                    <a:ext uri="{FF2B5EF4-FFF2-40B4-BE49-F238E27FC236}">
                      <a16:creationId xmlns:a16="http://schemas.microsoft.com/office/drawing/2014/main" id="{EBA06FF2-79FA-4CF0-A22B-7AF59F75A168}"/>
                    </a:ext>
                  </a:extLst>
                </p14:cNvPr>
                <p14:cNvContentPartPr/>
                <p14:nvPr/>
              </p14:nvContentPartPr>
              <p14:xfrm>
                <a:off x="1946070" y="3909930"/>
                <a:ext cx="397080" cy="7920"/>
              </p14:xfrm>
            </p:contentPart>
          </mc:Choice>
          <mc:Fallback xmlns="">
            <p:pic>
              <p:nvPicPr>
                <p:cNvPr id="7" name="墨迹 6">
                  <a:extLst>
                    <a:ext uri="{FF2B5EF4-FFF2-40B4-BE49-F238E27FC236}">
                      <a16:creationId xmlns:a16="http://schemas.microsoft.com/office/drawing/2014/main" id="{EBA06FF2-79FA-4CF0-A22B-7AF59F75A168}"/>
                    </a:ext>
                  </a:extLst>
                </p:cNvPr>
                <p:cNvPicPr/>
                <p:nvPr/>
              </p:nvPicPr>
              <p:blipFill>
                <a:blip r:embed="rId10"/>
                <a:stretch>
                  <a:fillRect/>
                </a:stretch>
              </p:blipFill>
              <p:spPr>
                <a:xfrm>
                  <a:off x="1928070" y="3892290"/>
                  <a:ext cx="432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墨迹 8">
                  <a:extLst>
                    <a:ext uri="{FF2B5EF4-FFF2-40B4-BE49-F238E27FC236}">
                      <a16:creationId xmlns:a16="http://schemas.microsoft.com/office/drawing/2014/main" id="{B5F4B4A9-B747-49D2-9DA0-CA1C7878E837}"/>
                    </a:ext>
                  </a:extLst>
                </p14:cNvPr>
                <p14:cNvContentPartPr/>
                <p14:nvPr/>
              </p14:nvContentPartPr>
              <p14:xfrm>
                <a:off x="1570950" y="3926130"/>
                <a:ext cx="1031040" cy="672120"/>
              </p14:xfrm>
            </p:contentPart>
          </mc:Choice>
          <mc:Fallback xmlns="">
            <p:pic>
              <p:nvPicPr>
                <p:cNvPr id="9" name="墨迹 8">
                  <a:extLst>
                    <a:ext uri="{FF2B5EF4-FFF2-40B4-BE49-F238E27FC236}">
                      <a16:creationId xmlns:a16="http://schemas.microsoft.com/office/drawing/2014/main" id="{B5F4B4A9-B747-49D2-9DA0-CA1C7878E837}"/>
                    </a:ext>
                  </a:extLst>
                </p:cNvPr>
                <p:cNvPicPr/>
                <p:nvPr/>
              </p:nvPicPr>
              <p:blipFill>
                <a:blip r:embed="rId12"/>
                <a:stretch>
                  <a:fillRect/>
                </a:stretch>
              </p:blipFill>
              <p:spPr>
                <a:xfrm>
                  <a:off x="1553310" y="3908130"/>
                  <a:ext cx="1066680" cy="707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墨迹 10">
                  <a:extLst>
                    <a:ext uri="{FF2B5EF4-FFF2-40B4-BE49-F238E27FC236}">
                      <a16:creationId xmlns:a16="http://schemas.microsoft.com/office/drawing/2014/main" id="{E588FCDC-D3C1-40B6-AE14-953D8EDF400D}"/>
                    </a:ext>
                  </a:extLst>
                </p14:cNvPr>
                <p14:cNvContentPartPr/>
                <p14:nvPr/>
              </p14:nvContentPartPr>
              <p14:xfrm>
                <a:off x="2767590" y="4764930"/>
                <a:ext cx="250200" cy="172440"/>
              </p14:xfrm>
            </p:contentPart>
          </mc:Choice>
          <mc:Fallback xmlns="">
            <p:pic>
              <p:nvPicPr>
                <p:cNvPr id="11" name="墨迹 10">
                  <a:extLst>
                    <a:ext uri="{FF2B5EF4-FFF2-40B4-BE49-F238E27FC236}">
                      <a16:creationId xmlns:a16="http://schemas.microsoft.com/office/drawing/2014/main" id="{E588FCDC-D3C1-40B6-AE14-953D8EDF400D}"/>
                    </a:ext>
                  </a:extLst>
                </p:cNvPr>
                <p:cNvPicPr/>
                <p:nvPr/>
              </p:nvPicPr>
              <p:blipFill>
                <a:blip r:embed="rId14"/>
                <a:stretch>
                  <a:fillRect/>
                </a:stretch>
              </p:blipFill>
              <p:spPr>
                <a:xfrm>
                  <a:off x="2749590" y="4746930"/>
                  <a:ext cx="2858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墨迹 11">
                  <a:extLst>
                    <a:ext uri="{FF2B5EF4-FFF2-40B4-BE49-F238E27FC236}">
                      <a16:creationId xmlns:a16="http://schemas.microsoft.com/office/drawing/2014/main" id="{B2A9512C-E891-457F-A78A-EF48842DAA70}"/>
                    </a:ext>
                  </a:extLst>
                </p14:cNvPr>
                <p14:cNvContentPartPr/>
                <p14:nvPr/>
              </p14:nvContentPartPr>
              <p14:xfrm>
                <a:off x="2940390" y="4817490"/>
                <a:ext cx="46440" cy="150480"/>
              </p14:xfrm>
            </p:contentPart>
          </mc:Choice>
          <mc:Fallback xmlns="">
            <p:pic>
              <p:nvPicPr>
                <p:cNvPr id="12" name="墨迹 11">
                  <a:extLst>
                    <a:ext uri="{FF2B5EF4-FFF2-40B4-BE49-F238E27FC236}">
                      <a16:creationId xmlns:a16="http://schemas.microsoft.com/office/drawing/2014/main" id="{B2A9512C-E891-457F-A78A-EF48842DAA70}"/>
                    </a:ext>
                  </a:extLst>
                </p:cNvPr>
                <p:cNvPicPr/>
                <p:nvPr/>
              </p:nvPicPr>
              <p:blipFill>
                <a:blip r:embed="rId16"/>
                <a:stretch>
                  <a:fillRect/>
                </a:stretch>
              </p:blipFill>
              <p:spPr>
                <a:xfrm>
                  <a:off x="2922750" y="4799850"/>
                  <a:ext cx="820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墨迹 12">
                  <a:extLst>
                    <a:ext uri="{FF2B5EF4-FFF2-40B4-BE49-F238E27FC236}">
                      <a16:creationId xmlns:a16="http://schemas.microsoft.com/office/drawing/2014/main" id="{E0352822-9D14-41A8-9CE0-A528318AB6D5}"/>
                    </a:ext>
                  </a:extLst>
                </p14:cNvPr>
                <p14:cNvContentPartPr/>
                <p14:nvPr/>
              </p14:nvContentPartPr>
              <p14:xfrm>
                <a:off x="2817270" y="4893090"/>
                <a:ext cx="259920" cy="156960"/>
              </p14:xfrm>
            </p:contentPart>
          </mc:Choice>
          <mc:Fallback xmlns="">
            <p:pic>
              <p:nvPicPr>
                <p:cNvPr id="13" name="墨迹 12">
                  <a:extLst>
                    <a:ext uri="{FF2B5EF4-FFF2-40B4-BE49-F238E27FC236}">
                      <a16:creationId xmlns:a16="http://schemas.microsoft.com/office/drawing/2014/main" id="{E0352822-9D14-41A8-9CE0-A528318AB6D5}"/>
                    </a:ext>
                  </a:extLst>
                </p:cNvPr>
                <p:cNvPicPr/>
                <p:nvPr/>
              </p:nvPicPr>
              <p:blipFill>
                <a:blip r:embed="rId18"/>
                <a:stretch>
                  <a:fillRect/>
                </a:stretch>
              </p:blipFill>
              <p:spPr>
                <a:xfrm>
                  <a:off x="2799630" y="4875090"/>
                  <a:ext cx="295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墨迹 13">
                  <a:extLst>
                    <a:ext uri="{FF2B5EF4-FFF2-40B4-BE49-F238E27FC236}">
                      <a16:creationId xmlns:a16="http://schemas.microsoft.com/office/drawing/2014/main" id="{8FB8DAD6-E342-4550-951B-29CC7FB4D992}"/>
                    </a:ext>
                  </a:extLst>
                </p14:cNvPr>
                <p14:cNvContentPartPr/>
                <p14:nvPr/>
              </p14:nvContentPartPr>
              <p14:xfrm>
                <a:off x="2901510" y="4977690"/>
                <a:ext cx="180720" cy="181080"/>
              </p14:xfrm>
            </p:contentPart>
          </mc:Choice>
          <mc:Fallback xmlns="">
            <p:pic>
              <p:nvPicPr>
                <p:cNvPr id="14" name="墨迹 13">
                  <a:extLst>
                    <a:ext uri="{FF2B5EF4-FFF2-40B4-BE49-F238E27FC236}">
                      <a16:creationId xmlns:a16="http://schemas.microsoft.com/office/drawing/2014/main" id="{8FB8DAD6-E342-4550-951B-29CC7FB4D992}"/>
                    </a:ext>
                  </a:extLst>
                </p:cNvPr>
                <p:cNvPicPr/>
                <p:nvPr/>
              </p:nvPicPr>
              <p:blipFill>
                <a:blip r:embed="rId20"/>
                <a:stretch>
                  <a:fillRect/>
                </a:stretch>
              </p:blipFill>
              <p:spPr>
                <a:xfrm>
                  <a:off x="2883510" y="4959690"/>
                  <a:ext cx="2163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墨迹 14">
                  <a:extLst>
                    <a:ext uri="{FF2B5EF4-FFF2-40B4-BE49-F238E27FC236}">
                      <a16:creationId xmlns:a16="http://schemas.microsoft.com/office/drawing/2014/main" id="{B20DC865-4991-4DA2-8CAD-A3119A28ED3E}"/>
                    </a:ext>
                  </a:extLst>
                </p14:cNvPr>
                <p14:cNvContentPartPr/>
                <p14:nvPr/>
              </p14:nvContentPartPr>
              <p14:xfrm>
                <a:off x="2741310" y="4800930"/>
                <a:ext cx="23400" cy="28080"/>
              </p14:xfrm>
            </p:contentPart>
          </mc:Choice>
          <mc:Fallback xmlns="">
            <p:pic>
              <p:nvPicPr>
                <p:cNvPr id="15" name="墨迹 14">
                  <a:extLst>
                    <a:ext uri="{FF2B5EF4-FFF2-40B4-BE49-F238E27FC236}">
                      <a16:creationId xmlns:a16="http://schemas.microsoft.com/office/drawing/2014/main" id="{B20DC865-4991-4DA2-8CAD-A3119A28ED3E}"/>
                    </a:ext>
                  </a:extLst>
                </p:cNvPr>
                <p:cNvPicPr/>
                <p:nvPr/>
              </p:nvPicPr>
              <p:blipFill>
                <a:blip r:embed="rId22"/>
                <a:stretch>
                  <a:fillRect/>
                </a:stretch>
              </p:blipFill>
              <p:spPr>
                <a:xfrm>
                  <a:off x="2723310" y="4783290"/>
                  <a:ext cx="590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墨迹 15">
                  <a:extLst>
                    <a:ext uri="{FF2B5EF4-FFF2-40B4-BE49-F238E27FC236}">
                      <a16:creationId xmlns:a16="http://schemas.microsoft.com/office/drawing/2014/main" id="{712B6ADB-B6A9-40D1-896C-110DF600A443}"/>
                    </a:ext>
                  </a:extLst>
                </p14:cNvPr>
                <p14:cNvContentPartPr/>
                <p14:nvPr/>
              </p14:nvContentPartPr>
              <p14:xfrm>
                <a:off x="2638710" y="4847010"/>
                <a:ext cx="491040" cy="340200"/>
              </p14:xfrm>
            </p:contentPart>
          </mc:Choice>
          <mc:Fallback xmlns="">
            <p:pic>
              <p:nvPicPr>
                <p:cNvPr id="16" name="墨迹 15">
                  <a:extLst>
                    <a:ext uri="{FF2B5EF4-FFF2-40B4-BE49-F238E27FC236}">
                      <a16:creationId xmlns:a16="http://schemas.microsoft.com/office/drawing/2014/main" id="{712B6ADB-B6A9-40D1-896C-110DF600A443}"/>
                    </a:ext>
                  </a:extLst>
                </p:cNvPr>
                <p:cNvPicPr/>
                <p:nvPr/>
              </p:nvPicPr>
              <p:blipFill>
                <a:blip r:embed="rId24"/>
                <a:stretch>
                  <a:fillRect/>
                </a:stretch>
              </p:blipFill>
              <p:spPr>
                <a:xfrm>
                  <a:off x="2621070" y="4829370"/>
                  <a:ext cx="52668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墨迹 16">
                  <a:extLst>
                    <a:ext uri="{FF2B5EF4-FFF2-40B4-BE49-F238E27FC236}">
                      <a16:creationId xmlns:a16="http://schemas.microsoft.com/office/drawing/2014/main" id="{6CC445AB-A363-4DBD-B418-94DD66C8ABD5}"/>
                    </a:ext>
                  </a:extLst>
                </p14:cNvPr>
                <p14:cNvContentPartPr/>
                <p14:nvPr/>
              </p14:nvContentPartPr>
              <p14:xfrm>
                <a:off x="3163230" y="4838730"/>
                <a:ext cx="133560" cy="69120"/>
              </p14:xfrm>
            </p:contentPart>
          </mc:Choice>
          <mc:Fallback xmlns="">
            <p:pic>
              <p:nvPicPr>
                <p:cNvPr id="17" name="墨迹 16">
                  <a:extLst>
                    <a:ext uri="{FF2B5EF4-FFF2-40B4-BE49-F238E27FC236}">
                      <a16:creationId xmlns:a16="http://schemas.microsoft.com/office/drawing/2014/main" id="{6CC445AB-A363-4DBD-B418-94DD66C8ABD5}"/>
                    </a:ext>
                  </a:extLst>
                </p:cNvPr>
                <p:cNvPicPr/>
                <p:nvPr/>
              </p:nvPicPr>
              <p:blipFill>
                <a:blip r:embed="rId26"/>
                <a:stretch>
                  <a:fillRect/>
                </a:stretch>
              </p:blipFill>
              <p:spPr>
                <a:xfrm>
                  <a:off x="3145590" y="4821090"/>
                  <a:ext cx="1692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墨迹 17">
                  <a:extLst>
                    <a:ext uri="{FF2B5EF4-FFF2-40B4-BE49-F238E27FC236}">
                      <a16:creationId xmlns:a16="http://schemas.microsoft.com/office/drawing/2014/main" id="{D0A6C67A-A2F2-4019-BB78-4197256D4226}"/>
                    </a:ext>
                  </a:extLst>
                </p14:cNvPr>
                <p14:cNvContentPartPr/>
                <p14:nvPr/>
              </p14:nvContentPartPr>
              <p14:xfrm>
                <a:off x="3258630" y="4719930"/>
                <a:ext cx="10800" cy="457560"/>
              </p14:xfrm>
            </p:contentPart>
          </mc:Choice>
          <mc:Fallback xmlns="">
            <p:pic>
              <p:nvPicPr>
                <p:cNvPr id="18" name="墨迹 17">
                  <a:extLst>
                    <a:ext uri="{FF2B5EF4-FFF2-40B4-BE49-F238E27FC236}">
                      <a16:creationId xmlns:a16="http://schemas.microsoft.com/office/drawing/2014/main" id="{D0A6C67A-A2F2-4019-BB78-4197256D4226}"/>
                    </a:ext>
                  </a:extLst>
                </p:cNvPr>
                <p:cNvPicPr/>
                <p:nvPr/>
              </p:nvPicPr>
              <p:blipFill>
                <a:blip r:embed="rId28"/>
                <a:stretch>
                  <a:fillRect/>
                </a:stretch>
              </p:blipFill>
              <p:spPr>
                <a:xfrm>
                  <a:off x="3240990" y="4702290"/>
                  <a:ext cx="4644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墨迹 18">
                  <a:extLst>
                    <a:ext uri="{FF2B5EF4-FFF2-40B4-BE49-F238E27FC236}">
                      <a16:creationId xmlns:a16="http://schemas.microsoft.com/office/drawing/2014/main" id="{CFAF59B4-95DB-4FC1-8DD8-BC339D9F35D1}"/>
                    </a:ext>
                  </a:extLst>
                </p14:cNvPr>
                <p14:cNvContentPartPr/>
                <p14:nvPr/>
              </p14:nvContentPartPr>
              <p14:xfrm>
                <a:off x="3139110" y="4901370"/>
                <a:ext cx="167040" cy="210960"/>
              </p14:xfrm>
            </p:contentPart>
          </mc:Choice>
          <mc:Fallback xmlns="">
            <p:pic>
              <p:nvPicPr>
                <p:cNvPr id="19" name="墨迹 18">
                  <a:extLst>
                    <a:ext uri="{FF2B5EF4-FFF2-40B4-BE49-F238E27FC236}">
                      <a16:creationId xmlns:a16="http://schemas.microsoft.com/office/drawing/2014/main" id="{CFAF59B4-95DB-4FC1-8DD8-BC339D9F35D1}"/>
                    </a:ext>
                  </a:extLst>
                </p:cNvPr>
                <p:cNvPicPr/>
                <p:nvPr/>
              </p:nvPicPr>
              <p:blipFill>
                <a:blip r:embed="rId30"/>
                <a:stretch>
                  <a:fillRect/>
                </a:stretch>
              </p:blipFill>
              <p:spPr>
                <a:xfrm>
                  <a:off x="3121110" y="4883730"/>
                  <a:ext cx="2026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墨迹 19">
                  <a:extLst>
                    <a:ext uri="{FF2B5EF4-FFF2-40B4-BE49-F238E27FC236}">
                      <a16:creationId xmlns:a16="http://schemas.microsoft.com/office/drawing/2014/main" id="{95257E8A-55C9-4434-BA6A-4B7A75C46B27}"/>
                    </a:ext>
                  </a:extLst>
                </p14:cNvPr>
                <p14:cNvContentPartPr/>
                <p14:nvPr/>
              </p14:nvContentPartPr>
              <p14:xfrm>
                <a:off x="3338190" y="4764210"/>
                <a:ext cx="158760" cy="302040"/>
              </p14:xfrm>
            </p:contentPart>
          </mc:Choice>
          <mc:Fallback xmlns="">
            <p:pic>
              <p:nvPicPr>
                <p:cNvPr id="20" name="墨迹 19">
                  <a:extLst>
                    <a:ext uri="{FF2B5EF4-FFF2-40B4-BE49-F238E27FC236}">
                      <a16:creationId xmlns:a16="http://schemas.microsoft.com/office/drawing/2014/main" id="{95257E8A-55C9-4434-BA6A-4B7A75C46B27}"/>
                    </a:ext>
                  </a:extLst>
                </p:cNvPr>
                <p:cNvPicPr/>
                <p:nvPr/>
              </p:nvPicPr>
              <p:blipFill>
                <a:blip r:embed="rId32"/>
                <a:stretch>
                  <a:fillRect/>
                </a:stretch>
              </p:blipFill>
              <p:spPr>
                <a:xfrm>
                  <a:off x="3320550" y="4746210"/>
                  <a:ext cx="1944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墨迹 20">
                  <a:extLst>
                    <a:ext uri="{FF2B5EF4-FFF2-40B4-BE49-F238E27FC236}">
                      <a16:creationId xmlns:a16="http://schemas.microsoft.com/office/drawing/2014/main" id="{1EDBD4B4-B4F4-47F7-A3DE-032106C2ACC5}"/>
                    </a:ext>
                  </a:extLst>
                </p14:cNvPr>
                <p14:cNvContentPartPr/>
                <p14:nvPr/>
              </p14:nvContentPartPr>
              <p14:xfrm>
                <a:off x="3470670" y="4897410"/>
                <a:ext cx="29520" cy="338400"/>
              </p14:xfrm>
            </p:contentPart>
          </mc:Choice>
          <mc:Fallback xmlns="">
            <p:pic>
              <p:nvPicPr>
                <p:cNvPr id="21" name="墨迹 20">
                  <a:extLst>
                    <a:ext uri="{FF2B5EF4-FFF2-40B4-BE49-F238E27FC236}">
                      <a16:creationId xmlns:a16="http://schemas.microsoft.com/office/drawing/2014/main" id="{1EDBD4B4-B4F4-47F7-A3DE-032106C2ACC5}"/>
                    </a:ext>
                  </a:extLst>
                </p:cNvPr>
                <p:cNvPicPr/>
                <p:nvPr/>
              </p:nvPicPr>
              <p:blipFill>
                <a:blip r:embed="rId34"/>
                <a:stretch>
                  <a:fillRect/>
                </a:stretch>
              </p:blipFill>
              <p:spPr>
                <a:xfrm>
                  <a:off x="3453030" y="4879410"/>
                  <a:ext cx="65160" cy="374040"/>
                </a:xfrm>
                <a:prstGeom prst="rect">
                  <a:avLst/>
                </a:prstGeom>
              </p:spPr>
            </p:pic>
          </mc:Fallback>
        </mc:AlternateContent>
      </p:grpSp>
      <p:grpSp>
        <p:nvGrpSpPr>
          <p:cNvPr id="37" name="组合 36">
            <a:extLst>
              <a:ext uri="{FF2B5EF4-FFF2-40B4-BE49-F238E27FC236}">
                <a16:creationId xmlns:a16="http://schemas.microsoft.com/office/drawing/2014/main" id="{67272A0D-CC61-4B0D-A82F-59B628CA5B11}"/>
              </a:ext>
            </a:extLst>
          </p:cNvPr>
          <p:cNvGrpSpPr/>
          <p:nvPr/>
        </p:nvGrpSpPr>
        <p:grpSpPr>
          <a:xfrm>
            <a:off x="6131430" y="5206650"/>
            <a:ext cx="831960" cy="310680"/>
            <a:chOff x="6131430" y="5206650"/>
            <a:chExt cx="831960" cy="310680"/>
          </a:xfrm>
        </p:grpSpPr>
        <mc:AlternateContent xmlns:mc="http://schemas.openxmlformats.org/markup-compatibility/2006" xmlns:p14="http://schemas.microsoft.com/office/powerpoint/2010/main">
          <mc:Choice Requires="p14">
            <p:contentPart p14:bwMode="auto" r:id="rId35">
              <p14:nvContentPartPr>
                <p14:cNvPr id="23" name="墨迹 22">
                  <a:extLst>
                    <a:ext uri="{FF2B5EF4-FFF2-40B4-BE49-F238E27FC236}">
                      <a16:creationId xmlns:a16="http://schemas.microsoft.com/office/drawing/2014/main" id="{B69DED3C-DD06-42F7-B871-37B0928DDF3D}"/>
                    </a:ext>
                  </a:extLst>
                </p14:cNvPr>
                <p14:cNvContentPartPr/>
                <p14:nvPr/>
              </p14:nvContentPartPr>
              <p14:xfrm>
                <a:off x="6131430" y="5214570"/>
                <a:ext cx="80280" cy="151920"/>
              </p14:xfrm>
            </p:contentPart>
          </mc:Choice>
          <mc:Fallback xmlns="">
            <p:pic>
              <p:nvPicPr>
                <p:cNvPr id="23" name="墨迹 22">
                  <a:extLst>
                    <a:ext uri="{FF2B5EF4-FFF2-40B4-BE49-F238E27FC236}">
                      <a16:creationId xmlns:a16="http://schemas.microsoft.com/office/drawing/2014/main" id="{B69DED3C-DD06-42F7-B871-37B0928DDF3D}"/>
                    </a:ext>
                  </a:extLst>
                </p:cNvPr>
                <p:cNvPicPr/>
                <p:nvPr/>
              </p:nvPicPr>
              <p:blipFill>
                <a:blip r:embed="rId36"/>
                <a:stretch>
                  <a:fillRect/>
                </a:stretch>
              </p:blipFill>
              <p:spPr>
                <a:xfrm>
                  <a:off x="6113430" y="5196570"/>
                  <a:ext cx="1159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墨迹 23">
                  <a:extLst>
                    <a:ext uri="{FF2B5EF4-FFF2-40B4-BE49-F238E27FC236}">
                      <a16:creationId xmlns:a16="http://schemas.microsoft.com/office/drawing/2014/main" id="{27871FBA-1606-49A0-8BAE-F3B835309DFA}"/>
                    </a:ext>
                  </a:extLst>
                </p14:cNvPr>
                <p14:cNvContentPartPr/>
                <p14:nvPr/>
              </p14:nvContentPartPr>
              <p14:xfrm>
                <a:off x="6151950" y="5291250"/>
                <a:ext cx="39240" cy="219960"/>
              </p14:xfrm>
            </p:contentPart>
          </mc:Choice>
          <mc:Fallback xmlns="">
            <p:pic>
              <p:nvPicPr>
                <p:cNvPr id="24" name="墨迹 23">
                  <a:extLst>
                    <a:ext uri="{FF2B5EF4-FFF2-40B4-BE49-F238E27FC236}">
                      <a16:creationId xmlns:a16="http://schemas.microsoft.com/office/drawing/2014/main" id="{27871FBA-1606-49A0-8BAE-F3B835309DFA}"/>
                    </a:ext>
                  </a:extLst>
                </p:cNvPr>
                <p:cNvPicPr/>
                <p:nvPr/>
              </p:nvPicPr>
              <p:blipFill>
                <a:blip r:embed="rId38"/>
                <a:stretch>
                  <a:fillRect/>
                </a:stretch>
              </p:blipFill>
              <p:spPr>
                <a:xfrm>
                  <a:off x="6133950" y="5273250"/>
                  <a:ext cx="748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墨迹 24">
                  <a:extLst>
                    <a:ext uri="{FF2B5EF4-FFF2-40B4-BE49-F238E27FC236}">
                      <a16:creationId xmlns:a16="http://schemas.microsoft.com/office/drawing/2014/main" id="{CDCCD856-1620-4C7C-97C9-B5EBF3C6D7AB}"/>
                    </a:ext>
                  </a:extLst>
                </p14:cNvPr>
                <p14:cNvContentPartPr/>
                <p14:nvPr/>
              </p14:nvContentPartPr>
              <p14:xfrm>
                <a:off x="6217470" y="5213130"/>
                <a:ext cx="79920" cy="291960"/>
              </p14:xfrm>
            </p:contentPart>
          </mc:Choice>
          <mc:Fallback xmlns="">
            <p:pic>
              <p:nvPicPr>
                <p:cNvPr id="25" name="墨迹 24">
                  <a:extLst>
                    <a:ext uri="{FF2B5EF4-FFF2-40B4-BE49-F238E27FC236}">
                      <a16:creationId xmlns:a16="http://schemas.microsoft.com/office/drawing/2014/main" id="{CDCCD856-1620-4C7C-97C9-B5EBF3C6D7AB}"/>
                    </a:ext>
                  </a:extLst>
                </p:cNvPr>
                <p:cNvPicPr/>
                <p:nvPr/>
              </p:nvPicPr>
              <p:blipFill>
                <a:blip r:embed="rId40"/>
                <a:stretch>
                  <a:fillRect/>
                </a:stretch>
              </p:blipFill>
              <p:spPr>
                <a:xfrm>
                  <a:off x="6199470" y="5195130"/>
                  <a:ext cx="11556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墨迹 25">
                  <a:extLst>
                    <a:ext uri="{FF2B5EF4-FFF2-40B4-BE49-F238E27FC236}">
                      <a16:creationId xmlns:a16="http://schemas.microsoft.com/office/drawing/2014/main" id="{118DA245-E995-4C08-BBE0-BFA8A3CEAD3F}"/>
                    </a:ext>
                  </a:extLst>
                </p14:cNvPr>
                <p14:cNvContentPartPr/>
                <p14:nvPr/>
              </p14:nvContentPartPr>
              <p14:xfrm>
                <a:off x="6284430" y="5301690"/>
                <a:ext cx="91440" cy="39960"/>
              </p14:xfrm>
            </p:contentPart>
          </mc:Choice>
          <mc:Fallback xmlns="">
            <p:pic>
              <p:nvPicPr>
                <p:cNvPr id="26" name="墨迹 25">
                  <a:extLst>
                    <a:ext uri="{FF2B5EF4-FFF2-40B4-BE49-F238E27FC236}">
                      <a16:creationId xmlns:a16="http://schemas.microsoft.com/office/drawing/2014/main" id="{118DA245-E995-4C08-BBE0-BFA8A3CEAD3F}"/>
                    </a:ext>
                  </a:extLst>
                </p:cNvPr>
                <p:cNvPicPr/>
                <p:nvPr/>
              </p:nvPicPr>
              <p:blipFill>
                <a:blip r:embed="rId42"/>
                <a:stretch>
                  <a:fillRect/>
                </a:stretch>
              </p:blipFill>
              <p:spPr>
                <a:xfrm>
                  <a:off x="6266430" y="5284050"/>
                  <a:ext cx="1270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墨迹 26">
                  <a:extLst>
                    <a:ext uri="{FF2B5EF4-FFF2-40B4-BE49-F238E27FC236}">
                      <a16:creationId xmlns:a16="http://schemas.microsoft.com/office/drawing/2014/main" id="{A1839A33-F55E-4133-8882-41192C2F230A}"/>
                    </a:ext>
                  </a:extLst>
                </p14:cNvPr>
                <p14:cNvContentPartPr/>
                <p14:nvPr/>
              </p14:nvContentPartPr>
              <p14:xfrm>
                <a:off x="6315030" y="5262810"/>
                <a:ext cx="104040" cy="254520"/>
              </p14:xfrm>
            </p:contentPart>
          </mc:Choice>
          <mc:Fallback xmlns="">
            <p:pic>
              <p:nvPicPr>
                <p:cNvPr id="27" name="墨迹 26">
                  <a:extLst>
                    <a:ext uri="{FF2B5EF4-FFF2-40B4-BE49-F238E27FC236}">
                      <a16:creationId xmlns:a16="http://schemas.microsoft.com/office/drawing/2014/main" id="{A1839A33-F55E-4133-8882-41192C2F230A}"/>
                    </a:ext>
                  </a:extLst>
                </p:cNvPr>
                <p:cNvPicPr/>
                <p:nvPr/>
              </p:nvPicPr>
              <p:blipFill>
                <a:blip r:embed="rId44"/>
                <a:stretch>
                  <a:fillRect/>
                </a:stretch>
              </p:blipFill>
              <p:spPr>
                <a:xfrm>
                  <a:off x="6297030" y="5244810"/>
                  <a:ext cx="1396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墨迹 27">
                  <a:extLst>
                    <a:ext uri="{FF2B5EF4-FFF2-40B4-BE49-F238E27FC236}">
                      <a16:creationId xmlns:a16="http://schemas.microsoft.com/office/drawing/2014/main" id="{D8AAF8A9-05B9-4689-BBE8-03DB6A432E99}"/>
                    </a:ext>
                  </a:extLst>
                </p14:cNvPr>
                <p14:cNvContentPartPr/>
                <p14:nvPr/>
              </p14:nvContentPartPr>
              <p14:xfrm>
                <a:off x="6269670" y="5463690"/>
                <a:ext cx="86760" cy="18000"/>
              </p14:xfrm>
            </p:contentPart>
          </mc:Choice>
          <mc:Fallback xmlns="">
            <p:pic>
              <p:nvPicPr>
                <p:cNvPr id="28" name="墨迹 27">
                  <a:extLst>
                    <a:ext uri="{FF2B5EF4-FFF2-40B4-BE49-F238E27FC236}">
                      <a16:creationId xmlns:a16="http://schemas.microsoft.com/office/drawing/2014/main" id="{D8AAF8A9-05B9-4689-BBE8-03DB6A432E99}"/>
                    </a:ext>
                  </a:extLst>
                </p:cNvPr>
                <p:cNvPicPr/>
                <p:nvPr/>
              </p:nvPicPr>
              <p:blipFill>
                <a:blip r:embed="rId46"/>
                <a:stretch>
                  <a:fillRect/>
                </a:stretch>
              </p:blipFill>
              <p:spPr>
                <a:xfrm>
                  <a:off x="6251670" y="5445690"/>
                  <a:ext cx="1224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墨迹 28">
                  <a:extLst>
                    <a:ext uri="{FF2B5EF4-FFF2-40B4-BE49-F238E27FC236}">
                      <a16:creationId xmlns:a16="http://schemas.microsoft.com/office/drawing/2014/main" id="{7F4B246B-1F9B-4A45-B5E3-D43D841122B1}"/>
                    </a:ext>
                  </a:extLst>
                </p14:cNvPr>
                <p14:cNvContentPartPr/>
                <p14:nvPr/>
              </p14:nvContentPartPr>
              <p14:xfrm>
                <a:off x="6547590" y="5276850"/>
                <a:ext cx="8640" cy="77760"/>
              </p14:xfrm>
            </p:contentPart>
          </mc:Choice>
          <mc:Fallback xmlns="">
            <p:pic>
              <p:nvPicPr>
                <p:cNvPr id="29" name="墨迹 28">
                  <a:extLst>
                    <a:ext uri="{FF2B5EF4-FFF2-40B4-BE49-F238E27FC236}">
                      <a16:creationId xmlns:a16="http://schemas.microsoft.com/office/drawing/2014/main" id="{7F4B246B-1F9B-4A45-B5E3-D43D841122B1}"/>
                    </a:ext>
                  </a:extLst>
                </p:cNvPr>
                <p:cNvPicPr/>
                <p:nvPr/>
              </p:nvPicPr>
              <p:blipFill>
                <a:blip r:embed="rId48"/>
                <a:stretch>
                  <a:fillRect/>
                </a:stretch>
              </p:blipFill>
              <p:spPr>
                <a:xfrm>
                  <a:off x="6529590" y="5259210"/>
                  <a:ext cx="442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墨迹 29">
                  <a:extLst>
                    <a:ext uri="{FF2B5EF4-FFF2-40B4-BE49-F238E27FC236}">
                      <a16:creationId xmlns:a16="http://schemas.microsoft.com/office/drawing/2014/main" id="{1F8FF470-ACB8-4133-8D81-B6C87A02351E}"/>
                    </a:ext>
                  </a:extLst>
                </p14:cNvPr>
                <p14:cNvContentPartPr/>
                <p14:nvPr/>
              </p14:nvContentPartPr>
              <p14:xfrm>
                <a:off x="6580710" y="5261010"/>
                <a:ext cx="91080" cy="92520"/>
              </p14:xfrm>
            </p:contentPart>
          </mc:Choice>
          <mc:Fallback xmlns="">
            <p:pic>
              <p:nvPicPr>
                <p:cNvPr id="30" name="墨迹 29">
                  <a:extLst>
                    <a:ext uri="{FF2B5EF4-FFF2-40B4-BE49-F238E27FC236}">
                      <a16:creationId xmlns:a16="http://schemas.microsoft.com/office/drawing/2014/main" id="{1F8FF470-ACB8-4133-8D81-B6C87A02351E}"/>
                    </a:ext>
                  </a:extLst>
                </p:cNvPr>
                <p:cNvPicPr/>
                <p:nvPr/>
              </p:nvPicPr>
              <p:blipFill>
                <a:blip r:embed="rId50"/>
                <a:stretch>
                  <a:fillRect/>
                </a:stretch>
              </p:blipFill>
              <p:spPr>
                <a:xfrm>
                  <a:off x="6562710" y="5243010"/>
                  <a:ext cx="1267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墨迹 30">
                  <a:extLst>
                    <a:ext uri="{FF2B5EF4-FFF2-40B4-BE49-F238E27FC236}">
                      <a16:creationId xmlns:a16="http://schemas.microsoft.com/office/drawing/2014/main" id="{D9A80D3D-EB4C-46DA-BE24-6824A89494B7}"/>
                    </a:ext>
                  </a:extLst>
                </p14:cNvPr>
                <p14:cNvContentPartPr/>
                <p14:nvPr/>
              </p14:nvContentPartPr>
              <p14:xfrm>
                <a:off x="6543270" y="5339490"/>
                <a:ext cx="94320" cy="41040"/>
              </p14:xfrm>
            </p:contentPart>
          </mc:Choice>
          <mc:Fallback xmlns="">
            <p:pic>
              <p:nvPicPr>
                <p:cNvPr id="31" name="墨迹 30">
                  <a:extLst>
                    <a:ext uri="{FF2B5EF4-FFF2-40B4-BE49-F238E27FC236}">
                      <a16:creationId xmlns:a16="http://schemas.microsoft.com/office/drawing/2014/main" id="{D9A80D3D-EB4C-46DA-BE24-6824A89494B7}"/>
                    </a:ext>
                  </a:extLst>
                </p:cNvPr>
                <p:cNvPicPr/>
                <p:nvPr/>
              </p:nvPicPr>
              <p:blipFill>
                <a:blip r:embed="rId52"/>
                <a:stretch>
                  <a:fillRect/>
                </a:stretch>
              </p:blipFill>
              <p:spPr>
                <a:xfrm>
                  <a:off x="6525630" y="5321850"/>
                  <a:ext cx="1299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墨迹 31">
                  <a:extLst>
                    <a:ext uri="{FF2B5EF4-FFF2-40B4-BE49-F238E27FC236}">
                      <a16:creationId xmlns:a16="http://schemas.microsoft.com/office/drawing/2014/main" id="{D959C452-CD77-4C1F-A5A6-AC25648381CE}"/>
                    </a:ext>
                  </a:extLst>
                </p14:cNvPr>
                <p14:cNvContentPartPr/>
                <p14:nvPr/>
              </p14:nvContentPartPr>
              <p14:xfrm>
                <a:off x="6620670" y="5206650"/>
                <a:ext cx="75240" cy="305280"/>
              </p14:xfrm>
            </p:contentPart>
          </mc:Choice>
          <mc:Fallback xmlns="">
            <p:pic>
              <p:nvPicPr>
                <p:cNvPr id="32" name="墨迹 31">
                  <a:extLst>
                    <a:ext uri="{FF2B5EF4-FFF2-40B4-BE49-F238E27FC236}">
                      <a16:creationId xmlns:a16="http://schemas.microsoft.com/office/drawing/2014/main" id="{D959C452-CD77-4C1F-A5A6-AC25648381CE}"/>
                    </a:ext>
                  </a:extLst>
                </p:cNvPr>
                <p:cNvPicPr/>
                <p:nvPr/>
              </p:nvPicPr>
              <p:blipFill>
                <a:blip r:embed="rId54"/>
                <a:stretch>
                  <a:fillRect/>
                </a:stretch>
              </p:blipFill>
              <p:spPr>
                <a:xfrm>
                  <a:off x="6602670" y="5188650"/>
                  <a:ext cx="1108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墨迹 32">
                  <a:extLst>
                    <a:ext uri="{FF2B5EF4-FFF2-40B4-BE49-F238E27FC236}">
                      <a16:creationId xmlns:a16="http://schemas.microsoft.com/office/drawing/2014/main" id="{FB7001FB-6803-407F-B3D3-3461520671E0}"/>
                    </a:ext>
                  </a:extLst>
                </p14:cNvPr>
                <p14:cNvContentPartPr/>
                <p14:nvPr/>
              </p14:nvContentPartPr>
              <p14:xfrm>
                <a:off x="6782670" y="5239770"/>
                <a:ext cx="110160" cy="16200"/>
              </p14:xfrm>
            </p:contentPart>
          </mc:Choice>
          <mc:Fallback xmlns="">
            <p:pic>
              <p:nvPicPr>
                <p:cNvPr id="33" name="墨迹 32">
                  <a:extLst>
                    <a:ext uri="{FF2B5EF4-FFF2-40B4-BE49-F238E27FC236}">
                      <a16:creationId xmlns:a16="http://schemas.microsoft.com/office/drawing/2014/main" id="{FB7001FB-6803-407F-B3D3-3461520671E0}"/>
                    </a:ext>
                  </a:extLst>
                </p:cNvPr>
                <p:cNvPicPr/>
                <p:nvPr/>
              </p:nvPicPr>
              <p:blipFill>
                <a:blip r:embed="rId56"/>
                <a:stretch>
                  <a:fillRect/>
                </a:stretch>
              </p:blipFill>
              <p:spPr>
                <a:xfrm>
                  <a:off x="6765030" y="5221770"/>
                  <a:ext cx="1458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墨迹 33">
                  <a:extLst>
                    <a:ext uri="{FF2B5EF4-FFF2-40B4-BE49-F238E27FC236}">
                      <a16:creationId xmlns:a16="http://schemas.microsoft.com/office/drawing/2014/main" id="{61D2C3EF-3272-4023-AB36-44A6C498F1D3}"/>
                    </a:ext>
                  </a:extLst>
                </p14:cNvPr>
                <p14:cNvContentPartPr/>
                <p14:nvPr/>
              </p14:nvContentPartPr>
              <p14:xfrm>
                <a:off x="6746310" y="5257770"/>
                <a:ext cx="169560" cy="210960"/>
              </p14:xfrm>
            </p:contentPart>
          </mc:Choice>
          <mc:Fallback xmlns="">
            <p:pic>
              <p:nvPicPr>
                <p:cNvPr id="34" name="墨迹 33">
                  <a:extLst>
                    <a:ext uri="{FF2B5EF4-FFF2-40B4-BE49-F238E27FC236}">
                      <a16:creationId xmlns:a16="http://schemas.microsoft.com/office/drawing/2014/main" id="{61D2C3EF-3272-4023-AB36-44A6C498F1D3}"/>
                    </a:ext>
                  </a:extLst>
                </p:cNvPr>
                <p:cNvPicPr/>
                <p:nvPr/>
              </p:nvPicPr>
              <p:blipFill>
                <a:blip r:embed="rId58"/>
                <a:stretch>
                  <a:fillRect/>
                </a:stretch>
              </p:blipFill>
              <p:spPr>
                <a:xfrm>
                  <a:off x="6728310" y="5240130"/>
                  <a:ext cx="2052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墨迹 34">
                  <a:extLst>
                    <a:ext uri="{FF2B5EF4-FFF2-40B4-BE49-F238E27FC236}">
                      <a16:creationId xmlns:a16="http://schemas.microsoft.com/office/drawing/2014/main" id="{18057ED0-2AEC-4D8D-A17F-6A9210674F0E}"/>
                    </a:ext>
                  </a:extLst>
                </p14:cNvPr>
                <p14:cNvContentPartPr/>
                <p14:nvPr/>
              </p14:nvContentPartPr>
              <p14:xfrm>
                <a:off x="6857910" y="5274330"/>
                <a:ext cx="42480" cy="153360"/>
              </p14:xfrm>
            </p:contentPart>
          </mc:Choice>
          <mc:Fallback xmlns="">
            <p:pic>
              <p:nvPicPr>
                <p:cNvPr id="35" name="墨迹 34">
                  <a:extLst>
                    <a:ext uri="{FF2B5EF4-FFF2-40B4-BE49-F238E27FC236}">
                      <a16:creationId xmlns:a16="http://schemas.microsoft.com/office/drawing/2014/main" id="{18057ED0-2AEC-4D8D-A17F-6A9210674F0E}"/>
                    </a:ext>
                  </a:extLst>
                </p:cNvPr>
                <p:cNvPicPr/>
                <p:nvPr/>
              </p:nvPicPr>
              <p:blipFill>
                <a:blip r:embed="rId60"/>
                <a:stretch>
                  <a:fillRect/>
                </a:stretch>
              </p:blipFill>
              <p:spPr>
                <a:xfrm>
                  <a:off x="6840270" y="5256690"/>
                  <a:ext cx="781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墨迹 35">
                  <a:extLst>
                    <a:ext uri="{FF2B5EF4-FFF2-40B4-BE49-F238E27FC236}">
                      <a16:creationId xmlns:a16="http://schemas.microsoft.com/office/drawing/2014/main" id="{D54C29AD-94E3-4C1C-81EA-6192C831D9C1}"/>
                    </a:ext>
                  </a:extLst>
                </p14:cNvPr>
                <p14:cNvContentPartPr/>
                <p14:nvPr/>
              </p14:nvContentPartPr>
              <p14:xfrm>
                <a:off x="6788070" y="5344890"/>
                <a:ext cx="175320" cy="130320"/>
              </p14:xfrm>
            </p:contentPart>
          </mc:Choice>
          <mc:Fallback xmlns="">
            <p:pic>
              <p:nvPicPr>
                <p:cNvPr id="36" name="墨迹 35">
                  <a:extLst>
                    <a:ext uri="{FF2B5EF4-FFF2-40B4-BE49-F238E27FC236}">
                      <a16:creationId xmlns:a16="http://schemas.microsoft.com/office/drawing/2014/main" id="{D54C29AD-94E3-4C1C-81EA-6192C831D9C1}"/>
                    </a:ext>
                  </a:extLst>
                </p:cNvPr>
                <p:cNvPicPr/>
                <p:nvPr/>
              </p:nvPicPr>
              <p:blipFill>
                <a:blip r:embed="rId62"/>
                <a:stretch>
                  <a:fillRect/>
                </a:stretch>
              </p:blipFill>
              <p:spPr>
                <a:xfrm>
                  <a:off x="6770430" y="5326890"/>
                  <a:ext cx="210960" cy="165960"/>
                </a:xfrm>
                <a:prstGeom prst="rect">
                  <a:avLst/>
                </a:prstGeom>
              </p:spPr>
            </p:pic>
          </mc:Fallback>
        </mc:AlternateContent>
      </p:grpSp>
      <p:grpSp>
        <p:nvGrpSpPr>
          <p:cNvPr id="952325" name="组合 952324">
            <a:extLst>
              <a:ext uri="{FF2B5EF4-FFF2-40B4-BE49-F238E27FC236}">
                <a16:creationId xmlns:a16="http://schemas.microsoft.com/office/drawing/2014/main" id="{38E8AF99-93E0-441A-ACFE-007A0A53F560}"/>
              </a:ext>
            </a:extLst>
          </p:cNvPr>
          <p:cNvGrpSpPr/>
          <p:nvPr/>
        </p:nvGrpSpPr>
        <p:grpSpPr>
          <a:xfrm>
            <a:off x="7171830" y="5127450"/>
            <a:ext cx="1557720" cy="467280"/>
            <a:chOff x="7171830" y="5127450"/>
            <a:chExt cx="1557720" cy="467280"/>
          </a:xfrm>
        </p:grpSpPr>
        <mc:AlternateContent xmlns:mc="http://schemas.openxmlformats.org/markup-compatibility/2006" xmlns:p14="http://schemas.microsoft.com/office/powerpoint/2010/main">
          <mc:Choice Requires="p14">
            <p:contentPart p14:bwMode="auto" r:id="rId63">
              <p14:nvContentPartPr>
                <p14:cNvPr id="38" name="墨迹 37">
                  <a:extLst>
                    <a:ext uri="{FF2B5EF4-FFF2-40B4-BE49-F238E27FC236}">
                      <a16:creationId xmlns:a16="http://schemas.microsoft.com/office/drawing/2014/main" id="{737ED34A-4032-47C3-84A9-26D816BDAEAF}"/>
                    </a:ext>
                  </a:extLst>
                </p14:cNvPr>
                <p14:cNvContentPartPr/>
                <p14:nvPr/>
              </p14:nvContentPartPr>
              <p14:xfrm>
                <a:off x="7171830" y="5215290"/>
                <a:ext cx="53280" cy="150840"/>
              </p14:xfrm>
            </p:contentPart>
          </mc:Choice>
          <mc:Fallback xmlns="">
            <p:pic>
              <p:nvPicPr>
                <p:cNvPr id="38" name="墨迹 37">
                  <a:extLst>
                    <a:ext uri="{FF2B5EF4-FFF2-40B4-BE49-F238E27FC236}">
                      <a16:creationId xmlns:a16="http://schemas.microsoft.com/office/drawing/2014/main" id="{737ED34A-4032-47C3-84A9-26D816BDAEAF}"/>
                    </a:ext>
                  </a:extLst>
                </p:cNvPr>
                <p:cNvPicPr/>
                <p:nvPr/>
              </p:nvPicPr>
              <p:blipFill>
                <a:blip r:embed="rId64"/>
                <a:stretch>
                  <a:fillRect/>
                </a:stretch>
              </p:blipFill>
              <p:spPr>
                <a:xfrm>
                  <a:off x="7154190" y="5197290"/>
                  <a:ext cx="889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墨迹 38">
                  <a:extLst>
                    <a:ext uri="{FF2B5EF4-FFF2-40B4-BE49-F238E27FC236}">
                      <a16:creationId xmlns:a16="http://schemas.microsoft.com/office/drawing/2014/main" id="{727A6F7D-8AD7-4CEA-B522-DDC2C7E5B93D}"/>
                    </a:ext>
                  </a:extLst>
                </p14:cNvPr>
                <p14:cNvContentPartPr/>
                <p14:nvPr/>
              </p14:nvContentPartPr>
              <p14:xfrm>
                <a:off x="7234110" y="5228970"/>
                <a:ext cx="70200" cy="18720"/>
              </p14:xfrm>
            </p:contentPart>
          </mc:Choice>
          <mc:Fallback xmlns="">
            <p:pic>
              <p:nvPicPr>
                <p:cNvPr id="39" name="墨迹 38">
                  <a:extLst>
                    <a:ext uri="{FF2B5EF4-FFF2-40B4-BE49-F238E27FC236}">
                      <a16:creationId xmlns:a16="http://schemas.microsoft.com/office/drawing/2014/main" id="{727A6F7D-8AD7-4CEA-B522-DDC2C7E5B93D}"/>
                    </a:ext>
                  </a:extLst>
                </p:cNvPr>
                <p:cNvPicPr/>
                <p:nvPr/>
              </p:nvPicPr>
              <p:blipFill>
                <a:blip r:embed="rId66"/>
                <a:stretch>
                  <a:fillRect/>
                </a:stretch>
              </p:blipFill>
              <p:spPr>
                <a:xfrm>
                  <a:off x="7216110" y="5211330"/>
                  <a:ext cx="1058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墨迹 39">
                  <a:extLst>
                    <a:ext uri="{FF2B5EF4-FFF2-40B4-BE49-F238E27FC236}">
                      <a16:creationId xmlns:a16="http://schemas.microsoft.com/office/drawing/2014/main" id="{EA27890D-861B-44E2-A276-F1879A07DE97}"/>
                    </a:ext>
                  </a:extLst>
                </p14:cNvPr>
                <p14:cNvContentPartPr/>
                <p14:nvPr/>
              </p14:nvContentPartPr>
              <p14:xfrm>
                <a:off x="7246350" y="5250210"/>
                <a:ext cx="34560" cy="60120"/>
              </p14:xfrm>
            </p:contentPart>
          </mc:Choice>
          <mc:Fallback xmlns="">
            <p:pic>
              <p:nvPicPr>
                <p:cNvPr id="40" name="墨迹 39">
                  <a:extLst>
                    <a:ext uri="{FF2B5EF4-FFF2-40B4-BE49-F238E27FC236}">
                      <a16:creationId xmlns:a16="http://schemas.microsoft.com/office/drawing/2014/main" id="{EA27890D-861B-44E2-A276-F1879A07DE97}"/>
                    </a:ext>
                  </a:extLst>
                </p:cNvPr>
                <p:cNvPicPr/>
                <p:nvPr/>
              </p:nvPicPr>
              <p:blipFill>
                <a:blip r:embed="rId68"/>
                <a:stretch>
                  <a:fillRect/>
                </a:stretch>
              </p:blipFill>
              <p:spPr>
                <a:xfrm>
                  <a:off x="7228710" y="5232570"/>
                  <a:ext cx="702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1" name="墨迹 40">
                  <a:extLst>
                    <a:ext uri="{FF2B5EF4-FFF2-40B4-BE49-F238E27FC236}">
                      <a16:creationId xmlns:a16="http://schemas.microsoft.com/office/drawing/2014/main" id="{4A8A65E8-1064-4AEC-8932-F5B868E5602B}"/>
                    </a:ext>
                  </a:extLst>
                </p14:cNvPr>
                <p14:cNvContentPartPr/>
                <p14:nvPr/>
              </p14:nvContentPartPr>
              <p14:xfrm>
                <a:off x="7306110" y="5184690"/>
                <a:ext cx="141840" cy="95040"/>
              </p14:xfrm>
            </p:contentPart>
          </mc:Choice>
          <mc:Fallback xmlns="">
            <p:pic>
              <p:nvPicPr>
                <p:cNvPr id="41" name="墨迹 40">
                  <a:extLst>
                    <a:ext uri="{FF2B5EF4-FFF2-40B4-BE49-F238E27FC236}">
                      <a16:creationId xmlns:a16="http://schemas.microsoft.com/office/drawing/2014/main" id="{4A8A65E8-1064-4AEC-8932-F5B868E5602B}"/>
                    </a:ext>
                  </a:extLst>
                </p:cNvPr>
                <p:cNvPicPr/>
                <p:nvPr/>
              </p:nvPicPr>
              <p:blipFill>
                <a:blip r:embed="rId70"/>
                <a:stretch>
                  <a:fillRect/>
                </a:stretch>
              </p:blipFill>
              <p:spPr>
                <a:xfrm>
                  <a:off x="7288110" y="5166690"/>
                  <a:ext cx="1774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2" name="墨迹 41">
                  <a:extLst>
                    <a:ext uri="{FF2B5EF4-FFF2-40B4-BE49-F238E27FC236}">
                      <a16:creationId xmlns:a16="http://schemas.microsoft.com/office/drawing/2014/main" id="{7B29024B-4980-4335-89CB-033A113AB062}"/>
                    </a:ext>
                  </a:extLst>
                </p14:cNvPr>
                <p14:cNvContentPartPr/>
                <p14:nvPr/>
              </p14:nvContentPartPr>
              <p14:xfrm>
                <a:off x="7251030" y="5291610"/>
                <a:ext cx="115200" cy="106200"/>
              </p14:xfrm>
            </p:contentPart>
          </mc:Choice>
          <mc:Fallback xmlns="">
            <p:pic>
              <p:nvPicPr>
                <p:cNvPr id="42" name="墨迹 41">
                  <a:extLst>
                    <a:ext uri="{FF2B5EF4-FFF2-40B4-BE49-F238E27FC236}">
                      <a16:creationId xmlns:a16="http://schemas.microsoft.com/office/drawing/2014/main" id="{7B29024B-4980-4335-89CB-033A113AB062}"/>
                    </a:ext>
                  </a:extLst>
                </p:cNvPr>
                <p:cNvPicPr/>
                <p:nvPr/>
              </p:nvPicPr>
              <p:blipFill>
                <a:blip r:embed="rId72"/>
                <a:stretch>
                  <a:fillRect/>
                </a:stretch>
              </p:blipFill>
              <p:spPr>
                <a:xfrm>
                  <a:off x="7233390" y="5273970"/>
                  <a:ext cx="150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3" name="墨迹 42">
                  <a:extLst>
                    <a:ext uri="{FF2B5EF4-FFF2-40B4-BE49-F238E27FC236}">
                      <a16:creationId xmlns:a16="http://schemas.microsoft.com/office/drawing/2014/main" id="{92BD9491-FE54-4871-ADB4-B11F68A4D1CB}"/>
                    </a:ext>
                  </a:extLst>
                </p14:cNvPr>
                <p14:cNvContentPartPr/>
                <p14:nvPr/>
              </p14:nvContentPartPr>
              <p14:xfrm>
                <a:off x="7253550" y="5389170"/>
                <a:ext cx="128160" cy="28800"/>
              </p14:xfrm>
            </p:contentPart>
          </mc:Choice>
          <mc:Fallback xmlns="">
            <p:pic>
              <p:nvPicPr>
                <p:cNvPr id="43" name="墨迹 42">
                  <a:extLst>
                    <a:ext uri="{FF2B5EF4-FFF2-40B4-BE49-F238E27FC236}">
                      <a16:creationId xmlns:a16="http://schemas.microsoft.com/office/drawing/2014/main" id="{92BD9491-FE54-4871-ADB4-B11F68A4D1CB}"/>
                    </a:ext>
                  </a:extLst>
                </p:cNvPr>
                <p:cNvPicPr/>
                <p:nvPr/>
              </p:nvPicPr>
              <p:blipFill>
                <a:blip r:embed="rId74"/>
                <a:stretch>
                  <a:fillRect/>
                </a:stretch>
              </p:blipFill>
              <p:spPr>
                <a:xfrm>
                  <a:off x="7235550" y="5371530"/>
                  <a:ext cx="1638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4" name="墨迹 43">
                  <a:extLst>
                    <a:ext uri="{FF2B5EF4-FFF2-40B4-BE49-F238E27FC236}">
                      <a16:creationId xmlns:a16="http://schemas.microsoft.com/office/drawing/2014/main" id="{350C50C3-1FCF-4353-99A4-23D21F58987A}"/>
                    </a:ext>
                  </a:extLst>
                </p14:cNvPr>
                <p14:cNvContentPartPr/>
                <p14:nvPr/>
              </p14:nvContentPartPr>
              <p14:xfrm>
                <a:off x="7220790" y="5418330"/>
                <a:ext cx="187200" cy="81360"/>
              </p14:xfrm>
            </p:contentPart>
          </mc:Choice>
          <mc:Fallback xmlns="">
            <p:pic>
              <p:nvPicPr>
                <p:cNvPr id="44" name="墨迹 43">
                  <a:extLst>
                    <a:ext uri="{FF2B5EF4-FFF2-40B4-BE49-F238E27FC236}">
                      <a16:creationId xmlns:a16="http://schemas.microsoft.com/office/drawing/2014/main" id="{350C50C3-1FCF-4353-99A4-23D21F58987A}"/>
                    </a:ext>
                  </a:extLst>
                </p:cNvPr>
                <p:cNvPicPr/>
                <p:nvPr/>
              </p:nvPicPr>
              <p:blipFill>
                <a:blip r:embed="rId76"/>
                <a:stretch>
                  <a:fillRect/>
                </a:stretch>
              </p:blipFill>
              <p:spPr>
                <a:xfrm>
                  <a:off x="7203150" y="5400330"/>
                  <a:ext cx="2228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5" name="墨迹 44">
                  <a:extLst>
                    <a:ext uri="{FF2B5EF4-FFF2-40B4-BE49-F238E27FC236}">
                      <a16:creationId xmlns:a16="http://schemas.microsoft.com/office/drawing/2014/main" id="{1F6C91B4-333C-46AD-9D39-AFC81852C044}"/>
                    </a:ext>
                  </a:extLst>
                </p14:cNvPr>
                <p14:cNvContentPartPr/>
                <p14:nvPr/>
              </p14:nvContentPartPr>
              <p14:xfrm>
                <a:off x="7249950" y="5395650"/>
                <a:ext cx="149400" cy="199080"/>
              </p14:xfrm>
            </p:contentPart>
          </mc:Choice>
          <mc:Fallback xmlns="">
            <p:pic>
              <p:nvPicPr>
                <p:cNvPr id="45" name="墨迹 44">
                  <a:extLst>
                    <a:ext uri="{FF2B5EF4-FFF2-40B4-BE49-F238E27FC236}">
                      <a16:creationId xmlns:a16="http://schemas.microsoft.com/office/drawing/2014/main" id="{1F6C91B4-333C-46AD-9D39-AFC81852C044}"/>
                    </a:ext>
                  </a:extLst>
                </p:cNvPr>
                <p:cNvPicPr/>
                <p:nvPr/>
              </p:nvPicPr>
              <p:blipFill>
                <a:blip r:embed="rId78"/>
                <a:stretch>
                  <a:fillRect/>
                </a:stretch>
              </p:blipFill>
              <p:spPr>
                <a:xfrm>
                  <a:off x="7231950" y="5378010"/>
                  <a:ext cx="1850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6" name="墨迹 45">
                  <a:extLst>
                    <a:ext uri="{FF2B5EF4-FFF2-40B4-BE49-F238E27FC236}">
                      <a16:creationId xmlns:a16="http://schemas.microsoft.com/office/drawing/2014/main" id="{EF60FB57-AC7C-4062-B36D-E29B610A08BC}"/>
                    </a:ext>
                  </a:extLst>
                </p14:cNvPr>
                <p14:cNvContentPartPr/>
                <p14:nvPr/>
              </p14:nvContentPartPr>
              <p14:xfrm>
                <a:off x="7518870" y="5275410"/>
                <a:ext cx="182160" cy="132480"/>
              </p14:xfrm>
            </p:contentPart>
          </mc:Choice>
          <mc:Fallback xmlns="">
            <p:pic>
              <p:nvPicPr>
                <p:cNvPr id="46" name="墨迹 45">
                  <a:extLst>
                    <a:ext uri="{FF2B5EF4-FFF2-40B4-BE49-F238E27FC236}">
                      <a16:creationId xmlns:a16="http://schemas.microsoft.com/office/drawing/2014/main" id="{EF60FB57-AC7C-4062-B36D-E29B610A08BC}"/>
                    </a:ext>
                  </a:extLst>
                </p:cNvPr>
                <p:cNvPicPr/>
                <p:nvPr/>
              </p:nvPicPr>
              <p:blipFill>
                <a:blip r:embed="rId80"/>
                <a:stretch>
                  <a:fillRect/>
                </a:stretch>
              </p:blipFill>
              <p:spPr>
                <a:xfrm>
                  <a:off x="7501230" y="5257410"/>
                  <a:ext cx="2178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7" name="墨迹 46">
                  <a:extLst>
                    <a:ext uri="{FF2B5EF4-FFF2-40B4-BE49-F238E27FC236}">
                      <a16:creationId xmlns:a16="http://schemas.microsoft.com/office/drawing/2014/main" id="{E1777C74-46F7-4CA5-88C3-AB231D4A2B5A}"/>
                    </a:ext>
                  </a:extLst>
                </p14:cNvPr>
                <p14:cNvContentPartPr/>
                <p14:nvPr/>
              </p14:nvContentPartPr>
              <p14:xfrm>
                <a:off x="7568550" y="5351370"/>
                <a:ext cx="82080" cy="5760"/>
              </p14:xfrm>
            </p:contentPart>
          </mc:Choice>
          <mc:Fallback xmlns="">
            <p:pic>
              <p:nvPicPr>
                <p:cNvPr id="47" name="墨迹 46">
                  <a:extLst>
                    <a:ext uri="{FF2B5EF4-FFF2-40B4-BE49-F238E27FC236}">
                      <a16:creationId xmlns:a16="http://schemas.microsoft.com/office/drawing/2014/main" id="{E1777C74-46F7-4CA5-88C3-AB231D4A2B5A}"/>
                    </a:ext>
                  </a:extLst>
                </p:cNvPr>
                <p:cNvPicPr/>
                <p:nvPr/>
              </p:nvPicPr>
              <p:blipFill>
                <a:blip r:embed="rId82"/>
                <a:stretch>
                  <a:fillRect/>
                </a:stretch>
              </p:blipFill>
              <p:spPr>
                <a:xfrm>
                  <a:off x="7550910" y="5333370"/>
                  <a:ext cx="11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8" name="墨迹 47">
                  <a:extLst>
                    <a:ext uri="{FF2B5EF4-FFF2-40B4-BE49-F238E27FC236}">
                      <a16:creationId xmlns:a16="http://schemas.microsoft.com/office/drawing/2014/main" id="{8D976709-AF76-4FE9-8581-03BF64C88411}"/>
                    </a:ext>
                  </a:extLst>
                </p14:cNvPr>
                <p14:cNvContentPartPr/>
                <p14:nvPr/>
              </p14:nvContentPartPr>
              <p14:xfrm>
                <a:off x="7513110" y="5416890"/>
                <a:ext cx="149400" cy="29880"/>
              </p14:xfrm>
            </p:contentPart>
          </mc:Choice>
          <mc:Fallback xmlns="">
            <p:pic>
              <p:nvPicPr>
                <p:cNvPr id="48" name="墨迹 47">
                  <a:extLst>
                    <a:ext uri="{FF2B5EF4-FFF2-40B4-BE49-F238E27FC236}">
                      <a16:creationId xmlns:a16="http://schemas.microsoft.com/office/drawing/2014/main" id="{8D976709-AF76-4FE9-8581-03BF64C88411}"/>
                    </a:ext>
                  </a:extLst>
                </p:cNvPr>
                <p:cNvPicPr/>
                <p:nvPr/>
              </p:nvPicPr>
              <p:blipFill>
                <a:blip r:embed="rId84"/>
                <a:stretch>
                  <a:fillRect/>
                </a:stretch>
              </p:blipFill>
              <p:spPr>
                <a:xfrm>
                  <a:off x="7495110" y="5399250"/>
                  <a:ext cx="1850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9" name="墨迹 48">
                  <a:extLst>
                    <a:ext uri="{FF2B5EF4-FFF2-40B4-BE49-F238E27FC236}">
                      <a16:creationId xmlns:a16="http://schemas.microsoft.com/office/drawing/2014/main" id="{B8F40465-B694-4891-AB5F-E8A42EE00C5F}"/>
                    </a:ext>
                  </a:extLst>
                </p14:cNvPr>
                <p14:cNvContentPartPr/>
                <p14:nvPr/>
              </p14:nvContentPartPr>
              <p14:xfrm>
                <a:off x="7627950" y="5229690"/>
                <a:ext cx="92880" cy="302400"/>
              </p14:xfrm>
            </p:contentPart>
          </mc:Choice>
          <mc:Fallback xmlns="">
            <p:pic>
              <p:nvPicPr>
                <p:cNvPr id="49" name="墨迹 48">
                  <a:extLst>
                    <a:ext uri="{FF2B5EF4-FFF2-40B4-BE49-F238E27FC236}">
                      <a16:creationId xmlns:a16="http://schemas.microsoft.com/office/drawing/2014/main" id="{B8F40465-B694-4891-AB5F-E8A42EE00C5F}"/>
                    </a:ext>
                  </a:extLst>
                </p:cNvPr>
                <p:cNvPicPr/>
                <p:nvPr/>
              </p:nvPicPr>
              <p:blipFill>
                <a:blip r:embed="rId86"/>
                <a:stretch>
                  <a:fillRect/>
                </a:stretch>
              </p:blipFill>
              <p:spPr>
                <a:xfrm>
                  <a:off x="7609950" y="5211690"/>
                  <a:ext cx="12852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0" name="墨迹 49">
                  <a:extLst>
                    <a:ext uri="{FF2B5EF4-FFF2-40B4-BE49-F238E27FC236}">
                      <a16:creationId xmlns:a16="http://schemas.microsoft.com/office/drawing/2014/main" id="{F3F7FCF3-7A5F-4EAB-8489-1304ECE7AFAF}"/>
                    </a:ext>
                  </a:extLst>
                </p14:cNvPr>
                <p14:cNvContentPartPr/>
                <p14:nvPr/>
              </p14:nvContentPartPr>
              <p14:xfrm>
                <a:off x="7838910" y="5178210"/>
                <a:ext cx="13320" cy="105120"/>
              </p14:xfrm>
            </p:contentPart>
          </mc:Choice>
          <mc:Fallback xmlns="">
            <p:pic>
              <p:nvPicPr>
                <p:cNvPr id="50" name="墨迹 49">
                  <a:extLst>
                    <a:ext uri="{FF2B5EF4-FFF2-40B4-BE49-F238E27FC236}">
                      <a16:creationId xmlns:a16="http://schemas.microsoft.com/office/drawing/2014/main" id="{F3F7FCF3-7A5F-4EAB-8489-1304ECE7AFAF}"/>
                    </a:ext>
                  </a:extLst>
                </p:cNvPr>
                <p:cNvPicPr/>
                <p:nvPr/>
              </p:nvPicPr>
              <p:blipFill>
                <a:blip r:embed="rId88"/>
                <a:stretch>
                  <a:fillRect/>
                </a:stretch>
              </p:blipFill>
              <p:spPr>
                <a:xfrm>
                  <a:off x="7820910" y="5160210"/>
                  <a:ext cx="489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1" name="墨迹 50">
                  <a:extLst>
                    <a:ext uri="{FF2B5EF4-FFF2-40B4-BE49-F238E27FC236}">
                      <a16:creationId xmlns:a16="http://schemas.microsoft.com/office/drawing/2014/main" id="{910710F6-CE8F-4F0E-BBC1-BBB9E5C4388B}"/>
                    </a:ext>
                  </a:extLst>
                </p14:cNvPr>
                <p14:cNvContentPartPr/>
                <p14:nvPr/>
              </p14:nvContentPartPr>
              <p14:xfrm>
                <a:off x="7839270" y="5231490"/>
                <a:ext cx="106920" cy="28800"/>
              </p14:xfrm>
            </p:contentPart>
          </mc:Choice>
          <mc:Fallback xmlns="">
            <p:pic>
              <p:nvPicPr>
                <p:cNvPr id="51" name="墨迹 50">
                  <a:extLst>
                    <a:ext uri="{FF2B5EF4-FFF2-40B4-BE49-F238E27FC236}">
                      <a16:creationId xmlns:a16="http://schemas.microsoft.com/office/drawing/2014/main" id="{910710F6-CE8F-4F0E-BBC1-BBB9E5C4388B}"/>
                    </a:ext>
                  </a:extLst>
                </p:cNvPr>
                <p:cNvPicPr/>
                <p:nvPr/>
              </p:nvPicPr>
              <p:blipFill>
                <a:blip r:embed="rId90"/>
                <a:stretch>
                  <a:fillRect/>
                </a:stretch>
              </p:blipFill>
              <p:spPr>
                <a:xfrm>
                  <a:off x="7821630" y="5213490"/>
                  <a:ext cx="1425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2" name="墨迹 51">
                  <a:extLst>
                    <a:ext uri="{FF2B5EF4-FFF2-40B4-BE49-F238E27FC236}">
                      <a16:creationId xmlns:a16="http://schemas.microsoft.com/office/drawing/2014/main" id="{BFF6EBC5-6E14-4B99-A2E5-2A5DBA6800E0}"/>
                    </a:ext>
                  </a:extLst>
                </p14:cNvPr>
                <p14:cNvContentPartPr/>
                <p14:nvPr/>
              </p14:nvContentPartPr>
              <p14:xfrm>
                <a:off x="7785630" y="5279370"/>
                <a:ext cx="128160" cy="124200"/>
              </p14:xfrm>
            </p:contentPart>
          </mc:Choice>
          <mc:Fallback xmlns="">
            <p:pic>
              <p:nvPicPr>
                <p:cNvPr id="52" name="墨迹 51">
                  <a:extLst>
                    <a:ext uri="{FF2B5EF4-FFF2-40B4-BE49-F238E27FC236}">
                      <a16:creationId xmlns:a16="http://schemas.microsoft.com/office/drawing/2014/main" id="{BFF6EBC5-6E14-4B99-A2E5-2A5DBA6800E0}"/>
                    </a:ext>
                  </a:extLst>
                </p:cNvPr>
                <p:cNvPicPr/>
                <p:nvPr/>
              </p:nvPicPr>
              <p:blipFill>
                <a:blip r:embed="rId92"/>
                <a:stretch>
                  <a:fillRect/>
                </a:stretch>
              </p:blipFill>
              <p:spPr>
                <a:xfrm>
                  <a:off x="7767990" y="5261370"/>
                  <a:ext cx="1638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3" name="墨迹 52">
                  <a:extLst>
                    <a:ext uri="{FF2B5EF4-FFF2-40B4-BE49-F238E27FC236}">
                      <a16:creationId xmlns:a16="http://schemas.microsoft.com/office/drawing/2014/main" id="{57006011-8BFD-421C-BA22-F8F43BE587AB}"/>
                    </a:ext>
                  </a:extLst>
                </p14:cNvPr>
                <p14:cNvContentPartPr/>
                <p14:nvPr/>
              </p14:nvContentPartPr>
              <p14:xfrm>
                <a:off x="7746030" y="5423010"/>
                <a:ext cx="36000" cy="83160"/>
              </p14:xfrm>
            </p:contentPart>
          </mc:Choice>
          <mc:Fallback xmlns="">
            <p:pic>
              <p:nvPicPr>
                <p:cNvPr id="53" name="墨迹 52">
                  <a:extLst>
                    <a:ext uri="{FF2B5EF4-FFF2-40B4-BE49-F238E27FC236}">
                      <a16:creationId xmlns:a16="http://schemas.microsoft.com/office/drawing/2014/main" id="{57006011-8BFD-421C-BA22-F8F43BE587AB}"/>
                    </a:ext>
                  </a:extLst>
                </p:cNvPr>
                <p:cNvPicPr/>
                <p:nvPr/>
              </p:nvPicPr>
              <p:blipFill>
                <a:blip r:embed="rId94"/>
                <a:stretch>
                  <a:fillRect/>
                </a:stretch>
              </p:blipFill>
              <p:spPr>
                <a:xfrm>
                  <a:off x="7728030" y="5405010"/>
                  <a:ext cx="7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4" name="墨迹 53">
                  <a:extLst>
                    <a:ext uri="{FF2B5EF4-FFF2-40B4-BE49-F238E27FC236}">
                      <a16:creationId xmlns:a16="http://schemas.microsoft.com/office/drawing/2014/main" id="{797D7F08-25BE-4B31-B588-74A7434F80EE}"/>
                    </a:ext>
                  </a:extLst>
                </p14:cNvPr>
                <p14:cNvContentPartPr/>
                <p14:nvPr/>
              </p14:nvContentPartPr>
              <p14:xfrm>
                <a:off x="7782750" y="5452890"/>
                <a:ext cx="119160" cy="34560"/>
              </p14:xfrm>
            </p:contentPart>
          </mc:Choice>
          <mc:Fallback xmlns="">
            <p:pic>
              <p:nvPicPr>
                <p:cNvPr id="54" name="墨迹 53">
                  <a:extLst>
                    <a:ext uri="{FF2B5EF4-FFF2-40B4-BE49-F238E27FC236}">
                      <a16:creationId xmlns:a16="http://schemas.microsoft.com/office/drawing/2014/main" id="{797D7F08-25BE-4B31-B588-74A7434F80EE}"/>
                    </a:ext>
                  </a:extLst>
                </p:cNvPr>
                <p:cNvPicPr/>
                <p:nvPr/>
              </p:nvPicPr>
              <p:blipFill>
                <a:blip r:embed="rId96"/>
                <a:stretch>
                  <a:fillRect/>
                </a:stretch>
              </p:blipFill>
              <p:spPr>
                <a:xfrm>
                  <a:off x="7764750" y="5435250"/>
                  <a:ext cx="1548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5" name="墨迹 54">
                  <a:extLst>
                    <a:ext uri="{FF2B5EF4-FFF2-40B4-BE49-F238E27FC236}">
                      <a16:creationId xmlns:a16="http://schemas.microsoft.com/office/drawing/2014/main" id="{CC0CBB19-30AB-4014-8475-83C939C136D6}"/>
                    </a:ext>
                  </a:extLst>
                </p14:cNvPr>
                <p14:cNvContentPartPr/>
                <p14:nvPr/>
              </p14:nvContentPartPr>
              <p14:xfrm>
                <a:off x="7936830" y="5414730"/>
                <a:ext cx="51840" cy="78480"/>
              </p14:xfrm>
            </p:contentPart>
          </mc:Choice>
          <mc:Fallback xmlns="">
            <p:pic>
              <p:nvPicPr>
                <p:cNvPr id="55" name="墨迹 54">
                  <a:extLst>
                    <a:ext uri="{FF2B5EF4-FFF2-40B4-BE49-F238E27FC236}">
                      <a16:creationId xmlns:a16="http://schemas.microsoft.com/office/drawing/2014/main" id="{CC0CBB19-30AB-4014-8475-83C939C136D6}"/>
                    </a:ext>
                  </a:extLst>
                </p:cNvPr>
                <p:cNvPicPr/>
                <p:nvPr/>
              </p:nvPicPr>
              <p:blipFill>
                <a:blip r:embed="rId98"/>
                <a:stretch>
                  <a:fillRect/>
                </a:stretch>
              </p:blipFill>
              <p:spPr>
                <a:xfrm>
                  <a:off x="7919190" y="5396730"/>
                  <a:ext cx="87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6" name="墨迹 55">
                  <a:extLst>
                    <a:ext uri="{FF2B5EF4-FFF2-40B4-BE49-F238E27FC236}">
                      <a16:creationId xmlns:a16="http://schemas.microsoft.com/office/drawing/2014/main" id="{A8FE6060-0E8F-4D5D-8B34-B29B9469D642}"/>
                    </a:ext>
                  </a:extLst>
                </p14:cNvPr>
                <p14:cNvContentPartPr/>
                <p14:nvPr/>
              </p14:nvContentPartPr>
              <p14:xfrm>
                <a:off x="8073990" y="5155170"/>
                <a:ext cx="135720" cy="206640"/>
              </p14:xfrm>
            </p:contentPart>
          </mc:Choice>
          <mc:Fallback xmlns="">
            <p:pic>
              <p:nvPicPr>
                <p:cNvPr id="56" name="墨迹 55">
                  <a:extLst>
                    <a:ext uri="{FF2B5EF4-FFF2-40B4-BE49-F238E27FC236}">
                      <a16:creationId xmlns:a16="http://schemas.microsoft.com/office/drawing/2014/main" id="{A8FE6060-0E8F-4D5D-8B34-B29B9469D642}"/>
                    </a:ext>
                  </a:extLst>
                </p:cNvPr>
                <p:cNvPicPr/>
                <p:nvPr/>
              </p:nvPicPr>
              <p:blipFill>
                <a:blip r:embed="rId100"/>
                <a:stretch>
                  <a:fillRect/>
                </a:stretch>
              </p:blipFill>
              <p:spPr>
                <a:xfrm>
                  <a:off x="8056350" y="5137170"/>
                  <a:ext cx="1713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7" name="墨迹 56">
                  <a:extLst>
                    <a:ext uri="{FF2B5EF4-FFF2-40B4-BE49-F238E27FC236}">
                      <a16:creationId xmlns:a16="http://schemas.microsoft.com/office/drawing/2014/main" id="{F21CF6A9-B5EE-4997-AB59-9E250E3ECE4A}"/>
                    </a:ext>
                  </a:extLst>
                </p14:cNvPr>
                <p14:cNvContentPartPr/>
                <p14:nvPr/>
              </p14:nvContentPartPr>
              <p14:xfrm>
                <a:off x="8110710" y="5334090"/>
                <a:ext cx="134280" cy="175680"/>
              </p14:xfrm>
            </p:contentPart>
          </mc:Choice>
          <mc:Fallback xmlns="">
            <p:pic>
              <p:nvPicPr>
                <p:cNvPr id="57" name="墨迹 56">
                  <a:extLst>
                    <a:ext uri="{FF2B5EF4-FFF2-40B4-BE49-F238E27FC236}">
                      <a16:creationId xmlns:a16="http://schemas.microsoft.com/office/drawing/2014/main" id="{F21CF6A9-B5EE-4997-AB59-9E250E3ECE4A}"/>
                    </a:ext>
                  </a:extLst>
                </p:cNvPr>
                <p:cNvPicPr/>
                <p:nvPr/>
              </p:nvPicPr>
              <p:blipFill>
                <a:blip r:embed="rId102"/>
                <a:stretch>
                  <a:fillRect/>
                </a:stretch>
              </p:blipFill>
              <p:spPr>
                <a:xfrm>
                  <a:off x="8093070" y="5316450"/>
                  <a:ext cx="1699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8" name="墨迹 57">
                  <a:extLst>
                    <a:ext uri="{FF2B5EF4-FFF2-40B4-BE49-F238E27FC236}">
                      <a16:creationId xmlns:a16="http://schemas.microsoft.com/office/drawing/2014/main" id="{EAA8A7A0-13FE-4801-9788-C04BC05C44A3}"/>
                    </a:ext>
                  </a:extLst>
                </p14:cNvPr>
                <p14:cNvContentPartPr/>
                <p14:nvPr/>
              </p14:nvContentPartPr>
              <p14:xfrm>
                <a:off x="8445870" y="5127450"/>
                <a:ext cx="22320" cy="63720"/>
              </p14:xfrm>
            </p:contentPart>
          </mc:Choice>
          <mc:Fallback xmlns="">
            <p:pic>
              <p:nvPicPr>
                <p:cNvPr id="58" name="墨迹 57">
                  <a:extLst>
                    <a:ext uri="{FF2B5EF4-FFF2-40B4-BE49-F238E27FC236}">
                      <a16:creationId xmlns:a16="http://schemas.microsoft.com/office/drawing/2014/main" id="{EAA8A7A0-13FE-4801-9788-C04BC05C44A3}"/>
                    </a:ext>
                  </a:extLst>
                </p:cNvPr>
                <p:cNvPicPr/>
                <p:nvPr/>
              </p:nvPicPr>
              <p:blipFill>
                <a:blip r:embed="rId104"/>
                <a:stretch>
                  <a:fillRect/>
                </a:stretch>
              </p:blipFill>
              <p:spPr>
                <a:xfrm>
                  <a:off x="8428230" y="5109450"/>
                  <a:ext cx="579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9" name="墨迹 58">
                  <a:extLst>
                    <a:ext uri="{FF2B5EF4-FFF2-40B4-BE49-F238E27FC236}">
                      <a16:creationId xmlns:a16="http://schemas.microsoft.com/office/drawing/2014/main" id="{F755638C-DEC0-41BD-86B6-C43861CCB65A}"/>
                    </a:ext>
                  </a:extLst>
                </p14:cNvPr>
                <p14:cNvContentPartPr/>
                <p14:nvPr/>
              </p14:nvContentPartPr>
              <p14:xfrm>
                <a:off x="8316990" y="5198730"/>
                <a:ext cx="175320" cy="36360"/>
              </p14:xfrm>
            </p:contentPart>
          </mc:Choice>
          <mc:Fallback xmlns="">
            <p:pic>
              <p:nvPicPr>
                <p:cNvPr id="59" name="墨迹 58">
                  <a:extLst>
                    <a:ext uri="{FF2B5EF4-FFF2-40B4-BE49-F238E27FC236}">
                      <a16:creationId xmlns:a16="http://schemas.microsoft.com/office/drawing/2014/main" id="{F755638C-DEC0-41BD-86B6-C43861CCB65A}"/>
                    </a:ext>
                  </a:extLst>
                </p:cNvPr>
                <p:cNvPicPr/>
                <p:nvPr/>
              </p:nvPicPr>
              <p:blipFill>
                <a:blip r:embed="rId106"/>
                <a:stretch>
                  <a:fillRect/>
                </a:stretch>
              </p:blipFill>
              <p:spPr>
                <a:xfrm>
                  <a:off x="8299350" y="5181090"/>
                  <a:ext cx="2109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0" name="墨迹 59">
                  <a:extLst>
                    <a:ext uri="{FF2B5EF4-FFF2-40B4-BE49-F238E27FC236}">
                      <a16:creationId xmlns:a16="http://schemas.microsoft.com/office/drawing/2014/main" id="{71FF1EE1-8A4A-4E90-A65A-0C1FCECAD11A}"/>
                    </a:ext>
                  </a:extLst>
                </p14:cNvPr>
                <p14:cNvContentPartPr/>
                <p14:nvPr/>
              </p14:nvContentPartPr>
              <p14:xfrm>
                <a:off x="8395830" y="5200170"/>
                <a:ext cx="109080" cy="117360"/>
              </p14:xfrm>
            </p:contentPart>
          </mc:Choice>
          <mc:Fallback xmlns="">
            <p:pic>
              <p:nvPicPr>
                <p:cNvPr id="60" name="墨迹 59">
                  <a:extLst>
                    <a:ext uri="{FF2B5EF4-FFF2-40B4-BE49-F238E27FC236}">
                      <a16:creationId xmlns:a16="http://schemas.microsoft.com/office/drawing/2014/main" id="{71FF1EE1-8A4A-4E90-A65A-0C1FCECAD11A}"/>
                    </a:ext>
                  </a:extLst>
                </p:cNvPr>
                <p:cNvPicPr/>
                <p:nvPr/>
              </p:nvPicPr>
              <p:blipFill>
                <a:blip r:embed="rId108"/>
                <a:stretch>
                  <a:fillRect/>
                </a:stretch>
              </p:blipFill>
              <p:spPr>
                <a:xfrm>
                  <a:off x="8377830" y="5182170"/>
                  <a:ext cx="144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1" name="墨迹 60">
                  <a:extLst>
                    <a:ext uri="{FF2B5EF4-FFF2-40B4-BE49-F238E27FC236}">
                      <a16:creationId xmlns:a16="http://schemas.microsoft.com/office/drawing/2014/main" id="{3AA53835-6DDC-44FB-9DE4-9E80D7DFBC7F}"/>
                    </a:ext>
                  </a:extLst>
                </p14:cNvPr>
                <p14:cNvContentPartPr/>
                <p14:nvPr/>
              </p14:nvContentPartPr>
              <p14:xfrm>
                <a:off x="8341830" y="5265690"/>
                <a:ext cx="192600" cy="82440"/>
              </p14:xfrm>
            </p:contentPart>
          </mc:Choice>
          <mc:Fallback xmlns="">
            <p:pic>
              <p:nvPicPr>
                <p:cNvPr id="61" name="墨迹 60">
                  <a:extLst>
                    <a:ext uri="{FF2B5EF4-FFF2-40B4-BE49-F238E27FC236}">
                      <a16:creationId xmlns:a16="http://schemas.microsoft.com/office/drawing/2014/main" id="{3AA53835-6DDC-44FB-9DE4-9E80D7DFBC7F}"/>
                    </a:ext>
                  </a:extLst>
                </p:cNvPr>
                <p:cNvPicPr/>
                <p:nvPr/>
              </p:nvPicPr>
              <p:blipFill>
                <a:blip r:embed="rId110"/>
                <a:stretch>
                  <a:fillRect/>
                </a:stretch>
              </p:blipFill>
              <p:spPr>
                <a:xfrm>
                  <a:off x="8324190" y="5247690"/>
                  <a:ext cx="2282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2" name="墨迹 61">
                  <a:extLst>
                    <a:ext uri="{FF2B5EF4-FFF2-40B4-BE49-F238E27FC236}">
                      <a16:creationId xmlns:a16="http://schemas.microsoft.com/office/drawing/2014/main" id="{3A181A14-B677-417A-BB4E-A007DB63D01E}"/>
                    </a:ext>
                  </a:extLst>
                </p14:cNvPr>
                <p14:cNvContentPartPr/>
                <p14:nvPr/>
              </p14:nvContentPartPr>
              <p14:xfrm>
                <a:off x="8511030" y="5263170"/>
                <a:ext cx="37800" cy="112320"/>
              </p14:xfrm>
            </p:contentPart>
          </mc:Choice>
          <mc:Fallback xmlns="">
            <p:pic>
              <p:nvPicPr>
                <p:cNvPr id="62" name="墨迹 61">
                  <a:extLst>
                    <a:ext uri="{FF2B5EF4-FFF2-40B4-BE49-F238E27FC236}">
                      <a16:creationId xmlns:a16="http://schemas.microsoft.com/office/drawing/2014/main" id="{3A181A14-B677-417A-BB4E-A007DB63D01E}"/>
                    </a:ext>
                  </a:extLst>
                </p:cNvPr>
                <p:cNvPicPr/>
                <p:nvPr/>
              </p:nvPicPr>
              <p:blipFill>
                <a:blip r:embed="rId112"/>
                <a:stretch>
                  <a:fillRect/>
                </a:stretch>
              </p:blipFill>
              <p:spPr>
                <a:xfrm>
                  <a:off x="8493030" y="5245170"/>
                  <a:ext cx="734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墨迹 62">
                  <a:extLst>
                    <a:ext uri="{FF2B5EF4-FFF2-40B4-BE49-F238E27FC236}">
                      <a16:creationId xmlns:a16="http://schemas.microsoft.com/office/drawing/2014/main" id="{EED3CCE2-FBEB-432B-9831-48FB32D521C1}"/>
                    </a:ext>
                  </a:extLst>
                </p14:cNvPr>
                <p14:cNvContentPartPr/>
                <p14:nvPr/>
              </p14:nvContentPartPr>
              <p14:xfrm>
                <a:off x="8332470" y="5400330"/>
                <a:ext cx="20520" cy="116280"/>
              </p14:xfrm>
            </p:contentPart>
          </mc:Choice>
          <mc:Fallback xmlns="">
            <p:pic>
              <p:nvPicPr>
                <p:cNvPr id="63" name="墨迹 62">
                  <a:extLst>
                    <a:ext uri="{FF2B5EF4-FFF2-40B4-BE49-F238E27FC236}">
                      <a16:creationId xmlns:a16="http://schemas.microsoft.com/office/drawing/2014/main" id="{EED3CCE2-FBEB-432B-9831-48FB32D521C1}"/>
                    </a:ext>
                  </a:extLst>
                </p:cNvPr>
                <p:cNvPicPr/>
                <p:nvPr/>
              </p:nvPicPr>
              <p:blipFill>
                <a:blip r:embed="rId114"/>
                <a:stretch>
                  <a:fillRect/>
                </a:stretch>
              </p:blipFill>
              <p:spPr>
                <a:xfrm>
                  <a:off x="8314470" y="5382690"/>
                  <a:ext cx="561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52320" name="墨迹 952319">
                  <a:extLst>
                    <a:ext uri="{FF2B5EF4-FFF2-40B4-BE49-F238E27FC236}">
                      <a16:creationId xmlns:a16="http://schemas.microsoft.com/office/drawing/2014/main" id="{BE1C85D2-C658-4EF3-A1D2-D4B4CBC52683}"/>
                    </a:ext>
                  </a:extLst>
                </p14:cNvPr>
                <p14:cNvContentPartPr/>
                <p14:nvPr/>
              </p14:nvContentPartPr>
              <p14:xfrm>
                <a:off x="8349750" y="5378370"/>
                <a:ext cx="267120" cy="190440"/>
              </p14:xfrm>
            </p:contentPart>
          </mc:Choice>
          <mc:Fallback xmlns="">
            <p:pic>
              <p:nvPicPr>
                <p:cNvPr id="952320" name="墨迹 952319">
                  <a:extLst>
                    <a:ext uri="{FF2B5EF4-FFF2-40B4-BE49-F238E27FC236}">
                      <a16:creationId xmlns:a16="http://schemas.microsoft.com/office/drawing/2014/main" id="{BE1C85D2-C658-4EF3-A1D2-D4B4CBC52683}"/>
                    </a:ext>
                  </a:extLst>
                </p:cNvPr>
                <p:cNvPicPr/>
                <p:nvPr/>
              </p:nvPicPr>
              <p:blipFill>
                <a:blip r:embed="rId116"/>
                <a:stretch>
                  <a:fillRect/>
                </a:stretch>
              </p:blipFill>
              <p:spPr>
                <a:xfrm>
                  <a:off x="8331750" y="5360370"/>
                  <a:ext cx="3027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52321" name="墨迹 952320">
                  <a:extLst>
                    <a:ext uri="{FF2B5EF4-FFF2-40B4-BE49-F238E27FC236}">
                      <a16:creationId xmlns:a16="http://schemas.microsoft.com/office/drawing/2014/main" id="{FF6071E4-5D46-48B1-9476-787FB97EA4CE}"/>
                    </a:ext>
                  </a:extLst>
                </p14:cNvPr>
                <p14:cNvContentPartPr/>
                <p14:nvPr/>
              </p14:nvContentPartPr>
              <p14:xfrm>
                <a:off x="8431830" y="5335890"/>
                <a:ext cx="105480" cy="199800"/>
              </p14:xfrm>
            </p:contentPart>
          </mc:Choice>
          <mc:Fallback xmlns="">
            <p:pic>
              <p:nvPicPr>
                <p:cNvPr id="952321" name="墨迹 952320">
                  <a:extLst>
                    <a:ext uri="{FF2B5EF4-FFF2-40B4-BE49-F238E27FC236}">
                      <a16:creationId xmlns:a16="http://schemas.microsoft.com/office/drawing/2014/main" id="{FF6071E4-5D46-48B1-9476-787FB97EA4CE}"/>
                    </a:ext>
                  </a:extLst>
                </p:cNvPr>
                <p:cNvPicPr/>
                <p:nvPr/>
              </p:nvPicPr>
              <p:blipFill>
                <a:blip r:embed="rId118"/>
                <a:stretch>
                  <a:fillRect/>
                </a:stretch>
              </p:blipFill>
              <p:spPr>
                <a:xfrm>
                  <a:off x="8414190" y="5317890"/>
                  <a:ext cx="1411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52324" name="墨迹 952323">
                  <a:extLst>
                    <a:ext uri="{FF2B5EF4-FFF2-40B4-BE49-F238E27FC236}">
                      <a16:creationId xmlns:a16="http://schemas.microsoft.com/office/drawing/2014/main" id="{4124CAC1-C87A-4330-9E90-5C9C777B5A8F}"/>
                    </a:ext>
                  </a:extLst>
                </p14:cNvPr>
                <p14:cNvContentPartPr/>
                <p14:nvPr/>
              </p14:nvContentPartPr>
              <p14:xfrm>
                <a:off x="8723430" y="5535330"/>
                <a:ext cx="6120" cy="2160"/>
              </p14:xfrm>
            </p:contentPart>
          </mc:Choice>
          <mc:Fallback xmlns="">
            <p:pic>
              <p:nvPicPr>
                <p:cNvPr id="952324" name="墨迹 952323">
                  <a:extLst>
                    <a:ext uri="{FF2B5EF4-FFF2-40B4-BE49-F238E27FC236}">
                      <a16:creationId xmlns:a16="http://schemas.microsoft.com/office/drawing/2014/main" id="{4124CAC1-C87A-4330-9E90-5C9C777B5A8F}"/>
                    </a:ext>
                  </a:extLst>
                </p:cNvPr>
                <p:cNvPicPr/>
                <p:nvPr/>
              </p:nvPicPr>
              <p:blipFill>
                <a:blip r:embed="rId120"/>
                <a:stretch>
                  <a:fillRect/>
                </a:stretch>
              </p:blipFill>
              <p:spPr>
                <a:xfrm>
                  <a:off x="8705430" y="5517330"/>
                  <a:ext cx="41760" cy="37800"/>
                </a:xfrm>
                <a:prstGeom prst="rect">
                  <a:avLst/>
                </a:prstGeom>
              </p:spPr>
            </p:pic>
          </mc:Fallback>
        </mc:AlternateContent>
      </p:grpSp>
      <p:grpSp>
        <p:nvGrpSpPr>
          <p:cNvPr id="952345" name="组合 952344">
            <a:extLst>
              <a:ext uri="{FF2B5EF4-FFF2-40B4-BE49-F238E27FC236}">
                <a16:creationId xmlns:a16="http://schemas.microsoft.com/office/drawing/2014/main" id="{448A6BD8-A66E-4B7A-9983-2D513EEBEEAA}"/>
              </a:ext>
            </a:extLst>
          </p:cNvPr>
          <p:cNvGrpSpPr/>
          <p:nvPr/>
        </p:nvGrpSpPr>
        <p:grpSpPr>
          <a:xfrm>
            <a:off x="2585430" y="5925930"/>
            <a:ext cx="1016640" cy="574200"/>
            <a:chOff x="2585430" y="5925930"/>
            <a:chExt cx="1016640" cy="574200"/>
          </a:xfrm>
        </p:grpSpPr>
        <mc:AlternateContent xmlns:mc="http://schemas.openxmlformats.org/markup-compatibility/2006" xmlns:p14="http://schemas.microsoft.com/office/powerpoint/2010/main">
          <mc:Choice Requires="p14">
            <p:contentPart p14:bwMode="auto" r:id="rId121">
              <p14:nvContentPartPr>
                <p14:cNvPr id="952326" name="墨迹 952325">
                  <a:extLst>
                    <a:ext uri="{FF2B5EF4-FFF2-40B4-BE49-F238E27FC236}">
                      <a16:creationId xmlns:a16="http://schemas.microsoft.com/office/drawing/2014/main" id="{F90C6838-9B29-40B8-A8E1-9FE2C827EE95}"/>
                    </a:ext>
                  </a:extLst>
                </p14:cNvPr>
                <p14:cNvContentPartPr/>
                <p14:nvPr/>
              </p14:nvContentPartPr>
              <p14:xfrm>
                <a:off x="2585430" y="5998650"/>
                <a:ext cx="237960" cy="409680"/>
              </p14:xfrm>
            </p:contentPart>
          </mc:Choice>
          <mc:Fallback xmlns="">
            <p:pic>
              <p:nvPicPr>
                <p:cNvPr id="952326" name="墨迹 952325">
                  <a:extLst>
                    <a:ext uri="{FF2B5EF4-FFF2-40B4-BE49-F238E27FC236}">
                      <a16:creationId xmlns:a16="http://schemas.microsoft.com/office/drawing/2014/main" id="{F90C6838-9B29-40B8-A8E1-9FE2C827EE95}"/>
                    </a:ext>
                  </a:extLst>
                </p:cNvPr>
                <p:cNvPicPr/>
                <p:nvPr/>
              </p:nvPicPr>
              <p:blipFill>
                <a:blip r:embed="rId122"/>
                <a:stretch>
                  <a:fillRect/>
                </a:stretch>
              </p:blipFill>
              <p:spPr>
                <a:xfrm>
                  <a:off x="2567790" y="5980650"/>
                  <a:ext cx="27360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52327" name="墨迹 952326">
                  <a:extLst>
                    <a:ext uri="{FF2B5EF4-FFF2-40B4-BE49-F238E27FC236}">
                      <a16:creationId xmlns:a16="http://schemas.microsoft.com/office/drawing/2014/main" id="{BBAE53CC-7A2D-4218-A797-7F58E94C3776}"/>
                    </a:ext>
                  </a:extLst>
                </p14:cNvPr>
                <p14:cNvContentPartPr/>
                <p14:nvPr/>
              </p14:nvContentPartPr>
              <p14:xfrm>
                <a:off x="2864070" y="6037170"/>
                <a:ext cx="139320" cy="19800"/>
              </p14:xfrm>
            </p:contentPart>
          </mc:Choice>
          <mc:Fallback xmlns="">
            <p:pic>
              <p:nvPicPr>
                <p:cNvPr id="952327" name="墨迹 952326">
                  <a:extLst>
                    <a:ext uri="{FF2B5EF4-FFF2-40B4-BE49-F238E27FC236}">
                      <a16:creationId xmlns:a16="http://schemas.microsoft.com/office/drawing/2014/main" id="{BBAE53CC-7A2D-4218-A797-7F58E94C3776}"/>
                    </a:ext>
                  </a:extLst>
                </p:cNvPr>
                <p:cNvPicPr/>
                <p:nvPr/>
              </p:nvPicPr>
              <p:blipFill>
                <a:blip r:embed="rId124"/>
                <a:stretch>
                  <a:fillRect/>
                </a:stretch>
              </p:blipFill>
              <p:spPr>
                <a:xfrm>
                  <a:off x="2846430" y="6019170"/>
                  <a:ext cx="174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52328" name="墨迹 952327">
                  <a:extLst>
                    <a:ext uri="{FF2B5EF4-FFF2-40B4-BE49-F238E27FC236}">
                      <a16:creationId xmlns:a16="http://schemas.microsoft.com/office/drawing/2014/main" id="{C679988A-6201-4FAF-B3C1-0EAED1763784}"/>
                    </a:ext>
                  </a:extLst>
                </p14:cNvPr>
                <p14:cNvContentPartPr/>
                <p14:nvPr/>
              </p14:nvContentPartPr>
              <p14:xfrm>
                <a:off x="2908350" y="6047970"/>
                <a:ext cx="73080" cy="128520"/>
              </p14:xfrm>
            </p:contentPart>
          </mc:Choice>
          <mc:Fallback xmlns="">
            <p:pic>
              <p:nvPicPr>
                <p:cNvPr id="952328" name="墨迹 952327">
                  <a:extLst>
                    <a:ext uri="{FF2B5EF4-FFF2-40B4-BE49-F238E27FC236}">
                      <a16:creationId xmlns:a16="http://schemas.microsoft.com/office/drawing/2014/main" id="{C679988A-6201-4FAF-B3C1-0EAED1763784}"/>
                    </a:ext>
                  </a:extLst>
                </p:cNvPr>
                <p:cNvPicPr/>
                <p:nvPr/>
              </p:nvPicPr>
              <p:blipFill>
                <a:blip r:embed="rId126"/>
                <a:stretch>
                  <a:fillRect/>
                </a:stretch>
              </p:blipFill>
              <p:spPr>
                <a:xfrm>
                  <a:off x="2890710" y="6029970"/>
                  <a:ext cx="1087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52329" name="墨迹 952328">
                  <a:extLst>
                    <a:ext uri="{FF2B5EF4-FFF2-40B4-BE49-F238E27FC236}">
                      <a16:creationId xmlns:a16="http://schemas.microsoft.com/office/drawing/2014/main" id="{9948431B-82BC-41EF-80CB-17C1AABCC60B}"/>
                    </a:ext>
                  </a:extLst>
                </p14:cNvPr>
                <p14:cNvContentPartPr/>
                <p14:nvPr/>
              </p14:nvContentPartPr>
              <p14:xfrm>
                <a:off x="2736270" y="6153810"/>
                <a:ext cx="127800" cy="88200"/>
              </p14:xfrm>
            </p:contentPart>
          </mc:Choice>
          <mc:Fallback xmlns="">
            <p:pic>
              <p:nvPicPr>
                <p:cNvPr id="952329" name="墨迹 952328">
                  <a:extLst>
                    <a:ext uri="{FF2B5EF4-FFF2-40B4-BE49-F238E27FC236}">
                      <a16:creationId xmlns:a16="http://schemas.microsoft.com/office/drawing/2014/main" id="{9948431B-82BC-41EF-80CB-17C1AABCC60B}"/>
                    </a:ext>
                  </a:extLst>
                </p:cNvPr>
                <p:cNvPicPr/>
                <p:nvPr/>
              </p:nvPicPr>
              <p:blipFill>
                <a:blip r:embed="rId128"/>
                <a:stretch>
                  <a:fillRect/>
                </a:stretch>
              </p:blipFill>
              <p:spPr>
                <a:xfrm>
                  <a:off x="2718630" y="6135810"/>
                  <a:ext cx="1634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52330" name="墨迹 952329">
                  <a:extLst>
                    <a:ext uri="{FF2B5EF4-FFF2-40B4-BE49-F238E27FC236}">
                      <a16:creationId xmlns:a16="http://schemas.microsoft.com/office/drawing/2014/main" id="{7365A112-B0C9-4CB4-81BE-ACDAD54E8A32}"/>
                    </a:ext>
                  </a:extLst>
                </p14:cNvPr>
                <p14:cNvContentPartPr/>
                <p14:nvPr/>
              </p14:nvContentPartPr>
              <p14:xfrm>
                <a:off x="2871990" y="6175410"/>
                <a:ext cx="18720" cy="126720"/>
              </p14:xfrm>
            </p:contentPart>
          </mc:Choice>
          <mc:Fallback xmlns="">
            <p:pic>
              <p:nvPicPr>
                <p:cNvPr id="952330" name="墨迹 952329">
                  <a:extLst>
                    <a:ext uri="{FF2B5EF4-FFF2-40B4-BE49-F238E27FC236}">
                      <a16:creationId xmlns:a16="http://schemas.microsoft.com/office/drawing/2014/main" id="{7365A112-B0C9-4CB4-81BE-ACDAD54E8A32}"/>
                    </a:ext>
                  </a:extLst>
                </p:cNvPr>
                <p:cNvPicPr/>
                <p:nvPr/>
              </p:nvPicPr>
              <p:blipFill>
                <a:blip r:embed="rId130"/>
                <a:stretch>
                  <a:fillRect/>
                </a:stretch>
              </p:blipFill>
              <p:spPr>
                <a:xfrm>
                  <a:off x="2853990" y="6157770"/>
                  <a:ext cx="54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52331" name="墨迹 952330">
                  <a:extLst>
                    <a:ext uri="{FF2B5EF4-FFF2-40B4-BE49-F238E27FC236}">
                      <a16:creationId xmlns:a16="http://schemas.microsoft.com/office/drawing/2014/main" id="{3E407063-CE26-4F17-BCCF-20247EEF8729}"/>
                    </a:ext>
                  </a:extLst>
                </p14:cNvPr>
                <p14:cNvContentPartPr/>
                <p14:nvPr/>
              </p14:nvContentPartPr>
              <p14:xfrm>
                <a:off x="2911950" y="6183330"/>
                <a:ext cx="117720" cy="130320"/>
              </p14:xfrm>
            </p:contentPart>
          </mc:Choice>
          <mc:Fallback xmlns="">
            <p:pic>
              <p:nvPicPr>
                <p:cNvPr id="952331" name="墨迹 952330">
                  <a:extLst>
                    <a:ext uri="{FF2B5EF4-FFF2-40B4-BE49-F238E27FC236}">
                      <a16:creationId xmlns:a16="http://schemas.microsoft.com/office/drawing/2014/main" id="{3E407063-CE26-4F17-BCCF-20247EEF8729}"/>
                    </a:ext>
                  </a:extLst>
                </p:cNvPr>
                <p:cNvPicPr/>
                <p:nvPr/>
              </p:nvPicPr>
              <p:blipFill>
                <a:blip r:embed="rId132"/>
                <a:stretch>
                  <a:fillRect/>
                </a:stretch>
              </p:blipFill>
              <p:spPr>
                <a:xfrm>
                  <a:off x="2894310" y="6165330"/>
                  <a:ext cx="1533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52332" name="墨迹 952331">
                  <a:extLst>
                    <a:ext uri="{FF2B5EF4-FFF2-40B4-BE49-F238E27FC236}">
                      <a16:creationId xmlns:a16="http://schemas.microsoft.com/office/drawing/2014/main" id="{9D99B8A8-9F8C-4B90-94C9-D61ACCB007FB}"/>
                    </a:ext>
                  </a:extLst>
                </p14:cNvPr>
                <p14:cNvContentPartPr/>
                <p14:nvPr/>
              </p14:nvContentPartPr>
              <p14:xfrm>
                <a:off x="2875230" y="6238770"/>
                <a:ext cx="87120" cy="126720"/>
              </p14:xfrm>
            </p:contentPart>
          </mc:Choice>
          <mc:Fallback xmlns="">
            <p:pic>
              <p:nvPicPr>
                <p:cNvPr id="952332" name="墨迹 952331">
                  <a:extLst>
                    <a:ext uri="{FF2B5EF4-FFF2-40B4-BE49-F238E27FC236}">
                      <a16:creationId xmlns:a16="http://schemas.microsoft.com/office/drawing/2014/main" id="{9D99B8A8-9F8C-4B90-94C9-D61ACCB007FB}"/>
                    </a:ext>
                  </a:extLst>
                </p:cNvPr>
                <p:cNvPicPr/>
                <p:nvPr/>
              </p:nvPicPr>
              <p:blipFill>
                <a:blip r:embed="rId134"/>
                <a:stretch>
                  <a:fillRect/>
                </a:stretch>
              </p:blipFill>
              <p:spPr>
                <a:xfrm>
                  <a:off x="2857590" y="6220770"/>
                  <a:ext cx="1227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52333" name="墨迹 952332">
                  <a:extLst>
                    <a:ext uri="{FF2B5EF4-FFF2-40B4-BE49-F238E27FC236}">
                      <a16:creationId xmlns:a16="http://schemas.microsoft.com/office/drawing/2014/main" id="{F7A39D68-07B0-4101-B964-E682F456F250}"/>
                    </a:ext>
                  </a:extLst>
                </p14:cNvPr>
                <p14:cNvContentPartPr/>
                <p14:nvPr/>
              </p14:nvContentPartPr>
              <p14:xfrm>
                <a:off x="2896110" y="6297450"/>
                <a:ext cx="146520" cy="95040"/>
              </p14:xfrm>
            </p:contentPart>
          </mc:Choice>
          <mc:Fallback xmlns="">
            <p:pic>
              <p:nvPicPr>
                <p:cNvPr id="952333" name="墨迹 952332">
                  <a:extLst>
                    <a:ext uri="{FF2B5EF4-FFF2-40B4-BE49-F238E27FC236}">
                      <a16:creationId xmlns:a16="http://schemas.microsoft.com/office/drawing/2014/main" id="{F7A39D68-07B0-4101-B964-E682F456F250}"/>
                    </a:ext>
                  </a:extLst>
                </p:cNvPr>
                <p:cNvPicPr/>
                <p:nvPr/>
              </p:nvPicPr>
              <p:blipFill>
                <a:blip r:embed="rId136"/>
                <a:stretch>
                  <a:fillRect/>
                </a:stretch>
              </p:blipFill>
              <p:spPr>
                <a:xfrm>
                  <a:off x="2878110" y="6279450"/>
                  <a:ext cx="1821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52334" name="墨迹 952333">
                  <a:extLst>
                    <a:ext uri="{FF2B5EF4-FFF2-40B4-BE49-F238E27FC236}">
                      <a16:creationId xmlns:a16="http://schemas.microsoft.com/office/drawing/2014/main" id="{BADB64DC-E458-41D3-8F29-12950821CE43}"/>
                    </a:ext>
                  </a:extLst>
                </p14:cNvPr>
                <p14:cNvContentPartPr/>
                <p14:nvPr/>
              </p14:nvContentPartPr>
              <p14:xfrm>
                <a:off x="3025710" y="6028170"/>
                <a:ext cx="232560" cy="284040"/>
              </p14:xfrm>
            </p:contentPart>
          </mc:Choice>
          <mc:Fallback xmlns="">
            <p:pic>
              <p:nvPicPr>
                <p:cNvPr id="952334" name="墨迹 952333">
                  <a:extLst>
                    <a:ext uri="{FF2B5EF4-FFF2-40B4-BE49-F238E27FC236}">
                      <a16:creationId xmlns:a16="http://schemas.microsoft.com/office/drawing/2014/main" id="{BADB64DC-E458-41D3-8F29-12950821CE43}"/>
                    </a:ext>
                  </a:extLst>
                </p:cNvPr>
                <p:cNvPicPr/>
                <p:nvPr/>
              </p:nvPicPr>
              <p:blipFill>
                <a:blip r:embed="rId138"/>
                <a:stretch>
                  <a:fillRect/>
                </a:stretch>
              </p:blipFill>
              <p:spPr>
                <a:xfrm>
                  <a:off x="3007710" y="6010530"/>
                  <a:ext cx="2682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52335" name="墨迹 952334">
                  <a:extLst>
                    <a:ext uri="{FF2B5EF4-FFF2-40B4-BE49-F238E27FC236}">
                      <a16:creationId xmlns:a16="http://schemas.microsoft.com/office/drawing/2014/main" id="{CC24BA85-DDAC-4288-967D-31C08BD4D546}"/>
                    </a:ext>
                  </a:extLst>
                </p14:cNvPr>
                <p14:cNvContentPartPr/>
                <p14:nvPr/>
              </p14:nvContentPartPr>
              <p14:xfrm>
                <a:off x="3096630" y="6172890"/>
                <a:ext cx="184680" cy="247320"/>
              </p14:xfrm>
            </p:contentPart>
          </mc:Choice>
          <mc:Fallback xmlns="">
            <p:pic>
              <p:nvPicPr>
                <p:cNvPr id="952335" name="墨迹 952334">
                  <a:extLst>
                    <a:ext uri="{FF2B5EF4-FFF2-40B4-BE49-F238E27FC236}">
                      <a16:creationId xmlns:a16="http://schemas.microsoft.com/office/drawing/2014/main" id="{CC24BA85-DDAC-4288-967D-31C08BD4D546}"/>
                    </a:ext>
                  </a:extLst>
                </p:cNvPr>
                <p:cNvPicPr/>
                <p:nvPr/>
              </p:nvPicPr>
              <p:blipFill>
                <a:blip r:embed="rId140"/>
                <a:stretch>
                  <a:fillRect/>
                </a:stretch>
              </p:blipFill>
              <p:spPr>
                <a:xfrm>
                  <a:off x="3078630" y="6155250"/>
                  <a:ext cx="22032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2336" name="墨迹 952335">
                  <a:extLst>
                    <a:ext uri="{FF2B5EF4-FFF2-40B4-BE49-F238E27FC236}">
                      <a16:creationId xmlns:a16="http://schemas.microsoft.com/office/drawing/2014/main" id="{9D796D49-8DCA-43D4-AD11-B0B0F661EA2F}"/>
                    </a:ext>
                  </a:extLst>
                </p14:cNvPr>
                <p14:cNvContentPartPr/>
                <p14:nvPr/>
              </p14:nvContentPartPr>
              <p14:xfrm>
                <a:off x="3116430" y="6244530"/>
                <a:ext cx="88920" cy="117000"/>
              </p14:xfrm>
            </p:contentPart>
          </mc:Choice>
          <mc:Fallback xmlns="">
            <p:pic>
              <p:nvPicPr>
                <p:cNvPr id="952336" name="墨迹 952335">
                  <a:extLst>
                    <a:ext uri="{FF2B5EF4-FFF2-40B4-BE49-F238E27FC236}">
                      <a16:creationId xmlns:a16="http://schemas.microsoft.com/office/drawing/2014/main" id="{9D796D49-8DCA-43D4-AD11-B0B0F661EA2F}"/>
                    </a:ext>
                  </a:extLst>
                </p:cNvPr>
                <p:cNvPicPr/>
                <p:nvPr/>
              </p:nvPicPr>
              <p:blipFill>
                <a:blip r:embed="rId142"/>
                <a:stretch>
                  <a:fillRect/>
                </a:stretch>
              </p:blipFill>
              <p:spPr>
                <a:xfrm>
                  <a:off x="3098790" y="6226890"/>
                  <a:ext cx="1245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52337" name="墨迹 952336">
                  <a:extLst>
                    <a:ext uri="{FF2B5EF4-FFF2-40B4-BE49-F238E27FC236}">
                      <a16:creationId xmlns:a16="http://schemas.microsoft.com/office/drawing/2014/main" id="{CAAB93B0-CAA3-45D9-BF3A-7EE88ADFA4DC}"/>
                    </a:ext>
                  </a:extLst>
                </p14:cNvPr>
                <p14:cNvContentPartPr/>
                <p14:nvPr/>
              </p14:nvContentPartPr>
              <p14:xfrm>
                <a:off x="3498390" y="5925930"/>
                <a:ext cx="25920" cy="82440"/>
              </p14:xfrm>
            </p:contentPart>
          </mc:Choice>
          <mc:Fallback xmlns="">
            <p:pic>
              <p:nvPicPr>
                <p:cNvPr id="952337" name="墨迹 952336">
                  <a:extLst>
                    <a:ext uri="{FF2B5EF4-FFF2-40B4-BE49-F238E27FC236}">
                      <a16:creationId xmlns:a16="http://schemas.microsoft.com/office/drawing/2014/main" id="{CAAB93B0-CAA3-45D9-BF3A-7EE88ADFA4DC}"/>
                    </a:ext>
                  </a:extLst>
                </p:cNvPr>
                <p:cNvPicPr/>
                <p:nvPr/>
              </p:nvPicPr>
              <p:blipFill>
                <a:blip r:embed="rId144"/>
                <a:stretch>
                  <a:fillRect/>
                </a:stretch>
              </p:blipFill>
              <p:spPr>
                <a:xfrm>
                  <a:off x="3480750" y="5908290"/>
                  <a:ext cx="61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52338" name="墨迹 952337">
                  <a:extLst>
                    <a:ext uri="{FF2B5EF4-FFF2-40B4-BE49-F238E27FC236}">
                      <a16:creationId xmlns:a16="http://schemas.microsoft.com/office/drawing/2014/main" id="{95A503B3-AB3C-4325-9D5B-13AE95CD0AD3}"/>
                    </a:ext>
                  </a:extLst>
                </p14:cNvPr>
                <p14:cNvContentPartPr/>
                <p14:nvPr/>
              </p14:nvContentPartPr>
              <p14:xfrm>
                <a:off x="3350070" y="6026370"/>
                <a:ext cx="207720" cy="189720"/>
              </p14:xfrm>
            </p:contentPart>
          </mc:Choice>
          <mc:Fallback xmlns="">
            <p:pic>
              <p:nvPicPr>
                <p:cNvPr id="952338" name="墨迹 952337">
                  <a:extLst>
                    <a:ext uri="{FF2B5EF4-FFF2-40B4-BE49-F238E27FC236}">
                      <a16:creationId xmlns:a16="http://schemas.microsoft.com/office/drawing/2014/main" id="{95A503B3-AB3C-4325-9D5B-13AE95CD0AD3}"/>
                    </a:ext>
                  </a:extLst>
                </p:cNvPr>
                <p:cNvPicPr/>
                <p:nvPr/>
              </p:nvPicPr>
              <p:blipFill>
                <a:blip r:embed="rId146"/>
                <a:stretch>
                  <a:fillRect/>
                </a:stretch>
              </p:blipFill>
              <p:spPr>
                <a:xfrm>
                  <a:off x="3332430" y="6008730"/>
                  <a:ext cx="2433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52339" name="墨迹 952338">
                  <a:extLst>
                    <a:ext uri="{FF2B5EF4-FFF2-40B4-BE49-F238E27FC236}">
                      <a16:creationId xmlns:a16="http://schemas.microsoft.com/office/drawing/2014/main" id="{959B16F6-C129-4EF8-A902-55B6F55756D8}"/>
                    </a:ext>
                  </a:extLst>
                </p14:cNvPr>
                <p14:cNvContentPartPr/>
                <p14:nvPr/>
              </p14:nvContentPartPr>
              <p14:xfrm>
                <a:off x="3410550" y="6117090"/>
                <a:ext cx="135360" cy="46800"/>
              </p14:xfrm>
            </p:contentPart>
          </mc:Choice>
          <mc:Fallback xmlns="">
            <p:pic>
              <p:nvPicPr>
                <p:cNvPr id="952339" name="墨迹 952338">
                  <a:extLst>
                    <a:ext uri="{FF2B5EF4-FFF2-40B4-BE49-F238E27FC236}">
                      <a16:creationId xmlns:a16="http://schemas.microsoft.com/office/drawing/2014/main" id="{959B16F6-C129-4EF8-A902-55B6F55756D8}"/>
                    </a:ext>
                  </a:extLst>
                </p:cNvPr>
                <p:cNvPicPr/>
                <p:nvPr/>
              </p:nvPicPr>
              <p:blipFill>
                <a:blip r:embed="rId148"/>
                <a:stretch>
                  <a:fillRect/>
                </a:stretch>
              </p:blipFill>
              <p:spPr>
                <a:xfrm>
                  <a:off x="3392550" y="6099450"/>
                  <a:ext cx="1710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52340" name="墨迹 952339">
                  <a:extLst>
                    <a:ext uri="{FF2B5EF4-FFF2-40B4-BE49-F238E27FC236}">
                      <a16:creationId xmlns:a16="http://schemas.microsoft.com/office/drawing/2014/main" id="{D9FE54E5-4FE8-4E71-8EB6-251DA380BE1F}"/>
                    </a:ext>
                  </a:extLst>
                </p14:cNvPr>
                <p14:cNvContentPartPr/>
                <p14:nvPr/>
              </p14:nvContentPartPr>
              <p14:xfrm>
                <a:off x="3367710" y="6119970"/>
                <a:ext cx="199080" cy="138600"/>
              </p14:xfrm>
            </p:contentPart>
          </mc:Choice>
          <mc:Fallback xmlns="">
            <p:pic>
              <p:nvPicPr>
                <p:cNvPr id="952340" name="墨迹 952339">
                  <a:extLst>
                    <a:ext uri="{FF2B5EF4-FFF2-40B4-BE49-F238E27FC236}">
                      <a16:creationId xmlns:a16="http://schemas.microsoft.com/office/drawing/2014/main" id="{D9FE54E5-4FE8-4E71-8EB6-251DA380BE1F}"/>
                    </a:ext>
                  </a:extLst>
                </p:cNvPr>
                <p:cNvPicPr/>
                <p:nvPr/>
              </p:nvPicPr>
              <p:blipFill>
                <a:blip r:embed="rId150"/>
                <a:stretch>
                  <a:fillRect/>
                </a:stretch>
              </p:blipFill>
              <p:spPr>
                <a:xfrm>
                  <a:off x="3349710" y="6101970"/>
                  <a:ext cx="2347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52341" name="墨迹 952340">
                  <a:extLst>
                    <a:ext uri="{FF2B5EF4-FFF2-40B4-BE49-F238E27FC236}">
                      <a16:creationId xmlns:a16="http://schemas.microsoft.com/office/drawing/2014/main" id="{70B9AD93-ABF8-4C46-B680-12880CE87871}"/>
                    </a:ext>
                  </a:extLst>
                </p14:cNvPr>
                <p14:cNvContentPartPr/>
                <p14:nvPr/>
              </p14:nvContentPartPr>
              <p14:xfrm>
                <a:off x="3564270" y="6103410"/>
                <a:ext cx="19800" cy="182880"/>
              </p14:xfrm>
            </p:contentPart>
          </mc:Choice>
          <mc:Fallback xmlns="">
            <p:pic>
              <p:nvPicPr>
                <p:cNvPr id="952341" name="墨迹 952340">
                  <a:extLst>
                    <a:ext uri="{FF2B5EF4-FFF2-40B4-BE49-F238E27FC236}">
                      <a16:creationId xmlns:a16="http://schemas.microsoft.com/office/drawing/2014/main" id="{70B9AD93-ABF8-4C46-B680-12880CE87871}"/>
                    </a:ext>
                  </a:extLst>
                </p:cNvPr>
                <p:cNvPicPr/>
                <p:nvPr/>
              </p:nvPicPr>
              <p:blipFill>
                <a:blip r:embed="rId152"/>
                <a:stretch>
                  <a:fillRect/>
                </a:stretch>
              </p:blipFill>
              <p:spPr>
                <a:xfrm>
                  <a:off x="3546270" y="6085410"/>
                  <a:ext cx="554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52342" name="墨迹 952341">
                  <a:extLst>
                    <a:ext uri="{FF2B5EF4-FFF2-40B4-BE49-F238E27FC236}">
                      <a16:creationId xmlns:a16="http://schemas.microsoft.com/office/drawing/2014/main" id="{59BD80AA-0629-41B5-A341-F0441680EE12}"/>
                    </a:ext>
                  </a:extLst>
                </p14:cNvPr>
                <p14:cNvContentPartPr/>
                <p14:nvPr/>
              </p14:nvContentPartPr>
              <p14:xfrm>
                <a:off x="3334590" y="6322290"/>
                <a:ext cx="26280" cy="84240"/>
              </p14:xfrm>
            </p:contentPart>
          </mc:Choice>
          <mc:Fallback xmlns="">
            <p:pic>
              <p:nvPicPr>
                <p:cNvPr id="952342" name="墨迹 952341">
                  <a:extLst>
                    <a:ext uri="{FF2B5EF4-FFF2-40B4-BE49-F238E27FC236}">
                      <a16:creationId xmlns:a16="http://schemas.microsoft.com/office/drawing/2014/main" id="{59BD80AA-0629-41B5-A341-F0441680EE12}"/>
                    </a:ext>
                  </a:extLst>
                </p:cNvPr>
                <p:cNvPicPr/>
                <p:nvPr/>
              </p:nvPicPr>
              <p:blipFill>
                <a:blip r:embed="rId154"/>
                <a:stretch>
                  <a:fillRect/>
                </a:stretch>
              </p:blipFill>
              <p:spPr>
                <a:xfrm>
                  <a:off x="3316950" y="6304290"/>
                  <a:ext cx="619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52343" name="墨迹 952342">
                  <a:extLst>
                    <a:ext uri="{FF2B5EF4-FFF2-40B4-BE49-F238E27FC236}">
                      <a16:creationId xmlns:a16="http://schemas.microsoft.com/office/drawing/2014/main" id="{69E0E36A-9AC3-43FA-8171-A0A9E6474DAA}"/>
                    </a:ext>
                  </a:extLst>
                </p14:cNvPr>
                <p14:cNvContentPartPr/>
                <p14:nvPr/>
              </p14:nvContentPartPr>
              <p14:xfrm>
                <a:off x="3450150" y="6271170"/>
                <a:ext cx="151920" cy="228960"/>
              </p14:xfrm>
            </p:contentPart>
          </mc:Choice>
          <mc:Fallback xmlns="">
            <p:pic>
              <p:nvPicPr>
                <p:cNvPr id="952343" name="墨迹 952342">
                  <a:extLst>
                    <a:ext uri="{FF2B5EF4-FFF2-40B4-BE49-F238E27FC236}">
                      <a16:creationId xmlns:a16="http://schemas.microsoft.com/office/drawing/2014/main" id="{69E0E36A-9AC3-43FA-8171-A0A9E6474DAA}"/>
                    </a:ext>
                  </a:extLst>
                </p:cNvPr>
                <p:cNvPicPr/>
                <p:nvPr/>
              </p:nvPicPr>
              <p:blipFill>
                <a:blip r:embed="rId156"/>
                <a:stretch>
                  <a:fillRect/>
                </a:stretch>
              </p:blipFill>
              <p:spPr>
                <a:xfrm>
                  <a:off x="3432150" y="6253170"/>
                  <a:ext cx="1875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52344" name="墨迹 952343">
                  <a:extLst>
                    <a:ext uri="{FF2B5EF4-FFF2-40B4-BE49-F238E27FC236}">
                      <a16:creationId xmlns:a16="http://schemas.microsoft.com/office/drawing/2014/main" id="{F83014F8-DECA-4D7B-9255-7B6DCA96A488}"/>
                    </a:ext>
                  </a:extLst>
                </p14:cNvPr>
                <p14:cNvContentPartPr/>
                <p14:nvPr/>
              </p14:nvContentPartPr>
              <p14:xfrm>
                <a:off x="3429630" y="6248850"/>
                <a:ext cx="135360" cy="188280"/>
              </p14:xfrm>
            </p:contentPart>
          </mc:Choice>
          <mc:Fallback xmlns="">
            <p:pic>
              <p:nvPicPr>
                <p:cNvPr id="952344" name="墨迹 952343">
                  <a:extLst>
                    <a:ext uri="{FF2B5EF4-FFF2-40B4-BE49-F238E27FC236}">
                      <a16:creationId xmlns:a16="http://schemas.microsoft.com/office/drawing/2014/main" id="{F83014F8-DECA-4D7B-9255-7B6DCA96A488}"/>
                    </a:ext>
                  </a:extLst>
                </p:cNvPr>
                <p:cNvPicPr/>
                <p:nvPr/>
              </p:nvPicPr>
              <p:blipFill>
                <a:blip r:embed="rId158"/>
                <a:stretch>
                  <a:fillRect/>
                </a:stretch>
              </p:blipFill>
              <p:spPr>
                <a:xfrm>
                  <a:off x="3411990" y="6231210"/>
                  <a:ext cx="171000" cy="2239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2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2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232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232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5232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5232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5232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23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2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p:nvPr/>
        </p:nvSpPr>
        <p:spPr>
          <a:xfrm>
            <a:off x="1781810" y="487680"/>
            <a:ext cx="6978650" cy="5530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3000" strike="noStrike" noProof="1">
                <a:solidFill>
                  <a:srgbClr val="0070C0"/>
                </a:solidFill>
                <a:latin typeface="Arial" panose="020B0604020202020204" pitchFamily="34" charset="0"/>
                <a:ea typeface="+mn-ea"/>
                <a:cs typeface="+mn-cs"/>
              </a:rPr>
              <a:t>Limitations of Current 2D-gel Approach</a:t>
            </a:r>
          </a:p>
        </p:txBody>
      </p:sp>
      <p:sp>
        <p:nvSpPr>
          <p:cNvPr id="108547" name="Text Box 3"/>
          <p:cNvSpPr txBox="1"/>
          <p:nvPr/>
        </p:nvSpPr>
        <p:spPr>
          <a:xfrm>
            <a:off x="762000" y="1676400"/>
            <a:ext cx="7848600" cy="4108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Char char="•"/>
            </a:pPr>
            <a:r>
              <a:rPr lang="en-US" altLang="zh-CN" sz="2400" strike="noStrike" noProof="1">
                <a:latin typeface="Arial" panose="020B0604020202020204" pitchFamily="34" charset="0"/>
                <a:ea typeface="+mn-ea"/>
                <a:cs typeface="+mn-cs"/>
              </a:rPr>
              <a:t> Hard to identify many important drugable family of  proteins, such as</a:t>
            </a:r>
            <a:endParaRPr lang="en-US" altLang="zh-CN" sz="2400" strike="noStrike" noProof="1">
              <a:latin typeface="Arial" panose="020B0604020202020204" pitchFamily="34" charset="0"/>
            </a:endParaRPr>
          </a:p>
          <a:p>
            <a:pPr marL="457200" lvl="1" indent="0" fontAlgn="base">
              <a:spcBef>
                <a:spcPct val="0"/>
              </a:spcBef>
              <a:buClrTx/>
              <a:buChar char="•"/>
            </a:pPr>
            <a:r>
              <a:rPr lang="en-US" altLang="zh-CN" sz="2400" strike="noStrike" noProof="1">
                <a:latin typeface="Arial" panose="020B0604020202020204" pitchFamily="34" charset="0"/>
                <a:ea typeface="+mn-ea"/>
                <a:cs typeface="+mn-ea"/>
              </a:rPr>
              <a:t>   integral membrane, basic, and low MW proteins       </a:t>
            </a:r>
            <a:endParaRPr lang="en-US" altLang="zh-CN" sz="2400" strike="noStrike" noProof="1">
              <a:latin typeface="Arial" panose="020B0604020202020204" pitchFamily="34" charset="0"/>
            </a:endParaRPr>
          </a:p>
          <a:p>
            <a:pPr marL="457200" lvl="1" indent="0" fontAlgn="base">
              <a:spcBef>
                <a:spcPct val="0"/>
              </a:spcBef>
              <a:buClrTx/>
              <a:buNone/>
            </a:pPr>
            <a:r>
              <a:rPr lang="en-US" altLang="zh-CN" sz="2400" strike="noStrike" noProof="1">
                <a:latin typeface="Arial" panose="020B0604020202020204" pitchFamily="34" charset="0"/>
                <a:ea typeface="+mn-ea"/>
                <a:cs typeface="+mn-ea"/>
              </a:rPr>
              <a:t>  - </a:t>
            </a:r>
            <a:r>
              <a:rPr lang="en-US" altLang="zh-CN" sz="2400" strike="noStrike" noProof="1">
                <a:solidFill>
                  <a:srgbClr val="0070C0"/>
                </a:solidFill>
                <a:latin typeface="Arial" panose="020B0604020202020204" pitchFamily="34" charset="0"/>
                <a:ea typeface="+mn-ea"/>
                <a:cs typeface="+mn-ea"/>
              </a:rPr>
              <a:t>No good solutions to this so far </a:t>
            </a:r>
            <a:endParaRPr lang="en-US" altLang="zh-CN" sz="2400" strike="noStrike" noProof="1">
              <a:latin typeface="Arial" panose="020B0604020202020204" pitchFamily="34" charset="0"/>
            </a:endParaRPr>
          </a:p>
          <a:p>
            <a:pPr marL="457200" lvl="1" indent="0" fontAlgn="base">
              <a:spcBef>
                <a:spcPct val="0"/>
              </a:spcBef>
              <a:buClrTx/>
              <a:buChar char="•"/>
            </a:pPr>
            <a:r>
              <a:rPr lang="en-US" altLang="zh-CN" sz="2400" strike="noStrike" noProof="1">
                <a:latin typeface="Arial" panose="020B0604020202020204" pitchFamily="34" charset="0"/>
                <a:ea typeface="+mn-ea"/>
                <a:cs typeface="+mn-ea"/>
              </a:rPr>
              <a:t>   low abundant soluble proteins  </a:t>
            </a:r>
            <a:endParaRPr lang="en-US" altLang="zh-CN" sz="2400" strike="noStrike" noProof="1">
              <a:latin typeface="Arial" panose="020B0604020202020204" pitchFamily="34" charset="0"/>
            </a:endParaRPr>
          </a:p>
          <a:p>
            <a:pPr marL="457200" lvl="1" indent="0" fontAlgn="base">
              <a:spcBef>
                <a:spcPct val="0"/>
              </a:spcBef>
              <a:buClrTx/>
              <a:buNone/>
            </a:pPr>
            <a:r>
              <a:rPr lang="en-US" altLang="zh-CN" sz="2400" strike="noStrike" noProof="1">
                <a:latin typeface="Arial" panose="020B0604020202020204" pitchFamily="34" charset="0"/>
                <a:ea typeface="+mn-ea"/>
                <a:cs typeface="+mn-ea"/>
              </a:rPr>
              <a:t>  - </a:t>
            </a:r>
            <a:r>
              <a:rPr lang="en-US" altLang="zh-CN" sz="2400" strike="noStrike" noProof="1">
                <a:solidFill>
                  <a:srgbClr val="0070C0"/>
                </a:solidFill>
                <a:latin typeface="Arial" panose="020B0604020202020204" pitchFamily="34" charset="0"/>
                <a:ea typeface="+mn-ea"/>
                <a:cs typeface="+mn-ea"/>
              </a:rPr>
              <a:t>can be partially solved by pre-enrichment of samples before 2DE</a:t>
            </a:r>
            <a:endParaRPr lang="en-US" altLang="zh-CN" sz="2400" strike="noStrike" noProof="1">
              <a:solidFill>
                <a:srgbClr val="CCFF33"/>
              </a:solidFill>
              <a:latin typeface="Arial" panose="020B0604020202020204" pitchFamily="34" charset="0"/>
            </a:endParaRPr>
          </a:p>
          <a:p>
            <a:pPr marL="0" lvl="0" indent="0" fontAlgn="base">
              <a:spcBef>
                <a:spcPct val="0"/>
              </a:spcBef>
              <a:buClrTx/>
              <a:buNone/>
            </a:pPr>
            <a:r>
              <a:rPr lang="en-US" altLang="zh-CN" sz="2400" strike="noStrike" noProof="1">
                <a:latin typeface="Arial" panose="020B0604020202020204" pitchFamily="34" charset="0"/>
                <a:ea typeface="+mn-ea"/>
                <a:cs typeface="+mn-cs"/>
              </a:rPr>
              <a:t> </a:t>
            </a:r>
            <a:endParaRPr lang="en-US" altLang="zh-CN" sz="2400" strike="noStrike" noProof="1">
              <a:latin typeface="Arial" panose="020B0604020202020204" pitchFamily="34" charset="0"/>
            </a:endParaRPr>
          </a:p>
          <a:p>
            <a:pPr marL="0" lvl="0" indent="0" fontAlgn="base">
              <a:spcBef>
                <a:spcPct val="0"/>
              </a:spcBef>
              <a:buClrTx/>
              <a:buChar char="•"/>
            </a:pPr>
            <a:r>
              <a:rPr lang="en-US" altLang="zh-CN" sz="2400" strike="noStrike" noProof="1">
                <a:latin typeface="Arial" panose="020B0604020202020204" pitchFamily="34" charset="0"/>
                <a:ea typeface="+mn-ea"/>
                <a:cs typeface="+mn-cs"/>
              </a:rPr>
              <a:t> &gt; 30% of spots with multiple proteins from pI 4-7 2DE</a:t>
            </a:r>
            <a:endParaRPr lang="en-US" altLang="zh-CN" sz="2400" strike="noStrike" noProof="1">
              <a:latin typeface="Arial" panose="020B0604020202020204" pitchFamily="34" charset="0"/>
            </a:endParaRPr>
          </a:p>
          <a:p>
            <a:pPr marL="0" lvl="0" indent="0" fontAlgn="base">
              <a:spcBef>
                <a:spcPct val="0"/>
              </a:spcBef>
              <a:buClrTx/>
              <a:buNone/>
            </a:pPr>
            <a:r>
              <a:rPr lang="en-US" altLang="zh-CN" sz="2400" strike="noStrike" noProof="1">
                <a:latin typeface="Arial" panose="020B0604020202020204" pitchFamily="34" charset="0"/>
                <a:ea typeface="+mn-ea"/>
                <a:cs typeface="+mn-cs"/>
              </a:rPr>
              <a:t>  - </a:t>
            </a:r>
            <a:r>
              <a:rPr lang="en-US" altLang="zh-CN" sz="2400" strike="noStrike" noProof="1">
                <a:solidFill>
                  <a:srgbClr val="0070C0"/>
                </a:solidFill>
                <a:latin typeface="Arial" panose="020B0604020202020204" pitchFamily="34" charset="0"/>
                <a:ea typeface="+mn-ea"/>
                <a:cs typeface="+mn-cs"/>
              </a:rPr>
              <a:t>can be partially solved by narrow pH range isoelectric  </a:t>
            </a:r>
            <a:endParaRPr lang="en-US" altLang="zh-CN" sz="2400" strike="noStrike" noProof="1">
              <a:solidFill>
                <a:srgbClr val="0070C0"/>
              </a:solidFill>
              <a:latin typeface="Arial" panose="020B0604020202020204" pitchFamily="34" charset="0"/>
            </a:endParaRPr>
          </a:p>
          <a:p>
            <a:pPr marL="0" lvl="0" indent="0" fontAlgn="base">
              <a:spcBef>
                <a:spcPct val="0"/>
              </a:spcBef>
              <a:buClrTx/>
              <a:buNone/>
            </a:pPr>
            <a:r>
              <a:rPr lang="en-US" altLang="zh-CN" sz="2400" strike="noStrike" noProof="1">
                <a:solidFill>
                  <a:srgbClr val="0070C0"/>
                </a:solidFill>
                <a:latin typeface="Arial" panose="020B0604020202020204" pitchFamily="34" charset="0"/>
                <a:ea typeface="+mn-ea"/>
                <a:cs typeface="+mn-cs"/>
              </a:rPr>
              <a:t>    focusing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668" name="Rectangle 4"/>
          <p:cNvSpPr>
            <a:spLocks noGrp="1" noChangeArrowheads="1"/>
          </p:cNvSpPr>
          <p:nvPr>
            <p:ph type="ctrTitle" sz="quarter"/>
          </p:nvPr>
        </p:nvSpPr>
        <p:spPr>
          <a:xfrm>
            <a:off x="1456055" y="765175"/>
            <a:ext cx="6892925" cy="1143000"/>
          </a:xfrm>
        </p:spPr>
        <p:txBody>
          <a:bodyPr vert="horz" wrap="square" lIns="92075" tIns="46038" rIns="92075" bIns="46038" numCol="1" anchor="ctr" anchorCtr="0" compatLnSpc="1">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000" b="1" i="0" u="none" strike="noStrike" kern="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mj-ea"/>
                <a:cs typeface="+mj-cs"/>
              </a:rPr>
              <a:t>3.3 non-gel based separation methods</a:t>
            </a:r>
            <a:r>
              <a:rPr kumimoji="1" lang="en-US" altLang="zh-CN" sz="4000" b="0" i="0" u="none" strike="noStrike" kern="0" cap="none" spc="0" normalizeH="0" baseline="0" noProof="0">
                <a:ln>
                  <a:noFill/>
                </a:ln>
                <a:solidFill>
                  <a:srgbClr val="FF0000"/>
                </a:solidFill>
                <a:effectLst>
                  <a:outerShdw blurRad="38100" dist="38100" dir="2700000" algn="tl">
                    <a:srgbClr val="000000"/>
                  </a:outerShdw>
                </a:effectLst>
                <a:uLnTx/>
                <a:uFillTx/>
                <a:latin typeface="+mj-lt"/>
                <a:ea typeface="+mj-ea"/>
                <a:cs typeface="+mj-cs"/>
              </a:rPr>
              <a:t> </a:t>
            </a:r>
          </a:p>
        </p:txBody>
      </p:sp>
      <p:sp>
        <p:nvSpPr>
          <p:cNvPr id="1265669" name="Rectangle 5"/>
          <p:cNvSpPr>
            <a:spLocks noGrp="1" noChangeArrowheads="1"/>
          </p:cNvSpPr>
          <p:nvPr>
            <p:ph type="subTitle" sz="quarter" idx="1"/>
          </p:nvPr>
        </p:nvSpPr>
        <p:spPr>
          <a:xfrm>
            <a:off x="1371600" y="3141663"/>
            <a:ext cx="6400800" cy="1752600"/>
          </a:xfrm>
        </p:spPr>
        <p:txBody>
          <a:bodyPr vert="horz" wrap="square" lIns="92075" tIns="46038" rIns="92075" bIns="46038" numCol="1" anchor="t" anchorCtr="0" compatLnSpc="1">
            <a:normAutofit/>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0" lang="en-US" altLang="zh-CN" sz="3200" b="1" i="0" u="none" strike="noStrike" kern="0" cap="none" spc="0" normalizeH="0" baseline="0" noProof="0">
                <a:ln>
                  <a:noFill/>
                </a:ln>
                <a:solidFill>
                  <a:schemeClr val="tx1"/>
                </a:solidFill>
                <a:effectLst/>
                <a:uLnTx/>
                <a:uFillTx/>
                <a:latin typeface="+mn-lt"/>
                <a:ea typeface="+mn-ea"/>
                <a:cs typeface="+mn-cs"/>
              </a:rPr>
              <a:t> Capillary Electrophoresis</a:t>
            </a: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0" lang="en-US" altLang="zh-CN" sz="3200" b="1" i="0" u="none" strike="noStrike" kern="0" cap="none" spc="0" normalizeH="0" baseline="0" noProof="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0" lang="en-US" altLang="zh-CN" sz="3200" b="1" i="0" u="none" strike="noStrike" kern="0" cap="none" spc="0" normalizeH="0" baseline="0" noProof="0">
                <a:ln>
                  <a:noFill/>
                </a:ln>
                <a:solidFill>
                  <a:schemeClr val="tx1"/>
                </a:solidFill>
                <a:effectLst/>
                <a:uLnTx/>
                <a:uFillTx/>
                <a:latin typeface="+mn-lt"/>
                <a:ea typeface="+mn-ea"/>
                <a:cs typeface="+mn-cs"/>
              </a:rPr>
              <a:t> 2D-LC-LC</a:t>
            </a: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32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p:txBody>
      </p:sp>
      <p:grpSp>
        <p:nvGrpSpPr>
          <p:cNvPr id="27" name="组合 26">
            <a:extLst>
              <a:ext uri="{FF2B5EF4-FFF2-40B4-BE49-F238E27FC236}">
                <a16:creationId xmlns:a16="http://schemas.microsoft.com/office/drawing/2014/main" id="{E5549BFA-9640-4179-8FB7-D6E51946963C}"/>
              </a:ext>
            </a:extLst>
          </p:cNvPr>
          <p:cNvGrpSpPr/>
          <p:nvPr/>
        </p:nvGrpSpPr>
        <p:grpSpPr>
          <a:xfrm>
            <a:off x="6168870" y="3149970"/>
            <a:ext cx="2088720" cy="650160"/>
            <a:chOff x="6168870" y="3149970"/>
            <a:chExt cx="2088720" cy="65016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D4B5A67A-96A5-4D72-93A7-733F54539288}"/>
                    </a:ext>
                  </a:extLst>
                </p14:cNvPr>
                <p14:cNvContentPartPr/>
                <p14:nvPr/>
              </p14:nvContentPartPr>
              <p14:xfrm>
                <a:off x="6208470" y="3149970"/>
                <a:ext cx="217080" cy="251280"/>
              </p14:xfrm>
            </p:contentPart>
          </mc:Choice>
          <mc:Fallback xmlns="">
            <p:pic>
              <p:nvPicPr>
                <p:cNvPr id="2" name="墨迹 1">
                  <a:extLst>
                    <a:ext uri="{FF2B5EF4-FFF2-40B4-BE49-F238E27FC236}">
                      <a16:creationId xmlns:a16="http://schemas.microsoft.com/office/drawing/2014/main" id="{D4B5A67A-96A5-4D72-93A7-733F54539288}"/>
                    </a:ext>
                  </a:extLst>
                </p:cNvPr>
                <p:cNvPicPr/>
                <p:nvPr/>
              </p:nvPicPr>
              <p:blipFill>
                <a:blip r:embed="rId3"/>
                <a:stretch>
                  <a:fillRect/>
                </a:stretch>
              </p:blipFill>
              <p:spPr>
                <a:xfrm>
                  <a:off x="6190830" y="3131970"/>
                  <a:ext cx="2527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B45734B2-CA35-4D8B-B7A1-CBDBFA6FC2E1}"/>
                    </a:ext>
                  </a:extLst>
                </p14:cNvPr>
                <p14:cNvContentPartPr/>
                <p14:nvPr/>
              </p14:nvContentPartPr>
              <p14:xfrm>
                <a:off x="6168870" y="3450570"/>
                <a:ext cx="427320" cy="109080"/>
              </p14:xfrm>
            </p:contentPart>
          </mc:Choice>
          <mc:Fallback xmlns="">
            <p:pic>
              <p:nvPicPr>
                <p:cNvPr id="3" name="墨迹 2">
                  <a:extLst>
                    <a:ext uri="{FF2B5EF4-FFF2-40B4-BE49-F238E27FC236}">
                      <a16:creationId xmlns:a16="http://schemas.microsoft.com/office/drawing/2014/main" id="{B45734B2-CA35-4D8B-B7A1-CBDBFA6FC2E1}"/>
                    </a:ext>
                  </a:extLst>
                </p:cNvPr>
                <p:cNvPicPr/>
                <p:nvPr/>
              </p:nvPicPr>
              <p:blipFill>
                <a:blip r:embed="rId5"/>
                <a:stretch>
                  <a:fillRect/>
                </a:stretch>
              </p:blipFill>
              <p:spPr>
                <a:xfrm>
                  <a:off x="6151230" y="3432930"/>
                  <a:ext cx="462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C18760BC-C459-414F-9D63-83B13E4B4B0B}"/>
                    </a:ext>
                  </a:extLst>
                </p14:cNvPr>
                <p14:cNvContentPartPr/>
                <p14:nvPr/>
              </p14:nvContentPartPr>
              <p14:xfrm>
                <a:off x="6374790" y="3221970"/>
                <a:ext cx="214560" cy="493560"/>
              </p14:xfrm>
            </p:contentPart>
          </mc:Choice>
          <mc:Fallback xmlns="">
            <p:pic>
              <p:nvPicPr>
                <p:cNvPr id="4" name="墨迹 3">
                  <a:extLst>
                    <a:ext uri="{FF2B5EF4-FFF2-40B4-BE49-F238E27FC236}">
                      <a16:creationId xmlns:a16="http://schemas.microsoft.com/office/drawing/2014/main" id="{C18760BC-C459-414F-9D63-83B13E4B4B0B}"/>
                    </a:ext>
                  </a:extLst>
                </p:cNvPr>
                <p:cNvPicPr/>
                <p:nvPr/>
              </p:nvPicPr>
              <p:blipFill>
                <a:blip r:embed="rId7"/>
                <a:stretch>
                  <a:fillRect/>
                </a:stretch>
              </p:blipFill>
              <p:spPr>
                <a:xfrm>
                  <a:off x="6356790" y="3203970"/>
                  <a:ext cx="25020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DE4CDA0A-B45B-4C71-8A20-F44A9D0145E2}"/>
                    </a:ext>
                  </a:extLst>
                </p14:cNvPr>
                <p14:cNvContentPartPr/>
                <p14:nvPr/>
              </p14:nvContentPartPr>
              <p14:xfrm>
                <a:off x="6609150" y="3214050"/>
                <a:ext cx="144720" cy="503640"/>
              </p14:xfrm>
            </p:contentPart>
          </mc:Choice>
          <mc:Fallback xmlns="">
            <p:pic>
              <p:nvPicPr>
                <p:cNvPr id="5" name="墨迹 4">
                  <a:extLst>
                    <a:ext uri="{FF2B5EF4-FFF2-40B4-BE49-F238E27FC236}">
                      <a16:creationId xmlns:a16="http://schemas.microsoft.com/office/drawing/2014/main" id="{DE4CDA0A-B45B-4C71-8A20-F44A9D0145E2}"/>
                    </a:ext>
                  </a:extLst>
                </p:cNvPr>
                <p:cNvPicPr/>
                <p:nvPr/>
              </p:nvPicPr>
              <p:blipFill>
                <a:blip r:embed="rId9"/>
                <a:stretch>
                  <a:fillRect/>
                </a:stretch>
              </p:blipFill>
              <p:spPr>
                <a:xfrm>
                  <a:off x="6591150" y="3196410"/>
                  <a:ext cx="18036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299453C7-A798-4E97-933C-ABDE0FC510EB}"/>
                    </a:ext>
                  </a:extLst>
                </p14:cNvPr>
                <p14:cNvContentPartPr/>
                <p14:nvPr/>
              </p14:nvContentPartPr>
              <p14:xfrm>
                <a:off x="6817590" y="3332490"/>
                <a:ext cx="15120" cy="231480"/>
              </p14:xfrm>
            </p:contentPart>
          </mc:Choice>
          <mc:Fallback xmlns="">
            <p:pic>
              <p:nvPicPr>
                <p:cNvPr id="6" name="墨迹 5">
                  <a:extLst>
                    <a:ext uri="{FF2B5EF4-FFF2-40B4-BE49-F238E27FC236}">
                      <a16:creationId xmlns:a16="http://schemas.microsoft.com/office/drawing/2014/main" id="{299453C7-A798-4E97-933C-ABDE0FC510EB}"/>
                    </a:ext>
                  </a:extLst>
                </p:cNvPr>
                <p:cNvPicPr/>
                <p:nvPr/>
              </p:nvPicPr>
              <p:blipFill>
                <a:blip r:embed="rId11"/>
                <a:stretch>
                  <a:fillRect/>
                </a:stretch>
              </p:blipFill>
              <p:spPr>
                <a:xfrm>
                  <a:off x="6799950" y="3314490"/>
                  <a:ext cx="507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37147ED3-4E1C-4761-BB9B-4D57A793928C}"/>
                    </a:ext>
                  </a:extLst>
                </p14:cNvPr>
                <p14:cNvContentPartPr/>
                <p14:nvPr/>
              </p14:nvContentPartPr>
              <p14:xfrm>
                <a:off x="6821190" y="3363450"/>
                <a:ext cx="175320" cy="234720"/>
              </p14:xfrm>
            </p:contentPart>
          </mc:Choice>
          <mc:Fallback xmlns="">
            <p:pic>
              <p:nvPicPr>
                <p:cNvPr id="7" name="墨迹 6">
                  <a:extLst>
                    <a:ext uri="{FF2B5EF4-FFF2-40B4-BE49-F238E27FC236}">
                      <a16:creationId xmlns:a16="http://schemas.microsoft.com/office/drawing/2014/main" id="{37147ED3-4E1C-4761-BB9B-4D57A793928C}"/>
                    </a:ext>
                  </a:extLst>
                </p:cNvPr>
                <p:cNvPicPr/>
                <p:nvPr/>
              </p:nvPicPr>
              <p:blipFill>
                <a:blip r:embed="rId13"/>
                <a:stretch>
                  <a:fillRect/>
                </a:stretch>
              </p:blipFill>
              <p:spPr>
                <a:xfrm>
                  <a:off x="6803550" y="3345810"/>
                  <a:ext cx="2109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63AC68A3-B09A-4E5F-AEE4-8F731D863BB1}"/>
                    </a:ext>
                  </a:extLst>
                </p14:cNvPr>
                <p14:cNvContentPartPr/>
                <p14:nvPr/>
              </p14:nvContentPartPr>
              <p14:xfrm>
                <a:off x="6833790" y="3428970"/>
                <a:ext cx="129600" cy="176040"/>
              </p14:xfrm>
            </p:contentPart>
          </mc:Choice>
          <mc:Fallback xmlns="">
            <p:pic>
              <p:nvPicPr>
                <p:cNvPr id="8" name="墨迹 7">
                  <a:extLst>
                    <a:ext uri="{FF2B5EF4-FFF2-40B4-BE49-F238E27FC236}">
                      <a16:creationId xmlns:a16="http://schemas.microsoft.com/office/drawing/2014/main" id="{63AC68A3-B09A-4E5F-AEE4-8F731D863BB1}"/>
                    </a:ext>
                  </a:extLst>
                </p:cNvPr>
                <p:cNvPicPr/>
                <p:nvPr/>
              </p:nvPicPr>
              <p:blipFill>
                <a:blip r:embed="rId15"/>
                <a:stretch>
                  <a:fillRect/>
                </a:stretch>
              </p:blipFill>
              <p:spPr>
                <a:xfrm>
                  <a:off x="6815790" y="3410970"/>
                  <a:ext cx="1652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C65524A0-3BFB-4092-B9E3-73C2E59719D0}"/>
                    </a:ext>
                  </a:extLst>
                </p14:cNvPr>
                <p14:cNvContentPartPr/>
                <p14:nvPr/>
              </p14:nvContentPartPr>
              <p14:xfrm>
                <a:off x="7010190" y="3194610"/>
                <a:ext cx="146160" cy="134280"/>
              </p14:xfrm>
            </p:contentPart>
          </mc:Choice>
          <mc:Fallback xmlns="">
            <p:pic>
              <p:nvPicPr>
                <p:cNvPr id="9" name="墨迹 8">
                  <a:extLst>
                    <a:ext uri="{FF2B5EF4-FFF2-40B4-BE49-F238E27FC236}">
                      <a16:creationId xmlns:a16="http://schemas.microsoft.com/office/drawing/2014/main" id="{C65524A0-3BFB-4092-B9E3-73C2E59719D0}"/>
                    </a:ext>
                  </a:extLst>
                </p:cNvPr>
                <p:cNvPicPr/>
                <p:nvPr/>
              </p:nvPicPr>
              <p:blipFill>
                <a:blip r:embed="rId17"/>
                <a:stretch>
                  <a:fillRect/>
                </a:stretch>
              </p:blipFill>
              <p:spPr>
                <a:xfrm>
                  <a:off x="6992190" y="3176970"/>
                  <a:ext cx="1818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AF064947-0DD3-43AF-9B73-90B6C160FDF5}"/>
                    </a:ext>
                  </a:extLst>
                </p14:cNvPr>
                <p14:cNvContentPartPr/>
                <p14:nvPr/>
              </p14:nvContentPartPr>
              <p14:xfrm>
                <a:off x="7112790" y="3246090"/>
                <a:ext cx="42840" cy="106920"/>
              </p14:xfrm>
            </p:contentPart>
          </mc:Choice>
          <mc:Fallback xmlns="">
            <p:pic>
              <p:nvPicPr>
                <p:cNvPr id="10" name="墨迹 9">
                  <a:extLst>
                    <a:ext uri="{FF2B5EF4-FFF2-40B4-BE49-F238E27FC236}">
                      <a16:creationId xmlns:a16="http://schemas.microsoft.com/office/drawing/2014/main" id="{AF064947-0DD3-43AF-9B73-90B6C160FDF5}"/>
                    </a:ext>
                  </a:extLst>
                </p:cNvPr>
                <p:cNvPicPr/>
                <p:nvPr/>
              </p:nvPicPr>
              <p:blipFill>
                <a:blip r:embed="rId19"/>
                <a:stretch>
                  <a:fillRect/>
                </a:stretch>
              </p:blipFill>
              <p:spPr>
                <a:xfrm>
                  <a:off x="7094790" y="3228090"/>
                  <a:ext cx="78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ADB419F4-CD83-46D6-88DD-627FF1497443}"/>
                    </a:ext>
                  </a:extLst>
                </p14:cNvPr>
                <p14:cNvContentPartPr/>
                <p14:nvPr/>
              </p14:nvContentPartPr>
              <p14:xfrm>
                <a:off x="7176870" y="3160770"/>
                <a:ext cx="138960" cy="155880"/>
              </p14:xfrm>
            </p:contentPart>
          </mc:Choice>
          <mc:Fallback xmlns="">
            <p:pic>
              <p:nvPicPr>
                <p:cNvPr id="11" name="墨迹 10">
                  <a:extLst>
                    <a:ext uri="{FF2B5EF4-FFF2-40B4-BE49-F238E27FC236}">
                      <a16:creationId xmlns:a16="http://schemas.microsoft.com/office/drawing/2014/main" id="{ADB419F4-CD83-46D6-88DD-627FF1497443}"/>
                    </a:ext>
                  </a:extLst>
                </p:cNvPr>
                <p:cNvPicPr/>
                <p:nvPr/>
              </p:nvPicPr>
              <p:blipFill>
                <a:blip r:embed="rId21"/>
                <a:stretch>
                  <a:fillRect/>
                </a:stretch>
              </p:blipFill>
              <p:spPr>
                <a:xfrm>
                  <a:off x="7158870" y="3143130"/>
                  <a:ext cx="1746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69382E3B-6F07-4011-BE62-DA9B05D53EE0}"/>
                    </a:ext>
                  </a:extLst>
                </p14:cNvPr>
                <p14:cNvContentPartPr/>
                <p14:nvPr/>
              </p14:nvContentPartPr>
              <p14:xfrm>
                <a:off x="7263990" y="3193530"/>
                <a:ext cx="55800" cy="118080"/>
              </p14:xfrm>
            </p:contentPart>
          </mc:Choice>
          <mc:Fallback xmlns="">
            <p:pic>
              <p:nvPicPr>
                <p:cNvPr id="12" name="墨迹 11">
                  <a:extLst>
                    <a:ext uri="{FF2B5EF4-FFF2-40B4-BE49-F238E27FC236}">
                      <a16:creationId xmlns:a16="http://schemas.microsoft.com/office/drawing/2014/main" id="{69382E3B-6F07-4011-BE62-DA9B05D53EE0}"/>
                    </a:ext>
                  </a:extLst>
                </p:cNvPr>
                <p:cNvPicPr/>
                <p:nvPr/>
              </p:nvPicPr>
              <p:blipFill>
                <a:blip r:embed="rId23"/>
                <a:stretch>
                  <a:fillRect/>
                </a:stretch>
              </p:blipFill>
              <p:spPr>
                <a:xfrm>
                  <a:off x="7246350" y="3175530"/>
                  <a:ext cx="914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a:extLst>
                    <a:ext uri="{FF2B5EF4-FFF2-40B4-BE49-F238E27FC236}">
                      <a16:creationId xmlns:a16="http://schemas.microsoft.com/office/drawing/2014/main" id="{E3061B89-2A88-4AAE-AA4E-354CF6261A99}"/>
                    </a:ext>
                  </a:extLst>
                </p14:cNvPr>
                <p14:cNvContentPartPr/>
                <p14:nvPr/>
              </p14:nvContentPartPr>
              <p14:xfrm>
                <a:off x="7107390" y="3347610"/>
                <a:ext cx="120240" cy="199080"/>
              </p14:xfrm>
            </p:contentPart>
          </mc:Choice>
          <mc:Fallback xmlns="">
            <p:pic>
              <p:nvPicPr>
                <p:cNvPr id="13" name="墨迹 12">
                  <a:extLst>
                    <a:ext uri="{FF2B5EF4-FFF2-40B4-BE49-F238E27FC236}">
                      <a16:creationId xmlns:a16="http://schemas.microsoft.com/office/drawing/2014/main" id="{E3061B89-2A88-4AAE-AA4E-354CF6261A99}"/>
                    </a:ext>
                  </a:extLst>
                </p:cNvPr>
                <p:cNvPicPr/>
                <p:nvPr/>
              </p:nvPicPr>
              <p:blipFill>
                <a:blip r:embed="rId25"/>
                <a:stretch>
                  <a:fillRect/>
                </a:stretch>
              </p:blipFill>
              <p:spPr>
                <a:xfrm>
                  <a:off x="7089750" y="3329970"/>
                  <a:ext cx="1558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墨迹 13">
                  <a:extLst>
                    <a:ext uri="{FF2B5EF4-FFF2-40B4-BE49-F238E27FC236}">
                      <a16:creationId xmlns:a16="http://schemas.microsoft.com/office/drawing/2014/main" id="{030886EB-642D-466A-8EC8-41D8C1831305}"/>
                    </a:ext>
                  </a:extLst>
                </p14:cNvPr>
                <p14:cNvContentPartPr/>
                <p14:nvPr/>
              </p14:nvContentPartPr>
              <p14:xfrm>
                <a:off x="7150590" y="3436530"/>
                <a:ext cx="186480" cy="161640"/>
              </p14:xfrm>
            </p:contentPart>
          </mc:Choice>
          <mc:Fallback xmlns="">
            <p:pic>
              <p:nvPicPr>
                <p:cNvPr id="14" name="墨迹 13">
                  <a:extLst>
                    <a:ext uri="{FF2B5EF4-FFF2-40B4-BE49-F238E27FC236}">
                      <a16:creationId xmlns:a16="http://schemas.microsoft.com/office/drawing/2014/main" id="{030886EB-642D-466A-8EC8-41D8C1831305}"/>
                    </a:ext>
                  </a:extLst>
                </p:cNvPr>
                <p:cNvPicPr/>
                <p:nvPr/>
              </p:nvPicPr>
              <p:blipFill>
                <a:blip r:embed="rId27"/>
                <a:stretch>
                  <a:fillRect/>
                </a:stretch>
              </p:blipFill>
              <p:spPr>
                <a:xfrm>
                  <a:off x="7132590" y="3418530"/>
                  <a:ext cx="2221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墨迹 14">
                  <a:extLst>
                    <a:ext uri="{FF2B5EF4-FFF2-40B4-BE49-F238E27FC236}">
                      <a16:creationId xmlns:a16="http://schemas.microsoft.com/office/drawing/2014/main" id="{E62F64EF-D1A9-4F32-B0DB-D5264838D8E3}"/>
                    </a:ext>
                  </a:extLst>
                </p14:cNvPr>
                <p14:cNvContentPartPr/>
                <p14:nvPr/>
              </p14:nvContentPartPr>
              <p14:xfrm>
                <a:off x="7168590" y="3511410"/>
                <a:ext cx="172080" cy="240120"/>
              </p14:xfrm>
            </p:contentPart>
          </mc:Choice>
          <mc:Fallback xmlns="">
            <p:pic>
              <p:nvPicPr>
                <p:cNvPr id="15" name="墨迹 14">
                  <a:extLst>
                    <a:ext uri="{FF2B5EF4-FFF2-40B4-BE49-F238E27FC236}">
                      <a16:creationId xmlns:a16="http://schemas.microsoft.com/office/drawing/2014/main" id="{E62F64EF-D1A9-4F32-B0DB-D5264838D8E3}"/>
                    </a:ext>
                  </a:extLst>
                </p:cNvPr>
                <p:cNvPicPr/>
                <p:nvPr/>
              </p:nvPicPr>
              <p:blipFill>
                <a:blip r:embed="rId29"/>
                <a:stretch>
                  <a:fillRect/>
                </a:stretch>
              </p:blipFill>
              <p:spPr>
                <a:xfrm>
                  <a:off x="7150590" y="3493770"/>
                  <a:ext cx="20772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墨迹 16">
                  <a:extLst>
                    <a:ext uri="{FF2B5EF4-FFF2-40B4-BE49-F238E27FC236}">
                      <a16:creationId xmlns:a16="http://schemas.microsoft.com/office/drawing/2014/main" id="{0459713A-712E-4412-9ABE-81E5D333FB02}"/>
                    </a:ext>
                  </a:extLst>
                </p14:cNvPr>
                <p14:cNvContentPartPr/>
                <p14:nvPr/>
              </p14:nvContentPartPr>
              <p14:xfrm>
                <a:off x="7464510" y="3386850"/>
                <a:ext cx="12240" cy="144720"/>
              </p14:xfrm>
            </p:contentPart>
          </mc:Choice>
          <mc:Fallback xmlns="">
            <p:pic>
              <p:nvPicPr>
                <p:cNvPr id="17" name="墨迹 16">
                  <a:extLst>
                    <a:ext uri="{FF2B5EF4-FFF2-40B4-BE49-F238E27FC236}">
                      <a16:creationId xmlns:a16="http://schemas.microsoft.com/office/drawing/2014/main" id="{0459713A-712E-4412-9ABE-81E5D333FB02}"/>
                    </a:ext>
                  </a:extLst>
                </p:cNvPr>
                <p:cNvPicPr/>
                <p:nvPr/>
              </p:nvPicPr>
              <p:blipFill>
                <a:blip r:embed="rId31"/>
                <a:stretch>
                  <a:fillRect/>
                </a:stretch>
              </p:blipFill>
              <p:spPr>
                <a:xfrm>
                  <a:off x="7446870" y="3368850"/>
                  <a:ext cx="478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墨迹 17">
                  <a:extLst>
                    <a:ext uri="{FF2B5EF4-FFF2-40B4-BE49-F238E27FC236}">
                      <a16:creationId xmlns:a16="http://schemas.microsoft.com/office/drawing/2014/main" id="{5E0D7B48-443F-49F7-AD23-38152F5E4D87}"/>
                    </a:ext>
                  </a:extLst>
                </p14:cNvPr>
                <p14:cNvContentPartPr/>
                <p14:nvPr/>
              </p14:nvContentPartPr>
              <p14:xfrm>
                <a:off x="7523190" y="3377490"/>
                <a:ext cx="171360" cy="159840"/>
              </p14:xfrm>
            </p:contentPart>
          </mc:Choice>
          <mc:Fallback xmlns="">
            <p:pic>
              <p:nvPicPr>
                <p:cNvPr id="18" name="墨迹 17">
                  <a:extLst>
                    <a:ext uri="{FF2B5EF4-FFF2-40B4-BE49-F238E27FC236}">
                      <a16:creationId xmlns:a16="http://schemas.microsoft.com/office/drawing/2014/main" id="{5E0D7B48-443F-49F7-AD23-38152F5E4D87}"/>
                    </a:ext>
                  </a:extLst>
                </p:cNvPr>
                <p:cNvPicPr/>
                <p:nvPr/>
              </p:nvPicPr>
              <p:blipFill>
                <a:blip r:embed="rId33"/>
                <a:stretch>
                  <a:fillRect/>
                </a:stretch>
              </p:blipFill>
              <p:spPr>
                <a:xfrm>
                  <a:off x="7505190" y="3359850"/>
                  <a:ext cx="207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墨迹 18">
                  <a:extLst>
                    <a:ext uri="{FF2B5EF4-FFF2-40B4-BE49-F238E27FC236}">
                      <a16:creationId xmlns:a16="http://schemas.microsoft.com/office/drawing/2014/main" id="{1BF8B338-17C9-4395-A407-6479760D8608}"/>
                    </a:ext>
                  </a:extLst>
                </p14:cNvPr>
                <p14:cNvContentPartPr/>
                <p14:nvPr/>
              </p14:nvContentPartPr>
              <p14:xfrm>
                <a:off x="7491870" y="3478290"/>
                <a:ext cx="151560" cy="22320"/>
              </p14:xfrm>
            </p:contentPart>
          </mc:Choice>
          <mc:Fallback xmlns="">
            <p:pic>
              <p:nvPicPr>
                <p:cNvPr id="19" name="墨迹 18">
                  <a:extLst>
                    <a:ext uri="{FF2B5EF4-FFF2-40B4-BE49-F238E27FC236}">
                      <a16:creationId xmlns:a16="http://schemas.microsoft.com/office/drawing/2014/main" id="{1BF8B338-17C9-4395-A407-6479760D8608}"/>
                    </a:ext>
                  </a:extLst>
                </p:cNvPr>
                <p:cNvPicPr/>
                <p:nvPr/>
              </p:nvPicPr>
              <p:blipFill>
                <a:blip r:embed="rId35"/>
                <a:stretch>
                  <a:fillRect/>
                </a:stretch>
              </p:blipFill>
              <p:spPr>
                <a:xfrm>
                  <a:off x="7473870" y="3460650"/>
                  <a:ext cx="1872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墨迹 19">
                  <a:extLst>
                    <a:ext uri="{FF2B5EF4-FFF2-40B4-BE49-F238E27FC236}">
                      <a16:creationId xmlns:a16="http://schemas.microsoft.com/office/drawing/2014/main" id="{CF4F5172-4427-4753-AFB8-7D88739025FF}"/>
                    </a:ext>
                  </a:extLst>
                </p14:cNvPr>
                <p14:cNvContentPartPr/>
                <p14:nvPr/>
              </p14:nvContentPartPr>
              <p14:xfrm>
                <a:off x="7482150" y="3522930"/>
                <a:ext cx="208440" cy="71280"/>
              </p14:xfrm>
            </p:contentPart>
          </mc:Choice>
          <mc:Fallback xmlns="">
            <p:pic>
              <p:nvPicPr>
                <p:cNvPr id="20" name="墨迹 19">
                  <a:extLst>
                    <a:ext uri="{FF2B5EF4-FFF2-40B4-BE49-F238E27FC236}">
                      <a16:creationId xmlns:a16="http://schemas.microsoft.com/office/drawing/2014/main" id="{CF4F5172-4427-4753-AFB8-7D88739025FF}"/>
                    </a:ext>
                  </a:extLst>
                </p:cNvPr>
                <p:cNvPicPr/>
                <p:nvPr/>
              </p:nvPicPr>
              <p:blipFill>
                <a:blip r:embed="rId37"/>
                <a:stretch>
                  <a:fillRect/>
                </a:stretch>
              </p:blipFill>
              <p:spPr>
                <a:xfrm>
                  <a:off x="7464510" y="3504930"/>
                  <a:ext cx="2440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墨迹 20">
                  <a:extLst>
                    <a:ext uri="{FF2B5EF4-FFF2-40B4-BE49-F238E27FC236}">
                      <a16:creationId xmlns:a16="http://schemas.microsoft.com/office/drawing/2014/main" id="{457F68D5-EA18-4BEE-8C74-142AAFB6D52D}"/>
                    </a:ext>
                  </a:extLst>
                </p14:cNvPr>
                <p14:cNvContentPartPr/>
                <p14:nvPr/>
              </p14:nvContentPartPr>
              <p14:xfrm>
                <a:off x="7548750" y="3225210"/>
                <a:ext cx="226800" cy="505440"/>
              </p14:xfrm>
            </p:contentPart>
          </mc:Choice>
          <mc:Fallback xmlns="">
            <p:pic>
              <p:nvPicPr>
                <p:cNvPr id="21" name="墨迹 20">
                  <a:extLst>
                    <a:ext uri="{FF2B5EF4-FFF2-40B4-BE49-F238E27FC236}">
                      <a16:creationId xmlns:a16="http://schemas.microsoft.com/office/drawing/2014/main" id="{457F68D5-EA18-4BEE-8C74-142AAFB6D52D}"/>
                    </a:ext>
                  </a:extLst>
                </p:cNvPr>
                <p:cNvPicPr/>
                <p:nvPr/>
              </p:nvPicPr>
              <p:blipFill>
                <a:blip r:embed="rId39"/>
                <a:stretch>
                  <a:fillRect/>
                </a:stretch>
              </p:blipFill>
              <p:spPr>
                <a:xfrm>
                  <a:off x="7531110" y="3207570"/>
                  <a:ext cx="26244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墨迹 21">
                  <a:extLst>
                    <a:ext uri="{FF2B5EF4-FFF2-40B4-BE49-F238E27FC236}">
                      <a16:creationId xmlns:a16="http://schemas.microsoft.com/office/drawing/2014/main" id="{0E43FC97-EBBD-4D77-8A03-88401D74D5AF}"/>
                    </a:ext>
                  </a:extLst>
                </p14:cNvPr>
                <p14:cNvContentPartPr/>
                <p14:nvPr/>
              </p14:nvContentPartPr>
              <p14:xfrm>
                <a:off x="7802550" y="3349410"/>
                <a:ext cx="77400" cy="194760"/>
              </p14:xfrm>
            </p:contentPart>
          </mc:Choice>
          <mc:Fallback xmlns="">
            <p:pic>
              <p:nvPicPr>
                <p:cNvPr id="22" name="墨迹 21">
                  <a:extLst>
                    <a:ext uri="{FF2B5EF4-FFF2-40B4-BE49-F238E27FC236}">
                      <a16:creationId xmlns:a16="http://schemas.microsoft.com/office/drawing/2014/main" id="{0E43FC97-EBBD-4D77-8A03-88401D74D5AF}"/>
                    </a:ext>
                  </a:extLst>
                </p:cNvPr>
                <p:cNvPicPr/>
                <p:nvPr/>
              </p:nvPicPr>
              <p:blipFill>
                <a:blip r:embed="rId41"/>
                <a:stretch>
                  <a:fillRect/>
                </a:stretch>
              </p:blipFill>
              <p:spPr>
                <a:xfrm>
                  <a:off x="7784910" y="3331770"/>
                  <a:ext cx="1130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墨迹 22">
                  <a:extLst>
                    <a:ext uri="{FF2B5EF4-FFF2-40B4-BE49-F238E27FC236}">
                      <a16:creationId xmlns:a16="http://schemas.microsoft.com/office/drawing/2014/main" id="{AFBF6E52-1EC5-4CB2-9FD2-B31FFE632B69}"/>
                    </a:ext>
                  </a:extLst>
                </p14:cNvPr>
                <p14:cNvContentPartPr/>
                <p14:nvPr/>
              </p14:nvContentPartPr>
              <p14:xfrm>
                <a:off x="7764750" y="3229530"/>
                <a:ext cx="285480" cy="488160"/>
              </p14:xfrm>
            </p:contentPart>
          </mc:Choice>
          <mc:Fallback xmlns="">
            <p:pic>
              <p:nvPicPr>
                <p:cNvPr id="23" name="墨迹 22">
                  <a:extLst>
                    <a:ext uri="{FF2B5EF4-FFF2-40B4-BE49-F238E27FC236}">
                      <a16:creationId xmlns:a16="http://schemas.microsoft.com/office/drawing/2014/main" id="{AFBF6E52-1EC5-4CB2-9FD2-B31FFE632B69}"/>
                    </a:ext>
                  </a:extLst>
                </p:cNvPr>
                <p:cNvPicPr/>
                <p:nvPr/>
              </p:nvPicPr>
              <p:blipFill>
                <a:blip r:embed="rId43"/>
                <a:stretch>
                  <a:fillRect/>
                </a:stretch>
              </p:blipFill>
              <p:spPr>
                <a:xfrm>
                  <a:off x="7747110" y="3211530"/>
                  <a:ext cx="32112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墨迹 23">
                  <a:extLst>
                    <a:ext uri="{FF2B5EF4-FFF2-40B4-BE49-F238E27FC236}">
                      <a16:creationId xmlns:a16="http://schemas.microsoft.com/office/drawing/2014/main" id="{6F624653-0068-4E41-BDE2-18BF8C2C23BF}"/>
                    </a:ext>
                  </a:extLst>
                </p14:cNvPr>
                <p14:cNvContentPartPr/>
                <p14:nvPr/>
              </p14:nvContentPartPr>
              <p14:xfrm>
                <a:off x="7913790" y="3400170"/>
                <a:ext cx="185040" cy="399960"/>
              </p14:xfrm>
            </p:contentPart>
          </mc:Choice>
          <mc:Fallback xmlns="">
            <p:pic>
              <p:nvPicPr>
                <p:cNvPr id="24" name="墨迹 23">
                  <a:extLst>
                    <a:ext uri="{FF2B5EF4-FFF2-40B4-BE49-F238E27FC236}">
                      <a16:creationId xmlns:a16="http://schemas.microsoft.com/office/drawing/2014/main" id="{6F624653-0068-4E41-BDE2-18BF8C2C23BF}"/>
                    </a:ext>
                  </a:extLst>
                </p:cNvPr>
                <p:cNvPicPr/>
                <p:nvPr/>
              </p:nvPicPr>
              <p:blipFill>
                <a:blip r:embed="rId45"/>
                <a:stretch>
                  <a:fillRect/>
                </a:stretch>
              </p:blipFill>
              <p:spPr>
                <a:xfrm>
                  <a:off x="7896150" y="3382170"/>
                  <a:ext cx="22068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墨迹 24">
                  <a:extLst>
                    <a:ext uri="{FF2B5EF4-FFF2-40B4-BE49-F238E27FC236}">
                      <a16:creationId xmlns:a16="http://schemas.microsoft.com/office/drawing/2014/main" id="{0C515B7C-2382-49ED-95A6-8297A1261246}"/>
                    </a:ext>
                  </a:extLst>
                </p14:cNvPr>
                <p14:cNvContentPartPr/>
                <p14:nvPr/>
              </p14:nvContentPartPr>
              <p14:xfrm>
                <a:off x="7835670" y="3487290"/>
                <a:ext cx="172440" cy="231120"/>
              </p14:xfrm>
            </p:contentPart>
          </mc:Choice>
          <mc:Fallback xmlns="">
            <p:pic>
              <p:nvPicPr>
                <p:cNvPr id="25" name="墨迹 24">
                  <a:extLst>
                    <a:ext uri="{FF2B5EF4-FFF2-40B4-BE49-F238E27FC236}">
                      <a16:creationId xmlns:a16="http://schemas.microsoft.com/office/drawing/2014/main" id="{0C515B7C-2382-49ED-95A6-8297A1261246}"/>
                    </a:ext>
                  </a:extLst>
                </p:cNvPr>
                <p:cNvPicPr/>
                <p:nvPr/>
              </p:nvPicPr>
              <p:blipFill>
                <a:blip r:embed="rId47"/>
                <a:stretch>
                  <a:fillRect/>
                </a:stretch>
              </p:blipFill>
              <p:spPr>
                <a:xfrm>
                  <a:off x="7817670" y="3469290"/>
                  <a:ext cx="2080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墨迹 25">
                  <a:extLst>
                    <a:ext uri="{FF2B5EF4-FFF2-40B4-BE49-F238E27FC236}">
                      <a16:creationId xmlns:a16="http://schemas.microsoft.com/office/drawing/2014/main" id="{CA44F9C7-7B52-4502-B304-BF5686BEFB91}"/>
                    </a:ext>
                  </a:extLst>
                </p14:cNvPr>
                <p14:cNvContentPartPr/>
                <p14:nvPr/>
              </p14:nvContentPartPr>
              <p14:xfrm>
                <a:off x="8080470" y="3535890"/>
                <a:ext cx="177120" cy="190080"/>
              </p14:xfrm>
            </p:contentPart>
          </mc:Choice>
          <mc:Fallback xmlns="">
            <p:pic>
              <p:nvPicPr>
                <p:cNvPr id="26" name="墨迹 25">
                  <a:extLst>
                    <a:ext uri="{FF2B5EF4-FFF2-40B4-BE49-F238E27FC236}">
                      <a16:creationId xmlns:a16="http://schemas.microsoft.com/office/drawing/2014/main" id="{CA44F9C7-7B52-4502-B304-BF5686BEFB91}"/>
                    </a:ext>
                  </a:extLst>
                </p:cNvPr>
                <p:cNvPicPr/>
                <p:nvPr/>
              </p:nvPicPr>
              <p:blipFill>
                <a:blip r:embed="rId49"/>
                <a:stretch>
                  <a:fillRect/>
                </a:stretch>
              </p:blipFill>
              <p:spPr>
                <a:xfrm>
                  <a:off x="8062470" y="3517890"/>
                  <a:ext cx="212760" cy="225720"/>
                </a:xfrm>
                <a:prstGeom prst="rect">
                  <a:avLst/>
                </a:prstGeom>
              </p:spPr>
            </p:pic>
          </mc:Fallback>
        </mc:AlternateContent>
      </p:grpSp>
      <p:grpSp>
        <p:nvGrpSpPr>
          <p:cNvPr id="1265665" name="组合 1265664">
            <a:extLst>
              <a:ext uri="{FF2B5EF4-FFF2-40B4-BE49-F238E27FC236}">
                <a16:creationId xmlns:a16="http://schemas.microsoft.com/office/drawing/2014/main" id="{11F22080-BD41-443A-A047-E631296D77BF}"/>
              </a:ext>
            </a:extLst>
          </p:cNvPr>
          <p:cNvGrpSpPr/>
          <p:nvPr/>
        </p:nvGrpSpPr>
        <p:grpSpPr>
          <a:xfrm>
            <a:off x="3662910" y="4355610"/>
            <a:ext cx="2527920" cy="550440"/>
            <a:chOff x="3662910" y="4355610"/>
            <a:chExt cx="2527920" cy="550440"/>
          </a:xfrm>
        </p:grpSpPr>
        <mc:AlternateContent xmlns:mc="http://schemas.openxmlformats.org/markup-compatibility/2006" xmlns:p14="http://schemas.microsoft.com/office/powerpoint/2010/main">
          <mc:Choice Requires="p14">
            <p:contentPart p14:bwMode="auto" r:id="rId50">
              <p14:nvContentPartPr>
                <p14:cNvPr id="28" name="墨迹 27">
                  <a:extLst>
                    <a:ext uri="{FF2B5EF4-FFF2-40B4-BE49-F238E27FC236}">
                      <a16:creationId xmlns:a16="http://schemas.microsoft.com/office/drawing/2014/main" id="{83E6E404-DD89-43DF-B974-123CD96CD952}"/>
                    </a:ext>
                  </a:extLst>
                </p14:cNvPr>
                <p14:cNvContentPartPr/>
                <p14:nvPr/>
              </p14:nvContentPartPr>
              <p14:xfrm>
                <a:off x="3743190" y="4625970"/>
                <a:ext cx="96840" cy="12240"/>
              </p14:xfrm>
            </p:contentPart>
          </mc:Choice>
          <mc:Fallback xmlns="">
            <p:pic>
              <p:nvPicPr>
                <p:cNvPr id="28" name="墨迹 27">
                  <a:extLst>
                    <a:ext uri="{FF2B5EF4-FFF2-40B4-BE49-F238E27FC236}">
                      <a16:creationId xmlns:a16="http://schemas.microsoft.com/office/drawing/2014/main" id="{83E6E404-DD89-43DF-B974-123CD96CD952}"/>
                    </a:ext>
                  </a:extLst>
                </p:cNvPr>
                <p:cNvPicPr/>
                <p:nvPr/>
              </p:nvPicPr>
              <p:blipFill>
                <a:blip r:embed="rId51"/>
                <a:stretch>
                  <a:fillRect/>
                </a:stretch>
              </p:blipFill>
              <p:spPr>
                <a:xfrm>
                  <a:off x="3725550" y="4607970"/>
                  <a:ext cx="1324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墨迹 28">
                  <a:extLst>
                    <a:ext uri="{FF2B5EF4-FFF2-40B4-BE49-F238E27FC236}">
                      <a16:creationId xmlns:a16="http://schemas.microsoft.com/office/drawing/2014/main" id="{E9ECA138-4711-45BC-AEF2-7758E5FBDF70}"/>
                    </a:ext>
                  </a:extLst>
                </p14:cNvPr>
                <p14:cNvContentPartPr/>
                <p14:nvPr/>
              </p14:nvContentPartPr>
              <p14:xfrm>
                <a:off x="3662910" y="4721730"/>
                <a:ext cx="282960" cy="51120"/>
              </p14:xfrm>
            </p:contentPart>
          </mc:Choice>
          <mc:Fallback xmlns="">
            <p:pic>
              <p:nvPicPr>
                <p:cNvPr id="29" name="墨迹 28">
                  <a:extLst>
                    <a:ext uri="{FF2B5EF4-FFF2-40B4-BE49-F238E27FC236}">
                      <a16:creationId xmlns:a16="http://schemas.microsoft.com/office/drawing/2014/main" id="{E9ECA138-4711-45BC-AEF2-7758E5FBDF70}"/>
                    </a:ext>
                  </a:extLst>
                </p:cNvPr>
                <p:cNvPicPr/>
                <p:nvPr/>
              </p:nvPicPr>
              <p:blipFill>
                <a:blip r:embed="rId53"/>
                <a:stretch>
                  <a:fillRect/>
                </a:stretch>
              </p:blipFill>
              <p:spPr>
                <a:xfrm>
                  <a:off x="3644910" y="4703730"/>
                  <a:ext cx="3186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墨迹 29">
                  <a:extLst>
                    <a:ext uri="{FF2B5EF4-FFF2-40B4-BE49-F238E27FC236}">
                      <a16:creationId xmlns:a16="http://schemas.microsoft.com/office/drawing/2014/main" id="{FE8A66BC-05DE-4B43-BB5C-B4EBEFD7EB19}"/>
                    </a:ext>
                  </a:extLst>
                </p14:cNvPr>
                <p14:cNvContentPartPr/>
                <p14:nvPr/>
              </p14:nvContentPartPr>
              <p14:xfrm>
                <a:off x="3977550" y="4434450"/>
                <a:ext cx="88920" cy="310680"/>
              </p14:xfrm>
            </p:contentPart>
          </mc:Choice>
          <mc:Fallback xmlns="">
            <p:pic>
              <p:nvPicPr>
                <p:cNvPr id="30" name="墨迹 29">
                  <a:extLst>
                    <a:ext uri="{FF2B5EF4-FFF2-40B4-BE49-F238E27FC236}">
                      <a16:creationId xmlns:a16="http://schemas.microsoft.com/office/drawing/2014/main" id="{FE8A66BC-05DE-4B43-BB5C-B4EBEFD7EB19}"/>
                    </a:ext>
                  </a:extLst>
                </p:cNvPr>
                <p:cNvPicPr/>
                <p:nvPr/>
              </p:nvPicPr>
              <p:blipFill>
                <a:blip r:embed="rId55"/>
                <a:stretch>
                  <a:fillRect/>
                </a:stretch>
              </p:blipFill>
              <p:spPr>
                <a:xfrm>
                  <a:off x="3959910" y="4416450"/>
                  <a:ext cx="12456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墨迹 30">
                  <a:extLst>
                    <a:ext uri="{FF2B5EF4-FFF2-40B4-BE49-F238E27FC236}">
                      <a16:creationId xmlns:a16="http://schemas.microsoft.com/office/drawing/2014/main" id="{50416770-2545-4CF7-9AC6-216C26E72853}"/>
                    </a:ext>
                  </a:extLst>
                </p14:cNvPr>
                <p14:cNvContentPartPr/>
                <p14:nvPr/>
              </p14:nvContentPartPr>
              <p14:xfrm>
                <a:off x="4008150" y="4721010"/>
                <a:ext cx="96120" cy="131760"/>
              </p14:xfrm>
            </p:contentPart>
          </mc:Choice>
          <mc:Fallback xmlns="">
            <p:pic>
              <p:nvPicPr>
                <p:cNvPr id="31" name="墨迹 30">
                  <a:extLst>
                    <a:ext uri="{FF2B5EF4-FFF2-40B4-BE49-F238E27FC236}">
                      <a16:creationId xmlns:a16="http://schemas.microsoft.com/office/drawing/2014/main" id="{50416770-2545-4CF7-9AC6-216C26E72853}"/>
                    </a:ext>
                  </a:extLst>
                </p:cNvPr>
                <p:cNvPicPr/>
                <p:nvPr/>
              </p:nvPicPr>
              <p:blipFill>
                <a:blip r:embed="rId57"/>
                <a:stretch>
                  <a:fillRect/>
                </a:stretch>
              </p:blipFill>
              <p:spPr>
                <a:xfrm>
                  <a:off x="3990510" y="4703370"/>
                  <a:ext cx="1317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墨迹 31">
                  <a:extLst>
                    <a:ext uri="{FF2B5EF4-FFF2-40B4-BE49-F238E27FC236}">
                      <a16:creationId xmlns:a16="http://schemas.microsoft.com/office/drawing/2014/main" id="{2E9DA98D-BADA-4649-B7D4-101016474259}"/>
                    </a:ext>
                  </a:extLst>
                </p14:cNvPr>
                <p14:cNvContentPartPr/>
                <p14:nvPr/>
              </p14:nvContentPartPr>
              <p14:xfrm>
                <a:off x="4088790" y="4441650"/>
                <a:ext cx="89280" cy="386640"/>
              </p14:xfrm>
            </p:contentPart>
          </mc:Choice>
          <mc:Fallback xmlns="">
            <p:pic>
              <p:nvPicPr>
                <p:cNvPr id="32" name="墨迹 31">
                  <a:extLst>
                    <a:ext uri="{FF2B5EF4-FFF2-40B4-BE49-F238E27FC236}">
                      <a16:creationId xmlns:a16="http://schemas.microsoft.com/office/drawing/2014/main" id="{2E9DA98D-BADA-4649-B7D4-101016474259}"/>
                    </a:ext>
                  </a:extLst>
                </p:cNvPr>
                <p:cNvPicPr/>
                <p:nvPr/>
              </p:nvPicPr>
              <p:blipFill>
                <a:blip r:embed="rId59"/>
                <a:stretch>
                  <a:fillRect/>
                </a:stretch>
              </p:blipFill>
              <p:spPr>
                <a:xfrm>
                  <a:off x="4071150" y="4423650"/>
                  <a:ext cx="12492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墨迹 32">
                  <a:extLst>
                    <a:ext uri="{FF2B5EF4-FFF2-40B4-BE49-F238E27FC236}">
                      <a16:creationId xmlns:a16="http://schemas.microsoft.com/office/drawing/2014/main" id="{246C089B-9207-4E78-A9FE-D51EEE1097FD}"/>
                    </a:ext>
                  </a:extLst>
                </p14:cNvPr>
                <p14:cNvContentPartPr/>
                <p14:nvPr/>
              </p14:nvContentPartPr>
              <p14:xfrm>
                <a:off x="4316310" y="4416090"/>
                <a:ext cx="17640" cy="70200"/>
              </p14:xfrm>
            </p:contentPart>
          </mc:Choice>
          <mc:Fallback xmlns="">
            <p:pic>
              <p:nvPicPr>
                <p:cNvPr id="33" name="墨迹 32">
                  <a:extLst>
                    <a:ext uri="{FF2B5EF4-FFF2-40B4-BE49-F238E27FC236}">
                      <a16:creationId xmlns:a16="http://schemas.microsoft.com/office/drawing/2014/main" id="{246C089B-9207-4E78-A9FE-D51EEE1097FD}"/>
                    </a:ext>
                  </a:extLst>
                </p:cNvPr>
                <p:cNvPicPr/>
                <p:nvPr/>
              </p:nvPicPr>
              <p:blipFill>
                <a:blip r:embed="rId61"/>
                <a:stretch>
                  <a:fillRect/>
                </a:stretch>
              </p:blipFill>
              <p:spPr>
                <a:xfrm>
                  <a:off x="4298310" y="4398090"/>
                  <a:ext cx="532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墨迹 33">
                  <a:extLst>
                    <a:ext uri="{FF2B5EF4-FFF2-40B4-BE49-F238E27FC236}">
                      <a16:creationId xmlns:a16="http://schemas.microsoft.com/office/drawing/2014/main" id="{D977A807-B3E0-4570-8EA1-E9B3E071177F}"/>
                    </a:ext>
                  </a:extLst>
                </p14:cNvPr>
                <p14:cNvContentPartPr/>
                <p14:nvPr/>
              </p14:nvContentPartPr>
              <p14:xfrm>
                <a:off x="4232430" y="4523010"/>
                <a:ext cx="115560" cy="119880"/>
              </p14:xfrm>
            </p:contentPart>
          </mc:Choice>
          <mc:Fallback xmlns="">
            <p:pic>
              <p:nvPicPr>
                <p:cNvPr id="34" name="墨迹 33">
                  <a:extLst>
                    <a:ext uri="{FF2B5EF4-FFF2-40B4-BE49-F238E27FC236}">
                      <a16:creationId xmlns:a16="http://schemas.microsoft.com/office/drawing/2014/main" id="{D977A807-B3E0-4570-8EA1-E9B3E071177F}"/>
                    </a:ext>
                  </a:extLst>
                </p:cNvPr>
                <p:cNvPicPr/>
                <p:nvPr/>
              </p:nvPicPr>
              <p:blipFill>
                <a:blip r:embed="rId63"/>
                <a:stretch>
                  <a:fillRect/>
                </a:stretch>
              </p:blipFill>
              <p:spPr>
                <a:xfrm>
                  <a:off x="4214430" y="4505370"/>
                  <a:ext cx="1512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墨迹 34">
                  <a:extLst>
                    <a:ext uri="{FF2B5EF4-FFF2-40B4-BE49-F238E27FC236}">
                      <a16:creationId xmlns:a16="http://schemas.microsoft.com/office/drawing/2014/main" id="{EA609CD2-53BF-46A1-AC8F-E5804D3E7449}"/>
                    </a:ext>
                  </a:extLst>
                </p14:cNvPr>
                <p14:cNvContentPartPr/>
                <p14:nvPr/>
              </p14:nvContentPartPr>
              <p14:xfrm>
                <a:off x="4226310" y="4688610"/>
                <a:ext cx="120240" cy="23400"/>
              </p14:xfrm>
            </p:contentPart>
          </mc:Choice>
          <mc:Fallback xmlns="">
            <p:pic>
              <p:nvPicPr>
                <p:cNvPr id="35" name="墨迹 34">
                  <a:extLst>
                    <a:ext uri="{FF2B5EF4-FFF2-40B4-BE49-F238E27FC236}">
                      <a16:creationId xmlns:a16="http://schemas.microsoft.com/office/drawing/2014/main" id="{EA609CD2-53BF-46A1-AC8F-E5804D3E7449}"/>
                    </a:ext>
                  </a:extLst>
                </p:cNvPr>
                <p:cNvPicPr/>
                <p:nvPr/>
              </p:nvPicPr>
              <p:blipFill>
                <a:blip r:embed="rId65"/>
                <a:stretch>
                  <a:fillRect/>
                </a:stretch>
              </p:blipFill>
              <p:spPr>
                <a:xfrm>
                  <a:off x="4208670" y="4670970"/>
                  <a:ext cx="1558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墨迹 35">
                  <a:extLst>
                    <a:ext uri="{FF2B5EF4-FFF2-40B4-BE49-F238E27FC236}">
                      <a16:creationId xmlns:a16="http://schemas.microsoft.com/office/drawing/2014/main" id="{2CDE1AC1-5AA3-41D6-8C17-024CD19E4F53}"/>
                    </a:ext>
                  </a:extLst>
                </p14:cNvPr>
                <p14:cNvContentPartPr/>
                <p14:nvPr/>
              </p14:nvContentPartPr>
              <p14:xfrm>
                <a:off x="4183470" y="4518330"/>
                <a:ext cx="219240" cy="295920"/>
              </p14:xfrm>
            </p:contentPart>
          </mc:Choice>
          <mc:Fallback xmlns="">
            <p:pic>
              <p:nvPicPr>
                <p:cNvPr id="36" name="墨迹 35">
                  <a:extLst>
                    <a:ext uri="{FF2B5EF4-FFF2-40B4-BE49-F238E27FC236}">
                      <a16:creationId xmlns:a16="http://schemas.microsoft.com/office/drawing/2014/main" id="{2CDE1AC1-5AA3-41D6-8C17-024CD19E4F53}"/>
                    </a:ext>
                  </a:extLst>
                </p:cNvPr>
                <p:cNvPicPr/>
                <p:nvPr/>
              </p:nvPicPr>
              <p:blipFill>
                <a:blip r:embed="rId67"/>
                <a:stretch>
                  <a:fillRect/>
                </a:stretch>
              </p:blipFill>
              <p:spPr>
                <a:xfrm>
                  <a:off x="4165830" y="4500690"/>
                  <a:ext cx="2548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墨迹 36">
                  <a:extLst>
                    <a:ext uri="{FF2B5EF4-FFF2-40B4-BE49-F238E27FC236}">
                      <a16:creationId xmlns:a16="http://schemas.microsoft.com/office/drawing/2014/main" id="{2EF7A587-6A80-4375-8176-08511709C33F}"/>
                    </a:ext>
                  </a:extLst>
                </p14:cNvPr>
                <p14:cNvContentPartPr/>
                <p14:nvPr/>
              </p14:nvContentPartPr>
              <p14:xfrm>
                <a:off x="4566870" y="4501050"/>
                <a:ext cx="18720" cy="57600"/>
              </p14:xfrm>
            </p:contentPart>
          </mc:Choice>
          <mc:Fallback xmlns="">
            <p:pic>
              <p:nvPicPr>
                <p:cNvPr id="37" name="墨迹 36">
                  <a:extLst>
                    <a:ext uri="{FF2B5EF4-FFF2-40B4-BE49-F238E27FC236}">
                      <a16:creationId xmlns:a16="http://schemas.microsoft.com/office/drawing/2014/main" id="{2EF7A587-6A80-4375-8176-08511709C33F}"/>
                    </a:ext>
                  </a:extLst>
                </p:cNvPr>
                <p:cNvPicPr/>
                <p:nvPr/>
              </p:nvPicPr>
              <p:blipFill>
                <a:blip r:embed="rId69"/>
                <a:stretch>
                  <a:fillRect/>
                </a:stretch>
              </p:blipFill>
              <p:spPr>
                <a:xfrm>
                  <a:off x="4549230" y="4483410"/>
                  <a:ext cx="543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8" name="墨迹 37">
                  <a:extLst>
                    <a:ext uri="{FF2B5EF4-FFF2-40B4-BE49-F238E27FC236}">
                      <a16:creationId xmlns:a16="http://schemas.microsoft.com/office/drawing/2014/main" id="{15664AF4-88F9-465A-AF68-8FB1C1E7E564}"/>
                    </a:ext>
                  </a:extLst>
                </p14:cNvPr>
                <p14:cNvContentPartPr/>
                <p14:nvPr/>
              </p14:nvContentPartPr>
              <p14:xfrm>
                <a:off x="4526550" y="4635330"/>
                <a:ext cx="68400" cy="161280"/>
              </p14:xfrm>
            </p:contentPart>
          </mc:Choice>
          <mc:Fallback xmlns="">
            <p:pic>
              <p:nvPicPr>
                <p:cNvPr id="38" name="墨迹 37">
                  <a:extLst>
                    <a:ext uri="{FF2B5EF4-FFF2-40B4-BE49-F238E27FC236}">
                      <a16:creationId xmlns:a16="http://schemas.microsoft.com/office/drawing/2014/main" id="{15664AF4-88F9-465A-AF68-8FB1C1E7E564}"/>
                    </a:ext>
                  </a:extLst>
                </p:cNvPr>
                <p:cNvPicPr/>
                <p:nvPr/>
              </p:nvPicPr>
              <p:blipFill>
                <a:blip r:embed="rId71"/>
                <a:stretch>
                  <a:fillRect/>
                </a:stretch>
              </p:blipFill>
              <p:spPr>
                <a:xfrm>
                  <a:off x="4508910" y="4617690"/>
                  <a:ext cx="1040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9" name="墨迹 38">
                  <a:extLst>
                    <a:ext uri="{FF2B5EF4-FFF2-40B4-BE49-F238E27FC236}">
                      <a16:creationId xmlns:a16="http://schemas.microsoft.com/office/drawing/2014/main" id="{2A6782AF-0BA0-4F0A-B990-27668F8A14C6}"/>
                    </a:ext>
                  </a:extLst>
                </p14:cNvPr>
                <p14:cNvContentPartPr/>
                <p14:nvPr/>
              </p14:nvContentPartPr>
              <p14:xfrm>
                <a:off x="4601790" y="4374690"/>
                <a:ext cx="209160" cy="167760"/>
              </p14:xfrm>
            </p:contentPart>
          </mc:Choice>
          <mc:Fallback xmlns="">
            <p:pic>
              <p:nvPicPr>
                <p:cNvPr id="39" name="墨迹 38">
                  <a:extLst>
                    <a:ext uri="{FF2B5EF4-FFF2-40B4-BE49-F238E27FC236}">
                      <a16:creationId xmlns:a16="http://schemas.microsoft.com/office/drawing/2014/main" id="{2A6782AF-0BA0-4F0A-B990-27668F8A14C6}"/>
                    </a:ext>
                  </a:extLst>
                </p:cNvPr>
                <p:cNvPicPr/>
                <p:nvPr/>
              </p:nvPicPr>
              <p:blipFill>
                <a:blip r:embed="rId73"/>
                <a:stretch>
                  <a:fillRect/>
                </a:stretch>
              </p:blipFill>
              <p:spPr>
                <a:xfrm>
                  <a:off x="4583790" y="4356690"/>
                  <a:ext cx="2448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0" name="墨迹 39">
                  <a:extLst>
                    <a:ext uri="{FF2B5EF4-FFF2-40B4-BE49-F238E27FC236}">
                      <a16:creationId xmlns:a16="http://schemas.microsoft.com/office/drawing/2014/main" id="{D3237344-6B90-4304-B378-DED89BFBF1E4}"/>
                    </a:ext>
                  </a:extLst>
                </p14:cNvPr>
                <p14:cNvContentPartPr/>
                <p14:nvPr/>
              </p14:nvContentPartPr>
              <p14:xfrm>
                <a:off x="4619790" y="4491330"/>
                <a:ext cx="100440" cy="282240"/>
              </p14:xfrm>
            </p:contentPart>
          </mc:Choice>
          <mc:Fallback xmlns="">
            <p:pic>
              <p:nvPicPr>
                <p:cNvPr id="40" name="墨迹 39">
                  <a:extLst>
                    <a:ext uri="{FF2B5EF4-FFF2-40B4-BE49-F238E27FC236}">
                      <a16:creationId xmlns:a16="http://schemas.microsoft.com/office/drawing/2014/main" id="{D3237344-6B90-4304-B378-DED89BFBF1E4}"/>
                    </a:ext>
                  </a:extLst>
                </p:cNvPr>
                <p:cNvPicPr/>
                <p:nvPr/>
              </p:nvPicPr>
              <p:blipFill>
                <a:blip r:embed="rId75"/>
                <a:stretch>
                  <a:fillRect/>
                </a:stretch>
              </p:blipFill>
              <p:spPr>
                <a:xfrm>
                  <a:off x="4602150" y="4473330"/>
                  <a:ext cx="1360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1" name="墨迹 40">
                  <a:extLst>
                    <a:ext uri="{FF2B5EF4-FFF2-40B4-BE49-F238E27FC236}">
                      <a16:creationId xmlns:a16="http://schemas.microsoft.com/office/drawing/2014/main" id="{E3F51944-CCD9-4A27-A4E8-67C1328579B8}"/>
                    </a:ext>
                  </a:extLst>
                </p14:cNvPr>
                <p14:cNvContentPartPr/>
                <p14:nvPr/>
              </p14:nvContentPartPr>
              <p14:xfrm>
                <a:off x="4705470" y="4548570"/>
                <a:ext cx="104040" cy="311760"/>
              </p14:xfrm>
            </p:contentPart>
          </mc:Choice>
          <mc:Fallback xmlns="">
            <p:pic>
              <p:nvPicPr>
                <p:cNvPr id="41" name="墨迹 40">
                  <a:extLst>
                    <a:ext uri="{FF2B5EF4-FFF2-40B4-BE49-F238E27FC236}">
                      <a16:creationId xmlns:a16="http://schemas.microsoft.com/office/drawing/2014/main" id="{E3F51944-CCD9-4A27-A4E8-67C1328579B8}"/>
                    </a:ext>
                  </a:extLst>
                </p:cNvPr>
                <p:cNvPicPr/>
                <p:nvPr/>
              </p:nvPicPr>
              <p:blipFill>
                <a:blip r:embed="rId77"/>
                <a:stretch>
                  <a:fillRect/>
                </a:stretch>
              </p:blipFill>
              <p:spPr>
                <a:xfrm>
                  <a:off x="4687830" y="4530570"/>
                  <a:ext cx="13968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 name="墨迹 41">
                  <a:extLst>
                    <a:ext uri="{FF2B5EF4-FFF2-40B4-BE49-F238E27FC236}">
                      <a16:creationId xmlns:a16="http://schemas.microsoft.com/office/drawing/2014/main" id="{F9A8E626-1293-4D43-A172-478FD48C20B0}"/>
                    </a:ext>
                  </a:extLst>
                </p14:cNvPr>
                <p14:cNvContentPartPr/>
                <p14:nvPr/>
              </p14:nvContentPartPr>
              <p14:xfrm>
                <a:off x="4720590" y="4694370"/>
                <a:ext cx="48240" cy="19800"/>
              </p14:xfrm>
            </p:contentPart>
          </mc:Choice>
          <mc:Fallback xmlns="">
            <p:pic>
              <p:nvPicPr>
                <p:cNvPr id="42" name="墨迹 41">
                  <a:extLst>
                    <a:ext uri="{FF2B5EF4-FFF2-40B4-BE49-F238E27FC236}">
                      <a16:creationId xmlns:a16="http://schemas.microsoft.com/office/drawing/2014/main" id="{F9A8E626-1293-4D43-A172-478FD48C20B0}"/>
                    </a:ext>
                  </a:extLst>
                </p:cNvPr>
                <p:cNvPicPr/>
                <p:nvPr/>
              </p:nvPicPr>
              <p:blipFill>
                <a:blip r:embed="rId79"/>
                <a:stretch>
                  <a:fillRect/>
                </a:stretch>
              </p:blipFill>
              <p:spPr>
                <a:xfrm>
                  <a:off x="4702950" y="4676730"/>
                  <a:ext cx="838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3" name="墨迹 42">
                  <a:extLst>
                    <a:ext uri="{FF2B5EF4-FFF2-40B4-BE49-F238E27FC236}">
                      <a16:creationId xmlns:a16="http://schemas.microsoft.com/office/drawing/2014/main" id="{2FA60E01-75B5-468D-9647-D5C8923B914F}"/>
                    </a:ext>
                  </a:extLst>
                </p14:cNvPr>
                <p14:cNvContentPartPr/>
                <p14:nvPr/>
              </p14:nvContentPartPr>
              <p14:xfrm>
                <a:off x="4701510" y="4718130"/>
                <a:ext cx="309240" cy="106920"/>
              </p14:xfrm>
            </p:contentPart>
          </mc:Choice>
          <mc:Fallback xmlns="">
            <p:pic>
              <p:nvPicPr>
                <p:cNvPr id="43" name="墨迹 42">
                  <a:extLst>
                    <a:ext uri="{FF2B5EF4-FFF2-40B4-BE49-F238E27FC236}">
                      <a16:creationId xmlns:a16="http://schemas.microsoft.com/office/drawing/2014/main" id="{2FA60E01-75B5-468D-9647-D5C8923B914F}"/>
                    </a:ext>
                  </a:extLst>
                </p:cNvPr>
                <p:cNvPicPr/>
                <p:nvPr/>
              </p:nvPicPr>
              <p:blipFill>
                <a:blip r:embed="rId81"/>
                <a:stretch>
                  <a:fillRect/>
                </a:stretch>
              </p:blipFill>
              <p:spPr>
                <a:xfrm>
                  <a:off x="4683510" y="4700490"/>
                  <a:ext cx="3448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4" name="墨迹 43">
                  <a:extLst>
                    <a:ext uri="{FF2B5EF4-FFF2-40B4-BE49-F238E27FC236}">
                      <a16:creationId xmlns:a16="http://schemas.microsoft.com/office/drawing/2014/main" id="{29BC3469-D092-4F9B-8C82-E8EF7662AFF8}"/>
                    </a:ext>
                  </a:extLst>
                </p14:cNvPr>
                <p14:cNvContentPartPr/>
                <p14:nvPr/>
              </p14:nvContentPartPr>
              <p14:xfrm>
                <a:off x="5032350" y="4422570"/>
                <a:ext cx="70200" cy="415080"/>
              </p14:xfrm>
            </p:contentPart>
          </mc:Choice>
          <mc:Fallback xmlns="">
            <p:pic>
              <p:nvPicPr>
                <p:cNvPr id="44" name="墨迹 43">
                  <a:extLst>
                    <a:ext uri="{FF2B5EF4-FFF2-40B4-BE49-F238E27FC236}">
                      <a16:creationId xmlns:a16="http://schemas.microsoft.com/office/drawing/2014/main" id="{29BC3469-D092-4F9B-8C82-E8EF7662AFF8}"/>
                    </a:ext>
                  </a:extLst>
                </p:cNvPr>
                <p:cNvPicPr/>
                <p:nvPr/>
              </p:nvPicPr>
              <p:blipFill>
                <a:blip r:embed="rId83"/>
                <a:stretch>
                  <a:fillRect/>
                </a:stretch>
              </p:blipFill>
              <p:spPr>
                <a:xfrm>
                  <a:off x="5014350" y="4404930"/>
                  <a:ext cx="10584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5" name="墨迹 44">
                  <a:extLst>
                    <a:ext uri="{FF2B5EF4-FFF2-40B4-BE49-F238E27FC236}">
                      <a16:creationId xmlns:a16="http://schemas.microsoft.com/office/drawing/2014/main" id="{E9B1D7E4-936C-49DB-921F-ADE71E69DC5C}"/>
                    </a:ext>
                  </a:extLst>
                </p14:cNvPr>
                <p14:cNvContentPartPr/>
                <p14:nvPr/>
              </p14:nvContentPartPr>
              <p14:xfrm>
                <a:off x="5003190" y="4610490"/>
                <a:ext cx="104400" cy="164880"/>
              </p14:xfrm>
            </p:contentPart>
          </mc:Choice>
          <mc:Fallback xmlns="">
            <p:pic>
              <p:nvPicPr>
                <p:cNvPr id="45" name="墨迹 44">
                  <a:extLst>
                    <a:ext uri="{FF2B5EF4-FFF2-40B4-BE49-F238E27FC236}">
                      <a16:creationId xmlns:a16="http://schemas.microsoft.com/office/drawing/2014/main" id="{E9B1D7E4-936C-49DB-921F-ADE71E69DC5C}"/>
                    </a:ext>
                  </a:extLst>
                </p:cNvPr>
                <p:cNvPicPr/>
                <p:nvPr/>
              </p:nvPicPr>
              <p:blipFill>
                <a:blip r:embed="rId85"/>
                <a:stretch>
                  <a:fillRect/>
                </a:stretch>
              </p:blipFill>
              <p:spPr>
                <a:xfrm>
                  <a:off x="4985550" y="4592850"/>
                  <a:ext cx="1400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6" name="墨迹 45">
                  <a:extLst>
                    <a:ext uri="{FF2B5EF4-FFF2-40B4-BE49-F238E27FC236}">
                      <a16:creationId xmlns:a16="http://schemas.microsoft.com/office/drawing/2014/main" id="{EDEA73CE-4051-4778-92C1-6B7CFF0A845A}"/>
                    </a:ext>
                  </a:extLst>
                </p14:cNvPr>
                <p14:cNvContentPartPr/>
                <p14:nvPr/>
              </p14:nvContentPartPr>
              <p14:xfrm>
                <a:off x="5108310" y="4517610"/>
                <a:ext cx="75960" cy="274320"/>
              </p14:xfrm>
            </p:contentPart>
          </mc:Choice>
          <mc:Fallback xmlns="">
            <p:pic>
              <p:nvPicPr>
                <p:cNvPr id="46" name="墨迹 45">
                  <a:extLst>
                    <a:ext uri="{FF2B5EF4-FFF2-40B4-BE49-F238E27FC236}">
                      <a16:creationId xmlns:a16="http://schemas.microsoft.com/office/drawing/2014/main" id="{EDEA73CE-4051-4778-92C1-6B7CFF0A845A}"/>
                    </a:ext>
                  </a:extLst>
                </p:cNvPr>
                <p:cNvPicPr/>
                <p:nvPr/>
              </p:nvPicPr>
              <p:blipFill>
                <a:blip r:embed="rId87"/>
                <a:stretch>
                  <a:fillRect/>
                </a:stretch>
              </p:blipFill>
              <p:spPr>
                <a:xfrm>
                  <a:off x="5090670" y="4499970"/>
                  <a:ext cx="1116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7" name="墨迹 46">
                  <a:extLst>
                    <a:ext uri="{FF2B5EF4-FFF2-40B4-BE49-F238E27FC236}">
                      <a16:creationId xmlns:a16="http://schemas.microsoft.com/office/drawing/2014/main" id="{4A7F838D-939D-4937-94A6-0D2672DD8229}"/>
                    </a:ext>
                  </a:extLst>
                </p14:cNvPr>
                <p14:cNvContentPartPr/>
                <p14:nvPr/>
              </p14:nvContentPartPr>
              <p14:xfrm>
                <a:off x="5205510" y="4411770"/>
                <a:ext cx="95400" cy="486360"/>
              </p14:xfrm>
            </p:contentPart>
          </mc:Choice>
          <mc:Fallback xmlns="">
            <p:pic>
              <p:nvPicPr>
                <p:cNvPr id="47" name="墨迹 46">
                  <a:extLst>
                    <a:ext uri="{FF2B5EF4-FFF2-40B4-BE49-F238E27FC236}">
                      <a16:creationId xmlns:a16="http://schemas.microsoft.com/office/drawing/2014/main" id="{4A7F838D-939D-4937-94A6-0D2672DD8229}"/>
                    </a:ext>
                  </a:extLst>
                </p:cNvPr>
                <p:cNvPicPr/>
                <p:nvPr/>
              </p:nvPicPr>
              <p:blipFill>
                <a:blip r:embed="rId89"/>
                <a:stretch>
                  <a:fillRect/>
                </a:stretch>
              </p:blipFill>
              <p:spPr>
                <a:xfrm>
                  <a:off x="5187510" y="4393770"/>
                  <a:ext cx="13104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8" name="墨迹 47">
                  <a:extLst>
                    <a:ext uri="{FF2B5EF4-FFF2-40B4-BE49-F238E27FC236}">
                      <a16:creationId xmlns:a16="http://schemas.microsoft.com/office/drawing/2014/main" id="{87CF500C-C9CC-4187-AA04-073E4C85D7B0}"/>
                    </a:ext>
                  </a:extLst>
                </p14:cNvPr>
                <p14:cNvContentPartPr/>
                <p14:nvPr/>
              </p14:nvContentPartPr>
              <p14:xfrm>
                <a:off x="5185350" y="4659810"/>
                <a:ext cx="67320" cy="26280"/>
              </p14:xfrm>
            </p:contentPart>
          </mc:Choice>
          <mc:Fallback xmlns="">
            <p:pic>
              <p:nvPicPr>
                <p:cNvPr id="48" name="墨迹 47">
                  <a:extLst>
                    <a:ext uri="{FF2B5EF4-FFF2-40B4-BE49-F238E27FC236}">
                      <a16:creationId xmlns:a16="http://schemas.microsoft.com/office/drawing/2014/main" id="{87CF500C-C9CC-4187-AA04-073E4C85D7B0}"/>
                    </a:ext>
                  </a:extLst>
                </p:cNvPr>
                <p:cNvPicPr/>
                <p:nvPr/>
              </p:nvPicPr>
              <p:blipFill>
                <a:blip r:embed="rId91"/>
                <a:stretch>
                  <a:fillRect/>
                </a:stretch>
              </p:blipFill>
              <p:spPr>
                <a:xfrm>
                  <a:off x="5167350" y="4641810"/>
                  <a:ext cx="1029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9" name="墨迹 48">
                  <a:extLst>
                    <a:ext uri="{FF2B5EF4-FFF2-40B4-BE49-F238E27FC236}">
                      <a16:creationId xmlns:a16="http://schemas.microsoft.com/office/drawing/2014/main" id="{66EABE25-157A-484A-AB93-FD82686F0651}"/>
                    </a:ext>
                  </a:extLst>
                </p14:cNvPr>
                <p14:cNvContentPartPr/>
                <p14:nvPr/>
              </p14:nvContentPartPr>
              <p14:xfrm>
                <a:off x="5193630" y="4702290"/>
                <a:ext cx="81360" cy="123840"/>
              </p14:xfrm>
            </p:contentPart>
          </mc:Choice>
          <mc:Fallback xmlns="">
            <p:pic>
              <p:nvPicPr>
                <p:cNvPr id="49" name="墨迹 48">
                  <a:extLst>
                    <a:ext uri="{FF2B5EF4-FFF2-40B4-BE49-F238E27FC236}">
                      <a16:creationId xmlns:a16="http://schemas.microsoft.com/office/drawing/2014/main" id="{66EABE25-157A-484A-AB93-FD82686F0651}"/>
                    </a:ext>
                  </a:extLst>
                </p:cNvPr>
                <p:cNvPicPr/>
                <p:nvPr/>
              </p:nvPicPr>
              <p:blipFill>
                <a:blip r:embed="rId93"/>
                <a:stretch>
                  <a:fillRect/>
                </a:stretch>
              </p:blipFill>
              <p:spPr>
                <a:xfrm>
                  <a:off x="5175630" y="4684290"/>
                  <a:ext cx="1170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0" name="墨迹 49">
                  <a:extLst>
                    <a:ext uri="{FF2B5EF4-FFF2-40B4-BE49-F238E27FC236}">
                      <a16:creationId xmlns:a16="http://schemas.microsoft.com/office/drawing/2014/main" id="{38BFF72D-4D2F-444B-88F7-6FB6B9CCB697}"/>
                    </a:ext>
                  </a:extLst>
                </p14:cNvPr>
                <p14:cNvContentPartPr/>
                <p14:nvPr/>
              </p14:nvContentPartPr>
              <p14:xfrm>
                <a:off x="5498550" y="4408890"/>
                <a:ext cx="39240" cy="109080"/>
              </p14:xfrm>
            </p:contentPart>
          </mc:Choice>
          <mc:Fallback xmlns="">
            <p:pic>
              <p:nvPicPr>
                <p:cNvPr id="50" name="墨迹 49">
                  <a:extLst>
                    <a:ext uri="{FF2B5EF4-FFF2-40B4-BE49-F238E27FC236}">
                      <a16:creationId xmlns:a16="http://schemas.microsoft.com/office/drawing/2014/main" id="{38BFF72D-4D2F-444B-88F7-6FB6B9CCB697}"/>
                    </a:ext>
                  </a:extLst>
                </p:cNvPr>
                <p:cNvPicPr/>
                <p:nvPr/>
              </p:nvPicPr>
              <p:blipFill>
                <a:blip r:embed="rId95"/>
                <a:stretch>
                  <a:fillRect/>
                </a:stretch>
              </p:blipFill>
              <p:spPr>
                <a:xfrm>
                  <a:off x="5480910" y="4391250"/>
                  <a:ext cx="748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墨迹 50">
                  <a:extLst>
                    <a:ext uri="{FF2B5EF4-FFF2-40B4-BE49-F238E27FC236}">
                      <a16:creationId xmlns:a16="http://schemas.microsoft.com/office/drawing/2014/main" id="{C05345CD-3C32-423E-9ABC-53A133A17CC9}"/>
                    </a:ext>
                  </a:extLst>
                </p14:cNvPr>
                <p14:cNvContentPartPr/>
                <p14:nvPr/>
              </p14:nvContentPartPr>
              <p14:xfrm>
                <a:off x="5516910" y="4458570"/>
                <a:ext cx="102600" cy="53640"/>
              </p14:xfrm>
            </p:contentPart>
          </mc:Choice>
          <mc:Fallback xmlns="">
            <p:pic>
              <p:nvPicPr>
                <p:cNvPr id="51" name="墨迹 50">
                  <a:extLst>
                    <a:ext uri="{FF2B5EF4-FFF2-40B4-BE49-F238E27FC236}">
                      <a16:creationId xmlns:a16="http://schemas.microsoft.com/office/drawing/2014/main" id="{C05345CD-3C32-423E-9ABC-53A133A17CC9}"/>
                    </a:ext>
                  </a:extLst>
                </p:cNvPr>
                <p:cNvPicPr/>
                <p:nvPr/>
              </p:nvPicPr>
              <p:blipFill>
                <a:blip r:embed="rId97"/>
                <a:stretch>
                  <a:fillRect/>
                </a:stretch>
              </p:blipFill>
              <p:spPr>
                <a:xfrm>
                  <a:off x="5499270" y="4440930"/>
                  <a:ext cx="138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墨迹 51">
                  <a:extLst>
                    <a:ext uri="{FF2B5EF4-FFF2-40B4-BE49-F238E27FC236}">
                      <a16:creationId xmlns:a16="http://schemas.microsoft.com/office/drawing/2014/main" id="{2F121759-A6F9-46B8-8333-E5B62C8026B2}"/>
                    </a:ext>
                  </a:extLst>
                </p14:cNvPr>
                <p14:cNvContentPartPr/>
                <p14:nvPr/>
              </p14:nvContentPartPr>
              <p14:xfrm>
                <a:off x="5415030" y="4554690"/>
                <a:ext cx="210960" cy="162720"/>
              </p14:xfrm>
            </p:contentPart>
          </mc:Choice>
          <mc:Fallback xmlns="">
            <p:pic>
              <p:nvPicPr>
                <p:cNvPr id="52" name="墨迹 51">
                  <a:extLst>
                    <a:ext uri="{FF2B5EF4-FFF2-40B4-BE49-F238E27FC236}">
                      <a16:creationId xmlns:a16="http://schemas.microsoft.com/office/drawing/2014/main" id="{2F121759-A6F9-46B8-8333-E5B62C8026B2}"/>
                    </a:ext>
                  </a:extLst>
                </p:cNvPr>
                <p:cNvPicPr/>
                <p:nvPr/>
              </p:nvPicPr>
              <p:blipFill>
                <a:blip r:embed="rId99"/>
                <a:stretch>
                  <a:fillRect/>
                </a:stretch>
              </p:blipFill>
              <p:spPr>
                <a:xfrm>
                  <a:off x="5397390" y="4537050"/>
                  <a:ext cx="2466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墨迹 52">
                  <a:extLst>
                    <a:ext uri="{FF2B5EF4-FFF2-40B4-BE49-F238E27FC236}">
                      <a16:creationId xmlns:a16="http://schemas.microsoft.com/office/drawing/2014/main" id="{7B0ACDD6-ED9D-445A-B94E-D18D855CE816}"/>
                    </a:ext>
                  </a:extLst>
                </p14:cNvPr>
                <p14:cNvContentPartPr/>
                <p14:nvPr/>
              </p14:nvContentPartPr>
              <p14:xfrm>
                <a:off x="5429790" y="4589250"/>
                <a:ext cx="259920" cy="280800"/>
              </p14:xfrm>
            </p:contentPart>
          </mc:Choice>
          <mc:Fallback xmlns="">
            <p:pic>
              <p:nvPicPr>
                <p:cNvPr id="53" name="墨迹 52">
                  <a:extLst>
                    <a:ext uri="{FF2B5EF4-FFF2-40B4-BE49-F238E27FC236}">
                      <a16:creationId xmlns:a16="http://schemas.microsoft.com/office/drawing/2014/main" id="{7B0ACDD6-ED9D-445A-B94E-D18D855CE816}"/>
                    </a:ext>
                  </a:extLst>
                </p:cNvPr>
                <p:cNvPicPr/>
                <p:nvPr/>
              </p:nvPicPr>
              <p:blipFill>
                <a:blip r:embed="rId101"/>
                <a:stretch>
                  <a:fillRect/>
                </a:stretch>
              </p:blipFill>
              <p:spPr>
                <a:xfrm>
                  <a:off x="5412150" y="4571610"/>
                  <a:ext cx="29556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4" name="墨迹 53">
                  <a:extLst>
                    <a:ext uri="{FF2B5EF4-FFF2-40B4-BE49-F238E27FC236}">
                      <a16:creationId xmlns:a16="http://schemas.microsoft.com/office/drawing/2014/main" id="{5CC55B90-CFA0-41FD-AF73-E03C8C95701D}"/>
                    </a:ext>
                  </a:extLst>
                </p14:cNvPr>
                <p14:cNvContentPartPr/>
                <p14:nvPr/>
              </p14:nvContentPartPr>
              <p14:xfrm>
                <a:off x="5545350" y="4605810"/>
                <a:ext cx="39960" cy="100800"/>
              </p14:xfrm>
            </p:contentPart>
          </mc:Choice>
          <mc:Fallback xmlns="">
            <p:pic>
              <p:nvPicPr>
                <p:cNvPr id="54" name="墨迹 53">
                  <a:extLst>
                    <a:ext uri="{FF2B5EF4-FFF2-40B4-BE49-F238E27FC236}">
                      <a16:creationId xmlns:a16="http://schemas.microsoft.com/office/drawing/2014/main" id="{5CC55B90-CFA0-41FD-AF73-E03C8C95701D}"/>
                    </a:ext>
                  </a:extLst>
                </p:cNvPr>
                <p:cNvPicPr/>
                <p:nvPr/>
              </p:nvPicPr>
              <p:blipFill>
                <a:blip r:embed="rId103"/>
                <a:stretch>
                  <a:fillRect/>
                </a:stretch>
              </p:blipFill>
              <p:spPr>
                <a:xfrm>
                  <a:off x="5527710" y="4588170"/>
                  <a:ext cx="756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5" name="墨迹 54">
                  <a:extLst>
                    <a:ext uri="{FF2B5EF4-FFF2-40B4-BE49-F238E27FC236}">
                      <a16:creationId xmlns:a16="http://schemas.microsoft.com/office/drawing/2014/main" id="{1517E105-52B2-47D9-8DD5-19078237937D}"/>
                    </a:ext>
                  </a:extLst>
                </p14:cNvPr>
                <p14:cNvContentPartPr/>
                <p14:nvPr/>
              </p14:nvContentPartPr>
              <p14:xfrm>
                <a:off x="5808510" y="4496010"/>
                <a:ext cx="9720" cy="42480"/>
              </p14:xfrm>
            </p:contentPart>
          </mc:Choice>
          <mc:Fallback xmlns="">
            <p:pic>
              <p:nvPicPr>
                <p:cNvPr id="55" name="墨迹 54">
                  <a:extLst>
                    <a:ext uri="{FF2B5EF4-FFF2-40B4-BE49-F238E27FC236}">
                      <a16:creationId xmlns:a16="http://schemas.microsoft.com/office/drawing/2014/main" id="{1517E105-52B2-47D9-8DD5-19078237937D}"/>
                    </a:ext>
                  </a:extLst>
                </p:cNvPr>
                <p:cNvPicPr/>
                <p:nvPr/>
              </p:nvPicPr>
              <p:blipFill>
                <a:blip r:embed="rId105"/>
                <a:stretch>
                  <a:fillRect/>
                </a:stretch>
              </p:blipFill>
              <p:spPr>
                <a:xfrm>
                  <a:off x="5790510" y="4478010"/>
                  <a:ext cx="453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6" name="墨迹 55">
                  <a:extLst>
                    <a:ext uri="{FF2B5EF4-FFF2-40B4-BE49-F238E27FC236}">
                      <a16:creationId xmlns:a16="http://schemas.microsoft.com/office/drawing/2014/main" id="{8F77C72F-1220-411C-B0B3-B88886EF640B}"/>
                    </a:ext>
                  </a:extLst>
                </p14:cNvPr>
                <p14:cNvContentPartPr/>
                <p14:nvPr/>
              </p14:nvContentPartPr>
              <p14:xfrm>
                <a:off x="5670270" y="4619490"/>
                <a:ext cx="214560" cy="282240"/>
              </p14:xfrm>
            </p:contentPart>
          </mc:Choice>
          <mc:Fallback xmlns="">
            <p:pic>
              <p:nvPicPr>
                <p:cNvPr id="56" name="墨迹 55">
                  <a:extLst>
                    <a:ext uri="{FF2B5EF4-FFF2-40B4-BE49-F238E27FC236}">
                      <a16:creationId xmlns:a16="http://schemas.microsoft.com/office/drawing/2014/main" id="{8F77C72F-1220-411C-B0B3-B88886EF640B}"/>
                    </a:ext>
                  </a:extLst>
                </p:cNvPr>
                <p:cNvPicPr/>
                <p:nvPr/>
              </p:nvPicPr>
              <p:blipFill>
                <a:blip r:embed="rId107"/>
                <a:stretch>
                  <a:fillRect/>
                </a:stretch>
              </p:blipFill>
              <p:spPr>
                <a:xfrm>
                  <a:off x="5652270" y="4601490"/>
                  <a:ext cx="25020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7" name="墨迹 56">
                  <a:extLst>
                    <a:ext uri="{FF2B5EF4-FFF2-40B4-BE49-F238E27FC236}">
                      <a16:creationId xmlns:a16="http://schemas.microsoft.com/office/drawing/2014/main" id="{66C7A14A-6CA8-456A-BE4E-A9FB0A5F9B12}"/>
                    </a:ext>
                  </a:extLst>
                </p14:cNvPr>
                <p14:cNvContentPartPr/>
                <p14:nvPr/>
              </p14:nvContentPartPr>
              <p14:xfrm>
                <a:off x="5959350" y="4377570"/>
                <a:ext cx="27720" cy="49320"/>
              </p14:xfrm>
            </p:contentPart>
          </mc:Choice>
          <mc:Fallback xmlns="">
            <p:pic>
              <p:nvPicPr>
                <p:cNvPr id="57" name="墨迹 56">
                  <a:extLst>
                    <a:ext uri="{FF2B5EF4-FFF2-40B4-BE49-F238E27FC236}">
                      <a16:creationId xmlns:a16="http://schemas.microsoft.com/office/drawing/2014/main" id="{66C7A14A-6CA8-456A-BE4E-A9FB0A5F9B12}"/>
                    </a:ext>
                  </a:extLst>
                </p:cNvPr>
                <p:cNvPicPr/>
                <p:nvPr/>
              </p:nvPicPr>
              <p:blipFill>
                <a:blip r:embed="rId109"/>
                <a:stretch>
                  <a:fillRect/>
                </a:stretch>
              </p:blipFill>
              <p:spPr>
                <a:xfrm>
                  <a:off x="5941350" y="4359930"/>
                  <a:ext cx="633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8" name="墨迹 57">
                  <a:extLst>
                    <a:ext uri="{FF2B5EF4-FFF2-40B4-BE49-F238E27FC236}">
                      <a16:creationId xmlns:a16="http://schemas.microsoft.com/office/drawing/2014/main" id="{DDDE8196-9612-4E2E-BEE5-0E824E877392}"/>
                    </a:ext>
                  </a:extLst>
                </p14:cNvPr>
                <p14:cNvContentPartPr/>
                <p14:nvPr/>
              </p14:nvContentPartPr>
              <p14:xfrm>
                <a:off x="5868990" y="4355610"/>
                <a:ext cx="284400" cy="184680"/>
              </p14:xfrm>
            </p:contentPart>
          </mc:Choice>
          <mc:Fallback xmlns="">
            <p:pic>
              <p:nvPicPr>
                <p:cNvPr id="58" name="墨迹 57">
                  <a:extLst>
                    <a:ext uri="{FF2B5EF4-FFF2-40B4-BE49-F238E27FC236}">
                      <a16:creationId xmlns:a16="http://schemas.microsoft.com/office/drawing/2014/main" id="{DDDE8196-9612-4E2E-BEE5-0E824E877392}"/>
                    </a:ext>
                  </a:extLst>
                </p:cNvPr>
                <p:cNvPicPr/>
                <p:nvPr/>
              </p:nvPicPr>
              <p:blipFill>
                <a:blip r:embed="rId111"/>
                <a:stretch>
                  <a:fillRect/>
                </a:stretch>
              </p:blipFill>
              <p:spPr>
                <a:xfrm>
                  <a:off x="5851350" y="4337970"/>
                  <a:ext cx="3200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9" name="墨迹 58">
                  <a:extLst>
                    <a:ext uri="{FF2B5EF4-FFF2-40B4-BE49-F238E27FC236}">
                      <a16:creationId xmlns:a16="http://schemas.microsoft.com/office/drawing/2014/main" id="{33CD6516-1332-418D-A26D-7757F59000FF}"/>
                    </a:ext>
                  </a:extLst>
                </p14:cNvPr>
                <p14:cNvContentPartPr/>
                <p14:nvPr/>
              </p14:nvContentPartPr>
              <p14:xfrm>
                <a:off x="6005430" y="4493490"/>
                <a:ext cx="108720" cy="159480"/>
              </p14:xfrm>
            </p:contentPart>
          </mc:Choice>
          <mc:Fallback xmlns="">
            <p:pic>
              <p:nvPicPr>
                <p:cNvPr id="59" name="墨迹 58">
                  <a:extLst>
                    <a:ext uri="{FF2B5EF4-FFF2-40B4-BE49-F238E27FC236}">
                      <a16:creationId xmlns:a16="http://schemas.microsoft.com/office/drawing/2014/main" id="{33CD6516-1332-418D-A26D-7757F59000FF}"/>
                    </a:ext>
                  </a:extLst>
                </p:cNvPr>
                <p:cNvPicPr/>
                <p:nvPr/>
              </p:nvPicPr>
              <p:blipFill>
                <a:blip r:embed="rId113"/>
                <a:stretch>
                  <a:fillRect/>
                </a:stretch>
              </p:blipFill>
              <p:spPr>
                <a:xfrm>
                  <a:off x="5987430" y="4475850"/>
                  <a:ext cx="1443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0" name="墨迹 59">
                  <a:extLst>
                    <a:ext uri="{FF2B5EF4-FFF2-40B4-BE49-F238E27FC236}">
                      <a16:creationId xmlns:a16="http://schemas.microsoft.com/office/drawing/2014/main" id="{2861FD0B-ADA5-43C8-9F57-F21B14C26F2D}"/>
                    </a:ext>
                  </a:extLst>
                </p14:cNvPr>
                <p14:cNvContentPartPr/>
                <p14:nvPr/>
              </p14:nvContentPartPr>
              <p14:xfrm>
                <a:off x="5974470" y="4587090"/>
                <a:ext cx="99000" cy="96120"/>
              </p14:xfrm>
            </p:contentPart>
          </mc:Choice>
          <mc:Fallback xmlns="">
            <p:pic>
              <p:nvPicPr>
                <p:cNvPr id="60" name="墨迹 59">
                  <a:extLst>
                    <a:ext uri="{FF2B5EF4-FFF2-40B4-BE49-F238E27FC236}">
                      <a16:creationId xmlns:a16="http://schemas.microsoft.com/office/drawing/2014/main" id="{2861FD0B-ADA5-43C8-9F57-F21B14C26F2D}"/>
                    </a:ext>
                  </a:extLst>
                </p:cNvPr>
                <p:cNvPicPr/>
                <p:nvPr/>
              </p:nvPicPr>
              <p:blipFill>
                <a:blip r:embed="rId115"/>
                <a:stretch>
                  <a:fillRect/>
                </a:stretch>
              </p:blipFill>
              <p:spPr>
                <a:xfrm>
                  <a:off x="5956830" y="4569090"/>
                  <a:ext cx="134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1" name="墨迹 60">
                  <a:extLst>
                    <a:ext uri="{FF2B5EF4-FFF2-40B4-BE49-F238E27FC236}">
                      <a16:creationId xmlns:a16="http://schemas.microsoft.com/office/drawing/2014/main" id="{433DED78-82EB-408E-9BD4-FB1AFC31A897}"/>
                    </a:ext>
                  </a:extLst>
                </p14:cNvPr>
                <p14:cNvContentPartPr/>
                <p14:nvPr/>
              </p14:nvContentPartPr>
              <p14:xfrm>
                <a:off x="5911830" y="4524090"/>
                <a:ext cx="279000" cy="226080"/>
              </p14:xfrm>
            </p:contentPart>
          </mc:Choice>
          <mc:Fallback xmlns="">
            <p:pic>
              <p:nvPicPr>
                <p:cNvPr id="61" name="墨迹 60">
                  <a:extLst>
                    <a:ext uri="{FF2B5EF4-FFF2-40B4-BE49-F238E27FC236}">
                      <a16:creationId xmlns:a16="http://schemas.microsoft.com/office/drawing/2014/main" id="{433DED78-82EB-408E-9BD4-FB1AFC31A897}"/>
                    </a:ext>
                  </a:extLst>
                </p:cNvPr>
                <p:cNvPicPr/>
                <p:nvPr/>
              </p:nvPicPr>
              <p:blipFill>
                <a:blip r:embed="rId117"/>
                <a:stretch>
                  <a:fillRect/>
                </a:stretch>
              </p:blipFill>
              <p:spPr>
                <a:xfrm>
                  <a:off x="5894190" y="4506450"/>
                  <a:ext cx="3146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2" name="墨迹 61">
                  <a:extLst>
                    <a:ext uri="{FF2B5EF4-FFF2-40B4-BE49-F238E27FC236}">
                      <a16:creationId xmlns:a16="http://schemas.microsoft.com/office/drawing/2014/main" id="{BFDC3B41-511E-4C31-83F2-D02B1F166507}"/>
                    </a:ext>
                  </a:extLst>
                </p14:cNvPr>
                <p14:cNvContentPartPr/>
                <p14:nvPr/>
              </p14:nvContentPartPr>
              <p14:xfrm>
                <a:off x="6013710" y="4737210"/>
                <a:ext cx="22680" cy="100800"/>
              </p14:xfrm>
            </p:contentPart>
          </mc:Choice>
          <mc:Fallback xmlns="">
            <p:pic>
              <p:nvPicPr>
                <p:cNvPr id="62" name="墨迹 61">
                  <a:extLst>
                    <a:ext uri="{FF2B5EF4-FFF2-40B4-BE49-F238E27FC236}">
                      <a16:creationId xmlns:a16="http://schemas.microsoft.com/office/drawing/2014/main" id="{BFDC3B41-511E-4C31-83F2-D02B1F166507}"/>
                    </a:ext>
                  </a:extLst>
                </p:cNvPr>
                <p:cNvPicPr/>
                <p:nvPr/>
              </p:nvPicPr>
              <p:blipFill>
                <a:blip r:embed="rId119"/>
                <a:stretch>
                  <a:fillRect/>
                </a:stretch>
              </p:blipFill>
              <p:spPr>
                <a:xfrm>
                  <a:off x="5995710" y="4719210"/>
                  <a:ext cx="583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3" name="墨迹 62">
                  <a:extLst>
                    <a:ext uri="{FF2B5EF4-FFF2-40B4-BE49-F238E27FC236}">
                      <a16:creationId xmlns:a16="http://schemas.microsoft.com/office/drawing/2014/main" id="{A15F1ACA-A80C-4D31-BD51-0D46CFCEF59B}"/>
                    </a:ext>
                  </a:extLst>
                </p14:cNvPr>
                <p14:cNvContentPartPr/>
                <p14:nvPr/>
              </p14:nvContentPartPr>
              <p14:xfrm>
                <a:off x="6023790" y="4727490"/>
                <a:ext cx="137520" cy="156600"/>
              </p14:xfrm>
            </p:contentPart>
          </mc:Choice>
          <mc:Fallback xmlns="">
            <p:pic>
              <p:nvPicPr>
                <p:cNvPr id="63" name="墨迹 62">
                  <a:extLst>
                    <a:ext uri="{FF2B5EF4-FFF2-40B4-BE49-F238E27FC236}">
                      <a16:creationId xmlns:a16="http://schemas.microsoft.com/office/drawing/2014/main" id="{A15F1ACA-A80C-4D31-BD51-0D46CFCEF59B}"/>
                    </a:ext>
                  </a:extLst>
                </p:cNvPr>
                <p:cNvPicPr/>
                <p:nvPr/>
              </p:nvPicPr>
              <p:blipFill>
                <a:blip r:embed="rId121"/>
                <a:stretch>
                  <a:fillRect/>
                </a:stretch>
              </p:blipFill>
              <p:spPr>
                <a:xfrm>
                  <a:off x="6005790" y="4709850"/>
                  <a:ext cx="1731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65664" name="墨迹 1265663">
                  <a:extLst>
                    <a:ext uri="{FF2B5EF4-FFF2-40B4-BE49-F238E27FC236}">
                      <a16:creationId xmlns:a16="http://schemas.microsoft.com/office/drawing/2014/main" id="{691954DD-73DE-4BA7-AD9F-810150BA512C}"/>
                    </a:ext>
                  </a:extLst>
                </p14:cNvPr>
                <p14:cNvContentPartPr/>
                <p14:nvPr/>
              </p14:nvContentPartPr>
              <p14:xfrm>
                <a:off x="5985270" y="4851330"/>
                <a:ext cx="169920" cy="54720"/>
              </p14:xfrm>
            </p:contentPart>
          </mc:Choice>
          <mc:Fallback xmlns="">
            <p:pic>
              <p:nvPicPr>
                <p:cNvPr id="1265664" name="墨迹 1265663">
                  <a:extLst>
                    <a:ext uri="{FF2B5EF4-FFF2-40B4-BE49-F238E27FC236}">
                      <a16:creationId xmlns:a16="http://schemas.microsoft.com/office/drawing/2014/main" id="{691954DD-73DE-4BA7-AD9F-810150BA512C}"/>
                    </a:ext>
                  </a:extLst>
                </p:cNvPr>
                <p:cNvPicPr/>
                <p:nvPr/>
              </p:nvPicPr>
              <p:blipFill>
                <a:blip r:embed="rId123"/>
                <a:stretch>
                  <a:fillRect/>
                </a:stretch>
              </p:blipFill>
              <p:spPr>
                <a:xfrm>
                  <a:off x="5967270" y="4833330"/>
                  <a:ext cx="205560" cy="903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p:cNvSpPr>
          <p:nvPr>
            <p:ph type="title"/>
          </p:nvPr>
        </p:nvSpPr>
        <p:spPr/>
        <p:txBody>
          <a:bodyPr vert="horz" wrap="square" lIns="92075" tIns="46038" rIns="92075" bIns="46038" anchor="ctr"/>
          <a:lstStyle/>
          <a:p>
            <a:pPr eaLnBrk="1" fontAlgn="base" hangingPunct="1"/>
            <a:r>
              <a:rPr lang="en-US" altLang="zh-CN" sz="3600" b="1" strike="noStrike" noProof="1">
                <a:solidFill>
                  <a:schemeClr val="tx1"/>
                </a:solidFill>
              </a:rPr>
              <a:t>3.3.1 Capillary Electrophoresis</a:t>
            </a:r>
            <a:br>
              <a:rPr lang="en-US" altLang="zh-CN" sz="3600" b="1" dirty="0">
                <a:solidFill>
                  <a:schemeClr val="tx1"/>
                </a:solidFill>
              </a:rPr>
            </a:br>
            <a:r>
              <a:rPr lang="en-US" altLang="zh-CN" sz="3600" b="1" strike="noStrike" noProof="1">
                <a:solidFill>
                  <a:schemeClr val="tx1"/>
                </a:solidFill>
              </a:rPr>
              <a:t> (single &amp; tandem)</a:t>
            </a:r>
          </a:p>
        </p:txBody>
      </p:sp>
      <p:sp>
        <p:nvSpPr>
          <p:cNvPr id="110595" name="Rectangle 4"/>
          <p:cNvSpPr>
            <a:spLocks noGrp="1"/>
          </p:cNvSpPr>
          <p:nvPr>
            <p:ph type="body" sz="half" idx="1"/>
          </p:nvPr>
        </p:nvSpPr>
        <p:spPr>
          <a:xfrm>
            <a:off x="685800" y="1447800"/>
            <a:ext cx="7486650" cy="4454525"/>
          </a:xfrm>
        </p:spPr>
        <p:txBody>
          <a:bodyPr vert="horz" wrap="square" lIns="91440" tIns="45720" rIns="91440" bIns="45720" anchor="t"/>
          <a:lstStyle/>
          <a:p>
            <a:pPr eaLnBrk="1" fontAlgn="base" hangingPunct="1"/>
            <a:r>
              <a:rPr lang="en-US" altLang="zh-CN" sz="2400" b="1" strike="noStrike" noProof="1">
                <a:latin typeface="Arial" panose="020B0604020202020204" pitchFamily="34" charset="0"/>
              </a:rPr>
              <a:t>Capillary Electrophoresis(CE), also called  high performance capillary electrophoresis (HPCE,) or  capillary electrophoresis seperation method (CESM)</a:t>
            </a:r>
          </a:p>
          <a:p>
            <a:pPr eaLnBrk="1" fontAlgn="base" hangingPunct="1"/>
            <a:r>
              <a:rPr lang="en-US" altLang="zh-CN" sz="2400" b="1" strike="noStrike" noProof="1">
                <a:latin typeface="Arial" panose="020B0604020202020204" pitchFamily="34" charset="0"/>
              </a:rPr>
              <a:t>In 1981, it was developed by Jorgenson and Lukacs based on electrophoresis</a:t>
            </a:r>
          </a:p>
          <a:p>
            <a:pPr eaLnBrk="1" fontAlgn="base" hangingPunct="1"/>
            <a:r>
              <a:rPr lang="en-US" altLang="zh-CN" sz="2400" b="1" strike="noStrike" noProof="1">
                <a:latin typeface="Arial" panose="020B0604020202020204" pitchFamily="34" charset="0"/>
              </a:rPr>
              <a:t>Principle</a:t>
            </a:r>
          </a:p>
          <a:p>
            <a:pPr eaLnBrk="1" fontAlgn="base" hangingPunct="1"/>
            <a:r>
              <a:rPr lang="en-US" altLang="zh-CN" sz="2400" b="1" strike="noStrike" noProof="1">
                <a:latin typeface="Arial" panose="020B0604020202020204" pitchFamily="34" charset="0"/>
              </a:rPr>
              <a:t> </a:t>
            </a:r>
          </a:p>
        </p:txBody>
      </p:sp>
      <p:graphicFrame>
        <p:nvGraphicFramePr>
          <p:cNvPr id="188419" name="Object 5">
            <a:hlinkClick r:id="" action="ppaction://ole?verb=0"/>
          </p:cNvPr>
          <p:cNvGraphicFramePr>
            <a:graphicFrameLocks noGrp="1"/>
          </p:cNvGraphicFramePr>
          <p:nvPr>
            <p:ph sz="half" idx="2"/>
          </p:nvPr>
        </p:nvGraphicFramePr>
        <p:xfrm>
          <a:off x="5454650" y="3921125"/>
          <a:ext cx="3810000" cy="2908300"/>
        </p:xfrm>
        <a:graphic>
          <a:graphicData uri="http://schemas.openxmlformats.org/presentationml/2006/ole">
            <mc:AlternateContent xmlns:mc="http://schemas.openxmlformats.org/markup-compatibility/2006">
              <mc:Choice xmlns:v="urn:schemas-microsoft-com:vml" Requires="v">
                <p:oleObj r:id="rId3" imgW="3810000" imgH="2921000" progId="Word.Document.8">
                  <p:embed/>
                </p:oleObj>
              </mc:Choice>
              <mc:Fallback>
                <p:oleObj r:id="rId3" imgW="3810000" imgH="2921000" progId="Word.Document.8">
                  <p:embed/>
                  <p:pic>
                    <p:nvPicPr>
                      <p:cNvPr id="0" name="图片 3078"/>
                      <p:cNvPicPr/>
                      <p:nvPr/>
                    </p:nvPicPr>
                    <p:blipFill>
                      <a:blip r:embed="rId4"/>
                      <a:stretch>
                        <a:fillRect/>
                      </a:stretch>
                    </p:blipFill>
                    <p:spPr>
                      <a:xfrm>
                        <a:off x="5454650" y="3921125"/>
                        <a:ext cx="3810000" cy="2908300"/>
                      </a:xfrm>
                      <a:prstGeom prst="rect">
                        <a:avLst/>
                      </a:prstGeom>
                      <a:noFill/>
                      <a:ln w="38100">
                        <a:miter/>
                      </a:ln>
                    </p:spPr>
                  </p:pic>
                </p:oleObj>
              </mc:Fallback>
            </mc:AlternateContent>
          </a:graphicData>
        </a:graphic>
      </p:graphicFrame>
      <p:sp>
        <p:nvSpPr>
          <p:cNvPr id="188420" name="文本框 1"/>
          <p:cNvSpPr txBox="1"/>
          <p:nvPr/>
        </p:nvSpPr>
        <p:spPr>
          <a:xfrm>
            <a:off x="1368425" y="4232275"/>
            <a:ext cx="4086225" cy="2225675"/>
          </a:xfrm>
          <a:prstGeom prst="rect">
            <a:avLst/>
          </a:prstGeom>
          <a:noFill/>
          <a:ln w="9525">
            <a:noFill/>
          </a:ln>
        </p:spPr>
        <p:txBody>
          <a:bodyPr wrap="square" anchor="t">
            <a:spAutoFit/>
          </a:bodyPr>
          <a:lstStyle/>
          <a:p>
            <a:pPr marL="342900" indent="-342900">
              <a:buFont typeface="Arial" panose="020B0604020202020204" pitchFamily="34" charset="0"/>
              <a:buChar char="•"/>
            </a:pPr>
            <a:r>
              <a:rPr lang="zh-CN" altLang="en-US" sz="2000">
                <a:latin typeface="Arial" panose="020B0604020202020204" pitchFamily="34" charset="0"/>
                <a:ea typeface="宋体" panose="02010600030101010101" pitchFamily="2" charset="-122"/>
              </a:rPr>
              <a:t>Based on the movement of charged compounds inside a background electrolyte under an applied potential</a:t>
            </a:r>
            <a:endParaRPr lang="en-US" altLang="zh-CN" sz="2000" b="1" dirty="0">
              <a:latin typeface="Arial" panose="020B0604020202020204" pitchFamily="34" charset="0"/>
              <a:ea typeface="宋体" panose="02010600030101010101" pitchFamily="2" charset="-122"/>
            </a:endParaRPr>
          </a:p>
          <a:p>
            <a:pPr marL="342900" indent="-342900">
              <a:buFont typeface="Arial" panose="020B0604020202020204" pitchFamily="34" charset="0"/>
              <a:buChar char="•"/>
            </a:pPr>
            <a:r>
              <a:rPr lang="en-US" altLang="zh-CN" sz="2000">
                <a:latin typeface="Arial" panose="020B0604020202020204" pitchFamily="34" charset="0"/>
                <a:ea typeface="宋体" panose="02010600030101010101" pitchFamily="2" charset="-122"/>
              </a:rPr>
              <a:t>Often p</a:t>
            </a:r>
            <a:r>
              <a:rPr lang="zh-CN" altLang="en-US" sz="2000">
                <a:latin typeface="Arial" panose="020B0604020202020204" pitchFamily="34" charset="0"/>
                <a:ea typeface="宋体" panose="02010600030101010101" pitchFamily="2" charset="-122"/>
              </a:rPr>
              <a:t>erformed in narrow capillaries at atmospheric pressure</a:t>
            </a:r>
          </a:p>
        </p:txBody>
      </p:sp>
      <p:grpSp>
        <p:nvGrpSpPr>
          <p:cNvPr id="43" name="组合 42">
            <a:extLst>
              <a:ext uri="{FF2B5EF4-FFF2-40B4-BE49-F238E27FC236}">
                <a16:creationId xmlns:a16="http://schemas.microsoft.com/office/drawing/2014/main" id="{B67FA7E3-B1AB-4291-87DF-1A7B82C7D688}"/>
              </a:ext>
            </a:extLst>
          </p:cNvPr>
          <p:cNvGrpSpPr/>
          <p:nvPr/>
        </p:nvGrpSpPr>
        <p:grpSpPr>
          <a:xfrm>
            <a:off x="2726550" y="3592050"/>
            <a:ext cx="2708280" cy="640440"/>
            <a:chOff x="2726550" y="3592050"/>
            <a:chExt cx="2708280" cy="640440"/>
          </a:xfrm>
        </p:grpSpPr>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51F51BC5-44C3-4EA6-9403-1B7C381D0EB5}"/>
                    </a:ext>
                  </a:extLst>
                </p14:cNvPr>
                <p14:cNvContentPartPr/>
                <p14:nvPr/>
              </p14:nvContentPartPr>
              <p14:xfrm>
                <a:off x="2726550" y="3675930"/>
                <a:ext cx="333720" cy="82080"/>
              </p14:xfrm>
            </p:contentPart>
          </mc:Choice>
          <mc:Fallback xmlns="">
            <p:pic>
              <p:nvPicPr>
                <p:cNvPr id="2" name="墨迹 1">
                  <a:extLst>
                    <a:ext uri="{FF2B5EF4-FFF2-40B4-BE49-F238E27FC236}">
                      <a16:creationId xmlns:a16="http://schemas.microsoft.com/office/drawing/2014/main" id="{51F51BC5-44C3-4EA6-9403-1B7C381D0EB5}"/>
                    </a:ext>
                  </a:extLst>
                </p:cNvPr>
                <p:cNvPicPr/>
                <p:nvPr/>
              </p:nvPicPr>
              <p:blipFill>
                <a:blip r:embed="rId6"/>
                <a:stretch>
                  <a:fillRect/>
                </a:stretch>
              </p:blipFill>
              <p:spPr>
                <a:xfrm>
                  <a:off x="2708550" y="3657930"/>
                  <a:ext cx="3693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墨迹 2">
                  <a:extLst>
                    <a:ext uri="{FF2B5EF4-FFF2-40B4-BE49-F238E27FC236}">
                      <a16:creationId xmlns:a16="http://schemas.microsoft.com/office/drawing/2014/main" id="{0EAFD1AD-C18D-4F02-A43D-2C33B14EBD3B}"/>
                    </a:ext>
                  </a:extLst>
                </p14:cNvPr>
                <p14:cNvContentPartPr/>
                <p14:nvPr/>
              </p14:nvContentPartPr>
              <p14:xfrm>
                <a:off x="2781990" y="3628410"/>
                <a:ext cx="253440" cy="364680"/>
              </p14:xfrm>
            </p:contentPart>
          </mc:Choice>
          <mc:Fallback xmlns="">
            <p:pic>
              <p:nvPicPr>
                <p:cNvPr id="3" name="墨迹 2">
                  <a:extLst>
                    <a:ext uri="{FF2B5EF4-FFF2-40B4-BE49-F238E27FC236}">
                      <a16:creationId xmlns:a16="http://schemas.microsoft.com/office/drawing/2014/main" id="{0EAFD1AD-C18D-4F02-A43D-2C33B14EBD3B}"/>
                    </a:ext>
                  </a:extLst>
                </p:cNvPr>
                <p:cNvPicPr/>
                <p:nvPr/>
              </p:nvPicPr>
              <p:blipFill>
                <a:blip r:embed="rId8"/>
                <a:stretch>
                  <a:fillRect/>
                </a:stretch>
              </p:blipFill>
              <p:spPr>
                <a:xfrm>
                  <a:off x="2763990" y="3610410"/>
                  <a:ext cx="2890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墨迹 3">
                  <a:extLst>
                    <a:ext uri="{FF2B5EF4-FFF2-40B4-BE49-F238E27FC236}">
                      <a16:creationId xmlns:a16="http://schemas.microsoft.com/office/drawing/2014/main" id="{305BC2D1-CA00-4B30-8D2F-DB9A26E63A23}"/>
                    </a:ext>
                  </a:extLst>
                </p14:cNvPr>
                <p14:cNvContentPartPr/>
                <p14:nvPr/>
              </p14:nvContentPartPr>
              <p14:xfrm>
                <a:off x="2958030" y="3797610"/>
                <a:ext cx="40320" cy="325080"/>
              </p14:xfrm>
            </p:contentPart>
          </mc:Choice>
          <mc:Fallback xmlns="">
            <p:pic>
              <p:nvPicPr>
                <p:cNvPr id="4" name="墨迹 3">
                  <a:extLst>
                    <a:ext uri="{FF2B5EF4-FFF2-40B4-BE49-F238E27FC236}">
                      <a16:creationId xmlns:a16="http://schemas.microsoft.com/office/drawing/2014/main" id="{305BC2D1-CA00-4B30-8D2F-DB9A26E63A23}"/>
                    </a:ext>
                  </a:extLst>
                </p:cNvPr>
                <p:cNvPicPr/>
                <p:nvPr/>
              </p:nvPicPr>
              <p:blipFill>
                <a:blip r:embed="rId10"/>
                <a:stretch>
                  <a:fillRect/>
                </a:stretch>
              </p:blipFill>
              <p:spPr>
                <a:xfrm>
                  <a:off x="2940390" y="3779970"/>
                  <a:ext cx="759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墨迹 4">
                  <a:extLst>
                    <a:ext uri="{FF2B5EF4-FFF2-40B4-BE49-F238E27FC236}">
                      <a16:creationId xmlns:a16="http://schemas.microsoft.com/office/drawing/2014/main" id="{1AED276C-CB29-48BF-89AD-E921F606F608}"/>
                    </a:ext>
                  </a:extLst>
                </p14:cNvPr>
                <p14:cNvContentPartPr/>
                <p14:nvPr/>
              </p14:nvContentPartPr>
              <p14:xfrm>
                <a:off x="3030390" y="3779610"/>
                <a:ext cx="102240" cy="407160"/>
              </p14:xfrm>
            </p:contentPart>
          </mc:Choice>
          <mc:Fallback xmlns="">
            <p:pic>
              <p:nvPicPr>
                <p:cNvPr id="5" name="墨迹 4">
                  <a:extLst>
                    <a:ext uri="{FF2B5EF4-FFF2-40B4-BE49-F238E27FC236}">
                      <a16:creationId xmlns:a16="http://schemas.microsoft.com/office/drawing/2014/main" id="{1AED276C-CB29-48BF-89AD-E921F606F608}"/>
                    </a:ext>
                  </a:extLst>
                </p:cNvPr>
                <p:cNvPicPr/>
                <p:nvPr/>
              </p:nvPicPr>
              <p:blipFill>
                <a:blip r:embed="rId12"/>
                <a:stretch>
                  <a:fillRect/>
                </a:stretch>
              </p:blipFill>
              <p:spPr>
                <a:xfrm>
                  <a:off x="3012390" y="3761610"/>
                  <a:ext cx="13788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墨迹 5">
                  <a:extLst>
                    <a:ext uri="{FF2B5EF4-FFF2-40B4-BE49-F238E27FC236}">
                      <a16:creationId xmlns:a16="http://schemas.microsoft.com/office/drawing/2014/main" id="{14B73872-32CF-4BF2-B5A2-46131E731635}"/>
                    </a:ext>
                  </a:extLst>
                </p14:cNvPr>
                <p14:cNvContentPartPr/>
                <p14:nvPr/>
              </p14:nvContentPartPr>
              <p14:xfrm>
                <a:off x="3030750" y="3926130"/>
                <a:ext cx="86040" cy="111600"/>
              </p14:xfrm>
            </p:contentPart>
          </mc:Choice>
          <mc:Fallback xmlns="">
            <p:pic>
              <p:nvPicPr>
                <p:cNvPr id="6" name="墨迹 5">
                  <a:extLst>
                    <a:ext uri="{FF2B5EF4-FFF2-40B4-BE49-F238E27FC236}">
                      <a16:creationId xmlns:a16="http://schemas.microsoft.com/office/drawing/2014/main" id="{14B73872-32CF-4BF2-B5A2-46131E731635}"/>
                    </a:ext>
                  </a:extLst>
                </p:cNvPr>
                <p:cNvPicPr/>
                <p:nvPr/>
              </p:nvPicPr>
              <p:blipFill>
                <a:blip r:embed="rId14"/>
                <a:stretch>
                  <a:fillRect/>
                </a:stretch>
              </p:blipFill>
              <p:spPr>
                <a:xfrm>
                  <a:off x="3013110" y="3908130"/>
                  <a:ext cx="1216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墨迹 6">
                  <a:extLst>
                    <a:ext uri="{FF2B5EF4-FFF2-40B4-BE49-F238E27FC236}">
                      <a16:creationId xmlns:a16="http://schemas.microsoft.com/office/drawing/2014/main" id="{039019AE-5462-42ED-82B9-F4EA24474853}"/>
                    </a:ext>
                  </a:extLst>
                </p14:cNvPr>
                <p14:cNvContentPartPr/>
                <p14:nvPr/>
              </p14:nvContentPartPr>
              <p14:xfrm>
                <a:off x="3275550" y="3640290"/>
                <a:ext cx="36360" cy="194760"/>
              </p14:xfrm>
            </p:contentPart>
          </mc:Choice>
          <mc:Fallback xmlns="">
            <p:pic>
              <p:nvPicPr>
                <p:cNvPr id="7" name="墨迹 6">
                  <a:extLst>
                    <a:ext uri="{FF2B5EF4-FFF2-40B4-BE49-F238E27FC236}">
                      <a16:creationId xmlns:a16="http://schemas.microsoft.com/office/drawing/2014/main" id="{039019AE-5462-42ED-82B9-F4EA24474853}"/>
                    </a:ext>
                  </a:extLst>
                </p:cNvPr>
                <p:cNvPicPr/>
                <p:nvPr/>
              </p:nvPicPr>
              <p:blipFill>
                <a:blip r:embed="rId16"/>
                <a:stretch>
                  <a:fillRect/>
                </a:stretch>
              </p:blipFill>
              <p:spPr>
                <a:xfrm>
                  <a:off x="3257910" y="3622650"/>
                  <a:ext cx="720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墨迹 7">
                  <a:extLst>
                    <a:ext uri="{FF2B5EF4-FFF2-40B4-BE49-F238E27FC236}">
                      <a16:creationId xmlns:a16="http://schemas.microsoft.com/office/drawing/2014/main" id="{1A8C5B1B-286E-453C-BF61-9DAD93C4F4AC}"/>
                    </a:ext>
                  </a:extLst>
                </p14:cNvPr>
                <p14:cNvContentPartPr/>
                <p14:nvPr/>
              </p14:nvContentPartPr>
              <p14:xfrm>
                <a:off x="3296790" y="3722010"/>
                <a:ext cx="85320" cy="34560"/>
              </p14:xfrm>
            </p:contentPart>
          </mc:Choice>
          <mc:Fallback xmlns="">
            <p:pic>
              <p:nvPicPr>
                <p:cNvPr id="8" name="墨迹 7">
                  <a:extLst>
                    <a:ext uri="{FF2B5EF4-FFF2-40B4-BE49-F238E27FC236}">
                      <a16:creationId xmlns:a16="http://schemas.microsoft.com/office/drawing/2014/main" id="{1A8C5B1B-286E-453C-BF61-9DAD93C4F4AC}"/>
                    </a:ext>
                  </a:extLst>
                </p:cNvPr>
                <p:cNvPicPr/>
                <p:nvPr/>
              </p:nvPicPr>
              <p:blipFill>
                <a:blip r:embed="rId18"/>
                <a:stretch>
                  <a:fillRect/>
                </a:stretch>
              </p:blipFill>
              <p:spPr>
                <a:xfrm>
                  <a:off x="3279150" y="3704010"/>
                  <a:ext cx="1209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 name="墨迹 8">
                  <a:extLst>
                    <a:ext uri="{FF2B5EF4-FFF2-40B4-BE49-F238E27FC236}">
                      <a16:creationId xmlns:a16="http://schemas.microsoft.com/office/drawing/2014/main" id="{8ACCB214-5795-4023-8F38-CA6A735476E0}"/>
                    </a:ext>
                  </a:extLst>
                </p14:cNvPr>
                <p14:cNvContentPartPr/>
                <p14:nvPr/>
              </p14:nvContentPartPr>
              <p14:xfrm>
                <a:off x="3180870" y="3843330"/>
                <a:ext cx="178560" cy="130680"/>
              </p14:xfrm>
            </p:contentPart>
          </mc:Choice>
          <mc:Fallback xmlns="">
            <p:pic>
              <p:nvPicPr>
                <p:cNvPr id="9" name="墨迹 8">
                  <a:extLst>
                    <a:ext uri="{FF2B5EF4-FFF2-40B4-BE49-F238E27FC236}">
                      <a16:creationId xmlns:a16="http://schemas.microsoft.com/office/drawing/2014/main" id="{8ACCB214-5795-4023-8F38-CA6A735476E0}"/>
                    </a:ext>
                  </a:extLst>
                </p:cNvPr>
                <p:cNvPicPr/>
                <p:nvPr/>
              </p:nvPicPr>
              <p:blipFill>
                <a:blip r:embed="rId20"/>
                <a:stretch>
                  <a:fillRect/>
                </a:stretch>
              </p:blipFill>
              <p:spPr>
                <a:xfrm>
                  <a:off x="3163230" y="3825330"/>
                  <a:ext cx="2142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 name="墨迹 9">
                  <a:extLst>
                    <a:ext uri="{FF2B5EF4-FFF2-40B4-BE49-F238E27FC236}">
                      <a16:creationId xmlns:a16="http://schemas.microsoft.com/office/drawing/2014/main" id="{E38E8F75-0BCE-410C-98C3-C9A1C8232045}"/>
                    </a:ext>
                  </a:extLst>
                </p14:cNvPr>
                <p14:cNvContentPartPr/>
                <p14:nvPr/>
              </p14:nvContentPartPr>
              <p14:xfrm>
                <a:off x="3159270" y="3992730"/>
                <a:ext cx="36000" cy="164160"/>
              </p14:xfrm>
            </p:contentPart>
          </mc:Choice>
          <mc:Fallback xmlns="">
            <p:pic>
              <p:nvPicPr>
                <p:cNvPr id="10" name="墨迹 9">
                  <a:extLst>
                    <a:ext uri="{FF2B5EF4-FFF2-40B4-BE49-F238E27FC236}">
                      <a16:creationId xmlns:a16="http://schemas.microsoft.com/office/drawing/2014/main" id="{E38E8F75-0BCE-410C-98C3-C9A1C8232045}"/>
                    </a:ext>
                  </a:extLst>
                </p:cNvPr>
                <p:cNvPicPr/>
                <p:nvPr/>
              </p:nvPicPr>
              <p:blipFill>
                <a:blip r:embed="rId22"/>
                <a:stretch>
                  <a:fillRect/>
                </a:stretch>
              </p:blipFill>
              <p:spPr>
                <a:xfrm>
                  <a:off x="3141270" y="3975090"/>
                  <a:ext cx="716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 name="墨迹 10">
                  <a:extLst>
                    <a:ext uri="{FF2B5EF4-FFF2-40B4-BE49-F238E27FC236}">
                      <a16:creationId xmlns:a16="http://schemas.microsoft.com/office/drawing/2014/main" id="{07DFFEF1-EE39-438F-A198-46DEA1EEAF64}"/>
                    </a:ext>
                  </a:extLst>
                </p14:cNvPr>
                <p14:cNvContentPartPr/>
                <p14:nvPr/>
              </p14:nvContentPartPr>
              <p14:xfrm>
                <a:off x="3264390" y="4034850"/>
                <a:ext cx="108720" cy="103680"/>
              </p14:xfrm>
            </p:contentPart>
          </mc:Choice>
          <mc:Fallback xmlns="">
            <p:pic>
              <p:nvPicPr>
                <p:cNvPr id="11" name="墨迹 10">
                  <a:extLst>
                    <a:ext uri="{FF2B5EF4-FFF2-40B4-BE49-F238E27FC236}">
                      <a16:creationId xmlns:a16="http://schemas.microsoft.com/office/drawing/2014/main" id="{07DFFEF1-EE39-438F-A198-46DEA1EEAF64}"/>
                    </a:ext>
                  </a:extLst>
                </p:cNvPr>
                <p:cNvPicPr/>
                <p:nvPr/>
              </p:nvPicPr>
              <p:blipFill>
                <a:blip r:embed="rId24"/>
                <a:stretch>
                  <a:fillRect/>
                </a:stretch>
              </p:blipFill>
              <p:spPr>
                <a:xfrm>
                  <a:off x="3246750" y="4016850"/>
                  <a:ext cx="1443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 name="墨迹 11">
                  <a:extLst>
                    <a:ext uri="{FF2B5EF4-FFF2-40B4-BE49-F238E27FC236}">
                      <a16:creationId xmlns:a16="http://schemas.microsoft.com/office/drawing/2014/main" id="{2F862754-7EDC-4760-B5C7-2A834274BF93}"/>
                    </a:ext>
                  </a:extLst>
                </p14:cNvPr>
                <p14:cNvContentPartPr/>
                <p14:nvPr/>
              </p14:nvContentPartPr>
              <p14:xfrm>
                <a:off x="3467070" y="4034850"/>
                <a:ext cx="59040" cy="147240"/>
              </p14:xfrm>
            </p:contentPart>
          </mc:Choice>
          <mc:Fallback xmlns="">
            <p:pic>
              <p:nvPicPr>
                <p:cNvPr id="12" name="墨迹 11">
                  <a:extLst>
                    <a:ext uri="{FF2B5EF4-FFF2-40B4-BE49-F238E27FC236}">
                      <a16:creationId xmlns:a16="http://schemas.microsoft.com/office/drawing/2014/main" id="{2F862754-7EDC-4760-B5C7-2A834274BF93}"/>
                    </a:ext>
                  </a:extLst>
                </p:cNvPr>
                <p:cNvPicPr/>
                <p:nvPr/>
              </p:nvPicPr>
              <p:blipFill>
                <a:blip r:embed="rId26"/>
                <a:stretch>
                  <a:fillRect/>
                </a:stretch>
              </p:blipFill>
              <p:spPr>
                <a:xfrm>
                  <a:off x="3449430" y="4016850"/>
                  <a:ext cx="946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3" name="墨迹 12">
                  <a:extLst>
                    <a:ext uri="{FF2B5EF4-FFF2-40B4-BE49-F238E27FC236}">
                      <a16:creationId xmlns:a16="http://schemas.microsoft.com/office/drawing/2014/main" id="{8D9BF9B3-DC6B-4FB0-8C50-372C4F828300}"/>
                    </a:ext>
                  </a:extLst>
                </p14:cNvPr>
                <p14:cNvContentPartPr/>
                <p14:nvPr/>
              </p14:nvContentPartPr>
              <p14:xfrm>
                <a:off x="3704310" y="3734970"/>
                <a:ext cx="19440" cy="39240"/>
              </p14:xfrm>
            </p:contentPart>
          </mc:Choice>
          <mc:Fallback xmlns="">
            <p:pic>
              <p:nvPicPr>
                <p:cNvPr id="13" name="墨迹 12">
                  <a:extLst>
                    <a:ext uri="{FF2B5EF4-FFF2-40B4-BE49-F238E27FC236}">
                      <a16:creationId xmlns:a16="http://schemas.microsoft.com/office/drawing/2014/main" id="{8D9BF9B3-DC6B-4FB0-8C50-372C4F828300}"/>
                    </a:ext>
                  </a:extLst>
                </p:cNvPr>
                <p:cNvPicPr/>
                <p:nvPr/>
              </p:nvPicPr>
              <p:blipFill>
                <a:blip r:embed="rId28"/>
                <a:stretch>
                  <a:fillRect/>
                </a:stretch>
              </p:blipFill>
              <p:spPr>
                <a:xfrm>
                  <a:off x="3686310" y="3717330"/>
                  <a:ext cx="550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 name="墨迹 13">
                  <a:extLst>
                    <a:ext uri="{FF2B5EF4-FFF2-40B4-BE49-F238E27FC236}">
                      <a16:creationId xmlns:a16="http://schemas.microsoft.com/office/drawing/2014/main" id="{7B527374-9D16-4A4B-80B1-363467C52613}"/>
                    </a:ext>
                  </a:extLst>
                </p14:cNvPr>
                <p14:cNvContentPartPr/>
                <p14:nvPr/>
              </p14:nvContentPartPr>
              <p14:xfrm>
                <a:off x="3666870" y="3666930"/>
                <a:ext cx="196920" cy="205920"/>
              </p14:xfrm>
            </p:contentPart>
          </mc:Choice>
          <mc:Fallback xmlns="">
            <p:pic>
              <p:nvPicPr>
                <p:cNvPr id="14" name="墨迹 13">
                  <a:extLst>
                    <a:ext uri="{FF2B5EF4-FFF2-40B4-BE49-F238E27FC236}">
                      <a16:creationId xmlns:a16="http://schemas.microsoft.com/office/drawing/2014/main" id="{7B527374-9D16-4A4B-80B1-363467C52613}"/>
                    </a:ext>
                  </a:extLst>
                </p:cNvPr>
                <p:cNvPicPr/>
                <p:nvPr/>
              </p:nvPicPr>
              <p:blipFill>
                <a:blip r:embed="rId30"/>
                <a:stretch>
                  <a:fillRect/>
                </a:stretch>
              </p:blipFill>
              <p:spPr>
                <a:xfrm>
                  <a:off x="3649230" y="3648930"/>
                  <a:ext cx="2325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5" name="墨迹 14">
                  <a:extLst>
                    <a:ext uri="{FF2B5EF4-FFF2-40B4-BE49-F238E27FC236}">
                      <a16:creationId xmlns:a16="http://schemas.microsoft.com/office/drawing/2014/main" id="{F07BEF8F-D834-454B-89A5-2A402F20A89A}"/>
                    </a:ext>
                  </a:extLst>
                </p14:cNvPr>
                <p14:cNvContentPartPr/>
                <p14:nvPr/>
              </p14:nvContentPartPr>
              <p14:xfrm>
                <a:off x="3761190" y="3673410"/>
                <a:ext cx="25920" cy="282960"/>
              </p14:xfrm>
            </p:contentPart>
          </mc:Choice>
          <mc:Fallback xmlns="">
            <p:pic>
              <p:nvPicPr>
                <p:cNvPr id="15" name="墨迹 14">
                  <a:extLst>
                    <a:ext uri="{FF2B5EF4-FFF2-40B4-BE49-F238E27FC236}">
                      <a16:creationId xmlns:a16="http://schemas.microsoft.com/office/drawing/2014/main" id="{F07BEF8F-D834-454B-89A5-2A402F20A89A}"/>
                    </a:ext>
                  </a:extLst>
                </p:cNvPr>
                <p:cNvPicPr/>
                <p:nvPr/>
              </p:nvPicPr>
              <p:blipFill>
                <a:blip r:embed="rId32"/>
                <a:stretch>
                  <a:fillRect/>
                </a:stretch>
              </p:blipFill>
              <p:spPr>
                <a:xfrm>
                  <a:off x="3743190" y="3655770"/>
                  <a:ext cx="6156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6" name="墨迹 15">
                  <a:extLst>
                    <a:ext uri="{FF2B5EF4-FFF2-40B4-BE49-F238E27FC236}">
                      <a16:creationId xmlns:a16="http://schemas.microsoft.com/office/drawing/2014/main" id="{2E403433-C9D9-4586-BF30-FBED51999BE9}"/>
                    </a:ext>
                  </a:extLst>
                </p14:cNvPr>
                <p14:cNvContentPartPr/>
                <p14:nvPr/>
              </p14:nvContentPartPr>
              <p14:xfrm>
                <a:off x="3636990" y="3858090"/>
                <a:ext cx="223920" cy="159480"/>
              </p14:xfrm>
            </p:contentPart>
          </mc:Choice>
          <mc:Fallback xmlns="">
            <p:pic>
              <p:nvPicPr>
                <p:cNvPr id="16" name="墨迹 15">
                  <a:extLst>
                    <a:ext uri="{FF2B5EF4-FFF2-40B4-BE49-F238E27FC236}">
                      <a16:creationId xmlns:a16="http://schemas.microsoft.com/office/drawing/2014/main" id="{2E403433-C9D9-4586-BF30-FBED51999BE9}"/>
                    </a:ext>
                  </a:extLst>
                </p:cNvPr>
                <p:cNvPicPr/>
                <p:nvPr/>
              </p:nvPicPr>
              <p:blipFill>
                <a:blip r:embed="rId34"/>
                <a:stretch>
                  <a:fillRect/>
                </a:stretch>
              </p:blipFill>
              <p:spPr>
                <a:xfrm>
                  <a:off x="3618990" y="3840090"/>
                  <a:ext cx="259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7" name="墨迹 16">
                  <a:extLst>
                    <a:ext uri="{FF2B5EF4-FFF2-40B4-BE49-F238E27FC236}">
                      <a16:creationId xmlns:a16="http://schemas.microsoft.com/office/drawing/2014/main" id="{EF0B0545-A6C7-4754-AB37-721ABA27DC73}"/>
                    </a:ext>
                  </a:extLst>
                </p14:cNvPr>
                <p14:cNvContentPartPr/>
                <p14:nvPr/>
              </p14:nvContentPartPr>
              <p14:xfrm>
                <a:off x="3662190" y="3967890"/>
                <a:ext cx="196200" cy="86760"/>
              </p14:xfrm>
            </p:contentPart>
          </mc:Choice>
          <mc:Fallback xmlns="">
            <p:pic>
              <p:nvPicPr>
                <p:cNvPr id="17" name="墨迹 16">
                  <a:extLst>
                    <a:ext uri="{FF2B5EF4-FFF2-40B4-BE49-F238E27FC236}">
                      <a16:creationId xmlns:a16="http://schemas.microsoft.com/office/drawing/2014/main" id="{EF0B0545-A6C7-4754-AB37-721ABA27DC73}"/>
                    </a:ext>
                  </a:extLst>
                </p:cNvPr>
                <p:cNvPicPr/>
                <p:nvPr/>
              </p:nvPicPr>
              <p:blipFill>
                <a:blip r:embed="rId36"/>
                <a:stretch>
                  <a:fillRect/>
                </a:stretch>
              </p:blipFill>
              <p:spPr>
                <a:xfrm>
                  <a:off x="3644550" y="3950250"/>
                  <a:ext cx="2318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8" name="墨迹 17">
                  <a:extLst>
                    <a:ext uri="{FF2B5EF4-FFF2-40B4-BE49-F238E27FC236}">
                      <a16:creationId xmlns:a16="http://schemas.microsoft.com/office/drawing/2014/main" id="{2B45811F-D39F-4B10-8997-3D677291BD3F}"/>
                    </a:ext>
                  </a:extLst>
                </p14:cNvPr>
                <p14:cNvContentPartPr/>
                <p14:nvPr/>
              </p14:nvContentPartPr>
              <p14:xfrm>
                <a:off x="3734550" y="3952410"/>
                <a:ext cx="255600" cy="246960"/>
              </p14:xfrm>
            </p:contentPart>
          </mc:Choice>
          <mc:Fallback xmlns="">
            <p:pic>
              <p:nvPicPr>
                <p:cNvPr id="18" name="墨迹 17">
                  <a:extLst>
                    <a:ext uri="{FF2B5EF4-FFF2-40B4-BE49-F238E27FC236}">
                      <a16:creationId xmlns:a16="http://schemas.microsoft.com/office/drawing/2014/main" id="{2B45811F-D39F-4B10-8997-3D677291BD3F}"/>
                    </a:ext>
                  </a:extLst>
                </p:cNvPr>
                <p:cNvPicPr/>
                <p:nvPr/>
              </p:nvPicPr>
              <p:blipFill>
                <a:blip r:embed="rId38"/>
                <a:stretch>
                  <a:fillRect/>
                </a:stretch>
              </p:blipFill>
              <p:spPr>
                <a:xfrm>
                  <a:off x="3716550" y="3934410"/>
                  <a:ext cx="2912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9" name="墨迹 18">
                  <a:extLst>
                    <a:ext uri="{FF2B5EF4-FFF2-40B4-BE49-F238E27FC236}">
                      <a16:creationId xmlns:a16="http://schemas.microsoft.com/office/drawing/2014/main" id="{03B8EF72-5232-4364-BB5E-E79BEE4E776E}"/>
                    </a:ext>
                  </a:extLst>
                </p14:cNvPr>
                <p14:cNvContentPartPr/>
                <p14:nvPr/>
              </p14:nvContentPartPr>
              <p14:xfrm>
                <a:off x="3895830" y="3728130"/>
                <a:ext cx="155520" cy="286560"/>
              </p14:xfrm>
            </p:contentPart>
          </mc:Choice>
          <mc:Fallback xmlns="">
            <p:pic>
              <p:nvPicPr>
                <p:cNvPr id="19" name="墨迹 18">
                  <a:extLst>
                    <a:ext uri="{FF2B5EF4-FFF2-40B4-BE49-F238E27FC236}">
                      <a16:creationId xmlns:a16="http://schemas.microsoft.com/office/drawing/2014/main" id="{03B8EF72-5232-4364-BB5E-E79BEE4E776E}"/>
                    </a:ext>
                  </a:extLst>
                </p:cNvPr>
                <p:cNvPicPr/>
                <p:nvPr/>
              </p:nvPicPr>
              <p:blipFill>
                <a:blip r:embed="rId40"/>
                <a:stretch>
                  <a:fillRect/>
                </a:stretch>
              </p:blipFill>
              <p:spPr>
                <a:xfrm>
                  <a:off x="3878190" y="3710130"/>
                  <a:ext cx="19116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0" name="墨迹 19">
                  <a:extLst>
                    <a:ext uri="{FF2B5EF4-FFF2-40B4-BE49-F238E27FC236}">
                      <a16:creationId xmlns:a16="http://schemas.microsoft.com/office/drawing/2014/main" id="{823518DD-D528-4B24-AE8B-D05AEDECECF1}"/>
                    </a:ext>
                  </a:extLst>
                </p14:cNvPr>
                <p14:cNvContentPartPr/>
                <p14:nvPr/>
              </p14:nvContentPartPr>
              <p14:xfrm>
                <a:off x="3999510" y="3866730"/>
                <a:ext cx="45000" cy="317880"/>
              </p14:xfrm>
            </p:contentPart>
          </mc:Choice>
          <mc:Fallback xmlns="">
            <p:pic>
              <p:nvPicPr>
                <p:cNvPr id="20" name="墨迹 19">
                  <a:extLst>
                    <a:ext uri="{FF2B5EF4-FFF2-40B4-BE49-F238E27FC236}">
                      <a16:creationId xmlns:a16="http://schemas.microsoft.com/office/drawing/2014/main" id="{823518DD-D528-4B24-AE8B-D05AEDECECF1}"/>
                    </a:ext>
                  </a:extLst>
                </p:cNvPr>
                <p:cNvPicPr/>
                <p:nvPr/>
              </p:nvPicPr>
              <p:blipFill>
                <a:blip r:embed="rId42"/>
                <a:stretch>
                  <a:fillRect/>
                </a:stretch>
              </p:blipFill>
              <p:spPr>
                <a:xfrm>
                  <a:off x="3981870" y="3849090"/>
                  <a:ext cx="806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1" name="墨迹 20">
                  <a:extLst>
                    <a:ext uri="{FF2B5EF4-FFF2-40B4-BE49-F238E27FC236}">
                      <a16:creationId xmlns:a16="http://schemas.microsoft.com/office/drawing/2014/main" id="{4CC9E5B8-83F5-46C7-B67C-DE51FEAD86E7}"/>
                    </a:ext>
                  </a:extLst>
                </p14:cNvPr>
                <p14:cNvContentPartPr/>
                <p14:nvPr/>
              </p14:nvContentPartPr>
              <p14:xfrm>
                <a:off x="4076910" y="3791490"/>
                <a:ext cx="87120" cy="286920"/>
              </p14:xfrm>
            </p:contentPart>
          </mc:Choice>
          <mc:Fallback xmlns="">
            <p:pic>
              <p:nvPicPr>
                <p:cNvPr id="21" name="墨迹 20">
                  <a:extLst>
                    <a:ext uri="{FF2B5EF4-FFF2-40B4-BE49-F238E27FC236}">
                      <a16:creationId xmlns:a16="http://schemas.microsoft.com/office/drawing/2014/main" id="{4CC9E5B8-83F5-46C7-B67C-DE51FEAD86E7}"/>
                    </a:ext>
                  </a:extLst>
                </p:cNvPr>
                <p:cNvPicPr/>
                <p:nvPr/>
              </p:nvPicPr>
              <p:blipFill>
                <a:blip r:embed="rId44"/>
                <a:stretch>
                  <a:fillRect/>
                </a:stretch>
              </p:blipFill>
              <p:spPr>
                <a:xfrm>
                  <a:off x="4059270" y="3773490"/>
                  <a:ext cx="12276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2" name="墨迹 21">
                  <a:extLst>
                    <a:ext uri="{FF2B5EF4-FFF2-40B4-BE49-F238E27FC236}">
                      <a16:creationId xmlns:a16="http://schemas.microsoft.com/office/drawing/2014/main" id="{81621F40-6578-4E6B-BEAB-7610B5F2B5D7}"/>
                    </a:ext>
                  </a:extLst>
                </p14:cNvPr>
                <p14:cNvContentPartPr/>
                <p14:nvPr/>
              </p14:nvContentPartPr>
              <p14:xfrm>
                <a:off x="4145310" y="3784650"/>
                <a:ext cx="105480" cy="393480"/>
              </p14:xfrm>
            </p:contentPart>
          </mc:Choice>
          <mc:Fallback xmlns="">
            <p:pic>
              <p:nvPicPr>
                <p:cNvPr id="22" name="墨迹 21">
                  <a:extLst>
                    <a:ext uri="{FF2B5EF4-FFF2-40B4-BE49-F238E27FC236}">
                      <a16:creationId xmlns:a16="http://schemas.microsoft.com/office/drawing/2014/main" id="{81621F40-6578-4E6B-BEAB-7610B5F2B5D7}"/>
                    </a:ext>
                  </a:extLst>
                </p:cNvPr>
                <p:cNvPicPr/>
                <p:nvPr/>
              </p:nvPicPr>
              <p:blipFill>
                <a:blip r:embed="rId46"/>
                <a:stretch>
                  <a:fillRect/>
                </a:stretch>
              </p:blipFill>
              <p:spPr>
                <a:xfrm>
                  <a:off x="4127670" y="3767010"/>
                  <a:ext cx="14112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3" name="墨迹 22">
                  <a:extLst>
                    <a:ext uri="{FF2B5EF4-FFF2-40B4-BE49-F238E27FC236}">
                      <a16:creationId xmlns:a16="http://schemas.microsoft.com/office/drawing/2014/main" id="{6AB77D15-2C62-406D-A7DA-09D2694427F6}"/>
                    </a:ext>
                  </a:extLst>
                </p14:cNvPr>
                <p14:cNvContentPartPr/>
                <p14:nvPr/>
              </p14:nvContentPartPr>
              <p14:xfrm>
                <a:off x="4173030" y="4028730"/>
                <a:ext cx="251640" cy="203760"/>
              </p14:xfrm>
            </p:contentPart>
          </mc:Choice>
          <mc:Fallback xmlns="">
            <p:pic>
              <p:nvPicPr>
                <p:cNvPr id="23" name="墨迹 22">
                  <a:extLst>
                    <a:ext uri="{FF2B5EF4-FFF2-40B4-BE49-F238E27FC236}">
                      <a16:creationId xmlns:a16="http://schemas.microsoft.com/office/drawing/2014/main" id="{6AB77D15-2C62-406D-A7DA-09D2694427F6}"/>
                    </a:ext>
                  </a:extLst>
                </p:cNvPr>
                <p:cNvPicPr/>
                <p:nvPr/>
              </p:nvPicPr>
              <p:blipFill>
                <a:blip r:embed="rId48"/>
                <a:stretch>
                  <a:fillRect/>
                </a:stretch>
              </p:blipFill>
              <p:spPr>
                <a:xfrm>
                  <a:off x="4155390" y="4011090"/>
                  <a:ext cx="2872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4" name="墨迹 23">
                  <a:extLst>
                    <a:ext uri="{FF2B5EF4-FFF2-40B4-BE49-F238E27FC236}">
                      <a16:creationId xmlns:a16="http://schemas.microsoft.com/office/drawing/2014/main" id="{586BCD74-22AE-4B55-8FA7-9D826E5E1DA5}"/>
                    </a:ext>
                  </a:extLst>
                </p14:cNvPr>
                <p14:cNvContentPartPr/>
                <p14:nvPr/>
              </p14:nvContentPartPr>
              <p14:xfrm>
                <a:off x="4445190" y="3664770"/>
                <a:ext cx="93600" cy="142920"/>
              </p14:xfrm>
            </p:contentPart>
          </mc:Choice>
          <mc:Fallback xmlns="">
            <p:pic>
              <p:nvPicPr>
                <p:cNvPr id="24" name="墨迹 23">
                  <a:extLst>
                    <a:ext uri="{FF2B5EF4-FFF2-40B4-BE49-F238E27FC236}">
                      <a16:creationId xmlns:a16="http://schemas.microsoft.com/office/drawing/2014/main" id="{586BCD74-22AE-4B55-8FA7-9D826E5E1DA5}"/>
                    </a:ext>
                  </a:extLst>
                </p:cNvPr>
                <p:cNvPicPr/>
                <p:nvPr/>
              </p:nvPicPr>
              <p:blipFill>
                <a:blip r:embed="rId50"/>
                <a:stretch>
                  <a:fillRect/>
                </a:stretch>
              </p:blipFill>
              <p:spPr>
                <a:xfrm>
                  <a:off x="4427190" y="3646770"/>
                  <a:ext cx="129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5" name="墨迹 24">
                  <a:extLst>
                    <a:ext uri="{FF2B5EF4-FFF2-40B4-BE49-F238E27FC236}">
                      <a16:creationId xmlns:a16="http://schemas.microsoft.com/office/drawing/2014/main" id="{DC396E57-659B-47BF-9CE7-3DBCD4EB0D2A}"/>
                    </a:ext>
                  </a:extLst>
                </p14:cNvPr>
                <p14:cNvContentPartPr/>
                <p14:nvPr/>
              </p14:nvContentPartPr>
              <p14:xfrm>
                <a:off x="4417470" y="3698250"/>
                <a:ext cx="211320" cy="255960"/>
              </p14:xfrm>
            </p:contentPart>
          </mc:Choice>
          <mc:Fallback xmlns="">
            <p:pic>
              <p:nvPicPr>
                <p:cNvPr id="25" name="墨迹 24">
                  <a:extLst>
                    <a:ext uri="{FF2B5EF4-FFF2-40B4-BE49-F238E27FC236}">
                      <a16:creationId xmlns:a16="http://schemas.microsoft.com/office/drawing/2014/main" id="{DC396E57-659B-47BF-9CE7-3DBCD4EB0D2A}"/>
                    </a:ext>
                  </a:extLst>
                </p:cNvPr>
                <p:cNvPicPr/>
                <p:nvPr/>
              </p:nvPicPr>
              <p:blipFill>
                <a:blip r:embed="rId52"/>
                <a:stretch>
                  <a:fillRect/>
                </a:stretch>
              </p:blipFill>
              <p:spPr>
                <a:xfrm>
                  <a:off x="4399470" y="3680250"/>
                  <a:ext cx="2469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6" name="墨迹 25">
                  <a:extLst>
                    <a:ext uri="{FF2B5EF4-FFF2-40B4-BE49-F238E27FC236}">
                      <a16:creationId xmlns:a16="http://schemas.microsoft.com/office/drawing/2014/main" id="{85B509B5-83A1-4427-9FA8-DD909802DF59}"/>
                    </a:ext>
                  </a:extLst>
                </p14:cNvPr>
                <p14:cNvContentPartPr/>
                <p14:nvPr/>
              </p14:nvContentPartPr>
              <p14:xfrm>
                <a:off x="4467510" y="3886530"/>
                <a:ext cx="141840" cy="123120"/>
              </p14:xfrm>
            </p:contentPart>
          </mc:Choice>
          <mc:Fallback xmlns="">
            <p:pic>
              <p:nvPicPr>
                <p:cNvPr id="26" name="墨迹 25">
                  <a:extLst>
                    <a:ext uri="{FF2B5EF4-FFF2-40B4-BE49-F238E27FC236}">
                      <a16:creationId xmlns:a16="http://schemas.microsoft.com/office/drawing/2014/main" id="{85B509B5-83A1-4427-9FA8-DD909802DF59}"/>
                    </a:ext>
                  </a:extLst>
                </p:cNvPr>
                <p:cNvPicPr/>
                <p:nvPr/>
              </p:nvPicPr>
              <p:blipFill>
                <a:blip r:embed="rId54"/>
                <a:stretch>
                  <a:fillRect/>
                </a:stretch>
              </p:blipFill>
              <p:spPr>
                <a:xfrm>
                  <a:off x="4449510" y="3868530"/>
                  <a:ext cx="1774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7" name="墨迹 26">
                  <a:extLst>
                    <a:ext uri="{FF2B5EF4-FFF2-40B4-BE49-F238E27FC236}">
                      <a16:creationId xmlns:a16="http://schemas.microsoft.com/office/drawing/2014/main" id="{B2FABDF4-8C92-4A4C-B75A-8CA6E6712290}"/>
                    </a:ext>
                  </a:extLst>
                </p14:cNvPr>
                <p14:cNvContentPartPr/>
                <p14:nvPr/>
              </p14:nvContentPartPr>
              <p14:xfrm>
                <a:off x="4435830" y="3875010"/>
                <a:ext cx="233280" cy="274680"/>
              </p14:xfrm>
            </p:contentPart>
          </mc:Choice>
          <mc:Fallback xmlns="">
            <p:pic>
              <p:nvPicPr>
                <p:cNvPr id="27" name="墨迹 26">
                  <a:extLst>
                    <a:ext uri="{FF2B5EF4-FFF2-40B4-BE49-F238E27FC236}">
                      <a16:creationId xmlns:a16="http://schemas.microsoft.com/office/drawing/2014/main" id="{B2FABDF4-8C92-4A4C-B75A-8CA6E6712290}"/>
                    </a:ext>
                  </a:extLst>
                </p:cNvPr>
                <p:cNvPicPr/>
                <p:nvPr/>
              </p:nvPicPr>
              <p:blipFill>
                <a:blip r:embed="rId56"/>
                <a:stretch>
                  <a:fillRect/>
                </a:stretch>
              </p:blipFill>
              <p:spPr>
                <a:xfrm>
                  <a:off x="4417830" y="3857010"/>
                  <a:ext cx="26892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8" name="墨迹 27">
                  <a:extLst>
                    <a:ext uri="{FF2B5EF4-FFF2-40B4-BE49-F238E27FC236}">
                      <a16:creationId xmlns:a16="http://schemas.microsoft.com/office/drawing/2014/main" id="{F27377F3-9584-4438-8059-DEE90327FE0C}"/>
                    </a:ext>
                  </a:extLst>
                </p14:cNvPr>
                <p14:cNvContentPartPr/>
                <p14:nvPr/>
              </p14:nvContentPartPr>
              <p14:xfrm>
                <a:off x="4772790" y="3725970"/>
                <a:ext cx="18720" cy="29160"/>
              </p14:xfrm>
            </p:contentPart>
          </mc:Choice>
          <mc:Fallback xmlns="">
            <p:pic>
              <p:nvPicPr>
                <p:cNvPr id="28" name="墨迹 27">
                  <a:extLst>
                    <a:ext uri="{FF2B5EF4-FFF2-40B4-BE49-F238E27FC236}">
                      <a16:creationId xmlns:a16="http://schemas.microsoft.com/office/drawing/2014/main" id="{F27377F3-9584-4438-8059-DEE90327FE0C}"/>
                    </a:ext>
                  </a:extLst>
                </p:cNvPr>
                <p:cNvPicPr/>
                <p:nvPr/>
              </p:nvPicPr>
              <p:blipFill>
                <a:blip r:embed="rId58"/>
                <a:stretch>
                  <a:fillRect/>
                </a:stretch>
              </p:blipFill>
              <p:spPr>
                <a:xfrm>
                  <a:off x="4754790" y="3708330"/>
                  <a:ext cx="543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9" name="墨迹 28">
                  <a:extLst>
                    <a:ext uri="{FF2B5EF4-FFF2-40B4-BE49-F238E27FC236}">
                      <a16:creationId xmlns:a16="http://schemas.microsoft.com/office/drawing/2014/main" id="{8295DE22-5ACF-4FAF-81D8-0838A11B6FE7}"/>
                    </a:ext>
                  </a:extLst>
                </p14:cNvPr>
                <p14:cNvContentPartPr/>
                <p14:nvPr/>
              </p14:nvContentPartPr>
              <p14:xfrm>
                <a:off x="4653990" y="3902730"/>
                <a:ext cx="214200" cy="248040"/>
              </p14:xfrm>
            </p:contentPart>
          </mc:Choice>
          <mc:Fallback xmlns="">
            <p:pic>
              <p:nvPicPr>
                <p:cNvPr id="29" name="墨迹 28">
                  <a:extLst>
                    <a:ext uri="{FF2B5EF4-FFF2-40B4-BE49-F238E27FC236}">
                      <a16:creationId xmlns:a16="http://schemas.microsoft.com/office/drawing/2014/main" id="{8295DE22-5ACF-4FAF-81D8-0838A11B6FE7}"/>
                    </a:ext>
                  </a:extLst>
                </p:cNvPr>
                <p:cNvPicPr/>
                <p:nvPr/>
              </p:nvPicPr>
              <p:blipFill>
                <a:blip r:embed="rId60"/>
                <a:stretch>
                  <a:fillRect/>
                </a:stretch>
              </p:blipFill>
              <p:spPr>
                <a:xfrm>
                  <a:off x="4635990" y="3885090"/>
                  <a:ext cx="2498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0" name="墨迹 29">
                  <a:extLst>
                    <a:ext uri="{FF2B5EF4-FFF2-40B4-BE49-F238E27FC236}">
                      <a16:creationId xmlns:a16="http://schemas.microsoft.com/office/drawing/2014/main" id="{7BA6A4CD-6F10-4E26-9A0B-D4F25B604C82}"/>
                    </a:ext>
                  </a:extLst>
                </p14:cNvPr>
                <p14:cNvContentPartPr/>
                <p14:nvPr/>
              </p14:nvContentPartPr>
              <p14:xfrm>
                <a:off x="4906710" y="3651090"/>
                <a:ext cx="26280" cy="60120"/>
              </p14:xfrm>
            </p:contentPart>
          </mc:Choice>
          <mc:Fallback xmlns="">
            <p:pic>
              <p:nvPicPr>
                <p:cNvPr id="30" name="墨迹 29">
                  <a:extLst>
                    <a:ext uri="{FF2B5EF4-FFF2-40B4-BE49-F238E27FC236}">
                      <a16:creationId xmlns:a16="http://schemas.microsoft.com/office/drawing/2014/main" id="{7BA6A4CD-6F10-4E26-9A0B-D4F25B604C82}"/>
                    </a:ext>
                  </a:extLst>
                </p:cNvPr>
                <p:cNvPicPr/>
                <p:nvPr/>
              </p:nvPicPr>
              <p:blipFill>
                <a:blip r:embed="rId62"/>
                <a:stretch>
                  <a:fillRect/>
                </a:stretch>
              </p:blipFill>
              <p:spPr>
                <a:xfrm>
                  <a:off x="4889070" y="3633090"/>
                  <a:ext cx="619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1" name="墨迹 30">
                  <a:extLst>
                    <a:ext uri="{FF2B5EF4-FFF2-40B4-BE49-F238E27FC236}">
                      <a16:creationId xmlns:a16="http://schemas.microsoft.com/office/drawing/2014/main" id="{E8F0C413-47D2-4736-A8FF-B1B54A884E8A}"/>
                    </a:ext>
                  </a:extLst>
                </p14:cNvPr>
                <p14:cNvContentPartPr/>
                <p14:nvPr/>
              </p14:nvContentPartPr>
              <p14:xfrm>
                <a:off x="4845870" y="3592050"/>
                <a:ext cx="217800" cy="196200"/>
              </p14:xfrm>
            </p:contentPart>
          </mc:Choice>
          <mc:Fallback xmlns="">
            <p:pic>
              <p:nvPicPr>
                <p:cNvPr id="31" name="墨迹 30">
                  <a:extLst>
                    <a:ext uri="{FF2B5EF4-FFF2-40B4-BE49-F238E27FC236}">
                      <a16:creationId xmlns:a16="http://schemas.microsoft.com/office/drawing/2014/main" id="{E8F0C413-47D2-4736-A8FF-B1B54A884E8A}"/>
                    </a:ext>
                  </a:extLst>
                </p:cNvPr>
                <p:cNvPicPr/>
                <p:nvPr/>
              </p:nvPicPr>
              <p:blipFill>
                <a:blip r:embed="rId64"/>
                <a:stretch>
                  <a:fillRect/>
                </a:stretch>
              </p:blipFill>
              <p:spPr>
                <a:xfrm>
                  <a:off x="4827870" y="3574050"/>
                  <a:ext cx="2534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2" name="墨迹 31">
                  <a:extLst>
                    <a:ext uri="{FF2B5EF4-FFF2-40B4-BE49-F238E27FC236}">
                      <a16:creationId xmlns:a16="http://schemas.microsoft.com/office/drawing/2014/main" id="{143E2133-115C-4921-B846-4B4A3A2F3C1A}"/>
                    </a:ext>
                  </a:extLst>
                </p14:cNvPr>
                <p14:cNvContentPartPr/>
                <p14:nvPr/>
              </p14:nvContentPartPr>
              <p14:xfrm>
                <a:off x="4930470" y="3754410"/>
                <a:ext cx="104400" cy="162360"/>
              </p14:xfrm>
            </p:contentPart>
          </mc:Choice>
          <mc:Fallback xmlns="">
            <p:pic>
              <p:nvPicPr>
                <p:cNvPr id="32" name="墨迹 31">
                  <a:extLst>
                    <a:ext uri="{FF2B5EF4-FFF2-40B4-BE49-F238E27FC236}">
                      <a16:creationId xmlns:a16="http://schemas.microsoft.com/office/drawing/2014/main" id="{143E2133-115C-4921-B846-4B4A3A2F3C1A}"/>
                    </a:ext>
                  </a:extLst>
                </p:cNvPr>
                <p:cNvPicPr/>
                <p:nvPr/>
              </p:nvPicPr>
              <p:blipFill>
                <a:blip r:embed="rId66"/>
                <a:stretch>
                  <a:fillRect/>
                </a:stretch>
              </p:blipFill>
              <p:spPr>
                <a:xfrm>
                  <a:off x="4912830" y="3736770"/>
                  <a:ext cx="1400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3" name="墨迹 32">
                  <a:extLst>
                    <a:ext uri="{FF2B5EF4-FFF2-40B4-BE49-F238E27FC236}">
                      <a16:creationId xmlns:a16="http://schemas.microsoft.com/office/drawing/2014/main" id="{CF4E84EC-06C4-4BEE-86B6-CBD711EC634E}"/>
                    </a:ext>
                  </a:extLst>
                </p14:cNvPr>
                <p14:cNvContentPartPr/>
                <p14:nvPr/>
              </p14:nvContentPartPr>
              <p14:xfrm>
                <a:off x="4842990" y="3896250"/>
                <a:ext cx="73800" cy="20520"/>
              </p14:xfrm>
            </p:contentPart>
          </mc:Choice>
          <mc:Fallback xmlns="">
            <p:pic>
              <p:nvPicPr>
                <p:cNvPr id="33" name="墨迹 32">
                  <a:extLst>
                    <a:ext uri="{FF2B5EF4-FFF2-40B4-BE49-F238E27FC236}">
                      <a16:creationId xmlns:a16="http://schemas.microsoft.com/office/drawing/2014/main" id="{CF4E84EC-06C4-4BEE-86B6-CBD711EC634E}"/>
                    </a:ext>
                  </a:extLst>
                </p:cNvPr>
                <p:cNvPicPr/>
                <p:nvPr/>
              </p:nvPicPr>
              <p:blipFill>
                <a:blip r:embed="rId68"/>
                <a:stretch>
                  <a:fillRect/>
                </a:stretch>
              </p:blipFill>
              <p:spPr>
                <a:xfrm>
                  <a:off x="4825350" y="3878610"/>
                  <a:ext cx="1094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4" name="墨迹 33">
                  <a:extLst>
                    <a:ext uri="{FF2B5EF4-FFF2-40B4-BE49-F238E27FC236}">
                      <a16:creationId xmlns:a16="http://schemas.microsoft.com/office/drawing/2014/main" id="{930EE3D8-17E2-460F-9926-0B54BFFA883D}"/>
                    </a:ext>
                  </a:extLst>
                </p14:cNvPr>
                <p14:cNvContentPartPr/>
                <p14:nvPr/>
              </p14:nvContentPartPr>
              <p14:xfrm>
                <a:off x="4845150" y="3804090"/>
                <a:ext cx="252000" cy="304920"/>
              </p14:xfrm>
            </p:contentPart>
          </mc:Choice>
          <mc:Fallback xmlns="">
            <p:pic>
              <p:nvPicPr>
                <p:cNvPr id="34" name="墨迹 33">
                  <a:extLst>
                    <a:ext uri="{FF2B5EF4-FFF2-40B4-BE49-F238E27FC236}">
                      <a16:creationId xmlns:a16="http://schemas.microsoft.com/office/drawing/2014/main" id="{930EE3D8-17E2-460F-9926-0B54BFFA883D}"/>
                    </a:ext>
                  </a:extLst>
                </p:cNvPr>
                <p:cNvPicPr/>
                <p:nvPr/>
              </p:nvPicPr>
              <p:blipFill>
                <a:blip r:embed="rId70"/>
                <a:stretch>
                  <a:fillRect/>
                </a:stretch>
              </p:blipFill>
              <p:spPr>
                <a:xfrm>
                  <a:off x="4827510" y="3786450"/>
                  <a:ext cx="2876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5" name="墨迹 34">
                  <a:extLst>
                    <a:ext uri="{FF2B5EF4-FFF2-40B4-BE49-F238E27FC236}">
                      <a16:creationId xmlns:a16="http://schemas.microsoft.com/office/drawing/2014/main" id="{44DCBC0F-D845-427A-A271-A6F8719C48BB}"/>
                    </a:ext>
                  </a:extLst>
                </p14:cNvPr>
                <p14:cNvContentPartPr/>
                <p14:nvPr/>
              </p14:nvContentPartPr>
              <p14:xfrm>
                <a:off x="4982670" y="4000290"/>
                <a:ext cx="100800" cy="161640"/>
              </p14:xfrm>
            </p:contentPart>
          </mc:Choice>
          <mc:Fallback xmlns="">
            <p:pic>
              <p:nvPicPr>
                <p:cNvPr id="35" name="墨迹 34">
                  <a:extLst>
                    <a:ext uri="{FF2B5EF4-FFF2-40B4-BE49-F238E27FC236}">
                      <a16:creationId xmlns:a16="http://schemas.microsoft.com/office/drawing/2014/main" id="{44DCBC0F-D845-427A-A271-A6F8719C48BB}"/>
                    </a:ext>
                  </a:extLst>
                </p:cNvPr>
                <p:cNvPicPr/>
                <p:nvPr/>
              </p:nvPicPr>
              <p:blipFill>
                <a:blip r:embed="rId72"/>
                <a:stretch>
                  <a:fillRect/>
                </a:stretch>
              </p:blipFill>
              <p:spPr>
                <a:xfrm>
                  <a:off x="4964670" y="3982650"/>
                  <a:ext cx="1364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6" name="墨迹 35">
                  <a:extLst>
                    <a:ext uri="{FF2B5EF4-FFF2-40B4-BE49-F238E27FC236}">
                      <a16:creationId xmlns:a16="http://schemas.microsoft.com/office/drawing/2014/main" id="{56FF72CE-3A34-4D2C-830B-2DBB23A70923}"/>
                    </a:ext>
                  </a:extLst>
                </p14:cNvPr>
                <p14:cNvContentPartPr/>
                <p14:nvPr/>
              </p14:nvContentPartPr>
              <p14:xfrm>
                <a:off x="4956030" y="4079130"/>
                <a:ext cx="116280" cy="100440"/>
              </p14:xfrm>
            </p:contentPart>
          </mc:Choice>
          <mc:Fallback xmlns="">
            <p:pic>
              <p:nvPicPr>
                <p:cNvPr id="36" name="墨迹 35">
                  <a:extLst>
                    <a:ext uri="{FF2B5EF4-FFF2-40B4-BE49-F238E27FC236}">
                      <a16:creationId xmlns:a16="http://schemas.microsoft.com/office/drawing/2014/main" id="{56FF72CE-3A34-4D2C-830B-2DBB23A70923}"/>
                    </a:ext>
                  </a:extLst>
                </p:cNvPr>
                <p:cNvPicPr/>
                <p:nvPr/>
              </p:nvPicPr>
              <p:blipFill>
                <a:blip r:embed="rId74"/>
                <a:stretch>
                  <a:fillRect/>
                </a:stretch>
              </p:blipFill>
              <p:spPr>
                <a:xfrm>
                  <a:off x="4938030" y="4061130"/>
                  <a:ext cx="1519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7" name="墨迹 36">
                  <a:extLst>
                    <a:ext uri="{FF2B5EF4-FFF2-40B4-BE49-F238E27FC236}">
                      <a16:creationId xmlns:a16="http://schemas.microsoft.com/office/drawing/2014/main" id="{F151864D-DEB6-408B-BECE-5750BD894262}"/>
                    </a:ext>
                  </a:extLst>
                </p14:cNvPr>
                <p14:cNvContentPartPr/>
                <p14:nvPr/>
              </p14:nvContentPartPr>
              <p14:xfrm>
                <a:off x="5187150" y="3801930"/>
                <a:ext cx="24120" cy="41760"/>
              </p14:xfrm>
            </p:contentPart>
          </mc:Choice>
          <mc:Fallback xmlns="">
            <p:pic>
              <p:nvPicPr>
                <p:cNvPr id="37" name="墨迹 36">
                  <a:extLst>
                    <a:ext uri="{FF2B5EF4-FFF2-40B4-BE49-F238E27FC236}">
                      <a16:creationId xmlns:a16="http://schemas.microsoft.com/office/drawing/2014/main" id="{F151864D-DEB6-408B-BECE-5750BD894262}"/>
                    </a:ext>
                  </a:extLst>
                </p:cNvPr>
                <p:cNvPicPr/>
                <p:nvPr/>
              </p:nvPicPr>
              <p:blipFill>
                <a:blip r:embed="rId76"/>
                <a:stretch>
                  <a:fillRect/>
                </a:stretch>
              </p:blipFill>
              <p:spPr>
                <a:xfrm>
                  <a:off x="5169150" y="3783930"/>
                  <a:ext cx="597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8" name="墨迹 37">
                  <a:extLst>
                    <a:ext uri="{FF2B5EF4-FFF2-40B4-BE49-F238E27FC236}">
                      <a16:creationId xmlns:a16="http://schemas.microsoft.com/office/drawing/2014/main" id="{EE44619E-CCAE-4EB6-90BE-C23247B8B165}"/>
                    </a:ext>
                  </a:extLst>
                </p14:cNvPr>
                <p14:cNvContentPartPr/>
                <p14:nvPr/>
              </p14:nvContentPartPr>
              <p14:xfrm>
                <a:off x="5169510" y="3869970"/>
                <a:ext cx="16920" cy="87840"/>
              </p14:xfrm>
            </p:contentPart>
          </mc:Choice>
          <mc:Fallback xmlns="">
            <p:pic>
              <p:nvPicPr>
                <p:cNvPr id="38" name="墨迹 37">
                  <a:extLst>
                    <a:ext uri="{FF2B5EF4-FFF2-40B4-BE49-F238E27FC236}">
                      <a16:creationId xmlns:a16="http://schemas.microsoft.com/office/drawing/2014/main" id="{EE44619E-CCAE-4EB6-90BE-C23247B8B165}"/>
                    </a:ext>
                  </a:extLst>
                </p:cNvPr>
                <p:cNvPicPr/>
                <p:nvPr/>
              </p:nvPicPr>
              <p:blipFill>
                <a:blip r:embed="rId78"/>
                <a:stretch>
                  <a:fillRect/>
                </a:stretch>
              </p:blipFill>
              <p:spPr>
                <a:xfrm>
                  <a:off x="5151510" y="3851970"/>
                  <a:ext cx="525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9" name="墨迹 38">
                  <a:extLst>
                    <a:ext uri="{FF2B5EF4-FFF2-40B4-BE49-F238E27FC236}">
                      <a16:creationId xmlns:a16="http://schemas.microsoft.com/office/drawing/2014/main" id="{0DC10D90-4F31-4739-85A7-305DB63858AE}"/>
                    </a:ext>
                  </a:extLst>
                </p14:cNvPr>
                <p14:cNvContentPartPr/>
                <p14:nvPr/>
              </p14:nvContentPartPr>
              <p14:xfrm>
                <a:off x="5169870" y="3755850"/>
                <a:ext cx="225000" cy="383400"/>
              </p14:xfrm>
            </p:contentPart>
          </mc:Choice>
          <mc:Fallback xmlns="">
            <p:pic>
              <p:nvPicPr>
                <p:cNvPr id="39" name="墨迹 38">
                  <a:extLst>
                    <a:ext uri="{FF2B5EF4-FFF2-40B4-BE49-F238E27FC236}">
                      <a16:creationId xmlns:a16="http://schemas.microsoft.com/office/drawing/2014/main" id="{0DC10D90-4F31-4739-85A7-305DB63858AE}"/>
                    </a:ext>
                  </a:extLst>
                </p:cNvPr>
                <p:cNvPicPr/>
                <p:nvPr/>
              </p:nvPicPr>
              <p:blipFill>
                <a:blip r:embed="rId80"/>
                <a:stretch>
                  <a:fillRect/>
                </a:stretch>
              </p:blipFill>
              <p:spPr>
                <a:xfrm>
                  <a:off x="5152230" y="3737850"/>
                  <a:ext cx="2606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0" name="墨迹 39">
                  <a:extLst>
                    <a:ext uri="{FF2B5EF4-FFF2-40B4-BE49-F238E27FC236}">
                      <a16:creationId xmlns:a16="http://schemas.microsoft.com/office/drawing/2014/main" id="{8B8D13E8-35D3-4C87-B8C8-1534C8605127}"/>
                    </a:ext>
                  </a:extLst>
                </p14:cNvPr>
                <p14:cNvContentPartPr/>
                <p14:nvPr/>
              </p14:nvContentPartPr>
              <p14:xfrm>
                <a:off x="5311350" y="3673410"/>
                <a:ext cx="61920" cy="258840"/>
              </p14:xfrm>
            </p:contentPart>
          </mc:Choice>
          <mc:Fallback xmlns="">
            <p:pic>
              <p:nvPicPr>
                <p:cNvPr id="40" name="墨迹 39">
                  <a:extLst>
                    <a:ext uri="{FF2B5EF4-FFF2-40B4-BE49-F238E27FC236}">
                      <a16:creationId xmlns:a16="http://schemas.microsoft.com/office/drawing/2014/main" id="{8B8D13E8-35D3-4C87-B8C8-1534C8605127}"/>
                    </a:ext>
                  </a:extLst>
                </p:cNvPr>
                <p:cNvPicPr/>
                <p:nvPr/>
              </p:nvPicPr>
              <p:blipFill>
                <a:blip r:embed="rId82"/>
                <a:stretch>
                  <a:fillRect/>
                </a:stretch>
              </p:blipFill>
              <p:spPr>
                <a:xfrm>
                  <a:off x="5293350" y="3655770"/>
                  <a:ext cx="975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1" name="墨迹 40">
                  <a:extLst>
                    <a:ext uri="{FF2B5EF4-FFF2-40B4-BE49-F238E27FC236}">
                      <a16:creationId xmlns:a16="http://schemas.microsoft.com/office/drawing/2014/main" id="{24DEBE7C-DC6A-4742-896D-1DF343F30C70}"/>
                    </a:ext>
                  </a:extLst>
                </p14:cNvPr>
                <p14:cNvContentPartPr/>
                <p14:nvPr/>
              </p14:nvContentPartPr>
              <p14:xfrm>
                <a:off x="5193630" y="3905970"/>
                <a:ext cx="215280" cy="47880"/>
              </p14:xfrm>
            </p:contentPart>
          </mc:Choice>
          <mc:Fallback xmlns="">
            <p:pic>
              <p:nvPicPr>
                <p:cNvPr id="41" name="墨迹 40">
                  <a:extLst>
                    <a:ext uri="{FF2B5EF4-FFF2-40B4-BE49-F238E27FC236}">
                      <a16:creationId xmlns:a16="http://schemas.microsoft.com/office/drawing/2014/main" id="{24DEBE7C-DC6A-4742-896D-1DF343F30C70}"/>
                    </a:ext>
                  </a:extLst>
                </p:cNvPr>
                <p:cNvPicPr/>
                <p:nvPr/>
              </p:nvPicPr>
              <p:blipFill>
                <a:blip r:embed="rId84"/>
                <a:stretch>
                  <a:fillRect/>
                </a:stretch>
              </p:blipFill>
              <p:spPr>
                <a:xfrm>
                  <a:off x="5175990" y="3887970"/>
                  <a:ext cx="2509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2" name="墨迹 41">
                  <a:extLst>
                    <a:ext uri="{FF2B5EF4-FFF2-40B4-BE49-F238E27FC236}">
                      <a16:creationId xmlns:a16="http://schemas.microsoft.com/office/drawing/2014/main" id="{1F33BA95-6A88-4076-BE83-45F1FCC18F63}"/>
                    </a:ext>
                  </a:extLst>
                </p14:cNvPr>
                <p14:cNvContentPartPr/>
                <p14:nvPr/>
              </p14:nvContentPartPr>
              <p14:xfrm>
                <a:off x="5237550" y="3962490"/>
                <a:ext cx="197280" cy="176400"/>
              </p14:xfrm>
            </p:contentPart>
          </mc:Choice>
          <mc:Fallback xmlns="">
            <p:pic>
              <p:nvPicPr>
                <p:cNvPr id="42" name="墨迹 41">
                  <a:extLst>
                    <a:ext uri="{FF2B5EF4-FFF2-40B4-BE49-F238E27FC236}">
                      <a16:creationId xmlns:a16="http://schemas.microsoft.com/office/drawing/2014/main" id="{1F33BA95-6A88-4076-BE83-45F1FCC18F63}"/>
                    </a:ext>
                  </a:extLst>
                </p:cNvPr>
                <p:cNvPicPr/>
                <p:nvPr/>
              </p:nvPicPr>
              <p:blipFill>
                <a:blip r:embed="rId86"/>
                <a:stretch>
                  <a:fillRect/>
                </a:stretch>
              </p:blipFill>
              <p:spPr>
                <a:xfrm>
                  <a:off x="5219550" y="3944850"/>
                  <a:ext cx="232920" cy="2120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516380" y="88900"/>
            <a:ext cx="6941820" cy="711200"/>
          </a:xfrm>
        </p:spPr>
        <p:txBody>
          <a:bodyPr/>
          <a:lstStyle/>
          <a:p>
            <a:pPr fontAlgn="base"/>
            <a:r>
              <a:rPr lang="en-US" altLang="zh-CN" strike="noStrike" noProof="1">
                <a:solidFill>
                  <a:schemeClr val="accent5"/>
                </a:solidFill>
              </a:rPr>
              <a:t>Comparation of CE and HPLC</a:t>
            </a:r>
          </a:p>
        </p:txBody>
      </p:sp>
      <p:sp>
        <p:nvSpPr>
          <p:cNvPr id="3" name="内容占位符 2"/>
          <p:cNvSpPr>
            <a:spLocks noGrp="1"/>
          </p:cNvSpPr>
          <p:nvPr>
            <p:ph idx="1"/>
          </p:nvPr>
        </p:nvSpPr>
        <p:spPr>
          <a:xfrm>
            <a:off x="1517015" y="1396365"/>
            <a:ext cx="7484110" cy="4575810"/>
          </a:xfrm>
        </p:spPr>
        <p:txBody>
          <a:bodyPr>
            <a:normAutofit fontScale="87500" lnSpcReduction="10000"/>
          </a:bodyPr>
          <a:lstStyle/>
          <a:p>
            <a:pPr fontAlgn="base"/>
            <a:r>
              <a:rPr lang="en-US" altLang="zh-CN" sz="2400" strike="noStrike" noProof="1"/>
              <a:t>Samilarity : </a:t>
            </a:r>
          </a:p>
          <a:p>
            <a:pPr lvl="1" fontAlgn="base"/>
            <a:r>
              <a:rPr lang="zh-CN" altLang="en-US" sz="2400" strike="noStrike" noProof="1">
                <a:sym typeface="+mn-ea"/>
              </a:rPr>
              <a:t>High efficiency separation technology </a:t>
            </a:r>
          </a:p>
          <a:p>
            <a:pPr lvl="1" fontAlgn="base"/>
            <a:r>
              <a:rPr lang="en-US" altLang="zh-CN" sz="2400" strike="noStrike" noProof="1">
                <a:sym typeface="+mn-ea"/>
              </a:rPr>
              <a:t>I</a:t>
            </a:r>
            <a:r>
              <a:rPr lang="zh-CN" altLang="en-US" sz="2400" strike="noStrike" noProof="1">
                <a:sym typeface="+mn-ea"/>
              </a:rPr>
              <a:t>nstrument operation can be automated </a:t>
            </a:r>
          </a:p>
          <a:p>
            <a:pPr lvl="1" fontAlgn="base"/>
            <a:r>
              <a:rPr lang="en-US" altLang="zh-CN" sz="2400" strike="noStrike" noProof="1">
                <a:sym typeface="+mn-ea"/>
              </a:rPr>
              <a:t>H</a:t>
            </a:r>
            <a:r>
              <a:rPr lang="zh-CN" altLang="en-US" sz="2400" strike="noStrike" noProof="1">
                <a:sym typeface="+mn-ea"/>
              </a:rPr>
              <a:t>ave a variety of different separation mode</a:t>
            </a:r>
            <a:endParaRPr lang="en-US" altLang="zh-CN" sz="2400" strike="noStrike" noProof="1"/>
          </a:p>
          <a:p>
            <a:pPr fontAlgn="base"/>
            <a:r>
              <a:rPr lang="en-US" altLang="zh-CN" sz="2400" strike="noStrike" noProof="1"/>
              <a:t>Difference</a:t>
            </a:r>
          </a:p>
          <a:p>
            <a:pPr lvl="1" fontAlgn="base"/>
            <a:r>
              <a:rPr lang="zh-CN" altLang="en-US" sz="2400" strike="noStrike" noProof="1"/>
              <a:t>CE </a:t>
            </a:r>
            <a:r>
              <a:rPr lang="en-US" altLang="zh-CN" sz="2400" strike="noStrike" noProof="1"/>
              <a:t>uses </a:t>
            </a:r>
            <a:r>
              <a:rPr lang="zh-CN" altLang="en-US" sz="2400" strike="noStrike" noProof="1">
                <a:sym typeface="+mn-ea"/>
              </a:rPr>
              <a:t>migration time </a:t>
            </a:r>
            <a:r>
              <a:rPr lang="en-US" altLang="zh-CN" sz="2400" strike="noStrike" noProof="1">
                <a:sym typeface="+mn-ea"/>
              </a:rPr>
              <a:t>instead of t</a:t>
            </a:r>
            <a:r>
              <a:rPr lang="zh-CN" altLang="en-US" sz="2400" strike="noStrike" noProof="1"/>
              <a:t>he retention time in HPLC </a:t>
            </a:r>
          </a:p>
          <a:p>
            <a:pPr lvl="1" fontAlgn="base"/>
            <a:r>
              <a:rPr lang="zh-CN" altLang="en-US" sz="2400" strike="noStrike" noProof="1"/>
              <a:t>CE </a:t>
            </a:r>
            <a:r>
              <a:rPr lang="en-US" altLang="zh-CN" sz="2400" strike="noStrike" noProof="1"/>
              <a:t>assay is </a:t>
            </a:r>
            <a:r>
              <a:rPr lang="en-US" altLang="zh-CN" sz="2400" strike="noStrike" noProof="1">
                <a:sym typeface="+mn-ea"/>
              </a:rPr>
              <a:t>faster than HPLC,  with the </a:t>
            </a:r>
            <a:r>
              <a:rPr lang="en-US" altLang="zh-CN" sz="2400" strike="noStrike" noProof="1"/>
              <a:t>analysis time no more than 30min </a:t>
            </a:r>
            <a:endParaRPr lang="zh-CN" altLang="en-US" sz="2400" strike="noStrike" noProof="1"/>
          </a:p>
          <a:p>
            <a:pPr lvl="1" fontAlgn="base"/>
            <a:r>
              <a:rPr lang="zh-CN" altLang="en-US" sz="2400" strike="noStrike" noProof="1"/>
              <a:t>The column effect </a:t>
            </a:r>
            <a:r>
              <a:rPr lang="en-US" altLang="zh-CN" sz="2400" strike="noStrike" noProof="1"/>
              <a:t>of CE </a:t>
            </a:r>
            <a:r>
              <a:rPr lang="zh-CN" altLang="en-US" sz="2400" strike="noStrike" noProof="1"/>
              <a:t>is much higher than </a:t>
            </a:r>
            <a:r>
              <a:rPr lang="en-US" altLang="zh-CN" sz="2400" strike="noStrike" noProof="1"/>
              <a:t>that od </a:t>
            </a:r>
            <a:r>
              <a:rPr lang="zh-CN" altLang="en-US" sz="2400" strike="noStrike" noProof="1"/>
              <a:t>HPLC</a:t>
            </a:r>
          </a:p>
          <a:p>
            <a:pPr lvl="1" fontAlgn="base"/>
            <a:r>
              <a:rPr lang="en-US" altLang="zh-CN" sz="2400" strike="noStrike" noProof="1"/>
              <a:t>Sample amount: </a:t>
            </a:r>
            <a:r>
              <a:rPr lang="zh-CN" altLang="en-US" sz="2400" strike="noStrike" noProof="1"/>
              <a:t>CE</a:t>
            </a:r>
            <a:r>
              <a:rPr lang="en-US" altLang="zh-CN" sz="2400" strike="noStrike" noProof="1"/>
              <a:t>, nl or </a:t>
            </a:r>
            <a:r>
              <a:rPr lang="zh-CN" altLang="en-US" sz="2400" strike="noStrike" noProof="1"/>
              <a:t>270fl</a:t>
            </a:r>
            <a:r>
              <a:rPr lang="en-US" altLang="zh-CN" sz="2400" strike="noStrike" noProof="1"/>
              <a:t>; HPLC, </a:t>
            </a:r>
            <a:r>
              <a:rPr lang="zh-CN" altLang="en-US" sz="2400" strike="noStrike" noProof="1"/>
              <a:t> </a:t>
            </a:r>
            <a:r>
              <a:rPr lang="zh-CN" altLang="en-US" sz="2400" strike="noStrike" noProof="1">
                <a:sym typeface="+mn-ea"/>
              </a:rPr>
              <a:t>μl</a:t>
            </a:r>
            <a:endParaRPr lang="zh-CN" altLang="en-US" sz="2400" strike="noStrike" noProof="1"/>
          </a:p>
          <a:p>
            <a:pPr lvl="1" fontAlgn="base"/>
            <a:r>
              <a:rPr lang="en-US" altLang="zh-CN" sz="2400" strike="noStrike" noProof="1"/>
              <a:t>mobile phase: CE, few ml; HPLC, over 100ml</a:t>
            </a:r>
          </a:p>
          <a:p>
            <a:pPr lvl="1" fontAlgn="base"/>
            <a:r>
              <a:rPr lang="zh-CN" altLang="en-US" sz="2400" strike="noStrike" noProof="1"/>
              <a:t>CE can only be used for micro preparation, and HPLC can be used as a constant preparation</a:t>
            </a: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EC7AB4C9-1754-4AB3-8EA5-4C420B81BF30}"/>
                  </a:ext>
                </a:extLst>
              </p14:cNvPr>
              <p14:cNvContentPartPr/>
              <p14:nvPr/>
            </p14:nvContentPartPr>
            <p14:xfrm>
              <a:off x="3033630" y="3329610"/>
              <a:ext cx="1770480" cy="88560"/>
            </p14:xfrm>
          </p:contentPart>
        </mc:Choice>
        <mc:Fallback xmlns="">
          <p:pic>
            <p:nvPicPr>
              <p:cNvPr id="2" name="墨迹 1">
                <a:extLst>
                  <a:ext uri="{FF2B5EF4-FFF2-40B4-BE49-F238E27FC236}">
                    <a16:creationId xmlns:a16="http://schemas.microsoft.com/office/drawing/2014/main" id="{EC7AB4C9-1754-4AB3-8EA5-4C420B81BF30}"/>
                  </a:ext>
                </a:extLst>
              </p:cNvPr>
              <p:cNvPicPr/>
              <p:nvPr/>
            </p:nvPicPr>
            <p:blipFill>
              <a:blip r:embed="rId3"/>
              <a:stretch>
                <a:fillRect/>
              </a:stretch>
            </p:blipFill>
            <p:spPr>
              <a:xfrm>
                <a:off x="3015990" y="3311970"/>
                <a:ext cx="1806120" cy="1242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651" name="Rectangle 3"/>
          <p:cNvSpPr>
            <a:spLocks noGrp="1" noChangeArrowheads="1"/>
          </p:cNvSpPr>
          <p:nvPr>
            <p:ph idx="1"/>
          </p:nvPr>
        </p:nvSpPr>
        <p:spPr>
          <a:xfrm>
            <a:off x="1374140" y="457200"/>
            <a:ext cx="7666990" cy="5212080"/>
          </a:xfrm>
        </p:spPr>
        <p:txBody>
          <a:bodyPr vert="horz" wrap="square" lIns="91440" tIns="45720" rIns="91440" bIns="45720" numCol="1" anchor="t" anchorCtr="0" compatLnSpc="1"/>
          <a:lstStyle/>
          <a:p>
            <a:pPr marL="457200" marR="0" lvl="1" indent="0" algn="l" defTabSz="914400" rtl="0" eaLnBrk="1" fontAlgn="base" latinLnBrk="0" hangingPunct="1">
              <a:lnSpc>
                <a:spcPct val="110000"/>
              </a:lnSpc>
              <a:spcBef>
                <a:spcPct val="20000"/>
              </a:spcBef>
              <a:spcAft>
                <a:spcPct val="0"/>
              </a:spcAft>
              <a:buClr>
                <a:schemeClr val="tx1"/>
              </a:buClr>
              <a:buSzTx/>
              <a:buFontTx/>
              <a:buNone/>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a:t>
            </a: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rPr>
              <a:t>SDS-PAGE  (</a:t>
            </a:r>
            <a:r>
              <a:rPr kumimoji="1" lang="en-US" altLang="zh-CN" sz="2400" b="1" kern="0" noProof="0">
                <a:ln>
                  <a:noFill/>
                </a:ln>
                <a:effectLst/>
                <a:uLnTx/>
                <a:ea typeface="+mn-ea"/>
                <a:sym typeface="+mn-ea"/>
              </a:rPr>
              <a:t>Most often used) </a:t>
            </a:r>
            <a:endPar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endParaRPr>
          </a:p>
          <a:p>
            <a:pPr marL="1143000" marR="0" lvl="2" indent="-228600" algn="l" defTabSz="914400" rtl="0" eaLnBrk="1" fontAlgn="base" latinLnBrk="0" hangingPunct="1">
              <a:lnSpc>
                <a:spcPct val="11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rPr>
              <a:t>SDS -- a protein denaturing detergent that causes the molecule to unfold. </a:t>
            </a:r>
          </a:p>
          <a:p>
            <a:pPr marL="1143000" marR="0" lvl="2" indent="-228600" algn="l" defTabSz="914400" rtl="0" eaLnBrk="1" fontAlgn="base" latinLnBrk="0" hangingPunct="1">
              <a:lnSpc>
                <a:spcPct val="11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rPr>
              <a:t>SDS: polypeptide =1:1, give protein a negative charge. </a:t>
            </a:r>
          </a:p>
          <a:p>
            <a:pPr marL="1143000" marR="0" lvl="2" indent="-228600" algn="l" defTabSz="914400" rtl="0" eaLnBrk="1" fontAlgn="base" latinLnBrk="0" hangingPunct="1">
              <a:lnSpc>
                <a:spcPct val="11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rPr>
              <a:t>Proteins run at different rates depending on mass</a:t>
            </a:r>
          </a:p>
        </p:txBody>
      </p:sp>
      <p:pic>
        <p:nvPicPr>
          <p:cNvPr id="3" name="图片 2"/>
          <p:cNvPicPr>
            <a:picLocks noChangeAspect="1"/>
          </p:cNvPicPr>
          <p:nvPr/>
        </p:nvPicPr>
        <p:blipFill>
          <a:blip r:embed="rId2"/>
          <a:stretch>
            <a:fillRect/>
          </a:stretch>
        </p:blipFill>
        <p:spPr>
          <a:xfrm>
            <a:off x="384175" y="3885565"/>
            <a:ext cx="3943350" cy="2957830"/>
          </a:xfrm>
          <a:prstGeom prst="rect">
            <a:avLst/>
          </a:prstGeom>
        </p:spPr>
      </p:pic>
      <p:pic>
        <p:nvPicPr>
          <p:cNvPr id="4" name="图片 3"/>
          <p:cNvPicPr>
            <a:picLocks noChangeAspect="1"/>
          </p:cNvPicPr>
          <p:nvPr/>
        </p:nvPicPr>
        <p:blipFill>
          <a:blip r:embed="rId3"/>
          <a:stretch>
            <a:fillRect/>
          </a:stretch>
        </p:blipFill>
        <p:spPr>
          <a:xfrm>
            <a:off x="4692650" y="3305175"/>
            <a:ext cx="3918585" cy="345313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6A0A0FEE-F580-4FD9-87DB-FD8E9570CC39}"/>
                  </a:ext>
                </a:extLst>
              </p14:cNvPr>
              <p14:cNvContentPartPr/>
              <p14:nvPr/>
            </p14:nvContentPartPr>
            <p14:xfrm>
              <a:off x="2912310" y="3042930"/>
              <a:ext cx="1150560" cy="645840"/>
            </p14:xfrm>
          </p:contentPart>
        </mc:Choice>
        <mc:Fallback xmlns="">
          <p:pic>
            <p:nvPicPr>
              <p:cNvPr id="2" name="墨迹 1">
                <a:extLst>
                  <a:ext uri="{FF2B5EF4-FFF2-40B4-BE49-F238E27FC236}">
                    <a16:creationId xmlns:a16="http://schemas.microsoft.com/office/drawing/2014/main" id="{6A0A0FEE-F580-4FD9-87DB-FD8E9570CC39}"/>
                  </a:ext>
                </a:extLst>
              </p:cNvPr>
              <p:cNvPicPr/>
              <p:nvPr/>
            </p:nvPicPr>
            <p:blipFill>
              <a:blip r:embed="rId5"/>
              <a:stretch>
                <a:fillRect/>
              </a:stretch>
            </p:blipFill>
            <p:spPr>
              <a:xfrm>
                <a:off x="2894670" y="3024930"/>
                <a:ext cx="118620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76A25F2A-285A-47DF-B8F0-21DEEE857A1B}"/>
                  </a:ext>
                </a:extLst>
              </p14:cNvPr>
              <p14:cNvContentPartPr/>
              <p14:nvPr/>
            </p14:nvContentPartPr>
            <p14:xfrm>
              <a:off x="6661350" y="517170"/>
              <a:ext cx="171360" cy="182880"/>
            </p14:xfrm>
          </p:contentPart>
        </mc:Choice>
        <mc:Fallback xmlns="">
          <p:pic>
            <p:nvPicPr>
              <p:cNvPr id="5" name="墨迹 4">
                <a:extLst>
                  <a:ext uri="{FF2B5EF4-FFF2-40B4-BE49-F238E27FC236}">
                    <a16:creationId xmlns:a16="http://schemas.microsoft.com/office/drawing/2014/main" id="{76A25F2A-285A-47DF-B8F0-21DEEE857A1B}"/>
                  </a:ext>
                </a:extLst>
              </p:cNvPr>
              <p:cNvPicPr/>
              <p:nvPr/>
            </p:nvPicPr>
            <p:blipFill>
              <a:blip r:embed="rId7"/>
              <a:stretch>
                <a:fillRect/>
              </a:stretch>
            </p:blipFill>
            <p:spPr>
              <a:xfrm>
                <a:off x="6643710" y="499170"/>
                <a:ext cx="2070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墨迹 5">
                <a:extLst>
                  <a:ext uri="{FF2B5EF4-FFF2-40B4-BE49-F238E27FC236}">
                    <a16:creationId xmlns:a16="http://schemas.microsoft.com/office/drawing/2014/main" id="{D8F1F158-2B6E-4F8B-ABD4-80AFBD417D38}"/>
                  </a:ext>
                </a:extLst>
              </p14:cNvPr>
              <p14:cNvContentPartPr/>
              <p14:nvPr/>
            </p14:nvContentPartPr>
            <p14:xfrm>
              <a:off x="6858270" y="404490"/>
              <a:ext cx="84960" cy="169200"/>
            </p14:xfrm>
          </p:contentPart>
        </mc:Choice>
        <mc:Fallback xmlns="">
          <p:pic>
            <p:nvPicPr>
              <p:cNvPr id="6" name="墨迹 5">
                <a:extLst>
                  <a:ext uri="{FF2B5EF4-FFF2-40B4-BE49-F238E27FC236}">
                    <a16:creationId xmlns:a16="http://schemas.microsoft.com/office/drawing/2014/main" id="{D8F1F158-2B6E-4F8B-ABD4-80AFBD417D38}"/>
                  </a:ext>
                </a:extLst>
              </p:cNvPr>
              <p:cNvPicPr/>
              <p:nvPr/>
            </p:nvPicPr>
            <p:blipFill>
              <a:blip r:embed="rId9"/>
              <a:stretch>
                <a:fillRect/>
              </a:stretch>
            </p:blipFill>
            <p:spPr>
              <a:xfrm>
                <a:off x="6840630" y="386490"/>
                <a:ext cx="1206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墨迹 6">
                <a:extLst>
                  <a:ext uri="{FF2B5EF4-FFF2-40B4-BE49-F238E27FC236}">
                    <a16:creationId xmlns:a16="http://schemas.microsoft.com/office/drawing/2014/main" id="{CCB27DC7-5A67-4008-BABE-E0E3AE3DD271}"/>
                  </a:ext>
                </a:extLst>
              </p14:cNvPr>
              <p14:cNvContentPartPr/>
              <p14:nvPr/>
            </p14:nvContentPartPr>
            <p14:xfrm>
              <a:off x="6809310" y="541650"/>
              <a:ext cx="108720" cy="205560"/>
            </p14:xfrm>
          </p:contentPart>
        </mc:Choice>
        <mc:Fallback xmlns="">
          <p:pic>
            <p:nvPicPr>
              <p:cNvPr id="7" name="墨迹 6">
                <a:extLst>
                  <a:ext uri="{FF2B5EF4-FFF2-40B4-BE49-F238E27FC236}">
                    <a16:creationId xmlns:a16="http://schemas.microsoft.com/office/drawing/2014/main" id="{CCB27DC7-5A67-4008-BABE-E0E3AE3DD271}"/>
                  </a:ext>
                </a:extLst>
              </p:cNvPr>
              <p:cNvPicPr/>
              <p:nvPr/>
            </p:nvPicPr>
            <p:blipFill>
              <a:blip r:embed="rId11"/>
              <a:stretch>
                <a:fillRect/>
              </a:stretch>
            </p:blipFill>
            <p:spPr>
              <a:xfrm>
                <a:off x="6791670" y="523650"/>
                <a:ext cx="1443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墨迹 7">
                <a:extLst>
                  <a:ext uri="{FF2B5EF4-FFF2-40B4-BE49-F238E27FC236}">
                    <a16:creationId xmlns:a16="http://schemas.microsoft.com/office/drawing/2014/main" id="{1585B1E9-2D53-48B3-88CA-4F8F17190FD9}"/>
                  </a:ext>
                </a:extLst>
              </p14:cNvPr>
              <p14:cNvContentPartPr/>
              <p14:nvPr/>
            </p14:nvContentPartPr>
            <p14:xfrm>
              <a:off x="6855390" y="635610"/>
              <a:ext cx="92520" cy="21600"/>
            </p14:xfrm>
          </p:contentPart>
        </mc:Choice>
        <mc:Fallback xmlns="">
          <p:pic>
            <p:nvPicPr>
              <p:cNvPr id="8" name="墨迹 7">
                <a:extLst>
                  <a:ext uri="{FF2B5EF4-FFF2-40B4-BE49-F238E27FC236}">
                    <a16:creationId xmlns:a16="http://schemas.microsoft.com/office/drawing/2014/main" id="{1585B1E9-2D53-48B3-88CA-4F8F17190FD9}"/>
                  </a:ext>
                </a:extLst>
              </p:cNvPr>
              <p:cNvPicPr/>
              <p:nvPr/>
            </p:nvPicPr>
            <p:blipFill>
              <a:blip r:embed="rId13"/>
              <a:stretch>
                <a:fillRect/>
              </a:stretch>
            </p:blipFill>
            <p:spPr>
              <a:xfrm>
                <a:off x="6837750" y="617970"/>
                <a:ext cx="1281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墨迹 8">
                <a:extLst>
                  <a:ext uri="{FF2B5EF4-FFF2-40B4-BE49-F238E27FC236}">
                    <a16:creationId xmlns:a16="http://schemas.microsoft.com/office/drawing/2014/main" id="{6E246898-B474-4116-81FD-B7284922D191}"/>
                  </a:ext>
                </a:extLst>
              </p14:cNvPr>
              <p14:cNvContentPartPr/>
              <p14:nvPr/>
            </p14:nvContentPartPr>
            <p14:xfrm>
              <a:off x="6770070" y="662250"/>
              <a:ext cx="173160" cy="201240"/>
            </p14:xfrm>
          </p:contentPart>
        </mc:Choice>
        <mc:Fallback xmlns="">
          <p:pic>
            <p:nvPicPr>
              <p:cNvPr id="9" name="墨迹 8">
                <a:extLst>
                  <a:ext uri="{FF2B5EF4-FFF2-40B4-BE49-F238E27FC236}">
                    <a16:creationId xmlns:a16="http://schemas.microsoft.com/office/drawing/2014/main" id="{6E246898-B474-4116-81FD-B7284922D191}"/>
                  </a:ext>
                </a:extLst>
              </p:cNvPr>
              <p:cNvPicPr/>
              <p:nvPr/>
            </p:nvPicPr>
            <p:blipFill>
              <a:blip r:embed="rId15"/>
              <a:stretch>
                <a:fillRect/>
              </a:stretch>
            </p:blipFill>
            <p:spPr>
              <a:xfrm>
                <a:off x="6752430" y="644250"/>
                <a:ext cx="2088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墨迹 9">
                <a:extLst>
                  <a:ext uri="{FF2B5EF4-FFF2-40B4-BE49-F238E27FC236}">
                    <a16:creationId xmlns:a16="http://schemas.microsoft.com/office/drawing/2014/main" id="{9E1AC761-1EE1-41C5-9307-65C96F10570C}"/>
                  </a:ext>
                </a:extLst>
              </p14:cNvPr>
              <p14:cNvContentPartPr/>
              <p14:nvPr/>
            </p14:nvContentPartPr>
            <p14:xfrm>
              <a:off x="6912990" y="783570"/>
              <a:ext cx="38160" cy="89640"/>
            </p14:xfrm>
          </p:contentPart>
        </mc:Choice>
        <mc:Fallback xmlns="">
          <p:pic>
            <p:nvPicPr>
              <p:cNvPr id="10" name="墨迹 9">
                <a:extLst>
                  <a:ext uri="{FF2B5EF4-FFF2-40B4-BE49-F238E27FC236}">
                    <a16:creationId xmlns:a16="http://schemas.microsoft.com/office/drawing/2014/main" id="{9E1AC761-1EE1-41C5-9307-65C96F10570C}"/>
                  </a:ext>
                </a:extLst>
              </p:cNvPr>
              <p:cNvPicPr/>
              <p:nvPr/>
            </p:nvPicPr>
            <p:blipFill>
              <a:blip r:embed="rId17"/>
              <a:stretch>
                <a:fillRect/>
              </a:stretch>
            </p:blipFill>
            <p:spPr>
              <a:xfrm>
                <a:off x="6894990" y="765570"/>
                <a:ext cx="738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墨迹 10">
                <a:extLst>
                  <a:ext uri="{FF2B5EF4-FFF2-40B4-BE49-F238E27FC236}">
                    <a16:creationId xmlns:a16="http://schemas.microsoft.com/office/drawing/2014/main" id="{0A1472D5-2E96-431A-8AD1-156987219400}"/>
                  </a:ext>
                </a:extLst>
              </p14:cNvPr>
              <p14:cNvContentPartPr/>
              <p14:nvPr/>
            </p14:nvContentPartPr>
            <p14:xfrm>
              <a:off x="6993990" y="468570"/>
              <a:ext cx="171720" cy="312120"/>
            </p14:xfrm>
          </p:contentPart>
        </mc:Choice>
        <mc:Fallback xmlns="">
          <p:pic>
            <p:nvPicPr>
              <p:cNvPr id="11" name="墨迹 10">
                <a:extLst>
                  <a:ext uri="{FF2B5EF4-FFF2-40B4-BE49-F238E27FC236}">
                    <a16:creationId xmlns:a16="http://schemas.microsoft.com/office/drawing/2014/main" id="{0A1472D5-2E96-431A-8AD1-156987219400}"/>
                  </a:ext>
                </a:extLst>
              </p:cNvPr>
              <p:cNvPicPr/>
              <p:nvPr/>
            </p:nvPicPr>
            <p:blipFill>
              <a:blip r:embed="rId19"/>
              <a:stretch>
                <a:fillRect/>
              </a:stretch>
            </p:blipFill>
            <p:spPr>
              <a:xfrm>
                <a:off x="6976350" y="450570"/>
                <a:ext cx="20736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墨迹 11">
                <a:extLst>
                  <a:ext uri="{FF2B5EF4-FFF2-40B4-BE49-F238E27FC236}">
                    <a16:creationId xmlns:a16="http://schemas.microsoft.com/office/drawing/2014/main" id="{1D508EF0-1E23-4076-B3B2-FCA2C605E7F1}"/>
                  </a:ext>
                </a:extLst>
              </p14:cNvPr>
              <p14:cNvContentPartPr/>
              <p14:nvPr/>
            </p14:nvContentPartPr>
            <p14:xfrm>
              <a:off x="6948270" y="734250"/>
              <a:ext cx="97200" cy="124200"/>
            </p14:xfrm>
          </p:contentPart>
        </mc:Choice>
        <mc:Fallback xmlns="">
          <p:pic>
            <p:nvPicPr>
              <p:cNvPr id="12" name="墨迹 11">
                <a:extLst>
                  <a:ext uri="{FF2B5EF4-FFF2-40B4-BE49-F238E27FC236}">
                    <a16:creationId xmlns:a16="http://schemas.microsoft.com/office/drawing/2014/main" id="{1D508EF0-1E23-4076-B3B2-FCA2C605E7F1}"/>
                  </a:ext>
                </a:extLst>
              </p:cNvPr>
              <p:cNvPicPr/>
              <p:nvPr/>
            </p:nvPicPr>
            <p:blipFill>
              <a:blip r:embed="rId21"/>
              <a:stretch>
                <a:fillRect/>
              </a:stretch>
            </p:blipFill>
            <p:spPr>
              <a:xfrm>
                <a:off x="6930630" y="716610"/>
                <a:ext cx="1328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墨迹 12">
                <a:extLst>
                  <a:ext uri="{FF2B5EF4-FFF2-40B4-BE49-F238E27FC236}">
                    <a16:creationId xmlns:a16="http://schemas.microsoft.com/office/drawing/2014/main" id="{51B5E092-DA23-4B8D-B2D1-8552D1026B65}"/>
                  </a:ext>
                </a:extLst>
              </p14:cNvPr>
              <p14:cNvContentPartPr/>
              <p14:nvPr/>
            </p14:nvContentPartPr>
            <p14:xfrm>
              <a:off x="6967350" y="810210"/>
              <a:ext cx="251640" cy="100800"/>
            </p14:xfrm>
          </p:contentPart>
        </mc:Choice>
        <mc:Fallback xmlns="">
          <p:pic>
            <p:nvPicPr>
              <p:cNvPr id="13" name="墨迹 12">
                <a:extLst>
                  <a:ext uri="{FF2B5EF4-FFF2-40B4-BE49-F238E27FC236}">
                    <a16:creationId xmlns:a16="http://schemas.microsoft.com/office/drawing/2014/main" id="{51B5E092-DA23-4B8D-B2D1-8552D1026B65}"/>
                  </a:ext>
                </a:extLst>
              </p:cNvPr>
              <p:cNvPicPr/>
              <p:nvPr/>
            </p:nvPicPr>
            <p:blipFill>
              <a:blip r:embed="rId23"/>
              <a:stretch>
                <a:fillRect/>
              </a:stretch>
            </p:blipFill>
            <p:spPr>
              <a:xfrm>
                <a:off x="6949350" y="792210"/>
                <a:ext cx="2872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墨迹 13">
                <a:extLst>
                  <a:ext uri="{FF2B5EF4-FFF2-40B4-BE49-F238E27FC236}">
                    <a16:creationId xmlns:a16="http://schemas.microsoft.com/office/drawing/2014/main" id="{908C2B27-747B-4CCC-8C0E-E7F77CFF703A}"/>
                  </a:ext>
                </a:extLst>
              </p14:cNvPr>
              <p14:cNvContentPartPr/>
              <p14:nvPr/>
            </p14:nvContentPartPr>
            <p14:xfrm>
              <a:off x="7227270" y="596730"/>
              <a:ext cx="39960" cy="236880"/>
            </p14:xfrm>
          </p:contentPart>
        </mc:Choice>
        <mc:Fallback xmlns="">
          <p:pic>
            <p:nvPicPr>
              <p:cNvPr id="14" name="墨迹 13">
                <a:extLst>
                  <a:ext uri="{FF2B5EF4-FFF2-40B4-BE49-F238E27FC236}">
                    <a16:creationId xmlns:a16="http://schemas.microsoft.com/office/drawing/2014/main" id="{908C2B27-747B-4CCC-8C0E-E7F77CFF703A}"/>
                  </a:ext>
                </a:extLst>
              </p:cNvPr>
              <p:cNvPicPr/>
              <p:nvPr/>
            </p:nvPicPr>
            <p:blipFill>
              <a:blip r:embed="rId25"/>
              <a:stretch>
                <a:fillRect/>
              </a:stretch>
            </p:blipFill>
            <p:spPr>
              <a:xfrm>
                <a:off x="7209630" y="578730"/>
                <a:ext cx="7560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墨迹 14">
                <a:extLst>
                  <a:ext uri="{FF2B5EF4-FFF2-40B4-BE49-F238E27FC236}">
                    <a16:creationId xmlns:a16="http://schemas.microsoft.com/office/drawing/2014/main" id="{F50E18AC-7FE0-4E72-B62E-C379C694330A}"/>
                  </a:ext>
                </a:extLst>
              </p14:cNvPr>
              <p14:cNvContentPartPr/>
              <p14:nvPr/>
            </p14:nvContentPartPr>
            <p14:xfrm>
              <a:off x="7329870" y="494490"/>
              <a:ext cx="80280" cy="497520"/>
            </p14:xfrm>
          </p:contentPart>
        </mc:Choice>
        <mc:Fallback xmlns="">
          <p:pic>
            <p:nvPicPr>
              <p:cNvPr id="15" name="墨迹 14">
                <a:extLst>
                  <a:ext uri="{FF2B5EF4-FFF2-40B4-BE49-F238E27FC236}">
                    <a16:creationId xmlns:a16="http://schemas.microsoft.com/office/drawing/2014/main" id="{F50E18AC-7FE0-4E72-B62E-C379C694330A}"/>
                  </a:ext>
                </a:extLst>
              </p:cNvPr>
              <p:cNvPicPr/>
              <p:nvPr/>
            </p:nvPicPr>
            <p:blipFill>
              <a:blip r:embed="rId27"/>
              <a:stretch>
                <a:fillRect/>
              </a:stretch>
            </p:blipFill>
            <p:spPr>
              <a:xfrm>
                <a:off x="7311870" y="476490"/>
                <a:ext cx="115920" cy="533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墨迹 15">
                <a:extLst>
                  <a:ext uri="{FF2B5EF4-FFF2-40B4-BE49-F238E27FC236}">
                    <a16:creationId xmlns:a16="http://schemas.microsoft.com/office/drawing/2014/main" id="{E6727BB4-D5B7-478D-AE61-13AB1388E3C7}"/>
                  </a:ext>
                </a:extLst>
              </p14:cNvPr>
              <p14:cNvContentPartPr/>
              <p14:nvPr/>
            </p14:nvContentPartPr>
            <p14:xfrm>
              <a:off x="7252110" y="691050"/>
              <a:ext cx="98640" cy="99000"/>
            </p14:xfrm>
          </p:contentPart>
        </mc:Choice>
        <mc:Fallback xmlns="">
          <p:pic>
            <p:nvPicPr>
              <p:cNvPr id="16" name="墨迹 15">
                <a:extLst>
                  <a:ext uri="{FF2B5EF4-FFF2-40B4-BE49-F238E27FC236}">
                    <a16:creationId xmlns:a16="http://schemas.microsoft.com/office/drawing/2014/main" id="{E6727BB4-D5B7-478D-AE61-13AB1388E3C7}"/>
                  </a:ext>
                </a:extLst>
              </p:cNvPr>
              <p:cNvPicPr/>
              <p:nvPr/>
            </p:nvPicPr>
            <p:blipFill>
              <a:blip r:embed="rId29"/>
              <a:stretch>
                <a:fillRect/>
              </a:stretch>
            </p:blipFill>
            <p:spPr>
              <a:xfrm>
                <a:off x="7234470" y="673410"/>
                <a:ext cx="1342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墨迹 16">
                <a:extLst>
                  <a:ext uri="{FF2B5EF4-FFF2-40B4-BE49-F238E27FC236}">
                    <a16:creationId xmlns:a16="http://schemas.microsoft.com/office/drawing/2014/main" id="{58F3173A-B133-4C7F-9427-5E3B04030325}"/>
                  </a:ext>
                </a:extLst>
              </p14:cNvPr>
              <p14:cNvContentPartPr/>
              <p14:nvPr/>
            </p14:nvContentPartPr>
            <p14:xfrm>
              <a:off x="7438590" y="517890"/>
              <a:ext cx="100800" cy="136800"/>
            </p14:xfrm>
          </p:contentPart>
        </mc:Choice>
        <mc:Fallback xmlns="">
          <p:pic>
            <p:nvPicPr>
              <p:cNvPr id="17" name="墨迹 16">
                <a:extLst>
                  <a:ext uri="{FF2B5EF4-FFF2-40B4-BE49-F238E27FC236}">
                    <a16:creationId xmlns:a16="http://schemas.microsoft.com/office/drawing/2014/main" id="{58F3173A-B133-4C7F-9427-5E3B04030325}"/>
                  </a:ext>
                </a:extLst>
              </p:cNvPr>
              <p:cNvPicPr/>
              <p:nvPr/>
            </p:nvPicPr>
            <p:blipFill>
              <a:blip r:embed="rId31"/>
              <a:stretch>
                <a:fillRect/>
              </a:stretch>
            </p:blipFill>
            <p:spPr>
              <a:xfrm>
                <a:off x="7420590" y="500250"/>
                <a:ext cx="1364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墨迹 17">
                <a:extLst>
                  <a:ext uri="{FF2B5EF4-FFF2-40B4-BE49-F238E27FC236}">
                    <a16:creationId xmlns:a16="http://schemas.microsoft.com/office/drawing/2014/main" id="{BA54A805-8067-42A3-9BF5-C9C80BAB3324}"/>
                  </a:ext>
                </a:extLst>
              </p14:cNvPr>
              <p14:cNvContentPartPr/>
              <p14:nvPr/>
            </p14:nvContentPartPr>
            <p14:xfrm>
              <a:off x="7416630" y="605370"/>
              <a:ext cx="92160" cy="189000"/>
            </p14:xfrm>
          </p:contentPart>
        </mc:Choice>
        <mc:Fallback xmlns="">
          <p:pic>
            <p:nvPicPr>
              <p:cNvPr id="18" name="墨迹 17">
                <a:extLst>
                  <a:ext uri="{FF2B5EF4-FFF2-40B4-BE49-F238E27FC236}">
                    <a16:creationId xmlns:a16="http://schemas.microsoft.com/office/drawing/2014/main" id="{BA54A805-8067-42A3-9BF5-C9C80BAB3324}"/>
                  </a:ext>
                </a:extLst>
              </p:cNvPr>
              <p:cNvPicPr/>
              <p:nvPr/>
            </p:nvPicPr>
            <p:blipFill>
              <a:blip r:embed="rId33"/>
              <a:stretch>
                <a:fillRect/>
              </a:stretch>
            </p:blipFill>
            <p:spPr>
              <a:xfrm>
                <a:off x="7398990" y="587730"/>
                <a:ext cx="1278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墨迹 18">
                <a:extLst>
                  <a:ext uri="{FF2B5EF4-FFF2-40B4-BE49-F238E27FC236}">
                    <a16:creationId xmlns:a16="http://schemas.microsoft.com/office/drawing/2014/main" id="{17CDC259-7557-427D-98AA-4B527D7848B0}"/>
                  </a:ext>
                </a:extLst>
              </p14:cNvPr>
              <p14:cNvContentPartPr/>
              <p14:nvPr/>
            </p14:nvContentPartPr>
            <p14:xfrm>
              <a:off x="7420230" y="684570"/>
              <a:ext cx="150120" cy="176040"/>
            </p14:xfrm>
          </p:contentPart>
        </mc:Choice>
        <mc:Fallback xmlns="">
          <p:pic>
            <p:nvPicPr>
              <p:cNvPr id="19" name="墨迹 18">
                <a:extLst>
                  <a:ext uri="{FF2B5EF4-FFF2-40B4-BE49-F238E27FC236}">
                    <a16:creationId xmlns:a16="http://schemas.microsoft.com/office/drawing/2014/main" id="{17CDC259-7557-427D-98AA-4B527D7848B0}"/>
                  </a:ext>
                </a:extLst>
              </p:cNvPr>
              <p:cNvPicPr/>
              <p:nvPr/>
            </p:nvPicPr>
            <p:blipFill>
              <a:blip r:embed="rId35"/>
              <a:stretch>
                <a:fillRect/>
              </a:stretch>
            </p:blipFill>
            <p:spPr>
              <a:xfrm>
                <a:off x="7402230" y="666930"/>
                <a:ext cx="1857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墨迹 19">
                <a:extLst>
                  <a:ext uri="{FF2B5EF4-FFF2-40B4-BE49-F238E27FC236}">
                    <a16:creationId xmlns:a16="http://schemas.microsoft.com/office/drawing/2014/main" id="{A9E2A18E-7F97-4D72-9911-29B9CCFEA89C}"/>
                  </a:ext>
                </a:extLst>
              </p14:cNvPr>
              <p14:cNvContentPartPr/>
              <p14:nvPr/>
            </p14:nvContentPartPr>
            <p14:xfrm>
              <a:off x="7447230" y="775650"/>
              <a:ext cx="199080" cy="189720"/>
            </p14:xfrm>
          </p:contentPart>
        </mc:Choice>
        <mc:Fallback xmlns="">
          <p:pic>
            <p:nvPicPr>
              <p:cNvPr id="20" name="墨迹 19">
                <a:extLst>
                  <a:ext uri="{FF2B5EF4-FFF2-40B4-BE49-F238E27FC236}">
                    <a16:creationId xmlns:a16="http://schemas.microsoft.com/office/drawing/2014/main" id="{A9E2A18E-7F97-4D72-9911-29B9CCFEA89C}"/>
                  </a:ext>
                </a:extLst>
              </p:cNvPr>
              <p:cNvPicPr/>
              <p:nvPr/>
            </p:nvPicPr>
            <p:blipFill>
              <a:blip r:embed="rId37"/>
              <a:stretch>
                <a:fillRect/>
              </a:stretch>
            </p:blipFill>
            <p:spPr>
              <a:xfrm>
                <a:off x="7429590" y="758010"/>
                <a:ext cx="2347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墨迹 20">
                <a:extLst>
                  <a:ext uri="{FF2B5EF4-FFF2-40B4-BE49-F238E27FC236}">
                    <a16:creationId xmlns:a16="http://schemas.microsoft.com/office/drawing/2014/main" id="{E817AA33-FE9B-4D3E-B52E-11107F732E49}"/>
                  </a:ext>
                </a:extLst>
              </p14:cNvPr>
              <p14:cNvContentPartPr/>
              <p14:nvPr/>
            </p14:nvContentPartPr>
            <p14:xfrm>
              <a:off x="7667910" y="662970"/>
              <a:ext cx="28800" cy="120960"/>
            </p14:xfrm>
          </p:contentPart>
        </mc:Choice>
        <mc:Fallback xmlns="">
          <p:pic>
            <p:nvPicPr>
              <p:cNvPr id="21" name="墨迹 20">
                <a:extLst>
                  <a:ext uri="{FF2B5EF4-FFF2-40B4-BE49-F238E27FC236}">
                    <a16:creationId xmlns:a16="http://schemas.microsoft.com/office/drawing/2014/main" id="{E817AA33-FE9B-4D3E-B52E-11107F732E49}"/>
                  </a:ext>
                </a:extLst>
              </p:cNvPr>
              <p:cNvPicPr/>
              <p:nvPr/>
            </p:nvPicPr>
            <p:blipFill>
              <a:blip r:embed="rId39"/>
              <a:stretch>
                <a:fillRect/>
              </a:stretch>
            </p:blipFill>
            <p:spPr>
              <a:xfrm>
                <a:off x="7649910" y="644970"/>
                <a:ext cx="644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墨迹 21">
                <a:extLst>
                  <a:ext uri="{FF2B5EF4-FFF2-40B4-BE49-F238E27FC236}">
                    <a16:creationId xmlns:a16="http://schemas.microsoft.com/office/drawing/2014/main" id="{1D17EBCE-DA5D-44CF-A9F1-9DABEDA923B4}"/>
                  </a:ext>
                </a:extLst>
              </p14:cNvPr>
              <p14:cNvContentPartPr/>
              <p14:nvPr/>
            </p14:nvContentPartPr>
            <p14:xfrm>
              <a:off x="7729470" y="616890"/>
              <a:ext cx="155880" cy="161640"/>
            </p14:xfrm>
          </p:contentPart>
        </mc:Choice>
        <mc:Fallback xmlns="">
          <p:pic>
            <p:nvPicPr>
              <p:cNvPr id="22" name="墨迹 21">
                <a:extLst>
                  <a:ext uri="{FF2B5EF4-FFF2-40B4-BE49-F238E27FC236}">
                    <a16:creationId xmlns:a16="http://schemas.microsoft.com/office/drawing/2014/main" id="{1D17EBCE-DA5D-44CF-A9F1-9DABEDA923B4}"/>
                  </a:ext>
                </a:extLst>
              </p:cNvPr>
              <p:cNvPicPr/>
              <p:nvPr/>
            </p:nvPicPr>
            <p:blipFill>
              <a:blip r:embed="rId41"/>
              <a:stretch>
                <a:fillRect/>
              </a:stretch>
            </p:blipFill>
            <p:spPr>
              <a:xfrm>
                <a:off x="7711470" y="598890"/>
                <a:ext cx="1915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墨迹 22">
                <a:extLst>
                  <a:ext uri="{FF2B5EF4-FFF2-40B4-BE49-F238E27FC236}">
                    <a16:creationId xmlns:a16="http://schemas.microsoft.com/office/drawing/2014/main" id="{E7944714-3BAC-4045-8B64-F0DC5601F5F9}"/>
                  </a:ext>
                </a:extLst>
              </p14:cNvPr>
              <p14:cNvContentPartPr/>
              <p14:nvPr/>
            </p14:nvContentPartPr>
            <p14:xfrm>
              <a:off x="7699950" y="698970"/>
              <a:ext cx="126360" cy="101520"/>
            </p14:xfrm>
          </p:contentPart>
        </mc:Choice>
        <mc:Fallback xmlns="">
          <p:pic>
            <p:nvPicPr>
              <p:cNvPr id="23" name="墨迹 22">
                <a:extLst>
                  <a:ext uri="{FF2B5EF4-FFF2-40B4-BE49-F238E27FC236}">
                    <a16:creationId xmlns:a16="http://schemas.microsoft.com/office/drawing/2014/main" id="{E7944714-3BAC-4045-8B64-F0DC5601F5F9}"/>
                  </a:ext>
                </a:extLst>
              </p:cNvPr>
              <p:cNvPicPr/>
              <p:nvPr/>
            </p:nvPicPr>
            <p:blipFill>
              <a:blip r:embed="rId43"/>
              <a:stretch>
                <a:fillRect/>
              </a:stretch>
            </p:blipFill>
            <p:spPr>
              <a:xfrm>
                <a:off x="7681950" y="680970"/>
                <a:ext cx="1620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墨迹 23">
                <a:extLst>
                  <a:ext uri="{FF2B5EF4-FFF2-40B4-BE49-F238E27FC236}">
                    <a16:creationId xmlns:a16="http://schemas.microsoft.com/office/drawing/2014/main" id="{EFA1780B-FDDC-4FBC-8C31-340CCE90371D}"/>
                  </a:ext>
                </a:extLst>
              </p14:cNvPr>
              <p14:cNvContentPartPr/>
              <p14:nvPr/>
            </p14:nvContentPartPr>
            <p14:xfrm>
              <a:off x="7739190" y="570810"/>
              <a:ext cx="143280" cy="343440"/>
            </p14:xfrm>
          </p:contentPart>
        </mc:Choice>
        <mc:Fallback xmlns="">
          <p:pic>
            <p:nvPicPr>
              <p:cNvPr id="24" name="墨迹 23">
                <a:extLst>
                  <a:ext uri="{FF2B5EF4-FFF2-40B4-BE49-F238E27FC236}">
                    <a16:creationId xmlns:a16="http://schemas.microsoft.com/office/drawing/2014/main" id="{EFA1780B-FDDC-4FBC-8C31-340CCE90371D}"/>
                  </a:ext>
                </a:extLst>
              </p:cNvPr>
              <p:cNvPicPr/>
              <p:nvPr/>
            </p:nvPicPr>
            <p:blipFill>
              <a:blip r:embed="rId45"/>
              <a:stretch>
                <a:fillRect/>
              </a:stretch>
            </p:blipFill>
            <p:spPr>
              <a:xfrm>
                <a:off x="7721190" y="553170"/>
                <a:ext cx="1789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墨迹 24">
                <a:extLst>
                  <a:ext uri="{FF2B5EF4-FFF2-40B4-BE49-F238E27FC236}">
                    <a16:creationId xmlns:a16="http://schemas.microsoft.com/office/drawing/2014/main" id="{803161B5-73D9-44B5-BCFC-86FB823D4BA1}"/>
                  </a:ext>
                </a:extLst>
              </p14:cNvPr>
              <p14:cNvContentPartPr/>
              <p14:nvPr/>
            </p14:nvContentPartPr>
            <p14:xfrm>
              <a:off x="7980750" y="581970"/>
              <a:ext cx="21600" cy="52560"/>
            </p14:xfrm>
          </p:contentPart>
        </mc:Choice>
        <mc:Fallback xmlns="">
          <p:pic>
            <p:nvPicPr>
              <p:cNvPr id="25" name="墨迹 24">
                <a:extLst>
                  <a:ext uri="{FF2B5EF4-FFF2-40B4-BE49-F238E27FC236}">
                    <a16:creationId xmlns:a16="http://schemas.microsoft.com/office/drawing/2014/main" id="{803161B5-73D9-44B5-BCFC-86FB823D4BA1}"/>
                  </a:ext>
                </a:extLst>
              </p:cNvPr>
              <p:cNvPicPr/>
              <p:nvPr/>
            </p:nvPicPr>
            <p:blipFill>
              <a:blip r:embed="rId47"/>
              <a:stretch>
                <a:fillRect/>
              </a:stretch>
            </p:blipFill>
            <p:spPr>
              <a:xfrm>
                <a:off x="7962750" y="563970"/>
                <a:ext cx="572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墨迹 25">
                <a:extLst>
                  <a:ext uri="{FF2B5EF4-FFF2-40B4-BE49-F238E27FC236}">
                    <a16:creationId xmlns:a16="http://schemas.microsoft.com/office/drawing/2014/main" id="{FDD9423F-B6CF-4E9F-9606-35609F049388}"/>
                  </a:ext>
                </a:extLst>
              </p14:cNvPr>
              <p14:cNvContentPartPr/>
              <p14:nvPr/>
            </p14:nvContentPartPr>
            <p14:xfrm>
              <a:off x="7928190" y="714810"/>
              <a:ext cx="124560" cy="150480"/>
            </p14:xfrm>
          </p:contentPart>
        </mc:Choice>
        <mc:Fallback xmlns="">
          <p:pic>
            <p:nvPicPr>
              <p:cNvPr id="26" name="墨迹 25">
                <a:extLst>
                  <a:ext uri="{FF2B5EF4-FFF2-40B4-BE49-F238E27FC236}">
                    <a16:creationId xmlns:a16="http://schemas.microsoft.com/office/drawing/2014/main" id="{FDD9423F-B6CF-4E9F-9606-35609F049388}"/>
                  </a:ext>
                </a:extLst>
              </p:cNvPr>
              <p:cNvPicPr/>
              <p:nvPr/>
            </p:nvPicPr>
            <p:blipFill>
              <a:blip r:embed="rId49"/>
              <a:stretch>
                <a:fillRect/>
              </a:stretch>
            </p:blipFill>
            <p:spPr>
              <a:xfrm>
                <a:off x="7910190" y="697170"/>
                <a:ext cx="1602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 name="墨迹 26">
                <a:extLst>
                  <a:ext uri="{FF2B5EF4-FFF2-40B4-BE49-F238E27FC236}">
                    <a16:creationId xmlns:a16="http://schemas.microsoft.com/office/drawing/2014/main" id="{203276F1-8DE3-4747-8F26-32D981C25B2B}"/>
                  </a:ext>
                </a:extLst>
              </p14:cNvPr>
              <p14:cNvContentPartPr/>
              <p14:nvPr/>
            </p14:nvContentPartPr>
            <p14:xfrm>
              <a:off x="8175150" y="517890"/>
              <a:ext cx="3240" cy="65520"/>
            </p14:xfrm>
          </p:contentPart>
        </mc:Choice>
        <mc:Fallback xmlns="">
          <p:pic>
            <p:nvPicPr>
              <p:cNvPr id="27" name="墨迹 26">
                <a:extLst>
                  <a:ext uri="{FF2B5EF4-FFF2-40B4-BE49-F238E27FC236}">
                    <a16:creationId xmlns:a16="http://schemas.microsoft.com/office/drawing/2014/main" id="{203276F1-8DE3-4747-8F26-32D981C25B2B}"/>
                  </a:ext>
                </a:extLst>
              </p:cNvPr>
              <p:cNvPicPr/>
              <p:nvPr/>
            </p:nvPicPr>
            <p:blipFill>
              <a:blip r:embed="rId51"/>
              <a:stretch>
                <a:fillRect/>
              </a:stretch>
            </p:blipFill>
            <p:spPr>
              <a:xfrm>
                <a:off x="8157510" y="500250"/>
                <a:ext cx="388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 name="墨迹 27">
                <a:extLst>
                  <a:ext uri="{FF2B5EF4-FFF2-40B4-BE49-F238E27FC236}">
                    <a16:creationId xmlns:a16="http://schemas.microsoft.com/office/drawing/2014/main" id="{9ED11176-BDAB-4673-ADCC-DE62C91455D1}"/>
                  </a:ext>
                </a:extLst>
              </p14:cNvPr>
              <p14:cNvContentPartPr/>
              <p14:nvPr/>
            </p14:nvContentPartPr>
            <p14:xfrm>
              <a:off x="8099550" y="602850"/>
              <a:ext cx="115200" cy="309240"/>
            </p14:xfrm>
          </p:contentPart>
        </mc:Choice>
        <mc:Fallback xmlns="">
          <p:pic>
            <p:nvPicPr>
              <p:cNvPr id="28" name="墨迹 27">
                <a:extLst>
                  <a:ext uri="{FF2B5EF4-FFF2-40B4-BE49-F238E27FC236}">
                    <a16:creationId xmlns:a16="http://schemas.microsoft.com/office/drawing/2014/main" id="{9ED11176-BDAB-4673-ADCC-DE62C91455D1}"/>
                  </a:ext>
                </a:extLst>
              </p:cNvPr>
              <p:cNvPicPr/>
              <p:nvPr/>
            </p:nvPicPr>
            <p:blipFill>
              <a:blip r:embed="rId53"/>
              <a:stretch>
                <a:fillRect/>
              </a:stretch>
            </p:blipFill>
            <p:spPr>
              <a:xfrm>
                <a:off x="8081550" y="585210"/>
                <a:ext cx="15084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9" name="墨迹 28">
                <a:extLst>
                  <a:ext uri="{FF2B5EF4-FFF2-40B4-BE49-F238E27FC236}">
                    <a16:creationId xmlns:a16="http://schemas.microsoft.com/office/drawing/2014/main" id="{FB0A68A0-C2CB-4BFE-BBB8-0252CA836D49}"/>
                  </a:ext>
                </a:extLst>
              </p14:cNvPr>
              <p14:cNvContentPartPr/>
              <p14:nvPr/>
            </p14:nvContentPartPr>
            <p14:xfrm>
              <a:off x="7992270" y="724890"/>
              <a:ext cx="191160" cy="173520"/>
            </p14:xfrm>
          </p:contentPart>
        </mc:Choice>
        <mc:Fallback xmlns="">
          <p:pic>
            <p:nvPicPr>
              <p:cNvPr id="29" name="墨迹 28">
                <a:extLst>
                  <a:ext uri="{FF2B5EF4-FFF2-40B4-BE49-F238E27FC236}">
                    <a16:creationId xmlns:a16="http://schemas.microsoft.com/office/drawing/2014/main" id="{FB0A68A0-C2CB-4BFE-BBB8-0252CA836D49}"/>
                  </a:ext>
                </a:extLst>
              </p:cNvPr>
              <p:cNvPicPr/>
              <p:nvPr/>
            </p:nvPicPr>
            <p:blipFill>
              <a:blip r:embed="rId55"/>
              <a:stretch>
                <a:fillRect/>
              </a:stretch>
            </p:blipFill>
            <p:spPr>
              <a:xfrm>
                <a:off x="7974270" y="707250"/>
                <a:ext cx="2268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0" name="墨迹 29">
                <a:extLst>
                  <a:ext uri="{FF2B5EF4-FFF2-40B4-BE49-F238E27FC236}">
                    <a16:creationId xmlns:a16="http://schemas.microsoft.com/office/drawing/2014/main" id="{6FDE672A-3B5B-400A-B4DD-6457C6A7A6AA}"/>
                  </a:ext>
                </a:extLst>
              </p14:cNvPr>
              <p14:cNvContentPartPr/>
              <p14:nvPr/>
            </p14:nvContentPartPr>
            <p14:xfrm>
              <a:off x="8217270" y="724170"/>
              <a:ext cx="136440" cy="181440"/>
            </p14:xfrm>
          </p:contentPart>
        </mc:Choice>
        <mc:Fallback xmlns="">
          <p:pic>
            <p:nvPicPr>
              <p:cNvPr id="30" name="墨迹 29">
                <a:extLst>
                  <a:ext uri="{FF2B5EF4-FFF2-40B4-BE49-F238E27FC236}">
                    <a16:creationId xmlns:a16="http://schemas.microsoft.com/office/drawing/2014/main" id="{6FDE672A-3B5B-400A-B4DD-6457C6A7A6AA}"/>
                  </a:ext>
                </a:extLst>
              </p:cNvPr>
              <p:cNvPicPr/>
              <p:nvPr/>
            </p:nvPicPr>
            <p:blipFill>
              <a:blip r:embed="rId57"/>
              <a:stretch>
                <a:fillRect/>
              </a:stretch>
            </p:blipFill>
            <p:spPr>
              <a:xfrm>
                <a:off x="8199270" y="706530"/>
                <a:ext cx="172080" cy="21708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b="0" i="0" u="none" strike="noStrike" kern="0" cap="none" spc="0" normalizeH="0" baseline="0" noProof="0">
                <a:ln>
                  <a:noFill/>
                </a:ln>
                <a:solidFill>
                  <a:srgbClr val="FF0000"/>
                </a:solidFill>
                <a:effectLst>
                  <a:outerShdw blurRad="38100" dist="38100" dir="2700000" algn="tl">
                    <a:srgbClr val="000000"/>
                  </a:outerShdw>
                </a:effectLst>
                <a:uLnTx/>
                <a:uFillTx/>
                <a:ea typeface="+mj-ea"/>
                <a:cs typeface="Arial" panose="020B0604020202020204" pitchFamily="34" charset="0"/>
              </a:rPr>
              <a:t>3.3.2 2D - LC/LC</a:t>
            </a:r>
          </a:p>
        </p:txBody>
      </p:sp>
      <p:sp>
        <p:nvSpPr>
          <p:cNvPr id="1329155"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accent5"/>
                </a:solidFill>
                <a:effectLst>
                  <a:outerShdw blurRad="38100" dist="38100" dir="2700000" algn="tl">
                    <a:srgbClr val="000000"/>
                  </a:outerShdw>
                </a:effectLst>
                <a:uLnTx/>
                <a:uFillTx/>
                <a:latin typeface="+mn-lt"/>
                <a:ea typeface="+mn-ea"/>
                <a:cs typeface="+mn-cs"/>
              </a:rPr>
              <a:t>Chromatography:</a:t>
            </a: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 any separation technique that distributes the components of a mixture between two phases, a fixed stationary phase and a free-moving mobile phase</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Principles of liquid chromatography</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rPr>
              <a:t>Molecules with the lowest affinity for the stationary phase will move the most quickly because they tend to remain in the solvent, while molecules with the highest affinity move the most slowly because they tend to stay associated with the stationary phase and are left behind. </a:t>
            </a:r>
          </a:p>
        </p:txBody>
      </p:sp>
      <p:grpSp>
        <p:nvGrpSpPr>
          <p:cNvPr id="26" name="组合 25">
            <a:extLst>
              <a:ext uri="{FF2B5EF4-FFF2-40B4-BE49-F238E27FC236}">
                <a16:creationId xmlns:a16="http://schemas.microsoft.com/office/drawing/2014/main" id="{65A9371E-92AC-48C1-8C28-2EFF6DE0610D}"/>
              </a:ext>
            </a:extLst>
          </p:cNvPr>
          <p:cNvGrpSpPr/>
          <p:nvPr/>
        </p:nvGrpSpPr>
        <p:grpSpPr>
          <a:xfrm>
            <a:off x="4530870" y="3083010"/>
            <a:ext cx="1599840" cy="621720"/>
            <a:chOff x="4530870" y="3083010"/>
            <a:chExt cx="1599840" cy="62172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E6EE0E35-9841-454A-BBF8-D661EAEBE2C7}"/>
                    </a:ext>
                  </a:extLst>
                </p14:cNvPr>
                <p14:cNvContentPartPr/>
                <p14:nvPr/>
              </p14:nvContentPartPr>
              <p14:xfrm>
                <a:off x="4530870" y="3083010"/>
                <a:ext cx="137520" cy="345960"/>
              </p14:xfrm>
            </p:contentPart>
          </mc:Choice>
          <mc:Fallback xmlns="">
            <p:pic>
              <p:nvPicPr>
                <p:cNvPr id="2" name="墨迹 1">
                  <a:extLst>
                    <a:ext uri="{FF2B5EF4-FFF2-40B4-BE49-F238E27FC236}">
                      <a16:creationId xmlns:a16="http://schemas.microsoft.com/office/drawing/2014/main" id="{E6EE0E35-9841-454A-BBF8-D661EAEBE2C7}"/>
                    </a:ext>
                  </a:extLst>
                </p:cNvPr>
                <p:cNvPicPr/>
                <p:nvPr/>
              </p:nvPicPr>
              <p:blipFill>
                <a:blip r:embed="rId3"/>
                <a:stretch>
                  <a:fillRect/>
                </a:stretch>
              </p:blipFill>
              <p:spPr>
                <a:xfrm>
                  <a:off x="4513230" y="3065010"/>
                  <a:ext cx="17316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7C9FB0F7-A403-469D-8D8D-25EA7FF13B38}"/>
                    </a:ext>
                  </a:extLst>
                </p14:cNvPr>
                <p14:cNvContentPartPr/>
                <p14:nvPr/>
              </p14:nvContentPartPr>
              <p14:xfrm>
                <a:off x="4530870" y="3252570"/>
                <a:ext cx="227520" cy="329040"/>
              </p14:xfrm>
            </p:contentPart>
          </mc:Choice>
          <mc:Fallback xmlns="">
            <p:pic>
              <p:nvPicPr>
                <p:cNvPr id="3" name="墨迹 2">
                  <a:extLst>
                    <a:ext uri="{FF2B5EF4-FFF2-40B4-BE49-F238E27FC236}">
                      <a16:creationId xmlns:a16="http://schemas.microsoft.com/office/drawing/2014/main" id="{7C9FB0F7-A403-469D-8D8D-25EA7FF13B38}"/>
                    </a:ext>
                  </a:extLst>
                </p:cNvPr>
                <p:cNvPicPr/>
                <p:nvPr/>
              </p:nvPicPr>
              <p:blipFill>
                <a:blip r:embed="rId5"/>
                <a:stretch>
                  <a:fillRect/>
                </a:stretch>
              </p:blipFill>
              <p:spPr>
                <a:xfrm>
                  <a:off x="4512870" y="3234930"/>
                  <a:ext cx="2631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76EBE477-1E2C-451F-8EDD-17AA1A9A2C8B}"/>
                    </a:ext>
                  </a:extLst>
                </p14:cNvPr>
                <p14:cNvContentPartPr/>
                <p14:nvPr/>
              </p14:nvContentPartPr>
              <p14:xfrm>
                <a:off x="4865310" y="3156090"/>
                <a:ext cx="17640" cy="54000"/>
              </p14:xfrm>
            </p:contentPart>
          </mc:Choice>
          <mc:Fallback xmlns="">
            <p:pic>
              <p:nvPicPr>
                <p:cNvPr id="5" name="墨迹 4">
                  <a:extLst>
                    <a:ext uri="{FF2B5EF4-FFF2-40B4-BE49-F238E27FC236}">
                      <a16:creationId xmlns:a16="http://schemas.microsoft.com/office/drawing/2014/main" id="{76EBE477-1E2C-451F-8EDD-17AA1A9A2C8B}"/>
                    </a:ext>
                  </a:extLst>
                </p:cNvPr>
                <p:cNvPicPr/>
                <p:nvPr/>
              </p:nvPicPr>
              <p:blipFill>
                <a:blip r:embed="rId7"/>
                <a:stretch>
                  <a:fillRect/>
                </a:stretch>
              </p:blipFill>
              <p:spPr>
                <a:xfrm>
                  <a:off x="4847670" y="3138450"/>
                  <a:ext cx="532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墨迹 5">
                  <a:extLst>
                    <a:ext uri="{FF2B5EF4-FFF2-40B4-BE49-F238E27FC236}">
                      <a16:creationId xmlns:a16="http://schemas.microsoft.com/office/drawing/2014/main" id="{966A5029-510E-4E8E-A4B6-D96EA3F887B1}"/>
                    </a:ext>
                  </a:extLst>
                </p14:cNvPr>
                <p14:cNvContentPartPr/>
                <p14:nvPr/>
              </p14:nvContentPartPr>
              <p14:xfrm>
                <a:off x="4793310" y="3316290"/>
                <a:ext cx="207720" cy="311760"/>
              </p14:xfrm>
            </p:contentPart>
          </mc:Choice>
          <mc:Fallback xmlns="">
            <p:pic>
              <p:nvPicPr>
                <p:cNvPr id="6" name="墨迹 5">
                  <a:extLst>
                    <a:ext uri="{FF2B5EF4-FFF2-40B4-BE49-F238E27FC236}">
                      <a16:creationId xmlns:a16="http://schemas.microsoft.com/office/drawing/2014/main" id="{966A5029-510E-4E8E-A4B6-D96EA3F887B1}"/>
                    </a:ext>
                  </a:extLst>
                </p:cNvPr>
                <p:cNvPicPr/>
                <p:nvPr/>
              </p:nvPicPr>
              <p:blipFill>
                <a:blip r:embed="rId9"/>
                <a:stretch>
                  <a:fillRect/>
                </a:stretch>
              </p:blipFill>
              <p:spPr>
                <a:xfrm>
                  <a:off x="4775670" y="3298650"/>
                  <a:ext cx="24336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墨迹 6">
                  <a:extLst>
                    <a:ext uri="{FF2B5EF4-FFF2-40B4-BE49-F238E27FC236}">
                      <a16:creationId xmlns:a16="http://schemas.microsoft.com/office/drawing/2014/main" id="{E30766F5-1E2E-4D97-9877-766BB15A6582}"/>
                    </a:ext>
                  </a:extLst>
                </p14:cNvPr>
                <p14:cNvContentPartPr/>
                <p14:nvPr/>
              </p14:nvContentPartPr>
              <p14:xfrm>
                <a:off x="5071950" y="3131970"/>
                <a:ext cx="16920" cy="31680"/>
              </p14:xfrm>
            </p:contentPart>
          </mc:Choice>
          <mc:Fallback xmlns="">
            <p:pic>
              <p:nvPicPr>
                <p:cNvPr id="7" name="墨迹 6">
                  <a:extLst>
                    <a:ext uri="{FF2B5EF4-FFF2-40B4-BE49-F238E27FC236}">
                      <a16:creationId xmlns:a16="http://schemas.microsoft.com/office/drawing/2014/main" id="{E30766F5-1E2E-4D97-9877-766BB15A6582}"/>
                    </a:ext>
                  </a:extLst>
                </p:cNvPr>
                <p:cNvPicPr/>
                <p:nvPr/>
              </p:nvPicPr>
              <p:blipFill>
                <a:blip r:embed="rId11"/>
                <a:stretch>
                  <a:fillRect/>
                </a:stretch>
              </p:blipFill>
              <p:spPr>
                <a:xfrm>
                  <a:off x="5053950" y="3113970"/>
                  <a:ext cx="525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墨迹 7">
                  <a:extLst>
                    <a:ext uri="{FF2B5EF4-FFF2-40B4-BE49-F238E27FC236}">
                      <a16:creationId xmlns:a16="http://schemas.microsoft.com/office/drawing/2014/main" id="{D9213DA7-D795-4006-8088-49009AF88DF1}"/>
                    </a:ext>
                  </a:extLst>
                </p14:cNvPr>
                <p14:cNvContentPartPr/>
                <p14:nvPr/>
              </p14:nvContentPartPr>
              <p14:xfrm>
                <a:off x="5028750" y="3102090"/>
                <a:ext cx="132480" cy="135720"/>
              </p14:xfrm>
            </p:contentPart>
          </mc:Choice>
          <mc:Fallback xmlns="">
            <p:pic>
              <p:nvPicPr>
                <p:cNvPr id="8" name="墨迹 7">
                  <a:extLst>
                    <a:ext uri="{FF2B5EF4-FFF2-40B4-BE49-F238E27FC236}">
                      <a16:creationId xmlns:a16="http://schemas.microsoft.com/office/drawing/2014/main" id="{D9213DA7-D795-4006-8088-49009AF88DF1}"/>
                    </a:ext>
                  </a:extLst>
                </p:cNvPr>
                <p:cNvPicPr/>
                <p:nvPr/>
              </p:nvPicPr>
              <p:blipFill>
                <a:blip r:embed="rId13"/>
                <a:stretch>
                  <a:fillRect/>
                </a:stretch>
              </p:blipFill>
              <p:spPr>
                <a:xfrm>
                  <a:off x="5011110" y="3084450"/>
                  <a:ext cx="1681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墨迹 8">
                  <a:extLst>
                    <a:ext uri="{FF2B5EF4-FFF2-40B4-BE49-F238E27FC236}">
                      <a16:creationId xmlns:a16="http://schemas.microsoft.com/office/drawing/2014/main" id="{E61905FC-C78F-4668-9342-10DD19554ABE}"/>
                    </a:ext>
                  </a:extLst>
                </p14:cNvPr>
                <p14:cNvContentPartPr/>
                <p14:nvPr/>
              </p14:nvContentPartPr>
              <p14:xfrm>
                <a:off x="5103270" y="3183450"/>
                <a:ext cx="50040" cy="142920"/>
              </p14:xfrm>
            </p:contentPart>
          </mc:Choice>
          <mc:Fallback xmlns="">
            <p:pic>
              <p:nvPicPr>
                <p:cNvPr id="9" name="墨迹 8">
                  <a:extLst>
                    <a:ext uri="{FF2B5EF4-FFF2-40B4-BE49-F238E27FC236}">
                      <a16:creationId xmlns:a16="http://schemas.microsoft.com/office/drawing/2014/main" id="{E61905FC-C78F-4668-9342-10DD19554ABE}"/>
                    </a:ext>
                  </a:extLst>
                </p:cNvPr>
                <p:cNvPicPr/>
                <p:nvPr/>
              </p:nvPicPr>
              <p:blipFill>
                <a:blip r:embed="rId15"/>
                <a:stretch>
                  <a:fillRect/>
                </a:stretch>
              </p:blipFill>
              <p:spPr>
                <a:xfrm>
                  <a:off x="5085270" y="3165450"/>
                  <a:ext cx="85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墨迹 9">
                  <a:extLst>
                    <a:ext uri="{FF2B5EF4-FFF2-40B4-BE49-F238E27FC236}">
                      <a16:creationId xmlns:a16="http://schemas.microsoft.com/office/drawing/2014/main" id="{3562B9B6-70E7-4815-AF50-1E3F6AFBC793}"/>
                    </a:ext>
                  </a:extLst>
                </p14:cNvPr>
                <p14:cNvContentPartPr/>
                <p14:nvPr/>
              </p14:nvContentPartPr>
              <p14:xfrm>
                <a:off x="5057550" y="3294690"/>
                <a:ext cx="59400" cy="28080"/>
              </p14:xfrm>
            </p:contentPart>
          </mc:Choice>
          <mc:Fallback xmlns="">
            <p:pic>
              <p:nvPicPr>
                <p:cNvPr id="10" name="墨迹 9">
                  <a:extLst>
                    <a:ext uri="{FF2B5EF4-FFF2-40B4-BE49-F238E27FC236}">
                      <a16:creationId xmlns:a16="http://schemas.microsoft.com/office/drawing/2014/main" id="{3562B9B6-70E7-4815-AF50-1E3F6AFBC793}"/>
                    </a:ext>
                  </a:extLst>
                </p:cNvPr>
                <p:cNvPicPr/>
                <p:nvPr/>
              </p:nvPicPr>
              <p:blipFill>
                <a:blip r:embed="rId17"/>
                <a:stretch>
                  <a:fillRect/>
                </a:stretch>
              </p:blipFill>
              <p:spPr>
                <a:xfrm>
                  <a:off x="5039910" y="3276690"/>
                  <a:ext cx="950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墨迹 10">
                  <a:extLst>
                    <a:ext uri="{FF2B5EF4-FFF2-40B4-BE49-F238E27FC236}">
                      <a16:creationId xmlns:a16="http://schemas.microsoft.com/office/drawing/2014/main" id="{EBB07B3F-DE84-45F3-B6A1-345E82AF76F9}"/>
                    </a:ext>
                  </a:extLst>
                </p14:cNvPr>
                <p14:cNvContentPartPr/>
                <p14:nvPr/>
              </p14:nvContentPartPr>
              <p14:xfrm>
                <a:off x="5010750" y="3224850"/>
                <a:ext cx="262440" cy="223920"/>
              </p14:xfrm>
            </p:contentPart>
          </mc:Choice>
          <mc:Fallback xmlns="">
            <p:pic>
              <p:nvPicPr>
                <p:cNvPr id="11" name="墨迹 10">
                  <a:extLst>
                    <a:ext uri="{FF2B5EF4-FFF2-40B4-BE49-F238E27FC236}">
                      <a16:creationId xmlns:a16="http://schemas.microsoft.com/office/drawing/2014/main" id="{EBB07B3F-DE84-45F3-B6A1-345E82AF76F9}"/>
                    </a:ext>
                  </a:extLst>
                </p:cNvPr>
                <p:cNvPicPr/>
                <p:nvPr/>
              </p:nvPicPr>
              <p:blipFill>
                <a:blip r:embed="rId19"/>
                <a:stretch>
                  <a:fillRect/>
                </a:stretch>
              </p:blipFill>
              <p:spPr>
                <a:xfrm>
                  <a:off x="4992750" y="3207210"/>
                  <a:ext cx="2980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墨迹 11">
                  <a:extLst>
                    <a:ext uri="{FF2B5EF4-FFF2-40B4-BE49-F238E27FC236}">
                      <a16:creationId xmlns:a16="http://schemas.microsoft.com/office/drawing/2014/main" id="{1A08F06F-2E20-4595-905C-C096FDAE0E5C}"/>
                    </a:ext>
                  </a:extLst>
                </p14:cNvPr>
                <p14:cNvContentPartPr/>
                <p14:nvPr/>
              </p14:nvContentPartPr>
              <p14:xfrm>
                <a:off x="5097870" y="3423930"/>
                <a:ext cx="15120" cy="148320"/>
              </p14:xfrm>
            </p:contentPart>
          </mc:Choice>
          <mc:Fallback xmlns="">
            <p:pic>
              <p:nvPicPr>
                <p:cNvPr id="12" name="墨迹 11">
                  <a:extLst>
                    <a:ext uri="{FF2B5EF4-FFF2-40B4-BE49-F238E27FC236}">
                      <a16:creationId xmlns:a16="http://schemas.microsoft.com/office/drawing/2014/main" id="{1A08F06F-2E20-4595-905C-C096FDAE0E5C}"/>
                    </a:ext>
                  </a:extLst>
                </p:cNvPr>
                <p:cNvPicPr/>
                <p:nvPr/>
              </p:nvPicPr>
              <p:blipFill>
                <a:blip r:embed="rId21"/>
                <a:stretch>
                  <a:fillRect/>
                </a:stretch>
              </p:blipFill>
              <p:spPr>
                <a:xfrm>
                  <a:off x="5079870" y="3406290"/>
                  <a:ext cx="50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墨迹 12">
                  <a:extLst>
                    <a:ext uri="{FF2B5EF4-FFF2-40B4-BE49-F238E27FC236}">
                      <a16:creationId xmlns:a16="http://schemas.microsoft.com/office/drawing/2014/main" id="{9E8CCFD9-AE5D-43E5-97E9-E58CD8525FD7}"/>
                    </a:ext>
                  </a:extLst>
                </p14:cNvPr>
                <p14:cNvContentPartPr/>
                <p14:nvPr/>
              </p14:nvContentPartPr>
              <p14:xfrm>
                <a:off x="5138550" y="3407370"/>
                <a:ext cx="120600" cy="208080"/>
              </p14:xfrm>
            </p:contentPart>
          </mc:Choice>
          <mc:Fallback xmlns="">
            <p:pic>
              <p:nvPicPr>
                <p:cNvPr id="13" name="墨迹 12">
                  <a:extLst>
                    <a:ext uri="{FF2B5EF4-FFF2-40B4-BE49-F238E27FC236}">
                      <a16:creationId xmlns:a16="http://schemas.microsoft.com/office/drawing/2014/main" id="{9E8CCFD9-AE5D-43E5-97E9-E58CD8525FD7}"/>
                    </a:ext>
                  </a:extLst>
                </p:cNvPr>
                <p:cNvPicPr/>
                <p:nvPr/>
              </p:nvPicPr>
              <p:blipFill>
                <a:blip r:embed="rId23"/>
                <a:stretch>
                  <a:fillRect/>
                </a:stretch>
              </p:blipFill>
              <p:spPr>
                <a:xfrm>
                  <a:off x="5120910" y="3389730"/>
                  <a:ext cx="1562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墨迹 13">
                  <a:extLst>
                    <a:ext uri="{FF2B5EF4-FFF2-40B4-BE49-F238E27FC236}">
                      <a16:creationId xmlns:a16="http://schemas.microsoft.com/office/drawing/2014/main" id="{AEF4FA20-B1D1-4AC5-B361-63C5585A6C45}"/>
                    </a:ext>
                  </a:extLst>
                </p14:cNvPr>
                <p14:cNvContentPartPr/>
                <p14:nvPr/>
              </p14:nvContentPartPr>
              <p14:xfrm>
                <a:off x="5142150" y="3562890"/>
                <a:ext cx="128520" cy="60120"/>
              </p14:xfrm>
            </p:contentPart>
          </mc:Choice>
          <mc:Fallback xmlns="">
            <p:pic>
              <p:nvPicPr>
                <p:cNvPr id="14" name="墨迹 13">
                  <a:extLst>
                    <a:ext uri="{FF2B5EF4-FFF2-40B4-BE49-F238E27FC236}">
                      <a16:creationId xmlns:a16="http://schemas.microsoft.com/office/drawing/2014/main" id="{AEF4FA20-B1D1-4AC5-B361-63C5585A6C45}"/>
                    </a:ext>
                  </a:extLst>
                </p:cNvPr>
                <p:cNvPicPr/>
                <p:nvPr/>
              </p:nvPicPr>
              <p:blipFill>
                <a:blip r:embed="rId25"/>
                <a:stretch>
                  <a:fillRect/>
                </a:stretch>
              </p:blipFill>
              <p:spPr>
                <a:xfrm>
                  <a:off x="5124510" y="3545250"/>
                  <a:ext cx="1641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墨迹 14">
                  <a:extLst>
                    <a:ext uri="{FF2B5EF4-FFF2-40B4-BE49-F238E27FC236}">
                      <a16:creationId xmlns:a16="http://schemas.microsoft.com/office/drawing/2014/main" id="{06B06199-20F7-454C-8EC0-3768674D3C4D}"/>
                    </a:ext>
                  </a:extLst>
                </p14:cNvPr>
                <p14:cNvContentPartPr/>
                <p14:nvPr/>
              </p14:nvContentPartPr>
              <p14:xfrm>
                <a:off x="5364990" y="3163290"/>
                <a:ext cx="194760" cy="238680"/>
              </p14:xfrm>
            </p:contentPart>
          </mc:Choice>
          <mc:Fallback xmlns="">
            <p:pic>
              <p:nvPicPr>
                <p:cNvPr id="15" name="墨迹 14">
                  <a:extLst>
                    <a:ext uri="{FF2B5EF4-FFF2-40B4-BE49-F238E27FC236}">
                      <a16:creationId xmlns:a16="http://schemas.microsoft.com/office/drawing/2014/main" id="{06B06199-20F7-454C-8EC0-3768674D3C4D}"/>
                    </a:ext>
                  </a:extLst>
                </p:cNvPr>
                <p:cNvPicPr/>
                <p:nvPr/>
              </p:nvPicPr>
              <p:blipFill>
                <a:blip r:embed="rId27"/>
                <a:stretch>
                  <a:fillRect/>
                </a:stretch>
              </p:blipFill>
              <p:spPr>
                <a:xfrm>
                  <a:off x="5347350" y="3145650"/>
                  <a:ext cx="23040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墨迹 15">
                  <a:extLst>
                    <a:ext uri="{FF2B5EF4-FFF2-40B4-BE49-F238E27FC236}">
                      <a16:creationId xmlns:a16="http://schemas.microsoft.com/office/drawing/2014/main" id="{0116484E-B8AB-465F-9666-5543BF14F2A7}"/>
                    </a:ext>
                  </a:extLst>
                </p14:cNvPr>
                <p14:cNvContentPartPr/>
                <p14:nvPr/>
              </p14:nvContentPartPr>
              <p14:xfrm>
                <a:off x="5435910" y="3253650"/>
                <a:ext cx="174600" cy="239760"/>
              </p14:xfrm>
            </p:contentPart>
          </mc:Choice>
          <mc:Fallback xmlns="">
            <p:pic>
              <p:nvPicPr>
                <p:cNvPr id="16" name="墨迹 15">
                  <a:extLst>
                    <a:ext uri="{FF2B5EF4-FFF2-40B4-BE49-F238E27FC236}">
                      <a16:creationId xmlns:a16="http://schemas.microsoft.com/office/drawing/2014/main" id="{0116484E-B8AB-465F-9666-5543BF14F2A7}"/>
                    </a:ext>
                  </a:extLst>
                </p:cNvPr>
                <p:cNvPicPr/>
                <p:nvPr/>
              </p:nvPicPr>
              <p:blipFill>
                <a:blip r:embed="rId29"/>
                <a:stretch>
                  <a:fillRect/>
                </a:stretch>
              </p:blipFill>
              <p:spPr>
                <a:xfrm>
                  <a:off x="5418270" y="3235650"/>
                  <a:ext cx="2102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墨迹 16">
                  <a:extLst>
                    <a:ext uri="{FF2B5EF4-FFF2-40B4-BE49-F238E27FC236}">
                      <a16:creationId xmlns:a16="http://schemas.microsoft.com/office/drawing/2014/main" id="{6673241B-A491-47DF-B27B-74CB20CCE2B6}"/>
                    </a:ext>
                  </a:extLst>
                </p14:cNvPr>
                <p14:cNvContentPartPr/>
                <p14:nvPr/>
              </p14:nvContentPartPr>
              <p14:xfrm>
                <a:off x="5371830" y="3413490"/>
                <a:ext cx="86040" cy="187200"/>
              </p14:xfrm>
            </p:contentPart>
          </mc:Choice>
          <mc:Fallback xmlns="">
            <p:pic>
              <p:nvPicPr>
                <p:cNvPr id="17" name="墨迹 16">
                  <a:extLst>
                    <a:ext uri="{FF2B5EF4-FFF2-40B4-BE49-F238E27FC236}">
                      <a16:creationId xmlns:a16="http://schemas.microsoft.com/office/drawing/2014/main" id="{6673241B-A491-47DF-B27B-74CB20CCE2B6}"/>
                    </a:ext>
                  </a:extLst>
                </p:cNvPr>
                <p:cNvPicPr/>
                <p:nvPr/>
              </p:nvPicPr>
              <p:blipFill>
                <a:blip r:embed="rId31"/>
                <a:stretch>
                  <a:fillRect/>
                </a:stretch>
              </p:blipFill>
              <p:spPr>
                <a:xfrm>
                  <a:off x="5353830" y="3395490"/>
                  <a:ext cx="1216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墨迹 17">
                  <a:extLst>
                    <a:ext uri="{FF2B5EF4-FFF2-40B4-BE49-F238E27FC236}">
                      <a16:creationId xmlns:a16="http://schemas.microsoft.com/office/drawing/2014/main" id="{070F260F-E4A3-40AA-9D35-3C97B5E1DEFC}"/>
                    </a:ext>
                  </a:extLst>
                </p14:cNvPr>
                <p14:cNvContentPartPr/>
                <p14:nvPr/>
              </p14:nvContentPartPr>
              <p14:xfrm>
                <a:off x="5401710" y="3469290"/>
                <a:ext cx="270000" cy="191160"/>
              </p14:xfrm>
            </p:contentPart>
          </mc:Choice>
          <mc:Fallback xmlns="">
            <p:pic>
              <p:nvPicPr>
                <p:cNvPr id="18" name="墨迹 17">
                  <a:extLst>
                    <a:ext uri="{FF2B5EF4-FFF2-40B4-BE49-F238E27FC236}">
                      <a16:creationId xmlns:a16="http://schemas.microsoft.com/office/drawing/2014/main" id="{070F260F-E4A3-40AA-9D35-3C97B5E1DEFC}"/>
                    </a:ext>
                  </a:extLst>
                </p:cNvPr>
                <p:cNvPicPr/>
                <p:nvPr/>
              </p:nvPicPr>
              <p:blipFill>
                <a:blip r:embed="rId33"/>
                <a:stretch>
                  <a:fillRect/>
                </a:stretch>
              </p:blipFill>
              <p:spPr>
                <a:xfrm>
                  <a:off x="5384070" y="3451650"/>
                  <a:ext cx="3056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墨迹 22">
                  <a:extLst>
                    <a:ext uri="{FF2B5EF4-FFF2-40B4-BE49-F238E27FC236}">
                      <a16:creationId xmlns:a16="http://schemas.microsoft.com/office/drawing/2014/main" id="{FF928646-569D-4DD4-B637-CABB975B5110}"/>
                    </a:ext>
                  </a:extLst>
                </p14:cNvPr>
                <p14:cNvContentPartPr/>
                <p14:nvPr/>
              </p14:nvContentPartPr>
              <p14:xfrm>
                <a:off x="5725710" y="3235290"/>
                <a:ext cx="158040" cy="378360"/>
              </p14:xfrm>
            </p:contentPart>
          </mc:Choice>
          <mc:Fallback xmlns="">
            <p:pic>
              <p:nvPicPr>
                <p:cNvPr id="23" name="墨迹 22">
                  <a:extLst>
                    <a:ext uri="{FF2B5EF4-FFF2-40B4-BE49-F238E27FC236}">
                      <a16:creationId xmlns:a16="http://schemas.microsoft.com/office/drawing/2014/main" id="{FF928646-569D-4DD4-B637-CABB975B5110}"/>
                    </a:ext>
                  </a:extLst>
                </p:cNvPr>
                <p:cNvPicPr/>
                <p:nvPr/>
              </p:nvPicPr>
              <p:blipFill>
                <a:blip r:embed="rId35"/>
                <a:stretch>
                  <a:fillRect/>
                </a:stretch>
              </p:blipFill>
              <p:spPr>
                <a:xfrm>
                  <a:off x="5707710" y="3217650"/>
                  <a:ext cx="19368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墨迹 23">
                  <a:extLst>
                    <a:ext uri="{FF2B5EF4-FFF2-40B4-BE49-F238E27FC236}">
                      <a16:creationId xmlns:a16="http://schemas.microsoft.com/office/drawing/2014/main" id="{5F2B6CC6-E49F-43C0-B2C6-9ECDC080582A}"/>
                    </a:ext>
                  </a:extLst>
                </p14:cNvPr>
                <p14:cNvContentPartPr/>
                <p14:nvPr/>
              </p14:nvContentPartPr>
              <p14:xfrm>
                <a:off x="5703390" y="3367410"/>
                <a:ext cx="427320" cy="337320"/>
              </p14:xfrm>
            </p:contentPart>
          </mc:Choice>
          <mc:Fallback xmlns="">
            <p:pic>
              <p:nvPicPr>
                <p:cNvPr id="24" name="墨迹 23">
                  <a:extLst>
                    <a:ext uri="{FF2B5EF4-FFF2-40B4-BE49-F238E27FC236}">
                      <a16:creationId xmlns:a16="http://schemas.microsoft.com/office/drawing/2014/main" id="{5F2B6CC6-E49F-43C0-B2C6-9ECDC080582A}"/>
                    </a:ext>
                  </a:extLst>
                </p:cNvPr>
                <p:cNvPicPr/>
                <p:nvPr/>
              </p:nvPicPr>
              <p:blipFill>
                <a:blip r:embed="rId37"/>
                <a:stretch>
                  <a:fillRect/>
                </a:stretch>
              </p:blipFill>
              <p:spPr>
                <a:xfrm>
                  <a:off x="5685390" y="3349410"/>
                  <a:ext cx="46296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墨迹 24">
                  <a:extLst>
                    <a:ext uri="{FF2B5EF4-FFF2-40B4-BE49-F238E27FC236}">
                      <a16:creationId xmlns:a16="http://schemas.microsoft.com/office/drawing/2014/main" id="{B907EB33-AB9D-4E62-84F7-1BF9883AA220}"/>
                    </a:ext>
                  </a:extLst>
                </p14:cNvPr>
                <p14:cNvContentPartPr/>
                <p14:nvPr/>
              </p14:nvContentPartPr>
              <p14:xfrm>
                <a:off x="5806710" y="3328890"/>
                <a:ext cx="132120" cy="96120"/>
              </p14:xfrm>
            </p:contentPart>
          </mc:Choice>
          <mc:Fallback xmlns="">
            <p:pic>
              <p:nvPicPr>
                <p:cNvPr id="25" name="墨迹 24">
                  <a:extLst>
                    <a:ext uri="{FF2B5EF4-FFF2-40B4-BE49-F238E27FC236}">
                      <a16:creationId xmlns:a16="http://schemas.microsoft.com/office/drawing/2014/main" id="{B907EB33-AB9D-4E62-84F7-1BF9883AA220}"/>
                    </a:ext>
                  </a:extLst>
                </p:cNvPr>
                <p:cNvPicPr/>
                <p:nvPr/>
              </p:nvPicPr>
              <p:blipFill>
                <a:blip r:embed="rId39"/>
                <a:stretch>
                  <a:fillRect/>
                </a:stretch>
              </p:blipFill>
              <p:spPr>
                <a:xfrm>
                  <a:off x="5788710" y="3310890"/>
                  <a:ext cx="167760" cy="1317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2050"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0"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Chromatography</a:t>
            </a:r>
          </a:p>
        </p:txBody>
      </p:sp>
      <p:sp>
        <p:nvSpPr>
          <p:cNvPr id="1282051" name="Rectangle 3"/>
          <p:cNvSpPr>
            <a:spLocks noGrp="1" noChangeArrowheads="1"/>
          </p:cNvSpPr>
          <p:nvPr>
            <p:ph sz="half"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Property</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Size</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Charge</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Hydrophobicity</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Affinity </a:t>
            </a:r>
          </a:p>
        </p:txBody>
      </p:sp>
      <p:sp>
        <p:nvSpPr>
          <p:cNvPr id="1282052" name="Rectangle 4"/>
          <p:cNvSpPr>
            <a:spLocks noGrp="1" noChangeArrowheads="1"/>
          </p:cNvSpPr>
          <p:nvPr>
            <p:ph sz="half" idx="2"/>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Method</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Gel-filtration</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Ion-exchange </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Hydrophobic interaction</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Affinity chromatography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146"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0"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Affinity Chromatography</a:t>
            </a:r>
          </a:p>
        </p:txBody>
      </p:sp>
      <p:sp>
        <p:nvSpPr>
          <p:cNvPr id="1286147" name="Rectangle 3"/>
          <p:cNvSpPr>
            <a:spLocks noGrp="1" noChangeArrowheads="1"/>
          </p:cNvSpPr>
          <p:nvPr>
            <p:ph sz="half" idx="1"/>
          </p:nvPr>
        </p:nvSpPr>
        <p:spPr/>
        <p:txBody>
          <a:bodyPr vert="horz" wrap="square" lIns="91440" tIns="45720" rIns="91440" bIns="45720" numCol="1" anchor="t" anchorCtr="0" compatLnSpc="1">
            <a:normAutofit lnSpcReduction="10000"/>
          </a:bodyPr>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Beads containing </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Antibody </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glutathione </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immobilized metal </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1286148" name="Rectangle 4"/>
          <p:cNvSpPr>
            <a:spLocks noGrp="1" noChangeArrowheads="1"/>
          </p:cNvSpPr>
          <p:nvPr>
            <p:ph sz="half" idx="2"/>
          </p:nvPr>
        </p:nvSpPr>
        <p:spPr>
          <a:xfrm>
            <a:off x="4267200" y="1773238"/>
            <a:ext cx="3810000" cy="4114800"/>
          </a:xfrm>
        </p:spPr>
        <p:txBody>
          <a:bodyPr vert="horz" wrap="square" lIns="91440" tIns="45720" rIns="91440" bIns="45720" numCol="1" anchor="t" anchorCtr="0" compatLnSpc="1">
            <a:normAutofit lnSpcReduction="10000"/>
          </a:bodyPr>
          <a:lstStyle/>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None/>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Used to isolate protein</a:t>
            </a: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from a complex mixture </a:t>
            </a: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endPar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endPar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Containing GST tags </a:t>
            </a: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endPar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phosphoproteins/peptides, proteins with oligo-histidine affinity tags and other negatively charged proteins </a:t>
            </a:r>
          </a:p>
        </p:txBody>
      </p:sp>
      <p:grpSp>
        <p:nvGrpSpPr>
          <p:cNvPr id="49" name="组合 48">
            <a:extLst>
              <a:ext uri="{FF2B5EF4-FFF2-40B4-BE49-F238E27FC236}">
                <a16:creationId xmlns:a16="http://schemas.microsoft.com/office/drawing/2014/main" id="{132A2FCC-A4B8-431E-8932-790958FD0727}"/>
              </a:ext>
            </a:extLst>
          </p:cNvPr>
          <p:cNvGrpSpPr/>
          <p:nvPr/>
        </p:nvGrpSpPr>
        <p:grpSpPr>
          <a:xfrm>
            <a:off x="1533870" y="4696170"/>
            <a:ext cx="776160" cy="567360"/>
            <a:chOff x="1533870" y="4696170"/>
            <a:chExt cx="776160" cy="56736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22345FBE-6688-4EBA-B099-F36F0845F65A}"/>
                    </a:ext>
                  </a:extLst>
                </p14:cNvPr>
                <p14:cNvContentPartPr/>
                <p14:nvPr/>
              </p14:nvContentPartPr>
              <p14:xfrm>
                <a:off x="1533870" y="4696170"/>
                <a:ext cx="243720" cy="326880"/>
              </p14:xfrm>
            </p:contentPart>
          </mc:Choice>
          <mc:Fallback xmlns="">
            <p:pic>
              <p:nvPicPr>
                <p:cNvPr id="2" name="墨迹 1">
                  <a:extLst>
                    <a:ext uri="{FF2B5EF4-FFF2-40B4-BE49-F238E27FC236}">
                      <a16:creationId xmlns:a16="http://schemas.microsoft.com/office/drawing/2014/main" id="{22345FBE-6688-4EBA-B099-F36F0845F65A}"/>
                    </a:ext>
                  </a:extLst>
                </p:cNvPr>
                <p:cNvPicPr/>
                <p:nvPr/>
              </p:nvPicPr>
              <p:blipFill>
                <a:blip r:embed="rId4"/>
                <a:stretch>
                  <a:fillRect/>
                </a:stretch>
              </p:blipFill>
              <p:spPr>
                <a:xfrm>
                  <a:off x="1515870" y="4678170"/>
                  <a:ext cx="27936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F7E4C5ED-EB12-49C9-B754-0A4D5376350C}"/>
                    </a:ext>
                  </a:extLst>
                </p14:cNvPr>
                <p14:cNvContentPartPr/>
                <p14:nvPr/>
              </p14:nvContentPartPr>
              <p14:xfrm>
                <a:off x="1699470" y="4799850"/>
                <a:ext cx="129240" cy="28080"/>
              </p14:xfrm>
            </p:contentPart>
          </mc:Choice>
          <mc:Fallback xmlns="">
            <p:pic>
              <p:nvPicPr>
                <p:cNvPr id="3" name="墨迹 2">
                  <a:extLst>
                    <a:ext uri="{FF2B5EF4-FFF2-40B4-BE49-F238E27FC236}">
                      <a16:creationId xmlns:a16="http://schemas.microsoft.com/office/drawing/2014/main" id="{F7E4C5ED-EB12-49C9-B754-0A4D5376350C}"/>
                    </a:ext>
                  </a:extLst>
                </p:cNvPr>
                <p:cNvPicPr/>
                <p:nvPr/>
              </p:nvPicPr>
              <p:blipFill>
                <a:blip r:embed="rId6"/>
                <a:stretch>
                  <a:fillRect/>
                </a:stretch>
              </p:blipFill>
              <p:spPr>
                <a:xfrm>
                  <a:off x="1681470" y="4781850"/>
                  <a:ext cx="1648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305A90F6-5E30-4399-9D90-F51387FC949B}"/>
                    </a:ext>
                  </a:extLst>
                </p14:cNvPr>
                <p14:cNvContentPartPr/>
                <p14:nvPr/>
              </p14:nvContentPartPr>
              <p14:xfrm>
                <a:off x="1701630" y="4903170"/>
                <a:ext cx="103320" cy="19800"/>
              </p14:xfrm>
            </p:contentPart>
          </mc:Choice>
          <mc:Fallback xmlns="">
            <p:pic>
              <p:nvPicPr>
                <p:cNvPr id="4" name="墨迹 3">
                  <a:extLst>
                    <a:ext uri="{FF2B5EF4-FFF2-40B4-BE49-F238E27FC236}">
                      <a16:creationId xmlns:a16="http://schemas.microsoft.com/office/drawing/2014/main" id="{305A90F6-5E30-4399-9D90-F51387FC949B}"/>
                    </a:ext>
                  </a:extLst>
                </p:cNvPr>
                <p:cNvPicPr/>
                <p:nvPr/>
              </p:nvPicPr>
              <p:blipFill>
                <a:blip r:embed="rId8"/>
                <a:stretch>
                  <a:fillRect/>
                </a:stretch>
              </p:blipFill>
              <p:spPr>
                <a:xfrm>
                  <a:off x="1683990" y="4885530"/>
                  <a:ext cx="138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C8399261-A8A3-4548-9380-4A7CD152FAC8}"/>
                    </a:ext>
                  </a:extLst>
                </p14:cNvPr>
                <p14:cNvContentPartPr/>
                <p14:nvPr/>
              </p14:nvContentPartPr>
              <p14:xfrm>
                <a:off x="1665270" y="4939170"/>
                <a:ext cx="138600" cy="217800"/>
              </p14:xfrm>
            </p:contentPart>
          </mc:Choice>
          <mc:Fallback xmlns="">
            <p:pic>
              <p:nvPicPr>
                <p:cNvPr id="5" name="墨迹 4">
                  <a:extLst>
                    <a:ext uri="{FF2B5EF4-FFF2-40B4-BE49-F238E27FC236}">
                      <a16:creationId xmlns:a16="http://schemas.microsoft.com/office/drawing/2014/main" id="{C8399261-A8A3-4548-9380-4A7CD152FAC8}"/>
                    </a:ext>
                  </a:extLst>
                </p:cNvPr>
                <p:cNvPicPr/>
                <p:nvPr/>
              </p:nvPicPr>
              <p:blipFill>
                <a:blip r:embed="rId10"/>
                <a:stretch>
                  <a:fillRect/>
                </a:stretch>
              </p:blipFill>
              <p:spPr>
                <a:xfrm>
                  <a:off x="1647270" y="4921530"/>
                  <a:ext cx="1742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B2D90FEC-F850-4A14-BDCB-CD8EDD96859C}"/>
                    </a:ext>
                  </a:extLst>
                </p14:cNvPr>
                <p14:cNvContentPartPr/>
                <p14:nvPr/>
              </p14:nvContentPartPr>
              <p14:xfrm>
                <a:off x="1713150" y="5089290"/>
                <a:ext cx="42480" cy="67320"/>
              </p14:xfrm>
            </p:contentPart>
          </mc:Choice>
          <mc:Fallback xmlns="">
            <p:pic>
              <p:nvPicPr>
                <p:cNvPr id="6" name="墨迹 5">
                  <a:extLst>
                    <a:ext uri="{FF2B5EF4-FFF2-40B4-BE49-F238E27FC236}">
                      <a16:creationId xmlns:a16="http://schemas.microsoft.com/office/drawing/2014/main" id="{B2D90FEC-F850-4A14-BDCB-CD8EDD96859C}"/>
                    </a:ext>
                  </a:extLst>
                </p:cNvPr>
                <p:cNvPicPr/>
                <p:nvPr/>
              </p:nvPicPr>
              <p:blipFill>
                <a:blip r:embed="rId12"/>
                <a:stretch>
                  <a:fillRect/>
                </a:stretch>
              </p:blipFill>
              <p:spPr>
                <a:xfrm>
                  <a:off x="1695150" y="5071650"/>
                  <a:ext cx="781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E6EB1FC4-0035-4536-86D6-9271B57A8038}"/>
                    </a:ext>
                  </a:extLst>
                </p14:cNvPr>
                <p14:cNvContentPartPr/>
                <p14:nvPr/>
              </p14:nvContentPartPr>
              <p14:xfrm>
                <a:off x="1705950" y="5039970"/>
                <a:ext cx="302400" cy="152280"/>
              </p14:xfrm>
            </p:contentPart>
          </mc:Choice>
          <mc:Fallback xmlns="">
            <p:pic>
              <p:nvPicPr>
                <p:cNvPr id="7" name="墨迹 6">
                  <a:extLst>
                    <a:ext uri="{FF2B5EF4-FFF2-40B4-BE49-F238E27FC236}">
                      <a16:creationId xmlns:a16="http://schemas.microsoft.com/office/drawing/2014/main" id="{E6EB1FC4-0035-4536-86D6-9271B57A8038}"/>
                    </a:ext>
                  </a:extLst>
                </p:cNvPr>
                <p:cNvPicPr/>
                <p:nvPr/>
              </p:nvPicPr>
              <p:blipFill>
                <a:blip r:embed="rId14"/>
                <a:stretch>
                  <a:fillRect/>
                </a:stretch>
              </p:blipFill>
              <p:spPr>
                <a:xfrm>
                  <a:off x="1687950" y="5022330"/>
                  <a:ext cx="3380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7052D499-0001-4E1F-BA9C-794774F75E8E}"/>
                    </a:ext>
                  </a:extLst>
                </p14:cNvPr>
                <p14:cNvContentPartPr/>
                <p14:nvPr/>
              </p14:nvContentPartPr>
              <p14:xfrm>
                <a:off x="2046510" y="4740810"/>
                <a:ext cx="143640" cy="146160"/>
              </p14:xfrm>
            </p:contentPart>
          </mc:Choice>
          <mc:Fallback xmlns="">
            <p:pic>
              <p:nvPicPr>
                <p:cNvPr id="8" name="墨迹 7">
                  <a:extLst>
                    <a:ext uri="{FF2B5EF4-FFF2-40B4-BE49-F238E27FC236}">
                      <a16:creationId xmlns:a16="http://schemas.microsoft.com/office/drawing/2014/main" id="{7052D499-0001-4E1F-BA9C-794774F75E8E}"/>
                    </a:ext>
                  </a:extLst>
                </p:cNvPr>
                <p:cNvPicPr/>
                <p:nvPr/>
              </p:nvPicPr>
              <p:blipFill>
                <a:blip r:embed="rId16"/>
                <a:stretch>
                  <a:fillRect/>
                </a:stretch>
              </p:blipFill>
              <p:spPr>
                <a:xfrm>
                  <a:off x="2028870" y="4722810"/>
                  <a:ext cx="1792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1D58B9AF-D78E-4A63-833F-EB057BDAE9A4}"/>
                    </a:ext>
                  </a:extLst>
                </p14:cNvPr>
                <p14:cNvContentPartPr/>
                <p14:nvPr/>
              </p14:nvContentPartPr>
              <p14:xfrm>
                <a:off x="1979190" y="4795530"/>
                <a:ext cx="118800" cy="461880"/>
              </p14:xfrm>
            </p:contentPart>
          </mc:Choice>
          <mc:Fallback xmlns="">
            <p:pic>
              <p:nvPicPr>
                <p:cNvPr id="9" name="墨迹 8">
                  <a:extLst>
                    <a:ext uri="{FF2B5EF4-FFF2-40B4-BE49-F238E27FC236}">
                      <a16:creationId xmlns:a16="http://schemas.microsoft.com/office/drawing/2014/main" id="{1D58B9AF-D78E-4A63-833F-EB057BDAE9A4}"/>
                    </a:ext>
                  </a:extLst>
                </p:cNvPr>
                <p:cNvPicPr/>
                <p:nvPr/>
              </p:nvPicPr>
              <p:blipFill>
                <a:blip r:embed="rId18"/>
                <a:stretch>
                  <a:fillRect/>
                </a:stretch>
              </p:blipFill>
              <p:spPr>
                <a:xfrm>
                  <a:off x="1961550" y="4777890"/>
                  <a:ext cx="15444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4CEA1906-541E-4CD6-85AC-FD6B766497F3}"/>
                    </a:ext>
                  </a:extLst>
                </p14:cNvPr>
                <p14:cNvContentPartPr/>
                <p14:nvPr/>
              </p14:nvContentPartPr>
              <p14:xfrm>
                <a:off x="2097270" y="4900290"/>
                <a:ext cx="59040" cy="96120"/>
              </p14:xfrm>
            </p:contentPart>
          </mc:Choice>
          <mc:Fallback xmlns="">
            <p:pic>
              <p:nvPicPr>
                <p:cNvPr id="10" name="墨迹 9">
                  <a:extLst>
                    <a:ext uri="{FF2B5EF4-FFF2-40B4-BE49-F238E27FC236}">
                      <a16:creationId xmlns:a16="http://schemas.microsoft.com/office/drawing/2014/main" id="{4CEA1906-541E-4CD6-85AC-FD6B766497F3}"/>
                    </a:ext>
                  </a:extLst>
                </p:cNvPr>
                <p:cNvPicPr/>
                <p:nvPr/>
              </p:nvPicPr>
              <p:blipFill>
                <a:blip r:embed="rId20"/>
                <a:stretch>
                  <a:fillRect/>
                </a:stretch>
              </p:blipFill>
              <p:spPr>
                <a:xfrm>
                  <a:off x="2079630" y="4882290"/>
                  <a:ext cx="946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04752746-0B69-4BE7-BAF7-16FE56648B0E}"/>
                    </a:ext>
                  </a:extLst>
                </p14:cNvPr>
                <p14:cNvContentPartPr/>
                <p14:nvPr/>
              </p14:nvContentPartPr>
              <p14:xfrm>
                <a:off x="2085390" y="4988850"/>
                <a:ext cx="159120" cy="94680"/>
              </p14:xfrm>
            </p:contentPart>
          </mc:Choice>
          <mc:Fallback xmlns="">
            <p:pic>
              <p:nvPicPr>
                <p:cNvPr id="11" name="墨迹 10">
                  <a:extLst>
                    <a:ext uri="{FF2B5EF4-FFF2-40B4-BE49-F238E27FC236}">
                      <a16:creationId xmlns:a16="http://schemas.microsoft.com/office/drawing/2014/main" id="{04752746-0B69-4BE7-BAF7-16FE56648B0E}"/>
                    </a:ext>
                  </a:extLst>
                </p:cNvPr>
                <p:cNvPicPr/>
                <p:nvPr/>
              </p:nvPicPr>
              <p:blipFill>
                <a:blip r:embed="rId22"/>
                <a:stretch>
                  <a:fillRect/>
                </a:stretch>
              </p:blipFill>
              <p:spPr>
                <a:xfrm>
                  <a:off x="2067750" y="4971210"/>
                  <a:ext cx="1947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573415DB-B251-4621-BB04-189F5A94B115}"/>
                    </a:ext>
                  </a:extLst>
                </p14:cNvPr>
                <p14:cNvContentPartPr/>
                <p14:nvPr/>
              </p14:nvContentPartPr>
              <p14:xfrm>
                <a:off x="2064150" y="5089290"/>
                <a:ext cx="12240" cy="113400"/>
              </p14:xfrm>
            </p:contentPart>
          </mc:Choice>
          <mc:Fallback xmlns="">
            <p:pic>
              <p:nvPicPr>
                <p:cNvPr id="12" name="墨迹 11">
                  <a:extLst>
                    <a:ext uri="{FF2B5EF4-FFF2-40B4-BE49-F238E27FC236}">
                      <a16:creationId xmlns:a16="http://schemas.microsoft.com/office/drawing/2014/main" id="{573415DB-B251-4621-BB04-189F5A94B115}"/>
                    </a:ext>
                  </a:extLst>
                </p:cNvPr>
                <p:cNvPicPr/>
                <p:nvPr/>
              </p:nvPicPr>
              <p:blipFill>
                <a:blip r:embed="rId24"/>
                <a:stretch>
                  <a:fillRect/>
                </a:stretch>
              </p:blipFill>
              <p:spPr>
                <a:xfrm>
                  <a:off x="2046510" y="5071650"/>
                  <a:ext cx="478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EA318E69-134A-4986-B90D-06B40B308A45}"/>
                    </a:ext>
                  </a:extLst>
                </p14:cNvPr>
                <p14:cNvContentPartPr/>
                <p14:nvPr/>
              </p14:nvContentPartPr>
              <p14:xfrm>
                <a:off x="2116350" y="5061570"/>
                <a:ext cx="193680" cy="201960"/>
              </p14:xfrm>
            </p:contentPart>
          </mc:Choice>
          <mc:Fallback xmlns="">
            <p:pic>
              <p:nvPicPr>
                <p:cNvPr id="13" name="墨迹 12">
                  <a:extLst>
                    <a:ext uri="{FF2B5EF4-FFF2-40B4-BE49-F238E27FC236}">
                      <a16:creationId xmlns:a16="http://schemas.microsoft.com/office/drawing/2014/main" id="{EA318E69-134A-4986-B90D-06B40B308A45}"/>
                    </a:ext>
                  </a:extLst>
                </p:cNvPr>
                <p:cNvPicPr/>
                <p:nvPr/>
              </p:nvPicPr>
              <p:blipFill>
                <a:blip r:embed="rId26"/>
                <a:stretch>
                  <a:fillRect/>
                </a:stretch>
              </p:blipFill>
              <p:spPr>
                <a:xfrm>
                  <a:off x="2098350" y="5043570"/>
                  <a:ext cx="2293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26FCF5B3-2320-445D-A359-DD0F771B4C11}"/>
                    </a:ext>
                  </a:extLst>
                </p14:cNvPr>
                <p14:cNvContentPartPr/>
                <p14:nvPr/>
              </p14:nvContentPartPr>
              <p14:xfrm>
                <a:off x="2122110" y="4980570"/>
                <a:ext cx="141840" cy="231120"/>
              </p14:xfrm>
            </p:contentPart>
          </mc:Choice>
          <mc:Fallback xmlns="">
            <p:pic>
              <p:nvPicPr>
                <p:cNvPr id="14" name="墨迹 13">
                  <a:extLst>
                    <a:ext uri="{FF2B5EF4-FFF2-40B4-BE49-F238E27FC236}">
                      <a16:creationId xmlns:a16="http://schemas.microsoft.com/office/drawing/2014/main" id="{26FCF5B3-2320-445D-A359-DD0F771B4C11}"/>
                    </a:ext>
                  </a:extLst>
                </p:cNvPr>
                <p:cNvPicPr/>
                <p:nvPr/>
              </p:nvPicPr>
              <p:blipFill>
                <a:blip r:embed="rId28"/>
                <a:stretch>
                  <a:fillRect/>
                </a:stretch>
              </p:blipFill>
              <p:spPr>
                <a:xfrm>
                  <a:off x="2104110" y="4962930"/>
                  <a:ext cx="177480" cy="266760"/>
                </a:xfrm>
                <a:prstGeom prst="rect">
                  <a:avLst/>
                </a:prstGeom>
              </p:spPr>
            </p:pic>
          </mc:Fallback>
        </mc:AlternateContent>
      </p:grpSp>
      <p:grpSp>
        <p:nvGrpSpPr>
          <p:cNvPr id="48" name="组合 47">
            <a:extLst>
              <a:ext uri="{FF2B5EF4-FFF2-40B4-BE49-F238E27FC236}">
                <a16:creationId xmlns:a16="http://schemas.microsoft.com/office/drawing/2014/main" id="{DF602354-98CE-4E2D-AF44-63037E84D804}"/>
              </a:ext>
            </a:extLst>
          </p:cNvPr>
          <p:cNvGrpSpPr/>
          <p:nvPr/>
        </p:nvGrpSpPr>
        <p:grpSpPr>
          <a:xfrm>
            <a:off x="2733390" y="2337810"/>
            <a:ext cx="843840" cy="510840"/>
            <a:chOff x="2733390" y="2337810"/>
            <a:chExt cx="843840" cy="510840"/>
          </a:xfrm>
        </p:grpSpPr>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E58CE1C4-F20A-4F8A-8762-5537A060DB45}"/>
                    </a:ext>
                  </a:extLst>
                </p14:cNvPr>
                <p14:cNvContentPartPr/>
                <p14:nvPr/>
              </p14:nvContentPartPr>
              <p14:xfrm>
                <a:off x="2745990" y="2576850"/>
                <a:ext cx="133920" cy="29880"/>
              </p14:xfrm>
            </p:contentPart>
          </mc:Choice>
          <mc:Fallback xmlns="">
            <p:pic>
              <p:nvPicPr>
                <p:cNvPr id="15" name="墨迹 14">
                  <a:extLst>
                    <a:ext uri="{FF2B5EF4-FFF2-40B4-BE49-F238E27FC236}">
                      <a16:creationId xmlns:a16="http://schemas.microsoft.com/office/drawing/2014/main" id="{E58CE1C4-F20A-4F8A-8762-5537A060DB45}"/>
                    </a:ext>
                  </a:extLst>
                </p:cNvPr>
                <p:cNvPicPr/>
                <p:nvPr/>
              </p:nvPicPr>
              <p:blipFill>
                <a:blip r:embed="rId30"/>
                <a:stretch>
                  <a:fillRect/>
                </a:stretch>
              </p:blipFill>
              <p:spPr>
                <a:xfrm>
                  <a:off x="2727990" y="2558850"/>
                  <a:ext cx="16956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25D2D781-678F-4F22-A6CB-5DB130E5FF5B}"/>
                    </a:ext>
                  </a:extLst>
                </p14:cNvPr>
                <p14:cNvContentPartPr/>
                <p14:nvPr/>
              </p14:nvContentPartPr>
              <p14:xfrm>
                <a:off x="2733390" y="2421330"/>
                <a:ext cx="181080" cy="423720"/>
              </p14:xfrm>
            </p:contentPart>
          </mc:Choice>
          <mc:Fallback xmlns="">
            <p:pic>
              <p:nvPicPr>
                <p:cNvPr id="16" name="墨迹 15">
                  <a:extLst>
                    <a:ext uri="{FF2B5EF4-FFF2-40B4-BE49-F238E27FC236}">
                      <a16:creationId xmlns:a16="http://schemas.microsoft.com/office/drawing/2014/main" id="{25D2D781-678F-4F22-A6CB-5DB130E5FF5B}"/>
                    </a:ext>
                  </a:extLst>
                </p:cNvPr>
                <p:cNvPicPr/>
                <p:nvPr/>
              </p:nvPicPr>
              <p:blipFill>
                <a:blip r:embed="rId32"/>
                <a:stretch>
                  <a:fillRect/>
                </a:stretch>
              </p:blipFill>
              <p:spPr>
                <a:xfrm>
                  <a:off x="2715390" y="2403330"/>
                  <a:ext cx="21672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47C67F6E-408C-4573-BC57-7C14BA143BD8}"/>
                    </a:ext>
                  </a:extLst>
                </p14:cNvPr>
                <p14:cNvContentPartPr/>
                <p14:nvPr/>
              </p14:nvContentPartPr>
              <p14:xfrm>
                <a:off x="3036870" y="2337810"/>
                <a:ext cx="13320" cy="111600"/>
              </p14:xfrm>
            </p:contentPart>
          </mc:Choice>
          <mc:Fallback xmlns="">
            <p:pic>
              <p:nvPicPr>
                <p:cNvPr id="17" name="墨迹 16">
                  <a:extLst>
                    <a:ext uri="{FF2B5EF4-FFF2-40B4-BE49-F238E27FC236}">
                      <a16:creationId xmlns:a16="http://schemas.microsoft.com/office/drawing/2014/main" id="{47C67F6E-408C-4573-BC57-7C14BA143BD8}"/>
                    </a:ext>
                  </a:extLst>
                </p:cNvPr>
                <p:cNvPicPr/>
                <p:nvPr/>
              </p:nvPicPr>
              <p:blipFill>
                <a:blip r:embed="rId34"/>
                <a:stretch>
                  <a:fillRect/>
                </a:stretch>
              </p:blipFill>
              <p:spPr>
                <a:xfrm>
                  <a:off x="3018870" y="2320170"/>
                  <a:ext cx="48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BE148BE1-0DA7-4CAE-BA38-92450F946246}"/>
                    </a:ext>
                  </a:extLst>
                </p14:cNvPr>
                <p14:cNvContentPartPr/>
                <p14:nvPr/>
              </p14:nvContentPartPr>
              <p14:xfrm>
                <a:off x="2899710" y="2552730"/>
                <a:ext cx="200160" cy="258120"/>
              </p14:xfrm>
            </p:contentPart>
          </mc:Choice>
          <mc:Fallback xmlns="">
            <p:pic>
              <p:nvPicPr>
                <p:cNvPr id="18" name="墨迹 17">
                  <a:extLst>
                    <a:ext uri="{FF2B5EF4-FFF2-40B4-BE49-F238E27FC236}">
                      <a16:creationId xmlns:a16="http://schemas.microsoft.com/office/drawing/2014/main" id="{BE148BE1-0DA7-4CAE-BA38-92450F946246}"/>
                    </a:ext>
                  </a:extLst>
                </p:cNvPr>
                <p:cNvPicPr/>
                <p:nvPr/>
              </p:nvPicPr>
              <p:blipFill>
                <a:blip r:embed="rId36"/>
                <a:stretch>
                  <a:fillRect/>
                </a:stretch>
              </p:blipFill>
              <p:spPr>
                <a:xfrm>
                  <a:off x="2881710" y="2534730"/>
                  <a:ext cx="2358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a:extLst>
                    <a:ext uri="{FF2B5EF4-FFF2-40B4-BE49-F238E27FC236}">
                      <a16:creationId xmlns:a16="http://schemas.microsoft.com/office/drawing/2014/main" id="{4EF62505-AE29-432E-9A37-C1E44A917420}"/>
                    </a:ext>
                  </a:extLst>
                </p14:cNvPr>
                <p14:cNvContentPartPr/>
                <p14:nvPr/>
              </p14:nvContentPartPr>
              <p14:xfrm>
                <a:off x="3027150" y="2664690"/>
                <a:ext cx="179640" cy="172080"/>
              </p14:xfrm>
            </p:contentPart>
          </mc:Choice>
          <mc:Fallback xmlns="">
            <p:pic>
              <p:nvPicPr>
                <p:cNvPr id="19" name="墨迹 18">
                  <a:extLst>
                    <a:ext uri="{FF2B5EF4-FFF2-40B4-BE49-F238E27FC236}">
                      <a16:creationId xmlns:a16="http://schemas.microsoft.com/office/drawing/2014/main" id="{4EF62505-AE29-432E-9A37-C1E44A917420}"/>
                    </a:ext>
                  </a:extLst>
                </p:cNvPr>
                <p:cNvPicPr/>
                <p:nvPr/>
              </p:nvPicPr>
              <p:blipFill>
                <a:blip r:embed="rId38"/>
                <a:stretch>
                  <a:fillRect/>
                </a:stretch>
              </p:blipFill>
              <p:spPr>
                <a:xfrm>
                  <a:off x="3009510" y="2646690"/>
                  <a:ext cx="2152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a:extLst>
                    <a:ext uri="{FF2B5EF4-FFF2-40B4-BE49-F238E27FC236}">
                      <a16:creationId xmlns:a16="http://schemas.microsoft.com/office/drawing/2014/main" id="{499F41DF-E377-41A6-AAEF-6F80E12F60D5}"/>
                    </a:ext>
                  </a:extLst>
                </p14:cNvPr>
                <p14:cNvContentPartPr/>
                <p14:nvPr/>
              </p14:nvContentPartPr>
              <p14:xfrm>
                <a:off x="3207510" y="2413770"/>
                <a:ext cx="151920" cy="390600"/>
              </p14:xfrm>
            </p:contentPart>
          </mc:Choice>
          <mc:Fallback xmlns="">
            <p:pic>
              <p:nvPicPr>
                <p:cNvPr id="20" name="墨迹 19">
                  <a:extLst>
                    <a:ext uri="{FF2B5EF4-FFF2-40B4-BE49-F238E27FC236}">
                      <a16:creationId xmlns:a16="http://schemas.microsoft.com/office/drawing/2014/main" id="{499F41DF-E377-41A6-AAEF-6F80E12F60D5}"/>
                    </a:ext>
                  </a:extLst>
                </p:cNvPr>
                <p:cNvPicPr/>
                <p:nvPr/>
              </p:nvPicPr>
              <p:blipFill>
                <a:blip r:embed="rId40"/>
                <a:stretch>
                  <a:fillRect/>
                </a:stretch>
              </p:blipFill>
              <p:spPr>
                <a:xfrm>
                  <a:off x="3189870" y="2395770"/>
                  <a:ext cx="18756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a:extLst>
                    <a:ext uri="{FF2B5EF4-FFF2-40B4-BE49-F238E27FC236}">
                      <a16:creationId xmlns:a16="http://schemas.microsoft.com/office/drawing/2014/main" id="{AE1BC117-6F73-42D5-B965-90B2131D1A00}"/>
                    </a:ext>
                  </a:extLst>
                </p14:cNvPr>
                <p14:cNvContentPartPr/>
                <p14:nvPr/>
              </p14:nvContentPartPr>
              <p14:xfrm>
                <a:off x="3360870" y="2495850"/>
                <a:ext cx="187920" cy="61200"/>
              </p14:xfrm>
            </p:contentPart>
          </mc:Choice>
          <mc:Fallback xmlns="">
            <p:pic>
              <p:nvPicPr>
                <p:cNvPr id="21" name="墨迹 20">
                  <a:extLst>
                    <a:ext uri="{FF2B5EF4-FFF2-40B4-BE49-F238E27FC236}">
                      <a16:creationId xmlns:a16="http://schemas.microsoft.com/office/drawing/2014/main" id="{AE1BC117-6F73-42D5-B965-90B2131D1A00}"/>
                    </a:ext>
                  </a:extLst>
                </p:cNvPr>
                <p:cNvPicPr/>
                <p:nvPr/>
              </p:nvPicPr>
              <p:blipFill>
                <a:blip r:embed="rId42"/>
                <a:stretch>
                  <a:fillRect/>
                </a:stretch>
              </p:blipFill>
              <p:spPr>
                <a:xfrm>
                  <a:off x="3342870" y="2477850"/>
                  <a:ext cx="2235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2" name="墨迹 21">
                  <a:extLst>
                    <a:ext uri="{FF2B5EF4-FFF2-40B4-BE49-F238E27FC236}">
                      <a16:creationId xmlns:a16="http://schemas.microsoft.com/office/drawing/2014/main" id="{9A4AFFC2-8B33-4B45-A0CB-A5387766C2C9}"/>
                    </a:ext>
                  </a:extLst>
                </p14:cNvPr>
                <p14:cNvContentPartPr/>
                <p14:nvPr/>
              </p14:nvContentPartPr>
              <p14:xfrm>
                <a:off x="3472470" y="2395410"/>
                <a:ext cx="54000" cy="453240"/>
              </p14:xfrm>
            </p:contentPart>
          </mc:Choice>
          <mc:Fallback xmlns="">
            <p:pic>
              <p:nvPicPr>
                <p:cNvPr id="22" name="墨迹 21">
                  <a:extLst>
                    <a:ext uri="{FF2B5EF4-FFF2-40B4-BE49-F238E27FC236}">
                      <a16:creationId xmlns:a16="http://schemas.microsoft.com/office/drawing/2014/main" id="{9A4AFFC2-8B33-4B45-A0CB-A5387766C2C9}"/>
                    </a:ext>
                  </a:extLst>
                </p:cNvPr>
                <p:cNvPicPr/>
                <p:nvPr/>
              </p:nvPicPr>
              <p:blipFill>
                <a:blip r:embed="rId44"/>
                <a:stretch>
                  <a:fillRect/>
                </a:stretch>
              </p:blipFill>
              <p:spPr>
                <a:xfrm>
                  <a:off x="3454830" y="2377410"/>
                  <a:ext cx="8964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 name="墨迹 22">
                  <a:extLst>
                    <a:ext uri="{FF2B5EF4-FFF2-40B4-BE49-F238E27FC236}">
                      <a16:creationId xmlns:a16="http://schemas.microsoft.com/office/drawing/2014/main" id="{CEE5D7FD-E613-4F37-ADF3-0F1D0437D517}"/>
                    </a:ext>
                  </a:extLst>
                </p14:cNvPr>
                <p14:cNvContentPartPr/>
                <p14:nvPr/>
              </p14:nvContentPartPr>
              <p14:xfrm>
                <a:off x="3351150" y="2590890"/>
                <a:ext cx="226080" cy="186480"/>
              </p14:xfrm>
            </p:contentPart>
          </mc:Choice>
          <mc:Fallback xmlns="">
            <p:pic>
              <p:nvPicPr>
                <p:cNvPr id="23" name="墨迹 22">
                  <a:extLst>
                    <a:ext uri="{FF2B5EF4-FFF2-40B4-BE49-F238E27FC236}">
                      <a16:creationId xmlns:a16="http://schemas.microsoft.com/office/drawing/2014/main" id="{CEE5D7FD-E613-4F37-ADF3-0F1D0437D517}"/>
                    </a:ext>
                  </a:extLst>
                </p:cNvPr>
                <p:cNvPicPr/>
                <p:nvPr/>
              </p:nvPicPr>
              <p:blipFill>
                <a:blip r:embed="rId46"/>
                <a:stretch>
                  <a:fillRect/>
                </a:stretch>
              </p:blipFill>
              <p:spPr>
                <a:xfrm>
                  <a:off x="3333510" y="2573250"/>
                  <a:ext cx="261720" cy="222120"/>
                </a:xfrm>
                <a:prstGeom prst="rect">
                  <a:avLst/>
                </a:prstGeom>
              </p:spPr>
            </p:pic>
          </mc:Fallback>
        </mc:AlternateContent>
      </p:grpSp>
      <p:grpSp>
        <p:nvGrpSpPr>
          <p:cNvPr id="47" name="组合 46">
            <a:extLst>
              <a:ext uri="{FF2B5EF4-FFF2-40B4-BE49-F238E27FC236}">
                <a16:creationId xmlns:a16="http://schemas.microsoft.com/office/drawing/2014/main" id="{05C71DD4-4AB0-4F8A-B230-17E2F10328A5}"/>
              </a:ext>
            </a:extLst>
          </p:cNvPr>
          <p:cNvGrpSpPr/>
          <p:nvPr/>
        </p:nvGrpSpPr>
        <p:grpSpPr>
          <a:xfrm>
            <a:off x="2790990" y="3168690"/>
            <a:ext cx="1292040" cy="574560"/>
            <a:chOff x="2790990" y="3168690"/>
            <a:chExt cx="1292040" cy="574560"/>
          </a:xfrm>
        </p:grpSpPr>
        <mc:AlternateContent xmlns:mc="http://schemas.openxmlformats.org/markup-compatibility/2006" xmlns:p14="http://schemas.microsoft.com/office/powerpoint/2010/main">
          <mc:Choice Requires="p14">
            <p:contentPart p14:bwMode="auto" r:id="rId47">
              <p14:nvContentPartPr>
                <p14:cNvPr id="24" name="墨迹 23">
                  <a:extLst>
                    <a:ext uri="{FF2B5EF4-FFF2-40B4-BE49-F238E27FC236}">
                      <a16:creationId xmlns:a16="http://schemas.microsoft.com/office/drawing/2014/main" id="{00300617-E415-4770-A0F4-C03E59907899}"/>
                    </a:ext>
                  </a:extLst>
                </p14:cNvPr>
                <p14:cNvContentPartPr/>
                <p14:nvPr/>
              </p14:nvContentPartPr>
              <p14:xfrm>
                <a:off x="2849310" y="3421050"/>
                <a:ext cx="42480" cy="34560"/>
              </p14:xfrm>
            </p:contentPart>
          </mc:Choice>
          <mc:Fallback xmlns="">
            <p:pic>
              <p:nvPicPr>
                <p:cNvPr id="24" name="墨迹 23">
                  <a:extLst>
                    <a:ext uri="{FF2B5EF4-FFF2-40B4-BE49-F238E27FC236}">
                      <a16:creationId xmlns:a16="http://schemas.microsoft.com/office/drawing/2014/main" id="{00300617-E415-4770-A0F4-C03E59907899}"/>
                    </a:ext>
                  </a:extLst>
                </p:cNvPr>
                <p:cNvPicPr/>
                <p:nvPr/>
              </p:nvPicPr>
              <p:blipFill>
                <a:blip r:embed="rId48"/>
                <a:stretch>
                  <a:fillRect/>
                </a:stretch>
              </p:blipFill>
              <p:spPr>
                <a:xfrm>
                  <a:off x="2831670" y="3403410"/>
                  <a:ext cx="781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5" name="墨迹 24">
                  <a:extLst>
                    <a:ext uri="{FF2B5EF4-FFF2-40B4-BE49-F238E27FC236}">
                      <a16:creationId xmlns:a16="http://schemas.microsoft.com/office/drawing/2014/main" id="{4E5E976A-E3C6-4CAB-8C11-C5B55D6CB87F}"/>
                    </a:ext>
                  </a:extLst>
                </p14:cNvPr>
                <p14:cNvContentPartPr/>
                <p14:nvPr/>
              </p14:nvContentPartPr>
              <p14:xfrm>
                <a:off x="2790990" y="3490170"/>
                <a:ext cx="147600" cy="77760"/>
              </p14:xfrm>
            </p:contentPart>
          </mc:Choice>
          <mc:Fallback xmlns="">
            <p:pic>
              <p:nvPicPr>
                <p:cNvPr id="25" name="墨迹 24">
                  <a:extLst>
                    <a:ext uri="{FF2B5EF4-FFF2-40B4-BE49-F238E27FC236}">
                      <a16:creationId xmlns:a16="http://schemas.microsoft.com/office/drawing/2014/main" id="{4E5E976A-E3C6-4CAB-8C11-C5B55D6CB87F}"/>
                    </a:ext>
                  </a:extLst>
                </p:cNvPr>
                <p:cNvPicPr/>
                <p:nvPr/>
              </p:nvPicPr>
              <p:blipFill>
                <a:blip r:embed="rId50"/>
                <a:stretch>
                  <a:fillRect/>
                </a:stretch>
              </p:blipFill>
              <p:spPr>
                <a:xfrm>
                  <a:off x="2772990" y="3472530"/>
                  <a:ext cx="1832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 name="墨迹 25">
                  <a:extLst>
                    <a:ext uri="{FF2B5EF4-FFF2-40B4-BE49-F238E27FC236}">
                      <a16:creationId xmlns:a16="http://schemas.microsoft.com/office/drawing/2014/main" id="{D6553CD0-B046-4F8F-845C-D8041F99B973}"/>
                    </a:ext>
                  </a:extLst>
                </p14:cNvPr>
                <p14:cNvContentPartPr/>
                <p14:nvPr/>
              </p14:nvContentPartPr>
              <p14:xfrm>
                <a:off x="3016710" y="3295050"/>
                <a:ext cx="51840" cy="92520"/>
              </p14:xfrm>
            </p:contentPart>
          </mc:Choice>
          <mc:Fallback xmlns="">
            <p:pic>
              <p:nvPicPr>
                <p:cNvPr id="26" name="墨迹 25">
                  <a:extLst>
                    <a:ext uri="{FF2B5EF4-FFF2-40B4-BE49-F238E27FC236}">
                      <a16:creationId xmlns:a16="http://schemas.microsoft.com/office/drawing/2014/main" id="{D6553CD0-B046-4F8F-845C-D8041F99B973}"/>
                    </a:ext>
                  </a:extLst>
                </p:cNvPr>
                <p:cNvPicPr/>
                <p:nvPr/>
              </p:nvPicPr>
              <p:blipFill>
                <a:blip r:embed="rId52"/>
                <a:stretch>
                  <a:fillRect/>
                </a:stretch>
              </p:blipFill>
              <p:spPr>
                <a:xfrm>
                  <a:off x="2998710" y="3277410"/>
                  <a:ext cx="874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7" name="墨迹 26">
                  <a:extLst>
                    <a:ext uri="{FF2B5EF4-FFF2-40B4-BE49-F238E27FC236}">
                      <a16:creationId xmlns:a16="http://schemas.microsoft.com/office/drawing/2014/main" id="{2E41202B-5630-4B6C-8C63-44CFF9F95E39}"/>
                    </a:ext>
                  </a:extLst>
                </p14:cNvPr>
                <p14:cNvContentPartPr/>
                <p14:nvPr/>
              </p14:nvContentPartPr>
              <p14:xfrm>
                <a:off x="2977110" y="3322770"/>
                <a:ext cx="123840" cy="292680"/>
              </p14:xfrm>
            </p:contentPart>
          </mc:Choice>
          <mc:Fallback xmlns="">
            <p:pic>
              <p:nvPicPr>
                <p:cNvPr id="27" name="墨迹 26">
                  <a:extLst>
                    <a:ext uri="{FF2B5EF4-FFF2-40B4-BE49-F238E27FC236}">
                      <a16:creationId xmlns:a16="http://schemas.microsoft.com/office/drawing/2014/main" id="{2E41202B-5630-4B6C-8C63-44CFF9F95E39}"/>
                    </a:ext>
                  </a:extLst>
                </p:cNvPr>
                <p:cNvPicPr/>
                <p:nvPr/>
              </p:nvPicPr>
              <p:blipFill>
                <a:blip r:embed="rId54"/>
                <a:stretch>
                  <a:fillRect/>
                </a:stretch>
              </p:blipFill>
              <p:spPr>
                <a:xfrm>
                  <a:off x="2959110" y="3305130"/>
                  <a:ext cx="1594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8" name="墨迹 27">
                  <a:extLst>
                    <a:ext uri="{FF2B5EF4-FFF2-40B4-BE49-F238E27FC236}">
                      <a16:creationId xmlns:a16="http://schemas.microsoft.com/office/drawing/2014/main" id="{112E5FA7-CF31-4EC2-BB75-C2DD59E80B9F}"/>
                    </a:ext>
                  </a:extLst>
                </p14:cNvPr>
                <p14:cNvContentPartPr/>
                <p14:nvPr/>
              </p14:nvContentPartPr>
              <p14:xfrm>
                <a:off x="2997630" y="3500970"/>
                <a:ext cx="103320" cy="123480"/>
              </p14:xfrm>
            </p:contentPart>
          </mc:Choice>
          <mc:Fallback xmlns="">
            <p:pic>
              <p:nvPicPr>
                <p:cNvPr id="28" name="墨迹 27">
                  <a:extLst>
                    <a:ext uri="{FF2B5EF4-FFF2-40B4-BE49-F238E27FC236}">
                      <a16:creationId xmlns:a16="http://schemas.microsoft.com/office/drawing/2014/main" id="{112E5FA7-CF31-4EC2-BB75-C2DD59E80B9F}"/>
                    </a:ext>
                  </a:extLst>
                </p:cNvPr>
                <p:cNvPicPr/>
                <p:nvPr/>
              </p:nvPicPr>
              <p:blipFill>
                <a:blip r:embed="rId56"/>
                <a:stretch>
                  <a:fillRect/>
                </a:stretch>
              </p:blipFill>
              <p:spPr>
                <a:xfrm>
                  <a:off x="2979990" y="3482970"/>
                  <a:ext cx="1389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9" name="墨迹 28">
                  <a:extLst>
                    <a:ext uri="{FF2B5EF4-FFF2-40B4-BE49-F238E27FC236}">
                      <a16:creationId xmlns:a16="http://schemas.microsoft.com/office/drawing/2014/main" id="{EEA3A120-EAD6-4282-95CB-382C0CD5BF88}"/>
                    </a:ext>
                  </a:extLst>
                </p14:cNvPr>
                <p14:cNvContentPartPr/>
                <p14:nvPr/>
              </p14:nvContentPartPr>
              <p14:xfrm>
                <a:off x="3030390" y="3538770"/>
                <a:ext cx="48240" cy="191160"/>
              </p14:xfrm>
            </p:contentPart>
          </mc:Choice>
          <mc:Fallback xmlns="">
            <p:pic>
              <p:nvPicPr>
                <p:cNvPr id="29" name="墨迹 28">
                  <a:extLst>
                    <a:ext uri="{FF2B5EF4-FFF2-40B4-BE49-F238E27FC236}">
                      <a16:creationId xmlns:a16="http://schemas.microsoft.com/office/drawing/2014/main" id="{EEA3A120-EAD6-4282-95CB-382C0CD5BF88}"/>
                    </a:ext>
                  </a:extLst>
                </p:cNvPr>
                <p:cNvPicPr/>
                <p:nvPr/>
              </p:nvPicPr>
              <p:blipFill>
                <a:blip r:embed="rId58"/>
                <a:stretch>
                  <a:fillRect/>
                </a:stretch>
              </p:blipFill>
              <p:spPr>
                <a:xfrm>
                  <a:off x="3012390" y="3520770"/>
                  <a:ext cx="838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0" name="墨迹 29">
                  <a:extLst>
                    <a:ext uri="{FF2B5EF4-FFF2-40B4-BE49-F238E27FC236}">
                      <a16:creationId xmlns:a16="http://schemas.microsoft.com/office/drawing/2014/main" id="{ED8E062F-67BC-4CC2-94D3-F76008190DDF}"/>
                    </a:ext>
                  </a:extLst>
                </p14:cNvPr>
                <p14:cNvContentPartPr/>
                <p14:nvPr/>
              </p14:nvContentPartPr>
              <p14:xfrm>
                <a:off x="3058110" y="3638130"/>
                <a:ext cx="60840" cy="75960"/>
              </p14:xfrm>
            </p:contentPart>
          </mc:Choice>
          <mc:Fallback xmlns="">
            <p:pic>
              <p:nvPicPr>
                <p:cNvPr id="30" name="墨迹 29">
                  <a:extLst>
                    <a:ext uri="{FF2B5EF4-FFF2-40B4-BE49-F238E27FC236}">
                      <a16:creationId xmlns:a16="http://schemas.microsoft.com/office/drawing/2014/main" id="{ED8E062F-67BC-4CC2-94D3-F76008190DDF}"/>
                    </a:ext>
                  </a:extLst>
                </p:cNvPr>
                <p:cNvPicPr/>
                <p:nvPr/>
              </p:nvPicPr>
              <p:blipFill>
                <a:blip r:embed="rId60"/>
                <a:stretch>
                  <a:fillRect/>
                </a:stretch>
              </p:blipFill>
              <p:spPr>
                <a:xfrm>
                  <a:off x="3040110" y="3620130"/>
                  <a:ext cx="96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1" name="墨迹 30">
                  <a:extLst>
                    <a:ext uri="{FF2B5EF4-FFF2-40B4-BE49-F238E27FC236}">
                      <a16:creationId xmlns:a16="http://schemas.microsoft.com/office/drawing/2014/main" id="{3DB28A91-2A84-44D1-955F-11BADF0B4873}"/>
                    </a:ext>
                  </a:extLst>
                </p14:cNvPr>
                <p14:cNvContentPartPr/>
                <p14:nvPr/>
              </p14:nvContentPartPr>
              <p14:xfrm>
                <a:off x="3103110" y="3291810"/>
                <a:ext cx="162720" cy="339840"/>
              </p14:xfrm>
            </p:contentPart>
          </mc:Choice>
          <mc:Fallback xmlns="">
            <p:pic>
              <p:nvPicPr>
                <p:cNvPr id="31" name="墨迹 30">
                  <a:extLst>
                    <a:ext uri="{FF2B5EF4-FFF2-40B4-BE49-F238E27FC236}">
                      <a16:creationId xmlns:a16="http://schemas.microsoft.com/office/drawing/2014/main" id="{3DB28A91-2A84-44D1-955F-11BADF0B4873}"/>
                    </a:ext>
                  </a:extLst>
                </p:cNvPr>
                <p:cNvPicPr/>
                <p:nvPr/>
              </p:nvPicPr>
              <p:blipFill>
                <a:blip r:embed="rId62"/>
                <a:stretch>
                  <a:fillRect/>
                </a:stretch>
              </p:blipFill>
              <p:spPr>
                <a:xfrm>
                  <a:off x="3085470" y="3274170"/>
                  <a:ext cx="19836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2" name="墨迹 31">
                  <a:extLst>
                    <a:ext uri="{FF2B5EF4-FFF2-40B4-BE49-F238E27FC236}">
                      <a16:creationId xmlns:a16="http://schemas.microsoft.com/office/drawing/2014/main" id="{5A317747-1994-45BC-9D46-242FA25EF4B1}"/>
                    </a:ext>
                  </a:extLst>
                </p14:cNvPr>
                <p14:cNvContentPartPr/>
                <p14:nvPr/>
              </p14:nvContentPartPr>
              <p14:xfrm>
                <a:off x="3111750" y="3522930"/>
                <a:ext cx="66600" cy="183600"/>
              </p14:xfrm>
            </p:contentPart>
          </mc:Choice>
          <mc:Fallback xmlns="">
            <p:pic>
              <p:nvPicPr>
                <p:cNvPr id="32" name="墨迹 31">
                  <a:extLst>
                    <a:ext uri="{FF2B5EF4-FFF2-40B4-BE49-F238E27FC236}">
                      <a16:creationId xmlns:a16="http://schemas.microsoft.com/office/drawing/2014/main" id="{5A317747-1994-45BC-9D46-242FA25EF4B1}"/>
                    </a:ext>
                  </a:extLst>
                </p:cNvPr>
                <p:cNvPicPr/>
                <p:nvPr/>
              </p:nvPicPr>
              <p:blipFill>
                <a:blip r:embed="rId64"/>
                <a:stretch>
                  <a:fillRect/>
                </a:stretch>
              </p:blipFill>
              <p:spPr>
                <a:xfrm>
                  <a:off x="3094110" y="3504930"/>
                  <a:ext cx="1022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3" name="墨迹 32">
                  <a:extLst>
                    <a:ext uri="{FF2B5EF4-FFF2-40B4-BE49-F238E27FC236}">
                      <a16:creationId xmlns:a16="http://schemas.microsoft.com/office/drawing/2014/main" id="{F1DE8C8B-7DB3-4F74-B3FB-76B4EBCFB5C6}"/>
                    </a:ext>
                  </a:extLst>
                </p14:cNvPr>
                <p14:cNvContentPartPr/>
                <p14:nvPr/>
              </p14:nvContentPartPr>
              <p14:xfrm>
                <a:off x="3162150" y="3623370"/>
                <a:ext cx="294840" cy="119880"/>
              </p14:xfrm>
            </p:contentPart>
          </mc:Choice>
          <mc:Fallback xmlns="">
            <p:pic>
              <p:nvPicPr>
                <p:cNvPr id="33" name="墨迹 32">
                  <a:extLst>
                    <a:ext uri="{FF2B5EF4-FFF2-40B4-BE49-F238E27FC236}">
                      <a16:creationId xmlns:a16="http://schemas.microsoft.com/office/drawing/2014/main" id="{F1DE8C8B-7DB3-4F74-B3FB-76B4EBCFB5C6}"/>
                    </a:ext>
                  </a:extLst>
                </p:cNvPr>
                <p:cNvPicPr/>
                <p:nvPr/>
              </p:nvPicPr>
              <p:blipFill>
                <a:blip r:embed="rId66"/>
                <a:stretch>
                  <a:fillRect/>
                </a:stretch>
              </p:blipFill>
              <p:spPr>
                <a:xfrm>
                  <a:off x="3144150" y="3605370"/>
                  <a:ext cx="3304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4" name="墨迹 33">
                  <a:extLst>
                    <a:ext uri="{FF2B5EF4-FFF2-40B4-BE49-F238E27FC236}">
                      <a16:creationId xmlns:a16="http://schemas.microsoft.com/office/drawing/2014/main" id="{36CEF281-AE3B-431A-B86F-5EE4A06BA2A2}"/>
                    </a:ext>
                  </a:extLst>
                </p14:cNvPr>
                <p14:cNvContentPartPr/>
                <p14:nvPr/>
              </p14:nvContentPartPr>
              <p14:xfrm>
                <a:off x="3382830" y="3232050"/>
                <a:ext cx="124920" cy="350280"/>
              </p14:xfrm>
            </p:contentPart>
          </mc:Choice>
          <mc:Fallback xmlns="">
            <p:pic>
              <p:nvPicPr>
                <p:cNvPr id="34" name="墨迹 33">
                  <a:extLst>
                    <a:ext uri="{FF2B5EF4-FFF2-40B4-BE49-F238E27FC236}">
                      <a16:creationId xmlns:a16="http://schemas.microsoft.com/office/drawing/2014/main" id="{36CEF281-AE3B-431A-B86F-5EE4A06BA2A2}"/>
                    </a:ext>
                  </a:extLst>
                </p:cNvPr>
                <p:cNvPicPr/>
                <p:nvPr/>
              </p:nvPicPr>
              <p:blipFill>
                <a:blip r:embed="rId68"/>
                <a:stretch>
                  <a:fillRect/>
                </a:stretch>
              </p:blipFill>
              <p:spPr>
                <a:xfrm>
                  <a:off x="3364830" y="3214410"/>
                  <a:ext cx="16056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5" name="墨迹 34">
                  <a:extLst>
                    <a:ext uri="{FF2B5EF4-FFF2-40B4-BE49-F238E27FC236}">
                      <a16:creationId xmlns:a16="http://schemas.microsoft.com/office/drawing/2014/main" id="{C56F6C99-424F-43B5-A95E-3FBC6FC7F8DC}"/>
                    </a:ext>
                  </a:extLst>
                </p14:cNvPr>
                <p14:cNvContentPartPr/>
                <p14:nvPr/>
              </p14:nvContentPartPr>
              <p14:xfrm>
                <a:off x="3582990" y="3168690"/>
                <a:ext cx="2880" cy="91440"/>
              </p14:xfrm>
            </p:contentPart>
          </mc:Choice>
          <mc:Fallback xmlns="">
            <p:pic>
              <p:nvPicPr>
                <p:cNvPr id="35" name="墨迹 34">
                  <a:extLst>
                    <a:ext uri="{FF2B5EF4-FFF2-40B4-BE49-F238E27FC236}">
                      <a16:creationId xmlns:a16="http://schemas.microsoft.com/office/drawing/2014/main" id="{C56F6C99-424F-43B5-A95E-3FBC6FC7F8DC}"/>
                    </a:ext>
                  </a:extLst>
                </p:cNvPr>
                <p:cNvPicPr/>
                <p:nvPr/>
              </p:nvPicPr>
              <p:blipFill>
                <a:blip r:embed="rId70"/>
                <a:stretch>
                  <a:fillRect/>
                </a:stretch>
              </p:blipFill>
              <p:spPr>
                <a:xfrm>
                  <a:off x="3565350" y="3150690"/>
                  <a:ext cx="385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6" name="墨迹 35">
                  <a:extLst>
                    <a:ext uri="{FF2B5EF4-FFF2-40B4-BE49-F238E27FC236}">
                      <a16:creationId xmlns:a16="http://schemas.microsoft.com/office/drawing/2014/main" id="{D6AA0F68-3340-4861-A0D6-5E7C36EBDEC8}"/>
                    </a:ext>
                  </a:extLst>
                </p14:cNvPr>
                <p14:cNvContentPartPr/>
                <p14:nvPr/>
              </p14:nvContentPartPr>
              <p14:xfrm>
                <a:off x="3521070" y="3319890"/>
                <a:ext cx="100800" cy="73800"/>
              </p14:xfrm>
            </p:contentPart>
          </mc:Choice>
          <mc:Fallback xmlns="">
            <p:pic>
              <p:nvPicPr>
                <p:cNvPr id="36" name="墨迹 35">
                  <a:extLst>
                    <a:ext uri="{FF2B5EF4-FFF2-40B4-BE49-F238E27FC236}">
                      <a16:creationId xmlns:a16="http://schemas.microsoft.com/office/drawing/2014/main" id="{D6AA0F68-3340-4861-A0D6-5E7C36EBDEC8}"/>
                    </a:ext>
                  </a:extLst>
                </p:cNvPr>
                <p:cNvPicPr/>
                <p:nvPr/>
              </p:nvPicPr>
              <p:blipFill>
                <a:blip r:embed="rId72"/>
                <a:stretch>
                  <a:fillRect/>
                </a:stretch>
              </p:blipFill>
              <p:spPr>
                <a:xfrm>
                  <a:off x="3503070" y="3302250"/>
                  <a:ext cx="1364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7" name="墨迹 36">
                  <a:extLst>
                    <a:ext uri="{FF2B5EF4-FFF2-40B4-BE49-F238E27FC236}">
                      <a16:creationId xmlns:a16="http://schemas.microsoft.com/office/drawing/2014/main" id="{F8E1024F-2A3C-47B3-A955-CE5DC39C2646}"/>
                    </a:ext>
                  </a:extLst>
                </p14:cNvPr>
                <p14:cNvContentPartPr/>
                <p14:nvPr/>
              </p14:nvContentPartPr>
              <p14:xfrm>
                <a:off x="3546630" y="3337890"/>
                <a:ext cx="87480" cy="142200"/>
              </p14:xfrm>
            </p:contentPart>
          </mc:Choice>
          <mc:Fallback xmlns="">
            <p:pic>
              <p:nvPicPr>
                <p:cNvPr id="37" name="墨迹 36">
                  <a:extLst>
                    <a:ext uri="{FF2B5EF4-FFF2-40B4-BE49-F238E27FC236}">
                      <a16:creationId xmlns:a16="http://schemas.microsoft.com/office/drawing/2014/main" id="{F8E1024F-2A3C-47B3-A955-CE5DC39C2646}"/>
                    </a:ext>
                  </a:extLst>
                </p:cNvPr>
                <p:cNvPicPr/>
                <p:nvPr/>
              </p:nvPicPr>
              <p:blipFill>
                <a:blip r:embed="rId74"/>
                <a:stretch>
                  <a:fillRect/>
                </a:stretch>
              </p:blipFill>
              <p:spPr>
                <a:xfrm>
                  <a:off x="3528630" y="3319890"/>
                  <a:ext cx="123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8" name="墨迹 37">
                  <a:extLst>
                    <a:ext uri="{FF2B5EF4-FFF2-40B4-BE49-F238E27FC236}">
                      <a16:creationId xmlns:a16="http://schemas.microsoft.com/office/drawing/2014/main" id="{E85311E7-3DCE-440C-B2D4-172DB49AD9F6}"/>
                    </a:ext>
                  </a:extLst>
                </p14:cNvPr>
                <p14:cNvContentPartPr/>
                <p14:nvPr/>
              </p14:nvContentPartPr>
              <p14:xfrm>
                <a:off x="3456630" y="3493770"/>
                <a:ext cx="174240" cy="117000"/>
              </p14:xfrm>
            </p:contentPart>
          </mc:Choice>
          <mc:Fallback xmlns="">
            <p:pic>
              <p:nvPicPr>
                <p:cNvPr id="38" name="墨迹 37">
                  <a:extLst>
                    <a:ext uri="{FF2B5EF4-FFF2-40B4-BE49-F238E27FC236}">
                      <a16:creationId xmlns:a16="http://schemas.microsoft.com/office/drawing/2014/main" id="{E85311E7-3DCE-440C-B2D4-172DB49AD9F6}"/>
                    </a:ext>
                  </a:extLst>
                </p:cNvPr>
                <p:cNvPicPr/>
                <p:nvPr/>
              </p:nvPicPr>
              <p:blipFill>
                <a:blip r:embed="rId76"/>
                <a:stretch>
                  <a:fillRect/>
                </a:stretch>
              </p:blipFill>
              <p:spPr>
                <a:xfrm>
                  <a:off x="3438630" y="3476130"/>
                  <a:ext cx="209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9" name="墨迹 38">
                  <a:extLst>
                    <a:ext uri="{FF2B5EF4-FFF2-40B4-BE49-F238E27FC236}">
                      <a16:creationId xmlns:a16="http://schemas.microsoft.com/office/drawing/2014/main" id="{935483C4-851E-49F3-83B5-DDECD98C46AA}"/>
                    </a:ext>
                  </a:extLst>
                </p14:cNvPr>
                <p14:cNvContentPartPr/>
                <p14:nvPr/>
              </p14:nvContentPartPr>
              <p14:xfrm>
                <a:off x="3568950" y="3493050"/>
                <a:ext cx="23400" cy="223920"/>
              </p14:xfrm>
            </p:contentPart>
          </mc:Choice>
          <mc:Fallback xmlns="">
            <p:pic>
              <p:nvPicPr>
                <p:cNvPr id="39" name="墨迹 38">
                  <a:extLst>
                    <a:ext uri="{FF2B5EF4-FFF2-40B4-BE49-F238E27FC236}">
                      <a16:creationId xmlns:a16="http://schemas.microsoft.com/office/drawing/2014/main" id="{935483C4-851E-49F3-83B5-DDECD98C46AA}"/>
                    </a:ext>
                  </a:extLst>
                </p:cNvPr>
                <p:cNvPicPr/>
                <p:nvPr/>
              </p:nvPicPr>
              <p:blipFill>
                <a:blip r:embed="rId78"/>
                <a:stretch>
                  <a:fillRect/>
                </a:stretch>
              </p:blipFill>
              <p:spPr>
                <a:xfrm>
                  <a:off x="3550950" y="3475410"/>
                  <a:ext cx="590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0" name="墨迹 39">
                  <a:extLst>
                    <a:ext uri="{FF2B5EF4-FFF2-40B4-BE49-F238E27FC236}">
                      <a16:creationId xmlns:a16="http://schemas.microsoft.com/office/drawing/2014/main" id="{E3C393FE-0B7A-4B1C-98E0-8A80E10E5467}"/>
                    </a:ext>
                  </a:extLst>
                </p14:cNvPr>
                <p14:cNvContentPartPr/>
                <p14:nvPr/>
              </p14:nvContentPartPr>
              <p14:xfrm>
                <a:off x="3500190" y="3524370"/>
                <a:ext cx="244440" cy="210240"/>
              </p14:xfrm>
            </p:contentPart>
          </mc:Choice>
          <mc:Fallback xmlns="">
            <p:pic>
              <p:nvPicPr>
                <p:cNvPr id="40" name="墨迹 39">
                  <a:extLst>
                    <a:ext uri="{FF2B5EF4-FFF2-40B4-BE49-F238E27FC236}">
                      <a16:creationId xmlns:a16="http://schemas.microsoft.com/office/drawing/2014/main" id="{E3C393FE-0B7A-4B1C-98E0-8A80E10E5467}"/>
                    </a:ext>
                  </a:extLst>
                </p:cNvPr>
                <p:cNvPicPr/>
                <p:nvPr/>
              </p:nvPicPr>
              <p:blipFill>
                <a:blip r:embed="rId80"/>
                <a:stretch>
                  <a:fillRect/>
                </a:stretch>
              </p:blipFill>
              <p:spPr>
                <a:xfrm>
                  <a:off x="3482550" y="3506730"/>
                  <a:ext cx="28008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1" name="墨迹 40">
                  <a:extLst>
                    <a:ext uri="{FF2B5EF4-FFF2-40B4-BE49-F238E27FC236}">
                      <a16:creationId xmlns:a16="http://schemas.microsoft.com/office/drawing/2014/main" id="{644F9E70-2C1B-4741-9754-188B6F37E975}"/>
                    </a:ext>
                  </a:extLst>
                </p14:cNvPr>
                <p14:cNvContentPartPr/>
                <p14:nvPr/>
              </p14:nvContentPartPr>
              <p14:xfrm>
                <a:off x="3794310" y="3289650"/>
                <a:ext cx="122040" cy="45360"/>
              </p14:xfrm>
            </p:contentPart>
          </mc:Choice>
          <mc:Fallback xmlns="">
            <p:pic>
              <p:nvPicPr>
                <p:cNvPr id="41" name="墨迹 40">
                  <a:extLst>
                    <a:ext uri="{FF2B5EF4-FFF2-40B4-BE49-F238E27FC236}">
                      <a16:creationId xmlns:a16="http://schemas.microsoft.com/office/drawing/2014/main" id="{644F9E70-2C1B-4741-9754-188B6F37E975}"/>
                    </a:ext>
                  </a:extLst>
                </p:cNvPr>
                <p:cNvPicPr/>
                <p:nvPr/>
              </p:nvPicPr>
              <p:blipFill>
                <a:blip r:embed="rId82"/>
                <a:stretch>
                  <a:fillRect/>
                </a:stretch>
              </p:blipFill>
              <p:spPr>
                <a:xfrm>
                  <a:off x="3776310" y="3272010"/>
                  <a:ext cx="1576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2" name="墨迹 41">
                  <a:extLst>
                    <a:ext uri="{FF2B5EF4-FFF2-40B4-BE49-F238E27FC236}">
                      <a16:creationId xmlns:a16="http://schemas.microsoft.com/office/drawing/2014/main" id="{CACB10BD-69C1-4F90-BDA5-4E580C0FFEF1}"/>
                    </a:ext>
                  </a:extLst>
                </p14:cNvPr>
                <p14:cNvContentPartPr/>
                <p14:nvPr/>
              </p14:nvContentPartPr>
              <p14:xfrm>
                <a:off x="3766230" y="3359490"/>
                <a:ext cx="146880" cy="54000"/>
              </p14:xfrm>
            </p:contentPart>
          </mc:Choice>
          <mc:Fallback xmlns="">
            <p:pic>
              <p:nvPicPr>
                <p:cNvPr id="42" name="墨迹 41">
                  <a:extLst>
                    <a:ext uri="{FF2B5EF4-FFF2-40B4-BE49-F238E27FC236}">
                      <a16:creationId xmlns:a16="http://schemas.microsoft.com/office/drawing/2014/main" id="{CACB10BD-69C1-4F90-BDA5-4E580C0FFEF1}"/>
                    </a:ext>
                  </a:extLst>
                </p:cNvPr>
                <p:cNvPicPr/>
                <p:nvPr/>
              </p:nvPicPr>
              <p:blipFill>
                <a:blip r:embed="rId84"/>
                <a:stretch>
                  <a:fillRect/>
                </a:stretch>
              </p:blipFill>
              <p:spPr>
                <a:xfrm>
                  <a:off x="3748590" y="3341850"/>
                  <a:ext cx="1825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3" name="墨迹 42">
                  <a:extLst>
                    <a:ext uri="{FF2B5EF4-FFF2-40B4-BE49-F238E27FC236}">
                      <a16:creationId xmlns:a16="http://schemas.microsoft.com/office/drawing/2014/main" id="{36996709-B07D-40C3-A1BD-943499780D8F}"/>
                    </a:ext>
                  </a:extLst>
                </p14:cNvPr>
                <p14:cNvContentPartPr/>
                <p14:nvPr/>
              </p14:nvContentPartPr>
              <p14:xfrm>
                <a:off x="3745350" y="3223050"/>
                <a:ext cx="227880" cy="277560"/>
              </p14:xfrm>
            </p:contentPart>
          </mc:Choice>
          <mc:Fallback xmlns="">
            <p:pic>
              <p:nvPicPr>
                <p:cNvPr id="43" name="墨迹 42">
                  <a:extLst>
                    <a:ext uri="{FF2B5EF4-FFF2-40B4-BE49-F238E27FC236}">
                      <a16:creationId xmlns:a16="http://schemas.microsoft.com/office/drawing/2014/main" id="{36996709-B07D-40C3-A1BD-943499780D8F}"/>
                    </a:ext>
                  </a:extLst>
                </p:cNvPr>
                <p:cNvPicPr/>
                <p:nvPr/>
              </p:nvPicPr>
              <p:blipFill>
                <a:blip r:embed="rId86"/>
                <a:stretch>
                  <a:fillRect/>
                </a:stretch>
              </p:blipFill>
              <p:spPr>
                <a:xfrm>
                  <a:off x="3727710" y="3205050"/>
                  <a:ext cx="2635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4" name="墨迹 43">
                  <a:extLst>
                    <a:ext uri="{FF2B5EF4-FFF2-40B4-BE49-F238E27FC236}">
                      <a16:creationId xmlns:a16="http://schemas.microsoft.com/office/drawing/2014/main" id="{006416E8-7A0C-48CE-862A-62F42DB66BB7}"/>
                    </a:ext>
                  </a:extLst>
                </p14:cNvPr>
                <p14:cNvContentPartPr/>
                <p14:nvPr/>
              </p14:nvContentPartPr>
              <p14:xfrm>
                <a:off x="3777030" y="3463530"/>
                <a:ext cx="203040" cy="253800"/>
              </p14:xfrm>
            </p:contentPart>
          </mc:Choice>
          <mc:Fallback xmlns="">
            <p:pic>
              <p:nvPicPr>
                <p:cNvPr id="44" name="墨迹 43">
                  <a:extLst>
                    <a:ext uri="{FF2B5EF4-FFF2-40B4-BE49-F238E27FC236}">
                      <a16:creationId xmlns:a16="http://schemas.microsoft.com/office/drawing/2014/main" id="{006416E8-7A0C-48CE-862A-62F42DB66BB7}"/>
                    </a:ext>
                  </a:extLst>
                </p:cNvPr>
                <p:cNvPicPr/>
                <p:nvPr/>
              </p:nvPicPr>
              <p:blipFill>
                <a:blip r:embed="rId88"/>
                <a:stretch>
                  <a:fillRect/>
                </a:stretch>
              </p:blipFill>
              <p:spPr>
                <a:xfrm>
                  <a:off x="3759390" y="3445890"/>
                  <a:ext cx="23868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5" name="墨迹 44">
                  <a:extLst>
                    <a:ext uri="{FF2B5EF4-FFF2-40B4-BE49-F238E27FC236}">
                      <a16:creationId xmlns:a16="http://schemas.microsoft.com/office/drawing/2014/main" id="{9F2ACCF0-5792-4B98-9BEE-D630A807D938}"/>
                    </a:ext>
                  </a:extLst>
                </p14:cNvPr>
                <p14:cNvContentPartPr/>
                <p14:nvPr/>
              </p14:nvContentPartPr>
              <p14:xfrm>
                <a:off x="3809430" y="3632010"/>
                <a:ext cx="25200" cy="81360"/>
              </p14:xfrm>
            </p:contentPart>
          </mc:Choice>
          <mc:Fallback xmlns="">
            <p:pic>
              <p:nvPicPr>
                <p:cNvPr id="45" name="墨迹 44">
                  <a:extLst>
                    <a:ext uri="{FF2B5EF4-FFF2-40B4-BE49-F238E27FC236}">
                      <a16:creationId xmlns:a16="http://schemas.microsoft.com/office/drawing/2014/main" id="{9F2ACCF0-5792-4B98-9BEE-D630A807D938}"/>
                    </a:ext>
                  </a:extLst>
                </p:cNvPr>
                <p:cNvPicPr/>
                <p:nvPr/>
              </p:nvPicPr>
              <p:blipFill>
                <a:blip r:embed="rId90"/>
                <a:stretch>
                  <a:fillRect/>
                </a:stretch>
              </p:blipFill>
              <p:spPr>
                <a:xfrm>
                  <a:off x="3791790" y="3614370"/>
                  <a:ext cx="608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6" name="墨迹 45">
                  <a:extLst>
                    <a:ext uri="{FF2B5EF4-FFF2-40B4-BE49-F238E27FC236}">
                      <a16:creationId xmlns:a16="http://schemas.microsoft.com/office/drawing/2014/main" id="{E9B2C214-09EB-486D-8E28-E8201E4DBBD6}"/>
                    </a:ext>
                  </a:extLst>
                </p14:cNvPr>
                <p14:cNvContentPartPr/>
                <p14:nvPr/>
              </p14:nvContentPartPr>
              <p14:xfrm>
                <a:off x="4065390" y="3636330"/>
                <a:ext cx="17640" cy="63720"/>
              </p14:xfrm>
            </p:contentPart>
          </mc:Choice>
          <mc:Fallback xmlns="">
            <p:pic>
              <p:nvPicPr>
                <p:cNvPr id="46" name="墨迹 45">
                  <a:extLst>
                    <a:ext uri="{FF2B5EF4-FFF2-40B4-BE49-F238E27FC236}">
                      <a16:creationId xmlns:a16="http://schemas.microsoft.com/office/drawing/2014/main" id="{E9B2C214-09EB-486D-8E28-E8201E4DBBD6}"/>
                    </a:ext>
                  </a:extLst>
                </p:cNvPr>
                <p:cNvPicPr/>
                <p:nvPr/>
              </p:nvPicPr>
              <p:blipFill>
                <a:blip r:embed="rId92"/>
                <a:stretch>
                  <a:fillRect/>
                </a:stretch>
              </p:blipFill>
              <p:spPr>
                <a:xfrm>
                  <a:off x="4047750" y="3618330"/>
                  <a:ext cx="53280" cy="993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4098" name="Rectangle 2"/>
          <p:cNvSpPr>
            <a:spLocks noGrp="1" noChangeArrowheads="1"/>
          </p:cNvSpPr>
          <p:nvPr>
            <p:ph type="title"/>
          </p:nvPr>
        </p:nvSpPr>
        <p:spPr>
          <a:xfrm>
            <a:off x="1673860" y="169545"/>
            <a:ext cx="7325995" cy="609600"/>
          </a:xfrm>
        </p:spPr>
        <p:txBody>
          <a:bodyPr vert="horz" wrap="square" lIns="92075" tIns="46038" rIns="92075" bIns="46038" numCol="1" anchor="ctr" anchorCtr="0" compatLnSpc="1">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0"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Application of chromatography  in proteomics</a:t>
            </a:r>
          </a:p>
        </p:txBody>
      </p:sp>
      <p:sp>
        <p:nvSpPr>
          <p:cNvPr id="1284099" name="Rectangle 3"/>
          <p:cNvSpPr>
            <a:spLocks noGrp="1" noChangeArrowheads="1"/>
          </p:cNvSpPr>
          <p:nvPr>
            <p:ph sz="half" idx="1"/>
          </p:nvPr>
        </p:nvSpPr>
        <p:spPr>
          <a:xfrm>
            <a:off x="457200" y="1447800"/>
            <a:ext cx="3810000" cy="44196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Prefractionate sample</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separate the peptide mixtures from single excised spots</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replace 2DGE to separate sample </a:t>
            </a:r>
          </a:p>
        </p:txBody>
      </p:sp>
      <p:sp>
        <p:nvSpPr>
          <p:cNvPr id="114692" name="Rectangle 4"/>
          <p:cNvSpPr/>
          <p:nvPr/>
        </p:nvSpPr>
        <p:spPr>
          <a:xfrm>
            <a:off x="2733675" y="833438"/>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pic>
        <p:nvPicPr>
          <p:cNvPr id="196612" name="Picture 5" descr="http://www.netlibrary.com/nlreader/nlReader.dll?BookID=111228&amp;FileName=p2000c7a5g36001.png"/>
          <p:cNvPicPr>
            <a:picLocks noChangeAspect="1"/>
          </p:cNvPicPr>
          <p:nvPr/>
        </p:nvPicPr>
        <p:blipFill>
          <a:blip r:embed="rId3" r:link="rId4"/>
          <a:stretch>
            <a:fillRect/>
          </a:stretch>
        </p:blipFill>
        <p:spPr>
          <a:xfrm>
            <a:off x="4572000" y="1295400"/>
            <a:ext cx="3676650" cy="519112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p:nvPr/>
        </p:nvSpPr>
        <p:spPr>
          <a:xfrm>
            <a:off x="2200275" y="1047750"/>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pic>
        <p:nvPicPr>
          <p:cNvPr id="198658" name="Picture 3" descr="http://www.netlibrary.com/nlreader/nlReader.dll?BookID=111228&amp;FileName=p2000c7a5g37001.png"/>
          <p:cNvPicPr>
            <a:picLocks noChangeAspect="1"/>
          </p:cNvPicPr>
          <p:nvPr/>
        </p:nvPicPr>
        <p:blipFill>
          <a:blip r:embed="rId3" r:link="rId4"/>
          <a:stretch>
            <a:fillRect/>
          </a:stretch>
        </p:blipFill>
        <p:spPr>
          <a:xfrm>
            <a:off x="1447800" y="152400"/>
            <a:ext cx="5919788" cy="5649913"/>
          </a:xfrm>
          <a:prstGeom prst="rect">
            <a:avLst/>
          </a:prstGeom>
          <a:noFill/>
          <a:ln w="9525">
            <a:noFill/>
          </a:ln>
        </p:spPr>
      </p:pic>
      <p:sp>
        <p:nvSpPr>
          <p:cNvPr id="115716" name="Text Box 4"/>
          <p:cNvSpPr txBox="1"/>
          <p:nvPr/>
        </p:nvSpPr>
        <p:spPr>
          <a:xfrm>
            <a:off x="2057400" y="6172200"/>
            <a:ext cx="52403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CN" sz="2400" strike="noStrike" noProof="1">
                <a:latin typeface="+mn-lt"/>
                <a:ea typeface="+mn-ea"/>
                <a:cs typeface="+mn-cs"/>
              </a:rPr>
              <a:t>replacement for 2DGE for the separation </a:t>
            </a:r>
            <a:endParaRPr lang="en-US" altLang="zh-CN" sz="2400"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810" name="Rectangle 2"/>
          <p:cNvSpPr>
            <a:spLocks noChangeArrowheads="1"/>
          </p:cNvSpPr>
          <p:nvPr/>
        </p:nvSpPr>
        <p:spPr bwMode="auto">
          <a:xfrm>
            <a:off x="0" y="76200"/>
            <a:ext cx="9144000" cy="838200"/>
          </a:xfrm>
          <a:prstGeom prst="rect">
            <a:avLst/>
          </a:prstGeom>
          <a:noFill/>
          <a:ln w="9525">
            <a:noFill/>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0" i="0" u="none" strike="noStrike" kern="1200" cap="none" spc="0" normalizeH="0" baseline="0" noProof="0">
                <a:ln>
                  <a:noFill/>
                </a:ln>
                <a:solidFill>
                  <a:schemeClr val="tx2"/>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2D - LC/LC</a:t>
            </a:r>
          </a:p>
        </p:txBody>
      </p:sp>
      <p:pic>
        <p:nvPicPr>
          <p:cNvPr id="200706" name="Picture 3" descr="LCMS_diagram"/>
          <p:cNvPicPr>
            <a:picLocks noChangeAspect="1"/>
          </p:cNvPicPr>
          <p:nvPr/>
        </p:nvPicPr>
        <p:blipFill>
          <a:blip r:embed="rId3"/>
          <a:srcRect t="833"/>
          <a:stretch>
            <a:fillRect/>
          </a:stretch>
        </p:blipFill>
        <p:spPr>
          <a:xfrm>
            <a:off x="2700338" y="1179513"/>
            <a:ext cx="4068762" cy="5562600"/>
          </a:xfrm>
          <a:prstGeom prst="rect">
            <a:avLst/>
          </a:prstGeom>
          <a:noFill/>
          <a:ln w="9525">
            <a:noFill/>
          </a:ln>
        </p:spPr>
      </p:pic>
      <p:sp>
        <p:nvSpPr>
          <p:cNvPr id="116740" name="Text Box 4"/>
          <p:cNvSpPr txBox="1"/>
          <p:nvPr/>
        </p:nvSpPr>
        <p:spPr>
          <a:xfrm>
            <a:off x="76200" y="2028825"/>
            <a:ext cx="2667000" cy="1552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50000"/>
              </a:spcBef>
              <a:buClrTx/>
              <a:buNone/>
            </a:pPr>
            <a:r>
              <a:rPr lang="en-US" altLang="zh-CN" sz="2400" strike="noStrike" noProof="1">
                <a:latin typeface="Tahoma" panose="020B0604030504040204" pitchFamily="34" charset="0"/>
                <a:ea typeface="+mn-ea"/>
                <a:cs typeface="+mn-cs"/>
              </a:rPr>
              <a:t>Study protein complexes without gel electrophoresis</a:t>
            </a:r>
            <a:endParaRPr lang="en-US" altLang="zh-CN" sz="2400" i="1" strike="noStrike" noProof="1">
              <a:latin typeface="Tahoma" panose="020B0604030504040204" pitchFamily="34" charset="0"/>
            </a:endParaRPr>
          </a:p>
        </p:txBody>
      </p:sp>
      <p:sp>
        <p:nvSpPr>
          <p:cNvPr id="116741" name="Text Box 5"/>
          <p:cNvSpPr txBox="1"/>
          <p:nvPr/>
        </p:nvSpPr>
        <p:spPr>
          <a:xfrm>
            <a:off x="6804025" y="1484313"/>
            <a:ext cx="2016125" cy="925513"/>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50000"/>
              </a:spcBef>
              <a:buClrTx/>
              <a:buNone/>
            </a:pPr>
            <a:r>
              <a:rPr lang="en-US" altLang="zh-CN" sz="1800" strike="noStrike" noProof="1">
                <a:latin typeface="Tahoma" panose="020B0604030504040204" pitchFamily="34" charset="0"/>
                <a:ea typeface="+mn-ea"/>
                <a:cs typeface="+mn-cs"/>
              </a:rPr>
              <a:t>Peptides all bind to cation exchange column</a:t>
            </a:r>
            <a:endParaRPr lang="en-US" altLang="zh-CN" sz="1800" strike="noStrike" noProof="1">
              <a:latin typeface="Tahoma" panose="020B0604030504040204" pitchFamily="34" charset="0"/>
            </a:endParaRPr>
          </a:p>
        </p:txBody>
      </p:sp>
      <p:sp>
        <p:nvSpPr>
          <p:cNvPr id="200709" name="Line 6"/>
          <p:cNvSpPr/>
          <p:nvPr/>
        </p:nvSpPr>
        <p:spPr>
          <a:xfrm flipH="1" flipV="1">
            <a:off x="4284663" y="4221163"/>
            <a:ext cx="2519362" cy="71437"/>
          </a:xfrm>
          <a:prstGeom prst="line">
            <a:avLst/>
          </a:prstGeom>
          <a:ln w="9525" cap="flat" cmpd="sng">
            <a:solidFill>
              <a:srgbClr val="4D4D4D"/>
            </a:solidFill>
            <a:prstDash val="solid"/>
            <a:round/>
            <a:headEnd type="none" w="med" len="med"/>
            <a:tailEnd type="triangle" w="med" len="med"/>
          </a:ln>
        </p:spPr>
      </p:sp>
      <p:sp>
        <p:nvSpPr>
          <p:cNvPr id="116743" name="Text Box 7"/>
          <p:cNvSpPr txBox="1"/>
          <p:nvPr/>
        </p:nvSpPr>
        <p:spPr>
          <a:xfrm>
            <a:off x="6804025" y="4149725"/>
            <a:ext cx="2087563" cy="1474788"/>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50000"/>
              </a:spcBef>
              <a:buClrTx/>
              <a:buNone/>
            </a:pPr>
            <a:r>
              <a:rPr lang="en-US" altLang="zh-CN" sz="1800" strike="noStrike" noProof="1">
                <a:latin typeface="Tahoma" panose="020B0604030504040204" pitchFamily="34" charset="0"/>
                <a:ea typeface="+mn-ea"/>
                <a:cs typeface="+mn-cs"/>
              </a:rPr>
              <a:t>Peptides are separated by hydrophobicity on reverse phase column</a:t>
            </a:r>
            <a:endParaRPr lang="en-US" altLang="zh-CN" sz="1800" strike="noStrike" noProof="1">
              <a:latin typeface="Tahoma" panose="020B0604030504040204" pitchFamily="34" charset="0"/>
            </a:endParaRPr>
          </a:p>
        </p:txBody>
      </p:sp>
      <p:sp>
        <p:nvSpPr>
          <p:cNvPr id="116744" name="Text Box 8"/>
          <p:cNvSpPr txBox="1"/>
          <p:nvPr/>
        </p:nvSpPr>
        <p:spPr>
          <a:xfrm>
            <a:off x="6804025" y="2708275"/>
            <a:ext cx="2266950" cy="120015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50000"/>
              </a:spcBef>
              <a:buClrTx/>
              <a:buNone/>
            </a:pPr>
            <a:r>
              <a:rPr lang="en-US" altLang="zh-CN" sz="1800" strike="noStrike" noProof="1">
                <a:latin typeface="Tahoma" panose="020B0604030504040204" pitchFamily="34" charset="0"/>
                <a:ea typeface="+mn-ea"/>
                <a:cs typeface="+mn-cs"/>
              </a:rPr>
              <a:t>Successive elution with increasing salt gradients separates peptides by charge</a:t>
            </a:r>
            <a:endParaRPr lang="en-US" altLang="zh-CN" sz="1800" strike="noStrike" noProof="1">
              <a:latin typeface="Tahoma" panose="020B0604030504040204" pitchFamily="34" charset="0"/>
            </a:endParaRPr>
          </a:p>
        </p:txBody>
      </p:sp>
      <p:sp>
        <p:nvSpPr>
          <p:cNvPr id="116745" name="Text Box 9"/>
          <p:cNvSpPr txBox="1"/>
          <p:nvPr/>
        </p:nvSpPr>
        <p:spPr>
          <a:xfrm>
            <a:off x="34925" y="4689475"/>
            <a:ext cx="2819400" cy="1187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50000"/>
              </a:spcBef>
              <a:buClrTx/>
              <a:buNone/>
            </a:pPr>
            <a:r>
              <a:rPr lang="en-US" altLang="zh-CN" sz="2400" strike="noStrike" noProof="1">
                <a:latin typeface="Tahoma" panose="020B0604030504040204" pitchFamily="34" charset="0"/>
                <a:ea typeface="+mn-ea"/>
                <a:cs typeface="+mn-cs"/>
              </a:rPr>
              <a:t>Complex mixture is simplified prior to MS/MS by 2D LC</a:t>
            </a:r>
            <a:endParaRPr lang="en-US" altLang="zh-CN" sz="2400" strike="noStrike" noProof="1">
              <a:latin typeface="Tahoma" panose="020B0604030504040204" pitchFamily="34" charset="0"/>
            </a:endParaRPr>
          </a:p>
        </p:txBody>
      </p:sp>
      <p:sp>
        <p:nvSpPr>
          <p:cNvPr id="116746" name="Text Box 10"/>
          <p:cNvSpPr txBox="1"/>
          <p:nvPr/>
        </p:nvSpPr>
        <p:spPr>
          <a:xfrm>
            <a:off x="4260850" y="1892300"/>
            <a:ext cx="950913" cy="2286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50000"/>
              </a:spcBef>
              <a:buClrTx/>
              <a:buNone/>
            </a:pPr>
            <a:r>
              <a:rPr lang="en-US" altLang="zh-CN" sz="900" b="1" strike="noStrike" noProof="1">
                <a:solidFill>
                  <a:srgbClr val="4D4D4D"/>
                </a:solidFill>
                <a:latin typeface="Tahoma" panose="020B0604030504040204" pitchFamily="34" charset="0"/>
                <a:ea typeface="+mn-ea"/>
                <a:cs typeface="+mn-cs"/>
              </a:rPr>
              <a:t>(trypsin)</a:t>
            </a:r>
            <a:endParaRPr lang="en-US" altLang="zh-CN" sz="900" b="1" strike="noStrike" noProof="1">
              <a:solidFill>
                <a:srgbClr val="4D4D4D"/>
              </a:solidFill>
              <a:latin typeface="Tahoma" panose="020B0604030504040204" pitchFamily="34" charset="0"/>
            </a:endParaRPr>
          </a:p>
        </p:txBody>
      </p:sp>
      <p:sp>
        <p:nvSpPr>
          <p:cNvPr id="200714" name="Line 11"/>
          <p:cNvSpPr/>
          <p:nvPr/>
        </p:nvSpPr>
        <p:spPr>
          <a:xfrm flipH="1">
            <a:off x="4356100" y="1844675"/>
            <a:ext cx="2447925" cy="1368425"/>
          </a:xfrm>
          <a:prstGeom prst="line">
            <a:avLst/>
          </a:prstGeom>
          <a:ln w="9525" cap="flat" cmpd="sng">
            <a:solidFill>
              <a:schemeClr val="tx1"/>
            </a:solidFill>
            <a:prstDash val="solid"/>
            <a:round/>
            <a:headEnd type="none" w="med" len="med"/>
            <a:tailEnd type="triangle" w="med" len="med"/>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178" name="Rectangle 2"/>
          <p:cNvSpPr>
            <a:spLocks noGrp="1" noChangeArrowheads="1"/>
          </p:cNvSpPr>
          <p:nvPr>
            <p:ph type="title"/>
          </p:nvPr>
        </p:nvSpPr>
        <p:spPr>
          <a:xfrm>
            <a:off x="685800" y="228600"/>
            <a:ext cx="7772400" cy="812800"/>
          </a:xfrm>
        </p:spPr>
        <p:txBody>
          <a:bodyPr vert="horz" wrap="square" lIns="92075" tIns="46038" rIns="92075" bIns="46038" numCol="1" anchor="ctr" anchorCtr="0" compatLnSpc="1">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j-ea"/>
                <a:cs typeface="+mj-cs"/>
              </a:rPr>
              <a:t>Multidimensional liquid chromatography</a:t>
            </a:r>
            <a:r>
              <a:rPr kumimoji="1" lang="en-US" altLang="zh-CN" sz="4400" b="0"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 </a:t>
            </a:r>
          </a:p>
        </p:txBody>
      </p:sp>
      <p:sp>
        <p:nvSpPr>
          <p:cNvPr id="1330179" name="Rectangle 3"/>
          <p:cNvSpPr>
            <a:spLocks noGrp="1" noChangeArrowheads="1"/>
          </p:cNvSpPr>
          <p:nvPr>
            <p:ph idx="1"/>
          </p:nvPr>
        </p:nvSpPr>
        <p:spPr>
          <a:xfrm>
            <a:off x="685800" y="1341438"/>
            <a:ext cx="7772400" cy="44196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Advantages</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 Allowing loading of large sample volumes</a:t>
            </a:r>
          </a:p>
          <a:p>
            <a:pPr marL="1143000" marR="0" lvl="2" indent="-22860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0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easier to detect low abundance proteins.</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Easy to separate  difficult proteins, e.g. membrane proteins, very basic proteins</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Do not need to stain</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Easy to couple with MS for automation  </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Disadvantages </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Lose visual aspects of 2DE separation</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lose pI and molecular mass data shown on gel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descr="Newsprint"/>
          <p:cNvSpPr/>
          <p:nvPr/>
        </p:nvSpPr>
        <p:spPr>
          <a:xfrm>
            <a:off x="5638800" y="4800600"/>
            <a:ext cx="2133600" cy="762000"/>
          </a:xfrm>
          <a:prstGeom prst="rect">
            <a:avLst/>
          </a:prstGeom>
          <a:blipFill rotWithShape="0">
            <a:blip r:embed="rId2"/>
          </a:blip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algn="ctr" fontAlgn="base">
              <a:spcBef>
                <a:spcPct val="0"/>
              </a:spcBef>
              <a:buClrTx/>
              <a:buNone/>
            </a:pPr>
            <a:r>
              <a:rPr lang="en-US" altLang="zh-CN" sz="1800" b="1" strike="noStrike" noProof="1">
                <a:solidFill>
                  <a:srgbClr val="FFFF00"/>
                </a:solidFill>
                <a:latin typeface="Arial" panose="020B0604020202020204" pitchFamily="34" charset="0"/>
                <a:ea typeface="+mn-ea"/>
                <a:cs typeface="+mn-cs"/>
              </a:rPr>
              <a:t>Tandem</a:t>
            </a:r>
            <a:endParaRPr lang="en-US" altLang="zh-CN" sz="1800" b="1" strike="noStrike" noProof="1">
              <a:solidFill>
                <a:srgbClr val="FFFF00"/>
              </a:solidFill>
              <a:latin typeface="Arial" panose="020B0604020202020204" pitchFamily="34" charset="0"/>
            </a:endParaRPr>
          </a:p>
          <a:p>
            <a:pPr marL="0" lvl="0" indent="0" algn="ctr" fontAlgn="base">
              <a:spcBef>
                <a:spcPct val="0"/>
              </a:spcBef>
              <a:buClrTx/>
              <a:buNone/>
            </a:pPr>
            <a:r>
              <a:rPr lang="en-US" altLang="zh-CN" sz="1800" b="1" strike="noStrike" noProof="1">
                <a:solidFill>
                  <a:srgbClr val="FFFF00"/>
                </a:solidFill>
                <a:latin typeface="Arial" panose="020B0604020202020204" pitchFamily="34" charset="0"/>
                <a:ea typeface="+mn-ea"/>
                <a:cs typeface="+mn-cs"/>
              </a:rPr>
              <a:t>Mass Spectrometry</a:t>
            </a:r>
            <a:endParaRPr lang="en-US" altLang="zh-CN" sz="1800" b="1" strike="noStrike" noProof="1">
              <a:solidFill>
                <a:srgbClr val="FFFF00"/>
              </a:solidFill>
              <a:latin typeface="Arial" panose="020B0604020202020204" pitchFamily="34" charset="0"/>
            </a:endParaRPr>
          </a:p>
        </p:txBody>
      </p:sp>
      <p:grpSp>
        <p:nvGrpSpPr>
          <p:cNvPr id="204802" name="Group 3"/>
          <p:cNvGrpSpPr/>
          <p:nvPr/>
        </p:nvGrpSpPr>
        <p:grpSpPr>
          <a:xfrm>
            <a:off x="3657600" y="4419600"/>
            <a:ext cx="609600" cy="1066800"/>
            <a:chOff x="1200" y="1008"/>
            <a:chExt cx="384" cy="672"/>
          </a:xfrm>
        </p:grpSpPr>
        <p:sp>
          <p:nvSpPr>
            <p:cNvPr id="118939" name="Rectangle 4"/>
            <p:cNvSpPr/>
            <p:nvPr/>
          </p:nvSpPr>
          <p:spPr>
            <a:xfrm>
              <a:off x="1200" y="1008"/>
              <a:ext cx="384" cy="672"/>
            </a:xfrm>
            <a:prstGeom prst="rect">
              <a:avLst/>
            </a:prstGeom>
            <a:solidFill>
              <a:srgbClr val="EAEAEA"/>
            </a:solidFill>
            <a:ln w="5715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940" name="Rectangle 5"/>
            <p:cNvSpPr/>
            <p:nvPr/>
          </p:nvSpPr>
          <p:spPr>
            <a:xfrm>
              <a:off x="1248" y="1056"/>
              <a:ext cx="288"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941" name="Rectangle 6"/>
            <p:cNvSpPr/>
            <p:nvPr/>
          </p:nvSpPr>
          <p:spPr>
            <a:xfrm>
              <a:off x="1248" y="1104"/>
              <a:ext cx="288"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04806" name="Line 7"/>
            <p:cNvSpPr/>
            <p:nvPr/>
          </p:nvSpPr>
          <p:spPr>
            <a:xfrm>
              <a:off x="1248" y="1488"/>
              <a:ext cx="288" cy="0"/>
            </a:xfrm>
            <a:prstGeom prst="line">
              <a:avLst/>
            </a:prstGeom>
            <a:ln w="12700" cap="flat" cmpd="sng">
              <a:solidFill>
                <a:schemeClr val="tx1"/>
              </a:solidFill>
              <a:prstDash val="solid"/>
              <a:round/>
              <a:headEnd type="none" w="sm" len="sm"/>
              <a:tailEnd type="none" w="sm" len="sm"/>
            </a:ln>
          </p:spPr>
        </p:sp>
        <p:sp>
          <p:nvSpPr>
            <p:cNvPr id="204807" name="Line 8"/>
            <p:cNvSpPr/>
            <p:nvPr/>
          </p:nvSpPr>
          <p:spPr>
            <a:xfrm>
              <a:off x="1248" y="1536"/>
              <a:ext cx="288" cy="0"/>
            </a:xfrm>
            <a:prstGeom prst="line">
              <a:avLst/>
            </a:prstGeom>
            <a:ln w="12700" cap="flat" cmpd="sng">
              <a:solidFill>
                <a:schemeClr val="tx1"/>
              </a:solidFill>
              <a:prstDash val="solid"/>
              <a:round/>
              <a:headEnd type="none" w="sm" len="sm"/>
              <a:tailEnd type="none" w="sm" len="sm"/>
            </a:ln>
          </p:spPr>
        </p:sp>
        <p:sp>
          <p:nvSpPr>
            <p:cNvPr id="204808" name="Line 9"/>
            <p:cNvSpPr/>
            <p:nvPr/>
          </p:nvSpPr>
          <p:spPr>
            <a:xfrm>
              <a:off x="1248" y="1584"/>
              <a:ext cx="288" cy="0"/>
            </a:xfrm>
            <a:prstGeom prst="line">
              <a:avLst/>
            </a:prstGeom>
            <a:ln w="12700" cap="flat" cmpd="sng">
              <a:solidFill>
                <a:schemeClr val="tx1"/>
              </a:solidFill>
              <a:prstDash val="solid"/>
              <a:round/>
              <a:headEnd type="none" w="sm" len="sm"/>
              <a:tailEnd type="none" w="sm" len="sm"/>
            </a:ln>
          </p:spPr>
        </p:sp>
        <p:sp>
          <p:nvSpPr>
            <p:cNvPr id="118945" name="Rectangle 10"/>
            <p:cNvSpPr/>
            <p:nvPr/>
          </p:nvSpPr>
          <p:spPr>
            <a:xfrm>
              <a:off x="1248" y="1248"/>
              <a:ext cx="192"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946" name="Oval 11"/>
            <p:cNvSpPr/>
            <p:nvPr/>
          </p:nvSpPr>
          <p:spPr>
            <a:xfrm>
              <a:off x="1488" y="1248"/>
              <a:ext cx="48" cy="48"/>
            </a:xfrm>
            <a:prstGeom prst="ellipse">
              <a:avLst/>
            </a:prstGeom>
            <a:solidFill>
              <a:schemeClr val="folHlink"/>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947" name="Rectangle 12"/>
            <p:cNvSpPr/>
            <p:nvPr/>
          </p:nvSpPr>
          <p:spPr>
            <a:xfrm>
              <a:off x="1248" y="1152"/>
              <a:ext cx="288"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948" name="Rectangle 13"/>
            <p:cNvSpPr/>
            <p:nvPr/>
          </p:nvSpPr>
          <p:spPr>
            <a:xfrm>
              <a:off x="1248" y="1296"/>
              <a:ext cx="192"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04813" name="Line 14"/>
            <p:cNvSpPr/>
            <p:nvPr/>
          </p:nvSpPr>
          <p:spPr>
            <a:xfrm>
              <a:off x="1248" y="1440"/>
              <a:ext cx="288" cy="0"/>
            </a:xfrm>
            <a:prstGeom prst="line">
              <a:avLst/>
            </a:prstGeom>
            <a:ln w="12700" cap="flat" cmpd="sng">
              <a:solidFill>
                <a:schemeClr val="tx1"/>
              </a:solidFill>
              <a:prstDash val="solid"/>
              <a:round/>
              <a:headEnd type="none" w="sm" len="sm"/>
              <a:tailEnd type="none" w="sm" len="sm"/>
            </a:ln>
          </p:spPr>
        </p:sp>
        <p:sp>
          <p:nvSpPr>
            <p:cNvPr id="204814" name="Line 15"/>
            <p:cNvSpPr/>
            <p:nvPr/>
          </p:nvSpPr>
          <p:spPr>
            <a:xfrm>
              <a:off x="1248" y="1392"/>
              <a:ext cx="288" cy="0"/>
            </a:xfrm>
            <a:prstGeom prst="line">
              <a:avLst/>
            </a:prstGeom>
            <a:ln w="12700" cap="flat" cmpd="sng">
              <a:solidFill>
                <a:schemeClr val="tx1"/>
              </a:solidFill>
              <a:prstDash val="solid"/>
              <a:round/>
              <a:headEnd type="none" w="sm" len="sm"/>
              <a:tailEnd type="none" w="sm" len="sm"/>
            </a:ln>
          </p:spPr>
        </p:sp>
        <p:sp>
          <p:nvSpPr>
            <p:cNvPr id="118951" name="Oval 16"/>
            <p:cNvSpPr/>
            <p:nvPr/>
          </p:nvSpPr>
          <p:spPr>
            <a:xfrm>
              <a:off x="1488" y="1296"/>
              <a:ext cx="48" cy="48"/>
            </a:xfrm>
            <a:prstGeom prst="ellipse">
              <a:avLst/>
            </a:prstGeom>
            <a:solidFill>
              <a:schemeClr val="folHlink"/>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sp>
        <p:nvSpPr>
          <p:cNvPr id="204816" name="Line 17"/>
          <p:cNvSpPr/>
          <p:nvPr/>
        </p:nvSpPr>
        <p:spPr>
          <a:xfrm flipH="1">
            <a:off x="4953000" y="5181600"/>
            <a:ext cx="685800" cy="0"/>
          </a:xfrm>
          <a:prstGeom prst="line">
            <a:avLst/>
          </a:prstGeom>
          <a:ln w="57150" cap="flat" cmpd="sng">
            <a:solidFill>
              <a:schemeClr val="tx1"/>
            </a:solidFill>
            <a:prstDash val="solid"/>
            <a:round/>
            <a:headEnd type="none" w="sm" len="sm"/>
            <a:tailEnd type="triangle" w="med" len="med"/>
          </a:ln>
        </p:spPr>
      </p:sp>
      <p:sp>
        <p:nvSpPr>
          <p:cNvPr id="118789" name="Rectangle 18"/>
          <p:cNvSpPr/>
          <p:nvPr/>
        </p:nvSpPr>
        <p:spPr>
          <a:xfrm>
            <a:off x="1676400" y="4876800"/>
            <a:ext cx="1797050" cy="6413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algn="ctr" fontAlgn="base">
              <a:spcBef>
                <a:spcPct val="0"/>
              </a:spcBef>
              <a:buClrTx/>
              <a:buNone/>
            </a:pPr>
            <a:r>
              <a:rPr lang="en-US" altLang="zh-CN" sz="1800" strike="noStrike" noProof="1">
                <a:latin typeface="Arial" panose="020B0604020202020204" pitchFamily="34" charset="0"/>
                <a:ea typeface="+mn-ea"/>
                <a:cs typeface="+mn-cs"/>
              </a:rPr>
              <a:t>Identify proteins</a:t>
            </a:r>
            <a:endParaRPr lang="en-US" altLang="zh-CN" sz="1800" strike="noStrike" noProof="1">
              <a:latin typeface="Arial" panose="020B0604020202020204" pitchFamily="34" charset="0"/>
            </a:endParaRPr>
          </a:p>
          <a:p>
            <a:pPr marL="0" lvl="0" indent="0" algn="ctr" fontAlgn="base">
              <a:spcBef>
                <a:spcPct val="0"/>
              </a:spcBef>
              <a:buClrTx/>
              <a:buNone/>
            </a:pPr>
            <a:r>
              <a:rPr lang="en-US" altLang="zh-CN" sz="1800" strike="noStrike" noProof="1">
                <a:latin typeface="Arial" panose="020B0604020202020204" pitchFamily="34" charset="0"/>
                <a:ea typeface="+mn-ea"/>
                <a:cs typeface="+mn-cs"/>
              </a:rPr>
              <a:t>in complex</a:t>
            </a:r>
            <a:endParaRPr lang="en-US" altLang="zh-CN" sz="1800" strike="noStrike" noProof="1">
              <a:latin typeface="Arial" panose="020B0604020202020204" pitchFamily="34" charset="0"/>
            </a:endParaRPr>
          </a:p>
        </p:txBody>
      </p:sp>
      <p:sp>
        <p:nvSpPr>
          <p:cNvPr id="118790" name="Rectangle 19"/>
          <p:cNvSpPr/>
          <p:nvPr/>
        </p:nvSpPr>
        <p:spPr>
          <a:xfrm>
            <a:off x="5168900" y="3603625"/>
            <a:ext cx="2432050" cy="6413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algn="ctr" fontAlgn="base">
              <a:spcBef>
                <a:spcPct val="0"/>
              </a:spcBef>
              <a:buClrTx/>
              <a:buNone/>
            </a:pPr>
            <a:r>
              <a:rPr lang="en-US" altLang="zh-CN" sz="1800" strike="noStrike" noProof="1">
                <a:latin typeface="Arial" panose="020B0604020202020204" pitchFamily="34" charset="0"/>
                <a:ea typeface="+mn-ea"/>
                <a:cs typeface="+mn-cs"/>
              </a:rPr>
              <a:t>2D chromatographic</a:t>
            </a:r>
            <a:endParaRPr lang="en-US" altLang="zh-CN" sz="1800" strike="noStrike" noProof="1">
              <a:latin typeface="Arial" panose="020B0604020202020204" pitchFamily="34" charset="0"/>
            </a:endParaRPr>
          </a:p>
          <a:p>
            <a:pPr marL="0" lvl="0" indent="0" algn="ctr" fontAlgn="base">
              <a:spcBef>
                <a:spcPct val="0"/>
              </a:spcBef>
              <a:buClrTx/>
              <a:buNone/>
            </a:pPr>
            <a:r>
              <a:rPr lang="en-US" altLang="zh-CN" sz="1800" strike="noStrike" noProof="1">
                <a:latin typeface="Arial" panose="020B0604020202020204" pitchFamily="34" charset="0"/>
                <a:ea typeface="+mn-ea"/>
                <a:cs typeface="+mn-cs"/>
              </a:rPr>
              <a:t>separation of peptides</a:t>
            </a:r>
            <a:endParaRPr lang="en-US" altLang="zh-CN" sz="1800" strike="noStrike" noProof="1">
              <a:latin typeface="Arial" panose="020B0604020202020204" pitchFamily="34" charset="0"/>
            </a:endParaRPr>
          </a:p>
        </p:txBody>
      </p:sp>
      <p:grpSp>
        <p:nvGrpSpPr>
          <p:cNvPr id="204819" name="Group 20"/>
          <p:cNvGrpSpPr/>
          <p:nvPr/>
        </p:nvGrpSpPr>
        <p:grpSpPr>
          <a:xfrm>
            <a:off x="609600" y="2133600"/>
            <a:ext cx="1143000" cy="1143000"/>
            <a:chOff x="4128" y="1152"/>
            <a:chExt cx="720" cy="720"/>
          </a:xfrm>
        </p:grpSpPr>
        <p:sp>
          <p:nvSpPr>
            <p:cNvPr id="118933" name="Oval 21"/>
            <p:cNvSpPr/>
            <p:nvPr/>
          </p:nvSpPr>
          <p:spPr>
            <a:xfrm>
              <a:off x="4128" y="1152"/>
              <a:ext cx="720" cy="720"/>
            </a:xfrm>
            <a:prstGeom prst="ellipse">
              <a:avLst/>
            </a:prstGeom>
            <a:solidFill>
              <a:schemeClr val="bg1"/>
            </a:solidFill>
            <a:ln w="12700" cap="flat" cmpd="sng">
              <a:solidFill>
                <a:schemeClr val="bg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algn="ctr" fontAlgn="base">
                <a:spcBef>
                  <a:spcPct val="0"/>
                </a:spcBef>
                <a:buClrTx/>
                <a:buNone/>
              </a:pPr>
              <a:endParaRPr lang="zh-CN" altLang="zh-CN" sz="2400" strike="noStrike" noProof="1">
                <a:solidFill>
                  <a:schemeClr val="bg1"/>
                </a:solidFill>
              </a:endParaRPr>
            </a:p>
          </p:txBody>
        </p:sp>
        <p:sp>
          <p:nvSpPr>
            <p:cNvPr id="204821" name="Freeform 22"/>
            <p:cNvSpPr/>
            <p:nvPr/>
          </p:nvSpPr>
          <p:spPr>
            <a:xfrm>
              <a:off x="4384" y="1389"/>
              <a:ext cx="348" cy="335"/>
            </a:xfrm>
            <a:custGeom>
              <a:avLst/>
              <a:gdLst/>
              <a:ahLst/>
              <a:cxnLst>
                <a:cxn ang="0">
                  <a:pos x="348" y="50"/>
                </a:cxn>
                <a:cxn ang="0">
                  <a:pos x="263" y="116"/>
                </a:cxn>
                <a:cxn ang="0">
                  <a:pos x="167" y="154"/>
                </a:cxn>
                <a:cxn ang="0">
                  <a:pos x="178" y="31"/>
                </a:cxn>
                <a:cxn ang="0">
                  <a:pos x="50" y="31"/>
                </a:cxn>
                <a:cxn ang="0">
                  <a:pos x="82" y="221"/>
                </a:cxn>
                <a:cxn ang="0">
                  <a:pos x="178" y="316"/>
                </a:cxn>
                <a:cxn ang="0">
                  <a:pos x="220" y="325"/>
                </a:cxn>
                <a:cxn ang="0">
                  <a:pos x="220" y="278"/>
                </a:cxn>
              </a:cxnLst>
              <a:rect l="0" t="0" r="0" b="0"/>
              <a:pathLst>
                <a:path w="262" h="282">
                  <a:moveTo>
                    <a:pt x="262" y="42"/>
                  </a:moveTo>
                  <a:cubicBezTo>
                    <a:pt x="251" y="76"/>
                    <a:pt x="227" y="79"/>
                    <a:pt x="198" y="98"/>
                  </a:cubicBezTo>
                  <a:cubicBezTo>
                    <a:pt x="177" y="140"/>
                    <a:pt x="171" y="141"/>
                    <a:pt x="126" y="130"/>
                  </a:cubicBezTo>
                  <a:cubicBezTo>
                    <a:pt x="116" y="92"/>
                    <a:pt x="122" y="63"/>
                    <a:pt x="134" y="26"/>
                  </a:cubicBezTo>
                  <a:cubicBezTo>
                    <a:pt x="58" y="7"/>
                    <a:pt x="90" y="0"/>
                    <a:pt x="38" y="26"/>
                  </a:cubicBezTo>
                  <a:cubicBezTo>
                    <a:pt x="22" y="75"/>
                    <a:pt x="0" y="165"/>
                    <a:pt x="62" y="186"/>
                  </a:cubicBezTo>
                  <a:cubicBezTo>
                    <a:pt x="78" y="233"/>
                    <a:pt x="83" y="246"/>
                    <a:pt x="134" y="266"/>
                  </a:cubicBezTo>
                  <a:cubicBezTo>
                    <a:pt x="144" y="270"/>
                    <a:pt x="158" y="282"/>
                    <a:pt x="166" y="274"/>
                  </a:cubicBezTo>
                  <a:cubicBezTo>
                    <a:pt x="175" y="265"/>
                    <a:pt x="166" y="247"/>
                    <a:pt x="166" y="234"/>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22" name="Freeform 23"/>
            <p:cNvSpPr/>
            <p:nvPr/>
          </p:nvSpPr>
          <p:spPr>
            <a:xfrm>
              <a:off x="4243" y="1534"/>
              <a:ext cx="340" cy="142"/>
            </a:xfrm>
            <a:custGeom>
              <a:avLst/>
              <a:gdLst/>
              <a:ahLst/>
              <a:cxnLst>
                <a:cxn ang="0">
                  <a:pos x="340" y="123"/>
                </a:cxn>
                <a:cxn ang="0">
                  <a:pos x="117" y="142"/>
                </a:cxn>
                <a:cxn ang="0">
                  <a:pos x="0" y="76"/>
                </a:cxn>
                <a:cxn ang="0">
                  <a:pos x="128" y="57"/>
                </a:cxn>
                <a:cxn ang="0">
                  <a:pos x="244" y="0"/>
                </a:cxn>
              </a:cxnLst>
              <a:rect l="0" t="0" r="0" b="0"/>
              <a:pathLst>
                <a:path w="256" h="120">
                  <a:moveTo>
                    <a:pt x="256" y="104"/>
                  </a:moveTo>
                  <a:cubicBezTo>
                    <a:pt x="168" y="86"/>
                    <a:pt x="165" y="82"/>
                    <a:pt x="88" y="120"/>
                  </a:cubicBezTo>
                  <a:cubicBezTo>
                    <a:pt x="23" y="112"/>
                    <a:pt x="18" y="119"/>
                    <a:pt x="0" y="64"/>
                  </a:cubicBezTo>
                  <a:cubicBezTo>
                    <a:pt x="17" y="12"/>
                    <a:pt x="54" y="34"/>
                    <a:pt x="96" y="48"/>
                  </a:cubicBezTo>
                  <a:cubicBezTo>
                    <a:pt x="164" y="41"/>
                    <a:pt x="184" y="59"/>
                    <a:pt x="184" y="0"/>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23" name="Freeform 24"/>
            <p:cNvSpPr/>
            <p:nvPr/>
          </p:nvSpPr>
          <p:spPr>
            <a:xfrm>
              <a:off x="4339" y="1244"/>
              <a:ext cx="383" cy="394"/>
            </a:xfrm>
            <a:custGeom>
              <a:avLst/>
              <a:gdLst/>
              <a:ahLst/>
              <a:cxnLst>
                <a:cxn ang="0">
                  <a:pos x="245" y="394"/>
                </a:cxn>
                <a:cxn ang="0">
                  <a:pos x="340" y="166"/>
                </a:cxn>
                <a:cxn ang="0">
                  <a:pos x="362" y="138"/>
                </a:cxn>
                <a:cxn ang="0">
                  <a:pos x="383" y="81"/>
                </a:cxn>
                <a:cxn ang="0">
                  <a:pos x="372" y="24"/>
                </a:cxn>
                <a:cxn ang="0">
                  <a:pos x="255" y="33"/>
                </a:cxn>
                <a:cxn ang="0">
                  <a:pos x="223" y="90"/>
                </a:cxn>
                <a:cxn ang="0">
                  <a:pos x="202" y="242"/>
                </a:cxn>
                <a:cxn ang="0">
                  <a:pos x="0" y="299"/>
                </a:cxn>
              </a:cxnLst>
              <a:rect l="0" t="0" r="0" b="0"/>
              <a:pathLst>
                <a:path w="288" h="332">
                  <a:moveTo>
                    <a:pt x="184" y="332"/>
                  </a:moveTo>
                  <a:cubicBezTo>
                    <a:pt x="191" y="254"/>
                    <a:pt x="186" y="186"/>
                    <a:pt x="256" y="140"/>
                  </a:cubicBezTo>
                  <a:cubicBezTo>
                    <a:pt x="261" y="132"/>
                    <a:pt x="268" y="125"/>
                    <a:pt x="272" y="116"/>
                  </a:cubicBezTo>
                  <a:cubicBezTo>
                    <a:pt x="279" y="101"/>
                    <a:pt x="288" y="68"/>
                    <a:pt x="288" y="68"/>
                  </a:cubicBezTo>
                  <a:cubicBezTo>
                    <a:pt x="285" y="52"/>
                    <a:pt x="288" y="34"/>
                    <a:pt x="280" y="20"/>
                  </a:cubicBezTo>
                  <a:cubicBezTo>
                    <a:pt x="269" y="0"/>
                    <a:pt x="203" y="26"/>
                    <a:pt x="192" y="28"/>
                  </a:cubicBezTo>
                  <a:cubicBezTo>
                    <a:pt x="181" y="44"/>
                    <a:pt x="171" y="56"/>
                    <a:pt x="168" y="76"/>
                  </a:cubicBezTo>
                  <a:cubicBezTo>
                    <a:pt x="163" y="119"/>
                    <a:pt x="182" y="174"/>
                    <a:pt x="152" y="204"/>
                  </a:cubicBezTo>
                  <a:cubicBezTo>
                    <a:pt x="111" y="245"/>
                    <a:pt x="55" y="252"/>
                    <a:pt x="0" y="252"/>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24" name="Freeform 25"/>
            <p:cNvSpPr/>
            <p:nvPr/>
          </p:nvSpPr>
          <p:spPr>
            <a:xfrm>
              <a:off x="4278" y="1361"/>
              <a:ext cx="425" cy="292"/>
            </a:xfrm>
            <a:custGeom>
              <a:avLst/>
              <a:gdLst/>
              <a:ahLst/>
              <a:cxnLst>
                <a:cxn ang="0">
                  <a:pos x="161" y="3"/>
                </a:cxn>
                <a:cxn ang="0">
                  <a:pos x="113" y="11"/>
                </a:cxn>
                <a:cxn ang="0">
                  <a:pos x="73" y="131"/>
                </a:cxn>
                <a:cxn ang="0">
                  <a:pos x="9" y="123"/>
                </a:cxn>
                <a:cxn ang="0">
                  <a:pos x="25" y="91"/>
                </a:cxn>
                <a:cxn ang="0">
                  <a:pos x="89" y="75"/>
                </a:cxn>
                <a:cxn ang="0">
                  <a:pos x="129" y="115"/>
                </a:cxn>
                <a:cxn ang="0">
                  <a:pos x="225" y="195"/>
                </a:cxn>
                <a:cxn ang="0">
                  <a:pos x="345" y="291"/>
                </a:cxn>
                <a:cxn ang="0">
                  <a:pos x="409" y="283"/>
                </a:cxn>
                <a:cxn ang="0">
                  <a:pos x="409" y="227"/>
                </a:cxn>
                <a:cxn ang="0">
                  <a:pos x="321" y="211"/>
                </a:cxn>
                <a:cxn ang="0">
                  <a:pos x="329" y="91"/>
                </a:cxn>
                <a:cxn ang="0">
                  <a:pos x="345" y="67"/>
                </a:cxn>
                <a:cxn ang="0">
                  <a:pos x="345" y="27"/>
                </a:cxn>
              </a:cxnLst>
              <a:rect l="0" t="0" r="0" b="0"/>
              <a:pathLst>
                <a:path w="425" h="292">
                  <a:moveTo>
                    <a:pt x="161" y="3"/>
                  </a:moveTo>
                  <a:cubicBezTo>
                    <a:pt x="145" y="6"/>
                    <a:pt x="125" y="0"/>
                    <a:pt x="113" y="11"/>
                  </a:cubicBezTo>
                  <a:cubicBezTo>
                    <a:pt x="79" y="40"/>
                    <a:pt x="145" y="107"/>
                    <a:pt x="73" y="131"/>
                  </a:cubicBezTo>
                  <a:cubicBezTo>
                    <a:pt x="52" y="128"/>
                    <a:pt x="26" y="137"/>
                    <a:pt x="9" y="123"/>
                  </a:cubicBezTo>
                  <a:cubicBezTo>
                    <a:pt x="0" y="115"/>
                    <a:pt x="17" y="99"/>
                    <a:pt x="25" y="91"/>
                  </a:cubicBezTo>
                  <a:cubicBezTo>
                    <a:pt x="41" y="75"/>
                    <a:pt x="67" y="79"/>
                    <a:pt x="89" y="75"/>
                  </a:cubicBezTo>
                  <a:cubicBezTo>
                    <a:pt x="154" y="107"/>
                    <a:pt x="100" y="71"/>
                    <a:pt x="129" y="115"/>
                  </a:cubicBezTo>
                  <a:cubicBezTo>
                    <a:pt x="151" y="149"/>
                    <a:pt x="192" y="173"/>
                    <a:pt x="225" y="195"/>
                  </a:cubicBezTo>
                  <a:cubicBezTo>
                    <a:pt x="242" y="246"/>
                    <a:pt x="295" y="278"/>
                    <a:pt x="345" y="291"/>
                  </a:cubicBezTo>
                  <a:cubicBezTo>
                    <a:pt x="366" y="288"/>
                    <a:pt x="389" y="292"/>
                    <a:pt x="409" y="283"/>
                  </a:cubicBezTo>
                  <a:cubicBezTo>
                    <a:pt x="425" y="276"/>
                    <a:pt x="413" y="232"/>
                    <a:pt x="409" y="227"/>
                  </a:cubicBezTo>
                  <a:cubicBezTo>
                    <a:pt x="401" y="217"/>
                    <a:pt x="321" y="211"/>
                    <a:pt x="321" y="211"/>
                  </a:cubicBezTo>
                  <a:cubicBezTo>
                    <a:pt x="298" y="177"/>
                    <a:pt x="306" y="126"/>
                    <a:pt x="329" y="91"/>
                  </a:cubicBezTo>
                  <a:cubicBezTo>
                    <a:pt x="334" y="83"/>
                    <a:pt x="343" y="76"/>
                    <a:pt x="345" y="67"/>
                  </a:cubicBezTo>
                  <a:cubicBezTo>
                    <a:pt x="348" y="54"/>
                    <a:pt x="345" y="40"/>
                    <a:pt x="345" y="27"/>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25" name="Freeform 26"/>
            <p:cNvSpPr/>
            <p:nvPr/>
          </p:nvSpPr>
          <p:spPr>
            <a:xfrm>
              <a:off x="4319" y="1307"/>
              <a:ext cx="207" cy="473"/>
            </a:xfrm>
            <a:custGeom>
              <a:avLst/>
              <a:gdLst/>
              <a:ahLst/>
              <a:cxnLst>
                <a:cxn ang="0">
                  <a:pos x="96" y="441"/>
                </a:cxn>
                <a:cxn ang="0">
                  <a:pos x="64" y="273"/>
                </a:cxn>
                <a:cxn ang="0">
                  <a:pos x="32" y="193"/>
                </a:cxn>
                <a:cxn ang="0">
                  <a:pos x="24" y="153"/>
                </a:cxn>
                <a:cxn ang="0">
                  <a:pos x="8" y="121"/>
                </a:cxn>
                <a:cxn ang="0">
                  <a:pos x="136" y="1"/>
                </a:cxn>
                <a:cxn ang="0">
                  <a:pos x="184" y="41"/>
                </a:cxn>
                <a:cxn ang="0">
                  <a:pos x="128" y="57"/>
                </a:cxn>
                <a:cxn ang="0">
                  <a:pos x="88" y="169"/>
                </a:cxn>
                <a:cxn ang="0">
                  <a:pos x="112" y="257"/>
                </a:cxn>
                <a:cxn ang="0">
                  <a:pos x="176" y="321"/>
                </a:cxn>
                <a:cxn ang="0">
                  <a:pos x="168" y="473"/>
                </a:cxn>
              </a:cxnLst>
              <a:rect l="0" t="0" r="0" b="0"/>
              <a:pathLst>
                <a:path w="207" h="473">
                  <a:moveTo>
                    <a:pt x="96" y="441"/>
                  </a:moveTo>
                  <a:cubicBezTo>
                    <a:pt x="104" y="369"/>
                    <a:pt x="107" y="330"/>
                    <a:pt x="64" y="273"/>
                  </a:cubicBezTo>
                  <a:cubicBezTo>
                    <a:pt x="56" y="241"/>
                    <a:pt x="50" y="220"/>
                    <a:pt x="32" y="193"/>
                  </a:cubicBezTo>
                  <a:cubicBezTo>
                    <a:pt x="29" y="180"/>
                    <a:pt x="28" y="166"/>
                    <a:pt x="24" y="153"/>
                  </a:cubicBezTo>
                  <a:cubicBezTo>
                    <a:pt x="20" y="142"/>
                    <a:pt x="9" y="133"/>
                    <a:pt x="8" y="121"/>
                  </a:cubicBezTo>
                  <a:cubicBezTo>
                    <a:pt x="0" y="0"/>
                    <a:pt x="39" y="12"/>
                    <a:pt x="136" y="1"/>
                  </a:cubicBezTo>
                  <a:cubicBezTo>
                    <a:pt x="144" y="3"/>
                    <a:pt x="207" y="3"/>
                    <a:pt x="184" y="41"/>
                  </a:cubicBezTo>
                  <a:cubicBezTo>
                    <a:pt x="174" y="58"/>
                    <a:pt x="146" y="51"/>
                    <a:pt x="128" y="57"/>
                  </a:cubicBezTo>
                  <a:cubicBezTo>
                    <a:pt x="110" y="93"/>
                    <a:pt x="98" y="130"/>
                    <a:pt x="88" y="169"/>
                  </a:cubicBezTo>
                  <a:cubicBezTo>
                    <a:pt x="98" y="198"/>
                    <a:pt x="91" y="236"/>
                    <a:pt x="112" y="257"/>
                  </a:cubicBezTo>
                  <a:cubicBezTo>
                    <a:pt x="133" y="278"/>
                    <a:pt x="176" y="321"/>
                    <a:pt x="176" y="321"/>
                  </a:cubicBezTo>
                  <a:cubicBezTo>
                    <a:pt x="192" y="369"/>
                    <a:pt x="207" y="434"/>
                    <a:pt x="168" y="473"/>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grpSp>
      <p:sp>
        <p:nvSpPr>
          <p:cNvPr id="118792" name="Rectangle 27"/>
          <p:cNvSpPr/>
          <p:nvPr/>
        </p:nvSpPr>
        <p:spPr>
          <a:xfrm>
            <a:off x="2927350" y="3427413"/>
            <a:ext cx="1085850" cy="6413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algn="ctr" fontAlgn="base">
              <a:spcBef>
                <a:spcPct val="0"/>
              </a:spcBef>
              <a:buClrTx/>
              <a:buNone/>
            </a:pPr>
            <a:r>
              <a:rPr lang="en-US" altLang="zh-CN" sz="1800" strike="noStrike" noProof="1">
                <a:latin typeface="Arial" panose="020B0604020202020204" pitchFamily="34" charset="0"/>
                <a:ea typeface="+mn-ea"/>
                <a:cs typeface="+mn-cs"/>
              </a:rPr>
              <a:t>Digested</a:t>
            </a:r>
            <a:endParaRPr lang="en-US" altLang="zh-CN" sz="1800" strike="noStrike" noProof="1">
              <a:latin typeface="Arial" panose="020B0604020202020204" pitchFamily="34" charset="0"/>
            </a:endParaRPr>
          </a:p>
          <a:p>
            <a:pPr marL="0" lvl="0" indent="0" algn="ctr" fontAlgn="base">
              <a:spcBef>
                <a:spcPct val="0"/>
              </a:spcBef>
              <a:buClrTx/>
              <a:buNone/>
            </a:pPr>
            <a:r>
              <a:rPr lang="en-US" altLang="zh-CN" sz="1800" strike="noStrike" noProof="1">
                <a:latin typeface="Arial" panose="020B0604020202020204" pitchFamily="34" charset="0"/>
                <a:ea typeface="+mn-ea"/>
                <a:cs typeface="+mn-cs"/>
              </a:rPr>
              <a:t>Peptides</a:t>
            </a:r>
            <a:endParaRPr lang="en-US" altLang="zh-CN" sz="1800" strike="noStrike" noProof="1">
              <a:latin typeface="Arial" panose="020B0604020202020204" pitchFamily="34" charset="0"/>
            </a:endParaRPr>
          </a:p>
        </p:txBody>
      </p:sp>
      <p:sp>
        <p:nvSpPr>
          <p:cNvPr id="204827" name="Line 28"/>
          <p:cNvSpPr/>
          <p:nvPr/>
        </p:nvSpPr>
        <p:spPr>
          <a:xfrm flipH="1">
            <a:off x="1828800" y="2743200"/>
            <a:ext cx="990600" cy="0"/>
          </a:xfrm>
          <a:prstGeom prst="line">
            <a:avLst/>
          </a:prstGeom>
          <a:ln w="57150" cap="flat" cmpd="sng">
            <a:solidFill>
              <a:schemeClr val="tx1"/>
            </a:solidFill>
            <a:prstDash val="solid"/>
            <a:round/>
            <a:headEnd type="triangle" w="med" len="med"/>
            <a:tailEnd type="none" w="sm" len="sm"/>
          </a:ln>
        </p:spPr>
      </p:sp>
      <p:grpSp>
        <p:nvGrpSpPr>
          <p:cNvPr id="204828" name="Group 29"/>
          <p:cNvGrpSpPr/>
          <p:nvPr/>
        </p:nvGrpSpPr>
        <p:grpSpPr>
          <a:xfrm>
            <a:off x="2895600" y="2209800"/>
            <a:ext cx="1143000" cy="1143000"/>
            <a:chOff x="2736" y="1152"/>
            <a:chExt cx="720" cy="720"/>
          </a:xfrm>
        </p:grpSpPr>
        <p:sp>
          <p:nvSpPr>
            <p:cNvPr id="118903" name="Oval 30"/>
            <p:cNvSpPr/>
            <p:nvPr/>
          </p:nvSpPr>
          <p:spPr>
            <a:xfrm>
              <a:off x="2736" y="1152"/>
              <a:ext cx="720" cy="720"/>
            </a:xfrm>
            <a:prstGeom prst="ellipse">
              <a:avLst/>
            </a:prstGeom>
            <a:solidFill>
              <a:schemeClr val="bg1"/>
            </a:solidFill>
            <a:ln w="12700" cap="flat" cmpd="sng">
              <a:solidFill>
                <a:schemeClr val="bg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algn="ctr" fontAlgn="base">
                <a:spcBef>
                  <a:spcPct val="0"/>
                </a:spcBef>
                <a:buClrTx/>
                <a:buNone/>
              </a:pPr>
              <a:endParaRPr lang="zh-CN" altLang="zh-CN" sz="2400" strike="noStrike" noProof="1">
                <a:solidFill>
                  <a:schemeClr val="bg1"/>
                </a:solidFill>
              </a:endParaRPr>
            </a:p>
          </p:txBody>
        </p:sp>
        <p:grpSp>
          <p:nvGrpSpPr>
            <p:cNvPr id="204830" name="Group 31"/>
            <p:cNvGrpSpPr/>
            <p:nvPr/>
          </p:nvGrpSpPr>
          <p:grpSpPr>
            <a:xfrm>
              <a:off x="2836" y="1228"/>
              <a:ext cx="520" cy="568"/>
              <a:chOff x="2840" y="1208"/>
              <a:chExt cx="520" cy="568"/>
            </a:xfrm>
          </p:grpSpPr>
          <p:sp>
            <p:nvSpPr>
              <p:cNvPr id="204831" name="Freeform 32"/>
              <p:cNvSpPr/>
              <p:nvPr/>
            </p:nvSpPr>
            <p:spPr>
              <a:xfrm>
                <a:off x="2896" y="1352"/>
                <a:ext cx="56" cy="104"/>
              </a:xfrm>
              <a:custGeom>
                <a:avLst/>
                <a:gdLst/>
                <a:ahLst/>
                <a:cxnLst>
                  <a:cxn ang="0">
                    <a:pos x="8" y="0"/>
                  </a:cxn>
                  <a:cxn ang="0">
                    <a:pos x="8" y="96"/>
                  </a:cxn>
                  <a:cxn ang="0">
                    <a:pos x="56" y="48"/>
                  </a:cxn>
                </a:cxnLst>
                <a:rect l="0" t="0" r="0" b="0"/>
                <a:pathLst>
                  <a:path w="56" h="104">
                    <a:moveTo>
                      <a:pt x="8" y="0"/>
                    </a:moveTo>
                    <a:cubicBezTo>
                      <a:pt x="4" y="44"/>
                      <a:pt x="0" y="88"/>
                      <a:pt x="8" y="96"/>
                    </a:cubicBezTo>
                    <a:cubicBezTo>
                      <a:pt x="16" y="104"/>
                      <a:pt x="48" y="56"/>
                      <a:pt x="56" y="48"/>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32" name="Freeform 33"/>
              <p:cNvSpPr/>
              <p:nvPr/>
            </p:nvSpPr>
            <p:spPr>
              <a:xfrm>
                <a:off x="2992" y="1448"/>
                <a:ext cx="56" cy="104"/>
              </a:xfrm>
              <a:custGeom>
                <a:avLst/>
                <a:gdLst/>
                <a:ahLst/>
                <a:cxnLst>
                  <a:cxn ang="0">
                    <a:pos x="8" y="0"/>
                  </a:cxn>
                  <a:cxn ang="0">
                    <a:pos x="8" y="96"/>
                  </a:cxn>
                  <a:cxn ang="0">
                    <a:pos x="56" y="48"/>
                  </a:cxn>
                </a:cxnLst>
                <a:rect l="0" t="0" r="0" b="0"/>
                <a:pathLst>
                  <a:path w="56" h="104">
                    <a:moveTo>
                      <a:pt x="8" y="0"/>
                    </a:moveTo>
                    <a:cubicBezTo>
                      <a:pt x="4" y="44"/>
                      <a:pt x="0" y="88"/>
                      <a:pt x="8" y="96"/>
                    </a:cubicBezTo>
                    <a:cubicBezTo>
                      <a:pt x="16" y="104"/>
                      <a:pt x="48" y="56"/>
                      <a:pt x="56" y="48"/>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33" name="Freeform 34"/>
              <p:cNvSpPr/>
              <p:nvPr/>
            </p:nvSpPr>
            <p:spPr>
              <a:xfrm rot="-5400000">
                <a:off x="2936" y="1608"/>
                <a:ext cx="56" cy="104"/>
              </a:xfrm>
              <a:custGeom>
                <a:avLst/>
                <a:gdLst/>
                <a:ahLst/>
                <a:cxnLst>
                  <a:cxn ang="0">
                    <a:pos x="8" y="0"/>
                  </a:cxn>
                  <a:cxn ang="0">
                    <a:pos x="8" y="96"/>
                  </a:cxn>
                  <a:cxn ang="0">
                    <a:pos x="56" y="48"/>
                  </a:cxn>
                </a:cxnLst>
                <a:rect l="0" t="0" r="0" b="0"/>
                <a:pathLst>
                  <a:path w="56" h="104">
                    <a:moveTo>
                      <a:pt x="8" y="0"/>
                    </a:moveTo>
                    <a:cubicBezTo>
                      <a:pt x="4" y="44"/>
                      <a:pt x="0" y="88"/>
                      <a:pt x="8" y="96"/>
                    </a:cubicBezTo>
                    <a:cubicBezTo>
                      <a:pt x="16" y="104"/>
                      <a:pt x="48" y="56"/>
                      <a:pt x="56" y="48"/>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34" name="Freeform 35"/>
              <p:cNvSpPr/>
              <p:nvPr/>
            </p:nvSpPr>
            <p:spPr>
              <a:xfrm>
                <a:off x="3048" y="1304"/>
                <a:ext cx="56" cy="104"/>
              </a:xfrm>
              <a:custGeom>
                <a:avLst/>
                <a:gdLst/>
                <a:ahLst/>
                <a:cxnLst>
                  <a:cxn ang="0">
                    <a:pos x="8" y="0"/>
                  </a:cxn>
                  <a:cxn ang="0">
                    <a:pos x="8" y="96"/>
                  </a:cxn>
                  <a:cxn ang="0">
                    <a:pos x="56" y="48"/>
                  </a:cxn>
                </a:cxnLst>
                <a:rect l="0" t="0" r="0" b="0"/>
                <a:pathLst>
                  <a:path w="56" h="104">
                    <a:moveTo>
                      <a:pt x="8" y="0"/>
                    </a:moveTo>
                    <a:cubicBezTo>
                      <a:pt x="4" y="44"/>
                      <a:pt x="0" y="88"/>
                      <a:pt x="8" y="96"/>
                    </a:cubicBezTo>
                    <a:cubicBezTo>
                      <a:pt x="16" y="104"/>
                      <a:pt x="48" y="56"/>
                      <a:pt x="56" y="48"/>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35" name="Freeform 36"/>
              <p:cNvSpPr/>
              <p:nvPr/>
            </p:nvSpPr>
            <p:spPr>
              <a:xfrm rot="-3687747">
                <a:off x="2855" y="1488"/>
                <a:ext cx="89" cy="58"/>
              </a:xfrm>
              <a:custGeom>
                <a:avLst/>
                <a:gdLst/>
                <a:ahLst/>
                <a:cxnLst>
                  <a:cxn ang="0">
                    <a:pos x="13" y="0"/>
                  </a:cxn>
                  <a:cxn ang="0">
                    <a:pos x="13" y="54"/>
                  </a:cxn>
                  <a:cxn ang="0">
                    <a:pos x="89" y="27"/>
                  </a:cxn>
                </a:cxnLst>
                <a:rect l="0" t="0" r="0" b="0"/>
                <a:pathLst>
                  <a:path w="56" h="104">
                    <a:moveTo>
                      <a:pt x="8" y="0"/>
                    </a:moveTo>
                    <a:cubicBezTo>
                      <a:pt x="4" y="44"/>
                      <a:pt x="0" y="88"/>
                      <a:pt x="8" y="96"/>
                    </a:cubicBezTo>
                    <a:cubicBezTo>
                      <a:pt x="16" y="104"/>
                      <a:pt x="48" y="56"/>
                      <a:pt x="56" y="48"/>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36" name="Freeform 37"/>
              <p:cNvSpPr/>
              <p:nvPr/>
            </p:nvSpPr>
            <p:spPr>
              <a:xfrm rot="-3687747">
                <a:off x="3181" y="1268"/>
                <a:ext cx="89" cy="58"/>
              </a:xfrm>
              <a:custGeom>
                <a:avLst/>
                <a:gdLst/>
                <a:ahLst/>
                <a:cxnLst>
                  <a:cxn ang="0">
                    <a:pos x="13" y="0"/>
                  </a:cxn>
                  <a:cxn ang="0">
                    <a:pos x="13" y="54"/>
                  </a:cxn>
                  <a:cxn ang="0">
                    <a:pos x="89" y="27"/>
                  </a:cxn>
                </a:cxnLst>
                <a:rect l="0" t="0" r="0" b="0"/>
                <a:pathLst>
                  <a:path w="56" h="104">
                    <a:moveTo>
                      <a:pt x="8" y="0"/>
                    </a:moveTo>
                    <a:cubicBezTo>
                      <a:pt x="4" y="44"/>
                      <a:pt x="0" y="88"/>
                      <a:pt x="8" y="96"/>
                    </a:cubicBezTo>
                    <a:cubicBezTo>
                      <a:pt x="16" y="104"/>
                      <a:pt x="48" y="56"/>
                      <a:pt x="56" y="48"/>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37" name="Freeform 38"/>
              <p:cNvSpPr/>
              <p:nvPr/>
            </p:nvSpPr>
            <p:spPr>
              <a:xfrm rot="-3687747">
                <a:off x="2995" y="1288"/>
                <a:ext cx="89" cy="58"/>
              </a:xfrm>
              <a:custGeom>
                <a:avLst/>
                <a:gdLst/>
                <a:ahLst/>
                <a:cxnLst>
                  <a:cxn ang="0">
                    <a:pos x="13" y="0"/>
                  </a:cxn>
                  <a:cxn ang="0">
                    <a:pos x="13" y="54"/>
                  </a:cxn>
                  <a:cxn ang="0">
                    <a:pos x="89" y="27"/>
                  </a:cxn>
                </a:cxnLst>
                <a:rect l="0" t="0" r="0" b="0"/>
                <a:pathLst>
                  <a:path w="56" h="104">
                    <a:moveTo>
                      <a:pt x="8" y="0"/>
                    </a:moveTo>
                    <a:cubicBezTo>
                      <a:pt x="4" y="44"/>
                      <a:pt x="0" y="88"/>
                      <a:pt x="8" y="96"/>
                    </a:cubicBezTo>
                    <a:cubicBezTo>
                      <a:pt x="16" y="104"/>
                      <a:pt x="48" y="56"/>
                      <a:pt x="56" y="48"/>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38" name="Freeform 39"/>
              <p:cNvSpPr/>
              <p:nvPr/>
            </p:nvSpPr>
            <p:spPr>
              <a:xfrm rot="-3687747">
                <a:off x="2947" y="1263"/>
                <a:ext cx="89" cy="58"/>
              </a:xfrm>
              <a:custGeom>
                <a:avLst/>
                <a:gdLst/>
                <a:ahLst/>
                <a:cxnLst>
                  <a:cxn ang="0">
                    <a:pos x="13" y="0"/>
                  </a:cxn>
                  <a:cxn ang="0">
                    <a:pos x="13" y="54"/>
                  </a:cxn>
                  <a:cxn ang="0">
                    <a:pos x="89" y="27"/>
                  </a:cxn>
                </a:cxnLst>
                <a:rect l="0" t="0" r="0" b="0"/>
                <a:pathLst>
                  <a:path w="56" h="104">
                    <a:moveTo>
                      <a:pt x="8" y="0"/>
                    </a:moveTo>
                    <a:cubicBezTo>
                      <a:pt x="4" y="44"/>
                      <a:pt x="0" y="88"/>
                      <a:pt x="8" y="96"/>
                    </a:cubicBezTo>
                    <a:cubicBezTo>
                      <a:pt x="16" y="104"/>
                      <a:pt x="48" y="56"/>
                      <a:pt x="56" y="48"/>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39" name="Freeform 40"/>
              <p:cNvSpPr/>
              <p:nvPr/>
            </p:nvSpPr>
            <p:spPr>
              <a:xfrm>
                <a:off x="3280" y="1536"/>
                <a:ext cx="56" cy="104"/>
              </a:xfrm>
              <a:custGeom>
                <a:avLst/>
                <a:gdLst/>
                <a:ahLst/>
                <a:cxnLst>
                  <a:cxn ang="0">
                    <a:pos x="8" y="0"/>
                  </a:cxn>
                  <a:cxn ang="0">
                    <a:pos x="8" y="96"/>
                  </a:cxn>
                  <a:cxn ang="0">
                    <a:pos x="56" y="48"/>
                  </a:cxn>
                </a:cxnLst>
                <a:rect l="0" t="0" r="0" b="0"/>
                <a:pathLst>
                  <a:path w="56" h="104">
                    <a:moveTo>
                      <a:pt x="8" y="0"/>
                    </a:moveTo>
                    <a:cubicBezTo>
                      <a:pt x="4" y="44"/>
                      <a:pt x="0" y="88"/>
                      <a:pt x="8" y="96"/>
                    </a:cubicBezTo>
                    <a:cubicBezTo>
                      <a:pt x="16" y="104"/>
                      <a:pt x="48" y="56"/>
                      <a:pt x="56" y="48"/>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40" name="Freeform 41"/>
              <p:cNvSpPr/>
              <p:nvPr/>
            </p:nvSpPr>
            <p:spPr>
              <a:xfrm rot="-3687747">
                <a:off x="3069" y="1604"/>
                <a:ext cx="89" cy="58"/>
              </a:xfrm>
              <a:custGeom>
                <a:avLst/>
                <a:gdLst/>
                <a:ahLst/>
                <a:cxnLst>
                  <a:cxn ang="0">
                    <a:pos x="13" y="0"/>
                  </a:cxn>
                  <a:cxn ang="0">
                    <a:pos x="13" y="54"/>
                  </a:cxn>
                  <a:cxn ang="0">
                    <a:pos x="89" y="27"/>
                  </a:cxn>
                </a:cxnLst>
                <a:rect l="0" t="0" r="0" b="0"/>
                <a:pathLst>
                  <a:path w="56" h="104">
                    <a:moveTo>
                      <a:pt x="8" y="0"/>
                    </a:moveTo>
                    <a:cubicBezTo>
                      <a:pt x="4" y="44"/>
                      <a:pt x="0" y="88"/>
                      <a:pt x="8" y="96"/>
                    </a:cubicBezTo>
                    <a:cubicBezTo>
                      <a:pt x="16" y="104"/>
                      <a:pt x="48" y="56"/>
                      <a:pt x="56" y="48"/>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41" name="Freeform 42"/>
              <p:cNvSpPr/>
              <p:nvPr/>
            </p:nvSpPr>
            <p:spPr>
              <a:xfrm rot="-3687747">
                <a:off x="3160" y="1419"/>
                <a:ext cx="89" cy="58"/>
              </a:xfrm>
              <a:custGeom>
                <a:avLst/>
                <a:gdLst/>
                <a:ahLst/>
                <a:cxnLst>
                  <a:cxn ang="0">
                    <a:pos x="13" y="0"/>
                  </a:cxn>
                  <a:cxn ang="0">
                    <a:pos x="13" y="54"/>
                  </a:cxn>
                  <a:cxn ang="0">
                    <a:pos x="89" y="27"/>
                  </a:cxn>
                </a:cxnLst>
                <a:rect l="0" t="0" r="0" b="0"/>
                <a:pathLst>
                  <a:path w="56" h="104">
                    <a:moveTo>
                      <a:pt x="8" y="0"/>
                    </a:moveTo>
                    <a:cubicBezTo>
                      <a:pt x="4" y="44"/>
                      <a:pt x="0" y="88"/>
                      <a:pt x="8" y="96"/>
                    </a:cubicBezTo>
                    <a:cubicBezTo>
                      <a:pt x="16" y="104"/>
                      <a:pt x="48" y="56"/>
                      <a:pt x="56" y="48"/>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42" name="Freeform 43"/>
              <p:cNvSpPr/>
              <p:nvPr/>
            </p:nvSpPr>
            <p:spPr>
              <a:xfrm>
                <a:off x="3280" y="1448"/>
                <a:ext cx="80" cy="96"/>
              </a:xfrm>
              <a:custGeom>
                <a:avLst/>
                <a:gdLst/>
                <a:ahLst/>
                <a:cxnLst>
                  <a:cxn ang="0">
                    <a:pos x="0" y="96"/>
                  </a:cxn>
                  <a:cxn ang="0">
                    <a:pos x="80" y="56"/>
                  </a:cxn>
                  <a:cxn ang="0">
                    <a:pos x="64" y="0"/>
                  </a:cxn>
                </a:cxnLst>
                <a:rect l="0" t="0" r="0" b="0"/>
                <a:pathLst>
                  <a:path w="80" h="96">
                    <a:moveTo>
                      <a:pt x="0" y="96"/>
                    </a:moveTo>
                    <a:cubicBezTo>
                      <a:pt x="27" y="69"/>
                      <a:pt x="45" y="68"/>
                      <a:pt x="80" y="56"/>
                    </a:cubicBezTo>
                    <a:cubicBezTo>
                      <a:pt x="58" y="23"/>
                      <a:pt x="64" y="42"/>
                      <a:pt x="64" y="0"/>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43" name="Freeform 44"/>
              <p:cNvSpPr/>
              <p:nvPr/>
            </p:nvSpPr>
            <p:spPr>
              <a:xfrm>
                <a:off x="2840" y="1417"/>
                <a:ext cx="120" cy="79"/>
              </a:xfrm>
              <a:custGeom>
                <a:avLst/>
                <a:gdLst/>
                <a:ahLst/>
                <a:cxnLst>
                  <a:cxn ang="0">
                    <a:pos x="0" y="55"/>
                  </a:cxn>
                  <a:cxn ang="0">
                    <a:pos x="48" y="39"/>
                  </a:cxn>
                  <a:cxn ang="0">
                    <a:pos x="56" y="79"/>
                  </a:cxn>
                  <a:cxn ang="0">
                    <a:pos x="104" y="47"/>
                  </a:cxn>
                  <a:cxn ang="0">
                    <a:pos x="72" y="31"/>
                  </a:cxn>
                </a:cxnLst>
                <a:rect l="0" t="0" r="0" b="0"/>
                <a:pathLst>
                  <a:path w="120" h="79">
                    <a:moveTo>
                      <a:pt x="0" y="55"/>
                    </a:moveTo>
                    <a:cubicBezTo>
                      <a:pt x="6" y="36"/>
                      <a:pt x="9" y="0"/>
                      <a:pt x="48" y="39"/>
                    </a:cubicBezTo>
                    <a:cubicBezTo>
                      <a:pt x="58" y="49"/>
                      <a:pt x="53" y="66"/>
                      <a:pt x="56" y="79"/>
                    </a:cubicBezTo>
                    <a:cubicBezTo>
                      <a:pt x="59" y="78"/>
                      <a:pt x="120" y="78"/>
                      <a:pt x="104" y="47"/>
                    </a:cubicBezTo>
                    <a:cubicBezTo>
                      <a:pt x="99" y="36"/>
                      <a:pt x="80" y="39"/>
                      <a:pt x="72" y="31"/>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44" name="Freeform 45"/>
              <p:cNvSpPr/>
              <p:nvPr/>
            </p:nvSpPr>
            <p:spPr>
              <a:xfrm>
                <a:off x="2992" y="1688"/>
                <a:ext cx="75" cy="88"/>
              </a:xfrm>
              <a:custGeom>
                <a:avLst/>
                <a:gdLst/>
                <a:ahLst/>
                <a:cxnLst>
                  <a:cxn ang="0">
                    <a:pos x="75" y="0"/>
                  </a:cxn>
                  <a:cxn ang="0">
                    <a:pos x="35" y="48"/>
                  </a:cxn>
                  <a:cxn ang="0">
                    <a:pos x="67" y="56"/>
                  </a:cxn>
                  <a:cxn ang="0">
                    <a:pos x="51" y="88"/>
                  </a:cxn>
                </a:cxnLst>
                <a:rect l="0" t="0" r="0" b="0"/>
                <a:pathLst>
                  <a:path w="75" h="88">
                    <a:moveTo>
                      <a:pt x="75" y="0"/>
                    </a:moveTo>
                    <a:cubicBezTo>
                      <a:pt x="60" y="5"/>
                      <a:pt x="0" y="20"/>
                      <a:pt x="35" y="48"/>
                    </a:cubicBezTo>
                    <a:cubicBezTo>
                      <a:pt x="44" y="55"/>
                      <a:pt x="56" y="53"/>
                      <a:pt x="67" y="56"/>
                    </a:cubicBezTo>
                    <a:cubicBezTo>
                      <a:pt x="58" y="84"/>
                      <a:pt x="65" y="74"/>
                      <a:pt x="51" y="88"/>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45" name="Freeform 46"/>
              <p:cNvSpPr/>
              <p:nvPr/>
            </p:nvSpPr>
            <p:spPr>
              <a:xfrm>
                <a:off x="3136" y="1496"/>
                <a:ext cx="120" cy="79"/>
              </a:xfrm>
              <a:custGeom>
                <a:avLst/>
                <a:gdLst/>
                <a:ahLst/>
                <a:cxnLst>
                  <a:cxn ang="0">
                    <a:pos x="0" y="55"/>
                  </a:cxn>
                  <a:cxn ang="0">
                    <a:pos x="48" y="39"/>
                  </a:cxn>
                  <a:cxn ang="0">
                    <a:pos x="56" y="79"/>
                  </a:cxn>
                  <a:cxn ang="0">
                    <a:pos x="104" y="47"/>
                  </a:cxn>
                  <a:cxn ang="0">
                    <a:pos x="72" y="31"/>
                  </a:cxn>
                </a:cxnLst>
                <a:rect l="0" t="0" r="0" b="0"/>
                <a:pathLst>
                  <a:path w="120" h="79">
                    <a:moveTo>
                      <a:pt x="0" y="55"/>
                    </a:moveTo>
                    <a:cubicBezTo>
                      <a:pt x="6" y="36"/>
                      <a:pt x="9" y="0"/>
                      <a:pt x="48" y="39"/>
                    </a:cubicBezTo>
                    <a:cubicBezTo>
                      <a:pt x="58" y="49"/>
                      <a:pt x="53" y="66"/>
                      <a:pt x="56" y="79"/>
                    </a:cubicBezTo>
                    <a:cubicBezTo>
                      <a:pt x="59" y="78"/>
                      <a:pt x="120" y="78"/>
                      <a:pt x="104" y="47"/>
                    </a:cubicBezTo>
                    <a:cubicBezTo>
                      <a:pt x="99" y="36"/>
                      <a:pt x="80" y="39"/>
                      <a:pt x="72" y="31"/>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46" name="Freeform 47"/>
              <p:cNvSpPr/>
              <p:nvPr/>
            </p:nvSpPr>
            <p:spPr>
              <a:xfrm>
                <a:off x="3077" y="1256"/>
                <a:ext cx="75" cy="88"/>
              </a:xfrm>
              <a:custGeom>
                <a:avLst/>
                <a:gdLst/>
                <a:ahLst/>
                <a:cxnLst>
                  <a:cxn ang="0">
                    <a:pos x="75" y="0"/>
                  </a:cxn>
                  <a:cxn ang="0">
                    <a:pos x="35" y="48"/>
                  </a:cxn>
                  <a:cxn ang="0">
                    <a:pos x="67" y="56"/>
                  </a:cxn>
                  <a:cxn ang="0">
                    <a:pos x="51" y="88"/>
                  </a:cxn>
                </a:cxnLst>
                <a:rect l="0" t="0" r="0" b="0"/>
                <a:pathLst>
                  <a:path w="75" h="88">
                    <a:moveTo>
                      <a:pt x="75" y="0"/>
                    </a:moveTo>
                    <a:cubicBezTo>
                      <a:pt x="60" y="5"/>
                      <a:pt x="0" y="20"/>
                      <a:pt x="35" y="48"/>
                    </a:cubicBezTo>
                    <a:cubicBezTo>
                      <a:pt x="44" y="55"/>
                      <a:pt x="56" y="53"/>
                      <a:pt x="67" y="56"/>
                    </a:cubicBezTo>
                    <a:cubicBezTo>
                      <a:pt x="58" y="84"/>
                      <a:pt x="65" y="74"/>
                      <a:pt x="51" y="88"/>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47" name="Freeform 48"/>
              <p:cNvSpPr/>
              <p:nvPr/>
            </p:nvSpPr>
            <p:spPr>
              <a:xfrm>
                <a:off x="3040" y="1448"/>
                <a:ext cx="80" cy="96"/>
              </a:xfrm>
              <a:custGeom>
                <a:avLst/>
                <a:gdLst/>
                <a:ahLst/>
                <a:cxnLst>
                  <a:cxn ang="0">
                    <a:pos x="0" y="96"/>
                  </a:cxn>
                  <a:cxn ang="0">
                    <a:pos x="80" y="56"/>
                  </a:cxn>
                  <a:cxn ang="0">
                    <a:pos x="64" y="0"/>
                  </a:cxn>
                </a:cxnLst>
                <a:rect l="0" t="0" r="0" b="0"/>
                <a:pathLst>
                  <a:path w="80" h="96">
                    <a:moveTo>
                      <a:pt x="0" y="96"/>
                    </a:moveTo>
                    <a:cubicBezTo>
                      <a:pt x="27" y="69"/>
                      <a:pt x="45" y="68"/>
                      <a:pt x="80" y="56"/>
                    </a:cubicBezTo>
                    <a:cubicBezTo>
                      <a:pt x="58" y="23"/>
                      <a:pt x="64" y="42"/>
                      <a:pt x="64" y="0"/>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48" name="Freeform 49"/>
              <p:cNvSpPr/>
              <p:nvPr/>
            </p:nvSpPr>
            <p:spPr>
              <a:xfrm>
                <a:off x="3008" y="1544"/>
                <a:ext cx="120" cy="79"/>
              </a:xfrm>
              <a:custGeom>
                <a:avLst/>
                <a:gdLst/>
                <a:ahLst/>
                <a:cxnLst>
                  <a:cxn ang="0">
                    <a:pos x="0" y="55"/>
                  </a:cxn>
                  <a:cxn ang="0">
                    <a:pos x="48" y="39"/>
                  </a:cxn>
                  <a:cxn ang="0">
                    <a:pos x="56" y="79"/>
                  </a:cxn>
                  <a:cxn ang="0">
                    <a:pos x="104" y="47"/>
                  </a:cxn>
                  <a:cxn ang="0">
                    <a:pos x="72" y="31"/>
                  </a:cxn>
                </a:cxnLst>
                <a:rect l="0" t="0" r="0" b="0"/>
                <a:pathLst>
                  <a:path w="120" h="79">
                    <a:moveTo>
                      <a:pt x="0" y="55"/>
                    </a:moveTo>
                    <a:cubicBezTo>
                      <a:pt x="6" y="36"/>
                      <a:pt x="9" y="0"/>
                      <a:pt x="48" y="39"/>
                    </a:cubicBezTo>
                    <a:cubicBezTo>
                      <a:pt x="58" y="49"/>
                      <a:pt x="53" y="66"/>
                      <a:pt x="56" y="79"/>
                    </a:cubicBezTo>
                    <a:cubicBezTo>
                      <a:pt x="59" y="78"/>
                      <a:pt x="120" y="78"/>
                      <a:pt x="104" y="47"/>
                    </a:cubicBezTo>
                    <a:cubicBezTo>
                      <a:pt x="99" y="36"/>
                      <a:pt x="80" y="39"/>
                      <a:pt x="72" y="31"/>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49" name="Freeform 50"/>
              <p:cNvSpPr/>
              <p:nvPr/>
            </p:nvSpPr>
            <p:spPr>
              <a:xfrm>
                <a:off x="3232" y="1352"/>
                <a:ext cx="75" cy="88"/>
              </a:xfrm>
              <a:custGeom>
                <a:avLst/>
                <a:gdLst/>
                <a:ahLst/>
                <a:cxnLst>
                  <a:cxn ang="0">
                    <a:pos x="75" y="0"/>
                  </a:cxn>
                  <a:cxn ang="0">
                    <a:pos x="35" y="48"/>
                  </a:cxn>
                  <a:cxn ang="0">
                    <a:pos x="67" y="56"/>
                  </a:cxn>
                  <a:cxn ang="0">
                    <a:pos x="51" y="88"/>
                  </a:cxn>
                </a:cxnLst>
                <a:rect l="0" t="0" r="0" b="0"/>
                <a:pathLst>
                  <a:path w="75" h="88">
                    <a:moveTo>
                      <a:pt x="75" y="0"/>
                    </a:moveTo>
                    <a:cubicBezTo>
                      <a:pt x="60" y="5"/>
                      <a:pt x="0" y="20"/>
                      <a:pt x="35" y="48"/>
                    </a:cubicBezTo>
                    <a:cubicBezTo>
                      <a:pt x="44" y="55"/>
                      <a:pt x="56" y="53"/>
                      <a:pt x="67" y="56"/>
                    </a:cubicBezTo>
                    <a:cubicBezTo>
                      <a:pt x="58" y="84"/>
                      <a:pt x="65" y="74"/>
                      <a:pt x="51" y="88"/>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50" name="Freeform 51"/>
              <p:cNvSpPr/>
              <p:nvPr/>
            </p:nvSpPr>
            <p:spPr>
              <a:xfrm flipH="1" flipV="1">
                <a:off x="2976" y="1352"/>
                <a:ext cx="80" cy="96"/>
              </a:xfrm>
              <a:custGeom>
                <a:avLst/>
                <a:gdLst/>
                <a:ahLst/>
                <a:cxnLst>
                  <a:cxn ang="0">
                    <a:pos x="0" y="96"/>
                  </a:cxn>
                  <a:cxn ang="0">
                    <a:pos x="80" y="56"/>
                  </a:cxn>
                  <a:cxn ang="0">
                    <a:pos x="64" y="0"/>
                  </a:cxn>
                </a:cxnLst>
                <a:rect l="0" t="0" r="0" b="0"/>
                <a:pathLst>
                  <a:path w="80" h="96">
                    <a:moveTo>
                      <a:pt x="0" y="96"/>
                    </a:moveTo>
                    <a:cubicBezTo>
                      <a:pt x="27" y="69"/>
                      <a:pt x="45" y="68"/>
                      <a:pt x="80" y="56"/>
                    </a:cubicBezTo>
                    <a:cubicBezTo>
                      <a:pt x="58" y="23"/>
                      <a:pt x="64" y="42"/>
                      <a:pt x="64" y="0"/>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51" name="Freeform 52"/>
              <p:cNvSpPr/>
              <p:nvPr/>
            </p:nvSpPr>
            <p:spPr>
              <a:xfrm flipH="1" flipV="1">
                <a:off x="3208" y="1409"/>
                <a:ext cx="120" cy="79"/>
              </a:xfrm>
              <a:custGeom>
                <a:avLst/>
                <a:gdLst/>
                <a:ahLst/>
                <a:cxnLst>
                  <a:cxn ang="0">
                    <a:pos x="0" y="55"/>
                  </a:cxn>
                  <a:cxn ang="0">
                    <a:pos x="48" y="39"/>
                  </a:cxn>
                  <a:cxn ang="0">
                    <a:pos x="56" y="79"/>
                  </a:cxn>
                  <a:cxn ang="0">
                    <a:pos x="104" y="47"/>
                  </a:cxn>
                  <a:cxn ang="0">
                    <a:pos x="72" y="31"/>
                  </a:cxn>
                </a:cxnLst>
                <a:rect l="0" t="0" r="0" b="0"/>
                <a:pathLst>
                  <a:path w="120" h="79">
                    <a:moveTo>
                      <a:pt x="0" y="55"/>
                    </a:moveTo>
                    <a:cubicBezTo>
                      <a:pt x="6" y="36"/>
                      <a:pt x="9" y="0"/>
                      <a:pt x="48" y="39"/>
                    </a:cubicBezTo>
                    <a:cubicBezTo>
                      <a:pt x="58" y="49"/>
                      <a:pt x="53" y="66"/>
                      <a:pt x="56" y="79"/>
                    </a:cubicBezTo>
                    <a:cubicBezTo>
                      <a:pt x="59" y="78"/>
                      <a:pt x="120" y="78"/>
                      <a:pt x="104" y="47"/>
                    </a:cubicBezTo>
                    <a:cubicBezTo>
                      <a:pt x="99" y="36"/>
                      <a:pt x="80" y="39"/>
                      <a:pt x="72" y="31"/>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52" name="Freeform 53"/>
              <p:cNvSpPr/>
              <p:nvPr/>
            </p:nvSpPr>
            <p:spPr>
              <a:xfrm flipH="1" flipV="1">
                <a:off x="3157" y="1208"/>
                <a:ext cx="75" cy="88"/>
              </a:xfrm>
              <a:custGeom>
                <a:avLst/>
                <a:gdLst/>
                <a:ahLst/>
                <a:cxnLst>
                  <a:cxn ang="0">
                    <a:pos x="75" y="0"/>
                  </a:cxn>
                  <a:cxn ang="0">
                    <a:pos x="35" y="48"/>
                  </a:cxn>
                  <a:cxn ang="0">
                    <a:pos x="67" y="56"/>
                  </a:cxn>
                  <a:cxn ang="0">
                    <a:pos x="51" y="88"/>
                  </a:cxn>
                </a:cxnLst>
                <a:rect l="0" t="0" r="0" b="0"/>
                <a:pathLst>
                  <a:path w="75" h="88">
                    <a:moveTo>
                      <a:pt x="75" y="0"/>
                    </a:moveTo>
                    <a:cubicBezTo>
                      <a:pt x="60" y="5"/>
                      <a:pt x="0" y="20"/>
                      <a:pt x="35" y="48"/>
                    </a:cubicBezTo>
                    <a:cubicBezTo>
                      <a:pt x="44" y="55"/>
                      <a:pt x="56" y="53"/>
                      <a:pt x="67" y="56"/>
                    </a:cubicBezTo>
                    <a:cubicBezTo>
                      <a:pt x="58" y="84"/>
                      <a:pt x="65" y="74"/>
                      <a:pt x="51" y="88"/>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53" name="Freeform 54"/>
              <p:cNvSpPr/>
              <p:nvPr/>
            </p:nvSpPr>
            <p:spPr>
              <a:xfrm flipH="1" flipV="1">
                <a:off x="3232" y="1520"/>
                <a:ext cx="80" cy="96"/>
              </a:xfrm>
              <a:custGeom>
                <a:avLst/>
                <a:gdLst/>
                <a:ahLst/>
                <a:cxnLst>
                  <a:cxn ang="0">
                    <a:pos x="0" y="96"/>
                  </a:cxn>
                  <a:cxn ang="0">
                    <a:pos x="80" y="56"/>
                  </a:cxn>
                  <a:cxn ang="0">
                    <a:pos x="64" y="0"/>
                  </a:cxn>
                </a:cxnLst>
                <a:rect l="0" t="0" r="0" b="0"/>
                <a:pathLst>
                  <a:path w="80" h="96">
                    <a:moveTo>
                      <a:pt x="0" y="96"/>
                    </a:moveTo>
                    <a:cubicBezTo>
                      <a:pt x="27" y="69"/>
                      <a:pt x="45" y="68"/>
                      <a:pt x="80" y="56"/>
                    </a:cubicBezTo>
                    <a:cubicBezTo>
                      <a:pt x="58" y="23"/>
                      <a:pt x="64" y="42"/>
                      <a:pt x="64" y="0"/>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54" name="Freeform 55"/>
              <p:cNvSpPr/>
              <p:nvPr/>
            </p:nvSpPr>
            <p:spPr>
              <a:xfrm flipH="1" flipV="1">
                <a:off x="3157" y="1640"/>
                <a:ext cx="75" cy="88"/>
              </a:xfrm>
              <a:custGeom>
                <a:avLst/>
                <a:gdLst/>
                <a:ahLst/>
                <a:cxnLst>
                  <a:cxn ang="0">
                    <a:pos x="75" y="0"/>
                  </a:cxn>
                  <a:cxn ang="0">
                    <a:pos x="35" y="48"/>
                  </a:cxn>
                  <a:cxn ang="0">
                    <a:pos x="67" y="56"/>
                  </a:cxn>
                  <a:cxn ang="0">
                    <a:pos x="51" y="88"/>
                  </a:cxn>
                </a:cxnLst>
                <a:rect l="0" t="0" r="0" b="0"/>
                <a:pathLst>
                  <a:path w="75" h="88">
                    <a:moveTo>
                      <a:pt x="75" y="0"/>
                    </a:moveTo>
                    <a:cubicBezTo>
                      <a:pt x="60" y="5"/>
                      <a:pt x="0" y="20"/>
                      <a:pt x="35" y="48"/>
                    </a:cubicBezTo>
                    <a:cubicBezTo>
                      <a:pt x="44" y="55"/>
                      <a:pt x="56" y="53"/>
                      <a:pt x="67" y="56"/>
                    </a:cubicBezTo>
                    <a:cubicBezTo>
                      <a:pt x="58" y="84"/>
                      <a:pt x="65" y="74"/>
                      <a:pt x="51" y="88"/>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55" name="Freeform 56"/>
              <p:cNvSpPr/>
              <p:nvPr/>
            </p:nvSpPr>
            <p:spPr>
              <a:xfrm flipH="1" flipV="1">
                <a:off x="3104" y="1440"/>
                <a:ext cx="80" cy="96"/>
              </a:xfrm>
              <a:custGeom>
                <a:avLst/>
                <a:gdLst/>
                <a:ahLst/>
                <a:cxnLst>
                  <a:cxn ang="0">
                    <a:pos x="0" y="96"/>
                  </a:cxn>
                  <a:cxn ang="0">
                    <a:pos x="80" y="56"/>
                  </a:cxn>
                  <a:cxn ang="0">
                    <a:pos x="64" y="0"/>
                  </a:cxn>
                </a:cxnLst>
                <a:rect l="0" t="0" r="0" b="0"/>
                <a:pathLst>
                  <a:path w="80" h="96">
                    <a:moveTo>
                      <a:pt x="0" y="96"/>
                    </a:moveTo>
                    <a:cubicBezTo>
                      <a:pt x="27" y="69"/>
                      <a:pt x="45" y="68"/>
                      <a:pt x="80" y="56"/>
                    </a:cubicBezTo>
                    <a:cubicBezTo>
                      <a:pt x="58" y="23"/>
                      <a:pt x="64" y="42"/>
                      <a:pt x="64" y="0"/>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56" name="Freeform 57"/>
              <p:cNvSpPr/>
              <p:nvPr/>
            </p:nvSpPr>
            <p:spPr>
              <a:xfrm flipH="1" flipV="1">
                <a:off x="3096" y="1336"/>
                <a:ext cx="120" cy="79"/>
              </a:xfrm>
              <a:custGeom>
                <a:avLst/>
                <a:gdLst/>
                <a:ahLst/>
                <a:cxnLst>
                  <a:cxn ang="0">
                    <a:pos x="0" y="55"/>
                  </a:cxn>
                  <a:cxn ang="0">
                    <a:pos x="48" y="39"/>
                  </a:cxn>
                  <a:cxn ang="0">
                    <a:pos x="56" y="79"/>
                  </a:cxn>
                  <a:cxn ang="0">
                    <a:pos x="104" y="47"/>
                  </a:cxn>
                  <a:cxn ang="0">
                    <a:pos x="72" y="31"/>
                  </a:cxn>
                </a:cxnLst>
                <a:rect l="0" t="0" r="0" b="0"/>
                <a:pathLst>
                  <a:path w="120" h="79">
                    <a:moveTo>
                      <a:pt x="0" y="55"/>
                    </a:moveTo>
                    <a:cubicBezTo>
                      <a:pt x="6" y="36"/>
                      <a:pt x="9" y="0"/>
                      <a:pt x="48" y="39"/>
                    </a:cubicBezTo>
                    <a:cubicBezTo>
                      <a:pt x="58" y="49"/>
                      <a:pt x="53" y="66"/>
                      <a:pt x="56" y="79"/>
                    </a:cubicBezTo>
                    <a:cubicBezTo>
                      <a:pt x="59" y="78"/>
                      <a:pt x="120" y="78"/>
                      <a:pt x="104" y="47"/>
                    </a:cubicBezTo>
                    <a:cubicBezTo>
                      <a:pt x="99" y="36"/>
                      <a:pt x="80" y="39"/>
                      <a:pt x="72" y="31"/>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57" name="Freeform 58"/>
              <p:cNvSpPr/>
              <p:nvPr/>
            </p:nvSpPr>
            <p:spPr>
              <a:xfrm flipH="1" flipV="1">
                <a:off x="2917" y="1552"/>
                <a:ext cx="75" cy="88"/>
              </a:xfrm>
              <a:custGeom>
                <a:avLst/>
                <a:gdLst/>
                <a:ahLst/>
                <a:cxnLst>
                  <a:cxn ang="0">
                    <a:pos x="75" y="0"/>
                  </a:cxn>
                  <a:cxn ang="0">
                    <a:pos x="35" y="48"/>
                  </a:cxn>
                  <a:cxn ang="0">
                    <a:pos x="67" y="56"/>
                  </a:cxn>
                  <a:cxn ang="0">
                    <a:pos x="51" y="88"/>
                  </a:cxn>
                </a:cxnLst>
                <a:rect l="0" t="0" r="0" b="0"/>
                <a:pathLst>
                  <a:path w="75" h="88">
                    <a:moveTo>
                      <a:pt x="75" y="0"/>
                    </a:moveTo>
                    <a:cubicBezTo>
                      <a:pt x="60" y="5"/>
                      <a:pt x="0" y="20"/>
                      <a:pt x="35" y="48"/>
                    </a:cubicBezTo>
                    <a:cubicBezTo>
                      <a:pt x="44" y="55"/>
                      <a:pt x="56" y="53"/>
                      <a:pt x="67" y="56"/>
                    </a:cubicBezTo>
                    <a:cubicBezTo>
                      <a:pt x="58" y="84"/>
                      <a:pt x="65" y="74"/>
                      <a:pt x="51" y="88"/>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sp>
            <p:nvSpPr>
              <p:cNvPr id="204858" name="Freeform 59"/>
              <p:cNvSpPr/>
              <p:nvPr/>
            </p:nvSpPr>
            <p:spPr>
              <a:xfrm>
                <a:off x="2984" y="1400"/>
                <a:ext cx="120" cy="79"/>
              </a:xfrm>
              <a:custGeom>
                <a:avLst/>
                <a:gdLst/>
                <a:ahLst/>
                <a:cxnLst>
                  <a:cxn ang="0">
                    <a:pos x="0" y="55"/>
                  </a:cxn>
                  <a:cxn ang="0">
                    <a:pos x="48" y="39"/>
                  </a:cxn>
                  <a:cxn ang="0">
                    <a:pos x="56" y="79"/>
                  </a:cxn>
                  <a:cxn ang="0">
                    <a:pos x="104" y="47"/>
                  </a:cxn>
                  <a:cxn ang="0">
                    <a:pos x="72" y="31"/>
                  </a:cxn>
                </a:cxnLst>
                <a:rect l="0" t="0" r="0" b="0"/>
                <a:pathLst>
                  <a:path w="120" h="79">
                    <a:moveTo>
                      <a:pt x="0" y="55"/>
                    </a:moveTo>
                    <a:cubicBezTo>
                      <a:pt x="6" y="36"/>
                      <a:pt x="9" y="0"/>
                      <a:pt x="48" y="39"/>
                    </a:cubicBezTo>
                    <a:cubicBezTo>
                      <a:pt x="58" y="49"/>
                      <a:pt x="53" y="66"/>
                      <a:pt x="56" y="79"/>
                    </a:cubicBezTo>
                    <a:cubicBezTo>
                      <a:pt x="59" y="78"/>
                      <a:pt x="120" y="78"/>
                      <a:pt x="104" y="47"/>
                    </a:cubicBezTo>
                    <a:cubicBezTo>
                      <a:pt x="99" y="36"/>
                      <a:pt x="80" y="39"/>
                      <a:pt x="72" y="31"/>
                    </a:cubicBezTo>
                  </a:path>
                </a:pathLst>
              </a:custGeom>
              <a:noFill/>
              <a:ln w="28575" cap="flat" cmpd="sng">
                <a:solidFill>
                  <a:srgbClr val="FF0000"/>
                </a:solidFill>
                <a:prstDash val="solid"/>
                <a:round/>
                <a:headEnd type="none" w="sm" len="sm"/>
                <a:tailEnd type="none" w="sm" len="sm"/>
              </a:ln>
            </p:spPr>
            <p:txBody>
              <a:bodyPr/>
              <a:lstStyle/>
              <a:p>
                <a:endParaRPr lang="zh-CN" altLang="en-US"/>
              </a:p>
            </p:txBody>
          </p:sp>
        </p:grpSp>
      </p:grpSp>
      <p:sp>
        <p:nvSpPr>
          <p:cNvPr id="204859" name="Line 60"/>
          <p:cNvSpPr/>
          <p:nvPr/>
        </p:nvSpPr>
        <p:spPr>
          <a:xfrm flipH="1">
            <a:off x="4114800" y="2743200"/>
            <a:ext cx="990600" cy="0"/>
          </a:xfrm>
          <a:prstGeom prst="line">
            <a:avLst/>
          </a:prstGeom>
          <a:ln w="57150" cap="flat" cmpd="sng">
            <a:solidFill>
              <a:schemeClr val="tx1"/>
            </a:solidFill>
            <a:prstDash val="solid"/>
            <a:round/>
            <a:headEnd type="triangle" w="med" len="med"/>
            <a:tailEnd type="none" w="sm" len="sm"/>
          </a:ln>
        </p:spPr>
      </p:sp>
      <p:sp>
        <p:nvSpPr>
          <p:cNvPr id="204860" name="Line 61"/>
          <p:cNvSpPr/>
          <p:nvPr/>
        </p:nvSpPr>
        <p:spPr>
          <a:xfrm flipH="1">
            <a:off x="7772400" y="5181600"/>
            <a:ext cx="685800" cy="0"/>
          </a:xfrm>
          <a:prstGeom prst="line">
            <a:avLst/>
          </a:prstGeom>
          <a:ln w="57150" cap="flat" cmpd="sng">
            <a:solidFill>
              <a:schemeClr val="tx1"/>
            </a:solidFill>
            <a:prstDash val="solid"/>
            <a:round/>
            <a:headEnd type="none" w="sm" len="sm"/>
            <a:tailEnd type="triangle" w="med" len="med"/>
          </a:ln>
        </p:spPr>
      </p:sp>
      <p:sp>
        <p:nvSpPr>
          <p:cNvPr id="204861" name="Line 62"/>
          <p:cNvSpPr/>
          <p:nvPr/>
        </p:nvSpPr>
        <p:spPr>
          <a:xfrm flipH="1">
            <a:off x="7696200" y="2743200"/>
            <a:ext cx="762000" cy="0"/>
          </a:xfrm>
          <a:prstGeom prst="line">
            <a:avLst/>
          </a:prstGeom>
          <a:ln w="57150" cap="flat" cmpd="sng">
            <a:solidFill>
              <a:schemeClr val="tx1"/>
            </a:solidFill>
            <a:prstDash val="solid"/>
            <a:round/>
            <a:headEnd type="none" w="med" len="med"/>
            <a:tailEnd type="none" w="med" len="med"/>
          </a:ln>
        </p:spPr>
      </p:sp>
      <p:sp>
        <p:nvSpPr>
          <p:cNvPr id="118798" name="Rectangle 63"/>
          <p:cNvSpPr/>
          <p:nvPr/>
        </p:nvSpPr>
        <p:spPr>
          <a:xfrm>
            <a:off x="1438910" y="0"/>
            <a:ext cx="7548245" cy="1476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algn="ctr" fontAlgn="base">
              <a:spcBef>
                <a:spcPct val="0"/>
              </a:spcBef>
              <a:buClrTx/>
              <a:buNone/>
            </a:pPr>
            <a:r>
              <a:rPr lang="en-US" altLang="zh-CN" sz="3000" strike="noStrike" noProof="1">
                <a:solidFill>
                  <a:schemeClr val="accent5"/>
                </a:solidFill>
                <a:latin typeface="Arial" panose="020B0604020202020204" pitchFamily="34" charset="0"/>
                <a:ea typeface="+mn-ea"/>
                <a:cs typeface="+mn-cs"/>
              </a:rPr>
              <a:t>2D-LC-MS</a:t>
            </a:r>
            <a:endParaRPr lang="en-US" altLang="zh-CN" sz="3000" strike="noStrike" noProof="1">
              <a:solidFill>
                <a:schemeClr val="accent5"/>
              </a:solidFill>
              <a:latin typeface="Arial" panose="020B0604020202020204" pitchFamily="34" charset="0"/>
            </a:endParaRPr>
          </a:p>
          <a:p>
            <a:pPr marL="0" lvl="0" indent="0" algn="ctr" fontAlgn="base">
              <a:spcBef>
                <a:spcPct val="0"/>
              </a:spcBef>
              <a:buClrTx/>
              <a:buNone/>
            </a:pPr>
            <a:r>
              <a:rPr lang="en-US" altLang="zh-CN" sz="3000" strike="noStrike" noProof="1">
                <a:solidFill>
                  <a:schemeClr val="accent5"/>
                </a:solidFill>
                <a:latin typeface="Arial" panose="020B0604020202020204" pitchFamily="34" charset="0"/>
                <a:ea typeface="+mn-ea"/>
                <a:cs typeface="+mn-cs"/>
              </a:rPr>
              <a:t>Multi-Dimensional Protein Identification Technology  (MudPIT)</a:t>
            </a:r>
          </a:p>
        </p:txBody>
      </p:sp>
      <p:sp>
        <p:nvSpPr>
          <p:cNvPr id="118799" name="Text Box 64"/>
          <p:cNvSpPr txBox="1"/>
          <p:nvPr/>
        </p:nvSpPr>
        <p:spPr>
          <a:xfrm>
            <a:off x="314325" y="3351213"/>
            <a:ext cx="1873250"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algn="ctr" fontAlgn="base">
              <a:spcBef>
                <a:spcPct val="0"/>
              </a:spcBef>
              <a:buClrTx/>
              <a:buNone/>
            </a:pPr>
            <a:r>
              <a:rPr lang="en-US" altLang="zh-CN" sz="1800" strike="noStrike" noProof="1">
                <a:latin typeface="Arial" panose="020B0604020202020204" pitchFamily="34" charset="0"/>
                <a:ea typeface="+mn-ea"/>
                <a:cs typeface="+mn-cs"/>
              </a:rPr>
              <a:t>Denatured </a:t>
            </a:r>
            <a:endParaRPr lang="en-US" altLang="zh-CN" sz="1800" strike="noStrike" noProof="1">
              <a:latin typeface="Arial" panose="020B0604020202020204" pitchFamily="34" charset="0"/>
            </a:endParaRPr>
          </a:p>
          <a:p>
            <a:pPr marL="0" lvl="0" indent="0" algn="ctr" fontAlgn="base">
              <a:spcBef>
                <a:spcPct val="0"/>
              </a:spcBef>
              <a:buClrTx/>
              <a:buNone/>
            </a:pPr>
            <a:r>
              <a:rPr lang="en-US" altLang="zh-CN" sz="1800" strike="noStrike" noProof="1">
                <a:latin typeface="Arial" panose="020B0604020202020204" pitchFamily="34" charset="0"/>
                <a:ea typeface="+mn-ea"/>
                <a:cs typeface="+mn-cs"/>
              </a:rPr>
              <a:t>Protein Complex</a:t>
            </a:r>
            <a:endParaRPr lang="en-US" altLang="zh-CN" sz="1800" strike="noStrike" noProof="1">
              <a:latin typeface="Arial" panose="020B0604020202020204" pitchFamily="34" charset="0"/>
            </a:endParaRPr>
          </a:p>
        </p:txBody>
      </p:sp>
      <p:sp>
        <p:nvSpPr>
          <p:cNvPr id="204864" name="Line 65"/>
          <p:cNvSpPr/>
          <p:nvPr/>
        </p:nvSpPr>
        <p:spPr>
          <a:xfrm>
            <a:off x="6172200" y="2667000"/>
            <a:ext cx="1143000" cy="0"/>
          </a:xfrm>
          <a:prstGeom prst="line">
            <a:avLst/>
          </a:prstGeom>
          <a:ln w="9525" cap="flat" cmpd="sng">
            <a:solidFill>
              <a:schemeClr val="tx1"/>
            </a:solidFill>
            <a:prstDash val="solid"/>
            <a:round/>
            <a:headEnd type="none" w="med" len="med"/>
            <a:tailEnd type="none" w="med" len="med"/>
          </a:ln>
        </p:spPr>
      </p:sp>
      <p:sp>
        <p:nvSpPr>
          <p:cNvPr id="204865" name="Line 66"/>
          <p:cNvSpPr/>
          <p:nvPr/>
        </p:nvSpPr>
        <p:spPr>
          <a:xfrm>
            <a:off x="6172200" y="2819400"/>
            <a:ext cx="1143000" cy="0"/>
          </a:xfrm>
          <a:prstGeom prst="line">
            <a:avLst/>
          </a:prstGeom>
          <a:ln w="9525" cap="flat" cmpd="sng">
            <a:solidFill>
              <a:schemeClr val="tx1"/>
            </a:solidFill>
            <a:prstDash val="solid"/>
            <a:round/>
            <a:headEnd type="none" w="med" len="med"/>
            <a:tailEnd type="none" w="med" len="med"/>
          </a:ln>
        </p:spPr>
      </p:sp>
      <p:sp>
        <p:nvSpPr>
          <p:cNvPr id="204866" name="Line 67"/>
          <p:cNvSpPr/>
          <p:nvPr/>
        </p:nvSpPr>
        <p:spPr>
          <a:xfrm>
            <a:off x="7315200" y="2667000"/>
            <a:ext cx="228600" cy="76200"/>
          </a:xfrm>
          <a:prstGeom prst="line">
            <a:avLst/>
          </a:prstGeom>
          <a:ln w="9525" cap="flat" cmpd="sng">
            <a:solidFill>
              <a:schemeClr val="tx1"/>
            </a:solidFill>
            <a:prstDash val="solid"/>
            <a:round/>
            <a:headEnd type="none" w="med" len="med"/>
            <a:tailEnd type="none" w="med" len="med"/>
          </a:ln>
        </p:spPr>
      </p:sp>
      <p:sp>
        <p:nvSpPr>
          <p:cNvPr id="204867" name="Line 68"/>
          <p:cNvSpPr/>
          <p:nvPr/>
        </p:nvSpPr>
        <p:spPr>
          <a:xfrm flipV="1">
            <a:off x="7315200" y="2743200"/>
            <a:ext cx="228600" cy="76200"/>
          </a:xfrm>
          <a:prstGeom prst="line">
            <a:avLst/>
          </a:prstGeom>
          <a:ln w="9525" cap="flat" cmpd="sng">
            <a:solidFill>
              <a:schemeClr val="tx1"/>
            </a:solidFill>
            <a:prstDash val="solid"/>
            <a:round/>
            <a:headEnd type="none" w="med" len="med"/>
            <a:tailEnd type="none" w="med" len="med"/>
          </a:ln>
        </p:spPr>
      </p:sp>
      <p:sp>
        <p:nvSpPr>
          <p:cNvPr id="118804" name="Oval 69"/>
          <p:cNvSpPr/>
          <p:nvPr/>
        </p:nvSpPr>
        <p:spPr>
          <a:xfrm>
            <a:off x="7010400" y="26670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05" name="Oval 70"/>
          <p:cNvSpPr/>
          <p:nvPr/>
        </p:nvSpPr>
        <p:spPr>
          <a:xfrm>
            <a:off x="7086600" y="26670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06" name="Oval 71"/>
          <p:cNvSpPr/>
          <p:nvPr/>
        </p:nvSpPr>
        <p:spPr>
          <a:xfrm>
            <a:off x="7162800" y="26670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07" name="Oval 72"/>
          <p:cNvSpPr/>
          <p:nvPr/>
        </p:nvSpPr>
        <p:spPr>
          <a:xfrm>
            <a:off x="7239000" y="26670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08" name="Oval 73"/>
          <p:cNvSpPr/>
          <p:nvPr/>
        </p:nvSpPr>
        <p:spPr>
          <a:xfrm>
            <a:off x="7086600" y="27432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09" name="Oval 74"/>
          <p:cNvSpPr/>
          <p:nvPr/>
        </p:nvSpPr>
        <p:spPr>
          <a:xfrm>
            <a:off x="7162800" y="27432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10" name="Oval 75"/>
          <p:cNvSpPr/>
          <p:nvPr/>
        </p:nvSpPr>
        <p:spPr>
          <a:xfrm>
            <a:off x="7239000" y="27432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11" name="Oval 76"/>
          <p:cNvSpPr/>
          <p:nvPr/>
        </p:nvSpPr>
        <p:spPr>
          <a:xfrm>
            <a:off x="7010400" y="27432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12" name="Oval 77"/>
          <p:cNvSpPr/>
          <p:nvPr/>
        </p:nvSpPr>
        <p:spPr>
          <a:xfrm>
            <a:off x="7315200" y="26670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13" name="Oval 78"/>
          <p:cNvSpPr/>
          <p:nvPr/>
        </p:nvSpPr>
        <p:spPr>
          <a:xfrm>
            <a:off x="7315200" y="27432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14" name="Oval 79"/>
          <p:cNvSpPr/>
          <p:nvPr/>
        </p:nvSpPr>
        <p:spPr>
          <a:xfrm>
            <a:off x="6629400" y="26670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15" name="Oval 80"/>
          <p:cNvSpPr/>
          <p:nvPr/>
        </p:nvSpPr>
        <p:spPr>
          <a:xfrm>
            <a:off x="6705600" y="26670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16" name="Oval 81"/>
          <p:cNvSpPr/>
          <p:nvPr/>
        </p:nvSpPr>
        <p:spPr>
          <a:xfrm>
            <a:off x="6781800" y="26670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17" name="Oval 82"/>
          <p:cNvSpPr/>
          <p:nvPr/>
        </p:nvSpPr>
        <p:spPr>
          <a:xfrm>
            <a:off x="6858000" y="26670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18" name="Oval 83"/>
          <p:cNvSpPr/>
          <p:nvPr/>
        </p:nvSpPr>
        <p:spPr>
          <a:xfrm>
            <a:off x="6705600" y="27432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19" name="Oval 84"/>
          <p:cNvSpPr/>
          <p:nvPr/>
        </p:nvSpPr>
        <p:spPr>
          <a:xfrm>
            <a:off x="6781800" y="27432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20" name="Oval 85"/>
          <p:cNvSpPr/>
          <p:nvPr/>
        </p:nvSpPr>
        <p:spPr>
          <a:xfrm>
            <a:off x="6858000" y="27432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21" name="Oval 86"/>
          <p:cNvSpPr/>
          <p:nvPr/>
        </p:nvSpPr>
        <p:spPr>
          <a:xfrm>
            <a:off x="6629400" y="27432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22" name="Oval 87"/>
          <p:cNvSpPr/>
          <p:nvPr/>
        </p:nvSpPr>
        <p:spPr>
          <a:xfrm>
            <a:off x="6934200" y="26670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23" name="Oval 88"/>
          <p:cNvSpPr/>
          <p:nvPr/>
        </p:nvSpPr>
        <p:spPr>
          <a:xfrm>
            <a:off x="6934200" y="27432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24" name="Oval 89"/>
          <p:cNvSpPr/>
          <p:nvPr/>
        </p:nvSpPr>
        <p:spPr>
          <a:xfrm>
            <a:off x="6324600" y="2667000"/>
            <a:ext cx="76200" cy="76200"/>
          </a:xfrm>
          <a:prstGeom prst="ellipse">
            <a:avLst/>
          </a:prstGeom>
          <a:solidFill>
            <a:srgbClr val="FF6600"/>
          </a:solidFill>
          <a:ln w="9525">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25" name="Oval 90"/>
          <p:cNvSpPr/>
          <p:nvPr/>
        </p:nvSpPr>
        <p:spPr>
          <a:xfrm>
            <a:off x="6400800" y="2667000"/>
            <a:ext cx="76200" cy="76200"/>
          </a:xfrm>
          <a:prstGeom prst="ellipse">
            <a:avLst/>
          </a:prstGeom>
          <a:solidFill>
            <a:srgbClr val="FF6600"/>
          </a:solidFill>
          <a:ln w="9525">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26" name="Oval 91"/>
          <p:cNvSpPr/>
          <p:nvPr/>
        </p:nvSpPr>
        <p:spPr>
          <a:xfrm>
            <a:off x="6477000" y="2667000"/>
            <a:ext cx="76200" cy="76200"/>
          </a:xfrm>
          <a:prstGeom prst="ellipse">
            <a:avLst/>
          </a:prstGeom>
          <a:solidFill>
            <a:srgbClr val="FF6600"/>
          </a:solidFill>
          <a:ln w="9525">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27" name="Oval 92"/>
          <p:cNvSpPr/>
          <p:nvPr/>
        </p:nvSpPr>
        <p:spPr>
          <a:xfrm>
            <a:off x="6553200" y="26670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28" name="Oval 93"/>
          <p:cNvSpPr/>
          <p:nvPr/>
        </p:nvSpPr>
        <p:spPr>
          <a:xfrm>
            <a:off x="6400800" y="2743200"/>
            <a:ext cx="76200" cy="76200"/>
          </a:xfrm>
          <a:prstGeom prst="ellipse">
            <a:avLst/>
          </a:prstGeom>
          <a:solidFill>
            <a:srgbClr val="FF6600"/>
          </a:solidFill>
          <a:ln w="9525">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29" name="Oval 94"/>
          <p:cNvSpPr/>
          <p:nvPr/>
        </p:nvSpPr>
        <p:spPr>
          <a:xfrm>
            <a:off x="6477000" y="2743200"/>
            <a:ext cx="76200" cy="76200"/>
          </a:xfrm>
          <a:prstGeom prst="ellipse">
            <a:avLst/>
          </a:prstGeom>
          <a:solidFill>
            <a:srgbClr val="FF6600"/>
          </a:solidFill>
          <a:ln w="9525">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30" name="Oval 95"/>
          <p:cNvSpPr/>
          <p:nvPr/>
        </p:nvSpPr>
        <p:spPr>
          <a:xfrm>
            <a:off x="6553200" y="27432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31" name="Oval 96"/>
          <p:cNvSpPr/>
          <p:nvPr/>
        </p:nvSpPr>
        <p:spPr>
          <a:xfrm>
            <a:off x="6324600" y="2743200"/>
            <a:ext cx="76200" cy="76200"/>
          </a:xfrm>
          <a:prstGeom prst="ellipse">
            <a:avLst/>
          </a:prstGeom>
          <a:solidFill>
            <a:srgbClr val="FF6600"/>
          </a:solidFill>
          <a:ln w="9525">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32" name="Oval 97"/>
          <p:cNvSpPr/>
          <p:nvPr/>
        </p:nvSpPr>
        <p:spPr>
          <a:xfrm>
            <a:off x="6629400" y="26670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33" name="Oval 98"/>
          <p:cNvSpPr/>
          <p:nvPr/>
        </p:nvSpPr>
        <p:spPr>
          <a:xfrm>
            <a:off x="6629400" y="2743200"/>
            <a:ext cx="76200" cy="76200"/>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34" name="Oval 99"/>
          <p:cNvSpPr/>
          <p:nvPr/>
        </p:nvSpPr>
        <p:spPr>
          <a:xfrm>
            <a:off x="6248400" y="2667000"/>
            <a:ext cx="76200" cy="76200"/>
          </a:xfrm>
          <a:prstGeom prst="ellipse">
            <a:avLst/>
          </a:prstGeom>
          <a:solidFill>
            <a:srgbClr val="FF6600"/>
          </a:solidFill>
          <a:ln w="9525">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35" name="Oval 100"/>
          <p:cNvSpPr/>
          <p:nvPr/>
        </p:nvSpPr>
        <p:spPr>
          <a:xfrm>
            <a:off x="6248400" y="2743200"/>
            <a:ext cx="76200" cy="76200"/>
          </a:xfrm>
          <a:prstGeom prst="ellipse">
            <a:avLst/>
          </a:prstGeom>
          <a:solidFill>
            <a:srgbClr val="FF6600"/>
          </a:solidFill>
          <a:ln w="9525">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36" name="Rectangle 101"/>
          <p:cNvSpPr/>
          <p:nvPr/>
        </p:nvSpPr>
        <p:spPr>
          <a:xfrm>
            <a:off x="5562600" y="2590800"/>
            <a:ext cx="609600" cy="304800"/>
          </a:xfrm>
          <a:prstGeom prst="rect">
            <a:avLst/>
          </a:prstGeom>
          <a:gradFill rotWithShape="0">
            <a:gsLst>
              <a:gs pos="0">
                <a:srgbClr val="764700"/>
              </a:gs>
              <a:gs pos="50000">
                <a:srgbClr val="FF9900"/>
              </a:gs>
              <a:gs pos="100000">
                <a:srgbClr val="764700"/>
              </a:gs>
            </a:gsLst>
            <a:lin ang="5400000" scaled="1"/>
            <a:tileRect/>
          </a:gra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37" name="Rectangle 102"/>
          <p:cNvSpPr/>
          <p:nvPr/>
        </p:nvSpPr>
        <p:spPr>
          <a:xfrm>
            <a:off x="5715000" y="2438400"/>
            <a:ext cx="304800" cy="152400"/>
          </a:xfrm>
          <a:prstGeom prst="rect">
            <a:avLst/>
          </a:prstGeom>
          <a:gradFill rotWithShape="0">
            <a:gsLst>
              <a:gs pos="0">
                <a:srgbClr val="764700"/>
              </a:gs>
              <a:gs pos="50000">
                <a:srgbClr val="FF9900"/>
              </a:gs>
              <a:gs pos="100000">
                <a:srgbClr val="764700"/>
              </a:gs>
            </a:gsLst>
            <a:lin ang="0" scaled="1"/>
            <a:tileRect/>
          </a:gra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38" name="Rectangle 103"/>
          <p:cNvSpPr/>
          <p:nvPr/>
        </p:nvSpPr>
        <p:spPr>
          <a:xfrm>
            <a:off x="5715000" y="2895600"/>
            <a:ext cx="304800" cy="152400"/>
          </a:xfrm>
          <a:prstGeom prst="rect">
            <a:avLst/>
          </a:prstGeom>
          <a:gradFill rotWithShape="0">
            <a:gsLst>
              <a:gs pos="0">
                <a:srgbClr val="764700"/>
              </a:gs>
              <a:gs pos="50000">
                <a:srgbClr val="FF9900"/>
              </a:gs>
              <a:gs pos="100000">
                <a:srgbClr val="764700"/>
              </a:gs>
            </a:gsLst>
            <a:lin ang="0" scaled="1"/>
            <a:tileRect/>
          </a:gra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387624" name="Rectangle 104"/>
          <p:cNvSpPr>
            <a:spLocks noChangeArrowheads="1"/>
          </p:cNvSpPr>
          <p:nvPr/>
        </p:nvSpPr>
        <p:spPr bwMode="auto">
          <a:xfrm>
            <a:off x="5791200" y="2133600"/>
            <a:ext cx="152400" cy="304800"/>
          </a:xfrm>
          <a:prstGeom prst="rect">
            <a:avLst/>
          </a:prstGeom>
          <a:gradFill rotWithShape="0">
            <a:gsLst>
              <a:gs pos="0">
                <a:schemeClr val="bg2">
                  <a:gamma/>
                  <a:shade val="46275"/>
                  <a:invGamma/>
                </a:schemeClr>
              </a:gs>
              <a:gs pos="50000">
                <a:schemeClr val="bg2"/>
              </a:gs>
              <a:gs pos="100000">
                <a:schemeClr val="bg2">
                  <a:gamma/>
                  <a:shade val="46275"/>
                  <a:invGamma/>
                </a:schemeClr>
              </a:gs>
            </a:gsLst>
            <a:lin ang="0" scaled="1"/>
          </a:gra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87625" name="Rectangle 105"/>
          <p:cNvSpPr>
            <a:spLocks noChangeArrowheads="1"/>
          </p:cNvSpPr>
          <p:nvPr/>
        </p:nvSpPr>
        <p:spPr bwMode="auto">
          <a:xfrm>
            <a:off x="5791200" y="3048000"/>
            <a:ext cx="152400" cy="304800"/>
          </a:xfrm>
          <a:prstGeom prst="rect">
            <a:avLst/>
          </a:prstGeom>
          <a:gradFill rotWithShape="0">
            <a:gsLst>
              <a:gs pos="0">
                <a:schemeClr val="bg2">
                  <a:gamma/>
                  <a:shade val="46275"/>
                  <a:invGamma/>
                </a:schemeClr>
              </a:gs>
              <a:gs pos="50000">
                <a:schemeClr val="bg2"/>
              </a:gs>
              <a:gs pos="100000">
                <a:schemeClr val="bg2">
                  <a:gamma/>
                  <a:shade val="46275"/>
                  <a:invGamma/>
                </a:schemeClr>
              </a:gs>
            </a:gsLst>
            <a:lin ang="0" scaled="1"/>
          </a:gra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87626" name="Rectangle 106"/>
          <p:cNvSpPr>
            <a:spLocks noChangeArrowheads="1"/>
          </p:cNvSpPr>
          <p:nvPr/>
        </p:nvSpPr>
        <p:spPr bwMode="auto">
          <a:xfrm>
            <a:off x="5181600" y="2667000"/>
            <a:ext cx="381000" cy="152400"/>
          </a:xfrm>
          <a:prstGeom prst="rect">
            <a:avLst/>
          </a:prstGeom>
          <a:gradFill rotWithShape="0">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8842" name="Text Box 107"/>
          <p:cNvSpPr txBox="1"/>
          <p:nvPr/>
        </p:nvSpPr>
        <p:spPr>
          <a:xfrm>
            <a:off x="6096000" y="2284413"/>
            <a:ext cx="6540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800" strike="noStrike" noProof="1">
                <a:solidFill>
                  <a:srgbClr val="FF9900"/>
                </a:solidFill>
                <a:latin typeface="Arial" panose="020B0604020202020204" pitchFamily="34" charset="0"/>
                <a:ea typeface="+mn-ea"/>
                <a:cs typeface="+mn-cs"/>
              </a:rPr>
              <a:t>SCX</a:t>
            </a:r>
            <a:endParaRPr lang="en-US" altLang="zh-CN" sz="1800" strike="noStrike" noProof="1">
              <a:solidFill>
                <a:srgbClr val="FFFF00"/>
              </a:solidFill>
              <a:latin typeface="Arial" panose="020B0604020202020204" pitchFamily="34" charset="0"/>
            </a:endParaRPr>
          </a:p>
        </p:txBody>
      </p:sp>
      <p:sp>
        <p:nvSpPr>
          <p:cNvPr id="118843" name="Text Box 108"/>
          <p:cNvSpPr txBox="1"/>
          <p:nvPr/>
        </p:nvSpPr>
        <p:spPr>
          <a:xfrm>
            <a:off x="6781800" y="2284413"/>
            <a:ext cx="5016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800" strike="noStrike" noProof="1">
                <a:latin typeface="Arial" panose="020B0604020202020204" pitchFamily="34" charset="0"/>
                <a:ea typeface="+mn-ea"/>
                <a:cs typeface="+mn-cs"/>
              </a:rPr>
              <a:t>RP</a:t>
            </a:r>
            <a:endParaRPr lang="en-US" altLang="zh-CN" sz="1800" strike="noStrike" noProof="1">
              <a:latin typeface="Arial" panose="020B0604020202020204" pitchFamily="34" charset="0"/>
            </a:endParaRPr>
          </a:p>
        </p:txBody>
      </p:sp>
      <p:sp>
        <p:nvSpPr>
          <p:cNvPr id="204908" name="Line 109"/>
          <p:cNvSpPr/>
          <p:nvPr/>
        </p:nvSpPr>
        <p:spPr>
          <a:xfrm>
            <a:off x="8458200" y="2743200"/>
            <a:ext cx="0" cy="2438400"/>
          </a:xfrm>
          <a:prstGeom prst="line">
            <a:avLst/>
          </a:prstGeom>
          <a:ln w="76200" cap="flat" cmpd="sng">
            <a:solidFill>
              <a:schemeClr val="tx1"/>
            </a:solidFill>
            <a:prstDash val="solid"/>
            <a:round/>
            <a:headEnd type="none" w="med" len="med"/>
            <a:tailEnd type="none" w="med" len="med"/>
          </a:ln>
        </p:spPr>
      </p:sp>
      <p:sp>
        <p:nvSpPr>
          <p:cNvPr id="118845" name="Rectangle 110"/>
          <p:cNvSpPr/>
          <p:nvPr/>
        </p:nvSpPr>
        <p:spPr>
          <a:xfrm>
            <a:off x="5105400" y="1981200"/>
            <a:ext cx="2514600" cy="1524000"/>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nvGrpSpPr>
          <p:cNvPr id="204910" name="Group 111"/>
          <p:cNvGrpSpPr/>
          <p:nvPr/>
        </p:nvGrpSpPr>
        <p:grpSpPr>
          <a:xfrm>
            <a:off x="3810000" y="4572000"/>
            <a:ext cx="609600" cy="1066800"/>
            <a:chOff x="1200" y="1008"/>
            <a:chExt cx="384" cy="672"/>
          </a:xfrm>
        </p:grpSpPr>
        <p:sp>
          <p:nvSpPr>
            <p:cNvPr id="118890" name="Rectangle 112"/>
            <p:cNvSpPr/>
            <p:nvPr/>
          </p:nvSpPr>
          <p:spPr>
            <a:xfrm>
              <a:off x="1200" y="1008"/>
              <a:ext cx="384" cy="672"/>
            </a:xfrm>
            <a:prstGeom prst="rect">
              <a:avLst/>
            </a:prstGeom>
            <a:solidFill>
              <a:srgbClr val="EAEAEA"/>
            </a:solidFill>
            <a:ln w="5715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91" name="Rectangle 113"/>
            <p:cNvSpPr/>
            <p:nvPr/>
          </p:nvSpPr>
          <p:spPr>
            <a:xfrm>
              <a:off x="1248" y="1056"/>
              <a:ext cx="288"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92" name="Rectangle 114"/>
            <p:cNvSpPr/>
            <p:nvPr/>
          </p:nvSpPr>
          <p:spPr>
            <a:xfrm>
              <a:off x="1248" y="1104"/>
              <a:ext cx="288"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04914" name="Line 115"/>
            <p:cNvSpPr/>
            <p:nvPr/>
          </p:nvSpPr>
          <p:spPr>
            <a:xfrm>
              <a:off x="1248" y="1488"/>
              <a:ext cx="288" cy="0"/>
            </a:xfrm>
            <a:prstGeom prst="line">
              <a:avLst/>
            </a:prstGeom>
            <a:ln w="12700" cap="flat" cmpd="sng">
              <a:solidFill>
                <a:schemeClr val="tx1"/>
              </a:solidFill>
              <a:prstDash val="solid"/>
              <a:round/>
              <a:headEnd type="none" w="sm" len="sm"/>
              <a:tailEnd type="none" w="sm" len="sm"/>
            </a:ln>
          </p:spPr>
        </p:sp>
        <p:sp>
          <p:nvSpPr>
            <p:cNvPr id="204915" name="Line 116"/>
            <p:cNvSpPr/>
            <p:nvPr/>
          </p:nvSpPr>
          <p:spPr>
            <a:xfrm>
              <a:off x="1248" y="1536"/>
              <a:ext cx="288" cy="0"/>
            </a:xfrm>
            <a:prstGeom prst="line">
              <a:avLst/>
            </a:prstGeom>
            <a:ln w="12700" cap="flat" cmpd="sng">
              <a:solidFill>
                <a:schemeClr val="tx1"/>
              </a:solidFill>
              <a:prstDash val="solid"/>
              <a:round/>
              <a:headEnd type="none" w="sm" len="sm"/>
              <a:tailEnd type="none" w="sm" len="sm"/>
            </a:ln>
          </p:spPr>
        </p:sp>
        <p:sp>
          <p:nvSpPr>
            <p:cNvPr id="204916" name="Line 117"/>
            <p:cNvSpPr/>
            <p:nvPr/>
          </p:nvSpPr>
          <p:spPr>
            <a:xfrm>
              <a:off x="1248" y="1584"/>
              <a:ext cx="288" cy="0"/>
            </a:xfrm>
            <a:prstGeom prst="line">
              <a:avLst/>
            </a:prstGeom>
            <a:ln w="12700" cap="flat" cmpd="sng">
              <a:solidFill>
                <a:schemeClr val="tx1"/>
              </a:solidFill>
              <a:prstDash val="solid"/>
              <a:round/>
              <a:headEnd type="none" w="sm" len="sm"/>
              <a:tailEnd type="none" w="sm" len="sm"/>
            </a:ln>
          </p:spPr>
        </p:sp>
        <p:sp>
          <p:nvSpPr>
            <p:cNvPr id="118896" name="Rectangle 118"/>
            <p:cNvSpPr/>
            <p:nvPr/>
          </p:nvSpPr>
          <p:spPr>
            <a:xfrm>
              <a:off x="1248" y="1248"/>
              <a:ext cx="192"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97" name="Oval 119"/>
            <p:cNvSpPr/>
            <p:nvPr/>
          </p:nvSpPr>
          <p:spPr>
            <a:xfrm>
              <a:off x="1488" y="1248"/>
              <a:ext cx="48" cy="48"/>
            </a:xfrm>
            <a:prstGeom prst="ellipse">
              <a:avLst/>
            </a:prstGeom>
            <a:solidFill>
              <a:schemeClr val="folHlink"/>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98" name="Rectangle 120"/>
            <p:cNvSpPr/>
            <p:nvPr/>
          </p:nvSpPr>
          <p:spPr>
            <a:xfrm>
              <a:off x="1248" y="1152"/>
              <a:ext cx="288"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99" name="Rectangle 121"/>
            <p:cNvSpPr/>
            <p:nvPr/>
          </p:nvSpPr>
          <p:spPr>
            <a:xfrm>
              <a:off x="1248" y="1296"/>
              <a:ext cx="192"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04921" name="Line 122"/>
            <p:cNvSpPr/>
            <p:nvPr/>
          </p:nvSpPr>
          <p:spPr>
            <a:xfrm>
              <a:off x="1248" y="1440"/>
              <a:ext cx="288" cy="0"/>
            </a:xfrm>
            <a:prstGeom prst="line">
              <a:avLst/>
            </a:prstGeom>
            <a:ln w="12700" cap="flat" cmpd="sng">
              <a:solidFill>
                <a:schemeClr val="tx1"/>
              </a:solidFill>
              <a:prstDash val="solid"/>
              <a:round/>
              <a:headEnd type="none" w="sm" len="sm"/>
              <a:tailEnd type="none" w="sm" len="sm"/>
            </a:ln>
          </p:spPr>
        </p:sp>
        <p:sp>
          <p:nvSpPr>
            <p:cNvPr id="204922" name="Line 123"/>
            <p:cNvSpPr/>
            <p:nvPr/>
          </p:nvSpPr>
          <p:spPr>
            <a:xfrm>
              <a:off x="1248" y="1392"/>
              <a:ext cx="288" cy="0"/>
            </a:xfrm>
            <a:prstGeom prst="line">
              <a:avLst/>
            </a:prstGeom>
            <a:ln w="12700" cap="flat" cmpd="sng">
              <a:solidFill>
                <a:schemeClr val="tx1"/>
              </a:solidFill>
              <a:prstDash val="solid"/>
              <a:round/>
              <a:headEnd type="none" w="sm" len="sm"/>
              <a:tailEnd type="none" w="sm" len="sm"/>
            </a:ln>
          </p:spPr>
        </p:sp>
        <p:sp>
          <p:nvSpPr>
            <p:cNvPr id="118902" name="Oval 124"/>
            <p:cNvSpPr/>
            <p:nvPr/>
          </p:nvSpPr>
          <p:spPr>
            <a:xfrm>
              <a:off x="1488" y="1296"/>
              <a:ext cx="48" cy="48"/>
            </a:xfrm>
            <a:prstGeom prst="ellipse">
              <a:avLst/>
            </a:prstGeom>
            <a:solidFill>
              <a:schemeClr val="folHlink"/>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grpSp>
        <p:nvGrpSpPr>
          <p:cNvPr id="204924" name="Group 125"/>
          <p:cNvGrpSpPr/>
          <p:nvPr/>
        </p:nvGrpSpPr>
        <p:grpSpPr>
          <a:xfrm>
            <a:off x="3962400" y="4724400"/>
            <a:ext cx="609600" cy="1066800"/>
            <a:chOff x="1200" y="1008"/>
            <a:chExt cx="384" cy="672"/>
          </a:xfrm>
        </p:grpSpPr>
        <p:sp>
          <p:nvSpPr>
            <p:cNvPr id="118877" name="Rectangle 126"/>
            <p:cNvSpPr/>
            <p:nvPr/>
          </p:nvSpPr>
          <p:spPr>
            <a:xfrm>
              <a:off x="1200" y="1008"/>
              <a:ext cx="384" cy="672"/>
            </a:xfrm>
            <a:prstGeom prst="rect">
              <a:avLst/>
            </a:prstGeom>
            <a:solidFill>
              <a:srgbClr val="EAEAEA"/>
            </a:solidFill>
            <a:ln w="5715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78" name="Rectangle 127"/>
            <p:cNvSpPr/>
            <p:nvPr/>
          </p:nvSpPr>
          <p:spPr>
            <a:xfrm>
              <a:off x="1248" y="1056"/>
              <a:ext cx="288"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79" name="Rectangle 128"/>
            <p:cNvSpPr/>
            <p:nvPr/>
          </p:nvSpPr>
          <p:spPr>
            <a:xfrm>
              <a:off x="1248" y="1104"/>
              <a:ext cx="288"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04928" name="Line 129"/>
            <p:cNvSpPr/>
            <p:nvPr/>
          </p:nvSpPr>
          <p:spPr>
            <a:xfrm>
              <a:off x="1248" y="1488"/>
              <a:ext cx="288" cy="0"/>
            </a:xfrm>
            <a:prstGeom prst="line">
              <a:avLst/>
            </a:prstGeom>
            <a:ln w="12700" cap="flat" cmpd="sng">
              <a:solidFill>
                <a:schemeClr val="tx1"/>
              </a:solidFill>
              <a:prstDash val="solid"/>
              <a:round/>
              <a:headEnd type="none" w="sm" len="sm"/>
              <a:tailEnd type="none" w="sm" len="sm"/>
            </a:ln>
          </p:spPr>
        </p:sp>
        <p:sp>
          <p:nvSpPr>
            <p:cNvPr id="204929" name="Line 130"/>
            <p:cNvSpPr/>
            <p:nvPr/>
          </p:nvSpPr>
          <p:spPr>
            <a:xfrm>
              <a:off x="1248" y="1536"/>
              <a:ext cx="288" cy="0"/>
            </a:xfrm>
            <a:prstGeom prst="line">
              <a:avLst/>
            </a:prstGeom>
            <a:ln w="12700" cap="flat" cmpd="sng">
              <a:solidFill>
                <a:schemeClr val="tx1"/>
              </a:solidFill>
              <a:prstDash val="solid"/>
              <a:round/>
              <a:headEnd type="none" w="sm" len="sm"/>
              <a:tailEnd type="none" w="sm" len="sm"/>
            </a:ln>
          </p:spPr>
        </p:sp>
        <p:sp>
          <p:nvSpPr>
            <p:cNvPr id="204930" name="Line 131"/>
            <p:cNvSpPr/>
            <p:nvPr/>
          </p:nvSpPr>
          <p:spPr>
            <a:xfrm>
              <a:off x="1248" y="1584"/>
              <a:ext cx="288" cy="0"/>
            </a:xfrm>
            <a:prstGeom prst="line">
              <a:avLst/>
            </a:prstGeom>
            <a:ln w="12700" cap="flat" cmpd="sng">
              <a:solidFill>
                <a:schemeClr val="tx1"/>
              </a:solidFill>
              <a:prstDash val="solid"/>
              <a:round/>
              <a:headEnd type="none" w="sm" len="sm"/>
              <a:tailEnd type="none" w="sm" len="sm"/>
            </a:ln>
          </p:spPr>
        </p:sp>
        <p:sp>
          <p:nvSpPr>
            <p:cNvPr id="118883" name="Rectangle 132"/>
            <p:cNvSpPr/>
            <p:nvPr/>
          </p:nvSpPr>
          <p:spPr>
            <a:xfrm>
              <a:off x="1248" y="1248"/>
              <a:ext cx="192"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84" name="Oval 133"/>
            <p:cNvSpPr/>
            <p:nvPr/>
          </p:nvSpPr>
          <p:spPr>
            <a:xfrm>
              <a:off x="1488" y="1248"/>
              <a:ext cx="48" cy="48"/>
            </a:xfrm>
            <a:prstGeom prst="ellipse">
              <a:avLst/>
            </a:prstGeom>
            <a:solidFill>
              <a:schemeClr val="folHlink"/>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85" name="Rectangle 134"/>
            <p:cNvSpPr/>
            <p:nvPr/>
          </p:nvSpPr>
          <p:spPr>
            <a:xfrm>
              <a:off x="1248" y="1152"/>
              <a:ext cx="288"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86" name="Rectangle 135"/>
            <p:cNvSpPr/>
            <p:nvPr/>
          </p:nvSpPr>
          <p:spPr>
            <a:xfrm>
              <a:off x="1248" y="1296"/>
              <a:ext cx="192"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04935" name="Line 136"/>
            <p:cNvSpPr/>
            <p:nvPr/>
          </p:nvSpPr>
          <p:spPr>
            <a:xfrm>
              <a:off x="1248" y="1440"/>
              <a:ext cx="288" cy="0"/>
            </a:xfrm>
            <a:prstGeom prst="line">
              <a:avLst/>
            </a:prstGeom>
            <a:ln w="12700" cap="flat" cmpd="sng">
              <a:solidFill>
                <a:schemeClr val="tx1"/>
              </a:solidFill>
              <a:prstDash val="solid"/>
              <a:round/>
              <a:headEnd type="none" w="sm" len="sm"/>
              <a:tailEnd type="none" w="sm" len="sm"/>
            </a:ln>
          </p:spPr>
        </p:sp>
        <p:sp>
          <p:nvSpPr>
            <p:cNvPr id="204936" name="Line 137"/>
            <p:cNvSpPr/>
            <p:nvPr/>
          </p:nvSpPr>
          <p:spPr>
            <a:xfrm>
              <a:off x="1248" y="1392"/>
              <a:ext cx="288" cy="0"/>
            </a:xfrm>
            <a:prstGeom prst="line">
              <a:avLst/>
            </a:prstGeom>
            <a:ln w="12700" cap="flat" cmpd="sng">
              <a:solidFill>
                <a:schemeClr val="tx1"/>
              </a:solidFill>
              <a:prstDash val="solid"/>
              <a:round/>
              <a:headEnd type="none" w="sm" len="sm"/>
              <a:tailEnd type="none" w="sm" len="sm"/>
            </a:ln>
          </p:spPr>
        </p:sp>
        <p:sp>
          <p:nvSpPr>
            <p:cNvPr id="118889" name="Oval 138"/>
            <p:cNvSpPr/>
            <p:nvPr/>
          </p:nvSpPr>
          <p:spPr>
            <a:xfrm>
              <a:off x="1488" y="1296"/>
              <a:ext cx="48" cy="48"/>
            </a:xfrm>
            <a:prstGeom prst="ellipse">
              <a:avLst/>
            </a:prstGeom>
            <a:solidFill>
              <a:schemeClr val="folHlink"/>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grpSp>
        <p:nvGrpSpPr>
          <p:cNvPr id="204938" name="Group 139"/>
          <p:cNvGrpSpPr/>
          <p:nvPr/>
        </p:nvGrpSpPr>
        <p:grpSpPr>
          <a:xfrm>
            <a:off x="4114800" y="4876800"/>
            <a:ext cx="609600" cy="1066800"/>
            <a:chOff x="1200" y="1008"/>
            <a:chExt cx="384" cy="672"/>
          </a:xfrm>
        </p:grpSpPr>
        <p:sp>
          <p:nvSpPr>
            <p:cNvPr id="118864" name="Rectangle 140"/>
            <p:cNvSpPr/>
            <p:nvPr/>
          </p:nvSpPr>
          <p:spPr>
            <a:xfrm>
              <a:off x="1200" y="1008"/>
              <a:ext cx="384" cy="672"/>
            </a:xfrm>
            <a:prstGeom prst="rect">
              <a:avLst/>
            </a:prstGeom>
            <a:solidFill>
              <a:srgbClr val="EAEAEA"/>
            </a:solidFill>
            <a:ln w="5715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65" name="Rectangle 141"/>
            <p:cNvSpPr/>
            <p:nvPr/>
          </p:nvSpPr>
          <p:spPr>
            <a:xfrm>
              <a:off x="1248" y="1056"/>
              <a:ext cx="288"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66" name="Rectangle 142"/>
            <p:cNvSpPr/>
            <p:nvPr/>
          </p:nvSpPr>
          <p:spPr>
            <a:xfrm>
              <a:off x="1248" y="1104"/>
              <a:ext cx="288"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04942" name="Line 143"/>
            <p:cNvSpPr/>
            <p:nvPr/>
          </p:nvSpPr>
          <p:spPr>
            <a:xfrm>
              <a:off x="1248" y="1488"/>
              <a:ext cx="288" cy="0"/>
            </a:xfrm>
            <a:prstGeom prst="line">
              <a:avLst/>
            </a:prstGeom>
            <a:ln w="12700" cap="flat" cmpd="sng">
              <a:solidFill>
                <a:schemeClr val="tx1"/>
              </a:solidFill>
              <a:prstDash val="solid"/>
              <a:round/>
              <a:headEnd type="none" w="sm" len="sm"/>
              <a:tailEnd type="none" w="sm" len="sm"/>
            </a:ln>
          </p:spPr>
        </p:sp>
        <p:sp>
          <p:nvSpPr>
            <p:cNvPr id="204943" name="Line 144"/>
            <p:cNvSpPr/>
            <p:nvPr/>
          </p:nvSpPr>
          <p:spPr>
            <a:xfrm>
              <a:off x="1248" y="1536"/>
              <a:ext cx="288" cy="0"/>
            </a:xfrm>
            <a:prstGeom prst="line">
              <a:avLst/>
            </a:prstGeom>
            <a:ln w="12700" cap="flat" cmpd="sng">
              <a:solidFill>
                <a:schemeClr val="tx1"/>
              </a:solidFill>
              <a:prstDash val="solid"/>
              <a:round/>
              <a:headEnd type="none" w="sm" len="sm"/>
              <a:tailEnd type="none" w="sm" len="sm"/>
            </a:ln>
          </p:spPr>
        </p:sp>
        <p:sp>
          <p:nvSpPr>
            <p:cNvPr id="204944" name="Line 145"/>
            <p:cNvSpPr/>
            <p:nvPr/>
          </p:nvSpPr>
          <p:spPr>
            <a:xfrm>
              <a:off x="1248" y="1584"/>
              <a:ext cx="288" cy="0"/>
            </a:xfrm>
            <a:prstGeom prst="line">
              <a:avLst/>
            </a:prstGeom>
            <a:ln w="12700" cap="flat" cmpd="sng">
              <a:solidFill>
                <a:schemeClr val="tx1"/>
              </a:solidFill>
              <a:prstDash val="solid"/>
              <a:round/>
              <a:headEnd type="none" w="sm" len="sm"/>
              <a:tailEnd type="none" w="sm" len="sm"/>
            </a:ln>
          </p:spPr>
        </p:sp>
        <p:sp>
          <p:nvSpPr>
            <p:cNvPr id="118870" name="Rectangle 146"/>
            <p:cNvSpPr/>
            <p:nvPr/>
          </p:nvSpPr>
          <p:spPr>
            <a:xfrm>
              <a:off x="1248" y="1248"/>
              <a:ext cx="192"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71" name="Oval 147"/>
            <p:cNvSpPr/>
            <p:nvPr/>
          </p:nvSpPr>
          <p:spPr>
            <a:xfrm>
              <a:off x="1488" y="1248"/>
              <a:ext cx="48" cy="48"/>
            </a:xfrm>
            <a:prstGeom prst="ellipse">
              <a:avLst/>
            </a:prstGeom>
            <a:solidFill>
              <a:schemeClr val="folHlink"/>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72" name="Rectangle 148"/>
            <p:cNvSpPr/>
            <p:nvPr/>
          </p:nvSpPr>
          <p:spPr>
            <a:xfrm>
              <a:off x="1248" y="1152"/>
              <a:ext cx="288"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73" name="Rectangle 149"/>
            <p:cNvSpPr/>
            <p:nvPr/>
          </p:nvSpPr>
          <p:spPr>
            <a:xfrm>
              <a:off x="1248" y="1296"/>
              <a:ext cx="192"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04949" name="Line 150"/>
            <p:cNvSpPr/>
            <p:nvPr/>
          </p:nvSpPr>
          <p:spPr>
            <a:xfrm>
              <a:off x="1248" y="1440"/>
              <a:ext cx="288" cy="0"/>
            </a:xfrm>
            <a:prstGeom prst="line">
              <a:avLst/>
            </a:prstGeom>
            <a:ln w="12700" cap="flat" cmpd="sng">
              <a:solidFill>
                <a:schemeClr val="tx1"/>
              </a:solidFill>
              <a:prstDash val="solid"/>
              <a:round/>
              <a:headEnd type="none" w="sm" len="sm"/>
              <a:tailEnd type="none" w="sm" len="sm"/>
            </a:ln>
          </p:spPr>
        </p:sp>
        <p:sp>
          <p:nvSpPr>
            <p:cNvPr id="204950" name="Line 151"/>
            <p:cNvSpPr/>
            <p:nvPr/>
          </p:nvSpPr>
          <p:spPr>
            <a:xfrm>
              <a:off x="1248" y="1392"/>
              <a:ext cx="288" cy="0"/>
            </a:xfrm>
            <a:prstGeom prst="line">
              <a:avLst/>
            </a:prstGeom>
            <a:ln w="12700" cap="flat" cmpd="sng">
              <a:solidFill>
                <a:schemeClr val="tx1"/>
              </a:solidFill>
              <a:prstDash val="solid"/>
              <a:round/>
              <a:headEnd type="none" w="sm" len="sm"/>
              <a:tailEnd type="none" w="sm" len="sm"/>
            </a:ln>
          </p:spPr>
        </p:sp>
        <p:sp>
          <p:nvSpPr>
            <p:cNvPr id="118876" name="Oval 152"/>
            <p:cNvSpPr/>
            <p:nvPr/>
          </p:nvSpPr>
          <p:spPr>
            <a:xfrm>
              <a:off x="1488" y="1296"/>
              <a:ext cx="48" cy="48"/>
            </a:xfrm>
            <a:prstGeom prst="ellipse">
              <a:avLst/>
            </a:prstGeom>
            <a:solidFill>
              <a:schemeClr val="folHlink"/>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grpSp>
        <p:nvGrpSpPr>
          <p:cNvPr id="204952" name="Group 153"/>
          <p:cNvGrpSpPr/>
          <p:nvPr/>
        </p:nvGrpSpPr>
        <p:grpSpPr>
          <a:xfrm>
            <a:off x="4267200" y="5029200"/>
            <a:ext cx="609600" cy="1066800"/>
            <a:chOff x="1200" y="1008"/>
            <a:chExt cx="384" cy="672"/>
          </a:xfrm>
        </p:grpSpPr>
        <p:sp>
          <p:nvSpPr>
            <p:cNvPr id="118851" name="Rectangle 154"/>
            <p:cNvSpPr/>
            <p:nvPr/>
          </p:nvSpPr>
          <p:spPr>
            <a:xfrm>
              <a:off x="1200" y="1008"/>
              <a:ext cx="384" cy="672"/>
            </a:xfrm>
            <a:prstGeom prst="rect">
              <a:avLst/>
            </a:prstGeom>
            <a:solidFill>
              <a:srgbClr val="EAEAEA"/>
            </a:solidFill>
            <a:ln w="5715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52" name="Rectangle 155"/>
            <p:cNvSpPr/>
            <p:nvPr/>
          </p:nvSpPr>
          <p:spPr>
            <a:xfrm>
              <a:off x="1248" y="1056"/>
              <a:ext cx="288"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53" name="Rectangle 156"/>
            <p:cNvSpPr/>
            <p:nvPr/>
          </p:nvSpPr>
          <p:spPr>
            <a:xfrm>
              <a:off x="1248" y="1104"/>
              <a:ext cx="288"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04956" name="Line 157"/>
            <p:cNvSpPr/>
            <p:nvPr/>
          </p:nvSpPr>
          <p:spPr>
            <a:xfrm>
              <a:off x="1248" y="1488"/>
              <a:ext cx="288" cy="0"/>
            </a:xfrm>
            <a:prstGeom prst="line">
              <a:avLst/>
            </a:prstGeom>
            <a:ln w="12700" cap="flat" cmpd="sng">
              <a:solidFill>
                <a:schemeClr val="tx1"/>
              </a:solidFill>
              <a:prstDash val="solid"/>
              <a:round/>
              <a:headEnd type="none" w="sm" len="sm"/>
              <a:tailEnd type="none" w="sm" len="sm"/>
            </a:ln>
          </p:spPr>
        </p:sp>
        <p:sp>
          <p:nvSpPr>
            <p:cNvPr id="204957" name="Line 158"/>
            <p:cNvSpPr/>
            <p:nvPr/>
          </p:nvSpPr>
          <p:spPr>
            <a:xfrm>
              <a:off x="1248" y="1536"/>
              <a:ext cx="288" cy="0"/>
            </a:xfrm>
            <a:prstGeom prst="line">
              <a:avLst/>
            </a:prstGeom>
            <a:ln w="12700" cap="flat" cmpd="sng">
              <a:solidFill>
                <a:schemeClr val="tx1"/>
              </a:solidFill>
              <a:prstDash val="solid"/>
              <a:round/>
              <a:headEnd type="none" w="sm" len="sm"/>
              <a:tailEnd type="none" w="sm" len="sm"/>
            </a:ln>
          </p:spPr>
        </p:sp>
        <p:sp>
          <p:nvSpPr>
            <p:cNvPr id="204958" name="Line 159"/>
            <p:cNvSpPr/>
            <p:nvPr/>
          </p:nvSpPr>
          <p:spPr>
            <a:xfrm>
              <a:off x="1248" y="1584"/>
              <a:ext cx="288" cy="0"/>
            </a:xfrm>
            <a:prstGeom prst="line">
              <a:avLst/>
            </a:prstGeom>
            <a:ln w="12700" cap="flat" cmpd="sng">
              <a:solidFill>
                <a:schemeClr val="tx1"/>
              </a:solidFill>
              <a:prstDash val="solid"/>
              <a:round/>
              <a:headEnd type="none" w="sm" len="sm"/>
              <a:tailEnd type="none" w="sm" len="sm"/>
            </a:ln>
          </p:spPr>
        </p:sp>
        <p:sp>
          <p:nvSpPr>
            <p:cNvPr id="118857" name="Rectangle 160"/>
            <p:cNvSpPr/>
            <p:nvPr/>
          </p:nvSpPr>
          <p:spPr>
            <a:xfrm>
              <a:off x="1248" y="1248"/>
              <a:ext cx="192"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58" name="Oval 161"/>
            <p:cNvSpPr/>
            <p:nvPr/>
          </p:nvSpPr>
          <p:spPr>
            <a:xfrm>
              <a:off x="1488" y="1248"/>
              <a:ext cx="48" cy="48"/>
            </a:xfrm>
            <a:prstGeom prst="ellipse">
              <a:avLst/>
            </a:prstGeom>
            <a:solidFill>
              <a:schemeClr val="folHlink"/>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8859" name="Rectangle 162"/>
            <p:cNvSpPr/>
            <p:nvPr/>
          </p:nvSpPr>
          <p:spPr>
            <a:xfrm>
              <a:off x="1248" y="1152"/>
              <a:ext cx="288"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algn="ctr" eaLnBrk="1" fontAlgn="base" hangingPunct="1">
                <a:spcBef>
                  <a:spcPct val="0"/>
                </a:spcBef>
                <a:buClrTx/>
                <a:buNone/>
              </a:pPr>
              <a:endParaRPr lang="zh-CN" altLang="zh-CN" sz="2400" strike="noStrike" noProof="1">
                <a:solidFill>
                  <a:schemeClr val="bg2"/>
                </a:solidFill>
                <a:latin typeface="Arial" panose="020B0604020202020204" pitchFamily="34" charset="0"/>
              </a:endParaRPr>
            </a:p>
          </p:txBody>
        </p:sp>
        <p:sp>
          <p:nvSpPr>
            <p:cNvPr id="118860" name="Rectangle 163"/>
            <p:cNvSpPr/>
            <p:nvPr/>
          </p:nvSpPr>
          <p:spPr>
            <a:xfrm>
              <a:off x="1248" y="1296"/>
              <a:ext cx="192" cy="48"/>
            </a:xfrm>
            <a:prstGeom prst="rect">
              <a:avLst/>
            </a:prstGeom>
            <a:solidFill>
              <a:schemeClr val="folHlink"/>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04963" name="Line 164"/>
            <p:cNvSpPr/>
            <p:nvPr/>
          </p:nvSpPr>
          <p:spPr>
            <a:xfrm>
              <a:off x="1248" y="1440"/>
              <a:ext cx="288" cy="0"/>
            </a:xfrm>
            <a:prstGeom prst="line">
              <a:avLst/>
            </a:prstGeom>
            <a:ln w="12700" cap="flat" cmpd="sng">
              <a:solidFill>
                <a:schemeClr val="tx1"/>
              </a:solidFill>
              <a:prstDash val="solid"/>
              <a:round/>
              <a:headEnd type="none" w="sm" len="sm"/>
              <a:tailEnd type="none" w="sm" len="sm"/>
            </a:ln>
          </p:spPr>
        </p:sp>
        <p:sp>
          <p:nvSpPr>
            <p:cNvPr id="204964" name="Line 165"/>
            <p:cNvSpPr/>
            <p:nvPr/>
          </p:nvSpPr>
          <p:spPr>
            <a:xfrm>
              <a:off x="1248" y="1392"/>
              <a:ext cx="288" cy="0"/>
            </a:xfrm>
            <a:prstGeom prst="line">
              <a:avLst/>
            </a:prstGeom>
            <a:ln w="12700" cap="flat" cmpd="sng">
              <a:solidFill>
                <a:schemeClr val="tx1"/>
              </a:solidFill>
              <a:prstDash val="solid"/>
              <a:round/>
              <a:headEnd type="none" w="sm" len="sm"/>
              <a:tailEnd type="none" w="sm" len="sm"/>
            </a:ln>
          </p:spPr>
        </p:sp>
        <p:sp>
          <p:nvSpPr>
            <p:cNvPr id="118863" name="Oval 166"/>
            <p:cNvSpPr/>
            <p:nvPr/>
          </p:nvSpPr>
          <p:spPr>
            <a:xfrm>
              <a:off x="1488" y="1296"/>
              <a:ext cx="48" cy="48"/>
            </a:xfrm>
            <a:prstGeom prst="ellipse">
              <a:avLst/>
            </a:prstGeom>
            <a:solidFill>
              <a:schemeClr val="folHlink"/>
            </a:solidFill>
            <a:ln w="12700" cap="flat"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sp>
        <p:nvSpPr>
          <p:cNvPr id="118850" name="Rectangle 168"/>
          <p:cNvSpPr/>
          <p:nvPr/>
        </p:nvSpPr>
        <p:spPr>
          <a:xfrm>
            <a:off x="1066800" y="6248400"/>
            <a:ext cx="3811588"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600" strike="noStrike" noProof="1">
                <a:solidFill>
                  <a:srgbClr val="0000FF"/>
                </a:solidFill>
                <a:latin typeface="Arial" panose="020B0604020202020204" pitchFamily="34" charset="0"/>
                <a:ea typeface="+mn-ea"/>
                <a:cs typeface="+mn-cs"/>
              </a:rPr>
              <a:t>Link </a:t>
            </a:r>
            <a:r>
              <a:rPr lang="en-US" altLang="zh-CN" sz="1600" i="1" strike="noStrike" noProof="1">
                <a:solidFill>
                  <a:srgbClr val="0000FF"/>
                </a:solidFill>
                <a:latin typeface="Arial" panose="020B0604020202020204" pitchFamily="34" charset="0"/>
                <a:ea typeface="+mn-ea"/>
                <a:cs typeface="+mn-cs"/>
              </a:rPr>
              <a:t>et al</a:t>
            </a:r>
            <a:r>
              <a:rPr lang="en-US" altLang="zh-CN" sz="1600" strike="noStrike" noProof="1">
                <a:solidFill>
                  <a:srgbClr val="0000FF"/>
                </a:solidFill>
                <a:latin typeface="Arial" panose="020B0604020202020204" pitchFamily="34" charset="0"/>
                <a:ea typeface="+mn-ea"/>
                <a:cs typeface="+mn-cs"/>
              </a:rPr>
              <a:t>. </a:t>
            </a:r>
            <a:r>
              <a:rPr lang="en-US" altLang="zh-CN" sz="1600" i="1" strike="noStrike" noProof="1">
                <a:solidFill>
                  <a:srgbClr val="0000FF"/>
                </a:solidFill>
                <a:latin typeface="Arial" panose="020B0604020202020204" pitchFamily="34" charset="0"/>
                <a:ea typeface="+mn-ea"/>
                <a:cs typeface="+mn-cs"/>
              </a:rPr>
              <a:t>Nature Biotech</a:t>
            </a:r>
            <a:r>
              <a:rPr lang="en-US" altLang="zh-CN" sz="1600" strike="noStrike" noProof="1">
                <a:solidFill>
                  <a:srgbClr val="0000FF"/>
                </a:solidFill>
                <a:latin typeface="Arial" panose="020B0604020202020204" pitchFamily="34" charset="0"/>
                <a:ea typeface="+mn-ea"/>
                <a:cs typeface="+mn-cs"/>
              </a:rPr>
              <a:t>. 1999, 14, 957</a:t>
            </a:r>
            <a:endParaRPr lang="en-US" altLang="zh-CN" sz="1600" strike="noStrike" noProof="1">
              <a:solidFill>
                <a:srgbClr val="0000FF"/>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825" name="Group 2"/>
          <p:cNvGrpSpPr/>
          <p:nvPr/>
        </p:nvGrpSpPr>
        <p:grpSpPr>
          <a:xfrm>
            <a:off x="4073525" y="4421188"/>
            <a:ext cx="903288" cy="147637"/>
            <a:chOff x="2500" y="2156"/>
            <a:chExt cx="506" cy="93"/>
          </a:xfrm>
        </p:grpSpPr>
        <p:grpSp>
          <p:nvGrpSpPr>
            <p:cNvPr id="205826" name="Group 3"/>
            <p:cNvGrpSpPr/>
            <p:nvPr/>
          </p:nvGrpSpPr>
          <p:grpSpPr>
            <a:xfrm>
              <a:off x="2500" y="2156"/>
              <a:ext cx="498" cy="21"/>
              <a:chOff x="2500" y="2156"/>
              <a:chExt cx="498" cy="21"/>
            </a:xfrm>
          </p:grpSpPr>
          <p:sp>
            <p:nvSpPr>
              <p:cNvPr id="120041" name="Oval 4"/>
              <p:cNvSpPr/>
              <p:nvPr/>
            </p:nvSpPr>
            <p:spPr>
              <a:xfrm>
                <a:off x="2500" y="2156"/>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42" name="Oval 5"/>
              <p:cNvSpPr/>
              <p:nvPr/>
            </p:nvSpPr>
            <p:spPr>
              <a:xfrm>
                <a:off x="2534" y="2156"/>
                <a:ext cx="22"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43" name="Oval 6"/>
              <p:cNvSpPr/>
              <p:nvPr/>
            </p:nvSpPr>
            <p:spPr>
              <a:xfrm>
                <a:off x="2568" y="2156"/>
                <a:ext cx="22"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44" name="Oval 7"/>
              <p:cNvSpPr/>
              <p:nvPr/>
            </p:nvSpPr>
            <p:spPr>
              <a:xfrm>
                <a:off x="2602" y="2156"/>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45" name="Oval 8"/>
              <p:cNvSpPr/>
              <p:nvPr/>
            </p:nvSpPr>
            <p:spPr>
              <a:xfrm>
                <a:off x="2637" y="2156"/>
                <a:ext cx="20"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46" name="Oval 9"/>
              <p:cNvSpPr/>
              <p:nvPr/>
            </p:nvSpPr>
            <p:spPr>
              <a:xfrm>
                <a:off x="2670" y="2156"/>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47" name="Oval 10"/>
              <p:cNvSpPr/>
              <p:nvPr/>
            </p:nvSpPr>
            <p:spPr>
              <a:xfrm>
                <a:off x="2704" y="2156"/>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48" name="Oval 11"/>
              <p:cNvSpPr/>
              <p:nvPr/>
            </p:nvSpPr>
            <p:spPr>
              <a:xfrm>
                <a:off x="2739" y="2156"/>
                <a:ext cx="20"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49" name="Oval 12"/>
              <p:cNvSpPr/>
              <p:nvPr/>
            </p:nvSpPr>
            <p:spPr>
              <a:xfrm>
                <a:off x="2773" y="2156"/>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50" name="Oval 13"/>
              <p:cNvSpPr/>
              <p:nvPr/>
            </p:nvSpPr>
            <p:spPr>
              <a:xfrm>
                <a:off x="2807" y="2156"/>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51" name="Oval 14"/>
              <p:cNvSpPr/>
              <p:nvPr/>
            </p:nvSpPr>
            <p:spPr>
              <a:xfrm>
                <a:off x="2841" y="2156"/>
                <a:ext cx="20"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52" name="Oval 15"/>
              <p:cNvSpPr/>
              <p:nvPr/>
            </p:nvSpPr>
            <p:spPr>
              <a:xfrm>
                <a:off x="2875" y="2156"/>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53" name="Oval 16"/>
              <p:cNvSpPr/>
              <p:nvPr/>
            </p:nvSpPr>
            <p:spPr>
              <a:xfrm>
                <a:off x="2908" y="2156"/>
                <a:ext cx="22"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54" name="Oval 17"/>
              <p:cNvSpPr/>
              <p:nvPr/>
            </p:nvSpPr>
            <p:spPr>
              <a:xfrm>
                <a:off x="2942" y="2156"/>
                <a:ext cx="22"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55" name="Oval 18"/>
              <p:cNvSpPr/>
              <p:nvPr/>
            </p:nvSpPr>
            <p:spPr>
              <a:xfrm>
                <a:off x="2977" y="2156"/>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grpSp>
          <p:nvGrpSpPr>
            <p:cNvPr id="205842" name="Group 19"/>
            <p:cNvGrpSpPr/>
            <p:nvPr/>
          </p:nvGrpSpPr>
          <p:grpSpPr>
            <a:xfrm>
              <a:off x="2508" y="2192"/>
              <a:ext cx="498" cy="21"/>
              <a:chOff x="2508" y="2192"/>
              <a:chExt cx="498" cy="21"/>
            </a:xfrm>
          </p:grpSpPr>
          <p:sp>
            <p:nvSpPr>
              <p:cNvPr id="120026" name="Oval 20"/>
              <p:cNvSpPr/>
              <p:nvPr/>
            </p:nvSpPr>
            <p:spPr>
              <a:xfrm>
                <a:off x="2508" y="2192"/>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27" name="Oval 21"/>
              <p:cNvSpPr/>
              <p:nvPr/>
            </p:nvSpPr>
            <p:spPr>
              <a:xfrm>
                <a:off x="2542" y="2192"/>
                <a:ext cx="22"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28" name="Oval 22"/>
              <p:cNvSpPr/>
              <p:nvPr/>
            </p:nvSpPr>
            <p:spPr>
              <a:xfrm>
                <a:off x="2576" y="2192"/>
                <a:ext cx="22"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29" name="Oval 23"/>
              <p:cNvSpPr/>
              <p:nvPr/>
            </p:nvSpPr>
            <p:spPr>
              <a:xfrm>
                <a:off x="2610" y="2192"/>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30" name="Oval 24"/>
              <p:cNvSpPr/>
              <p:nvPr/>
            </p:nvSpPr>
            <p:spPr>
              <a:xfrm>
                <a:off x="2645" y="2192"/>
                <a:ext cx="20"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31" name="Oval 25"/>
              <p:cNvSpPr/>
              <p:nvPr/>
            </p:nvSpPr>
            <p:spPr>
              <a:xfrm>
                <a:off x="2678" y="2192"/>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32" name="Oval 26"/>
              <p:cNvSpPr/>
              <p:nvPr/>
            </p:nvSpPr>
            <p:spPr>
              <a:xfrm>
                <a:off x="2712" y="2192"/>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33" name="Oval 27"/>
              <p:cNvSpPr/>
              <p:nvPr/>
            </p:nvSpPr>
            <p:spPr>
              <a:xfrm>
                <a:off x="2747" y="2192"/>
                <a:ext cx="20"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34" name="Oval 28"/>
              <p:cNvSpPr/>
              <p:nvPr/>
            </p:nvSpPr>
            <p:spPr>
              <a:xfrm>
                <a:off x="2781" y="2192"/>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35" name="Oval 29"/>
              <p:cNvSpPr/>
              <p:nvPr/>
            </p:nvSpPr>
            <p:spPr>
              <a:xfrm>
                <a:off x="2815" y="2192"/>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36" name="Oval 30"/>
              <p:cNvSpPr/>
              <p:nvPr/>
            </p:nvSpPr>
            <p:spPr>
              <a:xfrm>
                <a:off x="2849" y="2192"/>
                <a:ext cx="20"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37" name="Oval 31"/>
              <p:cNvSpPr/>
              <p:nvPr/>
            </p:nvSpPr>
            <p:spPr>
              <a:xfrm>
                <a:off x="2883" y="2192"/>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38" name="Oval 32"/>
              <p:cNvSpPr/>
              <p:nvPr/>
            </p:nvSpPr>
            <p:spPr>
              <a:xfrm>
                <a:off x="2916" y="2192"/>
                <a:ext cx="22"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39" name="Oval 33"/>
              <p:cNvSpPr/>
              <p:nvPr/>
            </p:nvSpPr>
            <p:spPr>
              <a:xfrm>
                <a:off x="2950" y="2192"/>
                <a:ext cx="22"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40" name="Oval 34"/>
              <p:cNvSpPr/>
              <p:nvPr/>
            </p:nvSpPr>
            <p:spPr>
              <a:xfrm>
                <a:off x="2985" y="2192"/>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grpSp>
          <p:nvGrpSpPr>
            <p:cNvPr id="205858" name="Group 35"/>
            <p:cNvGrpSpPr/>
            <p:nvPr/>
          </p:nvGrpSpPr>
          <p:grpSpPr>
            <a:xfrm>
              <a:off x="2500" y="2228"/>
              <a:ext cx="498" cy="21"/>
              <a:chOff x="2500" y="2228"/>
              <a:chExt cx="498" cy="21"/>
            </a:xfrm>
          </p:grpSpPr>
          <p:sp>
            <p:nvSpPr>
              <p:cNvPr id="120011" name="Oval 36"/>
              <p:cNvSpPr/>
              <p:nvPr/>
            </p:nvSpPr>
            <p:spPr>
              <a:xfrm>
                <a:off x="2500" y="2228"/>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12" name="Oval 37"/>
              <p:cNvSpPr/>
              <p:nvPr/>
            </p:nvSpPr>
            <p:spPr>
              <a:xfrm>
                <a:off x="2534" y="2228"/>
                <a:ext cx="22"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13" name="Oval 38"/>
              <p:cNvSpPr/>
              <p:nvPr/>
            </p:nvSpPr>
            <p:spPr>
              <a:xfrm>
                <a:off x="2568" y="2228"/>
                <a:ext cx="22"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14" name="Oval 39"/>
              <p:cNvSpPr/>
              <p:nvPr/>
            </p:nvSpPr>
            <p:spPr>
              <a:xfrm>
                <a:off x="2602" y="2228"/>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15" name="Oval 40"/>
              <p:cNvSpPr/>
              <p:nvPr/>
            </p:nvSpPr>
            <p:spPr>
              <a:xfrm>
                <a:off x="2637" y="2228"/>
                <a:ext cx="20"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16" name="Oval 41"/>
              <p:cNvSpPr/>
              <p:nvPr/>
            </p:nvSpPr>
            <p:spPr>
              <a:xfrm>
                <a:off x="2670" y="2228"/>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17" name="Oval 42"/>
              <p:cNvSpPr/>
              <p:nvPr/>
            </p:nvSpPr>
            <p:spPr>
              <a:xfrm>
                <a:off x="2704" y="2228"/>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18" name="Oval 43"/>
              <p:cNvSpPr/>
              <p:nvPr/>
            </p:nvSpPr>
            <p:spPr>
              <a:xfrm>
                <a:off x="2739" y="2228"/>
                <a:ext cx="20"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19" name="Oval 44"/>
              <p:cNvSpPr/>
              <p:nvPr/>
            </p:nvSpPr>
            <p:spPr>
              <a:xfrm>
                <a:off x="2773" y="2228"/>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20" name="Oval 45"/>
              <p:cNvSpPr/>
              <p:nvPr/>
            </p:nvSpPr>
            <p:spPr>
              <a:xfrm>
                <a:off x="2807" y="2228"/>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21" name="Oval 46"/>
              <p:cNvSpPr/>
              <p:nvPr/>
            </p:nvSpPr>
            <p:spPr>
              <a:xfrm>
                <a:off x="2841" y="2228"/>
                <a:ext cx="20"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22" name="Oval 47"/>
              <p:cNvSpPr/>
              <p:nvPr/>
            </p:nvSpPr>
            <p:spPr>
              <a:xfrm>
                <a:off x="2875" y="2228"/>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23" name="Oval 48"/>
              <p:cNvSpPr/>
              <p:nvPr/>
            </p:nvSpPr>
            <p:spPr>
              <a:xfrm>
                <a:off x="2908" y="2228"/>
                <a:ext cx="22"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24" name="Oval 49"/>
              <p:cNvSpPr/>
              <p:nvPr/>
            </p:nvSpPr>
            <p:spPr>
              <a:xfrm>
                <a:off x="2942" y="2228"/>
                <a:ext cx="22"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25" name="Oval 50"/>
              <p:cNvSpPr/>
              <p:nvPr/>
            </p:nvSpPr>
            <p:spPr>
              <a:xfrm>
                <a:off x="2977" y="2228"/>
                <a:ext cx="21" cy="21"/>
              </a:xfrm>
              <a:prstGeom prst="ellipse">
                <a:avLst/>
              </a:prstGeom>
              <a:solidFill>
                <a:schemeClr val="tx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grpSp>
      <p:sp>
        <p:nvSpPr>
          <p:cNvPr id="119811" name="AutoShape 51"/>
          <p:cNvSpPr/>
          <p:nvPr/>
        </p:nvSpPr>
        <p:spPr>
          <a:xfrm>
            <a:off x="4710113" y="4408488"/>
            <a:ext cx="3195638" cy="182563"/>
          </a:xfrm>
          <a:prstGeom prst="homePlate">
            <a:avLst>
              <a:gd name="adj" fmla="val 583479"/>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12" name="Rectangle 52"/>
          <p:cNvSpPr/>
          <p:nvPr/>
        </p:nvSpPr>
        <p:spPr>
          <a:xfrm>
            <a:off x="3560763" y="4343400"/>
            <a:ext cx="1160463" cy="312738"/>
          </a:xfrm>
          <a:prstGeom prst="rect">
            <a:avLst/>
          </a:prstGeom>
          <a:gradFill rotWithShape="0">
            <a:gsLst>
              <a:gs pos="0">
                <a:srgbClr val="49391F"/>
              </a:gs>
              <a:gs pos="50000">
                <a:srgbClr val="F6BF69"/>
              </a:gs>
              <a:gs pos="100000">
                <a:srgbClr val="49391F"/>
              </a:gs>
            </a:gsLst>
            <a:lin ang="5400000" scaled="1"/>
            <a:tileRect/>
          </a:gra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13" name="Rectangle 53"/>
          <p:cNvSpPr/>
          <p:nvPr/>
        </p:nvSpPr>
        <p:spPr>
          <a:xfrm>
            <a:off x="3960813" y="4656138"/>
            <a:ext cx="360363" cy="390525"/>
          </a:xfrm>
          <a:prstGeom prst="rect">
            <a:avLst/>
          </a:prstGeom>
          <a:gradFill rotWithShape="0">
            <a:gsLst>
              <a:gs pos="0">
                <a:srgbClr val="49391F"/>
              </a:gs>
              <a:gs pos="50000">
                <a:srgbClr val="F6BF69"/>
              </a:gs>
              <a:gs pos="100000">
                <a:srgbClr val="49391F"/>
              </a:gs>
            </a:gsLst>
            <a:lin ang="0" scaled="1"/>
            <a:tileRect/>
          </a:gra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14" name="Rectangle 54"/>
          <p:cNvSpPr/>
          <p:nvPr/>
        </p:nvSpPr>
        <p:spPr>
          <a:xfrm>
            <a:off x="1892300" y="4402138"/>
            <a:ext cx="1668463" cy="203200"/>
          </a:xfrm>
          <a:prstGeom prst="rect">
            <a:avLst/>
          </a:prstGeom>
          <a:gradFill rotWithShape="0">
            <a:gsLst>
              <a:gs pos="0">
                <a:srgbClr val="2B2B2B"/>
              </a:gs>
              <a:gs pos="50000">
                <a:srgbClr val="919191"/>
              </a:gs>
              <a:gs pos="100000">
                <a:srgbClr val="2B2B2B"/>
              </a:gs>
            </a:gsLst>
            <a:lin ang="5400000" scaled="1"/>
            <a:tileRect/>
          </a:gra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15" name="Rectangle 55"/>
          <p:cNvSpPr/>
          <p:nvPr/>
        </p:nvSpPr>
        <p:spPr>
          <a:xfrm>
            <a:off x="4111625" y="5060950"/>
            <a:ext cx="57150" cy="400050"/>
          </a:xfrm>
          <a:prstGeom prst="rect">
            <a:avLst/>
          </a:prstGeom>
          <a:gradFill rotWithShape="0">
            <a:gsLst>
              <a:gs pos="0">
                <a:srgbClr val="4B4B00"/>
              </a:gs>
              <a:gs pos="50000">
                <a:srgbClr val="FAFD00"/>
              </a:gs>
              <a:gs pos="100000">
                <a:srgbClr val="4B4B00"/>
              </a:gs>
            </a:gsLst>
            <a:lin ang="0" scaled="1"/>
            <a:tileRect/>
          </a:gra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nvGrpSpPr>
          <p:cNvPr id="205879" name="Group 56"/>
          <p:cNvGrpSpPr/>
          <p:nvPr/>
        </p:nvGrpSpPr>
        <p:grpSpPr>
          <a:xfrm>
            <a:off x="4894263" y="4427538"/>
            <a:ext cx="903287" cy="147637"/>
            <a:chOff x="2960" y="2160"/>
            <a:chExt cx="506" cy="93"/>
          </a:xfrm>
        </p:grpSpPr>
        <p:grpSp>
          <p:nvGrpSpPr>
            <p:cNvPr id="205880" name="Group 57"/>
            <p:cNvGrpSpPr/>
            <p:nvPr/>
          </p:nvGrpSpPr>
          <p:grpSpPr>
            <a:xfrm>
              <a:off x="2960" y="2160"/>
              <a:ext cx="498" cy="21"/>
              <a:chOff x="2960" y="2160"/>
              <a:chExt cx="498" cy="21"/>
            </a:xfrm>
          </p:grpSpPr>
          <p:sp>
            <p:nvSpPr>
              <p:cNvPr id="119993" name="Oval 58"/>
              <p:cNvSpPr/>
              <p:nvPr/>
            </p:nvSpPr>
            <p:spPr>
              <a:xfrm>
                <a:off x="2960" y="2160"/>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94" name="Oval 59"/>
              <p:cNvSpPr/>
              <p:nvPr/>
            </p:nvSpPr>
            <p:spPr>
              <a:xfrm>
                <a:off x="2994" y="2160"/>
                <a:ext cx="22"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95" name="Oval 60"/>
              <p:cNvSpPr/>
              <p:nvPr/>
            </p:nvSpPr>
            <p:spPr>
              <a:xfrm>
                <a:off x="3028" y="2160"/>
                <a:ext cx="22"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96" name="Oval 61"/>
              <p:cNvSpPr/>
              <p:nvPr/>
            </p:nvSpPr>
            <p:spPr>
              <a:xfrm>
                <a:off x="3062" y="2160"/>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97" name="Oval 62"/>
              <p:cNvSpPr/>
              <p:nvPr/>
            </p:nvSpPr>
            <p:spPr>
              <a:xfrm>
                <a:off x="3097" y="2160"/>
                <a:ext cx="20"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98" name="Oval 63"/>
              <p:cNvSpPr/>
              <p:nvPr/>
            </p:nvSpPr>
            <p:spPr>
              <a:xfrm>
                <a:off x="3130" y="2160"/>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99" name="Oval 64"/>
              <p:cNvSpPr/>
              <p:nvPr/>
            </p:nvSpPr>
            <p:spPr>
              <a:xfrm>
                <a:off x="3164" y="2160"/>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00" name="Oval 65"/>
              <p:cNvSpPr/>
              <p:nvPr/>
            </p:nvSpPr>
            <p:spPr>
              <a:xfrm>
                <a:off x="3199" y="2160"/>
                <a:ext cx="20"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01" name="Oval 66"/>
              <p:cNvSpPr/>
              <p:nvPr/>
            </p:nvSpPr>
            <p:spPr>
              <a:xfrm>
                <a:off x="3233" y="2160"/>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02" name="Oval 67"/>
              <p:cNvSpPr/>
              <p:nvPr/>
            </p:nvSpPr>
            <p:spPr>
              <a:xfrm>
                <a:off x="3267" y="2160"/>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03" name="Oval 68"/>
              <p:cNvSpPr/>
              <p:nvPr/>
            </p:nvSpPr>
            <p:spPr>
              <a:xfrm>
                <a:off x="3301" y="2160"/>
                <a:ext cx="20"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04" name="Oval 69"/>
              <p:cNvSpPr/>
              <p:nvPr/>
            </p:nvSpPr>
            <p:spPr>
              <a:xfrm>
                <a:off x="3335" y="2160"/>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05" name="Oval 70"/>
              <p:cNvSpPr/>
              <p:nvPr/>
            </p:nvSpPr>
            <p:spPr>
              <a:xfrm>
                <a:off x="3368" y="2160"/>
                <a:ext cx="22"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06" name="Oval 71"/>
              <p:cNvSpPr/>
              <p:nvPr/>
            </p:nvSpPr>
            <p:spPr>
              <a:xfrm>
                <a:off x="3402" y="2160"/>
                <a:ext cx="22"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20007" name="Oval 72"/>
              <p:cNvSpPr/>
              <p:nvPr/>
            </p:nvSpPr>
            <p:spPr>
              <a:xfrm>
                <a:off x="3437" y="2160"/>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grpSp>
          <p:nvGrpSpPr>
            <p:cNvPr id="205896" name="Group 73"/>
            <p:cNvGrpSpPr/>
            <p:nvPr/>
          </p:nvGrpSpPr>
          <p:grpSpPr>
            <a:xfrm>
              <a:off x="2968" y="2196"/>
              <a:ext cx="498" cy="21"/>
              <a:chOff x="2968" y="2196"/>
              <a:chExt cx="498" cy="21"/>
            </a:xfrm>
          </p:grpSpPr>
          <p:sp>
            <p:nvSpPr>
              <p:cNvPr id="119978" name="Oval 74"/>
              <p:cNvSpPr/>
              <p:nvPr/>
            </p:nvSpPr>
            <p:spPr>
              <a:xfrm>
                <a:off x="2968" y="2196"/>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79" name="Oval 75"/>
              <p:cNvSpPr/>
              <p:nvPr/>
            </p:nvSpPr>
            <p:spPr>
              <a:xfrm>
                <a:off x="3002" y="2196"/>
                <a:ext cx="22"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80" name="Oval 76"/>
              <p:cNvSpPr/>
              <p:nvPr/>
            </p:nvSpPr>
            <p:spPr>
              <a:xfrm>
                <a:off x="3036" y="2196"/>
                <a:ext cx="22"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81" name="Oval 77"/>
              <p:cNvSpPr/>
              <p:nvPr/>
            </p:nvSpPr>
            <p:spPr>
              <a:xfrm>
                <a:off x="3070" y="2196"/>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82" name="Oval 78"/>
              <p:cNvSpPr/>
              <p:nvPr/>
            </p:nvSpPr>
            <p:spPr>
              <a:xfrm>
                <a:off x="3105" y="2196"/>
                <a:ext cx="20"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83" name="Oval 79"/>
              <p:cNvSpPr/>
              <p:nvPr/>
            </p:nvSpPr>
            <p:spPr>
              <a:xfrm>
                <a:off x="3138" y="2196"/>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84" name="Oval 80"/>
              <p:cNvSpPr/>
              <p:nvPr/>
            </p:nvSpPr>
            <p:spPr>
              <a:xfrm>
                <a:off x="3172" y="2196"/>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85" name="Oval 81"/>
              <p:cNvSpPr/>
              <p:nvPr/>
            </p:nvSpPr>
            <p:spPr>
              <a:xfrm>
                <a:off x="3207" y="2196"/>
                <a:ext cx="20"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86" name="Oval 82"/>
              <p:cNvSpPr/>
              <p:nvPr/>
            </p:nvSpPr>
            <p:spPr>
              <a:xfrm>
                <a:off x="3241" y="2196"/>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87" name="Oval 83"/>
              <p:cNvSpPr/>
              <p:nvPr/>
            </p:nvSpPr>
            <p:spPr>
              <a:xfrm>
                <a:off x="3275" y="2196"/>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88" name="Oval 84"/>
              <p:cNvSpPr/>
              <p:nvPr/>
            </p:nvSpPr>
            <p:spPr>
              <a:xfrm>
                <a:off x="3309" y="2196"/>
                <a:ext cx="20"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89" name="Oval 85"/>
              <p:cNvSpPr/>
              <p:nvPr/>
            </p:nvSpPr>
            <p:spPr>
              <a:xfrm>
                <a:off x="3343" y="2196"/>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90" name="Oval 86"/>
              <p:cNvSpPr/>
              <p:nvPr/>
            </p:nvSpPr>
            <p:spPr>
              <a:xfrm>
                <a:off x="3376" y="2196"/>
                <a:ext cx="22"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91" name="Oval 87"/>
              <p:cNvSpPr/>
              <p:nvPr/>
            </p:nvSpPr>
            <p:spPr>
              <a:xfrm>
                <a:off x="3410" y="2196"/>
                <a:ext cx="22"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92" name="Oval 88"/>
              <p:cNvSpPr/>
              <p:nvPr/>
            </p:nvSpPr>
            <p:spPr>
              <a:xfrm>
                <a:off x="3445" y="2196"/>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grpSp>
          <p:nvGrpSpPr>
            <p:cNvPr id="205912" name="Group 89"/>
            <p:cNvGrpSpPr/>
            <p:nvPr/>
          </p:nvGrpSpPr>
          <p:grpSpPr>
            <a:xfrm>
              <a:off x="2960" y="2232"/>
              <a:ext cx="498" cy="21"/>
              <a:chOff x="2960" y="2232"/>
              <a:chExt cx="498" cy="21"/>
            </a:xfrm>
          </p:grpSpPr>
          <p:sp>
            <p:nvSpPr>
              <p:cNvPr id="119963" name="Oval 90"/>
              <p:cNvSpPr/>
              <p:nvPr/>
            </p:nvSpPr>
            <p:spPr>
              <a:xfrm>
                <a:off x="2960" y="2232"/>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64" name="Oval 91"/>
              <p:cNvSpPr/>
              <p:nvPr/>
            </p:nvSpPr>
            <p:spPr>
              <a:xfrm>
                <a:off x="2994" y="2232"/>
                <a:ext cx="22"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65" name="Oval 92"/>
              <p:cNvSpPr/>
              <p:nvPr/>
            </p:nvSpPr>
            <p:spPr>
              <a:xfrm>
                <a:off x="3028" y="2232"/>
                <a:ext cx="22"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66" name="Oval 93"/>
              <p:cNvSpPr/>
              <p:nvPr/>
            </p:nvSpPr>
            <p:spPr>
              <a:xfrm>
                <a:off x="3062" y="2232"/>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67" name="Oval 94"/>
              <p:cNvSpPr/>
              <p:nvPr/>
            </p:nvSpPr>
            <p:spPr>
              <a:xfrm>
                <a:off x="3097" y="2232"/>
                <a:ext cx="20"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68" name="Oval 95"/>
              <p:cNvSpPr/>
              <p:nvPr/>
            </p:nvSpPr>
            <p:spPr>
              <a:xfrm>
                <a:off x="3130" y="2232"/>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69" name="Oval 96"/>
              <p:cNvSpPr/>
              <p:nvPr/>
            </p:nvSpPr>
            <p:spPr>
              <a:xfrm>
                <a:off x="3164" y="2232"/>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70" name="Oval 97"/>
              <p:cNvSpPr/>
              <p:nvPr/>
            </p:nvSpPr>
            <p:spPr>
              <a:xfrm>
                <a:off x="3199" y="2232"/>
                <a:ext cx="20"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71" name="Oval 98"/>
              <p:cNvSpPr/>
              <p:nvPr/>
            </p:nvSpPr>
            <p:spPr>
              <a:xfrm>
                <a:off x="3233" y="2232"/>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72" name="Oval 99"/>
              <p:cNvSpPr/>
              <p:nvPr/>
            </p:nvSpPr>
            <p:spPr>
              <a:xfrm>
                <a:off x="3267" y="2232"/>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73" name="Oval 100"/>
              <p:cNvSpPr/>
              <p:nvPr/>
            </p:nvSpPr>
            <p:spPr>
              <a:xfrm>
                <a:off x="3301" y="2232"/>
                <a:ext cx="20"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74" name="Oval 101"/>
              <p:cNvSpPr/>
              <p:nvPr/>
            </p:nvSpPr>
            <p:spPr>
              <a:xfrm>
                <a:off x="3335" y="2232"/>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75" name="Oval 102"/>
              <p:cNvSpPr/>
              <p:nvPr/>
            </p:nvSpPr>
            <p:spPr>
              <a:xfrm>
                <a:off x="3368" y="2232"/>
                <a:ext cx="22"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76" name="Oval 103"/>
              <p:cNvSpPr/>
              <p:nvPr/>
            </p:nvSpPr>
            <p:spPr>
              <a:xfrm>
                <a:off x="3402" y="2232"/>
                <a:ext cx="22"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77" name="Oval 104"/>
              <p:cNvSpPr/>
              <p:nvPr/>
            </p:nvSpPr>
            <p:spPr>
              <a:xfrm>
                <a:off x="3437" y="2232"/>
                <a:ext cx="21" cy="21"/>
              </a:xfrm>
              <a:prstGeom prst="ellipse">
                <a:avLst/>
              </a:prstGeom>
              <a:solidFill>
                <a:schemeClr val="tx2"/>
              </a:solidFill>
              <a:ln w="12700" cap="flat" cmpd="sng">
                <a:solidFill>
                  <a:srgbClr val="FFFF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grpSp>
      <p:grpSp>
        <p:nvGrpSpPr>
          <p:cNvPr id="205928" name="Group 105"/>
          <p:cNvGrpSpPr/>
          <p:nvPr/>
        </p:nvGrpSpPr>
        <p:grpSpPr>
          <a:xfrm>
            <a:off x="5791200" y="4424363"/>
            <a:ext cx="903288" cy="147637"/>
            <a:chOff x="3462" y="2158"/>
            <a:chExt cx="506" cy="93"/>
          </a:xfrm>
        </p:grpSpPr>
        <p:grpSp>
          <p:nvGrpSpPr>
            <p:cNvPr id="205929" name="Group 106"/>
            <p:cNvGrpSpPr/>
            <p:nvPr/>
          </p:nvGrpSpPr>
          <p:grpSpPr>
            <a:xfrm>
              <a:off x="3462" y="2158"/>
              <a:ext cx="498" cy="21"/>
              <a:chOff x="3462" y="2158"/>
              <a:chExt cx="498" cy="21"/>
            </a:xfrm>
          </p:grpSpPr>
          <p:sp>
            <p:nvSpPr>
              <p:cNvPr id="119945" name="Oval 107"/>
              <p:cNvSpPr/>
              <p:nvPr/>
            </p:nvSpPr>
            <p:spPr>
              <a:xfrm>
                <a:off x="3462" y="2158"/>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46" name="Oval 108"/>
              <p:cNvSpPr/>
              <p:nvPr/>
            </p:nvSpPr>
            <p:spPr>
              <a:xfrm>
                <a:off x="3496" y="2158"/>
                <a:ext cx="22"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47" name="Oval 109"/>
              <p:cNvSpPr/>
              <p:nvPr/>
            </p:nvSpPr>
            <p:spPr>
              <a:xfrm>
                <a:off x="3530" y="2158"/>
                <a:ext cx="22"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48" name="Oval 110"/>
              <p:cNvSpPr/>
              <p:nvPr/>
            </p:nvSpPr>
            <p:spPr>
              <a:xfrm>
                <a:off x="3564" y="2158"/>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49" name="Oval 111"/>
              <p:cNvSpPr/>
              <p:nvPr/>
            </p:nvSpPr>
            <p:spPr>
              <a:xfrm>
                <a:off x="3599" y="2158"/>
                <a:ext cx="20"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50" name="Oval 112"/>
              <p:cNvSpPr/>
              <p:nvPr/>
            </p:nvSpPr>
            <p:spPr>
              <a:xfrm>
                <a:off x="3632" y="2158"/>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51" name="Oval 113"/>
              <p:cNvSpPr/>
              <p:nvPr/>
            </p:nvSpPr>
            <p:spPr>
              <a:xfrm>
                <a:off x="3666" y="2158"/>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52" name="Oval 114"/>
              <p:cNvSpPr/>
              <p:nvPr/>
            </p:nvSpPr>
            <p:spPr>
              <a:xfrm>
                <a:off x="3701" y="2158"/>
                <a:ext cx="20"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53" name="Oval 115"/>
              <p:cNvSpPr/>
              <p:nvPr/>
            </p:nvSpPr>
            <p:spPr>
              <a:xfrm>
                <a:off x="3735" y="2158"/>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54" name="Oval 116"/>
              <p:cNvSpPr/>
              <p:nvPr/>
            </p:nvSpPr>
            <p:spPr>
              <a:xfrm>
                <a:off x="3769" y="2158"/>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55" name="Oval 117"/>
              <p:cNvSpPr/>
              <p:nvPr/>
            </p:nvSpPr>
            <p:spPr>
              <a:xfrm>
                <a:off x="3803" y="2158"/>
                <a:ext cx="20"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56" name="Oval 118"/>
              <p:cNvSpPr/>
              <p:nvPr/>
            </p:nvSpPr>
            <p:spPr>
              <a:xfrm>
                <a:off x="3837" y="2158"/>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57" name="Oval 119"/>
              <p:cNvSpPr/>
              <p:nvPr/>
            </p:nvSpPr>
            <p:spPr>
              <a:xfrm>
                <a:off x="3870" y="2158"/>
                <a:ext cx="22"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58" name="Oval 120"/>
              <p:cNvSpPr/>
              <p:nvPr/>
            </p:nvSpPr>
            <p:spPr>
              <a:xfrm>
                <a:off x="3904" y="2158"/>
                <a:ext cx="22"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59" name="Oval 121"/>
              <p:cNvSpPr/>
              <p:nvPr/>
            </p:nvSpPr>
            <p:spPr>
              <a:xfrm>
                <a:off x="3939" y="2158"/>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grpSp>
          <p:nvGrpSpPr>
            <p:cNvPr id="205945" name="Group 122"/>
            <p:cNvGrpSpPr/>
            <p:nvPr/>
          </p:nvGrpSpPr>
          <p:grpSpPr>
            <a:xfrm>
              <a:off x="3470" y="2194"/>
              <a:ext cx="498" cy="21"/>
              <a:chOff x="3470" y="2194"/>
              <a:chExt cx="498" cy="21"/>
            </a:xfrm>
          </p:grpSpPr>
          <p:sp>
            <p:nvSpPr>
              <p:cNvPr id="119930" name="Oval 123"/>
              <p:cNvSpPr/>
              <p:nvPr/>
            </p:nvSpPr>
            <p:spPr>
              <a:xfrm>
                <a:off x="3470" y="2194"/>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31" name="Oval 124"/>
              <p:cNvSpPr/>
              <p:nvPr/>
            </p:nvSpPr>
            <p:spPr>
              <a:xfrm>
                <a:off x="3504" y="2194"/>
                <a:ext cx="22"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32" name="Oval 125"/>
              <p:cNvSpPr/>
              <p:nvPr/>
            </p:nvSpPr>
            <p:spPr>
              <a:xfrm>
                <a:off x="3538" y="2194"/>
                <a:ext cx="22"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33" name="Oval 126"/>
              <p:cNvSpPr/>
              <p:nvPr/>
            </p:nvSpPr>
            <p:spPr>
              <a:xfrm>
                <a:off x="3572" y="2194"/>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34" name="Oval 127"/>
              <p:cNvSpPr/>
              <p:nvPr/>
            </p:nvSpPr>
            <p:spPr>
              <a:xfrm>
                <a:off x="3607" y="2194"/>
                <a:ext cx="20"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35" name="Oval 128"/>
              <p:cNvSpPr/>
              <p:nvPr/>
            </p:nvSpPr>
            <p:spPr>
              <a:xfrm>
                <a:off x="3640" y="2194"/>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36" name="Oval 129"/>
              <p:cNvSpPr/>
              <p:nvPr/>
            </p:nvSpPr>
            <p:spPr>
              <a:xfrm>
                <a:off x="3674" y="2194"/>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37" name="Oval 130"/>
              <p:cNvSpPr/>
              <p:nvPr/>
            </p:nvSpPr>
            <p:spPr>
              <a:xfrm>
                <a:off x="3709" y="2194"/>
                <a:ext cx="20"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38" name="Oval 131"/>
              <p:cNvSpPr/>
              <p:nvPr/>
            </p:nvSpPr>
            <p:spPr>
              <a:xfrm>
                <a:off x="3743" y="2194"/>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39" name="Oval 132"/>
              <p:cNvSpPr/>
              <p:nvPr/>
            </p:nvSpPr>
            <p:spPr>
              <a:xfrm>
                <a:off x="3777" y="2194"/>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40" name="Oval 133"/>
              <p:cNvSpPr/>
              <p:nvPr/>
            </p:nvSpPr>
            <p:spPr>
              <a:xfrm>
                <a:off x="3811" y="2194"/>
                <a:ext cx="20"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41" name="Oval 134"/>
              <p:cNvSpPr/>
              <p:nvPr/>
            </p:nvSpPr>
            <p:spPr>
              <a:xfrm>
                <a:off x="3845" y="2194"/>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42" name="Oval 135"/>
              <p:cNvSpPr/>
              <p:nvPr/>
            </p:nvSpPr>
            <p:spPr>
              <a:xfrm>
                <a:off x="3878" y="2194"/>
                <a:ext cx="22"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43" name="Oval 136"/>
              <p:cNvSpPr/>
              <p:nvPr/>
            </p:nvSpPr>
            <p:spPr>
              <a:xfrm>
                <a:off x="3912" y="2194"/>
                <a:ext cx="22"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44" name="Oval 137"/>
              <p:cNvSpPr/>
              <p:nvPr/>
            </p:nvSpPr>
            <p:spPr>
              <a:xfrm>
                <a:off x="3947" y="2194"/>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grpSp>
          <p:nvGrpSpPr>
            <p:cNvPr id="205961" name="Group 138"/>
            <p:cNvGrpSpPr/>
            <p:nvPr/>
          </p:nvGrpSpPr>
          <p:grpSpPr>
            <a:xfrm>
              <a:off x="3462" y="2230"/>
              <a:ext cx="498" cy="21"/>
              <a:chOff x="3462" y="2230"/>
              <a:chExt cx="498" cy="21"/>
            </a:xfrm>
          </p:grpSpPr>
          <p:sp>
            <p:nvSpPr>
              <p:cNvPr id="119915" name="Oval 139"/>
              <p:cNvSpPr/>
              <p:nvPr/>
            </p:nvSpPr>
            <p:spPr>
              <a:xfrm>
                <a:off x="3462" y="2230"/>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16" name="Oval 140"/>
              <p:cNvSpPr/>
              <p:nvPr/>
            </p:nvSpPr>
            <p:spPr>
              <a:xfrm>
                <a:off x="3496" y="2230"/>
                <a:ext cx="22"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17" name="Oval 141"/>
              <p:cNvSpPr/>
              <p:nvPr/>
            </p:nvSpPr>
            <p:spPr>
              <a:xfrm>
                <a:off x="3530" y="2230"/>
                <a:ext cx="22"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18" name="Oval 142"/>
              <p:cNvSpPr/>
              <p:nvPr/>
            </p:nvSpPr>
            <p:spPr>
              <a:xfrm>
                <a:off x="3564" y="2230"/>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19" name="Oval 143"/>
              <p:cNvSpPr/>
              <p:nvPr/>
            </p:nvSpPr>
            <p:spPr>
              <a:xfrm>
                <a:off x="3599" y="2230"/>
                <a:ext cx="20"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20" name="Oval 144"/>
              <p:cNvSpPr/>
              <p:nvPr/>
            </p:nvSpPr>
            <p:spPr>
              <a:xfrm>
                <a:off x="3632" y="2230"/>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21" name="Oval 145"/>
              <p:cNvSpPr/>
              <p:nvPr/>
            </p:nvSpPr>
            <p:spPr>
              <a:xfrm>
                <a:off x="3666" y="2230"/>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22" name="Oval 146"/>
              <p:cNvSpPr/>
              <p:nvPr/>
            </p:nvSpPr>
            <p:spPr>
              <a:xfrm>
                <a:off x="3701" y="2230"/>
                <a:ext cx="20"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23" name="Oval 147"/>
              <p:cNvSpPr/>
              <p:nvPr/>
            </p:nvSpPr>
            <p:spPr>
              <a:xfrm>
                <a:off x="3735" y="2230"/>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24" name="Oval 148"/>
              <p:cNvSpPr/>
              <p:nvPr/>
            </p:nvSpPr>
            <p:spPr>
              <a:xfrm>
                <a:off x="3769" y="2230"/>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25" name="Oval 149"/>
              <p:cNvSpPr/>
              <p:nvPr/>
            </p:nvSpPr>
            <p:spPr>
              <a:xfrm>
                <a:off x="3803" y="2230"/>
                <a:ext cx="20"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26" name="Oval 150"/>
              <p:cNvSpPr/>
              <p:nvPr/>
            </p:nvSpPr>
            <p:spPr>
              <a:xfrm>
                <a:off x="3837" y="2230"/>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27" name="Oval 151"/>
              <p:cNvSpPr/>
              <p:nvPr/>
            </p:nvSpPr>
            <p:spPr>
              <a:xfrm>
                <a:off x="3870" y="2230"/>
                <a:ext cx="22"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28" name="Oval 152"/>
              <p:cNvSpPr/>
              <p:nvPr/>
            </p:nvSpPr>
            <p:spPr>
              <a:xfrm>
                <a:off x="3904" y="2230"/>
                <a:ext cx="22"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929" name="Oval 153"/>
              <p:cNvSpPr/>
              <p:nvPr/>
            </p:nvSpPr>
            <p:spPr>
              <a:xfrm>
                <a:off x="3939" y="2230"/>
                <a:ext cx="21" cy="21"/>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grpSp>
      <p:sp>
        <p:nvSpPr>
          <p:cNvPr id="119818" name="Oval 154"/>
          <p:cNvSpPr/>
          <p:nvPr/>
        </p:nvSpPr>
        <p:spPr>
          <a:xfrm>
            <a:off x="6851650" y="4430713"/>
            <a:ext cx="38100"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19" name="Oval 155"/>
          <p:cNvSpPr/>
          <p:nvPr/>
        </p:nvSpPr>
        <p:spPr>
          <a:xfrm>
            <a:off x="6794500" y="4424363"/>
            <a:ext cx="39688"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20" name="Oval 156"/>
          <p:cNvSpPr/>
          <p:nvPr/>
        </p:nvSpPr>
        <p:spPr>
          <a:xfrm>
            <a:off x="6823075" y="4471988"/>
            <a:ext cx="39688"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21" name="Oval 157"/>
          <p:cNvSpPr/>
          <p:nvPr/>
        </p:nvSpPr>
        <p:spPr>
          <a:xfrm>
            <a:off x="6765925" y="4484688"/>
            <a:ext cx="38100"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22" name="Oval 158"/>
          <p:cNvSpPr/>
          <p:nvPr/>
        </p:nvSpPr>
        <p:spPr>
          <a:xfrm>
            <a:off x="6781800" y="4538663"/>
            <a:ext cx="36513"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23" name="Oval 159"/>
          <p:cNvSpPr/>
          <p:nvPr/>
        </p:nvSpPr>
        <p:spPr>
          <a:xfrm>
            <a:off x="6840538" y="4535488"/>
            <a:ext cx="38100"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24" name="Oval 160"/>
          <p:cNvSpPr/>
          <p:nvPr/>
        </p:nvSpPr>
        <p:spPr>
          <a:xfrm>
            <a:off x="6740525" y="4424363"/>
            <a:ext cx="38100"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25" name="Oval 161"/>
          <p:cNvSpPr/>
          <p:nvPr/>
        </p:nvSpPr>
        <p:spPr>
          <a:xfrm>
            <a:off x="6707188" y="4468813"/>
            <a:ext cx="34925"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26" name="Oval 162"/>
          <p:cNvSpPr/>
          <p:nvPr/>
        </p:nvSpPr>
        <p:spPr>
          <a:xfrm>
            <a:off x="6727825" y="4519613"/>
            <a:ext cx="38100"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27" name="Oval 163"/>
          <p:cNvSpPr/>
          <p:nvPr/>
        </p:nvSpPr>
        <p:spPr>
          <a:xfrm>
            <a:off x="6692900" y="4421188"/>
            <a:ext cx="38100"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28" name="Oval 164"/>
          <p:cNvSpPr/>
          <p:nvPr/>
        </p:nvSpPr>
        <p:spPr>
          <a:xfrm>
            <a:off x="6689725" y="4541838"/>
            <a:ext cx="34925"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29" name="Oval 165"/>
          <p:cNvSpPr/>
          <p:nvPr/>
        </p:nvSpPr>
        <p:spPr>
          <a:xfrm>
            <a:off x="6991350" y="4481513"/>
            <a:ext cx="36513"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30" name="Oval 166"/>
          <p:cNvSpPr/>
          <p:nvPr/>
        </p:nvSpPr>
        <p:spPr>
          <a:xfrm>
            <a:off x="7016750" y="4525963"/>
            <a:ext cx="38100"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31" name="Oval 167"/>
          <p:cNvSpPr/>
          <p:nvPr/>
        </p:nvSpPr>
        <p:spPr>
          <a:xfrm>
            <a:off x="7034213" y="4443413"/>
            <a:ext cx="39688"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32" name="Oval 168"/>
          <p:cNvSpPr/>
          <p:nvPr/>
        </p:nvSpPr>
        <p:spPr>
          <a:xfrm>
            <a:off x="7051675" y="4484688"/>
            <a:ext cx="38100"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33" name="Oval 169"/>
          <p:cNvSpPr/>
          <p:nvPr/>
        </p:nvSpPr>
        <p:spPr>
          <a:xfrm>
            <a:off x="7075488" y="4522788"/>
            <a:ext cx="34925"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34" name="Oval 170"/>
          <p:cNvSpPr/>
          <p:nvPr/>
        </p:nvSpPr>
        <p:spPr>
          <a:xfrm>
            <a:off x="7097713" y="4449763"/>
            <a:ext cx="38100"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35" name="Oval 171"/>
          <p:cNvSpPr/>
          <p:nvPr/>
        </p:nvSpPr>
        <p:spPr>
          <a:xfrm>
            <a:off x="7131050" y="4506913"/>
            <a:ext cx="36513"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36" name="Oval 172"/>
          <p:cNvSpPr/>
          <p:nvPr/>
        </p:nvSpPr>
        <p:spPr>
          <a:xfrm>
            <a:off x="7153275" y="4456113"/>
            <a:ext cx="36513"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37" name="Oval 173"/>
          <p:cNvSpPr/>
          <p:nvPr/>
        </p:nvSpPr>
        <p:spPr>
          <a:xfrm>
            <a:off x="7181850" y="4516438"/>
            <a:ext cx="38100"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38" name="Oval 174"/>
          <p:cNvSpPr/>
          <p:nvPr/>
        </p:nvSpPr>
        <p:spPr>
          <a:xfrm>
            <a:off x="7207250" y="4465638"/>
            <a:ext cx="38100"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39" name="Oval 175"/>
          <p:cNvSpPr/>
          <p:nvPr/>
        </p:nvSpPr>
        <p:spPr>
          <a:xfrm>
            <a:off x="7304088" y="4505325"/>
            <a:ext cx="55563" cy="28575"/>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40" name="Oval 176"/>
          <p:cNvSpPr/>
          <p:nvPr/>
        </p:nvSpPr>
        <p:spPr>
          <a:xfrm>
            <a:off x="7421563" y="4491038"/>
            <a:ext cx="38100"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41" name="Oval 177"/>
          <p:cNvSpPr/>
          <p:nvPr/>
        </p:nvSpPr>
        <p:spPr>
          <a:xfrm>
            <a:off x="7369175" y="4478338"/>
            <a:ext cx="39688"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42" name="Oval 178"/>
          <p:cNvSpPr/>
          <p:nvPr/>
        </p:nvSpPr>
        <p:spPr>
          <a:xfrm>
            <a:off x="7265988" y="4465638"/>
            <a:ext cx="39688"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43" name="Oval 179"/>
          <p:cNvSpPr/>
          <p:nvPr/>
        </p:nvSpPr>
        <p:spPr>
          <a:xfrm>
            <a:off x="7242175" y="4510088"/>
            <a:ext cx="38100"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44" name="Oval 180"/>
          <p:cNvSpPr/>
          <p:nvPr/>
        </p:nvSpPr>
        <p:spPr>
          <a:xfrm>
            <a:off x="6934200" y="4487863"/>
            <a:ext cx="39688"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45" name="Oval 181"/>
          <p:cNvSpPr/>
          <p:nvPr/>
        </p:nvSpPr>
        <p:spPr>
          <a:xfrm>
            <a:off x="6911975" y="4433888"/>
            <a:ext cx="39688"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46" name="Oval 182"/>
          <p:cNvSpPr/>
          <p:nvPr/>
        </p:nvSpPr>
        <p:spPr>
          <a:xfrm>
            <a:off x="6969125" y="4440238"/>
            <a:ext cx="39688"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47" name="Oval 183"/>
          <p:cNvSpPr/>
          <p:nvPr/>
        </p:nvSpPr>
        <p:spPr>
          <a:xfrm>
            <a:off x="6954838" y="4535488"/>
            <a:ext cx="39688"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48" name="Oval 184"/>
          <p:cNvSpPr/>
          <p:nvPr/>
        </p:nvSpPr>
        <p:spPr>
          <a:xfrm>
            <a:off x="6897688" y="4532313"/>
            <a:ext cx="39688"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49" name="Oval 185"/>
          <p:cNvSpPr/>
          <p:nvPr/>
        </p:nvSpPr>
        <p:spPr>
          <a:xfrm>
            <a:off x="6877050" y="4481513"/>
            <a:ext cx="39688" cy="33338"/>
          </a:xfrm>
          <a:prstGeom prst="ellipse">
            <a:avLst/>
          </a:prstGeom>
          <a:solidFill>
            <a:schemeClr val="tx1"/>
          </a:solidFill>
          <a:ln w="12700"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50" name="Rectangle 186"/>
          <p:cNvSpPr/>
          <p:nvPr/>
        </p:nvSpPr>
        <p:spPr>
          <a:xfrm>
            <a:off x="1466850" y="264795"/>
            <a:ext cx="8219440" cy="519430"/>
          </a:xfrm>
          <a:prstGeom prst="rect">
            <a:avLst/>
          </a:prstGeom>
          <a:noFill/>
          <a:ln w="12700">
            <a:noFill/>
          </a:ln>
        </p:spPr>
        <p:txBody>
          <a:bodyPr wrap="squar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2800" strike="noStrike" noProof="1">
                <a:solidFill>
                  <a:schemeClr val="accent5"/>
                </a:solidFill>
                <a:latin typeface="Arial" panose="020B0604020202020204" pitchFamily="34" charset="0"/>
                <a:ea typeface="+mn-ea"/>
                <a:cs typeface="+mn-cs"/>
              </a:rPr>
              <a:t>Two-dimensional Orthogonal HPLC Separation</a:t>
            </a:r>
          </a:p>
        </p:txBody>
      </p:sp>
      <p:sp>
        <p:nvSpPr>
          <p:cNvPr id="119851" name="Text Box 187"/>
          <p:cNvSpPr txBox="1"/>
          <p:nvPr/>
        </p:nvSpPr>
        <p:spPr>
          <a:xfrm>
            <a:off x="6208713" y="3894138"/>
            <a:ext cx="685800" cy="469900"/>
          </a:xfrm>
          <a:prstGeom prst="rect">
            <a:avLst/>
          </a:prstGeom>
          <a:noFill/>
          <a:ln w="1270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50000"/>
              </a:spcBef>
              <a:buClrTx/>
              <a:buNone/>
            </a:pPr>
            <a:r>
              <a:rPr lang="en-US" altLang="zh-CN" sz="2400" strike="noStrike" noProof="1">
                <a:solidFill>
                  <a:schemeClr val="accent2"/>
                </a:solidFill>
                <a:latin typeface="Arial" panose="020B0604020202020204" pitchFamily="34" charset="0"/>
                <a:ea typeface="+mn-ea"/>
                <a:cs typeface="+mn-cs"/>
              </a:rPr>
              <a:t>RP</a:t>
            </a:r>
            <a:endParaRPr lang="en-US" altLang="zh-CN" sz="2400" strike="noStrike" noProof="1">
              <a:solidFill>
                <a:schemeClr val="accent2"/>
              </a:solidFill>
              <a:latin typeface="Arial" panose="020B0604020202020204" pitchFamily="34" charset="0"/>
            </a:endParaRPr>
          </a:p>
        </p:txBody>
      </p:sp>
      <p:sp>
        <p:nvSpPr>
          <p:cNvPr id="119852" name="Text Box 188"/>
          <p:cNvSpPr txBox="1"/>
          <p:nvPr/>
        </p:nvSpPr>
        <p:spPr>
          <a:xfrm>
            <a:off x="4856163" y="3886200"/>
            <a:ext cx="990600" cy="469900"/>
          </a:xfrm>
          <a:prstGeom prst="rect">
            <a:avLst/>
          </a:prstGeom>
          <a:noFill/>
          <a:ln w="1270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50000"/>
              </a:spcBef>
              <a:buClrTx/>
              <a:buNone/>
            </a:pPr>
            <a:r>
              <a:rPr lang="en-US" altLang="zh-CN" sz="2400" strike="noStrike" noProof="1">
                <a:solidFill>
                  <a:srgbClr val="CC0000"/>
                </a:solidFill>
                <a:latin typeface="Arial" panose="020B0604020202020204" pitchFamily="34" charset="0"/>
                <a:ea typeface="+mn-ea"/>
                <a:cs typeface="+mn-cs"/>
              </a:rPr>
              <a:t>SCX</a:t>
            </a:r>
            <a:endParaRPr lang="en-US" altLang="zh-CN" sz="2400" strike="noStrike" noProof="1">
              <a:solidFill>
                <a:srgbClr val="CC0000"/>
              </a:solidFill>
              <a:latin typeface="Arial" panose="020B0604020202020204" pitchFamily="34" charset="0"/>
            </a:endParaRPr>
          </a:p>
        </p:txBody>
      </p:sp>
      <p:sp>
        <p:nvSpPr>
          <p:cNvPr id="119853" name="Rectangle 189"/>
          <p:cNvSpPr/>
          <p:nvPr/>
        </p:nvSpPr>
        <p:spPr>
          <a:xfrm>
            <a:off x="3941763" y="3962400"/>
            <a:ext cx="360363" cy="390525"/>
          </a:xfrm>
          <a:prstGeom prst="rect">
            <a:avLst/>
          </a:prstGeom>
          <a:gradFill rotWithShape="0">
            <a:gsLst>
              <a:gs pos="0">
                <a:srgbClr val="49391F"/>
              </a:gs>
              <a:gs pos="50000">
                <a:srgbClr val="F6BF69"/>
              </a:gs>
              <a:gs pos="100000">
                <a:srgbClr val="49391F"/>
              </a:gs>
            </a:gsLst>
            <a:lin ang="0" scaled="1"/>
            <a:tileRect/>
          </a:gra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nvGrpSpPr>
          <p:cNvPr id="206013" name="Group 190"/>
          <p:cNvGrpSpPr/>
          <p:nvPr/>
        </p:nvGrpSpPr>
        <p:grpSpPr>
          <a:xfrm>
            <a:off x="1581150" y="2438400"/>
            <a:ext cx="306388" cy="592138"/>
            <a:chOff x="2076" y="1412"/>
            <a:chExt cx="193" cy="373"/>
          </a:xfrm>
        </p:grpSpPr>
        <p:sp>
          <p:nvSpPr>
            <p:cNvPr id="206014" name="Freeform 191"/>
            <p:cNvSpPr/>
            <p:nvPr/>
          </p:nvSpPr>
          <p:spPr>
            <a:xfrm>
              <a:off x="2076" y="1424"/>
              <a:ext cx="193" cy="361"/>
            </a:xfrm>
            <a:custGeom>
              <a:avLst/>
              <a:gdLst/>
              <a:ahLst/>
              <a:cxnLst>
                <a:cxn ang="0">
                  <a:pos x="64" y="0"/>
                </a:cxn>
                <a:cxn ang="0">
                  <a:pos x="64" y="0"/>
                </a:cxn>
                <a:cxn ang="0">
                  <a:pos x="64" y="72"/>
                </a:cxn>
                <a:cxn ang="0">
                  <a:pos x="0" y="360"/>
                </a:cxn>
                <a:cxn ang="0">
                  <a:pos x="192" y="360"/>
                </a:cxn>
                <a:cxn ang="0">
                  <a:pos x="128" y="72"/>
                </a:cxn>
                <a:cxn ang="0">
                  <a:pos x="128" y="0"/>
                </a:cxn>
                <a:cxn ang="0">
                  <a:pos x="64" y="0"/>
                </a:cxn>
              </a:cxnLst>
              <a:rect l="0" t="0" r="0" b="0"/>
              <a:pathLst>
                <a:path w="193" h="361">
                  <a:moveTo>
                    <a:pt x="64" y="0"/>
                  </a:moveTo>
                  <a:lnTo>
                    <a:pt x="64" y="0"/>
                  </a:lnTo>
                  <a:lnTo>
                    <a:pt x="64" y="72"/>
                  </a:lnTo>
                  <a:lnTo>
                    <a:pt x="0" y="360"/>
                  </a:lnTo>
                  <a:lnTo>
                    <a:pt x="192" y="360"/>
                  </a:lnTo>
                  <a:lnTo>
                    <a:pt x="128" y="72"/>
                  </a:lnTo>
                  <a:lnTo>
                    <a:pt x="128" y="0"/>
                  </a:lnTo>
                  <a:lnTo>
                    <a:pt x="64" y="0"/>
                  </a:lnTo>
                </a:path>
              </a:pathLst>
            </a:custGeom>
            <a:solidFill>
              <a:srgbClr val="919191"/>
            </a:solidFill>
            <a:ln w="12700" cap="rnd" cmpd="sng">
              <a:solidFill>
                <a:srgbClr val="000000"/>
              </a:solidFill>
              <a:prstDash val="solid"/>
              <a:round/>
              <a:headEnd type="none" w="med" len="med"/>
              <a:tailEnd type="none" w="med" len="med"/>
            </a:ln>
          </p:spPr>
          <p:txBody>
            <a:bodyPr/>
            <a:lstStyle/>
            <a:p>
              <a:endParaRPr lang="zh-CN" altLang="en-US"/>
            </a:p>
          </p:txBody>
        </p:sp>
        <p:sp>
          <p:nvSpPr>
            <p:cNvPr id="206015" name="Freeform 192"/>
            <p:cNvSpPr/>
            <p:nvPr/>
          </p:nvSpPr>
          <p:spPr>
            <a:xfrm>
              <a:off x="2076" y="1424"/>
              <a:ext cx="193" cy="361"/>
            </a:xfrm>
            <a:custGeom>
              <a:avLst/>
              <a:gdLst/>
              <a:ahLst/>
              <a:cxnLst>
                <a:cxn ang="0">
                  <a:pos x="64" y="0"/>
                </a:cxn>
                <a:cxn ang="0">
                  <a:pos x="64" y="72"/>
                </a:cxn>
                <a:cxn ang="0">
                  <a:pos x="0" y="360"/>
                </a:cxn>
                <a:cxn ang="0">
                  <a:pos x="192" y="360"/>
                </a:cxn>
                <a:cxn ang="0">
                  <a:pos x="128" y="72"/>
                </a:cxn>
                <a:cxn ang="0">
                  <a:pos x="128" y="0"/>
                </a:cxn>
                <a:cxn ang="0">
                  <a:pos x="64" y="0"/>
                </a:cxn>
              </a:cxnLst>
              <a:rect l="0" t="0" r="0" b="0"/>
              <a:pathLst>
                <a:path w="193" h="361">
                  <a:moveTo>
                    <a:pt x="64" y="0"/>
                  </a:moveTo>
                  <a:lnTo>
                    <a:pt x="64" y="72"/>
                  </a:lnTo>
                  <a:lnTo>
                    <a:pt x="0" y="360"/>
                  </a:lnTo>
                  <a:lnTo>
                    <a:pt x="192" y="360"/>
                  </a:lnTo>
                  <a:lnTo>
                    <a:pt x="128" y="72"/>
                  </a:lnTo>
                  <a:lnTo>
                    <a:pt x="128" y="0"/>
                  </a:lnTo>
                  <a:lnTo>
                    <a:pt x="64" y="0"/>
                  </a:lnTo>
                </a:path>
              </a:pathLst>
            </a:custGeom>
            <a:solidFill>
              <a:srgbClr val="919191"/>
            </a:solidFill>
            <a:ln w="12700" cap="rnd" cmpd="sng">
              <a:solidFill>
                <a:srgbClr val="000000"/>
              </a:solidFill>
              <a:prstDash val="solid"/>
              <a:round/>
              <a:headEnd type="none" w="med" len="med"/>
              <a:tailEnd type="none" w="med" len="med"/>
            </a:ln>
          </p:spPr>
          <p:txBody>
            <a:bodyPr/>
            <a:lstStyle/>
            <a:p>
              <a:endParaRPr lang="zh-CN" altLang="en-US"/>
            </a:p>
          </p:txBody>
        </p:sp>
        <p:sp>
          <p:nvSpPr>
            <p:cNvPr id="206016" name="Freeform 193"/>
            <p:cNvSpPr/>
            <p:nvPr/>
          </p:nvSpPr>
          <p:spPr>
            <a:xfrm>
              <a:off x="2105" y="1680"/>
              <a:ext cx="136" cy="1"/>
            </a:xfrm>
            <a:custGeom>
              <a:avLst/>
              <a:gdLst/>
              <a:ahLst/>
              <a:cxnLst>
                <a:cxn ang="0">
                  <a:pos x="0" y="0"/>
                </a:cxn>
                <a:cxn ang="0">
                  <a:pos x="0" y="0"/>
                </a:cxn>
                <a:cxn ang="0">
                  <a:pos x="135" y="0"/>
                </a:cxn>
              </a:cxnLst>
              <a:rect l="0" t="0" r="0" b="0"/>
              <a:pathLst>
                <a:path w="136" h="1">
                  <a:moveTo>
                    <a:pt x="0" y="0"/>
                  </a:moveTo>
                  <a:lnTo>
                    <a:pt x="0" y="0"/>
                  </a:lnTo>
                  <a:lnTo>
                    <a:pt x="135" y="0"/>
                  </a:lnTo>
                </a:path>
              </a:pathLst>
            </a:custGeom>
            <a:solidFill>
              <a:srgbClr val="919191"/>
            </a:solidFill>
            <a:ln w="12700" cap="rnd" cmpd="sng">
              <a:solidFill>
                <a:srgbClr val="000000"/>
              </a:solidFill>
              <a:prstDash val="solid"/>
              <a:round/>
              <a:headEnd type="none" w="med" len="med"/>
              <a:tailEnd type="none" w="med" len="med"/>
            </a:ln>
          </p:spPr>
          <p:txBody>
            <a:bodyPr/>
            <a:lstStyle/>
            <a:p>
              <a:endParaRPr lang="zh-CN" altLang="en-US"/>
            </a:p>
          </p:txBody>
        </p:sp>
        <p:sp>
          <p:nvSpPr>
            <p:cNvPr id="206017" name="Line 194"/>
            <p:cNvSpPr/>
            <p:nvPr/>
          </p:nvSpPr>
          <p:spPr>
            <a:xfrm>
              <a:off x="2109" y="1684"/>
              <a:ext cx="127" cy="0"/>
            </a:xfrm>
            <a:prstGeom prst="line">
              <a:avLst/>
            </a:prstGeom>
            <a:ln w="12700" cap="flat" cmpd="sng">
              <a:solidFill>
                <a:srgbClr val="000000"/>
              </a:solidFill>
              <a:prstDash val="solid"/>
              <a:round/>
              <a:headEnd type="none" w="med" len="med"/>
              <a:tailEnd type="none" w="med" len="med"/>
            </a:ln>
          </p:spPr>
        </p:sp>
        <p:sp>
          <p:nvSpPr>
            <p:cNvPr id="119911" name="Oval 195"/>
            <p:cNvSpPr/>
            <p:nvPr/>
          </p:nvSpPr>
          <p:spPr>
            <a:xfrm>
              <a:off x="2144" y="1412"/>
              <a:ext cx="64" cy="16"/>
            </a:xfrm>
            <a:prstGeom prst="ellipse">
              <a:avLst/>
            </a:prstGeom>
            <a:solidFill>
              <a:srgbClr val="919191"/>
            </a:solidFill>
            <a:ln w="12700" cap="flat" cmpd="sng">
              <a:solidFill>
                <a:srgbClr val="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sp>
        <p:nvSpPr>
          <p:cNvPr id="206019" name="Line 196"/>
          <p:cNvSpPr/>
          <p:nvPr/>
        </p:nvSpPr>
        <p:spPr>
          <a:xfrm flipV="1">
            <a:off x="1739900" y="2470150"/>
            <a:ext cx="0" cy="520700"/>
          </a:xfrm>
          <a:prstGeom prst="line">
            <a:avLst/>
          </a:prstGeom>
          <a:ln w="12700" cap="flat" cmpd="sng">
            <a:solidFill>
              <a:srgbClr val="000000"/>
            </a:solidFill>
            <a:prstDash val="solid"/>
            <a:round/>
            <a:headEnd type="none" w="med" len="med"/>
            <a:tailEnd type="none" w="med" len="med"/>
          </a:ln>
        </p:spPr>
      </p:sp>
      <p:sp>
        <p:nvSpPr>
          <p:cNvPr id="206020" name="Freeform 197"/>
          <p:cNvSpPr/>
          <p:nvPr/>
        </p:nvSpPr>
        <p:spPr>
          <a:xfrm>
            <a:off x="1581150" y="2813050"/>
            <a:ext cx="306388" cy="217488"/>
          </a:xfrm>
          <a:custGeom>
            <a:avLst/>
            <a:gdLst/>
            <a:ahLst/>
            <a:cxnLst>
              <a:cxn ang="0">
                <a:pos x="260350" y="0"/>
              </a:cxn>
              <a:cxn ang="0">
                <a:pos x="260350" y="0"/>
              </a:cxn>
              <a:cxn ang="0">
                <a:pos x="44450" y="0"/>
              </a:cxn>
              <a:cxn ang="0">
                <a:pos x="0" y="215900"/>
              </a:cxn>
              <a:cxn ang="0">
                <a:pos x="304800" y="215900"/>
              </a:cxn>
              <a:cxn ang="0">
                <a:pos x="260350" y="0"/>
              </a:cxn>
            </a:cxnLst>
            <a:rect l="0" t="0" r="0" b="0"/>
            <a:pathLst>
              <a:path w="193" h="137">
                <a:moveTo>
                  <a:pt x="164" y="0"/>
                </a:moveTo>
                <a:lnTo>
                  <a:pt x="164" y="0"/>
                </a:lnTo>
                <a:lnTo>
                  <a:pt x="28" y="0"/>
                </a:lnTo>
                <a:lnTo>
                  <a:pt x="0" y="136"/>
                </a:lnTo>
                <a:lnTo>
                  <a:pt x="192" y="136"/>
                </a:lnTo>
                <a:lnTo>
                  <a:pt x="164"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206021" name="Freeform 198"/>
          <p:cNvSpPr/>
          <p:nvPr/>
        </p:nvSpPr>
        <p:spPr>
          <a:xfrm>
            <a:off x="1581150" y="2813050"/>
            <a:ext cx="306388" cy="217488"/>
          </a:xfrm>
          <a:custGeom>
            <a:avLst/>
            <a:gdLst/>
            <a:ahLst/>
            <a:cxnLst>
              <a:cxn ang="0">
                <a:pos x="260350" y="0"/>
              </a:cxn>
              <a:cxn ang="0">
                <a:pos x="44450" y="0"/>
              </a:cxn>
              <a:cxn ang="0">
                <a:pos x="0" y="215900"/>
              </a:cxn>
              <a:cxn ang="0">
                <a:pos x="304800" y="215900"/>
              </a:cxn>
              <a:cxn ang="0">
                <a:pos x="260350" y="0"/>
              </a:cxn>
            </a:cxnLst>
            <a:rect l="0" t="0" r="0" b="0"/>
            <a:pathLst>
              <a:path w="193" h="137">
                <a:moveTo>
                  <a:pt x="164" y="0"/>
                </a:moveTo>
                <a:lnTo>
                  <a:pt x="28" y="0"/>
                </a:lnTo>
                <a:lnTo>
                  <a:pt x="0" y="136"/>
                </a:lnTo>
                <a:lnTo>
                  <a:pt x="192" y="136"/>
                </a:lnTo>
                <a:lnTo>
                  <a:pt x="164" y="0"/>
                </a:lnTo>
              </a:path>
            </a:pathLst>
          </a:custGeom>
          <a:solidFill>
            <a:srgbClr val="FFFF00"/>
          </a:solidFill>
          <a:ln w="12700" cap="rnd" cmpd="sng">
            <a:solidFill>
              <a:schemeClr val="tx1"/>
            </a:solidFill>
            <a:prstDash val="solid"/>
            <a:round/>
            <a:headEnd type="none" w="med" len="med"/>
            <a:tailEnd type="none" w="med" len="med"/>
          </a:ln>
        </p:spPr>
        <p:txBody>
          <a:bodyPr/>
          <a:lstStyle/>
          <a:p>
            <a:endParaRPr lang="zh-CN" altLang="en-US"/>
          </a:p>
        </p:txBody>
      </p:sp>
      <p:grpSp>
        <p:nvGrpSpPr>
          <p:cNvPr id="206022" name="Group 199"/>
          <p:cNvGrpSpPr/>
          <p:nvPr/>
        </p:nvGrpSpPr>
        <p:grpSpPr>
          <a:xfrm>
            <a:off x="1128713" y="2470150"/>
            <a:ext cx="306387" cy="579438"/>
            <a:chOff x="1835" y="1412"/>
            <a:chExt cx="193" cy="365"/>
          </a:xfrm>
        </p:grpSpPr>
        <p:sp>
          <p:nvSpPr>
            <p:cNvPr id="206023" name="Freeform 200"/>
            <p:cNvSpPr/>
            <p:nvPr/>
          </p:nvSpPr>
          <p:spPr>
            <a:xfrm>
              <a:off x="1835" y="1416"/>
              <a:ext cx="193" cy="361"/>
            </a:xfrm>
            <a:custGeom>
              <a:avLst/>
              <a:gdLst/>
              <a:ahLst/>
              <a:cxnLst>
                <a:cxn ang="0">
                  <a:pos x="64" y="0"/>
                </a:cxn>
                <a:cxn ang="0">
                  <a:pos x="64" y="0"/>
                </a:cxn>
                <a:cxn ang="0">
                  <a:pos x="64" y="72"/>
                </a:cxn>
                <a:cxn ang="0">
                  <a:pos x="0" y="360"/>
                </a:cxn>
                <a:cxn ang="0">
                  <a:pos x="192" y="360"/>
                </a:cxn>
                <a:cxn ang="0">
                  <a:pos x="128" y="72"/>
                </a:cxn>
                <a:cxn ang="0">
                  <a:pos x="128" y="0"/>
                </a:cxn>
                <a:cxn ang="0">
                  <a:pos x="64" y="0"/>
                </a:cxn>
              </a:cxnLst>
              <a:rect l="0" t="0" r="0" b="0"/>
              <a:pathLst>
                <a:path w="193" h="361">
                  <a:moveTo>
                    <a:pt x="64" y="0"/>
                  </a:moveTo>
                  <a:lnTo>
                    <a:pt x="64" y="0"/>
                  </a:lnTo>
                  <a:lnTo>
                    <a:pt x="64" y="72"/>
                  </a:lnTo>
                  <a:lnTo>
                    <a:pt x="0" y="360"/>
                  </a:lnTo>
                  <a:lnTo>
                    <a:pt x="192" y="360"/>
                  </a:lnTo>
                  <a:lnTo>
                    <a:pt x="128" y="72"/>
                  </a:lnTo>
                  <a:lnTo>
                    <a:pt x="128" y="0"/>
                  </a:lnTo>
                  <a:lnTo>
                    <a:pt x="64" y="0"/>
                  </a:lnTo>
                </a:path>
              </a:pathLst>
            </a:custGeom>
            <a:solidFill>
              <a:srgbClr val="919191"/>
            </a:solidFill>
            <a:ln w="12700" cap="rnd" cmpd="sng">
              <a:solidFill>
                <a:srgbClr val="000000"/>
              </a:solidFill>
              <a:prstDash val="solid"/>
              <a:round/>
              <a:headEnd type="none" w="med" len="med"/>
              <a:tailEnd type="none" w="med" len="med"/>
            </a:ln>
          </p:spPr>
          <p:txBody>
            <a:bodyPr/>
            <a:lstStyle/>
            <a:p>
              <a:endParaRPr lang="zh-CN" altLang="en-US"/>
            </a:p>
          </p:txBody>
        </p:sp>
        <p:sp>
          <p:nvSpPr>
            <p:cNvPr id="206024" name="Freeform 201"/>
            <p:cNvSpPr/>
            <p:nvPr/>
          </p:nvSpPr>
          <p:spPr>
            <a:xfrm>
              <a:off x="1835" y="1416"/>
              <a:ext cx="193" cy="361"/>
            </a:xfrm>
            <a:custGeom>
              <a:avLst/>
              <a:gdLst/>
              <a:ahLst/>
              <a:cxnLst>
                <a:cxn ang="0">
                  <a:pos x="64" y="0"/>
                </a:cxn>
                <a:cxn ang="0">
                  <a:pos x="64" y="72"/>
                </a:cxn>
                <a:cxn ang="0">
                  <a:pos x="0" y="360"/>
                </a:cxn>
                <a:cxn ang="0">
                  <a:pos x="192" y="360"/>
                </a:cxn>
                <a:cxn ang="0">
                  <a:pos x="128" y="72"/>
                </a:cxn>
                <a:cxn ang="0">
                  <a:pos x="128" y="0"/>
                </a:cxn>
                <a:cxn ang="0">
                  <a:pos x="64" y="0"/>
                </a:cxn>
              </a:cxnLst>
              <a:rect l="0" t="0" r="0" b="0"/>
              <a:pathLst>
                <a:path w="193" h="361">
                  <a:moveTo>
                    <a:pt x="64" y="0"/>
                  </a:moveTo>
                  <a:lnTo>
                    <a:pt x="64" y="72"/>
                  </a:lnTo>
                  <a:lnTo>
                    <a:pt x="0" y="360"/>
                  </a:lnTo>
                  <a:lnTo>
                    <a:pt x="192" y="360"/>
                  </a:lnTo>
                  <a:lnTo>
                    <a:pt x="128" y="72"/>
                  </a:lnTo>
                  <a:lnTo>
                    <a:pt x="128" y="0"/>
                  </a:lnTo>
                  <a:lnTo>
                    <a:pt x="64" y="0"/>
                  </a:lnTo>
                </a:path>
              </a:pathLst>
            </a:custGeom>
            <a:solidFill>
              <a:srgbClr val="919191"/>
            </a:solidFill>
            <a:ln w="12700" cap="rnd" cmpd="sng">
              <a:solidFill>
                <a:srgbClr val="000000"/>
              </a:solidFill>
              <a:prstDash val="solid"/>
              <a:round/>
              <a:headEnd type="none" w="med" len="med"/>
              <a:tailEnd type="none" w="med" len="med"/>
            </a:ln>
          </p:spPr>
          <p:txBody>
            <a:bodyPr/>
            <a:lstStyle/>
            <a:p>
              <a:endParaRPr lang="zh-CN" altLang="en-US"/>
            </a:p>
          </p:txBody>
        </p:sp>
        <p:sp>
          <p:nvSpPr>
            <p:cNvPr id="119904" name="Oval 202"/>
            <p:cNvSpPr/>
            <p:nvPr/>
          </p:nvSpPr>
          <p:spPr>
            <a:xfrm>
              <a:off x="1896" y="1412"/>
              <a:ext cx="63" cy="16"/>
            </a:xfrm>
            <a:prstGeom prst="ellipse">
              <a:avLst/>
            </a:prstGeom>
            <a:solidFill>
              <a:srgbClr val="919191"/>
            </a:solidFill>
            <a:ln w="12700" cap="flat" cmpd="sng">
              <a:solidFill>
                <a:srgbClr val="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06026" name="Freeform 203"/>
            <p:cNvSpPr/>
            <p:nvPr/>
          </p:nvSpPr>
          <p:spPr>
            <a:xfrm>
              <a:off x="1863" y="1648"/>
              <a:ext cx="136" cy="1"/>
            </a:xfrm>
            <a:custGeom>
              <a:avLst/>
              <a:gdLst/>
              <a:ahLst/>
              <a:cxnLst>
                <a:cxn ang="0">
                  <a:pos x="0" y="0"/>
                </a:cxn>
                <a:cxn ang="0">
                  <a:pos x="0" y="0"/>
                </a:cxn>
                <a:cxn ang="0">
                  <a:pos x="135" y="0"/>
                </a:cxn>
              </a:cxnLst>
              <a:rect l="0" t="0" r="0" b="0"/>
              <a:pathLst>
                <a:path w="136" h="1">
                  <a:moveTo>
                    <a:pt x="0" y="0"/>
                  </a:moveTo>
                  <a:lnTo>
                    <a:pt x="0" y="0"/>
                  </a:lnTo>
                  <a:lnTo>
                    <a:pt x="135" y="0"/>
                  </a:lnTo>
                </a:path>
              </a:pathLst>
            </a:custGeom>
            <a:solidFill>
              <a:srgbClr val="919191"/>
            </a:solidFill>
            <a:ln w="12700" cap="rnd" cmpd="sng">
              <a:solidFill>
                <a:srgbClr val="000000"/>
              </a:solidFill>
              <a:prstDash val="solid"/>
              <a:round/>
              <a:headEnd type="none" w="med" len="med"/>
              <a:tailEnd type="none" w="med" len="med"/>
            </a:ln>
          </p:spPr>
          <p:txBody>
            <a:bodyPr/>
            <a:lstStyle/>
            <a:p>
              <a:endParaRPr lang="zh-CN" altLang="en-US"/>
            </a:p>
          </p:txBody>
        </p:sp>
        <p:sp>
          <p:nvSpPr>
            <p:cNvPr id="206027" name="Line 204"/>
            <p:cNvSpPr/>
            <p:nvPr/>
          </p:nvSpPr>
          <p:spPr>
            <a:xfrm>
              <a:off x="1867" y="1652"/>
              <a:ext cx="127" cy="0"/>
            </a:xfrm>
            <a:prstGeom prst="line">
              <a:avLst/>
            </a:prstGeom>
            <a:ln w="12700" cap="flat" cmpd="sng">
              <a:solidFill>
                <a:srgbClr val="000000"/>
              </a:solidFill>
              <a:prstDash val="solid"/>
              <a:round/>
              <a:headEnd type="none" w="med" len="med"/>
              <a:tailEnd type="none" w="med" len="med"/>
            </a:ln>
          </p:spPr>
        </p:sp>
      </p:grpSp>
      <p:sp>
        <p:nvSpPr>
          <p:cNvPr id="206028" name="Line 205"/>
          <p:cNvSpPr/>
          <p:nvPr/>
        </p:nvSpPr>
        <p:spPr>
          <a:xfrm flipV="1">
            <a:off x="1274763" y="2514600"/>
            <a:ext cx="0" cy="533400"/>
          </a:xfrm>
          <a:prstGeom prst="line">
            <a:avLst/>
          </a:prstGeom>
          <a:ln w="12700" cap="flat" cmpd="sng">
            <a:solidFill>
              <a:srgbClr val="000000"/>
            </a:solidFill>
            <a:prstDash val="solid"/>
            <a:round/>
            <a:headEnd type="none" w="med" len="med"/>
            <a:tailEnd type="none" w="med" len="med"/>
          </a:ln>
        </p:spPr>
      </p:sp>
      <p:sp>
        <p:nvSpPr>
          <p:cNvPr id="206029" name="Freeform 206"/>
          <p:cNvSpPr/>
          <p:nvPr/>
        </p:nvSpPr>
        <p:spPr>
          <a:xfrm>
            <a:off x="1117600" y="2844800"/>
            <a:ext cx="317500" cy="204788"/>
          </a:xfrm>
          <a:custGeom>
            <a:avLst/>
            <a:gdLst/>
            <a:ahLst/>
            <a:cxnLst>
              <a:cxn ang="0">
                <a:pos x="271463" y="0"/>
              </a:cxn>
              <a:cxn ang="0">
                <a:pos x="271463" y="0"/>
              </a:cxn>
              <a:cxn ang="0">
                <a:pos x="57150" y="0"/>
              </a:cxn>
              <a:cxn ang="0">
                <a:pos x="0" y="203200"/>
              </a:cxn>
              <a:cxn ang="0">
                <a:pos x="315913" y="203200"/>
              </a:cxn>
              <a:cxn ang="0">
                <a:pos x="271463" y="0"/>
              </a:cxn>
            </a:cxnLst>
            <a:rect l="0" t="0" r="0" b="0"/>
            <a:pathLst>
              <a:path w="200" h="129">
                <a:moveTo>
                  <a:pt x="171" y="0"/>
                </a:moveTo>
                <a:lnTo>
                  <a:pt x="171" y="0"/>
                </a:lnTo>
                <a:lnTo>
                  <a:pt x="36" y="0"/>
                </a:lnTo>
                <a:lnTo>
                  <a:pt x="0" y="128"/>
                </a:lnTo>
                <a:lnTo>
                  <a:pt x="199" y="128"/>
                </a:lnTo>
                <a:lnTo>
                  <a:pt x="171"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9861" name="Text Box 207"/>
          <p:cNvSpPr txBox="1"/>
          <p:nvPr/>
        </p:nvSpPr>
        <p:spPr>
          <a:xfrm>
            <a:off x="457200" y="1828800"/>
            <a:ext cx="10096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800" strike="noStrike" noProof="1">
                <a:latin typeface="Arial" panose="020B0604020202020204" pitchFamily="34" charset="0"/>
                <a:ea typeface="+mn-ea"/>
                <a:cs typeface="+mn-cs"/>
              </a:rPr>
              <a:t>Buffer A</a:t>
            </a:r>
            <a:endParaRPr lang="en-US" altLang="zh-CN" sz="2400" strike="noStrike" noProof="1">
              <a:latin typeface="Arial" panose="020B0604020202020204" pitchFamily="34" charset="0"/>
            </a:endParaRPr>
          </a:p>
        </p:txBody>
      </p:sp>
      <p:sp>
        <p:nvSpPr>
          <p:cNvPr id="119862" name="Text Box 208"/>
          <p:cNvSpPr txBox="1"/>
          <p:nvPr/>
        </p:nvSpPr>
        <p:spPr>
          <a:xfrm>
            <a:off x="1579563" y="1827213"/>
            <a:ext cx="3365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800" strike="noStrike" noProof="1">
                <a:latin typeface="Arial" panose="020B0604020202020204" pitchFamily="34" charset="0"/>
                <a:ea typeface="+mn-ea"/>
                <a:cs typeface="+mn-cs"/>
              </a:rPr>
              <a:t>B</a:t>
            </a:r>
            <a:endParaRPr lang="en-US" altLang="zh-CN" sz="2400" strike="noStrike" noProof="1">
              <a:latin typeface="Arial" panose="020B0604020202020204" pitchFamily="34" charset="0"/>
            </a:endParaRPr>
          </a:p>
        </p:txBody>
      </p:sp>
      <p:grpSp>
        <p:nvGrpSpPr>
          <p:cNvPr id="206032" name="Group 209"/>
          <p:cNvGrpSpPr/>
          <p:nvPr/>
        </p:nvGrpSpPr>
        <p:grpSpPr>
          <a:xfrm>
            <a:off x="2036763" y="2438400"/>
            <a:ext cx="306387" cy="592138"/>
            <a:chOff x="2076" y="1412"/>
            <a:chExt cx="193" cy="373"/>
          </a:xfrm>
        </p:grpSpPr>
        <p:sp>
          <p:nvSpPr>
            <p:cNvPr id="206033" name="Freeform 210"/>
            <p:cNvSpPr/>
            <p:nvPr/>
          </p:nvSpPr>
          <p:spPr>
            <a:xfrm>
              <a:off x="2076" y="1424"/>
              <a:ext cx="193" cy="361"/>
            </a:xfrm>
            <a:custGeom>
              <a:avLst/>
              <a:gdLst/>
              <a:ahLst/>
              <a:cxnLst>
                <a:cxn ang="0">
                  <a:pos x="64" y="0"/>
                </a:cxn>
                <a:cxn ang="0">
                  <a:pos x="64" y="0"/>
                </a:cxn>
                <a:cxn ang="0">
                  <a:pos x="64" y="72"/>
                </a:cxn>
                <a:cxn ang="0">
                  <a:pos x="0" y="360"/>
                </a:cxn>
                <a:cxn ang="0">
                  <a:pos x="192" y="360"/>
                </a:cxn>
                <a:cxn ang="0">
                  <a:pos x="128" y="72"/>
                </a:cxn>
                <a:cxn ang="0">
                  <a:pos x="128" y="0"/>
                </a:cxn>
                <a:cxn ang="0">
                  <a:pos x="64" y="0"/>
                </a:cxn>
              </a:cxnLst>
              <a:rect l="0" t="0" r="0" b="0"/>
              <a:pathLst>
                <a:path w="193" h="361">
                  <a:moveTo>
                    <a:pt x="64" y="0"/>
                  </a:moveTo>
                  <a:lnTo>
                    <a:pt x="64" y="0"/>
                  </a:lnTo>
                  <a:lnTo>
                    <a:pt x="64" y="72"/>
                  </a:lnTo>
                  <a:lnTo>
                    <a:pt x="0" y="360"/>
                  </a:lnTo>
                  <a:lnTo>
                    <a:pt x="192" y="360"/>
                  </a:lnTo>
                  <a:lnTo>
                    <a:pt x="128" y="72"/>
                  </a:lnTo>
                  <a:lnTo>
                    <a:pt x="128" y="0"/>
                  </a:lnTo>
                  <a:lnTo>
                    <a:pt x="64" y="0"/>
                  </a:lnTo>
                </a:path>
              </a:pathLst>
            </a:custGeom>
            <a:solidFill>
              <a:srgbClr val="919191"/>
            </a:solidFill>
            <a:ln w="12700" cap="rnd" cmpd="sng">
              <a:solidFill>
                <a:srgbClr val="000000"/>
              </a:solidFill>
              <a:prstDash val="solid"/>
              <a:round/>
              <a:headEnd type="none" w="med" len="med"/>
              <a:tailEnd type="none" w="med" len="med"/>
            </a:ln>
          </p:spPr>
          <p:txBody>
            <a:bodyPr/>
            <a:lstStyle/>
            <a:p>
              <a:endParaRPr lang="zh-CN" altLang="en-US"/>
            </a:p>
          </p:txBody>
        </p:sp>
        <p:sp>
          <p:nvSpPr>
            <p:cNvPr id="206034" name="Freeform 211"/>
            <p:cNvSpPr/>
            <p:nvPr/>
          </p:nvSpPr>
          <p:spPr>
            <a:xfrm>
              <a:off x="2076" y="1424"/>
              <a:ext cx="193" cy="361"/>
            </a:xfrm>
            <a:custGeom>
              <a:avLst/>
              <a:gdLst/>
              <a:ahLst/>
              <a:cxnLst>
                <a:cxn ang="0">
                  <a:pos x="64" y="0"/>
                </a:cxn>
                <a:cxn ang="0">
                  <a:pos x="64" y="72"/>
                </a:cxn>
                <a:cxn ang="0">
                  <a:pos x="0" y="360"/>
                </a:cxn>
                <a:cxn ang="0">
                  <a:pos x="192" y="360"/>
                </a:cxn>
                <a:cxn ang="0">
                  <a:pos x="128" y="72"/>
                </a:cxn>
                <a:cxn ang="0">
                  <a:pos x="128" y="0"/>
                </a:cxn>
                <a:cxn ang="0">
                  <a:pos x="64" y="0"/>
                </a:cxn>
              </a:cxnLst>
              <a:rect l="0" t="0" r="0" b="0"/>
              <a:pathLst>
                <a:path w="193" h="361">
                  <a:moveTo>
                    <a:pt x="64" y="0"/>
                  </a:moveTo>
                  <a:lnTo>
                    <a:pt x="64" y="72"/>
                  </a:lnTo>
                  <a:lnTo>
                    <a:pt x="0" y="360"/>
                  </a:lnTo>
                  <a:lnTo>
                    <a:pt x="192" y="360"/>
                  </a:lnTo>
                  <a:lnTo>
                    <a:pt x="128" y="72"/>
                  </a:lnTo>
                  <a:lnTo>
                    <a:pt x="128" y="0"/>
                  </a:lnTo>
                  <a:lnTo>
                    <a:pt x="64" y="0"/>
                  </a:lnTo>
                </a:path>
              </a:pathLst>
            </a:custGeom>
            <a:solidFill>
              <a:srgbClr val="919191"/>
            </a:solidFill>
            <a:ln w="12700" cap="rnd" cmpd="sng">
              <a:solidFill>
                <a:srgbClr val="000000"/>
              </a:solidFill>
              <a:prstDash val="solid"/>
              <a:round/>
              <a:headEnd type="none" w="med" len="med"/>
              <a:tailEnd type="none" w="med" len="med"/>
            </a:ln>
          </p:spPr>
          <p:txBody>
            <a:bodyPr/>
            <a:lstStyle/>
            <a:p>
              <a:endParaRPr lang="zh-CN" altLang="en-US"/>
            </a:p>
          </p:txBody>
        </p:sp>
        <p:sp>
          <p:nvSpPr>
            <p:cNvPr id="206035" name="Freeform 212"/>
            <p:cNvSpPr/>
            <p:nvPr/>
          </p:nvSpPr>
          <p:spPr>
            <a:xfrm>
              <a:off x="2105" y="1680"/>
              <a:ext cx="136" cy="1"/>
            </a:xfrm>
            <a:custGeom>
              <a:avLst/>
              <a:gdLst/>
              <a:ahLst/>
              <a:cxnLst>
                <a:cxn ang="0">
                  <a:pos x="0" y="0"/>
                </a:cxn>
                <a:cxn ang="0">
                  <a:pos x="0" y="0"/>
                </a:cxn>
                <a:cxn ang="0">
                  <a:pos x="135" y="0"/>
                </a:cxn>
              </a:cxnLst>
              <a:rect l="0" t="0" r="0" b="0"/>
              <a:pathLst>
                <a:path w="136" h="1">
                  <a:moveTo>
                    <a:pt x="0" y="0"/>
                  </a:moveTo>
                  <a:lnTo>
                    <a:pt x="0" y="0"/>
                  </a:lnTo>
                  <a:lnTo>
                    <a:pt x="135" y="0"/>
                  </a:lnTo>
                </a:path>
              </a:pathLst>
            </a:custGeom>
            <a:solidFill>
              <a:srgbClr val="919191"/>
            </a:solidFill>
            <a:ln w="12700" cap="rnd" cmpd="sng">
              <a:solidFill>
                <a:srgbClr val="000000"/>
              </a:solidFill>
              <a:prstDash val="solid"/>
              <a:round/>
              <a:headEnd type="none" w="med" len="med"/>
              <a:tailEnd type="none" w="med" len="med"/>
            </a:ln>
          </p:spPr>
          <p:txBody>
            <a:bodyPr/>
            <a:lstStyle/>
            <a:p>
              <a:endParaRPr lang="zh-CN" altLang="en-US"/>
            </a:p>
          </p:txBody>
        </p:sp>
        <p:sp>
          <p:nvSpPr>
            <p:cNvPr id="206036" name="Line 213"/>
            <p:cNvSpPr/>
            <p:nvPr/>
          </p:nvSpPr>
          <p:spPr>
            <a:xfrm>
              <a:off x="2109" y="1684"/>
              <a:ext cx="127" cy="0"/>
            </a:xfrm>
            <a:prstGeom prst="line">
              <a:avLst/>
            </a:prstGeom>
            <a:ln w="12700" cap="flat" cmpd="sng">
              <a:solidFill>
                <a:srgbClr val="000000"/>
              </a:solidFill>
              <a:prstDash val="solid"/>
              <a:round/>
              <a:headEnd type="none" w="med" len="med"/>
              <a:tailEnd type="none" w="med" len="med"/>
            </a:ln>
          </p:spPr>
        </p:sp>
        <p:sp>
          <p:nvSpPr>
            <p:cNvPr id="119901" name="Oval 214"/>
            <p:cNvSpPr/>
            <p:nvPr/>
          </p:nvSpPr>
          <p:spPr>
            <a:xfrm>
              <a:off x="2144" y="1412"/>
              <a:ext cx="64" cy="16"/>
            </a:xfrm>
            <a:prstGeom prst="ellipse">
              <a:avLst/>
            </a:prstGeom>
            <a:solidFill>
              <a:srgbClr val="919191"/>
            </a:solidFill>
            <a:ln w="12700" cap="flat" cmpd="sng">
              <a:solidFill>
                <a:srgbClr val="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sp>
        <p:nvSpPr>
          <p:cNvPr id="206038" name="Line 215"/>
          <p:cNvSpPr/>
          <p:nvPr/>
        </p:nvSpPr>
        <p:spPr>
          <a:xfrm flipV="1">
            <a:off x="2195513" y="2470150"/>
            <a:ext cx="0" cy="520700"/>
          </a:xfrm>
          <a:prstGeom prst="line">
            <a:avLst/>
          </a:prstGeom>
          <a:ln w="12700" cap="flat" cmpd="sng">
            <a:solidFill>
              <a:srgbClr val="000000"/>
            </a:solidFill>
            <a:prstDash val="solid"/>
            <a:round/>
            <a:headEnd type="none" w="med" len="med"/>
            <a:tailEnd type="none" w="med" len="med"/>
          </a:ln>
        </p:spPr>
      </p:sp>
      <p:sp>
        <p:nvSpPr>
          <p:cNvPr id="206039" name="Freeform 216"/>
          <p:cNvSpPr/>
          <p:nvPr/>
        </p:nvSpPr>
        <p:spPr>
          <a:xfrm>
            <a:off x="2036763" y="2813050"/>
            <a:ext cx="306387" cy="217488"/>
          </a:xfrm>
          <a:custGeom>
            <a:avLst/>
            <a:gdLst/>
            <a:ahLst/>
            <a:cxnLst>
              <a:cxn ang="0">
                <a:pos x="260350" y="0"/>
              </a:cxn>
              <a:cxn ang="0">
                <a:pos x="260350" y="0"/>
              </a:cxn>
              <a:cxn ang="0">
                <a:pos x="44450" y="0"/>
              </a:cxn>
              <a:cxn ang="0">
                <a:pos x="0" y="215900"/>
              </a:cxn>
              <a:cxn ang="0">
                <a:pos x="304800" y="215900"/>
              </a:cxn>
              <a:cxn ang="0">
                <a:pos x="260350" y="0"/>
              </a:cxn>
            </a:cxnLst>
            <a:rect l="0" t="0" r="0" b="0"/>
            <a:pathLst>
              <a:path w="193" h="137">
                <a:moveTo>
                  <a:pt x="164" y="0"/>
                </a:moveTo>
                <a:lnTo>
                  <a:pt x="164" y="0"/>
                </a:lnTo>
                <a:lnTo>
                  <a:pt x="28" y="0"/>
                </a:lnTo>
                <a:lnTo>
                  <a:pt x="0" y="136"/>
                </a:lnTo>
                <a:lnTo>
                  <a:pt x="192" y="136"/>
                </a:lnTo>
                <a:lnTo>
                  <a:pt x="164"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206040" name="Freeform 217"/>
          <p:cNvSpPr/>
          <p:nvPr/>
        </p:nvSpPr>
        <p:spPr>
          <a:xfrm>
            <a:off x="2036763" y="2813050"/>
            <a:ext cx="306387" cy="217488"/>
          </a:xfrm>
          <a:custGeom>
            <a:avLst/>
            <a:gdLst/>
            <a:ahLst/>
            <a:cxnLst>
              <a:cxn ang="0">
                <a:pos x="260350" y="0"/>
              </a:cxn>
              <a:cxn ang="0">
                <a:pos x="44450" y="0"/>
              </a:cxn>
              <a:cxn ang="0">
                <a:pos x="0" y="215900"/>
              </a:cxn>
              <a:cxn ang="0">
                <a:pos x="304800" y="215900"/>
              </a:cxn>
              <a:cxn ang="0">
                <a:pos x="260350" y="0"/>
              </a:cxn>
            </a:cxnLst>
            <a:rect l="0" t="0" r="0" b="0"/>
            <a:pathLst>
              <a:path w="193" h="137">
                <a:moveTo>
                  <a:pt x="164" y="0"/>
                </a:moveTo>
                <a:lnTo>
                  <a:pt x="28" y="0"/>
                </a:lnTo>
                <a:lnTo>
                  <a:pt x="0" y="136"/>
                </a:lnTo>
                <a:lnTo>
                  <a:pt x="192" y="136"/>
                </a:lnTo>
                <a:lnTo>
                  <a:pt x="164" y="0"/>
                </a:lnTo>
              </a:path>
            </a:pathLst>
          </a:custGeom>
          <a:solidFill>
            <a:srgbClr val="FF9900"/>
          </a:solidFill>
          <a:ln w="12700" cap="rnd" cmpd="sng">
            <a:solidFill>
              <a:schemeClr val="tx1"/>
            </a:solidFill>
            <a:prstDash val="solid"/>
            <a:round/>
            <a:headEnd type="none" w="med" len="med"/>
            <a:tailEnd type="none" w="med" len="med"/>
          </a:ln>
        </p:spPr>
        <p:txBody>
          <a:bodyPr/>
          <a:lstStyle/>
          <a:p>
            <a:endParaRPr lang="zh-CN" altLang="en-US"/>
          </a:p>
        </p:txBody>
      </p:sp>
      <p:grpSp>
        <p:nvGrpSpPr>
          <p:cNvPr id="206041" name="Group 218"/>
          <p:cNvGrpSpPr/>
          <p:nvPr/>
        </p:nvGrpSpPr>
        <p:grpSpPr>
          <a:xfrm>
            <a:off x="2493963" y="2438400"/>
            <a:ext cx="306387" cy="592138"/>
            <a:chOff x="2076" y="1412"/>
            <a:chExt cx="193" cy="373"/>
          </a:xfrm>
        </p:grpSpPr>
        <p:sp>
          <p:nvSpPr>
            <p:cNvPr id="206042" name="Freeform 219"/>
            <p:cNvSpPr/>
            <p:nvPr/>
          </p:nvSpPr>
          <p:spPr>
            <a:xfrm>
              <a:off x="2076" y="1424"/>
              <a:ext cx="193" cy="361"/>
            </a:xfrm>
            <a:custGeom>
              <a:avLst/>
              <a:gdLst/>
              <a:ahLst/>
              <a:cxnLst>
                <a:cxn ang="0">
                  <a:pos x="64" y="0"/>
                </a:cxn>
                <a:cxn ang="0">
                  <a:pos x="64" y="0"/>
                </a:cxn>
                <a:cxn ang="0">
                  <a:pos x="64" y="72"/>
                </a:cxn>
                <a:cxn ang="0">
                  <a:pos x="0" y="360"/>
                </a:cxn>
                <a:cxn ang="0">
                  <a:pos x="192" y="360"/>
                </a:cxn>
                <a:cxn ang="0">
                  <a:pos x="128" y="72"/>
                </a:cxn>
                <a:cxn ang="0">
                  <a:pos x="128" y="0"/>
                </a:cxn>
                <a:cxn ang="0">
                  <a:pos x="64" y="0"/>
                </a:cxn>
              </a:cxnLst>
              <a:rect l="0" t="0" r="0" b="0"/>
              <a:pathLst>
                <a:path w="193" h="361">
                  <a:moveTo>
                    <a:pt x="64" y="0"/>
                  </a:moveTo>
                  <a:lnTo>
                    <a:pt x="64" y="0"/>
                  </a:lnTo>
                  <a:lnTo>
                    <a:pt x="64" y="72"/>
                  </a:lnTo>
                  <a:lnTo>
                    <a:pt x="0" y="360"/>
                  </a:lnTo>
                  <a:lnTo>
                    <a:pt x="192" y="360"/>
                  </a:lnTo>
                  <a:lnTo>
                    <a:pt x="128" y="72"/>
                  </a:lnTo>
                  <a:lnTo>
                    <a:pt x="128" y="0"/>
                  </a:lnTo>
                  <a:lnTo>
                    <a:pt x="64" y="0"/>
                  </a:lnTo>
                </a:path>
              </a:pathLst>
            </a:custGeom>
            <a:solidFill>
              <a:srgbClr val="919191"/>
            </a:solidFill>
            <a:ln w="12700" cap="rnd" cmpd="sng">
              <a:solidFill>
                <a:srgbClr val="000000"/>
              </a:solidFill>
              <a:prstDash val="solid"/>
              <a:round/>
              <a:headEnd type="none" w="med" len="med"/>
              <a:tailEnd type="none" w="med" len="med"/>
            </a:ln>
          </p:spPr>
          <p:txBody>
            <a:bodyPr/>
            <a:lstStyle/>
            <a:p>
              <a:endParaRPr lang="zh-CN" altLang="en-US"/>
            </a:p>
          </p:txBody>
        </p:sp>
        <p:sp>
          <p:nvSpPr>
            <p:cNvPr id="206043" name="Freeform 220"/>
            <p:cNvSpPr/>
            <p:nvPr/>
          </p:nvSpPr>
          <p:spPr>
            <a:xfrm>
              <a:off x="2076" y="1424"/>
              <a:ext cx="193" cy="361"/>
            </a:xfrm>
            <a:custGeom>
              <a:avLst/>
              <a:gdLst/>
              <a:ahLst/>
              <a:cxnLst>
                <a:cxn ang="0">
                  <a:pos x="64" y="0"/>
                </a:cxn>
                <a:cxn ang="0">
                  <a:pos x="64" y="72"/>
                </a:cxn>
                <a:cxn ang="0">
                  <a:pos x="0" y="360"/>
                </a:cxn>
                <a:cxn ang="0">
                  <a:pos x="192" y="360"/>
                </a:cxn>
                <a:cxn ang="0">
                  <a:pos x="128" y="72"/>
                </a:cxn>
                <a:cxn ang="0">
                  <a:pos x="128" y="0"/>
                </a:cxn>
                <a:cxn ang="0">
                  <a:pos x="64" y="0"/>
                </a:cxn>
              </a:cxnLst>
              <a:rect l="0" t="0" r="0" b="0"/>
              <a:pathLst>
                <a:path w="193" h="361">
                  <a:moveTo>
                    <a:pt x="64" y="0"/>
                  </a:moveTo>
                  <a:lnTo>
                    <a:pt x="64" y="72"/>
                  </a:lnTo>
                  <a:lnTo>
                    <a:pt x="0" y="360"/>
                  </a:lnTo>
                  <a:lnTo>
                    <a:pt x="192" y="360"/>
                  </a:lnTo>
                  <a:lnTo>
                    <a:pt x="128" y="72"/>
                  </a:lnTo>
                  <a:lnTo>
                    <a:pt x="128" y="0"/>
                  </a:lnTo>
                  <a:lnTo>
                    <a:pt x="64" y="0"/>
                  </a:lnTo>
                </a:path>
              </a:pathLst>
            </a:custGeom>
            <a:solidFill>
              <a:srgbClr val="919191"/>
            </a:solidFill>
            <a:ln w="12700" cap="rnd" cmpd="sng">
              <a:solidFill>
                <a:srgbClr val="000000"/>
              </a:solidFill>
              <a:prstDash val="solid"/>
              <a:round/>
              <a:headEnd type="none" w="med" len="med"/>
              <a:tailEnd type="none" w="med" len="med"/>
            </a:ln>
          </p:spPr>
          <p:txBody>
            <a:bodyPr/>
            <a:lstStyle/>
            <a:p>
              <a:endParaRPr lang="zh-CN" altLang="en-US"/>
            </a:p>
          </p:txBody>
        </p:sp>
        <p:sp>
          <p:nvSpPr>
            <p:cNvPr id="206044" name="Freeform 221"/>
            <p:cNvSpPr/>
            <p:nvPr/>
          </p:nvSpPr>
          <p:spPr>
            <a:xfrm>
              <a:off x="2105" y="1680"/>
              <a:ext cx="136" cy="1"/>
            </a:xfrm>
            <a:custGeom>
              <a:avLst/>
              <a:gdLst/>
              <a:ahLst/>
              <a:cxnLst>
                <a:cxn ang="0">
                  <a:pos x="0" y="0"/>
                </a:cxn>
                <a:cxn ang="0">
                  <a:pos x="0" y="0"/>
                </a:cxn>
                <a:cxn ang="0">
                  <a:pos x="135" y="0"/>
                </a:cxn>
              </a:cxnLst>
              <a:rect l="0" t="0" r="0" b="0"/>
              <a:pathLst>
                <a:path w="136" h="1">
                  <a:moveTo>
                    <a:pt x="0" y="0"/>
                  </a:moveTo>
                  <a:lnTo>
                    <a:pt x="0" y="0"/>
                  </a:lnTo>
                  <a:lnTo>
                    <a:pt x="135" y="0"/>
                  </a:lnTo>
                </a:path>
              </a:pathLst>
            </a:custGeom>
            <a:solidFill>
              <a:srgbClr val="919191"/>
            </a:solidFill>
            <a:ln w="12700" cap="rnd" cmpd="sng">
              <a:solidFill>
                <a:srgbClr val="000000"/>
              </a:solidFill>
              <a:prstDash val="solid"/>
              <a:round/>
              <a:headEnd type="none" w="med" len="med"/>
              <a:tailEnd type="none" w="med" len="med"/>
            </a:ln>
          </p:spPr>
          <p:txBody>
            <a:bodyPr/>
            <a:lstStyle/>
            <a:p>
              <a:endParaRPr lang="zh-CN" altLang="en-US"/>
            </a:p>
          </p:txBody>
        </p:sp>
        <p:sp>
          <p:nvSpPr>
            <p:cNvPr id="206045" name="Line 222"/>
            <p:cNvSpPr/>
            <p:nvPr/>
          </p:nvSpPr>
          <p:spPr>
            <a:xfrm>
              <a:off x="2109" y="1684"/>
              <a:ext cx="127" cy="0"/>
            </a:xfrm>
            <a:prstGeom prst="line">
              <a:avLst/>
            </a:prstGeom>
            <a:ln w="12700" cap="flat" cmpd="sng">
              <a:solidFill>
                <a:srgbClr val="000000"/>
              </a:solidFill>
              <a:prstDash val="solid"/>
              <a:round/>
              <a:headEnd type="none" w="med" len="med"/>
              <a:tailEnd type="none" w="med" len="med"/>
            </a:ln>
          </p:spPr>
        </p:sp>
        <p:sp>
          <p:nvSpPr>
            <p:cNvPr id="119896" name="Oval 223"/>
            <p:cNvSpPr/>
            <p:nvPr/>
          </p:nvSpPr>
          <p:spPr>
            <a:xfrm>
              <a:off x="2144" y="1412"/>
              <a:ext cx="64" cy="16"/>
            </a:xfrm>
            <a:prstGeom prst="ellipse">
              <a:avLst/>
            </a:prstGeom>
            <a:solidFill>
              <a:srgbClr val="919191"/>
            </a:solidFill>
            <a:ln w="12700" cap="flat" cmpd="sng">
              <a:solidFill>
                <a:srgbClr val="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sp>
        <p:nvSpPr>
          <p:cNvPr id="206047" name="Line 224"/>
          <p:cNvSpPr/>
          <p:nvPr/>
        </p:nvSpPr>
        <p:spPr>
          <a:xfrm flipV="1">
            <a:off x="2652713" y="2470150"/>
            <a:ext cx="0" cy="520700"/>
          </a:xfrm>
          <a:prstGeom prst="line">
            <a:avLst/>
          </a:prstGeom>
          <a:ln w="12700" cap="flat" cmpd="sng">
            <a:solidFill>
              <a:srgbClr val="000000"/>
            </a:solidFill>
            <a:prstDash val="solid"/>
            <a:round/>
            <a:headEnd type="none" w="med" len="med"/>
            <a:tailEnd type="none" w="med" len="med"/>
          </a:ln>
        </p:spPr>
      </p:sp>
      <p:sp>
        <p:nvSpPr>
          <p:cNvPr id="206048" name="Freeform 225"/>
          <p:cNvSpPr/>
          <p:nvPr/>
        </p:nvSpPr>
        <p:spPr>
          <a:xfrm>
            <a:off x="2493963" y="2813050"/>
            <a:ext cx="306387" cy="217488"/>
          </a:xfrm>
          <a:custGeom>
            <a:avLst/>
            <a:gdLst/>
            <a:ahLst/>
            <a:cxnLst>
              <a:cxn ang="0">
                <a:pos x="260350" y="0"/>
              </a:cxn>
              <a:cxn ang="0">
                <a:pos x="260350" y="0"/>
              </a:cxn>
              <a:cxn ang="0">
                <a:pos x="44450" y="0"/>
              </a:cxn>
              <a:cxn ang="0">
                <a:pos x="0" y="215900"/>
              </a:cxn>
              <a:cxn ang="0">
                <a:pos x="304800" y="215900"/>
              </a:cxn>
              <a:cxn ang="0">
                <a:pos x="260350" y="0"/>
              </a:cxn>
            </a:cxnLst>
            <a:rect l="0" t="0" r="0" b="0"/>
            <a:pathLst>
              <a:path w="193" h="137">
                <a:moveTo>
                  <a:pt x="164" y="0"/>
                </a:moveTo>
                <a:lnTo>
                  <a:pt x="164" y="0"/>
                </a:lnTo>
                <a:lnTo>
                  <a:pt x="28" y="0"/>
                </a:lnTo>
                <a:lnTo>
                  <a:pt x="0" y="136"/>
                </a:lnTo>
                <a:lnTo>
                  <a:pt x="192" y="136"/>
                </a:lnTo>
                <a:lnTo>
                  <a:pt x="164"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206049" name="Freeform 226"/>
          <p:cNvSpPr/>
          <p:nvPr/>
        </p:nvSpPr>
        <p:spPr>
          <a:xfrm>
            <a:off x="2493963" y="2813050"/>
            <a:ext cx="306387" cy="217488"/>
          </a:xfrm>
          <a:custGeom>
            <a:avLst/>
            <a:gdLst/>
            <a:ahLst/>
            <a:cxnLst>
              <a:cxn ang="0">
                <a:pos x="260350" y="0"/>
              </a:cxn>
              <a:cxn ang="0">
                <a:pos x="44450" y="0"/>
              </a:cxn>
              <a:cxn ang="0">
                <a:pos x="0" y="215900"/>
              </a:cxn>
              <a:cxn ang="0">
                <a:pos x="304800" y="215900"/>
              </a:cxn>
              <a:cxn ang="0">
                <a:pos x="260350" y="0"/>
              </a:cxn>
            </a:cxnLst>
            <a:rect l="0" t="0" r="0" b="0"/>
            <a:pathLst>
              <a:path w="193" h="137">
                <a:moveTo>
                  <a:pt x="164" y="0"/>
                </a:moveTo>
                <a:lnTo>
                  <a:pt x="28" y="0"/>
                </a:lnTo>
                <a:lnTo>
                  <a:pt x="0" y="136"/>
                </a:lnTo>
                <a:lnTo>
                  <a:pt x="192" y="136"/>
                </a:lnTo>
                <a:lnTo>
                  <a:pt x="164" y="0"/>
                </a:lnTo>
              </a:path>
            </a:pathLst>
          </a:custGeom>
          <a:solidFill>
            <a:srgbClr val="FF66FF"/>
          </a:solidFill>
          <a:ln w="12700" cap="rnd" cmpd="sng">
            <a:solidFill>
              <a:schemeClr val="tx1"/>
            </a:solidFill>
            <a:prstDash val="solid"/>
            <a:round/>
            <a:headEnd type="none" w="med" len="med"/>
            <a:tailEnd type="none" w="med" len="med"/>
          </a:ln>
        </p:spPr>
        <p:txBody>
          <a:bodyPr/>
          <a:lstStyle/>
          <a:p>
            <a:endParaRPr lang="zh-CN" altLang="en-US"/>
          </a:p>
        </p:txBody>
      </p:sp>
      <p:sp>
        <p:nvSpPr>
          <p:cNvPr id="119871" name="Rectangle 227"/>
          <p:cNvSpPr/>
          <p:nvPr/>
        </p:nvSpPr>
        <p:spPr>
          <a:xfrm>
            <a:off x="2036763" y="1827213"/>
            <a:ext cx="40640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800" strike="noStrike" noProof="1">
                <a:latin typeface="Arial" panose="020B0604020202020204" pitchFamily="34" charset="0"/>
                <a:ea typeface="+mn-ea"/>
                <a:cs typeface="+mn-cs"/>
              </a:rPr>
              <a:t>C</a:t>
            </a:r>
            <a:r>
              <a:rPr lang="en-US" altLang="zh-CN" sz="1600" strike="noStrike" noProof="1">
                <a:latin typeface="Arial" panose="020B0604020202020204" pitchFamily="34" charset="0"/>
                <a:ea typeface="+mn-ea"/>
                <a:cs typeface="+mn-cs"/>
              </a:rPr>
              <a:t> </a:t>
            </a:r>
            <a:endParaRPr lang="en-US" altLang="zh-CN" sz="1600" strike="noStrike" noProof="1">
              <a:latin typeface="Arial" panose="020B0604020202020204" pitchFamily="34" charset="0"/>
            </a:endParaRPr>
          </a:p>
        </p:txBody>
      </p:sp>
      <p:sp>
        <p:nvSpPr>
          <p:cNvPr id="119872" name="Rectangle 228"/>
          <p:cNvSpPr/>
          <p:nvPr/>
        </p:nvSpPr>
        <p:spPr>
          <a:xfrm>
            <a:off x="2493963" y="1828800"/>
            <a:ext cx="3492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800" strike="noStrike" noProof="1">
                <a:latin typeface="Arial" panose="020B0604020202020204" pitchFamily="34" charset="0"/>
                <a:ea typeface="+mn-ea"/>
                <a:cs typeface="+mn-cs"/>
              </a:rPr>
              <a:t>D</a:t>
            </a:r>
            <a:endParaRPr lang="en-US" altLang="zh-CN" sz="1600" strike="noStrike" noProof="1">
              <a:latin typeface="Arial" panose="020B0604020202020204" pitchFamily="34" charset="0"/>
            </a:endParaRPr>
          </a:p>
        </p:txBody>
      </p:sp>
      <p:sp>
        <p:nvSpPr>
          <p:cNvPr id="119873" name="Rectangle 229"/>
          <p:cNvSpPr/>
          <p:nvPr/>
        </p:nvSpPr>
        <p:spPr>
          <a:xfrm>
            <a:off x="969963" y="2286000"/>
            <a:ext cx="1981200" cy="990600"/>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06053" name="Freeform 230"/>
          <p:cNvSpPr/>
          <p:nvPr/>
        </p:nvSpPr>
        <p:spPr>
          <a:xfrm>
            <a:off x="1122363" y="2819400"/>
            <a:ext cx="306387" cy="217488"/>
          </a:xfrm>
          <a:custGeom>
            <a:avLst/>
            <a:gdLst/>
            <a:ahLst/>
            <a:cxnLst>
              <a:cxn ang="0">
                <a:pos x="260350" y="0"/>
              </a:cxn>
              <a:cxn ang="0">
                <a:pos x="44450" y="0"/>
              </a:cxn>
              <a:cxn ang="0">
                <a:pos x="0" y="215900"/>
              </a:cxn>
              <a:cxn ang="0">
                <a:pos x="304800" y="215900"/>
              </a:cxn>
              <a:cxn ang="0">
                <a:pos x="260350" y="0"/>
              </a:cxn>
            </a:cxnLst>
            <a:rect l="0" t="0" r="0" b="0"/>
            <a:pathLst>
              <a:path w="193" h="137">
                <a:moveTo>
                  <a:pt x="164" y="0"/>
                </a:moveTo>
                <a:lnTo>
                  <a:pt x="28" y="0"/>
                </a:lnTo>
                <a:lnTo>
                  <a:pt x="0" y="136"/>
                </a:lnTo>
                <a:lnTo>
                  <a:pt x="192" y="136"/>
                </a:lnTo>
                <a:lnTo>
                  <a:pt x="164" y="0"/>
                </a:lnTo>
              </a:path>
            </a:pathLst>
          </a:custGeom>
          <a:solidFill>
            <a:schemeClr val="accent1"/>
          </a:solidFill>
          <a:ln w="12700" cap="rnd" cmpd="sng">
            <a:solidFill>
              <a:schemeClr val="tx1"/>
            </a:solidFill>
            <a:prstDash val="solid"/>
            <a:round/>
            <a:headEnd type="none" w="med" len="med"/>
            <a:tailEnd type="none" w="med" len="med"/>
          </a:ln>
        </p:spPr>
        <p:txBody>
          <a:bodyPr/>
          <a:lstStyle/>
          <a:p>
            <a:endParaRPr lang="zh-CN" altLang="en-US"/>
          </a:p>
        </p:txBody>
      </p:sp>
      <p:sp>
        <p:nvSpPr>
          <p:cNvPr id="206054" name="Line 231"/>
          <p:cNvSpPr/>
          <p:nvPr/>
        </p:nvSpPr>
        <p:spPr>
          <a:xfrm>
            <a:off x="8208963" y="3657600"/>
            <a:ext cx="0" cy="762000"/>
          </a:xfrm>
          <a:prstGeom prst="line">
            <a:avLst/>
          </a:prstGeom>
          <a:ln w="19050" cap="flat" cmpd="sng">
            <a:solidFill>
              <a:schemeClr val="tx1"/>
            </a:solidFill>
            <a:prstDash val="solid"/>
            <a:round/>
            <a:headEnd type="none" w="med" len="med"/>
            <a:tailEnd type="none" w="med" len="med"/>
          </a:ln>
        </p:spPr>
      </p:sp>
      <p:sp>
        <p:nvSpPr>
          <p:cNvPr id="206055" name="Line 232"/>
          <p:cNvSpPr/>
          <p:nvPr/>
        </p:nvSpPr>
        <p:spPr>
          <a:xfrm>
            <a:off x="8208963" y="4572000"/>
            <a:ext cx="0" cy="838200"/>
          </a:xfrm>
          <a:prstGeom prst="line">
            <a:avLst/>
          </a:prstGeom>
          <a:ln w="19050" cap="flat" cmpd="sng">
            <a:solidFill>
              <a:schemeClr val="tx1"/>
            </a:solidFill>
            <a:prstDash val="solid"/>
            <a:round/>
            <a:headEnd type="none" w="med" len="med"/>
            <a:tailEnd type="none" w="med" len="med"/>
          </a:ln>
        </p:spPr>
      </p:sp>
      <p:sp>
        <p:nvSpPr>
          <p:cNvPr id="206056" name="Line 233"/>
          <p:cNvSpPr/>
          <p:nvPr/>
        </p:nvSpPr>
        <p:spPr>
          <a:xfrm>
            <a:off x="8056563" y="4419600"/>
            <a:ext cx="152400" cy="0"/>
          </a:xfrm>
          <a:prstGeom prst="line">
            <a:avLst/>
          </a:prstGeom>
          <a:ln w="19050" cap="flat" cmpd="sng">
            <a:solidFill>
              <a:schemeClr val="tx1"/>
            </a:solidFill>
            <a:prstDash val="solid"/>
            <a:round/>
            <a:headEnd type="none" w="med" len="med"/>
            <a:tailEnd type="none" w="med" len="med"/>
          </a:ln>
        </p:spPr>
      </p:sp>
      <p:sp>
        <p:nvSpPr>
          <p:cNvPr id="206057" name="Line 234"/>
          <p:cNvSpPr/>
          <p:nvPr/>
        </p:nvSpPr>
        <p:spPr>
          <a:xfrm>
            <a:off x="8056563" y="4572000"/>
            <a:ext cx="152400" cy="0"/>
          </a:xfrm>
          <a:prstGeom prst="line">
            <a:avLst/>
          </a:prstGeom>
          <a:ln w="19050" cap="flat" cmpd="sng">
            <a:solidFill>
              <a:schemeClr val="tx1"/>
            </a:solidFill>
            <a:prstDash val="solid"/>
            <a:round/>
            <a:headEnd type="none" w="med" len="med"/>
            <a:tailEnd type="none" w="med" len="med"/>
          </a:ln>
        </p:spPr>
      </p:sp>
      <p:sp>
        <p:nvSpPr>
          <p:cNvPr id="206058" name="Line 235"/>
          <p:cNvSpPr/>
          <p:nvPr/>
        </p:nvSpPr>
        <p:spPr>
          <a:xfrm>
            <a:off x="1274763" y="3352800"/>
            <a:ext cx="0" cy="1143000"/>
          </a:xfrm>
          <a:prstGeom prst="line">
            <a:avLst/>
          </a:prstGeom>
          <a:ln w="19050" cap="flat" cmpd="sng">
            <a:solidFill>
              <a:schemeClr val="tx1"/>
            </a:solidFill>
            <a:prstDash val="solid"/>
            <a:round/>
            <a:headEnd type="none" w="med" len="med"/>
            <a:tailEnd type="none" w="med" len="med"/>
          </a:ln>
        </p:spPr>
      </p:sp>
      <p:sp>
        <p:nvSpPr>
          <p:cNvPr id="206059" name="Line 236"/>
          <p:cNvSpPr/>
          <p:nvPr/>
        </p:nvSpPr>
        <p:spPr>
          <a:xfrm>
            <a:off x="1274763" y="4495800"/>
            <a:ext cx="457200" cy="0"/>
          </a:xfrm>
          <a:prstGeom prst="line">
            <a:avLst/>
          </a:prstGeom>
          <a:ln w="19050" cap="flat" cmpd="sng">
            <a:solidFill>
              <a:schemeClr val="tx1"/>
            </a:solidFill>
            <a:prstDash val="solid"/>
            <a:round/>
            <a:headEnd type="none" w="med" len="med"/>
            <a:tailEnd type="triangle" w="med" len="med"/>
          </a:ln>
        </p:spPr>
      </p:sp>
      <p:sp>
        <p:nvSpPr>
          <p:cNvPr id="119881" name="Text Box 237"/>
          <p:cNvSpPr txBox="1"/>
          <p:nvPr/>
        </p:nvSpPr>
        <p:spPr>
          <a:xfrm>
            <a:off x="6761163" y="5410200"/>
            <a:ext cx="2382838"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algn="ctr" fontAlgn="base">
              <a:spcBef>
                <a:spcPct val="0"/>
              </a:spcBef>
              <a:buClrTx/>
              <a:buNone/>
            </a:pPr>
            <a:r>
              <a:rPr lang="en-US" altLang="zh-CN" sz="2000" strike="noStrike" noProof="1">
                <a:latin typeface="Arial" panose="020B0604020202020204" pitchFamily="34" charset="0"/>
                <a:ea typeface="+mn-ea"/>
                <a:cs typeface="+mn-cs"/>
              </a:rPr>
              <a:t>Mass Spectrometer</a:t>
            </a:r>
            <a:endParaRPr lang="en-US" altLang="zh-CN" sz="2400" strike="noStrike" noProof="1">
              <a:latin typeface="Arial" panose="020B0604020202020204" pitchFamily="34" charset="0"/>
            </a:endParaRPr>
          </a:p>
        </p:txBody>
      </p:sp>
      <p:sp>
        <p:nvSpPr>
          <p:cNvPr id="119882" name="Text Box 238"/>
          <p:cNvSpPr txBox="1"/>
          <p:nvPr/>
        </p:nvSpPr>
        <p:spPr>
          <a:xfrm>
            <a:off x="5541963" y="1498600"/>
            <a:ext cx="1962150" cy="2563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600" strike="noStrike" noProof="1">
                <a:latin typeface="Arial" panose="020B0604020202020204" pitchFamily="34" charset="0"/>
                <a:ea typeface="+mn-ea"/>
                <a:cs typeface="+mn-cs"/>
              </a:rPr>
              <a:t>     </a:t>
            </a:r>
            <a:r>
              <a:rPr lang="en-US" altLang="zh-CN" sz="1800" u="sng" strike="noStrike" noProof="1">
                <a:latin typeface="Arial" panose="020B0604020202020204" pitchFamily="34" charset="0"/>
                <a:ea typeface="+mn-ea"/>
                <a:cs typeface="+mn-cs"/>
              </a:rPr>
              <a:t>MudPIT Cycle</a:t>
            </a:r>
            <a:endParaRPr lang="en-US" altLang="zh-CN" sz="1800" strike="noStrike" noProof="1">
              <a:latin typeface="Arial" panose="020B0604020202020204" pitchFamily="34" charset="0"/>
            </a:endParaRPr>
          </a:p>
          <a:p>
            <a:pPr marL="0" lvl="0" indent="0" fontAlgn="base">
              <a:spcBef>
                <a:spcPct val="0"/>
              </a:spcBef>
              <a:buClrTx/>
              <a:buNone/>
            </a:pPr>
            <a:r>
              <a:rPr lang="en-US" altLang="zh-CN" sz="1800" strike="noStrike" noProof="1">
                <a:latin typeface="Arial" panose="020B0604020202020204" pitchFamily="34" charset="0"/>
                <a:ea typeface="+mn-ea"/>
                <a:cs typeface="+mn-cs"/>
              </a:rPr>
              <a:t>1) load sample</a:t>
            </a:r>
            <a:endParaRPr lang="en-US" altLang="zh-CN" sz="1800" strike="noStrike" noProof="1">
              <a:latin typeface="Arial" panose="020B0604020202020204" pitchFamily="34" charset="0"/>
            </a:endParaRPr>
          </a:p>
          <a:p>
            <a:pPr marL="0" lvl="0" indent="0" fontAlgn="base">
              <a:spcBef>
                <a:spcPct val="0"/>
              </a:spcBef>
              <a:buClrTx/>
              <a:buNone/>
            </a:pPr>
            <a:r>
              <a:rPr lang="en-US" altLang="zh-CN" sz="1800" strike="noStrike" noProof="1">
                <a:latin typeface="Arial" panose="020B0604020202020204" pitchFamily="34" charset="0"/>
                <a:ea typeface="+mn-ea"/>
                <a:cs typeface="+mn-cs"/>
              </a:rPr>
              <a:t>2) wash</a:t>
            </a:r>
            <a:endParaRPr lang="en-US" altLang="zh-CN" sz="1800" strike="noStrike" noProof="1">
              <a:latin typeface="Arial" panose="020B0604020202020204" pitchFamily="34" charset="0"/>
            </a:endParaRPr>
          </a:p>
          <a:p>
            <a:pPr marL="0" lvl="0" indent="0" fontAlgn="base">
              <a:spcBef>
                <a:spcPct val="0"/>
              </a:spcBef>
              <a:buClrTx/>
              <a:buNone/>
            </a:pPr>
            <a:r>
              <a:rPr lang="en-US" altLang="zh-CN" sz="1800" strike="noStrike" noProof="1">
                <a:latin typeface="Arial" panose="020B0604020202020204" pitchFamily="34" charset="0"/>
                <a:ea typeface="+mn-ea"/>
                <a:cs typeface="+mn-cs"/>
              </a:rPr>
              <a:t>3) salt step</a:t>
            </a:r>
            <a:endParaRPr lang="en-US" altLang="zh-CN" sz="1800" strike="noStrike" noProof="1">
              <a:latin typeface="Arial" panose="020B0604020202020204" pitchFamily="34" charset="0"/>
            </a:endParaRPr>
          </a:p>
          <a:p>
            <a:pPr marL="0" lvl="0" indent="0" fontAlgn="base">
              <a:spcBef>
                <a:spcPct val="0"/>
              </a:spcBef>
              <a:buClrTx/>
              <a:buNone/>
            </a:pPr>
            <a:r>
              <a:rPr lang="en-US" altLang="zh-CN" sz="1800" strike="noStrike" noProof="1">
                <a:latin typeface="Arial" panose="020B0604020202020204" pitchFamily="34" charset="0"/>
                <a:ea typeface="+mn-ea"/>
                <a:cs typeface="+mn-cs"/>
              </a:rPr>
              <a:t>4) wash</a:t>
            </a:r>
            <a:endParaRPr lang="en-US" altLang="zh-CN" sz="1800" strike="noStrike" noProof="1">
              <a:latin typeface="Arial" panose="020B0604020202020204" pitchFamily="34" charset="0"/>
            </a:endParaRPr>
          </a:p>
          <a:p>
            <a:pPr marL="0" lvl="0" indent="0" fontAlgn="base">
              <a:spcBef>
                <a:spcPct val="0"/>
              </a:spcBef>
              <a:buClrTx/>
              <a:buNone/>
            </a:pPr>
            <a:r>
              <a:rPr lang="en-US" altLang="zh-CN" sz="1800" strike="noStrike" noProof="1">
                <a:latin typeface="Arial" panose="020B0604020202020204" pitchFamily="34" charset="0"/>
                <a:ea typeface="+mn-ea"/>
                <a:cs typeface="+mn-cs"/>
              </a:rPr>
              <a:t>5) RP gradient</a:t>
            </a:r>
            <a:endParaRPr lang="en-US" altLang="zh-CN" sz="1800" strike="noStrike" noProof="1">
              <a:latin typeface="Arial" panose="020B0604020202020204" pitchFamily="34" charset="0"/>
            </a:endParaRPr>
          </a:p>
          <a:p>
            <a:pPr marL="0" lvl="0" indent="0" fontAlgn="base">
              <a:spcBef>
                <a:spcPct val="0"/>
              </a:spcBef>
              <a:buClrTx/>
              <a:buNone/>
            </a:pPr>
            <a:r>
              <a:rPr lang="en-US" altLang="zh-CN" sz="1800" strike="noStrike" noProof="1">
                <a:latin typeface="Arial" panose="020B0604020202020204" pitchFamily="34" charset="0"/>
                <a:ea typeface="+mn-ea"/>
                <a:cs typeface="+mn-cs"/>
              </a:rPr>
              <a:t>6) re-equilibration</a:t>
            </a:r>
            <a:endParaRPr lang="en-US" altLang="zh-CN" sz="1800" strike="noStrike" noProof="1">
              <a:latin typeface="Arial" panose="020B0604020202020204" pitchFamily="34" charset="0"/>
            </a:endParaRPr>
          </a:p>
          <a:p>
            <a:pPr marL="0" lvl="0" indent="0" fontAlgn="base">
              <a:spcBef>
                <a:spcPct val="0"/>
              </a:spcBef>
              <a:buClrTx/>
              <a:buNone/>
            </a:pPr>
            <a:r>
              <a:rPr lang="en-US" altLang="zh-CN" sz="1800" strike="noStrike" noProof="1">
                <a:latin typeface="Arial" panose="020B0604020202020204" pitchFamily="34" charset="0"/>
                <a:ea typeface="+mn-ea"/>
                <a:cs typeface="+mn-cs"/>
              </a:rPr>
              <a:t>7) go to step (3)</a:t>
            </a:r>
            <a:endParaRPr lang="en-US" altLang="zh-CN" sz="1800" strike="noStrike" noProof="1">
              <a:latin typeface="Arial" panose="020B0604020202020204" pitchFamily="34" charset="0"/>
            </a:endParaRPr>
          </a:p>
          <a:p>
            <a:pPr marL="0" lvl="0" indent="0" fontAlgn="base">
              <a:spcBef>
                <a:spcPct val="0"/>
              </a:spcBef>
              <a:buClrTx/>
              <a:buNone/>
            </a:pPr>
            <a:endParaRPr lang="en-US" altLang="zh-CN" sz="1800" strike="noStrike" noProof="1">
              <a:latin typeface="Arial" panose="020B0604020202020204" pitchFamily="34" charset="0"/>
            </a:endParaRPr>
          </a:p>
        </p:txBody>
      </p:sp>
      <p:sp>
        <p:nvSpPr>
          <p:cNvPr id="119883" name="Rectangle 239"/>
          <p:cNvSpPr/>
          <p:nvPr/>
        </p:nvSpPr>
        <p:spPr>
          <a:xfrm>
            <a:off x="5541963" y="1524000"/>
            <a:ext cx="2209800" cy="2286000"/>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06063" name="Line 240"/>
          <p:cNvSpPr/>
          <p:nvPr/>
        </p:nvSpPr>
        <p:spPr>
          <a:xfrm>
            <a:off x="7370763" y="3657600"/>
            <a:ext cx="228600" cy="0"/>
          </a:xfrm>
          <a:prstGeom prst="line">
            <a:avLst/>
          </a:prstGeom>
          <a:ln w="9525" cap="flat" cmpd="sng">
            <a:solidFill>
              <a:schemeClr val="tx1"/>
            </a:solidFill>
            <a:prstDash val="solid"/>
            <a:round/>
            <a:headEnd type="none" w="med" len="med"/>
            <a:tailEnd type="none" w="med" len="med"/>
          </a:ln>
        </p:spPr>
      </p:sp>
      <p:sp>
        <p:nvSpPr>
          <p:cNvPr id="206064" name="Line 241"/>
          <p:cNvSpPr/>
          <p:nvPr/>
        </p:nvSpPr>
        <p:spPr>
          <a:xfrm flipV="1">
            <a:off x="7599363" y="2514600"/>
            <a:ext cx="0" cy="1143000"/>
          </a:xfrm>
          <a:prstGeom prst="line">
            <a:avLst/>
          </a:prstGeom>
          <a:ln w="9525" cap="flat" cmpd="sng">
            <a:solidFill>
              <a:schemeClr val="tx1"/>
            </a:solidFill>
            <a:prstDash val="solid"/>
            <a:round/>
            <a:headEnd type="none" w="med" len="med"/>
            <a:tailEnd type="none" w="med" len="med"/>
          </a:ln>
        </p:spPr>
      </p:sp>
      <p:sp>
        <p:nvSpPr>
          <p:cNvPr id="206065" name="Line 242"/>
          <p:cNvSpPr/>
          <p:nvPr/>
        </p:nvSpPr>
        <p:spPr>
          <a:xfrm flipH="1">
            <a:off x="6913563" y="2514600"/>
            <a:ext cx="685800" cy="0"/>
          </a:xfrm>
          <a:prstGeom prst="line">
            <a:avLst/>
          </a:prstGeom>
          <a:ln w="9525" cap="flat" cmpd="sng">
            <a:solidFill>
              <a:schemeClr val="tx1"/>
            </a:solidFill>
            <a:prstDash val="solid"/>
            <a:round/>
            <a:headEnd type="none" w="med" len="med"/>
            <a:tailEnd type="triangle" w="med" len="med"/>
          </a:ln>
        </p:spPr>
      </p:sp>
      <p:pic>
        <p:nvPicPr>
          <p:cNvPr id="206066" name="Picture 243" descr="Logo"/>
          <p:cNvPicPr>
            <a:picLocks noChangeAspect="1"/>
          </p:cNvPicPr>
          <p:nvPr/>
        </p:nvPicPr>
        <p:blipFill>
          <a:blip r:embed="rId2"/>
          <a:stretch>
            <a:fillRect/>
          </a:stretch>
        </p:blipFill>
        <p:spPr>
          <a:xfrm>
            <a:off x="7570788" y="6059488"/>
            <a:ext cx="1573212" cy="798512"/>
          </a:xfrm>
          <a:prstGeom prst="rect">
            <a:avLst/>
          </a:prstGeom>
          <a:noFill/>
          <a:ln w="9525">
            <a:noFill/>
          </a:ln>
        </p:spPr>
      </p:pic>
      <p:sp>
        <p:nvSpPr>
          <p:cNvPr id="119888" name="Rectangle 244"/>
          <p:cNvSpPr/>
          <p:nvPr/>
        </p:nvSpPr>
        <p:spPr>
          <a:xfrm flipH="1">
            <a:off x="4017963" y="2514600"/>
            <a:ext cx="236538" cy="1498600"/>
          </a:xfrm>
          <a:prstGeom prst="rect">
            <a:avLst/>
          </a:prstGeom>
          <a:gradFill rotWithShape="0">
            <a:gsLst>
              <a:gs pos="0">
                <a:srgbClr val="2B2B2B"/>
              </a:gs>
              <a:gs pos="50000">
                <a:srgbClr val="919191"/>
              </a:gs>
              <a:gs pos="100000">
                <a:srgbClr val="2B2B2B"/>
              </a:gs>
            </a:gsLst>
            <a:lin ang="0" scaled="1"/>
            <a:tileRect/>
          </a:gra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89" name="Rectangle 245"/>
          <p:cNvSpPr/>
          <p:nvPr/>
        </p:nvSpPr>
        <p:spPr>
          <a:xfrm>
            <a:off x="4800600" y="4419600"/>
            <a:ext cx="152400" cy="152400"/>
          </a:xfrm>
          <a:prstGeom prst="rect">
            <a:avLst/>
          </a:prstGeom>
          <a:solidFill>
            <a:schemeClr val="accent1"/>
          </a:solidFill>
          <a:ln w="9525">
            <a:noFill/>
          </a:ln>
        </p:spPr>
        <p:txBody>
          <a:bodyPr wrap="none" anchor="ct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19890" name="Text Box 246"/>
          <p:cNvSpPr txBox="1"/>
          <p:nvPr/>
        </p:nvSpPr>
        <p:spPr>
          <a:xfrm>
            <a:off x="4703763" y="5178425"/>
            <a:ext cx="12192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algn="ctr" fontAlgn="base">
              <a:spcBef>
                <a:spcPct val="0"/>
              </a:spcBef>
              <a:buClrTx/>
              <a:buNone/>
            </a:pPr>
            <a:r>
              <a:rPr lang="en-US" altLang="zh-CN" sz="2400" strike="noStrike" noProof="1">
                <a:latin typeface="Arial" panose="020B0604020202020204" pitchFamily="34" charset="0"/>
                <a:ea typeface="+mn-ea"/>
                <a:cs typeface="+mn-cs"/>
              </a:rPr>
              <a:t>Sample</a:t>
            </a:r>
            <a:endParaRPr lang="en-US" altLang="zh-CN" sz="2400" strike="noStrike" noProof="1">
              <a:latin typeface="Arial" panose="020B0604020202020204" pitchFamily="34" charset="0"/>
            </a:endParaRPr>
          </a:p>
        </p:txBody>
      </p:sp>
      <p:sp>
        <p:nvSpPr>
          <p:cNvPr id="206070" name="Line 247"/>
          <p:cNvSpPr/>
          <p:nvPr/>
        </p:nvSpPr>
        <p:spPr>
          <a:xfrm flipH="1" flipV="1">
            <a:off x="4876800" y="4572000"/>
            <a:ext cx="228600" cy="609600"/>
          </a:xfrm>
          <a:prstGeom prst="line">
            <a:avLst/>
          </a:prstGeom>
          <a:ln w="28575" cap="flat" cmpd="sng">
            <a:solidFill>
              <a:schemeClr val="tx1"/>
            </a:solidFill>
            <a:prstDash val="solid"/>
            <a:round/>
            <a:headEnd type="none" w="med" len="med"/>
            <a:tailEnd type="triangle" w="med" len="med"/>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22" name="Rectangle 2"/>
          <p:cNvSpPr>
            <a:spLocks noGrp="1" noChangeArrowheads="1"/>
          </p:cNvSpPr>
          <p:nvPr>
            <p:ph type="title"/>
          </p:nvPr>
        </p:nvSpPr>
        <p:spPr>
          <a:xfrm>
            <a:off x="1742440" y="549275"/>
            <a:ext cx="6715760" cy="1297305"/>
          </a:xfrm>
        </p:spPr>
        <p:txBody>
          <a:bodyPr vert="horz" wrap="square" lIns="92075" tIns="46038" rIns="92075" bIns="46038" numCol="1" anchor="ctr" anchorCtr="0" compatLnSpc="1">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j-ea"/>
                <a:cs typeface="+mj-cs"/>
              </a:rPr>
              <a:t>Strategies for multidimensional liquid chromatography in proteomics </a:t>
            </a:r>
          </a:p>
        </p:txBody>
      </p:sp>
      <p:sp>
        <p:nvSpPr>
          <p:cNvPr id="1310723" name="Rectangle 3"/>
          <p:cNvSpPr>
            <a:spLocks noGrp="1" noChangeArrowheads="1"/>
          </p:cNvSpPr>
          <p:nvPr>
            <p:ph idx="1"/>
          </p:nvPr>
        </p:nvSpPr>
        <p:spPr>
          <a:xfrm>
            <a:off x="685800" y="2852738"/>
            <a:ext cx="7772400" cy="23764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Discontinuous multidimensional system </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Continuous multidimensional system </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Biphasic columns</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endPar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563" name="Rectangle 3"/>
          <p:cNvSpPr>
            <a:spLocks noGrp="1" noChangeArrowheads="1"/>
          </p:cNvSpPr>
          <p:nvPr>
            <p:ph idx="1"/>
          </p:nvPr>
        </p:nvSpPr>
        <p:spPr>
          <a:xfrm>
            <a:off x="880110" y="182245"/>
            <a:ext cx="7772400" cy="5187950"/>
          </a:xfrm>
        </p:spPr>
        <p:txBody>
          <a:bodyPr vert="horz" wrap="square" lIns="91440" tIns="45720" rIns="91440" bIns="45720" numCol="1" anchor="t" anchorCtr="0" compatLnSpc="1"/>
          <a:lstStyle/>
          <a:p>
            <a:pPr marL="742950" marR="0" lvl="1" indent="-285750" algn="l" defTabSz="914400" rtl="0" eaLnBrk="1" fontAlgn="base" latinLnBrk="0" hangingPunct="1">
              <a:lnSpc>
                <a:spcPct val="11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rPr>
              <a:t>Isoelectric focusing (electrofocusing)</a:t>
            </a:r>
          </a:p>
          <a:p>
            <a:pPr marL="1143000" marR="0" lvl="2" indent="-228600" algn="l" defTabSz="914400" rtl="0" eaLnBrk="1" fontAlgn="base" latinLnBrk="0" hangingPunct="1">
              <a:lnSpc>
                <a:spcPct val="11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rPr>
              <a:t>Separating different molecules by differences in their isoelectric point (pI)</a:t>
            </a:r>
          </a:p>
          <a:p>
            <a:pPr marL="1143000" marR="0" lvl="2" indent="-228600" algn="l" defTabSz="914400" rtl="0" eaLnBrk="1" fontAlgn="base" latinLnBrk="0" hangingPunct="1">
              <a:lnSpc>
                <a:spcPct val="11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rPr>
              <a:t>A container is filled with a gel solution that has an increasing pH gradient.</a:t>
            </a:r>
          </a:p>
          <a:p>
            <a:pPr marL="1143000" marR="0" lvl="2" indent="-228600" algn="l" defTabSz="914400" rtl="0" eaLnBrk="1" fontAlgn="base" latinLnBrk="0" hangingPunct="1">
              <a:lnSpc>
                <a:spcPct val="11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rPr>
              <a:t>The protein travels through the gel, obtaining or losing protons depending on its charge, gets stuck in an isoelectric position where it becomes neutral</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3200" b="0" i="0" u="none" strike="noStrike" kern="0" cap="none" spc="0" normalizeH="0" baseline="0" noProof="0">
              <a:ln>
                <a:noFill/>
              </a:ln>
              <a:solidFill>
                <a:schemeClr val="tx1"/>
              </a:solidFill>
              <a:effectLst/>
              <a:uLnTx/>
              <a:uFillTx/>
              <a:latin typeface="+mn-lt"/>
              <a:ea typeface="+mn-ea"/>
              <a:cs typeface="+mn-cs"/>
            </a:endParaRPr>
          </a:p>
        </p:txBody>
      </p:sp>
      <p:pic>
        <p:nvPicPr>
          <p:cNvPr id="2" name="图片 1"/>
          <p:cNvPicPr>
            <a:picLocks noChangeAspect="1"/>
          </p:cNvPicPr>
          <p:nvPr/>
        </p:nvPicPr>
        <p:blipFill>
          <a:blip r:embed="rId3"/>
          <a:srcRect l="1030" t="2122" r="2376" b="6242"/>
          <a:stretch>
            <a:fillRect/>
          </a:stretch>
        </p:blipFill>
        <p:spPr>
          <a:xfrm>
            <a:off x="880110" y="4839335"/>
            <a:ext cx="3125470" cy="1567815"/>
          </a:xfrm>
          <a:prstGeom prst="rect">
            <a:avLst/>
          </a:prstGeom>
        </p:spPr>
      </p:pic>
      <p:pic>
        <p:nvPicPr>
          <p:cNvPr id="4" name="图片 3"/>
          <p:cNvPicPr>
            <a:picLocks noChangeAspect="1"/>
          </p:cNvPicPr>
          <p:nvPr/>
        </p:nvPicPr>
        <p:blipFill>
          <a:blip r:embed="rId4"/>
          <a:stretch>
            <a:fillRect/>
          </a:stretch>
        </p:blipFill>
        <p:spPr>
          <a:xfrm>
            <a:off x="4496435" y="4074160"/>
            <a:ext cx="3611245" cy="2708910"/>
          </a:xfrm>
          <a:prstGeom prst="rect">
            <a:avLst/>
          </a:prstGeom>
        </p:spPr>
      </p:pic>
      <p:grpSp>
        <p:nvGrpSpPr>
          <p:cNvPr id="32" name="组合 31">
            <a:extLst>
              <a:ext uri="{FF2B5EF4-FFF2-40B4-BE49-F238E27FC236}">
                <a16:creationId xmlns:a16="http://schemas.microsoft.com/office/drawing/2014/main" id="{0FEAC3E2-0315-4847-9EBB-DB3490E5D233}"/>
              </a:ext>
            </a:extLst>
          </p:cNvPr>
          <p:cNvGrpSpPr/>
          <p:nvPr/>
        </p:nvGrpSpPr>
        <p:grpSpPr>
          <a:xfrm>
            <a:off x="7262190" y="97050"/>
            <a:ext cx="1724040" cy="612360"/>
            <a:chOff x="7262190" y="97050"/>
            <a:chExt cx="1724040" cy="612360"/>
          </a:xfrm>
        </p:grpSpPr>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78294898-64E5-4A69-85A9-93540DE9D19E}"/>
                    </a:ext>
                  </a:extLst>
                </p14:cNvPr>
                <p14:cNvContentPartPr/>
                <p14:nvPr/>
              </p14:nvContentPartPr>
              <p14:xfrm>
                <a:off x="7262190" y="115770"/>
                <a:ext cx="126000" cy="227520"/>
              </p14:xfrm>
            </p:contentPart>
          </mc:Choice>
          <mc:Fallback xmlns="">
            <p:pic>
              <p:nvPicPr>
                <p:cNvPr id="3" name="墨迹 2">
                  <a:extLst>
                    <a:ext uri="{FF2B5EF4-FFF2-40B4-BE49-F238E27FC236}">
                      <a16:creationId xmlns:a16="http://schemas.microsoft.com/office/drawing/2014/main" id="{78294898-64E5-4A69-85A9-93540DE9D19E}"/>
                    </a:ext>
                  </a:extLst>
                </p:cNvPr>
                <p:cNvPicPr/>
                <p:nvPr/>
              </p:nvPicPr>
              <p:blipFill>
                <a:blip r:embed="rId6"/>
                <a:stretch>
                  <a:fillRect/>
                </a:stretch>
              </p:blipFill>
              <p:spPr>
                <a:xfrm>
                  <a:off x="7244190" y="97770"/>
                  <a:ext cx="1616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04F6F3F5-4BC7-49B7-AC73-ED236911B671}"/>
                    </a:ext>
                  </a:extLst>
                </p14:cNvPr>
                <p14:cNvContentPartPr/>
                <p14:nvPr/>
              </p14:nvContentPartPr>
              <p14:xfrm>
                <a:off x="7367670" y="154290"/>
                <a:ext cx="113760" cy="64080"/>
              </p14:xfrm>
            </p:contentPart>
          </mc:Choice>
          <mc:Fallback xmlns="">
            <p:pic>
              <p:nvPicPr>
                <p:cNvPr id="5" name="墨迹 4">
                  <a:extLst>
                    <a:ext uri="{FF2B5EF4-FFF2-40B4-BE49-F238E27FC236}">
                      <a16:creationId xmlns:a16="http://schemas.microsoft.com/office/drawing/2014/main" id="{04F6F3F5-4BC7-49B7-AC73-ED236911B671}"/>
                    </a:ext>
                  </a:extLst>
                </p:cNvPr>
                <p:cNvPicPr/>
                <p:nvPr/>
              </p:nvPicPr>
              <p:blipFill>
                <a:blip r:embed="rId8"/>
                <a:stretch>
                  <a:fillRect/>
                </a:stretch>
              </p:blipFill>
              <p:spPr>
                <a:xfrm>
                  <a:off x="7349670" y="136650"/>
                  <a:ext cx="149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2FA16767-74A6-4893-8DE1-996A3FF00427}"/>
                    </a:ext>
                  </a:extLst>
                </p14:cNvPr>
                <p14:cNvContentPartPr/>
                <p14:nvPr/>
              </p14:nvContentPartPr>
              <p14:xfrm>
                <a:off x="7400790" y="251850"/>
                <a:ext cx="26280" cy="45720"/>
              </p14:xfrm>
            </p:contentPart>
          </mc:Choice>
          <mc:Fallback xmlns="">
            <p:pic>
              <p:nvPicPr>
                <p:cNvPr id="6" name="墨迹 5">
                  <a:extLst>
                    <a:ext uri="{FF2B5EF4-FFF2-40B4-BE49-F238E27FC236}">
                      <a16:creationId xmlns:a16="http://schemas.microsoft.com/office/drawing/2014/main" id="{2FA16767-74A6-4893-8DE1-996A3FF00427}"/>
                    </a:ext>
                  </a:extLst>
                </p:cNvPr>
                <p:cNvPicPr/>
                <p:nvPr/>
              </p:nvPicPr>
              <p:blipFill>
                <a:blip r:embed="rId10"/>
                <a:stretch>
                  <a:fillRect/>
                </a:stretch>
              </p:blipFill>
              <p:spPr>
                <a:xfrm>
                  <a:off x="7382790" y="234210"/>
                  <a:ext cx="619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1AFDFC50-A3AF-4FBE-BE66-36F1C73F39A5}"/>
                    </a:ext>
                  </a:extLst>
                </p14:cNvPr>
                <p14:cNvContentPartPr/>
                <p14:nvPr/>
              </p14:nvContentPartPr>
              <p14:xfrm>
                <a:off x="7498350" y="97050"/>
                <a:ext cx="156960" cy="147960"/>
              </p14:xfrm>
            </p:contentPart>
          </mc:Choice>
          <mc:Fallback xmlns="">
            <p:pic>
              <p:nvPicPr>
                <p:cNvPr id="7" name="墨迹 6">
                  <a:extLst>
                    <a:ext uri="{FF2B5EF4-FFF2-40B4-BE49-F238E27FC236}">
                      <a16:creationId xmlns:a16="http://schemas.microsoft.com/office/drawing/2014/main" id="{1AFDFC50-A3AF-4FBE-BE66-36F1C73F39A5}"/>
                    </a:ext>
                  </a:extLst>
                </p:cNvPr>
                <p:cNvPicPr/>
                <p:nvPr/>
              </p:nvPicPr>
              <p:blipFill>
                <a:blip r:embed="rId12"/>
                <a:stretch>
                  <a:fillRect/>
                </a:stretch>
              </p:blipFill>
              <p:spPr>
                <a:xfrm>
                  <a:off x="7480350" y="79050"/>
                  <a:ext cx="1926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墨迹 7">
                  <a:extLst>
                    <a:ext uri="{FF2B5EF4-FFF2-40B4-BE49-F238E27FC236}">
                      <a16:creationId xmlns:a16="http://schemas.microsoft.com/office/drawing/2014/main" id="{75162667-DBC7-4731-8DB5-7F593008DA1A}"/>
                    </a:ext>
                  </a:extLst>
                </p14:cNvPr>
                <p14:cNvContentPartPr/>
                <p14:nvPr/>
              </p14:nvContentPartPr>
              <p14:xfrm>
                <a:off x="7394310" y="227730"/>
                <a:ext cx="214560" cy="114480"/>
              </p14:xfrm>
            </p:contentPart>
          </mc:Choice>
          <mc:Fallback xmlns="">
            <p:pic>
              <p:nvPicPr>
                <p:cNvPr id="8" name="墨迹 7">
                  <a:extLst>
                    <a:ext uri="{FF2B5EF4-FFF2-40B4-BE49-F238E27FC236}">
                      <a16:creationId xmlns:a16="http://schemas.microsoft.com/office/drawing/2014/main" id="{75162667-DBC7-4731-8DB5-7F593008DA1A}"/>
                    </a:ext>
                  </a:extLst>
                </p:cNvPr>
                <p:cNvPicPr/>
                <p:nvPr/>
              </p:nvPicPr>
              <p:blipFill>
                <a:blip r:embed="rId14"/>
                <a:stretch>
                  <a:fillRect/>
                </a:stretch>
              </p:blipFill>
              <p:spPr>
                <a:xfrm>
                  <a:off x="7376310" y="209730"/>
                  <a:ext cx="2502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墨迹 8">
                  <a:extLst>
                    <a:ext uri="{FF2B5EF4-FFF2-40B4-BE49-F238E27FC236}">
                      <a16:creationId xmlns:a16="http://schemas.microsoft.com/office/drawing/2014/main" id="{C56B28B1-BAB6-4C8E-BEF8-1DF41D8CCBF9}"/>
                    </a:ext>
                  </a:extLst>
                </p14:cNvPr>
                <p14:cNvContentPartPr/>
                <p14:nvPr/>
              </p14:nvContentPartPr>
              <p14:xfrm>
                <a:off x="7297110" y="273810"/>
                <a:ext cx="213840" cy="179640"/>
              </p14:xfrm>
            </p:contentPart>
          </mc:Choice>
          <mc:Fallback xmlns="">
            <p:pic>
              <p:nvPicPr>
                <p:cNvPr id="9" name="墨迹 8">
                  <a:extLst>
                    <a:ext uri="{FF2B5EF4-FFF2-40B4-BE49-F238E27FC236}">
                      <a16:creationId xmlns:a16="http://schemas.microsoft.com/office/drawing/2014/main" id="{C56B28B1-BAB6-4C8E-BEF8-1DF41D8CCBF9}"/>
                    </a:ext>
                  </a:extLst>
                </p:cNvPr>
                <p:cNvPicPr/>
                <p:nvPr/>
              </p:nvPicPr>
              <p:blipFill>
                <a:blip r:embed="rId16"/>
                <a:stretch>
                  <a:fillRect/>
                </a:stretch>
              </p:blipFill>
              <p:spPr>
                <a:xfrm>
                  <a:off x="7279470" y="256170"/>
                  <a:ext cx="2494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墨迹 9">
                  <a:extLst>
                    <a:ext uri="{FF2B5EF4-FFF2-40B4-BE49-F238E27FC236}">
                      <a16:creationId xmlns:a16="http://schemas.microsoft.com/office/drawing/2014/main" id="{8791742F-16E6-4576-AD61-D8C16788F106}"/>
                    </a:ext>
                  </a:extLst>
                </p14:cNvPr>
                <p14:cNvContentPartPr/>
                <p14:nvPr/>
              </p14:nvContentPartPr>
              <p14:xfrm>
                <a:off x="7313310" y="458130"/>
                <a:ext cx="303120" cy="80280"/>
              </p14:xfrm>
            </p:contentPart>
          </mc:Choice>
          <mc:Fallback xmlns="">
            <p:pic>
              <p:nvPicPr>
                <p:cNvPr id="10" name="墨迹 9">
                  <a:extLst>
                    <a:ext uri="{FF2B5EF4-FFF2-40B4-BE49-F238E27FC236}">
                      <a16:creationId xmlns:a16="http://schemas.microsoft.com/office/drawing/2014/main" id="{8791742F-16E6-4576-AD61-D8C16788F106}"/>
                    </a:ext>
                  </a:extLst>
                </p:cNvPr>
                <p:cNvPicPr/>
                <p:nvPr/>
              </p:nvPicPr>
              <p:blipFill>
                <a:blip r:embed="rId18"/>
                <a:stretch>
                  <a:fillRect/>
                </a:stretch>
              </p:blipFill>
              <p:spPr>
                <a:xfrm>
                  <a:off x="7295310" y="440490"/>
                  <a:ext cx="3387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墨迹 10">
                  <a:extLst>
                    <a:ext uri="{FF2B5EF4-FFF2-40B4-BE49-F238E27FC236}">
                      <a16:creationId xmlns:a16="http://schemas.microsoft.com/office/drawing/2014/main" id="{3AD31AE9-1B2D-42A3-91A4-F76C36661F30}"/>
                    </a:ext>
                  </a:extLst>
                </p14:cNvPr>
                <p14:cNvContentPartPr/>
                <p14:nvPr/>
              </p14:nvContentPartPr>
              <p14:xfrm>
                <a:off x="7417350" y="436530"/>
                <a:ext cx="174240" cy="269640"/>
              </p14:xfrm>
            </p:contentPart>
          </mc:Choice>
          <mc:Fallback xmlns="">
            <p:pic>
              <p:nvPicPr>
                <p:cNvPr id="11" name="墨迹 10">
                  <a:extLst>
                    <a:ext uri="{FF2B5EF4-FFF2-40B4-BE49-F238E27FC236}">
                      <a16:creationId xmlns:a16="http://schemas.microsoft.com/office/drawing/2014/main" id="{3AD31AE9-1B2D-42A3-91A4-F76C36661F30}"/>
                    </a:ext>
                  </a:extLst>
                </p:cNvPr>
                <p:cNvPicPr/>
                <p:nvPr/>
              </p:nvPicPr>
              <p:blipFill>
                <a:blip r:embed="rId20"/>
                <a:stretch>
                  <a:fillRect/>
                </a:stretch>
              </p:blipFill>
              <p:spPr>
                <a:xfrm>
                  <a:off x="7399350" y="418530"/>
                  <a:ext cx="20988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墨迹 11">
                  <a:extLst>
                    <a:ext uri="{FF2B5EF4-FFF2-40B4-BE49-F238E27FC236}">
                      <a16:creationId xmlns:a16="http://schemas.microsoft.com/office/drawing/2014/main" id="{5BEC62E1-8B4B-4C88-BEBB-679E14B13113}"/>
                    </a:ext>
                  </a:extLst>
                </p14:cNvPr>
                <p14:cNvContentPartPr/>
                <p14:nvPr/>
              </p14:nvContentPartPr>
              <p14:xfrm>
                <a:off x="7698510" y="342930"/>
                <a:ext cx="10440" cy="138240"/>
              </p14:xfrm>
            </p:contentPart>
          </mc:Choice>
          <mc:Fallback xmlns="">
            <p:pic>
              <p:nvPicPr>
                <p:cNvPr id="12" name="墨迹 11">
                  <a:extLst>
                    <a:ext uri="{FF2B5EF4-FFF2-40B4-BE49-F238E27FC236}">
                      <a16:creationId xmlns:a16="http://schemas.microsoft.com/office/drawing/2014/main" id="{5BEC62E1-8B4B-4C88-BEBB-679E14B13113}"/>
                    </a:ext>
                  </a:extLst>
                </p:cNvPr>
                <p:cNvPicPr/>
                <p:nvPr/>
              </p:nvPicPr>
              <p:blipFill>
                <a:blip r:embed="rId22"/>
                <a:stretch>
                  <a:fillRect/>
                </a:stretch>
              </p:blipFill>
              <p:spPr>
                <a:xfrm>
                  <a:off x="7680870" y="325290"/>
                  <a:ext cx="460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墨迹 12">
                  <a:extLst>
                    <a:ext uri="{FF2B5EF4-FFF2-40B4-BE49-F238E27FC236}">
                      <a16:creationId xmlns:a16="http://schemas.microsoft.com/office/drawing/2014/main" id="{934197AF-7763-49AD-AD74-EF7D41B2A289}"/>
                    </a:ext>
                  </a:extLst>
                </p14:cNvPr>
                <p14:cNvContentPartPr/>
                <p14:nvPr/>
              </p14:nvContentPartPr>
              <p14:xfrm>
                <a:off x="7745310" y="306210"/>
                <a:ext cx="164160" cy="202680"/>
              </p14:xfrm>
            </p:contentPart>
          </mc:Choice>
          <mc:Fallback xmlns="">
            <p:pic>
              <p:nvPicPr>
                <p:cNvPr id="13" name="墨迹 12">
                  <a:extLst>
                    <a:ext uri="{FF2B5EF4-FFF2-40B4-BE49-F238E27FC236}">
                      <a16:creationId xmlns:a16="http://schemas.microsoft.com/office/drawing/2014/main" id="{934197AF-7763-49AD-AD74-EF7D41B2A289}"/>
                    </a:ext>
                  </a:extLst>
                </p:cNvPr>
                <p:cNvPicPr/>
                <p:nvPr/>
              </p:nvPicPr>
              <p:blipFill>
                <a:blip r:embed="rId24"/>
                <a:stretch>
                  <a:fillRect/>
                </a:stretch>
              </p:blipFill>
              <p:spPr>
                <a:xfrm>
                  <a:off x="7727670" y="288570"/>
                  <a:ext cx="1998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墨迹 13">
                  <a:extLst>
                    <a:ext uri="{FF2B5EF4-FFF2-40B4-BE49-F238E27FC236}">
                      <a16:creationId xmlns:a16="http://schemas.microsoft.com/office/drawing/2014/main" id="{74889288-34FC-4C5F-8CFB-85DD676DB4DB}"/>
                    </a:ext>
                  </a:extLst>
                </p14:cNvPr>
                <p14:cNvContentPartPr/>
                <p14:nvPr/>
              </p14:nvContentPartPr>
              <p14:xfrm>
                <a:off x="7685190" y="413490"/>
                <a:ext cx="135000" cy="124560"/>
              </p14:xfrm>
            </p:contentPart>
          </mc:Choice>
          <mc:Fallback xmlns="">
            <p:pic>
              <p:nvPicPr>
                <p:cNvPr id="14" name="墨迹 13">
                  <a:extLst>
                    <a:ext uri="{FF2B5EF4-FFF2-40B4-BE49-F238E27FC236}">
                      <a16:creationId xmlns:a16="http://schemas.microsoft.com/office/drawing/2014/main" id="{74889288-34FC-4C5F-8CFB-85DD676DB4DB}"/>
                    </a:ext>
                  </a:extLst>
                </p:cNvPr>
                <p:cNvPicPr/>
                <p:nvPr/>
              </p:nvPicPr>
              <p:blipFill>
                <a:blip r:embed="rId26"/>
                <a:stretch>
                  <a:fillRect/>
                </a:stretch>
              </p:blipFill>
              <p:spPr>
                <a:xfrm>
                  <a:off x="7667190" y="395490"/>
                  <a:ext cx="1706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墨迹 14">
                  <a:extLst>
                    <a:ext uri="{FF2B5EF4-FFF2-40B4-BE49-F238E27FC236}">
                      <a16:creationId xmlns:a16="http://schemas.microsoft.com/office/drawing/2014/main" id="{0B18C096-99CC-4F51-8082-5343D7CE5E06}"/>
                    </a:ext>
                  </a:extLst>
                </p14:cNvPr>
                <p14:cNvContentPartPr/>
                <p14:nvPr/>
              </p14:nvContentPartPr>
              <p14:xfrm>
                <a:off x="7753950" y="292890"/>
                <a:ext cx="149400" cy="353880"/>
              </p14:xfrm>
            </p:contentPart>
          </mc:Choice>
          <mc:Fallback xmlns="">
            <p:pic>
              <p:nvPicPr>
                <p:cNvPr id="15" name="墨迹 14">
                  <a:extLst>
                    <a:ext uri="{FF2B5EF4-FFF2-40B4-BE49-F238E27FC236}">
                      <a16:creationId xmlns:a16="http://schemas.microsoft.com/office/drawing/2014/main" id="{0B18C096-99CC-4F51-8082-5343D7CE5E06}"/>
                    </a:ext>
                  </a:extLst>
                </p:cNvPr>
                <p:cNvPicPr/>
                <p:nvPr/>
              </p:nvPicPr>
              <p:blipFill>
                <a:blip r:embed="rId28"/>
                <a:stretch>
                  <a:fillRect/>
                </a:stretch>
              </p:blipFill>
              <p:spPr>
                <a:xfrm>
                  <a:off x="7736310" y="275250"/>
                  <a:ext cx="18504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墨迹 15">
                  <a:extLst>
                    <a:ext uri="{FF2B5EF4-FFF2-40B4-BE49-F238E27FC236}">
                      <a16:creationId xmlns:a16="http://schemas.microsoft.com/office/drawing/2014/main" id="{35FC0348-1B0E-41FD-9AA5-4ECC8D5102F0}"/>
                    </a:ext>
                  </a:extLst>
                </p14:cNvPr>
                <p14:cNvContentPartPr/>
                <p14:nvPr/>
              </p14:nvContentPartPr>
              <p14:xfrm>
                <a:off x="8070030" y="203610"/>
                <a:ext cx="61200" cy="135720"/>
              </p14:xfrm>
            </p:contentPart>
          </mc:Choice>
          <mc:Fallback xmlns="">
            <p:pic>
              <p:nvPicPr>
                <p:cNvPr id="16" name="墨迹 15">
                  <a:extLst>
                    <a:ext uri="{FF2B5EF4-FFF2-40B4-BE49-F238E27FC236}">
                      <a16:creationId xmlns:a16="http://schemas.microsoft.com/office/drawing/2014/main" id="{35FC0348-1B0E-41FD-9AA5-4ECC8D5102F0}"/>
                    </a:ext>
                  </a:extLst>
                </p:cNvPr>
                <p:cNvPicPr/>
                <p:nvPr/>
              </p:nvPicPr>
              <p:blipFill>
                <a:blip r:embed="rId30"/>
                <a:stretch>
                  <a:fillRect/>
                </a:stretch>
              </p:blipFill>
              <p:spPr>
                <a:xfrm>
                  <a:off x="8052030" y="185610"/>
                  <a:ext cx="968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墨迹 16">
                  <a:extLst>
                    <a:ext uri="{FF2B5EF4-FFF2-40B4-BE49-F238E27FC236}">
                      <a16:creationId xmlns:a16="http://schemas.microsoft.com/office/drawing/2014/main" id="{95F2D2F5-205C-4DBD-897D-39D1171E6ED4}"/>
                    </a:ext>
                  </a:extLst>
                </p14:cNvPr>
                <p14:cNvContentPartPr/>
                <p14:nvPr/>
              </p14:nvContentPartPr>
              <p14:xfrm>
                <a:off x="8086590" y="276690"/>
                <a:ext cx="118080" cy="34200"/>
              </p14:xfrm>
            </p:contentPart>
          </mc:Choice>
          <mc:Fallback xmlns="">
            <p:pic>
              <p:nvPicPr>
                <p:cNvPr id="17" name="墨迹 16">
                  <a:extLst>
                    <a:ext uri="{FF2B5EF4-FFF2-40B4-BE49-F238E27FC236}">
                      <a16:creationId xmlns:a16="http://schemas.microsoft.com/office/drawing/2014/main" id="{95F2D2F5-205C-4DBD-897D-39D1171E6ED4}"/>
                    </a:ext>
                  </a:extLst>
                </p:cNvPr>
                <p:cNvPicPr/>
                <p:nvPr/>
              </p:nvPicPr>
              <p:blipFill>
                <a:blip r:embed="rId32"/>
                <a:stretch>
                  <a:fillRect/>
                </a:stretch>
              </p:blipFill>
              <p:spPr>
                <a:xfrm>
                  <a:off x="8068590" y="259050"/>
                  <a:ext cx="1537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墨迹 17">
                  <a:extLst>
                    <a:ext uri="{FF2B5EF4-FFF2-40B4-BE49-F238E27FC236}">
                      <a16:creationId xmlns:a16="http://schemas.microsoft.com/office/drawing/2014/main" id="{A3339E0C-D561-4144-8D89-2F4082E13DBA}"/>
                    </a:ext>
                  </a:extLst>
                </p14:cNvPr>
                <p14:cNvContentPartPr/>
                <p14:nvPr/>
              </p14:nvContentPartPr>
              <p14:xfrm>
                <a:off x="7976070" y="373170"/>
                <a:ext cx="180720" cy="123480"/>
              </p14:xfrm>
            </p:contentPart>
          </mc:Choice>
          <mc:Fallback xmlns="">
            <p:pic>
              <p:nvPicPr>
                <p:cNvPr id="18" name="墨迹 17">
                  <a:extLst>
                    <a:ext uri="{FF2B5EF4-FFF2-40B4-BE49-F238E27FC236}">
                      <a16:creationId xmlns:a16="http://schemas.microsoft.com/office/drawing/2014/main" id="{A3339E0C-D561-4144-8D89-2F4082E13DBA}"/>
                    </a:ext>
                  </a:extLst>
                </p:cNvPr>
                <p:cNvPicPr/>
                <p:nvPr/>
              </p:nvPicPr>
              <p:blipFill>
                <a:blip r:embed="rId34"/>
                <a:stretch>
                  <a:fillRect/>
                </a:stretch>
              </p:blipFill>
              <p:spPr>
                <a:xfrm>
                  <a:off x="7958070" y="355170"/>
                  <a:ext cx="2163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墨迹 18">
                  <a:extLst>
                    <a:ext uri="{FF2B5EF4-FFF2-40B4-BE49-F238E27FC236}">
                      <a16:creationId xmlns:a16="http://schemas.microsoft.com/office/drawing/2014/main" id="{32D6AB45-E264-4F80-8EE9-9C447F7B0685}"/>
                    </a:ext>
                  </a:extLst>
                </p14:cNvPr>
                <p14:cNvContentPartPr/>
                <p14:nvPr/>
              </p14:nvContentPartPr>
              <p14:xfrm>
                <a:off x="7911630" y="570090"/>
                <a:ext cx="18000" cy="79560"/>
              </p14:xfrm>
            </p:contentPart>
          </mc:Choice>
          <mc:Fallback xmlns="">
            <p:pic>
              <p:nvPicPr>
                <p:cNvPr id="19" name="墨迹 18">
                  <a:extLst>
                    <a:ext uri="{FF2B5EF4-FFF2-40B4-BE49-F238E27FC236}">
                      <a16:creationId xmlns:a16="http://schemas.microsoft.com/office/drawing/2014/main" id="{32D6AB45-E264-4F80-8EE9-9C447F7B0685}"/>
                    </a:ext>
                  </a:extLst>
                </p:cNvPr>
                <p:cNvPicPr/>
                <p:nvPr/>
              </p:nvPicPr>
              <p:blipFill>
                <a:blip r:embed="rId36"/>
                <a:stretch>
                  <a:fillRect/>
                </a:stretch>
              </p:blipFill>
              <p:spPr>
                <a:xfrm>
                  <a:off x="7893630" y="552090"/>
                  <a:ext cx="536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20C04DDF-EFD6-404D-839F-75C646C09ED6}"/>
                    </a:ext>
                  </a:extLst>
                </p14:cNvPr>
                <p14:cNvContentPartPr/>
                <p14:nvPr/>
              </p14:nvContentPartPr>
              <p14:xfrm>
                <a:off x="8007750" y="552450"/>
                <a:ext cx="132120" cy="73080"/>
              </p14:xfrm>
            </p:contentPart>
          </mc:Choice>
          <mc:Fallback xmlns="">
            <p:pic>
              <p:nvPicPr>
                <p:cNvPr id="20" name="墨迹 19">
                  <a:extLst>
                    <a:ext uri="{FF2B5EF4-FFF2-40B4-BE49-F238E27FC236}">
                      <a16:creationId xmlns:a16="http://schemas.microsoft.com/office/drawing/2014/main" id="{20C04DDF-EFD6-404D-839F-75C646C09ED6}"/>
                    </a:ext>
                  </a:extLst>
                </p:cNvPr>
                <p:cNvPicPr/>
                <p:nvPr/>
              </p:nvPicPr>
              <p:blipFill>
                <a:blip r:embed="rId38"/>
                <a:stretch>
                  <a:fillRect/>
                </a:stretch>
              </p:blipFill>
              <p:spPr>
                <a:xfrm>
                  <a:off x="7990110" y="534450"/>
                  <a:ext cx="1677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墨迹 20">
                  <a:extLst>
                    <a:ext uri="{FF2B5EF4-FFF2-40B4-BE49-F238E27FC236}">
                      <a16:creationId xmlns:a16="http://schemas.microsoft.com/office/drawing/2014/main" id="{95A8AF50-2186-49F9-A979-7841A29E5A81}"/>
                    </a:ext>
                  </a:extLst>
                </p14:cNvPr>
                <p14:cNvContentPartPr/>
                <p14:nvPr/>
              </p14:nvContentPartPr>
              <p14:xfrm>
                <a:off x="8168670" y="542370"/>
                <a:ext cx="54720" cy="95040"/>
              </p14:xfrm>
            </p:contentPart>
          </mc:Choice>
          <mc:Fallback xmlns="">
            <p:pic>
              <p:nvPicPr>
                <p:cNvPr id="21" name="墨迹 20">
                  <a:extLst>
                    <a:ext uri="{FF2B5EF4-FFF2-40B4-BE49-F238E27FC236}">
                      <a16:creationId xmlns:a16="http://schemas.microsoft.com/office/drawing/2014/main" id="{95A8AF50-2186-49F9-A979-7841A29E5A81}"/>
                    </a:ext>
                  </a:extLst>
                </p:cNvPr>
                <p:cNvPicPr/>
                <p:nvPr/>
              </p:nvPicPr>
              <p:blipFill>
                <a:blip r:embed="rId40"/>
                <a:stretch>
                  <a:fillRect/>
                </a:stretch>
              </p:blipFill>
              <p:spPr>
                <a:xfrm>
                  <a:off x="8151030" y="524370"/>
                  <a:ext cx="903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墨迹 21">
                  <a:extLst>
                    <a:ext uri="{FF2B5EF4-FFF2-40B4-BE49-F238E27FC236}">
                      <a16:creationId xmlns:a16="http://schemas.microsoft.com/office/drawing/2014/main" id="{47CDAEAF-AE64-4584-A6AD-A87541ADF328}"/>
                    </a:ext>
                  </a:extLst>
                </p14:cNvPr>
                <p14:cNvContentPartPr/>
                <p14:nvPr/>
              </p14:nvContentPartPr>
              <p14:xfrm>
                <a:off x="8277030" y="362010"/>
                <a:ext cx="21600" cy="129960"/>
              </p14:xfrm>
            </p:contentPart>
          </mc:Choice>
          <mc:Fallback xmlns="">
            <p:pic>
              <p:nvPicPr>
                <p:cNvPr id="22" name="墨迹 21">
                  <a:extLst>
                    <a:ext uri="{FF2B5EF4-FFF2-40B4-BE49-F238E27FC236}">
                      <a16:creationId xmlns:a16="http://schemas.microsoft.com/office/drawing/2014/main" id="{47CDAEAF-AE64-4584-A6AD-A87541ADF328}"/>
                    </a:ext>
                  </a:extLst>
                </p:cNvPr>
                <p:cNvPicPr/>
                <p:nvPr/>
              </p:nvPicPr>
              <p:blipFill>
                <a:blip r:embed="rId42"/>
                <a:stretch>
                  <a:fillRect/>
                </a:stretch>
              </p:blipFill>
              <p:spPr>
                <a:xfrm>
                  <a:off x="8259030" y="344010"/>
                  <a:ext cx="572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墨迹 22">
                  <a:extLst>
                    <a:ext uri="{FF2B5EF4-FFF2-40B4-BE49-F238E27FC236}">
                      <a16:creationId xmlns:a16="http://schemas.microsoft.com/office/drawing/2014/main" id="{5482506F-A1E2-400E-9316-2A2D23F86D06}"/>
                    </a:ext>
                  </a:extLst>
                </p14:cNvPr>
                <p14:cNvContentPartPr/>
                <p14:nvPr/>
              </p14:nvContentPartPr>
              <p14:xfrm>
                <a:off x="8330670" y="353730"/>
                <a:ext cx="172800" cy="152640"/>
              </p14:xfrm>
            </p:contentPart>
          </mc:Choice>
          <mc:Fallback xmlns="">
            <p:pic>
              <p:nvPicPr>
                <p:cNvPr id="23" name="墨迹 22">
                  <a:extLst>
                    <a:ext uri="{FF2B5EF4-FFF2-40B4-BE49-F238E27FC236}">
                      <a16:creationId xmlns:a16="http://schemas.microsoft.com/office/drawing/2014/main" id="{5482506F-A1E2-400E-9316-2A2D23F86D06}"/>
                    </a:ext>
                  </a:extLst>
                </p:cNvPr>
                <p:cNvPicPr/>
                <p:nvPr/>
              </p:nvPicPr>
              <p:blipFill>
                <a:blip r:embed="rId44"/>
                <a:stretch>
                  <a:fillRect/>
                </a:stretch>
              </p:blipFill>
              <p:spPr>
                <a:xfrm>
                  <a:off x="8313030" y="336090"/>
                  <a:ext cx="20844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墨迹 23">
                  <a:extLst>
                    <a:ext uri="{FF2B5EF4-FFF2-40B4-BE49-F238E27FC236}">
                      <a16:creationId xmlns:a16="http://schemas.microsoft.com/office/drawing/2014/main" id="{12127A47-7229-4F27-AEA2-EA427F6B72C6}"/>
                    </a:ext>
                  </a:extLst>
                </p14:cNvPr>
                <p14:cNvContentPartPr/>
                <p14:nvPr/>
              </p14:nvContentPartPr>
              <p14:xfrm>
                <a:off x="8301870" y="416370"/>
                <a:ext cx="156600" cy="111960"/>
              </p14:xfrm>
            </p:contentPart>
          </mc:Choice>
          <mc:Fallback xmlns="">
            <p:pic>
              <p:nvPicPr>
                <p:cNvPr id="24" name="墨迹 23">
                  <a:extLst>
                    <a:ext uri="{FF2B5EF4-FFF2-40B4-BE49-F238E27FC236}">
                      <a16:creationId xmlns:a16="http://schemas.microsoft.com/office/drawing/2014/main" id="{12127A47-7229-4F27-AEA2-EA427F6B72C6}"/>
                    </a:ext>
                  </a:extLst>
                </p:cNvPr>
                <p:cNvPicPr/>
                <p:nvPr/>
              </p:nvPicPr>
              <p:blipFill>
                <a:blip r:embed="rId46"/>
                <a:stretch>
                  <a:fillRect/>
                </a:stretch>
              </p:blipFill>
              <p:spPr>
                <a:xfrm>
                  <a:off x="8283870" y="398370"/>
                  <a:ext cx="1922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墨迹 24">
                  <a:extLst>
                    <a:ext uri="{FF2B5EF4-FFF2-40B4-BE49-F238E27FC236}">
                      <a16:creationId xmlns:a16="http://schemas.microsoft.com/office/drawing/2014/main" id="{F1B6D355-A662-4D7A-870F-0F3762D6B121}"/>
                    </a:ext>
                  </a:extLst>
                </p14:cNvPr>
                <p14:cNvContentPartPr/>
                <p14:nvPr/>
              </p14:nvContentPartPr>
              <p14:xfrm>
                <a:off x="8316990" y="279210"/>
                <a:ext cx="162360" cy="430200"/>
              </p14:xfrm>
            </p:contentPart>
          </mc:Choice>
          <mc:Fallback xmlns="">
            <p:pic>
              <p:nvPicPr>
                <p:cNvPr id="25" name="墨迹 24">
                  <a:extLst>
                    <a:ext uri="{FF2B5EF4-FFF2-40B4-BE49-F238E27FC236}">
                      <a16:creationId xmlns:a16="http://schemas.microsoft.com/office/drawing/2014/main" id="{F1B6D355-A662-4D7A-870F-0F3762D6B121}"/>
                    </a:ext>
                  </a:extLst>
                </p:cNvPr>
                <p:cNvPicPr/>
                <p:nvPr/>
              </p:nvPicPr>
              <p:blipFill>
                <a:blip r:embed="rId48"/>
                <a:stretch>
                  <a:fillRect/>
                </a:stretch>
              </p:blipFill>
              <p:spPr>
                <a:xfrm>
                  <a:off x="8299350" y="261210"/>
                  <a:ext cx="19800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墨迹 25">
                  <a:extLst>
                    <a:ext uri="{FF2B5EF4-FFF2-40B4-BE49-F238E27FC236}">
                      <a16:creationId xmlns:a16="http://schemas.microsoft.com/office/drawing/2014/main" id="{DC5128A5-9AF0-45FC-A184-71FB6D35F11C}"/>
                    </a:ext>
                  </a:extLst>
                </p14:cNvPr>
                <p14:cNvContentPartPr/>
                <p14:nvPr/>
              </p14:nvContentPartPr>
              <p14:xfrm>
                <a:off x="8670510" y="337170"/>
                <a:ext cx="29880" cy="61920"/>
              </p14:xfrm>
            </p:contentPart>
          </mc:Choice>
          <mc:Fallback xmlns="">
            <p:pic>
              <p:nvPicPr>
                <p:cNvPr id="26" name="墨迹 25">
                  <a:extLst>
                    <a:ext uri="{FF2B5EF4-FFF2-40B4-BE49-F238E27FC236}">
                      <a16:creationId xmlns:a16="http://schemas.microsoft.com/office/drawing/2014/main" id="{DC5128A5-9AF0-45FC-A184-71FB6D35F11C}"/>
                    </a:ext>
                  </a:extLst>
                </p:cNvPr>
                <p:cNvPicPr/>
                <p:nvPr/>
              </p:nvPicPr>
              <p:blipFill>
                <a:blip r:embed="rId50"/>
                <a:stretch>
                  <a:fillRect/>
                </a:stretch>
              </p:blipFill>
              <p:spPr>
                <a:xfrm>
                  <a:off x="8652870" y="319170"/>
                  <a:ext cx="655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墨迹 26">
                  <a:extLst>
                    <a:ext uri="{FF2B5EF4-FFF2-40B4-BE49-F238E27FC236}">
                      <a16:creationId xmlns:a16="http://schemas.microsoft.com/office/drawing/2014/main" id="{2FF88E0C-8498-4674-B273-9C06030F772F}"/>
                    </a:ext>
                  </a:extLst>
                </p14:cNvPr>
                <p14:cNvContentPartPr/>
                <p14:nvPr/>
              </p14:nvContentPartPr>
              <p14:xfrm>
                <a:off x="8598510" y="407010"/>
                <a:ext cx="95040" cy="176040"/>
              </p14:xfrm>
            </p:contentPart>
          </mc:Choice>
          <mc:Fallback xmlns="">
            <p:pic>
              <p:nvPicPr>
                <p:cNvPr id="27" name="墨迹 26">
                  <a:extLst>
                    <a:ext uri="{FF2B5EF4-FFF2-40B4-BE49-F238E27FC236}">
                      <a16:creationId xmlns:a16="http://schemas.microsoft.com/office/drawing/2014/main" id="{2FF88E0C-8498-4674-B273-9C06030F772F}"/>
                    </a:ext>
                  </a:extLst>
                </p:cNvPr>
                <p:cNvPicPr/>
                <p:nvPr/>
              </p:nvPicPr>
              <p:blipFill>
                <a:blip r:embed="rId52"/>
                <a:stretch>
                  <a:fillRect/>
                </a:stretch>
              </p:blipFill>
              <p:spPr>
                <a:xfrm>
                  <a:off x="8580510" y="389010"/>
                  <a:ext cx="13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墨迹 27">
                  <a:extLst>
                    <a:ext uri="{FF2B5EF4-FFF2-40B4-BE49-F238E27FC236}">
                      <a16:creationId xmlns:a16="http://schemas.microsoft.com/office/drawing/2014/main" id="{DFFAA95A-2A92-4337-929F-2EA1B47A1C03}"/>
                    </a:ext>
                  </a:extLst>
                </p14:cNvPr>
                <p14:cNvContentPartPr/>
                <p14:nvPr/>
              </p14:nvContentPartPr>
              <p14:xfrm>
                <a:off x="8840430" y="300450"/>
                <a:ext cx="18000" cy="47160"/>
              </p14:xfrm>
            </p:contentPart>
          </mc:Choice>
          <mc:Fallback xmlns="">
            <p:pic>
              <p:nvPicPr>
                <p:cNvPr id="28" name="墨迹 27">
                  <a:extLst>
                    <a:ext uri="{FF2B5EF4-FFF2-40B4-BE49-F238E27FC236}">
                      <a16:creationId xmlns:a16="http://schemas.microsoft.com/office/drawing/2014/main" id="{DFFAA95A-2A92-4337-929F-2EA1B47A1C03}"/>
                    </a:ext>
                  </a:extLst>
                </p:cNvPr>
                <p:cNvPicPr/>
                <p:nvPr/>
              </p:nvPicPr>
              <p:blipFill>
                <a:blip r:embed="rId54"/>
                <a:stretch>
                  <a:fillRect/>
                </a:stretch>
              </p:blipFill>
              <p:spPr>
                <a:xfrm>
                  <a:off x="8822430" y="282450"/>
                  <a:ext cx="536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墨迹 28">
                  <a:extLst>
                    <a:ext uri="{FF2B5EF4-FFF2-40B4-BE49-F238E27FC236}">
                      <a16:creationId xmlns:a16="http://schemas.microsoft.com/office/drawing/2014/main" id="{9FAFDD1C-7AAA-4915-A60C-9385CF06CE26}"/>
                    </a:ext>
                  </a:extLst>
                </p14:cNvPr>
                <p14:cNvContentPartPr/>
                <p14:nvPr/>
              </p14:nvContentPartPr>
              <p14:xfrm>
                <a:off x="8771310" y="367050"/>
                <a:ext cx="80640" cy="339840"/>
              </p14:xfrm>
            </p:contentPart>
          </mc:Choice>
          <mc:Fallback xmlns="">
            <p:pic>
              <p:nvPicPr>
                <p:cNvPr id="29" name="墨迹 28">
                  <a:extLst>
                    <a:ext uri="{FF2B5EF4-FFF2-40B4-BE49-F238E27FC236}">
                      <a16:creationId xmlns:a16="http://schemas.microsoft.com/office/drawing/2014/main" id="{9FAFDD1C-7AAA-4915-A60C-9385CF06CE26}"/>
                    </a:ext>
                  </a:extLst>
                </p:cNvPr>
                <p:cNvPicPr/>
                <p:nvPr/>
              </p:nvPicPr>
              <p:blipFill>
                <a:blip r:embed="rId56"/>
                <a:stretch>
                  <a:fillRect/>
                </a:stretch>
              </p:blipFill>
              <p:spPr>
                <a:xfrm>
                  <a:off x="8753310" y="349410"/>
                  <a:ext cx="1162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墨迹 29">
                  <a:extLst>
                    <a:ext uri="{FF2B5EF4-FFF2-40B4-BE49-F238E27FC236}">
                      <a16:creationId xmlns:a16="http://schemas.microsoft.com/office/drawing/2014/main" id="{310239BF-947C-4600-8467-EFC39D81BEE3}"/>
                    </a:ext>
                  </a:extLst>
                </p14:cNvPr>
                <p14:cNvContentPartPr/>
                <p14:nvPr/>
              </p14:nvContentPartPr>
              <p14:xfrm>
                <a:off x="8680950" y="444450"/>
                <a:ext cx="112320" cy="182520"/>
              </p14:xfrm>
            </p:contentPart>
          </mc:Choice>
          <mc:Fallback xmlns="">
            <p:pic>
              <p:nvPicPr>
                <p:cNvPr id="30" name="墨迹 29">
                  <a:extLst>
                    <a:ext uri="{FF2B5EF4-FFF2-40B4-BE49-F238E27FC236}">
                      <a16:creationId xmlns:a16="http://schemas.microsoft.com/office/drawing/2014/main" id="{310239BF-947C-4600-8467-EFC39D81BEE3}"/>
                    </a:ext>
                  </a:extLst>
                </p:cNvPr>
                <p:cNvPicPr/>
                <p:nvPr/>
              </p:nvPicPr>
              <p:blipFill>
                <a:blip r:embed="rId58"/>
                <a:stretch>
                  <a:fillRect/>
                </a:stretch>
              </p:blipFill>
              <p:spPr>
                <a:xfrm>
                  <a:off x="8663310" y="426450"/>
                  <a:ext cx="1479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墨迹 30">
                  <a:extLst>
                    <a:ext uri="{FF2B5EF4-FFF2-40B4-BE49-F238E27FC236}">
                      <a16:creationId xmlns:a16="http://schemas.microsoft.com/office/drawing/2014/main" id="{EAFFE1CE-9286-4981-9922-BE8721E7DF7B}"/>
                    </a:ext>
                  </a:extLst>
                </p14:cNvPr>
                <p14:cNvContentPartPr/>
                <p14:nvPr/>
              </p14:nvContentPartPr>
              <p14:xfrm>
                <a:off x="8840070" y="471090"/>
                <a:ext cx="146160" cy="193320"/>
              </p14:xfrm>
            </p:contentPart>
          </mc:Choice>
          <mc:Fallback xmlns="">
            <p:pic>
              <p:nvPicPr>
                <p:cNvPr id="31" name="墨迹 30">
                  <a:extLst>
                    <a:ext uri="{FF2B5EF4-FFF2-40B4-BE49-F238E27FC236}">
                      <a16:creationId xmlns:a16="http://schemas.microsoft.com/office/drawing/2014/main" id="{EAFFE1CE-9286-4981-9922-BE8721E7DF7B}"/>
                    </a:ext>
                  </a:extLst>
                </p:cNvPr>
                <p:cNvPicPr/>
                <p:nvPr/>
              </p:nvPicPr>
              <p:blipFill>
                <a:blip r:embed="rId60"/>
                <a:stretch>
                  <a:fillRect/>
                </a:stretch>
              </p:blipFill>
              <p:spPr>
                <a:xfrm>
                  <a:off x="8822070" y="453450"/>
                  <a:ext cx="181800" cy="22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33" name="墨迹 32">
                <a:extLst>
                  <a:ext uri="{FF2B5EF4-FFF2-40B4-BE49-F238E27FC236}">
                    <a16:creationId xmlns:a16="http://schemas.microsoft.com/office/drawing/2014/main" id="{C242E0A8-A23C-46EE-B611-22E54A0FFBF1}"/>
                  </a:ext>
                </a:extLst>
              </p14:cNvPr>
              <p14:cNvContentPartPr/>
              <p14:nvPr/>
            </p14:nvContentPartPr>
            <p14:xfrm>
              <a:off x="4949550" y="1407090"/>
              <a:ext cx="3022920" cy="144720"/>
            </p14:xfrm>
          </p:contentPart>
        </mc:Choice>
        <mc:Fallback xmlns="">
          <p:pic>
            <p:nvPicPr>
              <p:cNvPr id="33" name="墨迹 32">
                <a:extLst>
                  <a:ext uri="{FF2B5EF4-FFF2-40B4-BE49-F238E27FC236}">
                    <a16:creationId xmlns:a16="http://schemas.microsoft.com/office/drawing/2014/main" id="{C242E0A8-A23C-46EE-B611-22E54A0FFBF1}"/>
                  </a:ext>
                </a:extLst>
              </p:cNvPr>
              <p:cNvPicPr/>
              <p:nvPr/>
            </p:nvPicPr>
            <p:blipFill>
              <a:blip r:embed="rId62"/>
              <a:stretch>
                <a:fillRect/>
              </a:stretch>
            </p:blipFill>
            <p:spPr>
              <a:xfrm>
                <a:off x="4931910" y="1389450"/>
                <a:ext cx="3058560" cy="18036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274" name="Rectangle 2"/>
          <p:cNvSpPr>
            <a:spLocks noGrp="1" noChangeArrowheads="1"/>
          </p:cNvSpPr>
          <p:nvPr>
            <p:ph type="title"/>
          </p:nvPr>
        </p:nvSpPr>
        <p:spPr>
          <a:xfrm>
            <a:off x="1433830" y="347345"/>
            <a:ext cx="7660640" cy="1325880"/>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0" i="0" u="none" strike="noStrike" kern="0" cap="none" spc="0" normalizeH="0" baseline="0" noProof="0">
                <a:ln>
                  <a:noFill/>
                </a:ln>
                <a:solidFill>
                  <a:schemeClr val="accent5"/>
                </a:solidFill>
                <a:effectLst>
                  <a:outerShdw blurRad="38100" dist="38100" dir="2700000" algn="tl">
                    <a:srgbClr val="000000"/>
                  </a:outerShdw>
                </a:effectLst>
                <a:uLnTx/>
                <a:uFillTx/>
                <a:latin typeface="+mj-lt"/>
                <a:ea typeface="+mj-ea"/>
                <a:cs typeface="+mj-cs"/>
              </a:rPr>
              <a:t>Discontinuous multidimentional </a:t>
            </a:r>
            <a:r>
              <a:rPr kumimoji="1" lang="en-US" altLang="zh-CN" kern="0" noProof="0">
                <a:ln>
                  <a:noFill/>
                </a:ln>
                <a:solidFill>
                  <a:schemeClr val="accent5"/>
                </a:solidFill>
                <a:effectLst>
                  <a:outerShdw blurRad="38100" dist="38100" dir="2700000" algn="tl">
                    <a:srgbClr val="000000"/>
                  </a:outerShdw>
                </a:effectLst>
                <a:uLnTx/>
                <a:latin typeface="+mj-lt"/>
                <a:ea typeface="+mj-ea"/>
                <a:sym typeface="+mn-ea"/>
              </a:rPr>
              <a:t>system </a:t>
            </a:r>
            <a:endParaRPr kumimoji="1" lang="en-US" altLang="zh-CN" sz="3600" b="0" i="0" u="none" strike="noStrike" kern="0" cap="none" spc="0" normalizeH="0" baseline="0" noProof="0">
              <a:ln>
                <a:noFill/>
              </a:ln>
              <a:solidFill>
                <a:schemeClr val="accent5"/>
              </a:solidFill>
              <a:effectLst>
                <a:outerShdw blurRad="38100" dist="38100" dir="2700000" algn="tl">
                  <a:srgbClr val="000000"/>
                </a:outerShdw>
              </a:effectLst>
              <a:uLnTx/>
              <a:uFillTx/>
              <a:latin typeface="+mj-lt"/>
              <a:ea typeface="+mj-ea"/>
              <a:cs typeface="+mj-cs"/>
            </a:endParaRPr>
          </a:p>
        </p:txBody>
      </p:sp>
      <p:sp>
        <p:nvSpPr>
          <p:cNvPr id="1334275" name="Rectangle 3"/>
          <p:cNvSpPr>
            <a:spLocks noGrp="1" noChangeArrowheads="1"/>
          </p:cNvSpPr>
          <p:nvPr>
            <p:ph idx="1"/>
          </p:nvPr>
        </p:nvSpPr>
        <p:spPr/>
        <p:txBody>
          <a:bodyPr vert="horz" wrap="square" lIns="91440" tIns="45720" rIns="91440" bIns="45720" numCol="1" anchor="t" anchorCtr="0" compatLnSpc="1">
            <a:normAutofit lnSpcReduction="10000"/>
          </a:bodyPr>
          <a:lstStyle/>
          <a:p>
            <a:pPr marL="342900" marR="0" lvl="0" indent="-342900" algn="l" defTabSz="914400" rtl="0" eaLnBrk="1" fontAlgn="base" latinLnBrk="0" hangingPunct="1">
              <a:lnSpc>
                <a:spcPct val="120000"/>
              </a:lnSpc>
              <a:spcBef>
                <a:spcPct val="20000"/>
              </a:spcBef>
              <a:spcAft>
                <a:spcPct val="0"/>
              </a:spcAft>
              <a:buClr>
                <a:schemeClr val="tx1"/>
              </a:buClr>
              <a:buSzPct val="75000"/>
              <a:buFont typeface="Wingdings" panose="05000000000000000000" pitchFamily="2" charset="2"/>
              <a:buBlip>
                <a:blip r:embed="rId2"/>
              </a:buBlip>
              <a:defRPr/>
            </a:pPr>
            <a:r>
              <a:rPr kumimoji="1" lang="en-US" altLang="zh-TW" sz="24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Fractions were collected from the ion exchange or gel filtration column and then </a:t>
            </a:r>
            <a:r>
              <a:rPr kumimoji="1" lang="en-US" altLang="zh-TW" sz="2400" b="0" i="0" u="none" strike="noStrike" kern="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mn-ea"/>
                <a:cs typeface="+mn-cs"/>
              </a:rPr>
              <a:t>manually injected</a:t>
            </a:r>
            <a:r>
              <a:rPr kumimoji="1" lang="en-US" altLang="zh-TW" sz="24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 into the HPLC column.</a:t>
            </a:r>
          </a:p>
          <a:p>
            <a:pPr marL="342900" marR="0" lvl="0" indent="-342900" algn="l" defTabSz="914400" rtl="0" eaLnBrk="1" fontAlgn="base" latinLnBrk="0" hangingPunct="1">
              <a:lnSpc>
                <a:spcPct val="120000"/>
              </a:lnSpc>
              <a:spcBef>
                <a:spcPct val="20000"/>
              </a:spcBef>
              <a:spcAft>
                <a:spcPct val="0"/>
              </a:spcAft>
              <a:buClr>
                <a:schemeClr val="tx1"/>
              </a:buClr>
              <a:buSzPct val="75000"/>
              <a:buFont typeface="Wingdings" panose="05000000000000000000" pitchFamily="2" charset="2"/>
              <a:buBlip>
                <a:blip r:embed="rId2"/>
              </a:buBlip>
              <a:defRPr/>
            </a:pPr>
            <a:r>
              <a:rPr kumimoji="1" lang="en-US" altLang="zh-TW" sz="24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The fractions eluting from the first column can be </a:t>
            </a:r>
            <a:r>
              <a:rPr kumimoji="1" lang="en-US" altLang="zh-TW" sz="2400" b="0" i="0" u="none" strike="noStrike" kern="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mn-ea"/>
                <a:cs typeface="+mn-cs"/>
              </a:rPr>
              <a:t>stored off-line indefinitely, and fed one-by-one</a:t>
            </a:r>
            <a:r>
              <a:rPr kumimoji="1" lang="en-US" altLang="zh-TW" sz="24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 into the second column, eliminating the time constraint.</a:t>
            </a:r>
          </a:p>
          <a:p>
            <a:pPr marL="342900" marR="0" lvl="0" indent="-342900" algn="l" defTabSz="914400" rtl="0" eaLnBrk="1" fontAlgn="base" latinLnBrk="0" hangingPunct="1">
              <a:lnSpc>
                <a:spcPct val="120000"/>
              </a:lnSpc>
              <a:spcBef>
                <a:spcPct val="20000"/>
              </a:spcBef>
              <a:spcAft>
                <a:spcPct val="0"/>
              </a:spcAft>
              <a:buClr>
                <a:schemeClr val="tx1"/>
              </a:buClr>
              <a:buSzPct val="75000"/>
              <a:buFont typeface="Wingdings" panose="05000000000000000000" pitchFamily="2" charset="2"/>
              <a:buBlip>
                <a:blip r:embed="rId2"/>
              </a:buBlip>
              <a:defRPr/>
            </a:pPr>
            <a:r>
              <a:rPr kumimoji="1" lang="en-US" altLang="zh-TW" sz="24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Large sample volumes can be applied to the first column in order to obtain sufficient amounts of low-abundance proteins for analysis in the second dimension.</a:t>
            </a:r>
            <a:endPar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42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42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342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275"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1" name="Picture 2"/>
          <p:cNvPicPr>
            <a:picLocks noChangeAspect="1"/>
          </p:cNvPicPr>
          <p:nvPr/>
        </p:nvPicPr>
        <p:blipFill>
          <a:blip r:embed="rId2"/>
          <a:stretch>
            <a:fillRect/>
          </a:stretch>
        </p:blipFill>
        <p:spPr>
          <a:xfrm>
            <a:off x="323850" y="333375"/>
            <a:ext cx="2324100" cy="4352925"/>
          </a:xfrm>
          <a:prstGeom prst="rect">
            <a:avLst/>
          </a:prstGeom>
          <a:noFill/>
          <a:ln w="9525">
            <a:noFill/>
          </a:ln>
        </p:spPr>
      </p:pic>
      <p:pic>
        <p:nvPicPr>
          <p:cNvPr id="209922" name="Picture 3"/>
          <p:cNvPicPr>
            <a:picLocks noChangeAspect="1"/>
          </p:cNvPicPr>
          <p:nvPr/>
        </p:nvPicPr>
        <p:blipFill>
          <a:blip r:embed="rId3"/>
          <a:stretch>
            <a:fillRect/>
          </a:stretch>
        </p:blipFill>
        <p:spPr>
          <a:xfrm>
            <a:off x="3492500" y="260350"/>
            <a:ext cx="5067300" cy="4953000"/>
          </a:xfrm>
          <a:prstGeom prst="rect">
            <a:avLst/>
          </a:prstGeom>
          <a:noFill/>
          <a:ln w="9525">
            <a:noFill/>
          </a:ln>
        </p:spPr>
      </p:pic>
      <p:sp>
        <p:nvSpPr>
          <p:cNvPr id="209923" name="Line 4"/>
          <p:cNvSpPr/>
          <p:nvPr/>
        </p:nvSpPr>
        <p:spPr>
          <a:xfrm>
            <a:off x="1547813" y="4652963"/>
            <a:ext cx="0" cy="720725"/>
          </a:xfrm>
          <a:prstGeom prst="line">
            <a:avLst/>
          </a:prstGeom>
          <a:ln w="38100" cap="flat" cmpd="sng">
            <a:solidFill>
              <a:srgbClr val="000000"/>
            </a:solidFill>
            <a:prstDash val="solid"/>
            <a:round/>
            <a:headEnd type="none" w="med" len="med"/>
            <a:tailEnd type="triangle" w="med" len="med"/>
          </a:ln>
        </p:spPr>
      </p:sp>
      <p:sp>
        <p:nvSpPr>
          <p:cNvPr id="122885" name="Text Box 5"/>
          <p:cNvSpPr txBox="1"/>
          <p:nvPr/>
        </p:nvSpPr>
        <p:spPr>
          <a:xfrm>
            <a:off x="2771775" y="5949950"/>
            <a:ext cx="42608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800" b="1" strike="noStrike" noProof="1">
                <a:latin typeface="Verdana" panose="020B0604030504040204" pitchFamily="34" charset="0"/>
                <a:ea typeface="PMingLiU" pitchFamily="18" charset="-120"/>
                <a:cs typeface="+mn-cs"/>
              </a:rPr>
              <a:t>Discontinuous MDLC</a:t>
            </a:r>
            <a:endParaRPr lang="en-US" altLang="zh-TW" sz="2800" b="1" strike="noStrike" noProof="1">
              <a:latin typeface="Verdana" panose="020B0604030504040204" pitchFamily="34" charset="0"/>
              <a:ea typeface="PMingLiU" pitchFamily="18" charset="-12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8370"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a:ln>
                  <a:noFill/>
                </a:ln>
                <a:solidFill>
                  <a:schemeClr val="accent5"/>
                </a:solidFill>
                <a:effectLst/>
                <a:uLnTx/>
                <a:uFillTx/>
                <a:latin typeface="+mj-lt"/>
                <a:ea typeface="+mj-ea"/>
                <a:cs typeface="+mj-cs"/>
              </a:rPr>
              <a:t>Continuous </a:t>
            </a:r>
            <a:r>
              <a:rPr kumimoji="1" lang="en-US" altLang="zh-TW" sz="3600" b="1" i="0" u="none" strike="noStrike" kern="0" cap="none" spc="0" normalizeH="0" baseline="0" noProof="0">
                <a:ln>
                  <a:noFill/>
                </a:ln>
                <a:solidFill>
                  <a:schemeClr val="accent5"/>
                </a:solidFill>
                <a:effectLst/>
                <a:uLnTx/>
                <a:uFillTx/>
                <a:latin typeface="+mj-lt"/>
                <a:ea typeface="+mj-ea"/>
                <a:cs typeface="+mj-cs"/>
              </a:rPr>
              <a:t>MDLC </a:t>
            </a:r>
            <a:r>
              <a:rPr kumimoji="1" lang="en-US" altLang="zh-CN" kern="0" noProof="0">
                <a:ln>
                  <a:noFill/>
                </a:ln>
                <a:solidFill>
                  <a:schemeClr val="accent5"/>
                </a:solidFill>
                <a:effectLst/>
                <a:uLnTx/>
                <a:ea typeface="+mn-ea"/>
                <a:cs typeface="+mn-cs"/>
                <a:sym typeface="+mn-ea"/>
              </a:rPr>
              <a:t>system </a:t>
            </a:r>
            <a:endParaRPr kumimoji="1" lang="en-US" altLang="zh-CN" sz="3600" i="0" u="none" strike="noStrike" kern="0" cap="none" spc="0" normalizeH="0" baseline="0" noProof="0">
              <a:ln>
                <a:noFill/>
              </a:ln>
              <a:solidFill>
                <a:schemeClr val="accent5"/>
              </a:solidFill>
              <a:effectLst/>
              <a:uLnTx/>
              <a:uFillTx/>
              <a:latin typeface="+mj-lt"/>
              <a:ea typeface="+mn-ea"/>
              <a:cs typeface="+mn-cs"/>
              <a:sym typeface="+mn-ea"/>
            </a:endParaRPr>
          </a:p>
        </p:txBody>
      </p:sp>
      <p:sp>
        <p:nvSpPr>
          <p:cNvPr id="1338371"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Blip>
                <a:blip r:embed="rId2"/>
              </a:buBlip>
              <a:defRPr/>
            </a:pPr>
            <a:r>
              <a:rPr kumimoji="1" lang="en-US" altLang="zh-TW" sz="32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Use an </a:t>
            </a:r>
            <a:r>
              <a:rPr kumimoji="1" lang="en-US" altLang="zh-TW" sz="3200" b="1" i="0" u="none" strike="noStrike" kern="0" cap="none" spc="0" normalizeH="0" baseline="0" noProof="0">
                <a:ln>
                  <a:noFill/>
                </a:ln>
                <a:solidFill>
                  <a:srgbClr val="EC081E"/>
                </a:solidFill>
                <a:effectLst>
                  <a:outerShdw blurRad="38100" dist="38100" dir="2700000" algn="tl">
                    <a:srgbClr val="000000"/>
                  </a:outerShdw>
                </a:effectLst>
                <a:uLnTx/>
                <a:uFillTx/>
                <a:latin typeface="+mn-lt"/>
                <a:ea typeface="+mn-ea"/>
                <a:cs typeface="+mn-cs"/>
              </a:rPr>
              <a:t>automatic fraction collection system</a:t>
            </a:r>
            <a:r>
              <a:rPr kumimoji="1" lang="en-US" altLang="zh-TW" sz="32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 and a </a:t>
            </a:r>
            <a:r>
              <a:rPr kumimoji="1" lang="en-US" altLang="zh-TW" sz="3200" b="1" i="0" u="none" strike="noStrike" kern="0" cap="none" spc="0" normalizeH="0" baseline="0" noProof="0">
                <a:ln>
                  <a:noFill/>
                </a:ln>
                <a:solidFill>
                  <a:srgbClr val="EC081E"/>
                </a:solidFill>
                <a:effectLst>
                  <a:outerShdw blurRad="38100" dist="38100" dir="2700000" algn="tl">
                    <a:srgbClr val="000000"/>
                  </a:outerShdw>
                </a:effectLst>
                <a:uLnTx/>
                <a:uFillTx/>
                <a:latin typeface="+mn-lt"/>
                <a:ea typeface="+mn-ea"/>
                <a:cs typeface="+mn-cs"/>
              </a:rPr>
              <a:t>column-switching valve</a:t>
            </a:r>
            <a:r>
              <a:rPr kumimoji="1" lang="en-US" altLang="zh-TW" sz="32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Blip>
                <a:blip r:embed="rId2"/>
              </a:buBlip>
              <a:defRPr/>
            </a:pPr>
            <a:r>
              <a:rPr kumimoji="1" lang="en-US" altLang="zh-TW" sz="32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Fractions collected from the first column across the elution range, and the switching valve can bring the RP-HPLC column in line to receive the fractions sequentially.</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32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0418" name="Rectangle 2"/>
          <p:cNvSpPr>
            <a:spLocks noGrp="1" noChangeArrowheads="1"/>
          </p:cNvSpPr>
          <p:nvPr>
            <p:ph type="title"/>
          </p:nvPr>
        </p:nvSpPr>
        <p:spPr>
          <a:xfrm>
            <a:off x="457200" y="6019800"/>
            <a:ext cx="7772400" cy="685800"/>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0"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Continuous MDLC  </a:t>
            </a:r>
          </a:p>
        </p:txBody>
      </p:sp>
      <p:sp>
        <p:nvSpPr>
          <p:cNvPr id="124931" name="Rectangle 3"/>
          <p:cNvSpPr/>
          <p:nvPr/>
        </p:nvSpPr>
        <p:spPr>
          <a:xfrm>
            <a:off x="2619375" y="1157288"/>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pic>
        <p:nvPicPr>
          <p:cNvPr id="211971" name="Picture 4" descr="http://www.netlibrary.com/nlreader/nlReader.dll?BookID=111228&amp;FileName=p2000c7a5g45001.png"/>
          <p:cNvPicPr>
            <a:picLocks noChangeAspect="1"/>
          </p:cNvPicPr>
          <p:nvPr/>
        </p:nvPicPr>
        <p:blipFill>
          <a:blip r:embed="rId3" r:link="rId4"/>
          <a:stretch>
            <a:fillRect/>
          </a:stretch>
        </p:blipFill>
        <p:spPr>
          <a:xfrm>
            <a:off x="1447800" y="228600"/>
            <a:ext cx="5816600" cy="57912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322" name="Rectangle 2"/>
          <p:cNvSpPr>
            <a:spLocks noGrp="1" noChangeArrowheads="1"/>
          </p:cNvSpPr>
          <p:nvPr>
            <p:ph type="title"/>
          </p:nvPr>
        </p:nvSpPr>
        <p:spPr>
          <a:xfrm>
            <a:off x="1589405" y="149225"/>
            <a:ext cx="6969125" cy="1325880"/>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a:ln>
                  <a:noFill/>
                </a:ln>
                <a:solidFill>
                  <a:schemeClr val="tx2"/>
                </a:solidFill>
                <a:effectLst>
                  <a:outerShdw blurRad="38100" dist="38100" dir="2700000" algn="tl">
                    <a:srgbClr val="000000"/>
                  </a:outerShdw>
                </a:effectLst>
                <a:uLnTx/>
                <a:uFillTx/>
                <a:ea typeface="+mj-ea"/>
                <a:cs typeface="Arial" panose="020B0604020202020204" pitchFamily="34" charset="0"/>
              </a:rPr>
              <a:t>Continuous </a:t>
            </a:r>
            <a:r>
              <a:rPr kumimoji="1" lang="en-US" altLang="zh-TW" sz="3600" b="1" i="0" u="none" strike="noStrike" kern="0" cap="none" spc="0" normalizeH="0" baseline="0" noProof="0">
                <a:ln>
                  <a:noFill/>
                </a:ln>
                <a:solidFill>
                  <a:schemeClr val="tx2"/>
                </a:solidFill>
                <a:effectLst>
                  <a:outerShdw blurRad="38100" dist="38100" dir="2700000" algn="tl">
                    <a:srgbClr val="000000"/>
                  </a:outerShdw>
                </a:effectLst>
                <a:uLnTx/>
                <a:uFillTx/>
                <a:ea typeface="+mj-ea"/>
                <a:cs typeface="Arial" panose="020B0604020202020204" pitchFamily="34" charset="0"/>
              </a:rPr>
              <a:t>MDLC</a:t>
            </a:r>
            <a:endParaRPr kumimoji="1" lang="en-US" altLang="zh-CN" sz="3600" b="1" i="0" u="none" strike="noStrike" kern="0" cap="none" spc="0" normalizeH="0" baseline="0" noProof="0">
              <a:ln>
                <a:noFill/>
              </a:ln>
              <a:solidFill>
                <a:schemeClr val="tx2"/>
              </a:solidFill>
              <a:effectLst>
                <a:outerShdw blurRad="38100" dist="38100" dir="2700000" algn="tl">
                  <a:srgbClr val="000000"/>
                </a:outerShdw>
              </a:effectLst>
              <a:uLnTx/>
              <a:uFillTx/>
              <a:ea typeface="+mj-ea"/>
              <a:cs typeface="Arial" panose="020B0604020202020204" pitchFamily="34" charset="0"/>
            </a:endParaRPr>
          </a:p>
        </p:txBody>
      </p:sp>
      <p:sp>
        <p:nvSpPr>
          <p:cNvPr id="1336323" name="Rectangle 3"/>
          <p:cNvSpPr>
            <a:spLocks noGrp="1" noChangeArrowheads="1"/>
          </p:cNvSpPr>
          <p:nvPr>
            <p:ph idx="1"/>
          </p:nvPr>
        </p:nvSpPr>
        <p:spPr>
          <a:xfrm>
            <a:off x="685800" y="1268413"/>
            <a:ext cx="7772400" cy="4454525"/>
          </a:xfrm>
        </p:spPr>
        <p:txBody>
          <a:bodyPr vert="horz" wrap="square" lIns="91440" tIns="45720" rIns="91440" bIns="45720" numCol="1" anchor="t" anchorCtr="0" compatLnSpc="1">
            <a:normAutofit fontScale="92500" lnSpcReduction="10000"/>
          </a:bodyPr>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First dimension:ion-exchange, size exclusion and chromatofocusing </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Second dimension: RP-HPLC or CE</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Advantages</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Speed</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resolution </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Automation</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increased sensitivity</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better representation of membrane proteins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4514"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0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Biphasic column </a:t>
            </a:r>
            <a:r>
              <a:rPr kumimoji="1" lang="en-US" altLang="zh-TW" sz="40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technique</a:t>
            </a:r>
            <a:endParaRPr kumimoji="1" lang="en-US" altLang="zh-CN" sz="40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1344515"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Blip>
                <a:blip r:embed="rId2"/>
              </a:buBlip>
              <a:defRPr/>
            </a:pPr>
            <a:r>
              <a:rPr kumimoji="1" lang="en-US" altLang="zh-CN" sz="32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Biphasic column</a:t>
            </a:r>
            <a:r>
              <a:rPr kumimoji="1" lang="en-US" altLang="zh-TW" sz="32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 technique was pioneered by Link and coworkers as direct analysis of large protein complex (</a:t>
            </a:r>
            <a:r>
              <a:rPr kumimoji="1" lang="en-US" altLang="zh-TW" sz="3200" b="0" i="0" u="none" strike="noStrike" kern="0" cap="none" spc="0" normalizeH="0" baseline="0" noProof="0">
                <a:ln>
                  <a:noFill/>
                </a:ln>
                <a:solidFill>
                  <a:srgbClr val="FF0000"/>
                </a:solidFill>
                <a:effectLst>
                  <a:outerShdw blurRad="38100" dist="38100" dir="2700000" algn="tl">
                    <a:srgbClr val="000000"/>
                  </a:outerShdw>
                </a:effectLst>
                <a:uLnTx/>
                <a:uFillTx/>
                <a:latin typeface="+mn-lt"/>
                <a:ea typeface="+mn-ea"/>
                <a:cs typeface="+mn-cs"/>
              </a:rPr>
              <a:t>DALPC</a:t>
            </a:r>
            <a:r>
              <a:rPr kumimoji="1" lang="en-US" altLang="zh-TW" sz="32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 and was modified by Yates and colleagues into a system called multidimensional protein identification technology (</a:t>
            </a:r>
            <a:r>
              <a:rPr kumimoji="1" lang="en-US" altLang="zh-TW" sz="3200" b="0" i="0" u="none" strike="noStrike" kern="0" cap="none" spc="0" normalizeH="0" baseline="0" noProof="0">
                <a:ln>
                  <a:noFill/>
                </a:ln>
                <a:solidFill>
                  <a:srgbClr val="FF0000"/>
                </a:solidFill>
                <a:effectLst>
                  <a:outerShdw blurRad="38100" dist="38100" dir="2700000" algn="tl">
                    <a:srgbClr val="000000"/>
                  </a:outerShdw>
                </a:effectLst>
                <a:uLnTx/>
                <a:uFillTx/>
                <a:latin typeface="+mn-lt"/>
                <a:ea typeface="+mn-ea"/>
                <a:cs typeface="+mn-cs"/>
              </a:rPr>
              <a:t>MudPIT</a:t>
            </a:r>
            <a:r>
              <a:rPr kumimoji="1" lang="en-US" altLang="zh-TW" sz="32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32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466" name="Rectangle 2"/>
          <p:cNvSpPr>
            <a:spLocks noGrp="1" noChangeArrowheads="1"/>
          </p:cNvSpPr>
          <p:nvPr>
            <p:ph type="title"/>
          </p:nvPr>
        </p:nvSpPr>
        <p:spPr>
          <a:xfrm>
            <a:off x="2743200" y="152400"/>
            <a:ext cx="5943600" cy="914400"/>
          </a:xfrm>
        </p:spPr>
        <p:txBody>
          <a:bodyPr vert="horz" wrap="square" lIns="92075" tIns="46038" rIns="92075" bIns="46038"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Biphasic column</a:t>
            </a:r>
          </a:p>
        </p:txBody>
      </p:sp>
      <p:sp>
        <p:nvSpPr>
          <p:cNvPr id="128003" name="Rectangle 3"/>
          <p:cNvSpPr/>
          <p:nvPr/>
        </p:nvSpPr>
        <p:spPr>
          <a:xfrm>
            <a:off x="3905250" y="1109663"/>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pic>
        <p:nvPicPr>
          <p:cNvPr id="217091" name="Picture 4" descr="http://www.netlibrary.com/nlreader/nlReader.dll?BookID=111228&amp;FileName=p2000c7a5g46001.png"/>
          <p:cNvPicPr>
            <a:picLocks noChangeAspect="1"/>
          </p:cNvPicPr>
          <p:nvPr/>
        </p:nvPicPr>
        <p:blipFill>
          <a:blip r:embed="rId3" r:link="rId4"/>
          <a:stretch>
            <a:fillRect/>
          </a:stretch>
        </p:blipFill>
        <p:spPr>
          <a:xfrm>
            <a:off x="381000" y="152400"/>
            <a:ext cx="1928813" cy="6705600"/>
          </a:xfrm>
          <a:prstGeom prst="rect">
            <a:avLst/>
          </a:prstGeom>
          <a:noFill/>
          <a:ln w="9525">
            <a:noFill/>
          </a:ln>
        </p:spPr>
      </p:pic>
      <p:sp>
        <p:nvSpPr>
          <p:cNvPr id="128005" name="Text Box 5"/>
          <p:cNvSpPr txBox="1"/>
          <p:nvPr/>
        </p:nvSpPr>
        <p:spPr>
          <a:xfrm>
            <a:off x="3108325" y="1109663"/>
            <a:ext cx="5883275" cy="454660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lnSpc>
                <a:spcPct val="120000"/>
              </a:lnSpc>
              <a:buClrTx/>
              <a:buBlip>
                <a:blip r:embed="rId5"/>
              </a:buBlip>
            </a:pPr>
            <a:r>
              <a:rPr lang="en-US" altLang="zh-CN" sz="2400" b="1" strike="noStrike" noProof="1">
                <a:solidFill>
                  <a:srgbClr val="FF0000"/>
                </a:solidFill>
                <a:latin typeface="Arial" panose="020B0604020202020204" pitchFamily="34" charset="0"/>
                <a:ea typeface="PMingLiU" pitchFamily="18" charset="-120"/>
                <a:cs typeface="+mn-cs"/>
              </a:rPr>
              <a:t>T</a:t>
            </a:r>
            <a:r>
              <a:rPr lang="en-US" altLang="zh-TW" sz="2400" b="1" strike="noStrike" noProof="1">
                <a:solidFill>
                  <a:srgbClr val="FF0000"/>
                </a:solidFill>
                <a:latin typeface="Arial" panose="020B0604020202020204" pitchFamily="34" charset="0"/>
                <a:ea typeface="PMingLiU" pitchFamily="18" charset="-120"/>
                <a:cs typeface="+mn-cs"/>
              </a:rPr>
              <a:t>he distal part</a:t>
            </a:r>
            <a:r>
              <a:rPr lang="en-US" altLang="zh-TW" sz="2400" b="1" strike="noStrike" noProof="1">
                <a:latin typeface="Arial" panose="020B0604020202020204" pitchFamily="34" charset="0"/>
                <a:ea typeface="PMingLiU" pitchFamily="18" charset="-120"/>
                <a:cs typeface="+mn-cs"/>
              </a:rPr>
              <a:t> of the column is filled with reversed-phase resin and </a:t>
            </a:r>
            <a:r>
              <a:rPr lang="en-US" altLang="zh-TW" sz="2400" b="1" strike="noStrike" noProof="1">
                <a:solidFill>
                  <a:srgbClr val="FF0000"/>
                </a:solidFill>
                <a:latin typeface="Arial" panose="020B0604020202020204" pitchFamily="34" charset="0"/>
                <a:ea typeface="PMingLiU" pitchFamily="18" charset="-120"/>
                <a:cs typeface="+mn-cs"/>
              </a:rPr>
              <a:t>the proximal part</a:t>
            </a:r>
            <a:r>
              <a:rPr lang="en-US" altLang="zh-TW" sz="2400" b="1" strike="noStrike" noProof="1">
                <a:latin typeface="Arial" panose="020B0604020202020204" pitchFamily="34" charset="0"/>
                <a:ea typeface="PMingLiU" pitchFamily="18" charset="-120"/>
                <a:cs typeface="+mn-cs"/>
              </a:rPr>
              <a:t> with another type of matrix.</a:t>
            </a:r>
            <a:endParaRPr lang="en-US" altLang="zh-TW" sz="2400" b="1" strike="noStrike" noProof="1">
              <a:latin typeface="Arial" panose="020B0604020202020204" pitchFamily="34" charset="0"/>
              <a:ea typeface="PMingLiU" pitchFamily="18" charset="-120"/>
            </a:endParaRPr>
          </a:p>
          <a:p>
            <a:pPr marL="0" lvl="0" indent="0" eaLnBrk="1" fontAlgn="base" hangingPunct="1">
              <a:lnSpc>
                <a:spcPct val="120000"/>
              </a:lnSpc>
              <a:buClrTx/>
              <a:buBlip>
                <a:blip r:embed="rId5"/>
              </a:buBlip>
            </a:pPr>
            <a:r>
              <a:rPr lang="en-US" altLang="zh-TW" sz="2400" b="1" strike="noStrike" noProof="1">
                <a:latin typeface="Arial" panose="020B0604020202020204" pitchFamily="34" charset="0"/>
                <a:ea typeface="PMingLiU" pitchFamily="18" charset="-120"/>
                <a:cs typeface="+mn-cs"/>
              </a:rPr>
              <a:t>As long as the elution solvents for each type of resin do not interfere with each other, this allows the stepped elution of fractions from the first resin and the gradient elution of second dimension fractions from the second.</a:t>
            </a:r>
            <a:endParaRPr lang="en-US" altLang="zh-CN" sz="2400" b="1" strike="noStrike" noProof="1">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7" name="Picture 2"/>
          <p:cNvPicPr>
            <a:picLocks noChangeAspect="1"/>
          </p:cNvPicPr>
          <p:nvPr/>
        </p:nvPicPr>
        <p:blipFill>
          <a:blip r:embed="rId2"/>
          <a:stretch>
            <a:fillRect/>
          </a:stretch>
        </p:blipFill>
        <p:spPr>
          <a:xfrm>
            <a:off x="179388" y="188913"/>
            <a:ext cx="2335212" cy="6448425"/>
          </a:xfrm>
          <a:prstGeom prst="rect">
            <a:avLst/>
          </a:prstGeom>
          <a:noFill/>
          <a:ln w="9525">
            <a:noFill/>
          </a:ln>
        </p:spPr>
      </p:pic>
      <p:sp>
        <p:nvSpPr>
          <p:cNvPr id="129027" name="Text Box 3"/>
          <p:cNvSpPr txBox="1"/>
          <p:nvPr/>
        </p:nvSpPr>
        <p:spPr>
          <a:xfrm>
            <a:off x="2684463" y="549275"/>
            <a:ext cx="6134100" cy="3597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lnSpc>
                <a:spcPct val="120000"/>
              </a:lnSpc>
              <a:spcBef>
                <a:spcPct val="0"/>
              </a:spcBef>
              <a:buClrTx/>
              <a:buNone/>
            </a:pPr>
            <a:r>
              <a:rPr lang="en-US" altLang="zh-TW" sz="2400" b="1" strike="noStrike" noProof="1">
                <a:latin typeface="+mn-lt"/>
                <a:ea typeface="PMingLiU" pitchFamily="18" charset="-120"/>
                <a:cs typeface="+mn-cs"/>
              </a:rPr>
              <a:t>Peptide mixtures loaded onto the ion exchange resin are eluted  using a stepped gradient of salt, resulting in the release of </a:t>
            </a:r>
            <a:endParaRPr lang="en-US" altLang="zh-TW" sz="2400" b="1" strike="noStrike" noProof="1">
              <a:ea typeface="PMingLiU" pitchFamily="18" charset="-120"/>
            </a:endParaRPr>
          </a:p>
          <a:p>
            <a:pPr marL="0" lvl="0" indent="0" eaLnBrk="1" fontAlgn="base" hangingPunct="1">
              <a:lnSpc>
                <a:spcPct val="120000"/>
              </a:lnSpc>
              <a:spcBef>
                <a:spcPct val="0"/>
              </a:spcBef>
              <a:buClrTx/>
              <a:buNone/>
            </a:pPr>
            <a:r>
              <a:rPr lang="en-US" altLang="zh-TW" sz="2400" b="1" strike="noStrike" noProof="1">
                <a:latin typeface="+mn-lt"/>
                <a:ea typeface="PMingLiU" pitchFamily="18" charset="-120"/>
                <a:cs typeface="+mn-cs"/>
              </a:rPr>
              <a:t>first-dimension fractions into the reverse-phase resin. </a:t>
            </a:r>
            <a:endParaRPr lang="en-US" altLang="zh-TW" sz="2400" b="1" strike="noStrike" noProof="1">
              <a:ea typeface="PMingLiU" pitchFamily="18" charset="-120"/>
            </a:endParaRPr>
          </a:p>
          <a:p>
            <a:pPr marL="0" lvl="0" indent="0" eaLnBrk="1" fontAlgn="base" hangingPunct="1">
              <a:lnSpc>
                <a:spcPct val="120000"/>
              </a:lnSpc>
              <a:spcBef>
                <a:spcPct val="0"/>
              </a:spcBef>
              <a:buClrTx/>
              <a:buNone/>
            </a:pPr>
            <a:r>
              <a:rPr lang="en-US" altLang="zh-TW" sz="2400" b="1" strike="noStrike" noProof="1">
                <a:latin typeface="+mn-lt"/>
                <a:ea typeface="PMingLiU" pitchFamily="18" charset="-120"/>
                <a:cs typeface="+mn-cs"/>
              </a:rPr>
              <a:t>Second-dimension fractions are then eluted from the reversed-phase resin into the mass spectrometer using a gradient of acetonitrile. </a:t>
            </a:r>
            <a:endParaRPr lang="en-US" altLang="zh-TW" sz="2400" b="1" strike="noStrike" noProof="1">
              <a:ea typeface="PMingLiU" pitchFamily="18" charset="-120"/>
            </a:endParaRPr>
          </a:p>
        </p:txBody>
      </p:sp>
      <p:sp>
        <p:nvSpPr>
          <p:cNvPr id="129028" name="Text Box 4"/>
          <p:cNvSpPr txBox="1"/>
          <p:nvPr/>
        </p:nvSpPr>
        <p:spPr>
          <a:xfrm>
            <a:off x="2684463" y="4572000"/>
            <a:ext cx="6459538" cy="1552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b="1" strike="noStrike" noProof="1">
                <a:latin typeface="+mn-lt"/>
                <a:ea typeface="PMingLiU" pitchFamily="18" charset="-120"/>
                <a:cs typeface="+mn-cs"/>
              </a:rPr>
              <a:t>When this method was applied to the </a:t>
            </a:r>
            <a:endParaRPr lang="en-US" altLang="zh-TW" sz="2400" b="1" strike="noStrike" noProof="1">
              <a:ea typeface="PMingLiU" pitchFamily="18" charset="-120"/>
            </a:endParaRPr>
          </a:p>
          <a:p>
            <a:pPr marL="0" lvl="0" indent="0" eaLnBrk="1" fontAlgn="base" hangingPunct="1">
              <a:spcBef>
                <a:spcPct val="0"/>
              </a:spcBef>
              <a:buClrTx/>
              <a:buNone/>
            </a:pPr>
            <a:r>
              <a:rPr lang="en-US" altLang="zh-TW" sz="2400" b="1" strike="noStrike" noProof="1">
                <a:latin typeface="+mn-lt"/>
                <a:ea typeface="PMingLiU" pitchFamily="18" charset="-120"/>
                <a:cs typeface="+mn-cs"/>
              </a:rPr>
              <a:t>yeast proteome, over 5000 peptides could be assigned to a total of 1484 yeast proteins, representing about (1/4) of the yeast proteome.</a:t>
            </a:r>
            <a:endParaRPr lang="en-US" altLang="zh-TW" sz="2400" b="1" strike="noStrike" noProof="1">
              <a:ea typeface="PMingLiU" pitchFamily="18" charset="-12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411595" y="2835910"/>
            <a:ext cx="2686685" cy="2073910"/>
          </a:xfrm>
          <a:prstGeom prst="rect">
            <a:avLst/>
          </a:prstGeom>
        </p:spPr>
      </p:pic>
      <p:sp>
        <p:nvSpPr>
          <p:cNvPr id="1241091" name="Rectangle 3"/>
          <p:cNvSpPr>
            <a:spLocks noGrp="1" noChangeArrowheads="1"/>
          </p:cNvSpPr>
          <p:nvPr>
            <p:ph idx="1"/>
          </p:nvPr>
        </p:nvSpPr>
        <p:spPr>
          <a:xfrm>
            <a:off x="685800" y="405130"/>
            <a:ext cx="8110220" cy="5386070"/>
          </a:xfrm>
        </p:spPr>
        <p:txBody>
          <a:bodyPr vert="horz" wrap="square" lIns="91440" tIns="45720" rIns="91440" bIns="45720" numCol="1" anchor="t" anchorCtr="0" compatLnSpc="1">
            <a:normAutofit fontScale="85000" lnSpcReduction="20000"/>
          </a:bodyPr>
          <a:lstStyle/>
          <a:p>
            <a:pPr marL="742950" marR="0" lvl="1" indent="-285750" algn="l" defTabSz="914400" rtl="0" eaLnBrk="1" fontAlgn="base" latinLnBrk="0" hangingPunct="1">
              <a:lnSpc>
                <a:spcPct val="115000"/>
              </a:lnSpc>
              <a:spcBef>
                <a:spcPct val="20000"/>
              </a:spcBef>
              <a:spcAft>
                <a:spcPct val="0"/>
              </a:spcAft>
              <a:buClr>
                <a:schemeClr val="tx1"/>
              </a:buClr>
              <a:buSzTx/>
              <a:buFontTx/>
              <a:buChar char="–"/>
              <a:defRPr/>
            </a:pPr>
            <a:r>
              <a:rPr kumimoji="1" lang="en-US" altLang="zh-CN" b="1" i="0" u="none" strike="noStrike" kern="0" cap="none" spc="0" normalizeH="0" baseline="0" noProof="0">
                <a:ln>
                  <a:noFill/>
                </a:ln>
                <a:solidFill>
                  <a:schemeClr val="tx1"/>
                </a:solidFill>
                <a:effectLst/>
                <a:uLnTx/>
                <a:uFillTx/>
                <a:latin typeface="Arial" panose="020B0604020202020204" pitchFamily="34" charset="0"/>
                <a:ea typeface="+mn-ea"/>
              </a:rPr>
              <a:t>Capillary electrophoresis</a:t>
            </a:r>
          </a:p>
          <a:p>
            <a:pPr marL="1143000" marR="0" lvl="2" indent="-228600" algn="l" defTabSz="914400" rtl="0" eaLnBrk="1" fontAlgn="base" latinLnBrk="0" hangingPunct="1">
              <a:lnSpc>
                <a:spcPct val="115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mn-ea"/>
              </a:rPr>
              <a:t>A family of electrokinetic separation methods performed in submillimeter diameter capillaries and in micro- and nanofluidic channels</a:t>
            </a:r>
          </a:p>
          <a:p>
            <a:pPr marL="1143000" marR="0" lvl="2" indent="-228600" algn="l" defTabSz="914400" rtl="0" eaLnBrk="1" fontAlgn="base" latinLnBrk="0" hangingPunct="1">
              <a:lnSpc>
                <a:spcPct val="115000"/>
              </a:lnSpc>
              <a:spcBef>
                <a:spcPct val="20000"/>
              </a:spcBef>
              <a:spcAft>
                <a:spcPct val="0"/>
              </a:spcAft>
              <a:buClr>
                <a:schemeClr val="tx1"/>
              </a:buClr>
              <a:buSzTx/>
              <a:buFontTx/>
              <a:buChar char="»"/>
              <a:defRPr/>
            </a:pPr>
            <a:r>
              <a:rPr kumimoji="1" lang="en-US" altLang="zh-CN" sz="2400" b="1" kern="0" noProof="0">
                <a:ln>
                  <a:noFill/>
                </a:ln>
                <a:effectLst>
                  <a:outerShdw blurRad="38100" dist="38100" dir="2700000" algn="tl">
                    <a:srgbClr val="000000">
                      <a:alpha val="43137"/>
                    </a:srgbClr>
                  </a:outerShdw>
                </a:effectLst>
                <a:uLnTx/>
                <a:ea typeface="+mn-ea"/>
                <a:sym typeface="+mn-ea"/>
              </a:rPr>
              <a:t>Separate molecules according to ionic mobility and/or partitioning into an alternate phase via non-covalent interactions. </a:t>
            </a:r>
            <a:endParaRPr kumimoji="1" lang="en-US" altLang="zh-CN" sz="24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mn-ea"/>
            </a:endParaRPr>
          </a:p>
          <a:p>
            <a:pPr marL="1143000" marR="0" lvl="2" indent="-228600" algn="l" defTabSz="914400" rtl="0" eaLnBrk="1" fontAlgn="base" latinLnBrk="0" hangingPunct="1">
              <a:lnSpc>
                <a:spcPct val="115000"/>
              </a:lnSpc>
              <a:spcBef>
                <a:spcPct val="20000"/>
              </a:spcBef>
              <a:spcAft>
                <a:spcPct val="0"/>
              </a:spcAft>
              <a:buClr>
                <a:schemeClr val="tx1"/>
              </a:buClr>
              <a:buSzTx/>
              <a:buFontTx/>
              <a:buChar char="»"/>
              <a:defRPr/>
            </a:pPr>
            <a:r>
              <a:rPr kumimoji="1" lang="en-US" altLang="zh-CN" sz="2400" b="1" kern="0" noProof="0">
                <a:ln>
                  <a:noFill/>
                </a:ln>
                <a:effectLst>
                  <a:outerShdw blurRad="38100" dist="38100" dir="2700000" algn="tl">
                    <a:srgbClr val="000000">
                      <a:alpha val="43137"/>
                    </a:srgbClr>
                  </a:outerShdw>
                </a:effectLst>
                <a:uLnTx/>
                <a:ea typeface="+mn-ea"/>
                <a:sym typeface="+mn-ea"/>
              </a:rPr>
              <a:t>Concentrate or "focus"  analyte by means of gradients in conductivity and pH</a:t>
            </a:r>
            <a:endParaRPr kumimoji="1" lang="en-US" altLang="zh-CN" sz="24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mn-ea"/>
            </a:endParaRPr>
          </a:p>
          <a:p>
            <a:pPr marL="1143000" marR="0" lvl="2" indent="-228600" algn="l" defTabSz="914400" rtl="0" eaLnBrk="1" fontAlgn="base" latinLnBrk="0" hangingPunct="1">
              <a:lnSpc>
                <a:spcPct val="115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mn-ea"/>
              </a:rPr>
              <a:t>Include</a:t>
            </a:r>
          </a:p>
          <a:p>
            <a:pPr marL="1600200" marR="0" lvl="3" indent="-228600" algn="l" defTabSz="914400" rtl="0" eaLnBrk="1" fontAlgn="base" latinLnBrk="0" hangingPunct="1">
              <a:lnSpc>
                <a:spcPct val="115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mn-ea"/>
              </a:rPr>
              <a:t> capillary zone electrophoresis (CZE)</a:t>
            </a:r>
          </a:p>
          <a:p>
            <a:pPr marL="1600200" marR="0" lvl="3" indent="-228600" algn="l" defTabSz="914400" rtl="0" eaLnBrk="1" fontAlgn="base" latinLnBrk="0" hangingPunct="1">
              <a:lnSpc>
                <a:spcPct val="115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mn-ea"/>
              </a:rPr>
              <a:t> capillary gel electrophoresis (CGE)</a:t>
            </a:r>
          </a:p>
          <a:p>
            <a:pPr marL="1600200" marR="0" lvl="3" indent="-228600" algn="l" defTabSz="914400" rtl="0" eaLnBrk="1" fontAlgn="base" latinLnBrk="0" hangingPunct="1">
              <a:lnSpc>
                <a:spcPct val="115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mn-ea"/>
              </a:rPr>
              <a:t> capillary isoelectric focusing (CIEF)</a:t>
            </a:r>
          </a:p>
          <a:p>
            <a:pPr marL="1600200" marR="0" lvl="3" indent="-228600" algn="l" defTabSz="914400" rtl="0" eaLnBrk="1" fontAlgn="base" latinLnBrk="0" hangingPunct="1">
              <a:lnSpc>
                <a:spcPct val="115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mn-ea"/>
              </a:rPr>
              <a:t> capillary isotachophoresis </a:t>
            </a:r>
          </a:p>
          <a:p>
            <a:pPr marL="1600200" marR="0" lvl="3" indent="-228600" algn="l" defTabSz="914400" rtl="0" eaLnBrk="1" fontAlgn="base" latinLnBrk="0" hangingPunct="1">
              <a:lnSpc>
                <a:spcPct val="115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mn-ea"/>
              </a:rPr>
              <a:t> micellar electrokinetic chromatography (MEKC) </a:t>
            </a:r>
          </a:p>
          <a:p>
            <a:pPr marL="742950" marR="0" lvl="1" indent="-285750" algn="l" defTabSz="914400" rtl="0" eaLnBrk="1" fontAlgn="base" latinLnBrk="0" hangingPunct="1">
              <a:lnSpc>
                <a:spcPct val="115000"/>
              </a:lnSpc>
              <a:spcBef>
                <a:spcPct val="20000"/>
              </a:spcBef>
              <a:spcAft>
                <a:spcPct val="0"/>
              </a:spcAft>
              <a:buClr>
                <a:schemeClr val="tx1"/>
              </a:buClr>
              <a:buSzTx/>
              <a:buFontTx/>
              <a:buChar char="–"/>
              <a:defRPr/>
            </a:pPr>
            <a:endParaRPr kumimoji="1" lang="en-US" altLang="zh-CN" sz="24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grpSp>
        <p:nvGrpSpPr>
          <p:cNvPr id="30" name="组合 29">
            <a:extLst>
              <a:ext uri="{FF2B5EF4-FFF2-40B4-BE49-F238E27FC236}">
                <a16:creationId xmlns:a16="http://schemas.microsoft.com/office/drawing/2014/main" id="{B8B7C1EF-BCC5-4750-B1AE-E782AB3BC8B3}"/>
              </a:ext>
            </a:extLst>
          </p:cNvPr>
          <p:cNvGrpSpPr/>
          <p:nvPr/>
        </p:nvGrpSpPr>
        <p:grpSpPr>
          <a:xfrm>
            <a:off x="5332230" y="332130"/>
            <a:ext cx="2143080" cy="534600"/>
            <a:chOff x="5332230" y="332130"/>
            <a:chExt cx="2143080" cy="534600"/>
          </a:xfrm>
        </p:grpSpPr>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51233211-A571-4388-A0A5-EFA26728C7D9}"/>
                    </a:ext>
                  </a:extLst>
                </p14:cNvPr>
                <p14:cNvContentPartPr/>
                <p14:nvPr/>
              </p14:nvContentPartPr>
              <p14:xfrm>
                <a:off x="5400990" y="390810"/>
                <a:ext cx="198000" cy="111600"/>
              </p14:xfrm>
            </p:contentPart>
          </mc:Choice>
          <mc:Fallback xmlns="">
            <p:pic>
              <p:nvPicPr>
                <p:cNvPr id="3" name="墨迹 2">
                  <a:extLst>
                    <a:ext uri="{FF2B5EF4-FFF2-40B4-BE49-F238E27FC236}">
                      <a16:creationId xmlns:a16="http://schemas.microsoft.com/office/drawing/2014/main" id="{51233211-A571-4388-A0A5-EFA26728C7D9}"/>
                    </a:ext>
                  </a:extLst>
                </p:cNvPr>
                <p:cNvPicPr/>
                <p:nvPr/>
              </p:nvPicPr>
              <p:blipFill>
                <a:blip r:embed="rId4"/>
                <a:stretch>
                  <a:fillRect/>
                </a:stretch>
              </p:blipFill>
              <p:spPr>
                <a:xfrm>
                  <a:off x="5383350" y="373170"/>
                  <a:ext cx="233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609EC98F-CB5A-4836-B203-06343555DFD7}"/>
                    </a:ext>
                  </a:extLst>
                </p14:cNvPr>
                <p14:cNvContentPartPr/>
                <p14:nvPr/>
              </p14:nvContentPartPr>
              <p14:xfrm>
                <a:off x="5402790" y="528690"/>
                <a:ext cx="212400" cy="37080"/>
              </p14:xfrm>
            </p:contentPart>
          </mc:Choice>
          <mc:Fallback xmlns="">
            <p:pic>
              <p:nvPicPr>
                <p:cNvPr id="4" name="墨迹 3">
                  <a:extLst>
                    <a:ext uri="{FF2B5EF4-FFF2-40B4-BE49-F238E27FC236}">
                      <a16:creationId xmlns:a16="http://schemas.microsoft.com/office/drawing/2014/main" id="{609EC98F-CB5A-4836-B203-06343555DFD7}"/>
                    </a:ext>
                  </a:extLst>
                </p:cNvPr>
                <p:cNvPicPr/>
                <p:nvPr/>
              </p:nvPicPr>
              <p:blipFill>
                <a:blip r:embed="rId6"/>
                <a:stretch>
                  <a:fillRect/>
                </a:stretch>
              </p:blipFill>
              <p:spPr>
                <a:xfrm>
                  <a:off x="5385150" y="510690"/>
                  <a:ext cx="2480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8C1D8D43-74C1-4237-9021-7D05F941A842}"/>
                    </a:ext>
                  </a:extLst>
                </p14:cNvPr>
                <p14:cNvContentPartPr/>
                <p14:nvPr/>
              </p14:nvContentPartPr>
              <p14:xfrm>
                <a:off x="5332230" y="585930"/>
                <a:ext cx="370080" cy="121320"/>
              </p14:xfrm>
            </p:contentPart>
          </mc:Choice>
          <mc:Fallback xmlns="">
            <p:pic>
              <p:nvPicPr>
                <p:cNvPr id="5" name="墨迹 4">
                  <a:extLst>
                    <a:ext uri="{FF2B5EF4-FFF2-40B4-BE49-F238E27FC236}">
                      <a16:creationId xmlns:a16="http://schemas.microsoft.com/office/drawing/2014/main" id="{8C1D8D43-74C1-4237-9021-7D05F941A842}"/>
                    </a:ext>
                  </a:extLst>
                </p:cNvPr>
                <p:cNvPicPr/>
                <p:nvPr/>
              </p:nvPicPr>
              <p:blipFill>
                <a:blip r:embed="rId8"/>
                <a:stretch>
                  <a:fillRect/>
                </a:stretch>
              </p:blipFill>
              <p:spPr>
                <a:xfrm>
                  <a:off x="5314590" y="568290"/>
                  <a:ext cx="4057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990E55B0-2678-4495-BFEA-852252C511EB}"/>
                    </a:ext>
                  </a:extLst>
                </p14:cNvPr>
                <p14:cNvContentPartPr/>
                <p14:nvPr/>
              </p14:nvContentPartPr>
              <p14:xfrm>
                <a:off x="5583510" y="477930"/>
                <a:ext cx="160560" cy="353880"/>
              </p14:xfrm>
            </p:contentPart>
          </mc:Choice>
          <mc:Fallback xmlns="">
            <p:pic>
              <p:nvPicPr>
                <p:cNvPr id="6" name="墨迹 5">
                  <a:extLst>
                    <a:ext uri="{FF2B5EF4-FFF2-40B4-BE49-F238E27FC236}">
                      <a16:creationId xmlns:a16="http://schemas.microsoft.com/office/drawing/2014/main" id="{990E55B0-2678-4495-BFEA-852252C511EB}"/>
                    </a:ext>
                  </a:extLst>
                </p:cNvPr>
                <p:cNvPicPr/>
                <p:nvPr/>
              </p:nvPicPr>
              <p:blipFill>
                <a:blip r:embed="rId10"/>
                <a:stretch>
                  <a:fillRect/>
                </a:stretch>
              </p:blipFill>
              <p:spPr>
                <a:xfrm>
                  <a:off x="5565870" y="459930"/>
                  <a:ext cx="19620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38973E78-C95E-47E3-A6F5-870DE26D2779}"/>
                    </a:ext>
                  </a:extLst>
                </p14:cNvPr>
                <p14:cNvContentPartPr/>
                <p14:nvPr/>
              </p14:nvContentPartPr>
              <p14:xfrm>
                <a:off x="5809950" y="388650"/>
                <a:ext cx="112320" cy="353160"/>
              </p14:xfrm>
            </p:contentPart>
          </mc:Choice>
          <mc:Fallback xmlns="">
            <p:pic>
              <p:nvPicPr>
                <p:cNvPr id="7" name="墨迹 6">
                  <a:extLst>
                    <a:ext uri="{FF2B5EF4-FFF2-40B4-BE49-F238E27FC236}">
                      <a16:creationId xmlns:a16="http://schemas.microsoft.com/office/drawing/2014/main" id="{38973E78-C95E-47E3-A6F5-870DE26D2779}"/>
                    </a:ext>
                  </a:extLst>
                </p:cNvPr>
                <p:cNvPicPr/>
                <p:nvPr/>
              </p:nvPicPr>
              <p:blipFill>
                <a:blip r:embed="rId12"/>
                <a:stretch>
                  <a:fillRect/>
                </a:stretch>
              </p:blipFill>
              <p:spPr>
                <a:xfrm>
                  <a:off x="5791950" y="370650"/>
                  <a:ext cx="14796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墨迹 7">
                  <a:extLst>
                    <a:ext uri="{FF2B5EF4-FFF2-40B4-BE49-F238E27FC236}">
                      <a16:creationId xmlns:a16="http://schemas.microsoft.com/office/drawing/2014/main" id="{70B3D3C2-62B1-4908-8F93-3C68CD71BC97}"/>
                    </a:ext>
                  </a:extLst>
                </p14:cNvPr>
                <p14:cNvContentPartPr/>
                <p14:nvPr/>
              </p14:nvContentPartPr>
              <p14:xfrm>
                <a:off x="5788350" y="770250"/>
                <a:ext cx="176400" cy="64080"/>
              </p14:xfrm>
            </p:contentPart>
          </mc:Choice>
          <mc:Fallback xmlns="">
            <p:pic>
              <p:nvPicPr>
                <p:cNvPr id="8" name="墨迹 7">
                  <a:extLst>
                    <a:ext uri="{FF2B5EF4-FFF2-40B4-BE49-F238E27FC236}">
                      <a16:creationId xmlns:a16="http://schemas.microsoft.com/office/drawing/2014/main" id="{70B3D3C2-62B1-4908-8F93-3C68CD71BC97}"/>
                    </a:ext>
                  </a:extLst>
                </p:cNvPr>
                <p:cNvPicPr/>
                <p:nvPr/>
              </p:nvPicPr>
              <p:blipFill>
                <a:blip r:embed="rId14"/>
                <a:stretch>
                  <a:fillRect/>
                </a:stretch>
              </p:blipFill>
              <p:spPr>
                <a:xfrm>
                  <a:off x="5770710" y="752610"/>
                  <a:ext cx="2120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墨迹 8">
                  <a:extLst>
                    <a:ext uri="{FF2B5EF4-FFF2-40B4-BE49-F238E27FC236}">
                      <a16:creationId xmlns:a16="http://schemas.microsoft.com/office/drawing/2014/main" id="{4124F307-4F9F-4DC6-9B05-5D539BF48C9E}"/>
                    </a:ext>
                  </a:extLst>
                </p14:cNvPr>
                <p14:cNvContentPartPr/>
                <p14:nvPr/>
              </p14:nvContentPartPr>
              <p14:xfrm>
                <a:off x="6045030" y="548130"/>
                <a:ext cx="21600" cy="157680"/>
              </p14:xfrm>
            </p:contentPart>
          </mc:Choice>
          <mc:Fallback xmlns="">
            <p:pic>
              <p:nvPicPr>
                <p:cNvPr id="9" name="墨迹 8">
                  <a:extLst>
                    <a:ext uri="{FF2B5EF4-FFF2-40B4-BE49-F238E27FC236}">
                      <a16:creationId xmlns:a16="http://schemas.microsoft.com/office/drawing/2014/main" id="{4124F307-4F9F-4DC6-9B05-5D539BF48C9E}"/>
                    </a:ext>
                  </a:extLst>
                </p:cNvPr>
                <p:cNvPicPr/>
                <p:nvPr/>
              </p:nvPicPr>
              <p:blipFill>
                <a:blip r:embed="rId16"/>
                <a:stretch>
                  <a:fillRect/>
                </a:stretch>
              </p:blipFill>
              <p:spPr>
                <a:xfrm>
                  <a:off x="6027030" y="530490"/>
                  <a:ext cx="572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墨迹 9">
                  <a:extLst>
                    <a:ext uri="{FF2B5EF4-FFF2-40B4-BE49-F238E27FC236}">
                      <a16:creationId xmlns:a16="http://schemas.microsoft.com/office/drawing/2014/main" id="{308CED04-0ACA-49C3-B7B1-62658FFF1F7F}"/>
                    </a:ext>
                  </a:extLst>
                </p14:cNvPr>
                <p14:cNvContentPartPr/>
                <p14:nvPr/>
              </p14:nvContentPartPr>
              <p14:xfrm>
                <a:off x="6108750" y="527250"/>
                <a:ext cx="105840" cy="273240"/>
              </p14:xfrm>
            </p:contentPart>
          </mc:Choice>
          <mc:Fallback xmlns="">
            <p:pic>
              <p:nvPicPr>
                <p:cNvPr id="10" name="墨迹 9">
                  <a:extLst>
                    <a:ext uri="{FF2B5EF4-FFF2-40B4-BE49-F238E27FC236}">
                      <a16:creationId xmlns:a16="http://schemas.microsoft.com/office/drawing/2014/main" id="{308CED04-0ACA-49C3-B7B1-62658FFF1F7F}"/>
                    </a:ext>
                  </a:extLst>
                </p:cNvPr>
                <p:cNvPicPr/>
                <p:nvPr/>
              </p:nvPicPr>
              <p:blipFill>
                <a:blip r:embed="rId18"/>
                <a:stretch>
                  <a:fillRect/>
                </a:stretch>
              </p:blipFill>
              <p:spPr>
                <a:xfrm>
                  <a:off x="6091110" y="509610"/>
                  <a:ext cx="1414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墨迹 10">
                  <a:extLst>
                    <a:ext uri="{FF2B5EF4-FFF2-40B4-BE49-F238E27FC236}">
                      <a16:creationId xmlns:a16="http://schemas.microsoft.com/office/drawing/2014/main" id="{F290E5C9-FB93-44B8-8E61-F1BD1CAC2321}"/>
                    </a:ext>
                  </a:extLst>
                </p14:cNvPr>
                <p14:cNvContentPartPr/>
                <p14:nvPr/>
              </p14:nvContentPartPr>
              <p14:xfrm>
                <a:off x="6125310" y="655050"/>
                <a:ext cx="47520" cy="45720"/>
              </p14:xfrm>
            </p:contentPart>
          </mc:Choice>
          <mc:Fallback xmlns="">
            <p:pic>
              <p:nvPicPr>
                <p:cNvPr id="11" name="墨迹 10">
                  <a:extLst>
                    <a:ext uri="{FF2B5EF4-FFF2-40B4-BE49-F238E27FC236}">
                      <a16:creationId xmlns:a16="http://schemas.microsoft.com/office/drawing/2014/main" id="{F290E5C9-FB93-44B8-8E61-F1BD1CAC2321}"/>
                    </a:ext>
                  </a:extLst>
                </p:cNvPr>
                <p:cNvPicPr/>
                <p:nvPr/>
              </p:nvPicPr>
              <p:blipFill>
                <a:blip r:embed="rId20"/>
                <a:stretch>
                  <a:fillRect/>
                </a:stretch>
              </p:blipFill>
              <p:spPr>
                <a:xfrm>
                  <a:off x="6107670" y="637410"/>
                  <a:ext cx="831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墨迹 11">
                  <a:extLst>
                    <a:ext uri="{FF2B5EF4-FFF2-40B4-BE49-F238E27FC236}">
                      <a16:creationId xmlns:a16="http://schemas.microsoft.com/office/drawing/2014/main" id="{20AC47BC-7318-4D1C-996D-D148D5B6A151}"/>
                    </a:ext>
                  </a:extLst>
                </p14:cNvPr>
                <p14:cNvContentPartPr/>
                <p14:nvPr/>
              </p14:nvContentPartPr>
              <p14:xfrm>
                <a:off x="6111270" y="614010"/>
                <a:ext cx="84960" cy="193680"/>
              </p14:xfrm>
            </p:contentPart>
          </mc:Choice>
          <mc:Fallback xmlns="">
            <p:pic>
              <p:nvPicPr>
                <p:cNvPr id="12" name="墨迹 11">
                  <a:extLst>
                    <a:ext uri="{FF2B5EF4-FFF2-40B4-BE49-F238E27FC236}">
                      <a16:creationId xmlns:a16="http://schemas.microsoft.com/office/drawing/2014/main" id="{20AC47BC-7318-4D1C-996D-D148D5B6A151}"/>
                    </a:ext>
                  </a:extLst>
                </p:cNvPr>
                <p:cNvPicPr/>
                <p:nvPr/>
              </p:nvPicPr>
              <p:blipFill>
                <a:blip r:embed="rId22"/>
                <a:stretch>
                  <a:fillRect/>
                </a:stretch>
              </p:blipFill>
              <p:spPr>
                <a:xfrm>
                  <a:off x="6093270" y="596370"/>
                  <a:ext cx="1206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墨迹 12">
                  <a:extLst>
                    <a:ext uri="{FF2B5EF4-FFF2-40B4-BE49-F238E27FC236}">
                      <a16:creationId xmlns:a16="http://schemas.microsoft.com/office/drawing/2014/main" id="{BBCBE780-A252-4A4D-9755-3DDD7AD7F451}"/>
                    </a:ext>
                  </a:extLst>
                </p14:cNvPr>
                <p14:cNvContentPartPr/>
                <p14:nvPr/>
              </p14:nvContentPartPr>
              <p14:xfrm>
                <a:off x="6313950" y="356970"/>
                <a:ext cx="106560" cy="143280"/>
              </p14:xfrm>
            </p:contentPart>
          </mc:Choice>
          <mc:Fallback xmlns="">
            <p:pic>
              <p:nvPicPr>
                <p:cNvPr id="13" name="墨迹 12">
                  <a:extLst>
                    <a:ext uri="{FF2B5EF4-FFF2-40B4-BE49-F238E27FC236}">
                      <a16:creationId xmlns:a16="http://schemas.microsoft.com/office/drawing/2014/main" id="{BBCBE780-A252-4A4D-9755-3DDD7AD7F451}"/>
                    </a:ext>
                  </a:extLst>
                </p:cNvPr>
                <p:cNvPicPr/>
                <p:nvPr/>
              </p:nvPicPr>
              <p:blipFill>
                <a:blip r:embed="rId24"/>
                <a:stretch>
                  <a:fillRect/>
                </a:stretch>
              </p:blipFill>
              <p:spPr>
                <a:xfrm>
                  <a:off x="6296310" y="338970"/>
                  <a:ext cx="1422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墨迹 13">
                  <a:extLst>
                    <a:ext uri="{FF2B5EF4-FFF2-40B4-BE49-F238E27FC236}">
                      <a16:creationId xmlns:a16="http://schemas.microsoft.com/office/drawing/2014/main" id="{6A7EE366-B397-4618-B65F-51054BC80B68}"/>
                    </a:ext>
                  </a:extLst>
                </p14:cNvPr>
                <p14:cNvContentPartPr/>
                <p14:nvPr/>
              </p14:nvContentPartPr>
              <p14:xfrm>
                <a:off x="6371190" y="433290"/>
                <a:ext cx="35280" cy="97920"/>
              </p14:xfrm>
            </p:contentPart>
          </mc:Choice>
          <mc:Fallback xmlns="">
            <p:pic>
              <p:nvPicPr>
                <p:cNvPr id="14" name="墨迹 13">
                  <a:extLst>
                    <a:ext uri="{FF2B5EF4-FFF2-40B4-BE49-F238E27FC236}">
                      <a16:creationId xmlns:a16="http://schemas.microsoft.com/office/drawing/2014/main" id="{6A7EE366-B397-4618-B65F-51054BC80B68}"/>
                    </a:ext>
                  </a:extLst>
                </p:cNvPr>
                <p:cNvPicPr/>
                <p:nvPr/>
              </p:nvPicPr>
              <p:blipFill>
                <a:blip r:embed="rId26"/>
                <a:stretch>
                  <a:fillRect/>
                </a:stretch>
              </p:blipFill>
              <p:spPr>
                <a:xfrm>
                  <a:off x="6353550" y="415650"/>
                  <a:ext cx="709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墨迹 14">
                  <a:extLst>
                    <a:ext uri="{FF2B5EF4-FFF2-40B4-BE49-F238E27FC236}">
                      <a16:creationId xmlns:a16="http://schemas.microsoft.com/office/drawing/2014/main" id="{FFEABC01-1A67-490F-9C14-4C3BCCC7DC1F}"/>
                    </a:ext>
                  </a:extLst>
                </p14:cNvPr>
                <p14:cNvContentPartPr/>
                <p14:nvPr/>
              </p14:nvContentPartPr>
              <p14:xfrm>
                <a:off x="6451470" y="332130"/>
                <a:ext cx="168480" cy="159840"/>
              </p14:xfrm>
            </p:contentPart>
          </mc:Choice>
          <mc:Fallback xmlns="">
            <p:pic>
              <p:nvPicPr>
                <p:cNvPr id="15" name="墨迹 14">
                  <a:extLst>
                    <a:ext uri="{FF2B5EF4-FFF2-40B4-BE49-F238E27FC236}">
                      <a16:creationId xmlns:a16="http://schemas.microsoft.com/office/drawing/2014/main" id="{FFEABC01-1A67-490F-9C14-4C3BCCC7DC1F}"/>
                    </a:ext>
                  </a:extLst>
                </p:cNvPr>
                <p:cNvPicPr/>
                <p:nvPr/>
              </p:nvPicPr>
              <p:blipFill>
                <a:blip r:embed="rId28"/>
                <a:stretch>
                  <a:fillRect/>
                </a:stretch>
              </p:blipFill>
              <p:spPr>
                <a:xfrm>
                  <a:off x="6433830" y="314130"/>
                  <a:ext cx="2041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墨迹 15">
                  <a:extLst>
                    <a:ext uri="{FF2B5EF4-FFF2-40B4-BE49-F238E27FC236}">
                      <a16:creationId xmlns:a16="http://schemas.microsoft.com/office/drawing/2014/main" id="{466A3F12-5684-45F7-A0E5-43F6E20AAC01}"/>
                    </a:ext>
                  </a:extLst>
                </p14:cNvPr>
                <p14:cNvContentPartPr/>
                <p14:nvPr/>
              </p14:nvContentPartPr>
              <p14:xfrm>
                <a:off x="6547950" y="461370"/>
                <a:ext cx="54000" cy="35280"/>
              </p14:xfrm>
            </p:contentPart>
          </mc:Choice>
          <mc:Fallback xmlns="">
            <p:pic>
              <p:nvPicPr>
                <p:cNvPr id="16" name="墨迹 15">
                  <a:extLst>
                    <a:ext uri="{FF2B5EF4-FFF2-40B4-BE49-F238E27FC236}">
                      <a16:creationId xmlns:a16="http://schemas.microsoft.com/office/drawing/2014/main" id="{466A3F12-5684-45F7-A0E5-43F6E20AAC01}"/>
                    </a:ext>
                  </a:extLst>
                </p:cNvPr>
                <p:cNvPicPr/>
                <p:nvPr/>
              </p:nvPicPr>
              <p:blipFill>
                <a:blip r:embed="rId30"/>
                <a:stretch>
                  <a:fillRect/>
                </a:stretch>
              </p:blipFill>
              <p:spPr>
                <a:xfrm>
                  <a:off x="6530310" y="443370"/>
                  <a:ext cx="89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墨迹 16">
                  <a:extLst>
                    <a:ext uri="{FF2B5EF4-FFF2-40B4-BE49-F238E27FC236}">
                      <a16:creationId xmlns:a16="http://schemas.microsoft.com/office/drawing/2014/main" id="{0AFEE3CC-B66B-47F7-9FD7-2077A928BAE9}"/>
                    </a:ext>
                  </a:extLst>
                </p14:cNvPr>
                <p14:cNvContentPartPr/>
                <p14:nvPr/>
              </p14:nvContentPartPr>
              <p14:xfrm>
                <a:off x="6303510" y="491970"/>
                <a:ext cx="171360" cy="197280"/>
              </p14:xfrm>
            </p:contentPart>
          </mc:Choice>
          <mc:Fallback xmlns="">
            <p:pic>
              <p:nvPicPr>
                <p:cNvPr id="17" name="墨迹 16">
                  <a:extLst>
                    <a:ext uri="{FF2B5EF4-FFF2-40B4-BE49-F238E27FC236}">
                      <a16:creationId xmlns:a16="http://schemas.microsoft.com/office/drawing/2014/main" id="{0AFEE3CC-B66B-47F7-9FD7-2077A928BAE9}"/>
                    </a:ext>
                  </a:extLst>
                </p:cNvPr>
                <p:cNvPicPr/>
                <p:nvPr/>
              </p:nvPicPr>
              <p:blipFill>
                <a:blip r:embed="rId32"/>
                <a:stretch>
                  <a:fillRect/>
                </a:stretch>
              </p:blipFill>
              <p:spPr>
                <a:xfrm>
                  <a:off x="6285510" y="473970"/>
                  <a:ext cx="2070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墨迹 17">
                  <a:extLst>
                    <a:ext uri="{FF2B5EF4-FFF2-40B4-BE49-F238E27FC236}">
                      <a16:creationId xmlns:a16="http://schemas.microsoft.com/office/drawing/2014/main" id="{2B574647-3026-442F-A93E-18A70EF4E01E}"/>
                    </a:ext>
                  </a:extLst>
                </p14:cNvPr>
                <p14:cNvContentPartPr/>
                <p14:nvPr/>
              </p14:nvContentPartPr>
              <p14:xfrm>
                <a:off x="6405030" y="555330"/>
                <a:ext cx="200520" cy="189360"/>
              </p14:xfrm>
            </p:contentPart>
          </mc:Choice>
          <mc:Fallback xmlns="">
            <p:pic>
              <p:nvPicPr>
                <p:cNvPr id="18" name="墨迹 17">
                  <a:extLst>
                    <a:ext uri="{FF2B5EF4-FFF2-40B4-BE49-F238E27FC236}">
                      <a16:creationId xmlns:a16="http://schemas.microsoft.com/office/drawing/2014/main" id="{2B574647-3026-442F-A93E-18A70EF4E01E}"/>
                    </a:ext>
                  </a:extLst>
                </p:cNvPr>
                <p:cNvPicPr/>
                <p:nvPr/>
              </p:nvPicPr>
              <p:blipFill>
                <a:blip r:embed="rId34"/>
                <a:stretch>
                  <a:fillRect/>
                </a:stretch>
              </p:blipFill>
              <p:spPr>
                <a:xfrm>
                  <a:off x="6387030" y="537330"/>
                  <a:ext cx="2361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墨迹 18">
                  <a:extLst>
                    <a:ext uri="{FF2B5EF4-FFF2-40B4-BE49-F238E27FC236}">
                      <a16:creationId xmlns:a16="http://schemas.microsoft.com/office/drawing/2014/main" id="{3685688E-36CA-413F-9F87-C7C1539EF8D6}"/>
                    </a:ext>
                  </a:extLst>
                </p14:cNvPr>
                <p14:cNvContentPartPr/>
                <p14:nvPr/>
              </p14:nvContentPartPr>
              <p14:xfrm>
                <a:off x="6385590" y="679890"/>
                <a:ext cx="184680" cy="173520"/>
              </p14:xfrm>
            </p:contentPart>
          </mc:Choice>
          <mc:Fallback xmlns="">
            <p:pic>
              <p:nvPicPr>
                <p:cNvPr id="19" name="墨迹 18">
                  <a:extLst>
                    <a:ext uri="{FF2B5EF4-FFF2-40B4-BE49-F238E27FC236}">
                      <a16:creationId xmlns:a16="http://schemas.microsoft.com/office/drawing/2014/main" id="{3685688E-36CA-413F-9F87-C7C1539EF8D6}"/>
                    </a:ext>
                  </a:extLst>
                </p:cNvPr>
                <p:cNvPicPr/>
                <p:nvPr/>
              </p:nvPicPr>
              <p:blipFill>
                <a:blip r:embed="rId36"/>
                <a:stretch>
                  <a:fillRect/>
                </a:stretch>
              </p:blipFill>
              <p:spPr>
                <a:xfrm>
                  <a:off x="6367590" y="662250"/>
                  <a:ext cx="2203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0FA6E584-79B4-420C-8C27-D2F977D50425}"/>
                    </a:ext>
                  </a:extLst>
                </p14:cNvPr>
                <p14:cNvContentPartPr/>
                <p14:nvPr/>
              </p14:nvContentPartPr>
              <p14:xfrm>
                <a:off x="6686550" y="551010"/>
                <a:ext cx="10440" cy="145800"/>
              </p14:xfrm>
            </p:contentPart>
          </mc:Choice>
          <mc:Fallback xmlns="">
            <p:pic>
              <p:nvPicPr>
                <p:cNvPr id="20" name="墨迹 19">
                  <a:extLst>
                    <a:ext uri="{FF2B5EF4-FFF2-40B4-BE49-F238E27FC236}">
                      <a16:creationId xmlns:a16="http://schemas.microsoft.com/office/drawing/2014/main" id="{0FA6E584-79B4-420C-8C27-D2F977D50425}"/>
                    </a:ext>
                  </a:extLst>
                </p:cNvPr>
                <p:cNvPicPr/>
                <p:nvPr/>
              </p:nvPicPr>
              <p:blipFill>
                <a:blip r:embed="rId38"/>
                <a:stretch>
                  <a:fillRect/>
                </a:stretch>
              </p:blipFill>
              <p:spPr>
                <a:xfrm>
                  <a:off x="6668550" y="533370"/>
                  <a:ext cx="460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墨迹 20">
                  <a:extLst>
                    <a:ext uri="{FF2B5EF4-FFF2-40B4-BE49-F238E27FC236}">
                      <a16:creationId xmlns:a16="http://schemas.microsoft.com/office/drawing/2014/main" id="{CD7BCDF5-3C02-4D23-84F6-1A4CB891938B}"/>
                    </a:ext>
                  </a:extLst>
                </p14:cNvPr>
                <p14:cNvContentPartPr/>
                <p14:nvPr/>
              </p14:nvContentPartPr>
              <p14:xfrm>
                <a:off x="6770430" y="530850"/>
                <a:ext cx="179280" cy="131760"/>
              </p14:xfrm>
            </p:contentPart>
          </mc:Choice>
          <mc:Fallback xmlns="">
            <p:pic>
              <p:nvPicPr>
                <p:cNvPr id="21" name="墨迹 20">
                  <a:extLst>
                    <a:ext uri="{FF2B5EF4-FFF2-40B4-BE49-F238E27FC236}">
                      <a16:creationId xmlns:a16="http://schemas.microsoft.com/office/drawing/2014/main" id="{CD7BCDF5-3C02-4D23-84F6-1A4CB891938B}"/>
                    </a:ext>
                  </a:extLst>
                </p:cNvPr>
                <p:cNvPicPr/>
                <p:nvPr/>
              </p:nvPicPr>
              <p:blipFill>
                <a:blip r:embed="rId40"/>
                <a:stretch>
                  <a:fillRect/>
                </a:stretch>
              </p:blipFill>
              <p:spPr>
                <a:xfrm>
                  <a:off x="6752430" y="512850"/>
                  <a:ext cx="214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墨迹 21">
                  <a:extLst>
                    <a:ext uri="{FF2B5EF4-FFF2-40B4-BE49-F238E27FC236}">
                      <a16:creationId xmlns:a16="http://schemas.microsoft.com/office/drawing/2014/main" id="{EE8C596A-286E-4AE9-BBB0-C4AF7BBA6D8D}"/>
                    </a:ext>
                  </a:extLst>
                </p14:cNvPr>
                <p14:cNvContentPartPr/>
                <p14:nvPr/>
              </p14:nvContentPartPr>
              <p14:xfrm>
                <a:off x="6735510" y="611850"/>
                <a:ext cx="154800" cy="25200"/>
              </p14:xfrm>
            </p:contentPart>
          </mc:Choice>
          <mc:Fallback xmlns="">
            <p:pic>
              <p:nvPicPr>
                <p:cNvPr id="22" name="墨迹 21">
                  <a:extLst>
                    <a:ext uri="{FF2B5EF4-FFF2-40B4-BE49-F238E27FC236}">
                      <a16:creationId xmlns:a16="http://schemas.microsoft.com/office/drawing/2014/main" id="{EE8C596A-286E-4AE9-BBB0-C4AF7BBA6D8D}"/>
                    </a:ext>
                  </a:extLst>
                </p:cNvPr>
                <p:cNvPicPr/>
                <p:nvPr/>
              </p:nvPicPr>
              <p:blipFill>
                <a:blip r:embed="rId42"/>
                <a:stretch>
                  <a:fillRect/>
                </a:stretch>
              </p:blipFill>
              <p:spPr>
                <a:xfrm>
                  <a:off x="6717870" y="594210"/>
                  <a:ext cx="1904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墨迹 22">
                  <a:extLst>
                    <a:ext uri="{FF2B5EF4-FFF2-40B4-BE49-F238E27FC236}">
                      <a16:creationId xmlns:a16="http://schemas.microsoft.com/office/drawing/2014/main" id="{EF5FF25E-9FF3-419E-93D2-8CBA3C04A752}"/>
                    </a:ext>
                  </a:extLst>
                </p14:cNvPr>
                <p14:cNvContentPartPr/>
                <p14:nvPr/>
              </p14:nvContentPartPr>
              <p14:xfrm>
                <a:off x="6717150" y="704730"/>
                <a:ext cx="169920" cy="15840"/>
              </p14:xfrm>
            </p:contentPart>
          </mc:Choice>
          <mc:Fallback xmlns="">
            <p:pic>
              <p:nvPicPr>
                <p:cNvPr id="23" name="墨迹 22">
                  <a:extLst>
                    <a:ext uri="{FF2B5EF4-FFF2-40B4-BE49-F238E27FC236}">
                      <a16:creationId xmlns:a16="http://schemas.microsoft.com/office/drawing/2014/main" id="{EF5FF25E-9FF3-419E-93D2-8CBA3C04A752}"/>
                    </a:ext>
                  </a:extLst>
                </p:cNvPr>
                <p:cNvPicPr/>
                <p:nvPr/>
              </p:nvPicPr>
              <p:blipFill>
                <a:blip r:embed="rId44"/>
                <a:stretch>
                  <a:fillRect/>
                </a:stretch>
              </p:blipFill>
              <p:spPr>
                <a:xfrm>
                  <a:off x="6699510" y="687090"/>
                  <a:ext cx="2055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墨迹 23">
                  <a:extLst>
                    <a:ext uri="{FF2B5EF4-FFF2-40B4-BE49-F238E27FC236}">
                      <a16:creationId xmlns:a16="http://schemas.microsoft.com/office/drawing/2014/main" id="{63CA8B06-4187-4BD7-AC54-996EB6430B66}"/>
                    </a:ext>
                  </a:extLst>
                </p14:cNvPr>
                <p14:cNvContentPartPr/>
                <p14:nvPr/>
              </p14:nvContentPartPr>
              <p14:xfrm>
                <a:off x="6771870" y="464250"/>
                <a:ext cx="158040" cy="362520"/>
              </p14:xfrm>
            </p:contentPart>
          </mc:Choice>
          <mc:Fallback xmlns="">
            <p:pic>
              <p:nvPicPr>
                <p:cNvPr id="24" name="墨迹 23">
                  <a:extLst>
                    <a:ext uri="{FF2B5EF4-FFF2-40B4-BE49-F238E27FC236}">
                      <a16:creationId xmlns:a16="http://schemas.microsoft.com/office/drawing/2014/main" id="{63CA8B06-4187-4BD7-AC54-996EB6430B66}"/>
                    </a:ext>
                  </a:extLst>
                </p:cNvPr>
                <p:cNvPicPr/>
                <p:nvPr/>
              </p:nvPicPr>
              <p:blipFill>
                <a:blip r:embed="rId46"/>
                <a:stretch>
                  <a:fillRect/>
                </a:stretch>
              </p:blipFill>
              <p:spPr>
                <a:xfrm>
                  <a:off x="6753870" y="446250"/>
                  <a:ext cx="19368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墨迹 24">
                  <a:extLst>
                    <a:ext uri="{FF2B5EF4-FFF2-40B4-BE49-F238E27FC236}">
                      <a16:creationId xmlns:a16="http://schemas.microsoft.com/office/drawing/2014/main" id="{DF6613DA-28A3-45B1-BE23-5EFFF5ADCDF2}"/>
                    </a:ext>
                  </a:extLst>
                </p14:cNvPr>
                <p14:cNvContentPartPr/>
                <p14:nvPr/>
              </p14:nvContentPartPr>
              <p14:xfrm>
                <a:off x="7067790" y="503130"/>
                <a:ext cx="50760" cy="149760"/>
              </p14:xfrm>
            </p:contentPart>
          </mc:Choice>
          <mc:Fallback xmlns="">
            <p:pic>
              <p:nvPicPr>
                <p:cNvPr id="25" name="墨迹 24">
                  <a:extLst>
                    <a:ext uri="{FF2B5EF4-FFF2-40B4-BE49-F238E27FC236}">
                      <a16:creationId xmlns:a16="http://schemas.microsoft.com/office/drawing/2014/main" id="{DF6613DA-28A3-45B1-BE23-5EFFF5ADCDF2}"/>
                    </a:ext>
                  </a:extLst>
                </p:cNvPr>
                <p:cNvPicPr/>
                <p:nvPr/>
              </p:nvPicPr>
              <p:blipFill>
                <a:blip r:embed="rId48"/>
                <a:stretch>
                  <a:fillRect/>
                </a:stretch>
              </p:blipFill>
              <p:spPr>
                <a:xfrm>
                  <a:off x="7050150" y="485490"/>
                  <a:ext cx="864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墨迹 25">
                  <a:extLst>
                    <a:ext uri="{FF2B5EF4-FFF2-40B4-BE49-F238E27FC236}">
                      <a16:creationId xmlns:a16="http://schemas.microsoft.com/office/drawing/2014/main" id="{63266F68-B271-45B0-9495-1A9D364D1A96}"/>
                    </a:ext>
                  </a:extLst>
                </p14:cNvPr>
                <p14:cNvContentPartPr/>
                <p14:nvPr/>
              </p14:nvContentPartPr>
              <p14:xfrm>
                <a:off x="7004070" y="357330"/>
                <a:ext cx="282240" cy="450360"/>
              </p14:xfrm>
            </p:contentPart>
          </mc:Choice>
          <mc:Fallback xmlns="">
            <p:pic>
              <p:nvPicPr>
                <p:cNvPr id="26" name="墨迹 25">
                  <a:extLst>
                    <a:ext uri="{FF2B5EF4-FFF2-40B4-BE49-F238E27FC236}">
                      <a16:creationId xmlns:a16="http://schemas.microsoft.com/office/drawing/2014/main" id="{63266F68-B271-45B0-9495-1A9D364D1A96}"/>
                    </a:ext>
                  </a:extLst>
                </p:cNvPr>
                <p:cNvPicPr/>
                <p:nvPr/>
              </p:nvPicPr>
              <p:blipFill>
                <a:blip r:embed="rId50"/>
                <a:stretch>
                  <a:fillRect/>
                </a:stretch>
              </p:blipFill>
              <p:spPr>
                <a:xfrm>
                  <a:off x="6986070" y="339330"/>
                  <a:ext cx="31788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墨迹 26">
                  <a:extLst>
                    <a:ext uri="{FF2B5EF4-FFF2-40B4-BE49-F238E27FC236}">
                      <a16:creationId xmlns:a16="http://schemas.microsoft.com/office/drawing/2014/main" id="{10BF074C-A123-4164-9FC8-618C68FB3F85}"/>
                    </a:ext>
                  </a:extLst>
                </p14:cNvPr>
                <p14:cNvContentPartPr/>
                <p14:nvPr/>
              </p14:nvContentPartPr>
              <p14:xfrm>
                <a:off x="7213230" y="483690"/>
                <a:ext cx="73800" cy="383040"/>
              </p14:xfrm>
            </p:contentPart>
          </mc:Choice>
          <mc:Fallback xmlns="">
            <p:pic>
              <p:nvPicPr>
                <p:cNvPr id="27" name="墨迹 26">
                  <a:extLst>
                    <a:ext uri="{FF2B5EF4-FFF2-40B4-BE49-F238E27FC236}">
                      <a16:creationId xmlns:a16="http://schemas.microsoft.com/office/drawing/2014/main" id="{10BF074C-A123-4164-9FC8-618C68FB3F85}"/>
                    </a:ext>
                  </a:extLst>
                </p:cNvPr>
                <p:cNvPicPr/>
                <p:nvPr/>
              </p:nvPicPr>
              <p:blipFill>
                <a:blip r:embed="rId52"/>
                <a:stretch>
                  <a:fillRect/>
                </a:stretch>
              </p:blipFill>
              <p:spPr>
                <a:xfrm>
                  <a:off x="7195590" y="466050"/>
                  <a:ext cx="10944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墨迹 27">
                  <a:extLst>
                    <a:ext uri="{FF2B5EF4-FFF2-40B4-BE49-F238E27FC236}">
                      <a16:creationId xmlns:a16="http://schemas.microsoft.com/office/drawing/2014/main" id="{76156F94-0A8C-4D29-A26B-EF0495FEA6E4}"/>
                    </a:ext>
                  </a:extLst>
                </p14:cNvPr>
                <p14:cNvContentPartPr/>
                <p14:nvPr/>
              </p14:nvContentPartPr>
              <p14:xfrm>
                <a:off x="7118550" y="570810"/>
                <a:ext cx="107640" cy="216360"/>
              </p14:xfrm>
            </p:contentPart>
          </mc:Choice>
          <mc:Fallback xmlns="">
            <p:pic>
              <p:nvPicPr>
                <p:cNvPr id="28" name="墨迹 27">
                  <a:extLst>
                    <a:ext uri="{FF2B5EF4-FFF2-40B4-BE49-F238E27FC236}">
                      <a16:creationId xmlns:a16="http://schemas.microsoft.com/office/drawing/2014/main" id="{76156F94-0A8C-4D29-A26B-EF0495FEA6E4}"/>
                    </a:ext>
                  </a:extLst>
                </p:cNvPr>
                <p:cNvPicPr/>
                <p:nvPr/>
              </p:nvPicPr>
              <p:blipFill>
                <a:blip r:embed="rId54"/>
                <a:stretch>
                  <a:fillRect/>
                </a:stretch>
              </p:blipFill>
              <p:spPr>
                <a:xfrm>
                  <a:off x="7100910" y="552810"/>
                  <a:ext cx="1432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墨迹 28">
                  <a:extLst>
                    <a:ext uri="{FF2B5EF4-FFF2-40B4-BE49-F238E27FC236}">
                      <a16:creationId xmlns:a16="http://schemas.microsoft.com/office/drawing/2014/main" id="{E08F88CD-7577-40C9-8E2A-E033DCD70372}"/>
                    </a:ext>
                  </a:extLst>
                </p14:cNvPr>
                <p14:cNvContentPartPr/>
                <p14:nvPr/>
              </p14:nvContentPartPr>
              <p14:xfrm>
                <a:off x="7289190" y="597090"/>
                <a:ext cx="186120" cy="209160"/>
              </p14:xfrm>
            </p:contentPart>
          </mc:Choice>
          <mc:Fallback xmlns="">
            <p:pic>
              <p:nvPicPr>
                <p:cNvPr id="29" name="墨迹 28">
                  <a:extLst>
                    <a:ext uri="{FF2B5EF4-FFF2-40B4-BE49-F238E27FC236}">
                      <a16:creationId xmlns:a16="http://schemas.microsoft.com/office/drawing/2014/main" id="{E08F88CD-7577-40C9-8E2A-E033DCD70372}"/>
                    </a:ext>
                  </a:extLst>
                </p:cNvPr>
                <p:cNvPicPr/>
                <p:nvPr/>
              </p:nvPicPr>
              <p:blipFill>
                <a:blip r:embed="rId56"/>
                <a:stretch>
                  <a:fillRect/>
                </a:stretch>
              </p:blipFill>
              <p:spPr>
                <a:xfrm>
                  <a:off x="7271550" y="579450"/>
                  <a:ext cx="221760" cy="24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
            <p14:nvContentPartPr>
              <p14:cNvPr id="31" name="墨迹 30">
                <a:extLst>
                  <a:ext uri="{FF2B5EF4-FFF2-40B4-BE49-F238E27FC236}">
                    <a16:creationId xmlns:a16="http://schemas.microsoft.com/office/drawing/2014/main" id="{8E431EE4-DDA0-436A-9508-FA1B74552A58}"/>
                  </a:ext>
                </a:extLst>
              </p14:cNvPr>
              <p14:cNvContentPartPr/>
              <p14:nvPr/>
            </p14:nvContentPartPr>
            <p14:xfrm>
              <a:off x="8010990" y="3462690"/>
              <a:ext cx="32040" cy="30600"/>
            </p14:xfrm>
          </p:contentPart>
        </mc:Choice>
        <mc:Fallback xmlns="">
          <p:pic>
            <p:nvPicPr>
              <p:cNvPr id="31" name="墨迹 30">
                <a:extLst>
                  <a:ext uri="{FF2B5EF4-FFF2-40B4-BE49-F238E27FC236}">
                    <a16:creationId xmlns:a16="http://schemas.microsoft.com/office/drawing/2014/main" id="{8E431EE4-DDA0-436A-9508-FA1B74552A58}"/>
                  </a:ext>
                </a:extLst>
              </p:cNvPr>
              <p:cNvPicPr/>
              <p:nvPr/>
            </p:nvPicPr>
            <p:blipFill>
              <a:blip r:embed="rId58"/>
              <a:stretch>
                <a:fillRect/>
              </a:stretch>
            </p:blipFill>
            <p:spPr>
              <a:xfrm>
                <a:off x="7992990" y="3445050"/>
                <a:ext cx="67680" cy="66240"/>
              </a:xfrm>
              <a:prstGeom prst="rect">
                <a:avLst/>
              </a:prstGeom>
            </p:spPr>
          </p:pic>
        </mc:Fallback>
      </mc:AlternateContent>
      <p:grpSp>
        <p:nvGrpSpPr>
          <p:cNvPr id="1241095" name="组合 1241094">
            <a:extLst>
              <a:ext uri="{FF2B5EF4-FFF2-40B4-BE49-F238E27FC236}">
                <a16:creationId xmlns:a16="http://schemas.microsoft.com/office/drawing/2014/main" id="{B10FBC46-16B6-4672-A4A8-D0ECC0D830FE}"/>
              </a:ext>
            </a:extLst>
          </p:cNvPr>
          <p:cNvGrpSpPr/>
          <p:nvPr/>
        </p:nvGrpSpPr>
        <p:grpSpPr>
          <a:xfrm>
            <a:off x="2311830" y="3238770"/>
            <a:ext cx="1550880" cy="339120"/>
            <a:chOff x="2311830" y="3238770"/>
            <a:chExt cx="1550880" cy="339120"/>
          </a:xfrm>
        </p:grpSpPr>
        <mc:AlternateContent xmlns:mc="http://schemas.openxmlformats.org/markup-compatibility/2006" xmlns:p14="http://schemas.microsoft.com/office/powerpoint/2010/main">
          <mc:Choice Requires="p14">
            <p:contentPart p14:bwMode="auto" r:id="rId59">
              <p14:nvContentPartPr>
                <p14:cNvPr id="32" name="墨迹 31">
                  <a:extLst>
                    <a:ext uri="{FF2B5EF4-FFF2-40B4-BE49-F238E27FC236}">
                      <a16:creationId xmlns:a16="http://schemas.microsoft.com/office/drawing/2014/main" id="{97E2444F-7C4F-42E5-A610-EE00D087571A}"/>
                    </a:ext>
                  </a:extLst>
                </p14:cNvPr>
                <p14:cNvContentPartPr/>
                <p14:nvPr/>
              </p14:nvContentPartPr>
              <p14:xfrm>
                <a:off x="2311830" y="3238770"/>
                <a:ext cx="1285200" cy="70200"/>
              </p14:xfrm>
            </p:contentPart>
          </mc:Choice>
          <mc:Fallback xmlns="">
            <p:pic>
              <p:nvPicPr>
                <p:cNvPr id="32" name="墨迹 31">
                  <a:extLst>
                    <a:ext uri="{FF2B5EF4-FFF2-40B4-BE49-F238E27FC236}">
                      <a16:creationId xmlns:a16="http://schemas.microsoft.com/office/drawing/2014/main" id="{97E2444F-7C4F-42E5-A610-EE00D087571A}"/>
                    </a:ext>
                  </a:extLst>
                </p:cNvPr>
                <p:cNvPicPr/>
                <p:nvPr/>
              </p:nvPicPr>
              <p:blipFill>
                <a:blip r:embed="rId60"/>
                <a:stretch>
                  <a:fillRect/>
                </a:stretch>
              </p:blipFill>
              <p:spPr>
                <a:xfrm>
                  <a:off x="2294190" y="3221130"/>
                  <a:ext cx="13208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墨迹 32">
                  <a:extLst>
                    <a:ext uri="{FF2B5EF4-FFF2-40B4-BE49-F238E27FC236}">
                      <a16:creationId xmlns:a16="http://schemas.microsoft.com/office/drawing/2014/main" id="{44CB3752-25B7-4F1F-8B30-849103BE919F}"/>
                    </a:ext>
                  </a:extLst>
                </p14:cNvPr>
                <p14:cNvContentPartPr/>
                <p14:nvPr/>
              </p14:nvContentPartPr>
              <p14:xfrm>
                <a:off x="3005910" y="3303210"/>
                <a:ext cx="66240" cy="162000"/>
              </p14:xfrm>
            </p:contentPart>
          </mc:Choice>
          <mc:Fallback xmlns="">
            <p:pic>
              <p:nvPicPr>
                <p:cNvPr id="33" name="墨迹 32">
                  <a:extLst>
                    <a:ext uri="{FF2B5EF4-FFF2-40B4-BE49-F238E27FC236}">
                      <a16:creationId xmlns:a16="http://schemas.microsoft.com/office/drawing/2014/main" id="{44CB3752-25B7-4F1F-8B30-849103BE919F}"/>
                    </a:ext>
                  </a:extLst>
                </p:cNvPr>
                <p:cNvPicPr/>
                <p:nvPr/>
              </p:nvPicPr>
              <p:blipFill>
                <a:blip r:embed="rId62"/>
                <a:stretch>
                  <a:fillRect/>
                </a:stretch>
              </p:blipFill>
              <p:spPr>
                <a:xfrm>
                  <a:off x="2988270" y="3285570"/>
                  <a:ext cx="1018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4" name="墨迹 33">
                  <a:extLst>
                    <a:ext uri="{FF2B5EF4-FFF2-40B4-BE49-F238E27FC236}">
                      <a16:creationId xmlns:a16="http://schemas.microsoft.com/office/drawing/2014/main" id="{260F2952-4C31-46EB-B86E-AC45D6642907}"/>
                    </a:ext>
                  </a:extLst>
                </p14:cNvPr>
                <p14:cNvContentPartPr/>
                <p14:nvPr/>
              </p14:nvContentPartPr>
              <p14:xfrm>
                <a:off x="3063510" y="3382410"/>
                <a:ext cx="18000" cy="177840"/>
              </p14:xfrm>
            </p:contentPart>
          </mc:Choice>
          <mc:Fallback xmlns="">
            <p:pic>
              <p:nvPicPr>
                <p:cNvPr id="34" name="墨迹 33">
                  <a:extLst>
                    <a:ext uri="{FF2B5EF4-FFF2-40B4-BE49-F238E27FC236}">
                      <a16:creationId xmlns:a16="http://schemas.microsoft.com/office/drawing/2014/main" id="{260F2952-4C31-46EB-B86E-AC45D6642907}"/>
                    </a:ext>
                  </a:extLst>
                </p:cNvPr>
                <p:cNvPicPr/>
                <p:nvPr/>
              </p:nvPicPr>
              <p:blipFill>
                <a:blip r:embed="rId64"/>
                <a:stretch>
                  <a:fillRect/>
                </a:stretch>
              </p:blipFill>
              <p:spPr>
                <a:xfrm>
                  <a:off x="3045870" y="3364410"/>
                  <a:ext cx="536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5" name="墨迹 34">
                  <a:extLst>
                    <a:ext uri="{FF2B5EF4-FFF2-40B4-BE49-F238E27FC236}">
                      <a16:creationId xmlns:a16="http://schemas.microsoft.com/office/drawing/2014/main" id="{0269A469-900A-405A-86D3-FDEE3CF8879A}"/>
                    </a:ext>
                  </a:extLst>
                </p14:cNvPr>
                <p14:cNvContentPartPr/>
                <p14:nvPr/>
              </p14:nvContentPartPr>
              <p14:xfrm>
                <a:off x="3114990" y="3330930"/>
                <a:ext cx="96120" cy="19440"/>
              </p14:xfrm>
            </p:contentPart>
          </mc:Choice>
          <mc:Fallback xmlns="">
            <p:pic>
              <p:nvPicPr>
                <p:cNvPr id="35" name="墨迹 34">
                  <a:extLst>
                    <a:ext uri="{FF2B5EF4-FFF2-40B4-BE49-F238E27FC236}">
                      <a16:creationId xmlns:a16="http://schemas.microsoft.com/office/drawing/2014/main" id="{0269A469-900A-405A-86D3-FDEE3CF8879A}"/>
                    </a:ext>
                  </a:extLst>
                </p:cNvPr>
                <p:cNvPicPr/>
                <p:nvPr/>
              </p:nvPicPr>
              <p:blipFill>
                <a:blip r:embed="rId66"/>
                <a:stretch>
                  <a:fillRect/>
                </a:stretch>
              </p:blipFill>
              <p:spPr>
                <a:xfrm>
                  <a:off x="3096990" y="3313290"/>
                  <a:ext cx="1317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6" name="墨迹 35">
                  <a:extLst>
                    <a:ext uri="{FF2B5EF4-FFF2-40B4-BE49-F238E27FC236}">
                      <a16:creationId xmlns:a16="http://schemas.microsoft.com/office/drawing/2014/main" id="{8F47C4D5-6250-454A-B3EA-0DA433FE49A8}"/>
                    </a:ext>
                  </a:extLst>
                </p14:cNvPr>
                <p14:cNvContentPartPr/>
                <p14:nvPr/>
              </p14:nvContentPartPr>
              <p14:xfrm>
                <a:off x="3097710" y="3400050"/>
                <a:ext cx="121680" cy="15120"/>
              </p14:xfrm>
            </p:contentPart>
          </mc:Choice>
          <mc:Fallback xmlns="">
            <p:pic>
              <p:nvPicPr>
                <p:cNvPr id="36" name="墨迹 35">
                  <a:extLst>
                    <a:ext uri="{FF2B5EF4-FFF2-40B4-BE49-F238E27FC236}">
                      <a16:creationId xmlns:a16="http://schemas.microsoft.com/office/drawing/2014/main" id="{8F47C4D5-6250-454A-B3EA-0DA433FE49A8}"/>
                    </a:ext>
                  </a:extLst>
                </p:cNvPr>
                <p:cNvPicPr/>
                <p:nvPr/>
              </p:nvPicPr>
              <p:blipFill>
                <a:blip r:embed="rId68"/>
                <a:stretch>
                  <a:fillRect/>
                </a:stretch>
              </p:blipFill>
              <p:spPr>
                <a:xfrm>
                  <a:off x="3079710" y="3382410"/>
                  <a:ext cx="1573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7" name="墨迹 36">
                  <a:extLst>
                    <a:ext uri="{FF2B5EF4-FFF2-40B4-BE49-F238E27FC236}">
                      <a16:creationId xmlns:a16="http://schemas.microsoft.com/office/drawing/2014/main" id="{B2B09E62-5295-4E97-BAF0-659E9FA03BF5}"/>
                    </a:ext>
                  </a:extLst>
                </p14:cNvPr>
                <p14:cNvContentPartPr/>
                <p14:nvPr/>
              </p14:nvContentPartPr>
              <p14:xfrm>
                <a:off x="3124350" y="3293490"/>
                <a:ext cx="146520" cy="254880"/>
              </p14:xfrm>
            </p:contentPart>
          </mc:Choice>
          <mc:Fallback xmlns="">
            <p:pic>
              <p:nvPicPr>
                <p:cNvPr id="37" name="墨迹 36">
                  <a:extLst>
                    <a:ext uri="{FF2B5EF4-FFF2-40B4-BE49-F238E27FC236}">
                      <a16:creationId xmlns:a16="http://schemas.microsoft.com/office/drawing/2014/main" id="{B2B09E62-5295-4E97-BAF0-659E9FA03BF5}"/>
                    </a:ext>
                  </a:extLst>
                </p:cNvPr>
                <p:cNvPicPr/>
                <p:nvPr/>
              </p:nvPicPr>
              <p:blipFill>
                <a:blip r:embed="rId70"/>
                <a:stretch>
                  <a:fillRect/>
                </a:stretch>
              </p:blipFill>
              <p:spPr>
                <a:xfrm>
                  <a:off x="3106350" y="3275490"/>
                  <a:ext cx="1821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8" name="墨迹 37">
                  <a:extLst>
                    <a:ext uri="{FF2B5EF4-FFF2-40B4-BE49-F238E27FC236}">
                      <a16:creationId xmlns:a16="http://schemas.microsoft.com/office/drawing/2014/main" id="{FB4CD469-ED83-4473-A6EB-338314A86BBD}"/>
                    </a:ext>
                  </a:extLst>
                </p14:cNvPr>
                <p14:cNvContentPartPr/>
                <p14:nvPr/>
              </p14:nvContentPartPr>
              <p14:xfrm>
                <a:off x="3306870" y="3263970"/>
                <a:ext cx="125280" cy="122400"/>
              </p14:xfrm>
            </p:contentPart>
          </mc:Choice>
          <mc:Fallback xmlns="">
            <p:pic>
              <p:nvPicPr>
                <p:cNvPr id="38" name="墨迹 37">
                  <a:extLst>
                    <a:ext uri="{FF2B5EF4-FFF2-40B4-BE49-F238E27FC236}">
                      <a16:creationId xmlns:a16="http://schemas.microsoft.com/office/drawing/2014/main" id="{FB4CD469-ED83-4473-A6EB-338314A86BBD}"/>
                    </a:ext>
                  </a:extLst>
                </p:cNvPr>
                <p:cNvPicPr/>
                <p:nvPr/>
              </p:nvPicPr>
              <p:blipFill>
                <a:blip r:embed="rId72"/>
                <a:stretch>
                  <a:fillRect/>
                </a:stretch>
              </p:blipFill>
              <p:spPr>
                <a:xfrm>
                  <a:off x="3289230" y="3246330"/>
                  <a:ext cx="1609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9" name="墨迹 38">
                  <a:extLst>
                    <a:ext uri="{FF2B5EF4-FFF2-40B4-BE49-F238E27FC236}">
                      <a16:creationId xmlns:a16="http://schemas.microsoft.com/office/drawing/2014/main" id="{9D97245C-5EEA-4C41-8265-11B07E25112E}"/>
                    </a:ext>
                  </a:extLst>
                </p14:cNvPr>
                <p14:cNvContentPartPr/>
                <p14:nvPr/>
              </p14:nvContentPartPr>
              <p14:xfrm>
                <a:off x="3292830" y="3331650"/>
                <a:ext cx="120960" cy="106920"/>
              </p14:xfrm>
            </p:contentPart>
          </mc:Choice>
          <mc:Fallback xmlns="">
            <p:pic>
              <p:nvPicPr>
                <p:cNvPr id="39" name="墨迹 38">
                  <a:extLst>
                    <a:ext uri="{FF2B5EF4-FFF2-40B4-BE49-F238E27FC236}">
                      <a16:creationId xmlns:a16="http://schemas.microsoft.com/office/drawing/2014/main" id="{9D97245C-5EEA-4C41-8265-11B07E25112E}"/>
                    </a:ext>
                  </a:extLst>
                </p:cNvPr>
                <p:cNvPicPr/>
                <p:nvPr/>
              </p:nvPicPr>
              <p:blipFill>
                <a:blip r:embed="rId74"/>
                <a:stretch>
                  <a:fillRect/>
                </a:stretch>
              </p:blipFill>
              <p:spPr>
                <a:xfrm>
                  <a:off x="3274830" y="3313650"/>
                  <a:ext cx="1566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0" name="墨迹 39">
                  <a:extLst>
                    <a:ext uri="{FF2B5EF4-FFF2-40B4-BE49-F238E27FC236}">
                      <a16:creationId xmlns:a16="http://schemas.microsoft.com/office/drawing/2014/main" id="{98CB942B-0E88-4DE0-94EE-71849CD36904}"/>
                    </a:ext>
                  </a:extLst>
                </p14:cNvPr>
                <p14:cNvContentPartPr/>
                <p14:nvPr/>
              </p14:nvContentPartPr>
              <p14:xfrm>
                <a:off x="3237750" y="3472410"/>
                <a:ext cx="251640" cy="24120"/>
              </p14:xfrm>
            </p:contentPart>
          </mc:Choice>
          <mc:Fallback xmlns="">
            <p:pic>
              <p:nvPicPr>
                <p:cNvPr id="40" name="墨迹 39">
                  <a:extLst>
                    <a:ext uri="{FF2B5EF4-FFF2-40B4-BE49-F238E27FC236}">
                      <a16:creationId xmlns:a16="http://schemas.microsoft.com/office/drawing/2014/main" id="{98CB942B-0E88-4DE0-94EE-71849CD36904}"/>
                    </a:ext>
                  </a:extLst>
                </p:cNvPr>
                <p:cNvPicPr/>
                <p:nvPr/>
              </p:nvPicPr>
              <p:blipFill>
                <a:blip r:embed="rId76"/>
                <a:stretch>
                  <a:fillRect/>
                </a:stretch>
              </p:blipFill>
              <p:spPr>
                <a:xfrm>
                  <a:off x="3220110" y="3454410"/>
                  <a:ext cx="2872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1" name="墨迹 40">
                  <a:extLst>
                    <a:ext uri="{FF2B5EF4-FFF2-40B4-BE49-F238E27FC236}">
                      <a16:creationId xmlns:a16="http://schemas.microsoft.com/office/drawing/2014/main" id="{0CEB44E7-F017-41ED-BA32-1F20343C82E3}"/>
                    </a:ext>
                  </a:extLst>
                </p14:cNvPr>
                <p14:cNvContentPartPr/>
                <p14:nvPr/>
              </p14:nvContentPartPr>
              <p14:xfrm>
                <a:off x="3390390" y="3445770"/>
                <a:ext cx="24120" cy="132120"/>
              </p14:xfrm>
            </p:contentPart>
          </mc:Choice>
          <mc:Fallback xmlns="">
            <p:pic>
              <p:nvPicPr>
                <p:cNvPr id="41" name="墨迹 40">
                  <a:extLst>
                    <a:ext uri="{FF2B5EF4-FFF2-40B4-BE49-F238E27FC236}">
                      <a16:creationId xmlns:a16="http://schemas.microsoft.com/office/drawing/2014/main" id="{0CEB44E7-F017-41ED-BA32-1F20343C82E3}"/>
                    </a:ext>
                  </a:extLst>
                </p:cNvPr>
                <p:cNvPicPr/>
                <p:nvPr/>
              </p:nvPicPr>
              <p:blipFill>
                <a:blip r:embed="rId78"/>
                <a:stretch>
                  <a:fillRect/>
                </a:stretch>
              </p:blipFill>
              <p:spPr>
                <a:xfrm>
                  <a:off x="3372390" y="3427770"/>
                  <a:ext cx="59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2" name="墨迹 41">
                  <a:extLst>
                    <a:ext uri="{FF2B5EF4-FFF2-40B4-BE49-F238E27FC236}">
                      <a16:creationId xmlns:a16="http://schemas.microsoft.com/office/drawing/2014/main" id="{16420D74-D0FA-43E2-B250-0A8DC3F8EE41}"/>
                    </a:ext>
                  </a:extLst>
                </p14:cNvPr>
                <p14:cNvContentPartPr/>
                <p14:nvPr/>
              </p14:nvContentPartPr>
              <p14:xfrm>
                <a:off x="3334230" y="3508410"/>
                <a:ext cx="57240" cy="29880"/>
              </p14:xfrm>
            </p:contentPart>
          </mc:Choice>
          <mc:Fallback xmlns="">
            <p:pic>
              <p:nvPicPr>
                <p:cNvPr id="42" name="墨迹 41">
                  <a:extLst>
                    <a:ext uri="{FF2B5EF4-FFF2-40B4-BE49-F238E27FC236}">
                      <a16:creationId xmlns:a16="http://schemas.microsoft.com/office/drawing/2014/main" id="{16420D74-D0FA-43E2-B250-0A8DC3F8EE41}"/>
                    </a:ext>
                  </a:extLst>
                </p:cNvPr>
                <p:cNvPicPr/>
                <p:nvPr/>
              </p:nvPicPr>
              <p:blipFill>
                <a:blip r:embed="rId80"/>
                <a:stretch>
                  <a:fillRect/>
                </a:stretch>
              </p:blipFill>
              <p:spPr>
                <a:xfrm>
                  <a:off x="3316230" y="3490410"/>
                  <a:ext cx="928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3" name="墨迹 42">
                  <a:extLst>
                    <a:ext uri="{FF2B5EF4-FFF2-40B4-BE49-F238E27FC236}">
                      <a16:creationId xmlns:a16="http://schemas.microsoft.com/office/drawing/2014/main" id="{861E318C-5559-4E37-8006-C626E551E71C}"/>
                    </a:ext>
                  </a:extLst>
                </p14:cNvPr>
                <p14:cNvContentPartPr/>
                <p14:nvPr/>
              </p14:nvContentPartPr>
              <p14:xfrm>
                <a:off x="3521430" y="3409410"/>
                <a:ext cx="95400" cy="61200"/>
              </p14:xfrm>
            </p:contentPart>
          </mc:Choice>
          <mc:Fallback xmlns="">
            <p:pic>
              <p:nvPicPr>
                <p:cNvPr id="43" name="墨迹 42">
                  <a:extLst>
                    <a:ext uri="{FF2B5EF4-FFF2-40B4-BE49-F238E27FC236}">
                      <a16:creationId xmlns:a16="http://schemas.microsoft.com/office/drawing/2014/main" id="{861E318C-5559-4E37-8006-C626E551E71C}"/>
                    </a:ext>
                  </a:extLst>
                </p:cNvPr>
                <p:cNvPicPr/>
                <p:nvPr/>
              </p:nvPicPr>
              <p:blipFill>
                <a:blip r:embed="rId82"/>
                <a:stretch>
                  <a:fillRect/>
                </a:stretch>
              </p:blipFill>
              <p:spPr>
                <a:xfrm>
                  <a:off x="3503790" y="3391770"/>
                  <a:ext cx="1310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4" name="墨迹 43">
                  <a:extLst>
                    <a:ext uri="{FF2B5EF4-FFF2-40B4-BE49-F238E27FC236}">
                      <a16:creationId xmlns:a16="http://schemas.microsoft.com/office/drawing/2014/main" id="{C7D71F98-B287-46F3-94B5-90FE541EB705}"/>
                    </a:ext>
                  </a:extLst>
                </p14:cNvPr>
                <p14:cNvContentPartPr/>
                <p14:nvPr/>
              </p14:nvContentPartPr>
              <p14:xfrm>
                <a:off x="3568230" y="3315810"/>
                <a:ext cx="14400" cy="229320"/>
              </p14:xfrm>
            </p:contentPart>
          </mc:Choice>
          <mc:Fallback xmlns="">
            <p:pic>
              <p:nvPicPr>
                <p:cNvPr id="44" name="墨迹 43">
                  <a:extLst>
                    <a:ext uri="{FF2B5EF4-FFF2-40B4-BE49-F238E27FC236}">
                      <a16:creationId xmlns:a16="http://schemas.microsoft.com/office/drawing/2014/main" id="{C7D71F98-B287-46F3-94B5-90FE541EB705}"/>
                    </a:ext>
                  </a:extLst>
                </p:cNvPr>
                <p:cNvPicPr/>
                <p:nvPr/>
              </p:nvPicPr>
              <p:blipFill>
                <a:blip r:embed="rId84"/>
                <a:stretch>
                  <a:fillRect/>
                </a:stretch>
              </p:blipFill>
              <p:spPr>
                <a:xfrm>
                  <a:off x="3550590" y="3298170"/>
                  <a:ext cx="500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5" name="墨迹 44">
                  <a:extLst>
                    <a:ext uri="{FF2B5EF4-FFF2-40B4-BE49-F238E27FC236}">
                      <a16:creationId xmlns:a16="http://schemas.microsoft.com/office/drawing/2014/main" id="{E3AA075C-5FF2-4468-8C7B-78A45DA5D3AB}"/>
                    </a:ext>
                  </a:extLst>
                </p14:cNvPr>
                <p14:cNvContentPartPr/>
                <p14:nvPr/>
              </p14:nvContentPartPr>
              <p14:xfrm>
                <a:off x="3633390" y="3309690"/>
                <a:ext cx="135720" cy="128160"/>
              </p14:xfrm>
            </p:contentPart>
          </mc:Choice>
          <mc:Fallback xmlns="">
            <p:pic>
              <p:nvPicPr>
                <p:cNvPr id="45" name="墨迹 44">
                  <a:extLst>
                    <a:ext uri="{FF2B5EF4-FFF2-40B4-BE49-F238E27FC236}">
                      <a16:creationId xmlns:a16="http://schemas.microsoft.com/office/drawing/2014/main" id="{E3AA075C-5FF2-4468-8C7B-78A45DA5D3AB}"/>
                    </a:ext>
                  </a:extLst>
                </p:cNvPr>
                <p:cNvPicPr/>
                <p:nvPr/>
              </p:nvPicPr>
              <p:blipFill>
                <a:blip r:embed="rId86"/>
                <a:stretch>
                  <a:fillRect/>
                </a:stretch>
              </p:blipFill>
              <p:spPr>
                <a:xfrm>
                  <a:off x="3615390" y="3291690"/>
                  <a:ext cx="1713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 name="墨迹 45">
                  <a:extLst>
                    <a:ext uri="{FF2B5EF4-FFF2-40B4-BE49-F238E27FC236}">
                      <a16:creationId xmlns:a16="http://schemas.microsoft.com/office/drawing/2014/main" id="{88A92CE8-B0A5-4D55-8BA8-4F33EBD18F7C}"/>
                    </a:ext>
                  </a:extLst>
                </p14:cNvPr>
                <p14:cNvContentPartPr/>
                <p14:nvPr/>
              </p14:nvContentPartPr>
              <p14:xfrm>
                <a:off x="3630870" y="3440370"/>
                <a:ext cx="140040" cy="8640"/>
              </p14:xfrm>
            </p:contentPart>
          </mc:Choice>
          <mc:Fallback xmlns="">
            <p:pic>
              <p:nvPicPr>
                <p:cNvPr id="46" name="墨迹 45">
                  <a:extLst>
                    <a:ext uri="{FF2B5EF4-FFF2-40B4-BE49-F238E27FC236}">
                      <a16:creationId xmlns:a16="http://schemas.microsoft.com/office/drawing/2014/main" id="{88A92CE8-B0A5-4D55-8BA8-4F33EBD18F7C}"/>
                    </a:ext>
                  </a:extLst>
                </p:cNvPr>
                <p:cNvPicPr/>
                <p:nvPr/>
              </p:nvPicPr>
              <p:blipFill>
                <a:blip r:embed="rId88"/>
                <a:stretch>
                  <a:fillRect/>
                </a:stretch>
              </p:blipFill>
              <p:spPr>
                <a:xfrm>
                  <a:off x="3613230" y="3422370"/>
                  <a:ext cx="1756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7" name="墨迹 46">
                  <a:extLst>
                    <a:ext uri="{FF2B5EF4-FFF2-40B4-BE49-F238E27FC236}">
                      <a16:creationId xmlns:a16="http://schemas.microsoft.com/office/drawing/2014/main" id="{7BBA3996-46FF-458A-AF8E-7AAE3F366714}"/>
                    </a:ext>
                  </a:extLst>
                </p14:cNvPr>
                <p14:cNvContentPartPr/>
                <p14:nvPr/>
              </p14:nvContentPartPr>
              <p14:xfrm>
                <a:off x="3673350" y="3321930"/>
                <a:ext cx="41040" cy="189000"/>
              </p14:xfrm>
            </p:contentPart>
          </mc:Choice>
          <mc:Fallback xmlns="">
            <p:pic>
              <p:nvPicPr>
                <p:cNvPr id="47" name="墨迹 46">
                  <a:extLst>
                    <a:ext uri="{FF2B5EF4-FFF2-40B4-BE49-F238E27FC236}">
                      <a16:creationId xmlns:a16="http://schemas.microsoft.com/office/drawing/2014/main" id="{7BBA3996-46FF-458A-AF8E-7AAE3F366714}"/>
                    </a:ext>
                  </a:extLst>
                </p:cNvPr>
                <p:cNvPicPr/>
                <p:nvPr/>
              </p:nvPicPr>
              <p:blipFill>
                <a:blip r:embed="rId90"/>
                <a:stretch>
                  <a:fillRect/>
                </a:stretch>
              </p:blipFill>
              <p:spPr>
                <a:xfrm>
                  <a:off x="3655350" y="3304290"/>
                  <a:ext cx="766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8" name="墨迹 47">
                  <a:extLst>
                    <a:ext uri="{FF2B5EF4-FFF2-40B4-BE49-F238E27FC236}">
                      <a16:creationId xmlns:a16="http://schemas.microsoft.com/office/drawing/2014/main" id="{04AF23BB-C310-43B1-B863-92520691565D}"/>
                    </a:ext>
                  </a:extLst>
                </p14:cNvPr>
                <p14:cNvContentPartPr/>
                <p14:nvPr/>
              </p14:nvContentPartPr>
              <p14:xfrm>
                <a:off x="3615750" y="3504810"/>
                <a:ext cx="246960" cy="19800"/>
              </p14:xfrm>
            </p:contentPart>
          </mc:Choice>
          <mc:Fallback xmlns="">
            <p:pic>
              <p:nvPicPr>
                <p:cNvPr id="48" name="墨迹 47">
                  <a:extLst>
                    <a:ext uri="{FF2B5EF4-FFF2-40B4-BE49-F238E27FC236}">
                      <a16:creationId xmlns:a16="http://schemas.microsoft.com/office/drawing/2014/main" id="{04AF23BB-C310-43B1-B863-92520691565D}"/>
                    </a:ext>
                  </a:extLst>
                </p:cNvPr>
                <p:cNvPicPr/>
                <p:nvPr/>
              </p:nvPicPr>
              <p:blipFill>
                <a:blip r:embed="rId92"/>
                <a:stretch>
                  <a:fillRect/>
                </a:stretch>
              </p:blipFill>
              <p:spPr>
                <a:xfrm>
                  <a:off x="3598110" y="3486810"/>
                  <a:ext cx="282600" cy="55440"/>
                </a:xfrm>
                <a:prstGeom prst="rect">
                  <a:avLst/>
                </a:prstGeom>
              </p:spPr>
            </p:pic>
          </mc:Fallback>
        </mc:AlternateContent>
      </p:grpSp>
      <p:grpSp>
        <p:nvGrpSpPr>
          <p:cNvPr id="1241094" name="组合 1241093">
            <a:extLst>
              <a:ext uri="{FF2B5EF4-FFF2-40B4-BE49-F238E27FC236}">
                <a16:creationId xmlns:a16="http://schemas.microsoft.com/office/drawing/2014/main" id="{83646EC6-C27E-434F-AAA8-698F4ED034BC}"/>
              </a:ext>
            </a:extLst>
          </p:cNvPr>
          <p:cNvGrpSpPr/>
          <p:nvPr/>
        </p:nvGrpSpPr>
        <p:grpSpPr>
          <a:xfrm>
            <a:off x="4345470" y="3115650"/>
            <a:ext cx="1137240" cy="477720"/>
            <a:chOff x="4345470" y="3115650"/>
            <a:chExt cx="1137240" cy="477720"/>
          </a:xfrm>
        </p:grpSpPr>
        <mc:AlternateContent xmlns:mc="http://schemas.openxmlformats.org/markup-compatibility/2006" xmlns:p14="http://schemas.microsoft.com/office/powerpoint/2010/main">
          <mc:Choice Requires="p14">
            <p:contentPart p14:bwMode="auto" r:id="rId93">
              <p14:nvContentPartPr>
                <p14:cNvPr id="49" name="墨迹 48">
                  <a:extLst>
                    <a:ext uri="{FF2B5EF4-FFF2-40B4-BE49-F238E27FC236}">
                      <a16:creationId xmlns:a16="http://schemas.microsoft.com/office/drawing/2014/main" id="{BC4C26E3-97D8-4984-A7A2-50069AD6C8CC}"/>
                    </a:ext>
                  </a:extLst>
                </p14:cNvPr>
                <p14:cNvContentPartPr/>
                <p14:nvPr/>
              </p14:nvContentPartPr>
              <p14:xfrm>
                <a:off x="4345470" y="3248130"/>
                <a:ext cx="316080" cy="79560"/>
              </p14:xfrm>
            </p:contentPart>
          </mc:Choice>
          <mc:Fallback xmlns="">
            <p:pic>
              <p:nvPicPr>
                <p:cNvPr id="49" name="墨迹 48">
                  <a:extLst>
                    <a:ext uri="{FF2B5EF4-FFF2-40B4-BE49-F238E27FC236}">
                      <a16:creationId xmlns:a16="http://schemas.microsoft.com/office/drawing/2014/main" id="{BC4C26E3-97D8-4984-A7A2-50069AD6C8CC}"/>
                    </a:ext>
                  </a:extLst>
                </p:cNvPr>
                <p:cNvPicPr/>
                <p:nvPr/>
              </p:nvPicPr>
              <p:blipFill>
                <a:blip r:embed="rId94"/>
                <a:stretch>
                  <a:fillRect/>
                </a:stretch>
              </p:blipFill>
              <p:spPr>
                <a:xfrm>
                  <a:off x="4327830" y="3230490"/>
                  <a:ext cx="3517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墨迹 49">
                  <a:extLst>
                    <a:ext uri="{FF2B5EF4-FFF2-40B4-BE49-F238E27FC236}">
                      <a16:creationId xmlns:a16="http://schemas.microsoft.com/office/drawing/2014/main" id="{1C6EED91-3B53-482F-B9EF-887D024B00D6}"/>
                    </a:ext>
                  </a:extLst>
                </p14:cNvPr>
                <p14:cNvContentPartPr/>
                <p14:nvPr/>
              </p14:nvContentPartPr>
              <p14:xfrm>
                <a:off x="4417110" y="3379890"/>
                <a:ext cx="28800" cy="210240"/>
              </p14:xfrm>
            </p:contentPart>
          </mc:Choice>
          <mc:Fallback xmlns="">
            <p:pic>
              <p:nvPicPr>
                <p:cNvPr id="50" name="墨迹 49">
                  <a:extLst>
                    <a:ext uri="{FF2B5EF4-FFF2-40B4-BE49-F238E27FC236}">
                      <a16:creationId xmlns:a16="http://schemas.microsoft.com/office/drawing/2014/main" id="{1C6EED91-3B53-482F-B9EF-887D024B00D6}"/>
                    </a:ext>
                  </a:extLst>
                </p:cNvPr>
                <p:cNvPicPr/>
                <p:nvPr/>
              </p:nvPicPr>
              <p:blipFill>
                <a:blip r:embed="rId96"/>
                <a:stretch>
                  <a:fillRect/>
                </a:stretch>
              </p:blipFill>
              <p:spPr>
                <a:xfrm>
                  <a:off x="4399470" y="3362250"/>
                  <a:ext cx="644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墨迹 50">
                  <a:extLst>
                    <a:ext uri="{FF2B5EF4-FFF2-40B4-BE49-F238E27FC236}">
                      <a16:creationId xmlns:a16="http://schemas.microsoft.com/office/drawing/2014/main" id="{3DC4C07F-DBF7-4E1C-B576-63268284D849}"/>
                    </a:ext>
                  </a:extLst>
                </p14:cNvPr>
                <p14:cNvContentPartPr/>
                <p14:nvPr/>
              </p14:nvContentPartPr>
              <p14:xfrm>
                <a:off x="4448790" y="3402570"/>
                <a:ext cx="121320" cy="94680"/>
              </p14:xfrm>
            </p:contentPart>
          </mc:Choice>
          <mc:Fallback xmlns="">
            <p:pic>
              <p:nvPicPr>
                <p:cNvPr id="51" name="墨迹 50">
                  <a:extLst>
                    <a:ext uri="{FF2B5EF4-FFF2-40B4-BE49-F238E27FC236}">
                      <a16:creationId xmlns:a16="http://schemas.microsoft.com/office/drawing/2014/main" id="{3DC4C07F-DBF7-4E1C-B576-63268284D849}"/>
                    </a:ext>
                  </a:extLst>
                </p:cNvPr>
                <p:cNvPicPr/>
                <p:nvPr/>
              </p:nvPicPr>
              <p:blipFill>
                <a:blip r:embed="rId98"/>
                <a:stretch>
                  <a:fillRect/>
                </a:stretch>
              </p:blipFill>
              <p:spPr>
                <a:xfrm>
                  <a:off x="4430790" y="3384570"/>
                  <a:ext cx="156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2" name="墨迹 51">
                  <a:extLst>
                    <a:ext uri="{FF2B5EF4-FFF2-40B4-BE49-F238E27FC236}">
                      <a16:creationId xmlns:a16="http://schemas.microsoft.com/office/drawing/2014/main" id="{9ED2E19F-6CF5-4B99-BFA2-A579FC71FF70}"/>
                    </a:ext>
                  </a:extLst>
                </p14:cNvPr>
                <p14:cNvContentPartPr/>
                <p14:nvPr/>
              </p14:nvContentPartPr>
              <p14:xfrm>
                <a:off x="4575150" y="3333810"/>
                <a:ext cx="22680" cy="142920"/>
              </p14:xfrm>
            </p:contentPart>
          </mc:Choice>
          <mc:Fallback xmlns="">
            <p:pic>
              <p:nvPicPr>
                <p:cNvPr id="52" name="墨迹 51">
                  <a:extLst>
                    <a:ext uri="{FF2B5EF4-FFF2-40B4-BE49-F238E27FC236}">
                      <a16:creationId xmlns:a16="http://schemas.microsoft.com/office/drawing/2014/main" id="{9ED2E19F-6CF5-4B99-BFA2-A579FC71FF70}"/>
                    </a:ext>
                  </a:extLst>
                </p:cNvPr>
                <p:cNvPicPr/>
                <p:nvPr/>
              </p:nvPicPr>
              <p:blipFill>
                <a:blip r:embed="rId100"/>
                <a:stretch>
                  <a:fillRect/>
                </a:stretch>
              </p:blipFill>
              <p:spPr>
                <a:xfrm>
                  <a:off x="4557510" y="3316170"/>
                  <a:ext cx="583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3" name="墨迹 52">
                  <a:extLst>
                    <a:ext uri="{FF2B5EF4-FFF2-40B4-BE49-F238E27FC236}">
                      <a16:creationId xmlns:a16="http://schemas.microsoft.com/office/drawing/2014/main" id="{2F791CE3-6706-4848-A16B-B5ED278BE51D}"/>
                    </a:ext>
                  </a:extLst>
                </p14:cNvPr>
                <p14:cNvContentPartPr/>
                <p14:nvPr/>
              </p14:nvContentPartPr>
              <p14:xfrm>
                <a:off x="4584150" y="3330570"/>
                <a:ext cx="96120" cy="171360"/>
              </p14:xfrm>
            </p:contentPart>
          </mc:Choice>
          <mc:Fallback xmlns="">
            <p:pic>
              <p:nvPicPr>
                <p:cNvPr id="53" name="墨迹 52">
                  <a:extLst>
                    <a:ext uri="{FF2B5EF4-FFF2-40B4-BE49-F238E27FC236}">
                      <a16:creationId xmlns:a16="http://schemas.microsoft.com/office/drawing/2014/main" id="{2F791CE3-6706-4848-A16B-B5ED278BE51D}"/>
                    </a:ext>
                  </a:extLst>
                </p:cNvPr>
                <p:cNvPicPr/>
                <p:nvPr/>
              </p:nvPicPr>
              <p:blipFill>
                <a:blip r:embed="rId102"/>
                <a:stretch>
                  <a:fillRect/>
                </a:stretch>
              </p:blipFill>
              <p:spPr>
                <a:xfrm>
                  <a:off x="4566150" y="3312930"/>
                  <a:ext cx="1317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4" name="墨迹 53">
                  <a:extLst>
                    <a:ext uri="{FF2B5EF4-FFF2-40B4-BE49-F238E27FC236}">
                      <a16:creationId xmlns:a16="http://schemas.microsoft.com/office/drawing/2014/main" id="{23734CF4-FBFF-4122-9948-2ECF16A1062F}"/>
                    </a:ext>
                  </a:extLst>
                </p14:cNvPr>
                <p14:cNvContentPartPr/>
                <p14:nvPr/>
              </p14:nvContentPartPr>
              <p14:xfrm>
                <a:off x="4819950" y="3309690"/>
                <a:ext cx="59040" cy="22680"/>
              </p14:xfrm>
            </p:contentPart>
          </mc:Choice>
          <mc:Fallback xmlns="">
            <p:pic>
              <p:nvPicPr>
                <p:cNvPr id="54" name="墨迹 53">
                  <a:extLst>
                    <a:ext uri="{FF2B5EF4-FFF2-40B4-BE49-F238E27FC236}">
                      <a16:creationId xmlns:a16="http://schemas.microsoft.com/office/drawing/2014/main" id="{23734CF4-FBFF-4122-9948-2ECF16A1062F}"/>
                    </a:ext>
                  </a:extLst>
                </p:cNvPr>
                <p:cNvPicPr/>
                <p:nvPr/>
              </p:nvPicPr>
              <p:blipFill>
                <a:blip r:embed="rId104"/>
                <a:stretch>
                  <a:fillRect/>
                </a:stretch>
              </p:blipFill>
              <p:spPr>
                <a:xfrm>
                  <a:off x="4801950" y="3291690"/>
                  <a:ext cx="946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5" name="墨迹 54">
                  <a:extLst>
                    <a:ext uri="{FF2B5EF4-FFF2-40B4-BE49-F238E27FC236}">
                      <a16:creationId xmlns:a16="http://schemas.microsoft.com/office/drawing/2014/main" id="{D8666373-1C97-47CF-8E11-21556C0DE031}"/>
                    </a:ext>
                  </a:extLst>
                </p14:cNvPr>
                <p14:cNvContentPartPr/>
                <p14:nvPr/>
              </p14:nvContentPartPr>
              <p14:xfrm>
                <a:off x="4837590" y="3211410"/>
                <a:ext cx="28800" cy="317520"/>
              </p14:xfrm>
            </p:contentPart>
          </mc:Choice>
          <mc:Fallback xmlns="">
            <p:pic>
              <p:nvPicPr>
                <p:cNvPr id="55" name="墨迹 54">
                  <a:extLst>
                    <a:ext uri="{FF2B5EF4-FFF2-40B4-BE49-F238E27FC236}">
                      <a16:creationId xmlns:a16="http://schemas.microsoft.com/office/drawing/2014/main" id="{D8666373-1C97-47CF-8E11-21556C0DE031}"/>
                    </a:ext>
                  </a:extLst>
                </p:cNvPr>
                <p:cNvPicPr/>
                <p:nvPr/>
              </p:nvPicPr>
              <p:blipFill>
                <a:blip r:embed="rId106"/>
                <a:stretch>
                  <a:fillRect/>
                </a:stretch>
              </p:blipFill>
              <p:spPr>
                <a:xfrm>
                  <a:off x="4819950" y="3193770"/>
                  <a:ext cx="6444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6" name="墨迹 55">
                  <a:extLst>
                    <a:ext uri="{FF2B5EF4-FFF2-40B4-BE49-F238E27FC236}">
                      <a16:creationId xmlns:a16="http://schemas.microsoft.com/office/drawing/2014/main" id="{FCCBE44D-B20B-4750-AA72-D80A6E42A7C0}"/>
                    </a:ext>
                  </a:extLst>
                </p14:cNvPr>
                <p14:cNvContentPartPr/>
                <p14:nvPr/>
              </p14:nvContentPartPr>
              <p14:xfrm>
                <a:off x="4750470" y="3317250"/>
                <a:ext cx="112320" cy="195480"/>
              </p14:xfrm>
            </p:contentPart>
          </mc:Choice>
          <mc:Fallback xmlns="">
            <p:pic>
              <p:nvPicPr>
                <p:cNvPr id="56" name="墨迹 55">
                  <a:extLst>
                    <a:ext uri="{FF2B5EF4-FFF2-40B4-BE49-F238E27FC236}">
                      <a16:creationId xmlns:a16="http://schemas.microsoft.com/office/drawing/2014/main" id="{FCCBE44D-B20B-4750-AA72-D80A6E42A7C0}"/>
                    </a:ext>
                  </a:extLst>
                </p:cNvPr>
                <p:cNvPicPr/>
                <p:nvPr/>
              </p:nvPicPr>
              <p:blipFill>
                <a:blip r:embed="rId108"/>
                <a:stretch>
                  <a:fillRect/>
                </a:stretch>
              </p:blipFill>
              <p:spPr>
                <a:xfrm>
                  <a:off x="4732470" y="3299610"/>
                  <a:ext cx="1479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7" name="墨迹 56">
                  <a:extLst>
                    <a:ext uri="{FF2B5EF4-FFF2-40B4-BE49-F238E27FC236}">
                      <a16:creationId xmlns:a16="http://schemas.microsoft.com/office/drawing/2014/main" id="{C1D50610-B867-4BDF-82C0-AA14ADD279A1}"/>
                    </a:ext>
                  </a:extLst>
                </p14:cNvPr>
                <p14:cNvContentPartPr/>
                <p14:nvPr/>
              </p14:nvContentPartPr>
              <p14:xfrm>
                <a:off x="4839030" y="3378810"/>
                <a:ext cx="64800" cy="88920"/>
              </p14:xfrm>
            </p:contentPart>
          </mc:Choice>
          <mc:Fallback xmlns="">
            <p:pic>
              <p:nvPicPr>
                <p:cNvPr id="57" name="墨迹 56">
                  <a:extLst>
                    <a:ext uri="{FF2B5EF4-FFF2-40B4-BE49-F238E27FC236}">
                      <a16:creationId xmlns:a16="http://schemas.microsoft.com/office/drawing/2014/main" id="{C1D50610-B867-4BDF-82C0-AA14ADD279A1}"/>
                    </a:ext>
                  </a:extLst>
                </p:cNvPr>
                <p:cNvPicPr/>
                <p:nvPr/>
              </p:nvPicPr>
              <p:blipFill>
                <a:blip r:embed="rId110"/>
                <a:stretch>
                  <a:fillRect/>
                </a:stretch>
              </p:blipFill>
              <p:spPr>
                <a:xfrm>
                  <a:off x="4821030" y="3361170"/>
                  <a:ext cx="1004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8" name="墨迹 57">
                  <a:extLst>
                    <a:ext uri="{FF2B5EF4-FFF2-40B4-BE49-F238E27FC236}">
                      <a16:creationId xmlns:a16="http://schemas.microsoft.com/office/drawing/2014/main" id="{46D7EBBB-AC5E-4290-A64B-D9631D8ED057}"/>
                    </a:ext>
                  </a:extLst>
                </p14:cNvPr>
                <p14:cNvContentPartPr/>
                <p14:nvPr/>
              </p14:nvContentPartPr>
              <p14:xfrm>
                <a:off x="4966470" y="3142290"/>
                <a:ext cx="53640" cy="84240"/>
              </p14:xfrm>
            </p:contentPart>
          </mc:Choice>
          <mc:Fallback xmlns="">
            <p:pic>
              <p:nvPicPr>
                <p:cNvPr id="58" name="墨迹 57">
                  <a:extLst>
                    <a:ext uri="{FF2B5EF4-FFF2-40B4-BE49-F238E27FC236}">
                      <a16:creationId xmlns:a16="http://schemas.microsoft.com/office/drawing/2014/main" id="{46D7EBBB-AC5E-4290-A64B-D9631D8ED057}"/>
                    </a:ext>
                  </a:extLst>
                </p:cNvPr>
                <p:cNvPicPr/>
                <p:nvPr/>
              </p:nvPicPr>
              <p:blipFill>
                <a:blip r:embed="rId112"/>
                <a:stretch>
                  <a:fillRect/>
                </a:stretch>
              </p:blipFill>
              <p:spPr>
                <a:xfrm>
                  <a:off x="4948830" y="3124650"/>
                  <a:ext cx="892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9" name="墨迹 58">
                  <a:extLst>
                    <a:ext uri="{FF2B5EF4-FFF2-40B4-BE49-F238E27FC236}">
                      <a16:creationId xmlns:a16="http://schemas.microsoft.com/office/drawing/2014/main" id="{59BFEA07-9B6E-4294-B6C8-BAAA757BA92B}"/>
                    </a:ext>
                  </a:extLst>
                </p14:cNvPr>
                <p14:cNvContentPartPr/>
                <p14:nvPr/>
              </p14:nvContentPartPr>
              <p14:xfrm>
                <a:off x="4925790" y="3115650"/>
                <a:ext cx="162720" cy="250200"/>
              </p14:xfrm>
            </p:contentPart>
          </mc:Choice>
          <mc:Fallback xmlns="">
            <p:pic>
              <p:nvPicPr>
                <p:cNvPr id="59" name="墨迹 58">
                  <a:extLst>
                    <a:ext uri="{FF2B5EF4-FFF2-40B4-BE49-F238E27FC236}">
                      <a16:creationId xmlns:a16="http://schemas.microsoft.com/office/drawing/2014/main" id="{59BFEA07-9B6E-4294-B6C8-BAAA757BA92B}"/>
                    </a:ext>
                  </a:extLst>
                </p:cNvPr>
                <p:cNvPicPr/>
                <p:nvPr/>
              </p:nvPicPr>
              <p:blipFill>
                <a:blip r:embed="rId114"/>
                <a:stretch>
                  <a:fillRect/>
                </a:stretch>
              </p:blipFill>
              <p:spPr>
                <a:xfrm>
                  <a:off x="4908150" y="3098010"/>
                  <a:ext cx="1983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0" name="墨迹 59">
                  <a:extLst>
                    <a:ext uri="{FF2B5EF4-FFF2-40B4-BE49-F238E27FC236}">
                      <a16:creationId xmlns:a16="http://schemas.microsoft.com/office/drawing/2014/main" id="{6AD68111-1BD2-4105-876E-47CC8CD263CC}"/>
                    </a:ext>
                  </a:extLst>
                </p14:cNvPr>
                <p14:cNvContentPartPr/>
                <p14:nvPr/>
              </p14:nvContentPartPr>
              <p14:xfrm>
                <a:off x="4915350" y="3365130"/>
                <a:ext cx="194400" cy="125640"/>
              </p14:xfrm>
            </p:contentPart>
          </mc:Choice>
          <mc:Fallback xmlns="">
            <p:pic>
              <p:nvPicPr>
                <p:cNvPr id="60" name="墨迹 59">
                  <a:extLst>
                    <a:ext uri="{FF2B5EF4-FFF2-40B4-BE49-F238E27FC236}">
                      <a16:creationId xmlns:a16="http://schemas.microsoft.com/office/drawing/2014/main" id="{6AD68111-1BD2-4105-876E-47CC8CD263CC}"/>
                    </a:ext>
                  </a:extLst>
                </p:cNvPr>
                <p:cNvPicPr/>
                <p:nvPr/>
              </p:nvPicPr>
              <p:blipFill>
                <a:blip r:embed="rId116"/>
                <a:stretch>
                  <a:fillRect/>
                </a:stretch>
              </p:blipFill>
              <p:spPr>
                <a:xfrm>
                  <a:off x="4897350" y="3347490"/>
                  <a:ext cx="2300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1" name="墨迹 60">
                  <a:extLst>
                    <a:ext uri="{FF2B5EF4-FFF2-40B4-BE49-F238E27FC236}">
                      <a16:creationId xmlns:a16="http://schemas.microsoft.com/office/drawing/2014/main" id="{868B39ED-D9CE-4BA5-8871-2FA6C1EA0CB6}"/>
                    </a:ext>
                  </a:extLst>
                </p14:cNvPr>
                <p14:cNvContentPartPr/>
                <p14:nvPr/>
              </p14:nvContentPartPr>
              <p14:xfrm>
                <a:off x="5014350" y="3268650"/>
                <a:ext cx="25920" cy="235440"/>
              </p14:xfrm>
            </p:contentPart>
          </mc:Choice>
          <mc:Fallback xmlns="">
            <p:pic>
              <p:nvPicPr>
                <p:cNvPr id="61" name="墨迹 60">
                  <a:extLst>
                    <a:ext uri="{FF2B5EF4-FFF2-40B4-BE49-F238E27FC236}">
                      <a16:creationId xmlns:a16="http://schemas.microsoft.com/office/drawing/2014/main" id="{868B39ED-D9CE-4BA5-8871-2FA6C1EA0CB6}"/>
                    </a:ext>
                  </a:extLst>
                </p:cNvPr>
                <p:cNvPicPr/>
                <p:nvPr/>
              </p:nvPicPr>
              <p:blipFill>
                <a:blip r:embed="rId118"/>
                <a:stretch>
                  <a:fillRect/>
                </a:stretch>
              </p:blipFill>
              <p:spPr>
                <a:xfrm>
                  <a:off x="4996710" y="3250650"/>
                  <a:ext cx="615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2" name="墨迹 61">
                  <a:extLst>
                    <a:ext uri="{FF2B5EF4-FFF2-40B4-BE49-F238E27FC236}">
                      <a16:creationId xmlns:a16="http://schemas.microsoft.com/office/drawing/2014/main" id="{55AF3B2A-CD45-45F2-B10E-6D57330BDAE9}"/>
                    </a:ext>
                  </a:extLst>
                </p14:cNvPr>
                <p14:cNvContentPartPr/>
                <p14:nvPr/>
              </p14:nvContentPartPr>
              <p14:xfrm>
                <a:off x="4910310" y="3412650"/>
                <a:ext cx="125640" cy="94320"/>
              </p14:xfrm>
            </p:contentPart>
          </mc:Choice>
          <mc:Fallback xmlns="">
            <p:pic>
              <p:nvPicPr>
                <p:cNvPr id="62" name="墨迹 61">
                  <a:extLst>
                    <a:ext uri="{FF2B5EF4-FFF2-40B4-BE49-F238E27FC236}">
                      <a16:creationId xmlns:a16="http://schemas.microsoft.com/office/drawing/2014/main" id="{55AF3B2A-CD45-45F2-B10E-6D57330BDAE9}"/>
                    </a:ext>
                  </a:extLst>
                </p:cNvPr>
                <p:cNvPicPr/>
                <p:nvPr/>
              </p:nvPicPr>
              <p:blipFill>
                <a:blip r:embed="rId120"/>
                <a:stretch>
                  <a:fillRect/>
                </a:stretch>
              </p:blipFill>
              <p:spPr>
                <a:xfrm>
                  <a:off x="4892670" y="3394650"/>
                  <a:ext cx="161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3" name="墨迹 62">
                  <a:extLst>
                    <a:ext uri="{FF2B5EF4-FFF2-40B4-BE49-F238E27FC236}">
                      <a16:creationId xmlns:a16="http://schemas.microsoft.com/office/drawing/2014/main" id="{B0243FE0-3777-4730-BD88-512917695BA1}"/>
                    </a:ext>
                  </a:extLst>
                </p14:cNvPr>
                <p14:cNvContentPartPr/>
                <p14:nvPr/>
              </p14:nvContentPartPr>
              <p14:xfrm>
                <a:off x="5121630" y="3144090"/>
                <a:ext cx="205560" cy="120960"/>
              </p14:xfrm>
            </p:contentPart>
          </mc:Choice>
          <mc:Fallback xmlns="">
            <p:pic>
              <p:nvPicPr>
                <p:cNvPr id="63" name="墨迹 62">
                  <a:extLst>
                    <a:ext uri="{FF2B5EF4-FFF2-40B4-BE49-F238E27FC236}">
                      <a16:creationId xmlns:a16="http://schemas.microsoft.com/office/drawing/2014/main" id="{B0243FE0-3777-4730-BD88-512917695BA1}"/>
                    </a:ext>
                  </a:extLst>
                </p:cNvPr>
                <p:cNvPicPr/>
                <p:nvPr/>
              </p:nvPicPr>
              <p:blipFill>
                <a:blip r:embed="rId122"/>
                <a:stretch>
                  <a:fillRect/>
                </a:stretch>
              </p:blipFill>
              <p:spPr>
                <a:xfrm>
                  <a:off x="5103630" y="3126450"/>
                  <a:ext cx="2412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41088" name="墨迹 1241087">
                  <a:extLst>
                    <a:ext uri="{FF2B5EF4-FFF2-40B4-BE49-F238E27FC236}">
                      <a16:creationId xmlns:a16="http://schemas.microsoft.com/office/drawing/2014/main" id="{7C81A643-E92E-4852-887D-4E1EAAA3B36E}"/>
                    </a:ext>
                  </a:extLst>
                </p14:cNvPr>
                <p14:cNvContentPartPr/>
                <p14:nvPr/>
              </p14:nvContentPartPr>
              <p14:xfrm>
                <a:off x="5141790" y="3258210"/>
                <a:ext cx="68760" cy="335160"/>
              </p14:xfrm>
            </p:contentPart>
          </mc:Choice>
          <mc:Fallback xmlns="">
            <p:pic>
              <p:nvPicPr>
                <p:cNvPr id="1241088" name="墨迹 1241087">
                  <a:extLst>
                    <a:ext uri="{FF2B5EF4-FFF2-40B4-BE49-F238E27FC236}">
                      <a16:creationId xmlns:a16="http://schemas.microsoft.com/office/drawing/2014/main" id="{7C81A643-E92E-4852-887D-4E1EAAA3B36E}"/>
                    </a:ext>
                  </a:extLst>
                </p:cNvPr>
                <p:cNvPicPr/>
                <p:nvPr/>
              </p:nvPicPr>
              <p:blipFill>
                <a:blip r:embed="rId124"/>
                <a:stretch>
                  <a:fillRect/>
                </a:stretch>
              </p:blipFill>
              <p:spPr>
                <a:xfrm>
                  <a:off x="5124150" y="3240570"/>
                  <a:ext cx="10440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241089" name="墨迹 1241088">
                  <a:extLst>
                    <a:ext uri="{FF2B5EF4-FFF2-40B4-BE49-F238E27FC236}">
                      <a16:creationId xmlns:a16="http://schemas.microsoft.com/office/drawing/2014/main" id="{04B95A20-F5B4-4C2D-B8F2-AFA62CFB2836}"/>
                    </a:ext>
                  </a:extLst>
                </p14:cNvPr>
                <p14:cNvContentPartPr/>
                <p14:nvPr/>
              </p14:nvContentPartPr>
              <p14:xfrm>
                <a:off x="5184270" y="3308610"/>
                <a:ext cx="151200" cy="33480"/>
              </p14:xfrm>
            </p:contentPart>
          </mc:Choice>
          <mc:Fallback xmlns="">
            <p:pic>
              <p:nvPicPr>
                <p:cNvPr id="1241089" name="墨迹 1241088">
                  <a:extLst>
                    <a:ext uri="{FF2B5EF4-FFF2-40B4-BE49-F238E27FC236}">
                      <a16:creationId xmlns:a16="http://schemas.microsoft.com/office/drawing/2014/main" id="{04B95A20-F5B4-4C2D-B8F2-AFA62CFB2836}"/>
                    </a:ext>
                  </a:extLst>
                </p:cNvPr>
                <p:cNvPicPr/>
                <p:nvPr/>
              </p:nvPicPr>
              <p:blipFill>
                <a:blip r:embed="rId126"/>
                <a:stretch>
                  <a:fillRect/>
                </a:stretch>
              </p:blipFill>
              <p:spPr>
                <a:xfrm>
                  <a:off x="5166270" y="3290610"/>
                  <a:ext cx="1868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41090" name="墨迹 1241089">
                  <a:extLst>
                    <a:ext uri="{FF2B5EF4-FFF2-40B4-BE49-F238E27FC236}">
                      <a16:creationId xmlns:a16="http://schemas.microsoft.com/office/drawing/2014/main" id="{271CD579-DD54-4B70-978B-D968D0A6E07E}"/>
                    </a:ext>
                  </a:extLst>
                </p14:cNvPr>
                <p14:cNvContentPartPr/>
                <p14:nvPr/>
              </p14:nvContentPartPr>
              <p14:xfrm>
                <a:off x="5207670" y="3258930"/>
                <a:ext cx="11520" cy="96120"/>
              </p14:xfrm>
            </p:contentPart>
          </mc:Choice>
          <mc:Fallback xmlns="">
            <p:pic>
              <p:nvPicPr>
                <p:cNvPr id="1241090" name="墨迹 1241089">
                  <a:extLst>
                    <a:ext uri="{FF2B5EF4-FFF2-40B4-BE49-F238E27FC236}">
                      <a16:creationId xmlns:a16="http://schemas.microsoft.com/office/drawing/2014/main" id="{271CD579-DD54-4B70-978B-D968D0A6E07E}"/>
                    </a:ext>
                  </a:extLst>
                </p:cNvPr>
                <p:cNvPicPr/>
                <p:nvPr/>
              </p:nvPicPr>
              <p:blipFill>
                <a:blip r:embed="rId128"/>
                <a:stretch>
                  <a:fillRect/>
                </a:stretch>
              </p:blipFill>
              <p:spPr>
                <a:xfrm>
                  <a:off x="5190030" y="3240930"/>
                  <a:ext cx="471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241092" name="墨迹 1241091">
                  <a:extLst>
                    <a:ext uri="{FF2B5EF4-FFF2-40B4-BE49-F238E27FC236}">
                      <a16:creationId xmlns:a16="http://schemas.microsoft.com/office/drawing/2014/main" id="{362EA081-C65C-4616-A8CE-8ADB34CC97CC}"/>
                    </a:ext>
                  </a:extLst>
                </p14:cNvPr>
                <p14:cNvContentPartPr/>
                <p14:nvPr/>
              </p14:nvContentPartPr>
              <p14:xfrm>
                <a:off x="5240790" y="3246330"/>
                <a:ext cx="75960" cy="139320"/>
              </p14:xfrm>
            </p:contentPart>
          </mc:Choice>
          <mc:Fallback xmlns="">
            <p:pic>
              <p:nvPicPr>
                <p:cNvPr id="1241092" name="墨迹 1241091">
                  <a:extLst>
                    <a:ext uri="{FF2B5EF4-FFF2-40B4-BE49-F238E27FC236}">
                      <a16:creationId xmlns:a16="http://schemas.microsoft.com/office/drawing/2014/main" id="{362EA081-C65C-4616-A8CE-8ADB34CC97CC}"/>
                    </a:ext>
                  </a:extLst>
                </p:cNvPr>
                <p:cNvPicPr/>
                <p:nvPr/>
              </p:nvPicPr>
              <p:blipFill>
                <a:blip r:embed="rId130"/>
                <a:stretch>
                  <a:fillRect/>
                </a:stretch>
              </p:blipFill>
              <p:spPr>
                <a:xfrm>
                  <a:off x="5223150" y="3228690"/>
                  <a:ext cx="111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241093" name="墨迹 1241092">
                  <a:extLst>
                    <a:ext uri="{FF2B5EF4-FFF2-40B4-BE49-F238E27FC236}">
                      <a16:creationId xmlns:a16="http://schemas.microsoft.com/office/drawing/2014/main" id="{DBAED64E-E3C9-415C-8D96-0AE1BFA70ED3}"/>
                    </a:ext>
                  </a:extLst>
                </p14:cNvPr>
                <p14:cNvContentPartPr/>
                <p14:nvPr/>
              </p14:nvContentPartPr>
              <p14:xfrm>
                <a:off x="5184270" y="3425250"/>
                <a:ext cx="298440" cy="110880"/>
              </p14:xfrm>
            </p:contentPart>
          </mc:Choice>
          <mc:Fallback xmlns="">
            <p:pic>
              <p:nvPicPr>
                <p:cNvPr id="1241093" name="墨迹 1241092">
                  <a:extLst>
                    <a:ext uri="{FF2B5EF4-FFF2-40B4-BE49-F238E27FC236}">
                      <a16:creationId xmlns:a16="http://schemas.microsoft.com/office/drawing/2014/main" id="{DBAED64E-E3C9-415C-8D96-0AE1BFA70ED3}"/>
                    </a:ext>
                  </a:extLst>
                </p:cNvPr>
                <p:cNvPicPr/>
                <p:nvPr/>
              </p:nvPicPr>
              <p:blipFill>
                <a:blip r:embed="rId132"/>
                <a:stretch>
                  <a:fillRect/>
                </a:stretch>
              </p:blipFill>
              <p:spPr>
                <a:xfrm>
                  <a:off x="5166270" y="3407610"/>
                  <a:ext cx="334080" cy="1465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091" name="Rectangle 3"/>
          <p:cNvSpPr>
            <a:spLocks noGrp="1" noChangeArrowheads="1"/>
          </p:cNvSpPr>
          <p:nvPr>
            <p:ph idx="1"/>
          </p:nvPr>
        </p:nvSpPr>
        <p:spPr>
          <a:xfrm>
            <a:off x="694690" y="363855"/>
            <a:ext cx="8361045" cy="6130290"/>
          </a:xfrm>
        </p:spPr>
        <p:txBody>
          <a:bodyPr vert="horz" wrap="square" lIns="91440" tIns="45720" rIns="91440" bIns="45720" numCol="1" anchor="t" anchorCtr="0" compatLnSpc="1">
            <a:normAutofit fontScale="92500" lnSpcReduction="10000"/>
          </a:bodyPr>
          <a:lstStyle/>
          <a:p>
            <a:pPr marL="742950" marR="0" lvl="1" indent="-285750" algn="l" defTabSz="914400" rtl="0" eaLnBrk="1" fontAlgn="base" latinLnBrk="0" hangingPunct="1">
              <a:lnSpc>
                <a:spcPct val="135000"/>
              </a:lnSpc>
              <a:spcBef>
                <a:spcPct val="20000"/>
              </a:spcBef>
              <a:spcAft>
                <a:spcPct val="0"/>
              </a:spcAft>
              <a:buClr>
                <a:schemeClr val="tx1"/>
              </a:buClr>
              <a:buSzTx/>
              <a:buFontTx/>
              <a:buChar char="–"/>
              <a:defRPr/>
            </a:pPr>
            <a:r>
              <a:rPr kumimoji="1" lang="en-US" altLang="zh-CN"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 </a:t>
            </a:r>
            <a:r>
              <a:rPr kumimoji="1" lang="en-US" altLang="zh-CN" sz="16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mn-ea"/>
              </a:rPr>
              <a:t>Denaturing Gels</a:t>
            </a:r>
          </a:p>
          <a:p>
            <a:pPr marL="1143000" marR="0" lvl="2" indent="-228600" algn="l" defTabSz="914400" rtl="0" eaLnBrk="1" fontAlgn="base" latinLnBrk="0" hangingPunct="1">
              <a:lnSpc>
                <a:spcPct val="135000"/>
              </a:lnSpc>
              <a:spcBef>
                <a:spcPct val="20000"/>
              </a:spcBef>
              <a:spcAft>
                <a:spcPct val="0"/>
              </a:spcAft>
              <a:buClr>
                <a:schemeClr val="tx1"/>
              </a:buClr>
              <a:buSzTx/>
              <a:buFontTx/>
              <a:buChar char="»"/>
              <a:defRPr/>
            </a:pPr>
            <a:r>
              <a:rPr kumimoji="1" lang="en-US" altLang="zh-CN" sz="1600" b="1" i="0" u="none" strike="noStrike" kern="0" cap="none" spc="0" normalizeH="0" baseline="0" noProof="0">
                <a:ln>
                  <a:noFill/>
                </a:ln>
                <a:solidFill>
                  <a:schemeClr val="tx1"/>
                </a:solidFill>
                <a:effectLst/>
                <a:uLnTx/>
                <a:uFillTx/>
                <a:latin typeface="Arial" panose="020B0604020202020204" pitchFamily="34" charset="0"/>
                <a:ea typeface="+mn-ea"/>
              </a:rPr>
              <a:t>Run  run under conditions that disrupt the natural structure of the analyte, causing it to unfold into a linear chain.</a:t>
            </a:r>
          </a:p>
          <a:p>
            <a:pPr marL="1143000" marR="0" lvl="2" indent="-228600" algn="l" defTabSz="914400" rtl="0" eaLnBrk="1" fontAlgn="base" latinLnBrk="0" hangingPunct="1">
              <a:lnSpc>
                <a:spcPct val="135000"/>
              </a:lnSpc>
              <a:spcBef>
                <a:spcPct val="20000"/>
              </a:spcBef>
              <a:spcAft>
                <a:spcPct val="0"/>
              </a:spcAft>
              <a:buClr>
                <a:schemeClr val="tx1"/>
              </a:buClr>
              <a:buSzTx/>
              <a:buFontTx/>
              <a:buChar char="»"/>
              <a:defRPr/>
            </a:pPr>
            <a:r>
              <a:rPr kumimoji="1" lang="en-US" altLang="zh-CN" sz="1600" b="1" i="0" u="none" strike="noStrike" kern="0" cap="none" spc="0" normalizeH="0" baseline="0" noProof="0">
                <a:ln>
                  <a:noFill/>
                </a:ln>
                <a:solidFill>
                  <a:schemeClr val="tx1"/>
                </a:solidFill>
                <a:effectLst/>
                <a:uLnTx/>
                <a:uFillTx/>
                <a:latin typeface="Arial" panose="020B0604020202020204" pitchFamily="34" charset="0"/>
                <a:ea typeface="+mn-ea"/>
              </a:rPr>
              <a:t>The secondary, tertiary, and quaternary levels of biomolecular structure are disrupted, leaving only the primary structure to be analyzed.</a:t>
            </a:r>
          </a:p>
          <a:p>
            <a:pPr marL="1143000" marR="0" lvl="2" indent="-228600" algn="l" defTabSz="914400" rtl="0" eaLnBrk="1" fontAlgn="base" latinLnBrk="0" hangingPunct="1">
              <a:lnSpc>
                <a:spcPct val="135000"/>
              </a:lnSpc>
              <a:spcBef>
                <a:spcPct val="20000"/>
              </a:spcBef>
              <a:spcAft>
                <a:spcPct val="0"/>
              </a:spcAft>
              <a:buClr>
                <a:schemeClr val="tx1"/>
              </a:buClr>
              <a:buSzTx/>
              <a:buFontTx/>
              <a:buChar char="»"/>
              <a:defRPr/>
            </a:pPr>
            <a:r>
              <a:rPr kumimoji="1" lang="en-US" altLang="zh-CN" sz="1600" b="1" i="0" u="none" strike="noStrike" kern="0" cap="none" spc="0" normalizeH="0" baseline="0" noProof="0">
                <a:ln>
                  <a:noFill/>
                </a:ln>
                <a:solidFill>
                  <a:schemeClr val="tx1"/>
                </a:solidFill>
                <a:effectLst/>
                <a:uLnTx/>
                <a:uFillTx/>
                <a:latin typeface="Arial" panose="020B0604020202020204" pitchFamily="34" charset="0"/>
                <a:ea typeface="+mn-ea"/>
              </a:rPr>
              <a:t>The mobility of each macromolecule depends </a:t>
            </a:r>
            <a:r>
              <a:rPr kumimoji="1" lang="en-US" altLang="zh-CN" sz="1600" b="1" i="0" u="none" strike="noStrike" kern="0" cap="none" spc="0" normalizeH="0" baseline="0" noProof="0">
                <a:ln>
                  <a:noFill/>
                </a:ln>
                <a:solidFill>
                  <a:srgbClr val="0070C0"/>
                </a:solidFill>
                <a:effectLst/>
                <a:uLnTx/>
                <a:uFillTx/>
                <a:latin typeface="Arial" panose="020B0604020202020204" pitchFamily="34" charset="0"/>
                <a:ea typeface="+mn-ea"/>
              </a:rPr>
              <a:t>only</a:t>
            </a:r>
            <a:r>
              <a:rPr kumimoji="1" lang="en-US" altLang="zh-CN" sz="1600" b="1" i="0" u="none" strike="noStrike" kern="0" cap="none" spc="0" normalizeH="0" baseline="0" noProof="0">
                <a:ln>
                  <a:noFill/>
                </a:ln>
                <a:solidFill>
                  <a:schemeClr val="tx1"/>
                </a:solidFill>
                <a:effectLst/>
                <a:uLnTx/>
                <a:uFillTx/>
                <a:latin typeface="Arial" panose="020B0604020202020204" pitchFamily="34" charset="0"/>
                <a:ea typeface="+mn-ea"/>
              </a:rPr>
              <a:t> on its linear length and its mass-to-charge ratio</a:t>
            </a:r>
          </a:p>
          <a:p>
            <a:pPr marL="1143000" marR="0" lvl="2" indent="-228600" algn="l" defTabSz="914400" rtl="0" eaLnBrk="1" fontAlgn="base" latinLnBrk="0" hangingPunct="1">
              <a:lnSpc>
                <a:spcPct val="135000"/>
              </a:lnSpc>
              <a:spcBef>
                <a:spcPct val="20000"/>
              </a:spcBef>
              <a:spcAft>
                <a:spcPct val="0"/>
              </a:spcAft>
              <a:buClr>
                <a:schemeClr val="tx1"/>
              </a:buClr>
              <a:buSzTx/>
              <a:buFontTx/>
              <a:buChar char="»"/>
              <a:defRPr/>
            </a:pPr>
            <a:r>
              <a:rPr kumimoji="1" lang="en-US" altLang="zh-CN" sz="1600" b="1" i="0" u="none" strike="noStrike" kern="0" cap="none" spc="0" normalizeH="0" baseline="0" noProof="0">
                <a:ln>
                  <a:noFill/>
                </a:ln>
                <a:solidFill>
                  <a:srgbClr val="0070C0"/>
                </a:solidFill>
                <a:effectLst/>
                <a:uLnTx/>
                <a:uFillTx/>
                <a:latin typeface="Arial" panose="020B0604020202020204" pitchFamily="34" charset="0"/>
                <a:ea typeface="+mn-ea"/>
              </a:rPr>
              <a:t>Nucleic acid</a:t>
            </a:r>
            <a:r>
              <a:rPr kumimoji="1" lang="en-US" altLang="zh-CN" sz="1600" b="1" i="0" u="none" strike="noStrike" kern="0" cap="none" spc="0" normalizeH="0" baseline="0" noProof="0">
                <a:ln>
                  <a:noFill/>
                </a:ln>
                <a:solidFill>
                  <a:schemeClr val="tx1"/>
                </a:solidFill>
                <a:effectLst/>
                <a:uLnTx/>
                <a:uFillTx/>
                <a:latin typeface="Arial" panose="020B0604020202020204" pitchFamily="34" charset="0"/>
                <a:ea typeface="+mn-ea"/>
              </a:rPr>
              <a:t>: urea; </a:t>
            </a:r>
            <a:r>
              <a:rPr kumimoji="1" lang="en-US" altLang="zh-CN" sz="1600" b="1" i="0" u="none" strike="noStrike" kern="0" cap="none" spc="0" normalizeH="0" baseline="0" noProof="0">
                <a:ln>
                  <a:noFill/>
                </a:ln>
                <a:solidFill>
                  <a:srgbClr val="0070C0"/>
                </a:solidFill>
                <a:effectLst/>
                <a:uLnTx/>
                <a:uFillTx/>
                <a:latin typeface="Arial" panose="020B0604020202020204" pitchFamily="34" charset="0"/>
                <a:ea typeface="+mn-ea"/>
              </a:rPr>
              <a:t>Proteins</a:t>
            </a:r>
            <a:r>
              <a:rPr kumimoji="1" lang="en-US" altLang="zh-CN" sz="1600" b="1" i="0" u="none" strike="noStrike" kern="0" cap="none" spc="0" normalizeH="0" baseline="0" noProof="0">
                <a:ln>
                  <a:noFill/>
                </a:ln>
                <a:solidFill>
                  <a:schemeClr val="tx1"/>
                </a:solidFill>
                <a:effectLst/>
                <a:uLnTx/>
                <a:uFillTx/>
                <a:latin typeface="Arial" panose="020B0604020202020204" pitchFamily="34" charset="0"/>
                <a:ea typeface="+mn-ea"/>
              </a:rPr>
              <a:t>: SDS, beta-mercaptoethanol or dithiothreitol; </a:t>
            </a:r>
            <a:r>
              <a:rPr kumimoji="1" lang="en-US" altLang="zh-CN" sz="1600" b="1" i="0" u="none" strike="noStrike" kern="0" cap="none" spc="0" normalizeH="0" baseline="0" noProof="0">
                <a:ln>
                  <a:noFill/>
                </a:ln>
                <a:solidFill>
                  <a:srgbClr val="0070C0"/>
                </a:solidFill>
                <a:effectLst/>
                <a:uLnTx/>
                <a:uFillTx/>
                <a:latin typeface="Arial" panose="020B0604020202020204" pitchFamily="34" charset="0"/>
                <a:ea typeface="+mn-ea"/>
              </a:rPr>
              <a:t>RNA</a:t>
            </a:r>
            <a:r>
              <a:rPr kumimoji="1" lang="en-US" altLang="zh-CN" sz="1600" b="1" i="0" u="none" strike="noStrike" kern="0" cap="none" spc="0" normalizeH="0" baseline="0" noProof="0">
                <a:ln>
                  <a:noFill/>
                </a:ln>
                <a:solidFill>
                  <a:schemeClr val="tx1"/>
                </a:solidFill>
                <a:effectLst/>
                <a:uLnTx/>
                <a:uFillTx/>
                <a:latin typeface="Arial" panose="020B0604020202020204" pitchFamily="34" charset="0"/>
                <a:ea typeface="+mn-ea"/>
              </a:rPr>
              <a:t>: Urea, DMSO and glyoxal</a:t>
            </a:r>
          </a:p>
          <a:p>
            <a:pPr marL="1143000" marR="0" lvl="2" indent="-228600" algn="l" defTabSz="914400" rtl="0" eaLnBrk="1" fontAlgn="base" latinLnBrk="0" hangingPunct="1">
              <a:lnSpc>
                <a:spcPct val="135000"/>
              </a:lnSpc>
              <a:spcBef>
                <a:spcPct val="20000"/>
              </a:spcBef>
              <a:spcAft>
                <a:spcPct val="0"/>
              </a:spcAft>
              <a:buClr>
                <a:schemeClr val="tx1"/>
              </a:buClr>
              <a:buSzTx/>
              <a:buFontTx/>
              <a:buChar char="»"/>
              <a:defRPr/>
            </a:pPr>
            <a:r>
              <a:rPr kumimoji="1" lang="en-US" altLang="zh-CN" sz="1600" b="1" i="0" u="none" strike="noStrike" kern="0" cap="none" spc="0" normalizeH="0" baseline="0" noProof="0">
                <a:ln>
                  <a:noFill/>
                </a:ln>
                <a:solidFill>
                  <a:srgbClr val="0070C0"/>
                </a:solidFill>
                <a:effectLst/>
                <a:uLnTx/>
                <a:uFillTx/>
                <a:latin typeface="Arial" panose="020B0604020202020204" pitchFamily="34" charset="0"/>
                <a:ea typeface="+mn-ea"/>
                <a:sym typeface="+mn-ea"/>
              </a:rPr>
              <a:t>Reducing PAGE</a:t>
            </a:r>
            <a:r>
              <a:rPr kumimoji="1" lang="en-US" altLang="zh-CN" sz="1600" b="1" i="0" u="none" strike="noStrike" kern="0" cap="none" spc="0" normalizeH="0" baseline="0" noProof="0">
                <a:ln>
                  <a:noFill/>
                </a:ln>
                <a:solidFill>
                  <a:schemeClr val="tx1"/>
                </a:solidFill>
                <a:effectLst/>
                <a:uLnTx/>
                <a:uFillTx/>
                <a:latin typeface="Arial" panose="020B0604020202020204" pitchFamily="34" charset="0"/>
                <a:ea typeface="+mn-ea"/>
                <a:sym typeface="+mn-ea"/>
              </a:rPr>
              <a:t> is the most common form of protein electrophoresis</a:t>
            </a:r>
          </a:p>
          <a:p>
            <a:pPr marL="685800" marR="0" lvl="1" indent="-228600" algn="l" defTabSz="914400" rtl="0" eaLnBrk="1" fontAlgn="base" latinLnBrk="0" hangingPunct="1">
              <a:lnSpc>
                <a:spcPct val="135000"/>
              </a:lnSpc>
              <a:spcBef>
                <a:spcPct val="20000"/>
              </a:spcBef>
              <a:spcAft>
                <a:spcPct val="0"/>
              </a:spcAft>
              <a:buClr>
                <a:schemeClr val="tx1"/>
              </a:buClr>
              <a:buSzTx/>
              <a:buFontTx/>
              <a:buChar char="»"/>
              <a:defRPr/>
            </a:pPr>
            <a:r>
              <a:rPr kumimoji="1" lang="en-US" altLang="zh-CN" sz="1600" b="1" kern="0" noProof="0">
                <a:ln>
                  <a:noFill/>
                </a:ln>
                <a:effectLst>
                  <a:outerShdw blurRad="38100" dist="38100" dir="2700000" algn="tl">
                    <a:srgbClr val="000000">
                      <a:alpha val="43137"/>
                    </a:srgbClr>
                  </a:outerShdw>
                </a:effectLst>
                <a:uLnTx/>
                <a:ea typeface="+mn-ea"/>
                <a:sym typeface="+mn-ea"/>
              </a:rPr>
              <a:t> Native Gels</a:t>
            </a:r>
            <a:endParaRPr kumimoji="1" lang="en-US" altLang="zh-CN" sz="1600" b="1"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mn-ea"/>
            </a:endParaRPr>
          </a:p>
          <a:p>
            <a:pPr marL="1143000" marR="0" lvl="2" indent="-228600" algn="l" defTabSz="914400" rtl="0" eaLnBrk="1" fontAlgn="base" latinLnBrk="0" hangingPunct="1">
              <a:lnSpc>
                <a:spcPct val="135000"/>
              </a:lnSpc>
              <a:spcBef>
                <a:spcPct val="20000"/>
              </a:spcBef>
              <a:spcAft>
                <a:spcPct val="0"/>
              </a:spcAft>
              <a:buClr>
                <a:schemeClr val="tx1"/>
              </a:buClr>
              <a:buSzTx/>
              <a:buFontTx/>
              <a:buChar char="»"/>
              <a:defRPr/>
            </a:pPr>
            <a:r>
              <a:rPr kumimoji="1" lang="en-US" altLang="zh-CN" sz="1600" b="1" kern="0" noProof="0">
                <a:ln>
                  <a:noFill/>
                </a:ln>
                <a:effectLst/>
                <a:uLnTx/>
                <a:ea typeface="+mn-ea"/>
                <a:sym typeface="+mn-ea"/>
              </a:rPr>
              <a:t>Run in non-denaturing conditions, so that the analyte's natural structure is maintained</a:t>
            </a:r>
            <a:endParaRPr kumimoji="1" lang="en-US" altLang="zh-CN" sz="1600" b="1" i="0" u="none" strike="noStrike" kern="0" cap="none" spc="0" normalizeH="0" baseline="0" noProof="0">
              <a:ln>
                <a:noFill/>
              </a:ln>
              <a:solidFill>
                <a:schemeClr val="tx1"/>
              </a:solidFill>
              <a:effectLst/>
              <a:uLnTx/>
              <a:uFillTx/>
              <a:latin typeface="Arial" panose="020B0604020202020204" pitchFamily="34" charset="0"/>
              <a:ea typeface="+mn-ea"/>
            </a:endParaRPr>
          </a:p>
          <a:p>
            <a:pPr marL="1143000" marR="0" lvl="2" indent="-228600" algn="l" defTabSz="914400" rtl="0" eaLnBrk="1" fontAlgn="base" latinLnBrk="0" hangingPunct="1">
              <a:lnSpc>
                <a:spcPct val="135000"/>
              </a:lnSpc>
              <a:spcBef>
                <a:spcPct val="20000"/>
              </a:spcBef>
              <a:spcAft>
                <a:spcPct val="0"/>
              </a:spcAft>
              <a:buClr>
                <a:schemeClr val="tx1"/>
              </a:buClr>
              <a:buSzTx/>
              <a:buFontTx/>
              <a:buChar char="»"/>
              <a:defRPr/>
            </a:pPr>
            <a:r>
              <a:rPr kumimoji="1" lang="en-US" altLang="zh-CN" sz="1600" b="1" kern="0" noProof="0">
                <a:ln>
                  <a:noFill/>
                </a:ln>
                <a:effectLst/>
                <a:uLnTx/>
                <a:ea typeface="+mn-ea"/>
                <a:sym typeface="+mn-ea"/>
              </a:rPr>
              <a:t>Allows the physical size of the folded or assembled complex to affect the mobility, allowing for analysis of all four levels of the biomolecular structure</a:t>
            </a:r>
            <a:endParaRPr kumimoji="1" lang="en-US" altLang="zh-CN" sz="1600" b="1" i="0" u="none" strike="noStrike" kern="0" cap="none" spc="0" normalizeH="0" baseline="0" noProof="0">
              <a:ln>
                <a:noFill/>
              </a:ln>
              <a:solidFill>
                <a:schemeClr val="tx1"/>
              </a:solidFill>
              <a:effectLst/>
              <a:uLnTx/>
              <a:uFillTx/>
              <a:latin typeface="Arial" panose="020B0604020202020204" pitchFamily="34" charset="0"/>
              <a:ea typeface="+mn-ea"/>
            </a:endParaRPr>
          </a:p>
          <a:p>
            <a:pPr marL="1143000" marR="0" lvl="2" indent="-228600" algn="l" defTabSz="914400" rtl="0" eaLnBrk="1" fontAlgn="base" latinLnBrk="0" hangingPunct="1">
              <a:lnSpc>
                <a:spcPct val="135000"/>
              </a:lnSpc>
              <a:spcBef>
                <a:spcPct val="20000"/>
              </a:spcBef>
              <a:spcAft>
                <a:spcPct val="0"/>
              </a:spcAft>
              <a:buClr>
                <a:schemeClr val="tx1"/>
              </a:buClr>
              <a:buSzTx/>
              <a:buFontTx/>
              <a:buChar char="»"/>
              <a:defRPr/>
            </a:pPr>
            <a:r>
              <a:rPr kumimoji="1" lang="en-US" altLang="zh-CN" sz="1600" b="1" kern="0" noProof="0">
                <a:ln>
                  <a:noFill/>
                </a:ln>
                <a:effectLst/>
                <a:uLnTx/>
                <a:ea typeface="+mn-ea"/>
                <a:sym typeface="+mn-ea"/>
              </a:rPr>
              <a:t>Do not use a charged denaturing agent</a:t>
            </a:r>
          </a:p>
          <a:p>
            <a:pPr marL="1143000" marR="0" lvl="2" indent="-228600" algn="l" defTabSz="914400" rtl="0" eaLnBrk="1" fontAlgn="base" latinLnBrk="0" hangingPunct="1">
              <a:lnSpc>
                <a:spcPct val="135000"/>
              </a:lnSpc>
              <a:spcBef>
                <a:spcPct val="20000"/>
              </a:spcBef>
              <a:spcAft>
                <a:spcPct val="0"/>
              </a:spcAft>
              <a:buClr>
                <a:schemeClr val="tx1"/>
              </a:buClr>
              <a:buSzTx/>
              <a:buFontTx/>
              <a:buChar char="»"/>
              <a:defRPr/>
            </a:pPr>
            <a:r>
              <a:rPr kumimoji="1" lang="en-US" altLang="zh-CN" sz="1600" b="1" kern="0" noProof="0">
                <a:ln>
                  <a:noFill/>
                </a:ln>
                <a:effectLst/>
                <a:uLnTx/>
                <a:ea typeface="+mn-ea"/>
                <a:sym typeface="+mn-ea"/>
              </a:rPr>
              <a:t>Separate based on  molecular mass</a:t>
            </a:r>
            <a:r>
              <a:rPr kumimoji="1" lang="zh-CN" altLang="en-US" sz="1600" b="1" kern="0" noProof="0">
                <a:ln>
                  <a:noFill/>
                </a:ln>
                <a:effectLst/>
                <a:uLnTx/>
                <a:ea typeface="+mn-ea"/>
                <a:sym typeface="+mn-ea"/>
              </a:rPr>
              <a:t>，</a:t>
            </a:r>
            <a:r>
              <a:rPr kumimoji="1" lang="en-US" altLang="zh-CN" sz="1600" b="1" kern="0" noProof="0">
                <a:ln>
                  <a:noFill/>
                </a:ln>
                <a:effectLst/>
                <a:uLnTx/>
                <a:ea typeface="+mn-ea"/>
                <a:sym typeface="+mn-ea"/>
              </a:rPr>
              <a:t>intrinsic charge, the cross-sectional area</a:t>
            </a:r>
            <a:endParaRPr kumimoji="1" lang="en-US" altLang="zh-CN" sz="1600" b="1" i="0" u="none" strike="noStrike" kern="0" cap="none" spc="0" normalizeH="0" baseline="0" noProof="0">
              <a:ln>
                <a:noFill/>
              </a:ln>
              <a:solidFill>
                <a:schemeClr val="tx1"/>
              </a:solidFill>
              <a:effectLst/>
              <a:uLnTx/>
              <a:uFillTx/>
              <a:latin typeface="+mn-lt"/>
              <a:ea typeface="+mn-ea"/>
              <a:cs typeface="+mn-cs"/>
            </a:endParaRPr>
          </a:p>
        </p:txBody>
      </p:sp>
      <p:pic>
        <p:nvPicPr>
          <p:cNvPr id="4" name="图片 3"/>
          <p:cNvPicPr>
            <a:picLocks noChangeAspect="1"/>
          </p:cNvPicPr>
          <p:nvPr/>
        </p:nvPicPr>
        <p:blipFill>
          <a:blip r:embed="rId3"/>
          <a:srcRect l="27997" t="9610" r="30079" b="52390"/>
          <a:stretch>
            <a:fillRect/>
          </a:stretch>
        </p:blipFill>
        <p:spPr>
          <a:xfrm>
            <a:off x="207010" y="4728845"/>
            <a:ext cx="1034415" cy="1912620"/>
          </a:xfrm>
          <a:prstGeom prst="rect">
            <a:avLst/>
          </a:prstGeom>
        </p:spPr>
      </p:pic>
      <p:grpSp>
        <p:nvGrpSpPr>
          <p:cNvPr id="22" name="组合 21">
            <a:extLst>
              <a:ext uri="{FF2B5EF4-FFF2-40B4-BE49-F238E27FC236}">
                <a16:creationId xmlns:a16="http://schemas.microsoft.com/office/drawing/2014/main" id="{D2B31A54-5CF5-4DE8-A342-71024ECEFA30}"/>
              </a:ext>
            </a:extLst>
          </p:cNvPr>
          <p:cNvGrpSpPr/>
          <p:nvPr/>
        </p:nvGrpSpPr>
        <p:grpSpPr>
          <a:xfrm>
            <a:off x="3316950" y="413850"/>
            <a:ext cx="1359000" cy="642600"/>
            <a:chOff x="3316950" y="413850"/>
            <a:chExt cx="1359000" cy="642600"/>
          </a:xfrm>
        </p:grpSpPr>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513C277B-EC2B-477D-A89E-A6AD2310267B}"/>
                    </a:ext>
                  </a:extLst>
                </p14:cNvPr>
                <p14:cNvContentPartPr/>
                <p14:nvPr/>
              </p14:nvContentPartPr>
              <p14:xfrm>
                <a:off x="3531150" y="413850"/>
                <a:ext cx="11160" cy="97200"/>
              </p14:xfrm>
            </p:contentPart>
          </mc:Choice>
          <mc:Fallback xmlns="">
            <p:pic>
              <p:nvPicPr>
                <p:cNvPr id="2" name="墨迹 1">
                  <a:extLst>
                    <a:ext uri="{FF2B5EF4-FFF2-40B4-BE49-F238E27FC236}">
                      <a16:creationId xmlns:a16="http://schemas.microsoft.com/office/drawing/2014/main" id="{513C277B-EC2B-477D-A89E-A6AD2310267B}"/>
                    </a:ext>
                  </a:extLst>
                </p:cNvPr>
                <p:cNvPicPr/>
                <p:nvPr/>
              </p:nvPicPr>
              <p:blipFill>
                <a:blip r:embed="rId5"/>
                <a:stretch>
                  <a:fillRect/>
                </a:stretch>
              </p:blipFill>
              <p:spPr>
                <a:xfrm>
                  <a:off x="3513150" y="396210"/>
                  <a:ext cx="468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6D94B3BC-9085-47D3-B693-62B06E379BCE}"/>
                    </a:ext>
                  </a:extLst>
                </p14:cNvPr>
                <p14:cNvContentPartPr/>
                <p14:nvPr/>
              </p14:nvContentPartPr>
              <p14:xfrm>
                <a:off x="3316950" y="541650"/>
                <a:ext cx="262440" cy="66960"/>
              </p14:xfrm>
            </p:contentPart>
          </mc:Choice>
          <mc:Fallback xmlns="">
            <p:pic>
              <p:nvPicPr>
                <p:cNvPr id="3" name="墨迹 2">
                  <a:extLst>
                    <a:ext uri="{FF2B5EF4-FFF2-40B4-BE49-F238E27FC236}">
                      <a16:creationId xmlns:a16="http://schemas.microsoft.com/office/drawing/2014/main" id="{6D94B3BC-9085-47D3-B693-62B06E379BCE}"/>
                    </a:ext>
                  </a:extLst>
                </p:cNvPr>
                <p:cNvPicPr/>
                <p:nvPr/>
              </p:nvPicPr>
              <p:blipFill>
                <a:blip r:embed="rId7"/>
                <a:stretch>
                  <a:fillRect/>
                </a:stretch>
              </p:blipFill>
              <p:spPr>
                <a:xfrm>
                  <a:off x="3299310" y="523650"/>
                  <a:ext cx="2980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3A3BA321-61BF-45B4-B741-B5352FE26014}"/>
                    </a:ext>
                  </a:extLst>
                </p14:cNvPr>
                <p14:cNvContentPartPr/>
                <p14:nvPr/>
              </p14:nvContentPartPr>
              <p14:xfrm>
                <a:off x="3507390" y="583770"/>
                <a:ext cx="20880" cy="176400"/>
              </p14:xfrm>
            </p:contentPart>
          </mc:Choice>
          <mc:Fallback xmlns="">
            <p:pic>
              <p:nvPicPr>
                <p:cNvPr id="5" name="墨迹 4">
                  <a:extLst>
                    <a:ext uri="{FF2B5EF4-FFF2-40B4-BE49-F238E27FC236}">
                      <a16:creationId xmlns:a16="http://schemas.microsoft.com/office/drawing/2014/main" id="{3A3BA321-61BF-45B4-B741-B5352FE26014}"/>
                    </a:ext>
                  </a:extLst>
                </p:cNvPr>
                <p:cNvPicPr/>
                <p:nvPr/>
              </p:nvPicPr>
              <p:blipFill>
                <a:blip r:embed="rId9"/>
                <a:stretch>
                  <a:fillRect/>
                </a:stretch>
              </p:blipFill>
              <p:spPr>
                <a:xfrm>
                  <a:off x="3489750" y="565770"/>
                  <a:ext cx="565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9C836700-C743-428F-A092-C95A5EB06292}"/>
                    </a:ext>
                  </a:extLst>
                </p14:cNvPr>
                <p14:cNvContentPartPr/>
                <p14:nvPr/>
              </p14:nvContentPartPr>
              <p14:xfrm>
                <a:off x="3399030" y="607890"/>
                <a:ext cx="168840" cy="180000"/>
              </p14:xfrm>
            </p:contentPart>
          </mc:Choice>
          <mc:Fallback xmlns="">
            <p:pic>
              <p:nvPicPr>
                <p:cNvPr id="6" name="墨迹 5">
                  <a:extLst>
                    <a:ext uri="{FF2B5EF4-FFF2-40B4-BE49-F238E27FC236}">
                      <a16:creationId xmlns:a16="http://schemas.microsoft.com/office/drawing/2014/main" id="{9C836700-C743-428F-A092-C95A5EB06292}"/>
                    </a:ext>
                  </a:extLst>
                </p:cNvPr>
                <p:cNvPicPr/>
                <p:nvPr/>
              </p:nvPicPr>
              <p:blipFill>
                <a:blip r:embed="rId11"/>
                <a:stretch>
                  <a:fillRect/>
                </a:stretch>
              </p:blipFill>
              <p:spPr>
                <a:xfrm>
                  <a:off x="3381390" y="589890"/>
                  <a:ext cx="204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55F8DEE6-6220-43CE-87B2-C45BE036867F}"/>
                    </a:ext>
                  </a:extLst>
                </p14:cNvPr>
                <p14:cNvContentPartPr/>
                <p14:nvPr/>
              </p14:nvContentPartPr>
              <p14:xfrm>
                <a:off x="3602070" y="629130"/>
                <a:ext cx="28800" cy="127440"/>
              </p14:xfrm>
            </p:contentPart>
          </mc:Choice>
          <mc:Fallback xmlns="">
            <p:pic>
              <p:nvPicPr>
                <p:cNvPr id="7" name="墨迹 6">
                  <a:extLst>
                    <a:ext uri="{FF2B5EF4-FFF2-40B4-BE49-F238E27FC236}">
                      <a16:creationId xmlns:a16="http://schemas.microsoft.com/office/drawing/2014/main" id="{55F8DEE6-6220-43CE-87B2-C45BE036867F}"/>
                    </a:ext>
                  </a:extLst>
                </p:cNvPr>
                <p:cNvPicPr/>
                <p:nvPr/>
              </p:nvPicPr>
              <p:blipFill>
                <a:blip r:embed="rId13"/>
                <a:stretch>
                  <a:fillRect/>
                </a:stretch>
              </p:blipFill>
              <p:spPr>
                <a:xfrm>
                  <a:off x="3584070" y="611130"/>
                  <a:ext cx="644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95FC17FB-A58B-4801-9B04-D5F3D19AEBC2}"/>
                    </a:ext>
                  </a:extLst>
                </p14:cNvPr>
                <p14:cNvContentPartPr/>
                <p14:nvPr/>
              </p14:nvContentPartPr>
              <p14:xfrm>
                <a:off x="3438990" y="812370"/>
                <a:ext cx="154800" cy="168120"/>
              </p14:xfrm>
            </p:contentPart>
          </mc:Choice>
          <mc:Fallback xmlns="">
            <p:pic>
              <p:nvPicPr>
                <p:cNvPr id="8" name="墨迹 7">
                  <a:extLst>
                    <a:ext uri="{FF2B5EF4-FFF2-40B4-BE49-F238E27FC236}">
                      <a16:creationId xmlns:a16="http://schemas.microsoft.com/office/drawing/2014/main" id="{95FC17FB-A58B-4801-9B04-D5F3D19AEBC2}"/>
                    </a:ext>
                  </a:extLst>
                </p:cNvPr>
                <p:cNvPicPr/>
                <p:nvPr/>
              </p:nvPicPr>
              <p:blipFill>
                <a:blip r:embed="rId15"/>
                <a:stretch>
                  <a:fillRect/>
                </a:stretch>
              </p:blipFill>
              <p:spPr>
                <a:xfrm>
                  <a:off x="3421350" y="794730"/>
                  <a:ext cx="1904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B44AF8DB-2B2E-4903-8E50-7769744C9881}"/>
                    </a:ext>
                  </a:extLst>
                </p14:cNvPr>
                <p14:cNvContentPartPr/>
                <p14:nvPr/>
              </p14:nvContentPartPr>
              <p14:xfrm>
                <a:off x="3467070" y="717330"/>
                <a:ext cx="290520" cy="334800"/>
              </p14:xfrm>
            </p:contentPart>
          </mc:Choice>
          <mc:Fallback xmlns="">
            <p:pic>
              <p:nvPicPr>
                <p:cNvPr id="9" name="墨迹 8">
                  <a:extLst>
                    <a:ext uri="{FF2B5EF4-FFF2-40B4-BE49-F238E27FC236}">
                      <a16:creationId xmlns:a16="http://schemas.microsoft.com/office/drawing/2014/main" id="{B44AF8DB-2B2E-4903-8E50-7769744C9881}"/>
                    </a:ext>
                  </a:extLst>
                </p:cNvPr>
                <p:cNvPicPr/>
                <p:nvPr/>
              </p:nvPicPr>
              <p:blipFill>
                <a:blip r:embed="rId17"/>
                <a:stretch>
                  <a:fillRect/>
                </a:stretch>
              </p:blipFill>
              <p:spPr>
                <a:xfrm>
                  <a:off x="3449430" y="699330"/>
                  <a:ext cx="32616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86F0AC14-9A6A-488D-930D-19DEA2A0E196}"/>
                    </a:ext>
                  </a:extLst>
                </p14:cNvPr>
                <p14:cNvContentPartPr/>
                <p14:nvPr/>
              </p14:nvContentPartPr>
              <p14:xfrm>
                <a:off x="3796470" y="740730"/>
                <a:ext cx="46440" cy="50040"/>
              </p14:xfrm>
            </p:contentPart>
          </mc:Choice>
          <mc:Fallback xmlns="">
            <p:pic>
              <p:nvPicPr>
                <p:cNvPr id="10" name="墨迹 9">
                  <a:extLst>
                    <a:ext uri="{FF2B5EF4-FFF2-40B4-BE49-F238E27FC236}">
                      <a16:creationId xmlns:a16="http://schemas.microsoft.com/office/drawing/2014/main" id="{86F0AC14-9A6A-488D-930D-19DEA2A0E196}"/>
                    </a:ext>
                  </a:extLst>
                </p:cNvPr>
                <p:cNvPicPr/>
                <p:nvPr/>
              </p:nvPicPr>
              <p:blipFill>
                <a:blip r:embed="rId19"/>
                <a:stretch>
                  <a:fillRect/>
                </a:stretch>
              </p:blipFill>
              <p:spPr>
                <a:xfrm>
                  <a:off x="3778830" y="723090"/>
                  <a:ext cx="820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1C8733D5-543A-4A59-A8D3-7DEBE537E167}"/>
                    </a:ext>
                  </a:extLst>
                </p14:cNvPr>
                <p14:cNvContentPartPr/>
                <p14:nvPr/>
              </p14:nvContentPartPr>
              <p14:xfrm>
                <a:off x="3752910" y="549930"/>
                <a:ext cx="167760" cy="506520"/>
              </p14:xfrm>
            </p:contentPart>
          </mc:Choice>
          <mc:Fallback xmlns="">
            <p:pic>
              <p:nvPicPr>
                <p:cNvPr id="11" name="墨迹 10">
                  <a:extLst>
                    <a:ext uri="{FF2B5EF4-FFF2-40B4-BE49-F238E27FC236}">
                      <a16:creationId xmlns:a16="http://schemas.microsoft.com/office/drawing/2014/main" id="{1C8733D5-543A-4A59-A8D3-7DEBE537E167}"/>
                    </a:ext>
                  </a:extLst>
                </p:cNvPr>
                <p:cNvPicPr/>
                <p:nvPr/>
              </p:nvPicPr>
              <p:blipFill>
                <a:blip r:embed="rId21"/>
                <a:stretch>
                  <a:fillRect/>
                </a:stretch>
              </p:blipFill>
              <p:spPr>
                <a:xfrm>
                  <a:off x="3734910" y="531930"/>
                  <a:ext cx="20340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76343F17-E5D5-4AB0-B6C1-B3DE7A3A320A}"/>
                    </a:ext>
                  </a:extLst>
                </p14:cNvPr>
                <p14:cNvContentPartPr/>
                <p14:nvPr/>
              </p14:nvContentPartPr>
              <p14:xfrm>
                <a:off x="3882870" y="707610"/>
                <a:ext cx="163080" cy="85320"/>
              </p14:xfrm>
            </p:contentPart>
          </mc:Choice>
          <mc:Fallback xmlns="">
            <p:pic>
              <p:nvPicPr>
                <p:cNvPr id="12" name="墨迹 11">
                  <a:extLst>
                    <a:ext uri="{FF2B5EF4-FFF2-40B4-BE49-F238E27FC236}">
                      <a16:creationId xmlns:a16="http://schemas.microsoft.com/office/drawing/2014/main" id="{76343F17-E5D5-4AB0-B6C1-B3DE7A3A320A}"/>
                    </a:ext>
                  </a:extLst>
                </p:cNvPr>
                <p:cNvPicPr/>
                <p:nvPr/>
              </p:nvPicPr>
              <p:blipFill>
                <a:blip r:embed="rId23"/>
                <a:stretch>
                  <a:fillRect/>
                </a:stretch>
              </p:blipFill>
              <p:spPr>
                <a:xfrm>
                  <a:off x="3864870" y="689970"/>
                  <a:ext cx="1987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a:extLst>
                    <a:ext uri="{FF2B5EF4-FFF2-40B4-BE49-F238E27FC236}">
                      <a16:creationId xmlns:a16="http://schemas.microsoft.com/office/drawing/2014/main" id="{291355F6-2150-4FF1-B5F9-F262F0D264B3}"/>
                    </a:ext>
                  </a:extLst>
                </p14:cNvPr>
                <p14:cNvContentPartPr/>
                <p14:nvPr/>
              </p14:nvContentPartPr>
              <p14:xfrm>
                <a:off x="3911310" y="791850"/>
                <a:ext cx="155160" cy="42480"/>
              </p14:xfrm>
            </p:contentPart>
          </mc:Choice>
          <mc:Fallback xmlns="">
            <p:pic>
              <p:nvPicPr>
                <p:cNvPr id="13" name="墨迹 12">
                  <a:extLst>
                    <a:ext uri="{FF2B5EF4-FFF2-40B4-BE49-F238E27FC236}">
                      <a16:creationId xmlns:a16="http://schemas.microsoft.com/office/drawing/2014/main" id="{291355F6-2150-4FF1-B5F9-F262F0D264B3}"/>
                    </a:ext>
                  </a:extLst>
                </p:cNvPr>
                <p:cNvPicPr/>
                <p:nvPr/>
              </p:nvPicPr>
              <p:blipFill>
                <a:blip r:embed="rId25"/>
                <a:stretch>
                  <a:fillRect/>
                </a:stretch>
              </p:blipFill>
              <p:spPr>
                <a:xfrm>
                  <a:off x="3893310" y="773850"/>
                  <a:ext cx="1908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墨迹 13">
                  <a:extLst>
                    <a:ext uri="{FF2B5EF4-FFF2-40B4-BE49-F238E27FC236}">
                      <a16:creationId xmlns:a16="http://schemas.microsoft.com/office/drawing/2014/main" id="{56D3A23B-E895-4602-ABF5-7A15F41BD86C}"/>
                    </a:ext>
                  </a:extLst>
                </p14:cNvPr>
                <p14:cNvContentPartPr/>
                <p14:nvPr/>
              </p14:nvContentPartPr>
              <p14:xfrm>
                <a:off x="3877830" y="632730"/>
                <a:ext cx="236520" cy="333720"/>
              </p14:xfrm>
            </p:contentPart>
          </mc:Choice>
          <mc:Fallback xmlns="">
            <p:pic>
              <p:nvPicPr>
                <p:cNvPr id="14" name="墨迹 13">
                  <a:extLst>
                    <a:ext uri="{FF2B5EF4-FFF2-40B4-BE49-F238E27FC236}">
                      <a16:creationId xmlns:a16="http://schemas.microsoft.com/office/drawing/2014/main" id="{56D3A23B-E895-4602-ABF5-7A15F41BD86C}"/>
                    </a:ext>
                  </a:extLst>
                </p:cNvPr>
                <p:cNvPicPr/>
                <p:nvPr/>
              </p:nvPicPr>
              <p:blipFill>
                <a:blip r:embed="rId27"/>
                <a:stretch>
                  <a:fillRect/>
                </a:stretch>
              </p:blipFill>
              <p:spPr>
                <a:xfrm>
                  <a:off x="3860190" y="614730"/>
                  <a:ext cx="27216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墨迹 14">
                  <a:extLst>
                    <a:ext uri="{FF2B5EF4-FFF2-40B4-BE49-F238E27FC236}">
                      <a16:creationId xmlns:a16="http://schemas.microsoft.com/office/drawing/2014/main" id="{5F83C038-F988-47BE-8F79-A4FA11A7C8C3}"/>
                    </a:ext>
                  </a:extLst>
                </p14:cNvPr>
                <p14:cNvContentPartPr/>
                <p14:nvPr/>
              </p14:nvContentPartPr>
              <p14:xfrm>
                <a:off x="4164390" y="684210"/>
                <a:ext cx="19440" cy="204480"/>
              </p14:xfrm>
            </p:contentPart>
          </mc:Choice>
          <mc:Fallback xmlns="">
            <p:pic>
              <p:nvPicPr>
                <p:cNvPr id="15" name="墨迹 14">
                  <a:extLst>
                    <a:ext uri="{FF2B5EF4-FFF2-40B4-BE49-F238E27FC236}">
                      <a16:creationId xmlns:a16="http://schemas.microsoft.com/office/drawing/2014/main" id="{5F83C038-F988-47BE-8F79-A4FA11A7C8C3}"/>
                    </a:ext>
                  </a:extLst>
                </p:cNvPr>
                <p:cNvPicPr/>
                <p:nvPr/>
              </p:nvPicPr>
              <p:blipFill>
                <a:blip r:embed="rId29"/>
                <a:stretch>
                  <a:fillRect/>
                </a:stretch>
              </p:blipFill>
              <p:spPr>
                <a:xfrm>
                  <a:off x="4146390" y="666210"/>
                  <a:ext cx="55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墨迹 15">
                  <a:extLst>
                    <a:ext uri="{FF2B5EF4-FFF2-40B4-BE49-F238E27FC236}">
                      <a16:creationId xmlns:a16="http://schemas.microsoft.com/office/drawing/2014/main" id="{BD9F2B6B-D05E-4AD8-8688-A0349FD9A40F}"/>
                    </a:ext>
                  </a:extLst>
                </p14:cNvPr>
                <p14:cNvContentPartPr/>
                <p14:nvPr/>
              </p14:nvContentPartPr>
              <p14:xfrm>
                <a:off x="4184910" y="506730"/>
                <a:ext cx="137520" cy="545040"/>
              </p14:xfrm>
            </p:contentPart>
          </mc:Choice>
          <mc:Fallback xmlns="">
            <p:pic>
              <p:nvPicPr>
                <p:cNvPr id="16" name="墨迹 15">
                  <a:extLst>
                    <a:ext uri="{FF2B5EF4-FFF2-40B4-BE49-F238E27FC236}">
                      <a16:creationId xmlns:a16="http://schemas.microsoft.com/office/drawing/2014/main" id="{BD9F2B6B-D05E-4AD8-8688-A0349FD9A40F}"/>
                    </a:ext>
                  </a:extLst>
                </p:cNvPr>
                <p:cNvPicPr/>
                <p:nvPr/>
              </p:nvPicPr>
              <p:blipFill>
                <a:blip r:embed="rId31"/>
                <a:stretch>
                  <a:fillRect/>
                </a:stretch>
              </p:blipFill>
              <p:spPr>
                <a:xfrm>
                  <a:off x="4167270" y="488730"/>
                  <a:ext cx="173160" cy="58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墨迹 16">
                  <a:extLst>
                    <a:ext uri="{FF2B5EF4-FFF2-40B4-BE49-F238E27FC236}">
                      <a16:creationId xmlns:a16="http://schemas.microsoft.com/office/drawing/2014/main" id="{344A4C3A-327A-4FBC-AD8E-5E26BF4BD00B}"/>
                    </a:ext>
                  </a:extLst>
                </p14:cNvPr>
                <p14:cNvContentPartPr/>
                <p14:nvPr/>
              </p14:nvContentPartPr>
              <p14:xfrm>
                <a:off x="4206870" y="774570"/>
                <a:ext cx="108000" cy="42840"/>
              </p14:xfrm>
            </p:contentPart>
          </mc:Choice>
          <mc:Fallback xmlns="">
            <p:pic>
              <p:nvPicPr>
                <p:cNvPr id="17" name="墨迹 16">
                  <a:extLst>
                    <a:ext uri="{FF2B5EF4-FFF2-40B4-BE49-F238E27FC236}">
                      <a16:creationId xmlns:a16="http://schemas.microsoft.com/office/drawing/2014/main" id="{344A4C3A-327A-4FBC-AD8E-5E26BF4BD00B}"/>
                    </a:ext>
                  </a:extLst>
                </p:cNvPr>
                <p:cNvPicPr/>
                <p:nvPr/>
              </p:nvPicPr>
              <p:blipFill>
                <a:blip r:embed="rId33"/>
                <a:stretch>
                  <a:fillRect/>
                </a:stretch>
              </p:blipFill>
              <p:spPr>
                <a:xfrm>
                  <a:off x="4188870" y="756570"/>
                  <a:ext cx="1436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墨迹 17">
                  <a:extLst>
                    <a:ext uri="{FF2B5EF4-FFF2-40B4-BE49-F238E27FC236}">
                      <a16:creationId xmlns:a16="http://schemas.microsoft.com/office/drawing/2014/main" id="{AFF2DDF7-AF00-4843-A639-6B7BBE833434}"/>
                    </a:ext>
                  </a:extLst>
                </p14:cNvPr>
                <p14:cNvContentPartPr/>
                <p14:nvPr/>
              </p14:nvContentPartPr>
              <p14:xfrm>
                <a:off x="4339350" y="522210"/>
                <a:ext cx="177120" cy="138600"/>
              </p14:xfrm>
            </p:contentPart>
          </mc:Choice>
          <mc:Fallback xmlns="">
            <p:pic>
              <p:nvPicPr>
                <p:cNvPr id="18" name="墨迹 17">
                  <a:extLst>
                    <a:ext uri="{FF2B5EF4-FFF2-40B4-BE49-F238E27FC236}">
                      <a16:creationId xmlns:a16="http://schemas.microsoft.com/office/drawing/2014/main" id="{AFF2DDF7-AF00-4843-A639-6B7BBE833434}"/>
                    </a:ext>
                  </a:extLst>
                </p:cNvPr>
                <p:cNvPicPr/>
                <p:nvPr/>
              </p:nvPicPr>
              <p:blipFill>
                <a:blip r:embed="rId35"/>
                <a:stretch>
                  <a:fillRect/>
                </a:stretch>
              </p:blipFill>
              <p:spPr>
                <a:xfrm>
                  <a:off x="4321350" y="504210"/>
                  <a:ext cx="2127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墨迹 18">
                  <a:extLst>
                    <a:ext uri="{FF2B5EF4-FFF2-40B4-BE49-F238E27FC236}">
                      <a16:creationId xmlns:a16="http://schemas.microsoft.com/office/drawing/2014/main" id="{473E676D-4C2F-456E-AB71-B734D45DC3DF}"/>
                    </a:ext>
                  </a:extLst>
                </p14:cNvPr>
                <p14:cNvContentPartPr/>
                <p14:nvPr/>
              </p14:nvContentPartPr>
              <p14:xfrm>
                <a:off x="4366350" y="675210"/>
                <a:ext cx="197280" cy="172440"/>
              </p14:xfrm>
            </p:contentPart>
          </mc:Choice>
          <mc:Fallback xmlns="">
            <p:pic>
              <p:nvPicPr>
                <p:cNvPr id="19" name="墨迹 18">
                  <a:extLst>
                    <a:ext uri="{FF2B5EF4-FFF2-40B4-BE49-F238E27FC236}">
                      <a16:creationId xmlns:a16="http://schemas.microsoft.com/office/drawing/2014/main" id="{473E676D-4C2F-456E-AB71-B734D45DC3DF}"/>
                    </a:ext>
                  </a:extLst>
                </p:cNvPr>
                <p:cNvPicPr/>
                <p:nvPr/>
              </p:nvPicPr>
              <p:blipFill>
                <a:blip r:embed="rId37"/>
                <a:stretch>
                  <a:fillRect/>
                </a:stretch>
              </p:blipFill>
              <p:spPr>
                <a:xfrm>
                  <a:off x="4348710" y="657570"/>
                  <a:ext cx="2329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墨迹 19">
                  <a:extLst>
                    <a:ext uri="{FF2B5EF4-FFF2-40B4-BE49-F238E27FC236}">
                      <a16:creationId xmlns:a16="http://schemas.microsoft.com/office/drawing/2014/main" id="{E549BAA8-60B1-4B27-97B8-58143BBEEAC2}"/>
                    </a:ext>
                  </a:extLst>
                </p14:cNvPr>
                <p14:cNvContentPartPr/>
                <p14:nvPr/>
              </p14:nvContentPartPr>
              <p14:xfrm>
                <a:off x="4402350" y="747930"/>
                <a:ext cx="123480" cy="191520"/>
              </p14:xfrm>
            </p:contentPart>
          </mc:Choice>
          <mc:Fallback xmlns="">
            <p:pic>
              <p:nvPicPr>
                <p:cNvPr id="20" name="墨迹 19">
                  <a:extLst>
                    <a:ext uri="{FF2B5EF4-FFF2-40B4-BE49-F238E27FC236}">
                      <a16:creationId xmlns:a16="http://schemas.microsoft.com/office/drawing/2014/main" id="{E549BAA8-60B1-4B27-97B8-58143BBEEAC2}"/>
                    </a:ext>
                  </a:extLst>
                </p:cNvPr>
                <p:cNvPicPr/>
                <p:nvPr/>
              </p:nvPicPr>
              <p:blipFill>
                <a:blip r:embed="rId39"/>
                <a:stretch>
                  <a:fillRect/>
                </a:stretch>
              </p:blipFill>
              <p:spPr>
                <a:xfrm>
                  <a:off x="4384710" y="730290"/>
                  <a:ext cx="1591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墨迹 20">
                  <a:extLst>
                    <a:ext uri="{FF2B5EF4-FFF2-40B4-BE49-F238E27FC236}">
                      <a16:creationId xmlns:a16="http://schemas.microsoft.com/office/drawing/2014/main" id="{AADE5132-B419-4B5E-BFE8-52BC3D810D0E}"/>
                    </a:ext>
                  </a:extLst>
                </p14:cNvPr>
                <p14:cNvContentPartPr/>
                <p14:nvPr/>
              </p14:nvContentPartPr>
              <p14:xfrm>
                <a:off x="4396590" y="833610"/>
                <a:ext cx="279360" cy="149400"/>
              </p14:xfrm>
            </p:contentPart>
          </mc:Choice>
          <mc:Fallback xmlns="">
            <p:pic>
              <p:nvPicPr>
                <p:cNvPr id="21" name="墨迹 20">
                  <a:extLst>
                    <a:ext uri="{FF2B5EF4-FFF2-40B4-BE49-F238E27FC236}">
                      <a16:creationId xmlns:a16="http://schemas.microsoft.com/office/drawing/2014/main" id="{AADE5132-B419-4B5E-BFE8-52BC3D810D0E}"/>
                    </a:ext>
                  </a:extLst>
                </p:cNvPr>
                <p:cNvPicPr/>
                <p:nvPr/>
              </p:nvPicPr>
              <p:blipFill>
                <a:blip r:embed="rId41"/>
                <a:stretch>
                  <a:fillRect/>
                </a:stretch>
              </p:blipFill>
              <p:spPr>
                <a:xfrm>
                  <a:off x="4378950" y="815970"/>
                  <a:ext cx="315000" cy="185040"/>
                </a:xfrm>
                <a:prstGeom prst="rect">
                  <a:avLst/>
                </a:prstGeom>
              </p:spPr>
            </p:pic>
          </mc:Fallback>
        </mc:AlternateContent>
      </p:grpSp>
      <p:grpSp>
        <p:nvGrpSpPr>
          <p:cNvPr id="42" name="组合 41">
            <a:extLst>
              <a:ext uri="{FF2B5EF4-FFF2-40B4-BE49-F238E27FC236}">
                <a16:creationId xmlns:a16="http://schemas.microsoft.com/office/drawing/2014/main" id="{477FF2EA-D17B-4E68-9DC3-29D23A55EF22}"/>
              </a:ext>
            </a:extLst>
          </p:cNvPr>
          <p:cNvGrpSpPr/>
          <p:nvPr/>
        </p:nvGrpSpPr>
        <p:grpSpPr>
          <a:xfrm>
            <a:off x="2789190" y="3729810"/>
            <a:ext cx="1172880" cy="408600"/>
            <a:chOff x="2789190" y="3729810"/>
            <a:chExt cx="1172880" cy="408600"/>
          </a:xfrm>
        </p:grpSpPr>
        <mc:AlternateContent xmlns:mc="http://schemas.openxmlformats.org/markup-compatibility/2006" xmlns:p14="http://schemas.microsoft.com/office/powerpoint/2010/main">
          <mc:Choice Requires="p14">
            <p:contentPart p14:bwMode="auto" r:id="rId42">
              <p14:nvContentPartPr>
                <p14:cNvPr id="23" name="墨迹 22">
                  <a:extLst>
                    <a:ext uri="{FF2B5EF4-FFF2-40B4-BE49-F238E27FC236}">
                      <a16:creationId xmlns:a16="http://schemas.microsoft.com/office/drawing/2014/main" id="{F8CCB072-5C08-4F5B-A166-D2C196DEBB93}"/>
                    </a:ext>
                  </a:extLst>
                </p14:cNvPr>
                <p14:cNvContentPartPr/>
                <p14:nvPr/>
              </p14:nvContentPartPr>
              <p14:xfrm>
                <a:off x="2789190" y="3729810"/>
                <a:ext cx="113400" cy="311400"/>
              </p14:xfrm>
            </p:contentPart>
          </mc:Choice>
          <mc:Fallback xmlns="">
            <p:pic>
              <p:nvPicPr>
                <p:cNvPr id="23" name="墨迹 22">
                  <a:extLst>
                    <a:ext uri="{FF2B5EF4-FFF2-40B4-BE49-F238E27FC236}">
                      <a16:creationId xmlns:a16="http://schemas.microsoft.com/office/drawing/2014/main" id="{F8CCB072-5C08-4F5B-A166-D2C196DEBB93}"/>
                    </a:ext>
                  </a:extLst>
                </p:cNvPr>
                <p:cNvPicPr/>
                <p:nvPr/>
              </p:nvPicPr>
              <p:blipFill>
                <a:blip r:embed="rId43"/>
                <a:stretch>
                  <a:fillRect/>
                </a:stretch>
              </p:blipFill>
              <p:spPr>
                <a:xfrm>
                  <a:off x="2771190" y="3711810"/>
                  <a:ext cx="1490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墨迹 23">
                  <a:extLst>
                    <a:ext uri="{FF2B5EF4-FFF2-40B4-BE49-F238E27FC236}">
                      <a16:creationId xmlns:a16="http://schemas.microsoft.com/office/drawing/2014/main" id="{33B3BED7-6A15-4E41-9351-27D9F78430D5}"/>
                    </a:ext>
                  </a:extLst>
                </p14:cNvPr>
                <p14:cNvContentPartPr/>
                <p14:nvPr/>
              </p14:nvContentPartPr>
              <p14:xfrm>
                <a:off x="2873430" y="3788490"/>
                <a:ext cx="145080" cy="261360"/>
              </p14:xfrm>
            </p:contentPart>
          </mc:Choice>
          <mc:Fallback xmlns="">
            <p:pic>
              <p:nvPicPr>
                <p:cNvPr id="24" name="墨迹 23">
                  <a:extLst>
                    <a:ext uri="{FF2B5EF4-FFF2-40B4-BE49-F238E27FC236}">
                      <a16:creationId xmlns:a16="http://schemas.microsoft.com/office/drawing/2014/main" id="{33B3BED7-6A15-4E41-9351-27D9F78430D5}"/>
                    </a:ext>
                  </a:extLst>
                </p:cNvPr>
                <p:cNvPicPr/>
                <p:nvPr/>
              </p:nvPicPr>
              <p:blipFill>
                <a:blip r:embed="rId45"/>
                <a:stretch>
                  <a:fillRect/>
                </a:stretch>
              </p:blipFill>
              <p:spPr>
                <a:xfrm>
                  <a:off x="2855790" y="3770490"/>
                  <a:ext cx="1807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墨迹 24">
                  <a:extLst>
                    <a:ext uri="{FF2B5EF4-FFF2-40B4-BE49-F238E27FC236}">
                      <a16:creationId xmlns:a16="http://schemas.microsoft.com/office/drawing/2014/main" id="{E8934ED4-9D57-4EBB-99D9-B42E3FC1E164}"/>
                    </a:ext>
                  </a:extLst>
                </p14:cNvPr>
                <p14:cNvContentPartPr/>
                <p14:nvPr/>
              </p14:nvContentPartPr>
              <p14:xfrm>
                <a:off x="2872350" y="3910890"/>
                <a:ext cx="123480" cy="15840"/>
              </p14:xfrm>
            </p:contentPart>
          </mc:Choice>
          <mc:Fallback xmlns="">
            <p:pic>
              <p:nvPicPr>
                <p:cNvPr id="25" name="墨迹 24">
                  <a:extLst>
                    <a:ext uri="{FF2B5EF4-FFF2-40B4-BE49-F238E27FC236}">
                      <a16:creationId xmlns:a16="http://schemas.microsoft.com/office/drawing/2014/main" id="{E8934ED4-9D57-4EBB-99D9-B42E3FC1E164}"/>
                    </a:ext>
                  </a:extLst>
                </p:cNvPr>
                <p:cNvPicPr/>
                <p:nvPr/>
              </p:nvPicPr>
              <p:blipFill>
                <a:blip r:embed="rId47"/>
                <a:stretch>
                  <a:fillRect/>
                </a:stretch>
              </p:blipFill>
              <p:spPr>
                <a:xfrm>
                  <a:off x="2854710" y="3893250"/>
                  <a:ext cx="1591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墨迹 25">
                  <a:extLst>
                    <a:ext uri="{FF2B5EF4-FFF2-40B4-BE49-F238E27FC236}">
                      <a16:creationId xmlns:a16="http://schemas.microsoft.com/office/drawing/2014/main" id="{1FA88388-4EBD-4821-B085-ED83892EA0ED}"/>
                    </a:ext>
                  </a:extLst>
                </p14:cNvPr>
                <p14:cNvContentPartPr/>
                <p14:nvPr/>
              </p14:nvContentPartPr>
              <p14:xfrm>
                <a:off x="2886750" y="3965970"/>
                <a:ext cx="115560" cy="11160"/>
              </p14:xfrm>
            </p:contentPart>
          </mc:Choice>
          <mc:Fallback xmlns="">
            <p:pic>
              <p:nvPicPr>
                <p:cNvPr id="26" name="墨迹 25">
                  <a:extLst>
                    <a:ext uri="{FF2B5EF4-FFF2-40B4-BE49-F238E27FC236}">
                      <a16:creationId xmlns:a16="http://schemas.microsoft.com/office/drawing/2014/main" id="{1FA88388-4EBD-4821-B085-ED83892EA0ED}"/>
                    </a:ext>
                  </a:extLst>
                </p:cNvPr>
                <p:cNvPicPr/>
                <p:nvPr/>
              </p:nvPicPr>
              <p:blipFill>
                <a:blip r:embed="rId49"/>
                <a:stretch>
                  <a:fillRect/>
                </a:stretch>
              </p:blipFill>
              <p:spPr>
                <a:xfrm>
                  <a:off x="2868750" y="3947970"/>
                  <a:ext cx="1512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 name="墨迹 26">
                  <a:extLst>
                    <a:ext uri="{FF2B5EF4-FFF2-40B4-BE49-F238E27FC236}">
                      <a16:creationId xmlns:a16="http://schemas.microsoft.com/office/drawing/2014/main" id="{3BAEAEE0-21E1-4C66-8A82-2D7D9281F720}"/>
                    </a:ext>
                  </a:extLst>
                </p14:cNvPr>
                <p14:cNvContentPartPr/>
                <p14:nvPr/>
              </p14:nvContentPartPr>
              <p14:xfrm>
                <a:off x="2865870" y="4023930"/>
                <a:ext cx="140040" cy="29160"/>
              </p14:xfrm>
            </p:contentPart>
          </mc:Choice>
          <mc:Fallback xmlns="">
            <p:pic>
              <p:nvPicPr>
                <p:cNvPr id="27" name="墨迹 26">
                  <a:extLst>
                    <a:ext uri="{FF2B5EF4-FFF2-40B4-BE49-F238E27FC236}">
                      <a16:creationId xmlns:a16="http://schemas.microsoft.com/office/drawing/2014/main" id="{3BAEAEE0-21E1-4C66-8A82-2D7D9281F720}"/>
                    </a:ext>
                  </a:extLst>
                </p:cNvPr>
                <p:cNvPicPr/>
                <p:nvPr/>
              </p:nvPicPr>
              <p:blipFill>
                <a:blip r:embed="rId51"/>
                <a:stretch>
                  <a:fillRect/>
                </a:stretch>
              </p:blipFill>
              <p:spPr>
                <a:xfrm>
                  <a:off x="2848230" y="4005930"/>
                  <a:ext cx="1756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 name="墨迹 27">
                  <a:extLst>
                    <a:ext uri="{FF2B5EF4-FFF2-40B4-BE49-F238E27FC236}">
                      <a16:creationId xmlns:a16="http://schemas.microsoft.com/office/drawing/2014/main" id="{550FE9FA-AD38-41EE-92E8-9F2FB9988C3A}"/>
                    </a:ext>
                  </a:extLst>
                </p14:cNvPr>
                <p14:cNvContentPartPr/>
                <p14:nvPr/>
              </p14:nvContentPartPr>
              <p14:xfrm>
                <a:off x="3076470" y="3774450"/>
                <a:ext cx="127080" cy="230760"/>
              </p14:xfrm>
            </p:contentPart>
          </mc:Choice>
          <mc:Fallback xmlns="">
            <p:pic>
              <p:nvPicPr>
                <p:cNvPr id="28" name="墨迹 27">
                  <a:extLst>
                    <a:ext uri="{FF2B5EF4-FFF2-40B4-BE49-F238E27FC236}">
                      <a16:creationId xmlns:a16="http://schemas.microsoft.com/office/drawing/2014/main" id="{550FE9FA-AD38-41EE-92E8-9F2FB9988C3A}"/>
                    </a:ext>
                  </a:extLst>
                </p:cNvPr>
                <p:cNvPicPr/>
                <p:nvPr/>
              </p:nvPicPr>
              <p:blipFill>
                <a:blip r:embed="rId53"/>
                <a:stretch>
                  <a:fillRect/>
                </a:stretch>
              </p:blipFill>
              <p:spPr>
                <a:xfrm>
                  <a:off x="3058830" y="3756450"/>
                  <a:ext cx="1627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9" name="墨迹 28">
                  <a:extLst>
                    <a:ext uri="{FF2B5EF4-FFF2-40B4-BE49-F238E27FC236}">
                      <a16:creationId xmlns:a16="http://schemas.microsoft.com/office/drawing/2014/main" id="{5AB1EA60-CDCA-4C84-8BB9-E8DF68E6C6AB}"/>
                    </a:ext>
                  </a:extLst>
                </p14:cNvPr>
                <p14:cNvContentPartPr/>
                <p14:nvPr/>
              </p14:nvContentPartPr>
              <p14:xfrm>
                <a:off x="3112470" y="3880290"/>
                <a:ext cx="29160" cy="37440"/>
              </p14:xfrm>
            </p:contentPart>
          </mc:Choice>
          <mc:Fallback xmlns="">
            <p:pic>
              <p:nvPicPr>
                <p:cNvPr id="29" name="墨迹 28">
                  <a:extLst>
                    <a:ext uri="{FF2B5EF4-FFF2-40B4-BE49-F238E27FC236}">
                      <a16:creationId xmlns:a16="http://schemas.microsoft.com/office/drawing/2014/main" id="{5AB1EA60-CDCA-4C84-8BB9-E8DF68E6C6AB}"/>
                    </a:ext>
                  </a:extLst>
                </p:cNvPr>
                <p:cNvPicPr/>
                <p:nvPr/>
              </p:nvPicPr>
              <p:blipFill>
                <a:blip r:embed="rId55"/>
                <a:stretch>
                  <a:fillRect/>
                </a:stretch>
              </p:blipFill>
              <p:spPr>
                <a:xfrm>
                  <a:off x="3094470" y="3862290"/>
                  <a:ext cx="64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0" name="墨迹 29">
                  <a:extLst>
                    <a:ext uri="{FF2B5EF4-FFF2-40B4-BE49-F238E27FC236}">
                      <a16:creationId xmlns:a16="http://schemas.microsoft.com/office/drawing/2014/main" id="{7094DBA8-E41A-416A-A33B-5D598EF8A2CE}"/>
                    </a:ext>
                  </a:extLst>
                </p14:cNvPr>
                <p14:cNvContentPartPr/>
                <p14:nvPr/>
              </p14:nvContentPartPr>
              <p14:xfrm>
                <a:off x="3084030" y="3837450"/>
                <a:ext cx="254520" cy="131040"/>
              </p14:xfrm>
            </p:contentPart>
          </mc:Choice>
          <mc:Fallback xmlns="">
            <p:pic>
              <p:nvPicPr>
                <p:cNvPr id="30" name="墨迹 29">
                  <a:extLst>
                    <a:ext uri="{FF2B5EF4-FFF2-40B4-BE49-F238E27FC236}">
                      <a16:creationId xmlns:a16="http://schemas.microsoft.com/office/drawing/2014/main" id="{7094DBA8-E41A-416A-A33B-5D598EF8A2CE}"/>
                    </a:ext>
                  </a:extLst>
                </p:cNvPr>
                <p:cNvPicPr/>
                <p:nvPr/>
              </p:nvPicPr>
              <p:blipFill>
                <a:blip r:embed="rId57"/>
                <a:stretch>
                  <a:fillRect/>
                </a:stretch>
              </p:blipFill>
              <p:spPr>
                <a:xfrm>
                  <a:off x="3066390" y="3819810"/>
                  <a:ext cx="2901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1" name="墨迹 30">
                  <a:extLst>
                    <a:ext uri="{FF2B5EF4-FFF2-40B4-BE49-F238E27FC236}">
                      <a16:creationId xmlns:a16="http://schemas.microsoft.com/office/drawing/2014/main" id="{7094965C-B41B-431B-8CE6-3B837CB03B74}"/>
                    </a:ext>
                  </a:extLst>
                </p14:cNvPr>
                <p14:cNvContentPartPr/>
                <p14:nvPr/>
              </p14:nvContentPartPr>
              <p14:xfrm>
                <a:off x="3252150" y="3784890"/>
                <a:ext cx="122040" cy="199080"/>
              </p14:xfrm>
            </p:contentPart>
          </mc:Choice>
          <mc:Fallback xmlns="">
            <p:pic>
              <p:nvPicPr>
                <p:cNvPr id="31" name="墨迹 30">
                  <a:extLst>
                    <a:ext uri="{FF2B5EF4-FFF2-40B4-BE49-F238E27FC236}">
                      <a16:creationId xmlns:a16="http://schemas.microsoft.com/office/drawing/2014/main" id="{7094965C-B41B-431B-8CE6-3B837CB03B74}"/>
                    </a:ext>
                  </a:extLst>
                </p:cNvPr>
                <p:cNvPicPr/>
                <p:nvPr/>
              </p:nvPicPr>
              <p:blipFill>
                <a:blip r:embed="rId59"/>
                <a:stretch>
                  <a:fillRect/>
                </a:stretch>
              </p:blipFill>
              <p:spPr>
                <a:xfrm>
                  <a:off x="3234150" y="3767250"/>
                  <a:ext cx="1576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2" name="墨迹 31">
                  <a:extLst>
                    <a:ext uri="{FF2B5EF4-FFF2-40B4-BE49-F238E27FC236}">
                      <a16:creationId xmlns:a16="http://schemas.microsoft.com/office/drawing/2014/main" id="{EDECEBC2-2ED9-44E9-9AD1-8C593686DC48}"/>
                    </a:ext>
                  </a:extLst>
                </p14:cNvPr>
                <p14:cNvContentPartPr/>
                <p14:nvPr/>
              </p14:nvContentPartPr>
              <p14:xfrm>
                <a:off x="3402630" y="3737730"/>
                <a:ext cx="19440" cy="72000"/>
              </p14:xfrm>
            </p:contentPart>
          </mc:Choice>
          <mc:Fallback xmlns="">
            <p:pic>
              <p:nvPicPr>
                <p:cNvPr id="32" name="墨迹 31">
                  <a:extLst>
                    <a:ext uri="{FF2B5EF4-FFF2-40B4-BE49-F238E27FC236}">
                      <a16:creationId xmlns:a16="http://schemas.microsoft.com/office/drawing/2014/main" id="{EDECEBC2-2ED9-44E9-9AD1-8C593686DC48}"/>
                    </a:ext>
                  </a:extLst>
                </p:cNvPr>
                <p:cNvPicPr/>
                <p:nvPr/>
              </p:nvPicPr>
              <p:blipFill>
                <a:blip r:embed="rId61"/>
                <a:stretch>
                  <a:fillRect/>
                </a:stretch>
              </p:blipFill>
              <p:spPr>
                <a:xfrm>
                  <a:off x="3384990" y="3719730"/>
                  <a:ext cx="550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3" name="墨迹 32">
                  <a:extLst>
                    <a:ext uri="{FF2B5EF4-FFF2-40B4-BE49-F238E27FC236}">
                      <a16:creationId xmlns:a16="http://schemas.microsoft.com/office/drawing/2014/main" id="{581BA96A-F6EB-4EE1-9842-4DFD592DCE18}"/>
                    </a:ext>
                  </a:extLst>
                </p14:cNvPr>
                <p14:cNvContentPartPr/>
                <p14:nvPr/>
              </p14:nvContentPartPr>
              <p14:xfrm>
                <a:off x="3096630" y="4000170"/>
                <a:ext cx="132840" cy="84240"/>
              </p14:xfrm>
            </p:contentPart>
          </mc:Choice>
          <mc:Fallback xmlns="">
            <p:pic>
              <p:nvPicPr>
                <p:cNvPr id="33" name="墨迹 32">
                  <a:extLst>
                    <a:ext uri="{FF2B5EF4-FFF2-40B4-BE49-F238E27FC236}">
                      <a16:creationId xmlns:a16="http://schemas.microsoft.com/office/drawing/2014/main" id="{581BA96A-F6EB-4EE1-9842-4DFD592DCE18}"/>
                    </a:ext>
                  </a:extLst>
                </p:cNvPr>
                <p:cNvPicPr/>
                <p:nvPr/>
              </p:nvPicPr>
              <p:blipFill>
                <a:blip r:embed="rId63"/>
                <a:stretch>
                  <a:fillRect/>
                </a:stretch>
              </p:blipFill>
              <p:spPr>
                <a:xfrm>
                  <a:off x="3078630" y="3982530"/>
                  <a:ext cx="1684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4" name="墨迹 33">
                  <a:extLst>
                    <a:ext uri="{FF2B5EF4-FFF2-40B4-BE49-F238E27FC236}">
                      <a16:creationId xmlns:a16="http://schemas.microsoft.com/office/drawing/2014/main" id="{8F35F888-8CDB-4808-9778-50FE3EC72C2E}"/>
                    </a:ext>
                  </a:extLst>
                </p14:cNvPr>
                <p14:cNvContentPartPr/>
                <p14:nvPr/>
              </p14:nvContentPartPr>
              <p14:xfrm>
                <a:off x="3253590" y="4022130"/>
                <a:ext cx="164880" cy="44640"/>
              </p14:xfrm>
            </p:contentPart>
          </mc:Choice>
          <mc:Fallback xmlns="">
            <p:pic>
              <p:nvPicPr>
                <p:cNvPr id="34" name="墨迹 33">
                  <a:extLst>
                    <a:ext uri="{FF2B5EF4-FFF2-40B4-BE49-F238E27FC236}">
                      <a16:creationId xmlns:a16="http://schemas.microsoft.com/office/drawing/2014/main" id="{8F35F888-8CDB-4808-9778-50FE3EC72C2E}"/>
                    </a:ext>
                  </a:extLst>
                </p:cNvPr>
                <p:cNvPicPr/>
                <p:nvPr/>
              </p:nvPicPr>
              <p:blipFill>
                <a:blip r:embed="rId65"/>
                <a:stretch>
                  <a:fillRect/>
                </a:stretch>
              </p:blipFill>
              <p:spPr>
                <a:xfrm>
                  <a:off x="3235950" y="4004130"/>
                  <a:ext cx="2005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5" name="墨迹 34">
                  <a:extLst>
                    <a:ext uri="{FF2B5EF4-FFF2-40B4-BE49-F238E27FC236}">
                      <a16:creationId xmlns:a16="http://schemas.microsoft.com/office/drawing/2014/main" id="{B256955A-5464-41E9-8411-6C41BFDF4C30}"/>
                    </a:ext>
                  </a:extLst>
                </p14:cNvPr>
                <p14:cNvContentPartPr/>
                <p14:nvPr/>
              </p14:nvContentPartPr>
              <p14:xfrm>
                <a:off x="3519990" y="3809730"/>
                <a:ext cx="16920" cy="209520"/>
              </p14:xfrm>
            </p:contentPart>
          </mc:Choice>
          <mc:Fallback xmlns="">
            <p:pic>
              <p:nvPicPr>
                <p:cNvPr id="35" name="墨迹 34">
                  <a:extLst>
                    <a:ext uri="{FF2B5EF4-FFF2-40B4-BE49-F238E27FC236}">
                      <a16:creationId xmlns:a16="http://schemas.microsoft.com/office/drawing/2014/main" id="{B256955A-5464-41E9-8411-6C41BFDF4C30}"/>
                    </a:ext>
                  </a:extLst>
                </p:cNvPr>
                <p:cNvPicPr/>
                <p:nvPr/>
              </p:nvPicPr>
              <p:blipFill>
                <a:blip r:embed="rId67"/>
                <a:stretch>
                  <a:fillRect/>
                </a:stretch>
              </p:blipFill>
              <p:spPr>
                <a:xfrm>
                  <a:off x="3501990" y="3792090"/>
                  <a:ext cx="5256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6" name="墨迹 35">
                  <a:extLst>
                    <a:ext uri="{FF2B5EF4-FFF2-40B4-BE49-F238E27FC236}">
                      <a16:creationId xmlns:a16="http://schemas.microsoft.com/office/drawing/2014/main" id="{FCECE2BE-B6BA-43FE-ADC0-26E27C2DCC81}"/>
                    </a:ext>
                  </a:extLst>
                </p14:cNvPr>
                <p14:cNvContentPartPr/>
                <p14:nvPr/>
              </p14:nvContentPartPr>
              <p14:xfrm>
                <a:off x="3530790" y="3746730"/>
                <a:ext cx="77040" cy="391680"/>
              </p14:xfrm>
            </p:contentPart>
          </mc:Choice>
          <mc:Fallback xmlns="">
            <p:pic>
              <p:nvPicPr>
                <p:cNvPr id="36" name="墨迹 35">
                  <a:extLst>
                    <a:ext uri="{FF2B5EF4-FFF2-40B4-BE49-F238E27FC236}">
                      <a16:creationId xmlns:a16="http://schemas.microsoft.com/office/drawing/2014/main" id="{FCECE2BE-B6BA-43FE-ADC0-26E27C2DCC81}"/>
                    </a:ext>
                  </a:extLst>
                </p:cNvPr>
                <p:cNvPicPr/>
                <p:nvPr/>
              </p:nvPicPr>
              <p:blipFill>
                <a:blip r:embed="rId69"/>
                <a:stretch>
                  <a:fillRect/>
                </a:stretch>
              </p:blipFill>
              <p:spPr>
                <a:xfrm>
                  <a:off x="3512790" y="3729090"/>
                  <a:ext cx="11268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7" name="墨迹 36">
                  <a:extLst>
                    <a:ext uri="{FF2B5EF4-FFF2-40B4-BE49-F238E27FC236}">
                      <a16:creationId xmlns:a16="http://schemas.microsoft.com/office/drawing/2014/main" id="{6FA022BD-BD86-434C-B12C-ADCD58380A4D}"/>
                    </a:ext>
                  </a:extLst>
                </p14:cNvPr>
                <p14:cNvContentPartPr/>
                <p14:nvPr/>
              </p14:nvContentPartPr>
              <p14:xfrm>
                <a:off x="3547710" y="3885330"/>
                <a:ext cx="66600" cy="20520"/>
              </p14:xfrm>
            </p:contentPart>
          </mc:Choice>
          <mc:Fallback xmlns="">
            <p:pic>
              <p:nvPicPr>
                <p:cNvPr id="37" name="墨迹 36">
                  <a:extLst>
                    <a:ext uri="{FF2B5EF4-FFF2-40B4-BE49-F238E27FC236}">
                      <a16:creationId xmlns:a16="http://schemas.microsoft.com/office/drawing/2014/main" id="{6FA022BD-BD86-434C-B12C-ADCD58380A4D}"/>
                    </a:ext>
                  </a:extLst>
                </p:cNvPr>
                <p:cNvPicPr/>
                <p:nvPr/>
              </p:nvPicPr>
              <p:blipFill>
                <a:blip r:embed="rId71"/>
                <a:stretch>
                  <a:fillRect/>
                </a:stretch>
              </p:blipFill>
              <p:spPr>
                <a:xfrm>
                  <a:off x="3529710" y="3867690"/>
                  <a:ext cx="1022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8" name="墨迹 37">
                  <a:extLst>
                    <a:ext uri="{FF2B5EF4-FFF2-40B4-BE49-F238E27FC236}">
                      <a16:creationId xmlns:a16="http://schemas.microsoft.com/office/drawing/2014/main" id="{E2BF9556-13B7-47ED-BE51-8285BAB1804D}"/>
                    </a:ext>
                  </a:extLst>
                </p14:cNvPr>
                <p14:cNvContentPartPr/>
                <p14:nvPr/>
              </p14:nvContentPartPr>
              <p14:xfrm>
                <a:off x="3554550" y="3734130"/>
                <a:ext cx="167760" cy="248760"/>
              </p14:xfrm>
            </p:contentPart>
          </mc:Choice>
          <mc:Fallback xmlns="">
            <p:pic>
              <p:nvPicPr>
                <p:cNvPr id="38" name="墨迹 37">
                  <a:extLst>
                    <a:ext uri="{FF2B5EF4-FFF2-40B4-BE49-F238E27FC236}">
                      <a16:creationId xmlns:a16="http://schemas.microsoft.com/office/drawing/2014/main" id="{E2BF9556-13B7-47ED-BE51-8285BAB1804D}"/>
                    </a:ext>
                  </a:extLst>
                </p:cNvPr>
                <p:cNvPicPr/>
                <p:nvPr/>
              </p:nvPicPr>
              <p:blipFill>
                <a:blip r:embed="rId73"/>
                <a:stretch>
                  <a:fillRect/>
                </a:stretch>
              </p:blipFill>
              <p:spPr>
                <a:xfrm>
                  <a:off x="3536910" y="3716490"/>
                  <a:ext cx="20340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9" name="墨迹 38">
                  <a:extLst>
                    <a:ext uri="{FF2B5EF4-FFF2-40B4-BE49-F238E27FC236}">
                      <a16:creationId xmlns:a16="http://schemas.microsoft.com/office/drawing/2014/main" id="{8D3ED727-F958-4A94-BDE5-D58B5D6B3180}"/>
                    </a:ext>
                  </a:extLst>
                </p14:cNvPr>
                <p14:cNvContentPartPr/>
                <p14:nvPr/>
              </p14:nvContentPartPr>
              <p14:xfrm>
                <a:off x="3624030" y="3807570"/>
                <a:ext cx="83880" cy="173520"/>
              </p14:xfrm>
            </p:contentPart>
          </mc:Choice>
          <mc:Fallback xmlns="">
            <p:pic>
              <p:nvPicPr>
                <p:cNvPr id="39" name="墨迹 38">
                  <a:extLst>
                    <a:ext uri="{FF2B5EF4-FFF2-40B4-BE49-F238E27FC236}">
                      <a16:creationId xmlns:a16="http://schemas.microsoft.com/office/drawing/2014/main" id="{8D3ED727-F958-4A94-BDE5-D58B5D6B3180}"/>
                    </a:ext>
                  </a:extLst>
                </p:cNvPr>
                <p:cNvPicPr/>
                <p:nvPr/>
              </p:nvPicPr>
              <p:blipFill>
                <a:blip r:embed="rId75"/>
                <a:stretch>
                  <a:fillRect/>
                </a:stretch>
              </p:blipFill>
              <p:spPr>
                <a:xfrm>
                  <a:off x="3606030" y="3789570"/>
                  <a:ext cx="1195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0" name="墨迹 39">
                  <a:extLst>
                    <a:ext uri="{FF2B5EF4-FFF2-40B4-BE49-F238E27FC236}">
                      <a16:creationId xmlns:a16="http://schemas.microsoft.com/office/drawing/2014/main" id="{CDC0563D-4563-4F65-9552-25E0B046B106}"/>
                    </a:ext>
                  </a:extLst>
                </p14:cNvPr>
                <p14:cNvContentPartPr/>
                <p14:nvPr/>
              </p14:nvContentPartPr>
              <p14:xfrm>
                <a:off x="3741390" y="3866610"/>
                <a:ext cx="51840" cy="45720"/>
              </p14:xfrm>
            </p:contentPart>
          </mc:Choice>
          <mc:Fallback xmlns="">
            <p:pic>
              <p:nvPicPr>
                <p:cNvPr id="40" name="墨迹 39">
                  <a:extLst>
                    <a:ext uri="{FF2B5EF4-FFF2-40B4-BE49-F238E27FC236}">
                      <a16:creationId xmlns:a16="http://schemas.microsoft.com/office/drawing/2014/main" id="{CDC0563D-4563-4F65-9552-25E0B046B106}"/>
                    </a:ext>
                  </a:extLst>
                </p:cNvPr>
                <p:cNvPicPr/>
                <p:nvPr/>
              </p:nvPicPr>
              <p:blipFill>
                <a:blip r:embed="rId77"/>
                <a:stretch>
                  <a:fillRect/>
                </a:stretch>
              </p:blipFill>
              <p:spPr>
                <a:xfrm>
                  <a:off x="3723750" y="3848610"/>
                  <a:ext cx="874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1" name="墨迹 40">
                  <a:extLst>
                    <a:ext uri="{FF2B5EF4-FFF2-40B4-BE49-F238E27FC236}">
                      <a16:creationId xmlns:a16="http://schemas.microsoft.com/office/drawing/2014/main" id="{4B158033-B7F4-4AAE-84FD-3497A11B09FE}"/>
                    </a:ext>
                  </a:extLst>
                </p14:cNvPr>
                <p14:cNvContentPartPr/>
                <p14:nvPr/>
              </p14:nvContentPartPr>
              <p14:xfrm>
                <a:off x="3665430" y="3888570"/>
                <a:ext cx="296640" cy="217440"/>
              </p14:xfrm>
            </p:contentPart>
          </mc:Choice>
          <mc:Fallback xmlns="">
            <p:pic>
              <p:nvPicPr>
                <p:cNvPr id="41" name="墨迹 40">
                  <a:extLst>
                    <a:ext uri="{FF2B5EF4-FFF2-40B4-BE49-F238E27FC236}">
                      <a16:creationId xmlns:a16="http://schemas.microsoft.com/office/drawing/2014/main" id="{4B158033-B7F4-4AAE-84FD-3497A11B09FE}"/>
                    </a:ext>
                  </a:extLst>
                </p:cNvPr>
                <p:cNvPicPr/>
                <p:nvPr/>
              </p:nvPicPr>
              <p:blipFill>
                <a:blip r:embed="rId79"/>
                <a:stretch>
                  <a:fillRect/>
                </a:stretch>
              </p:blipFill>
              <p:spPr>
                <a:xfrm>
                  <a:off x="3647430" y="3870570"/>
                  <a:ext cx="332280" cy="2530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109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41091">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41091">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41091">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41091">
                                            <p:txEl>
                                              <p:pRg st="10" end="10"/>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74" name="Rectangle 2"/>
          <p:cNvSpPr>
            <a:spLocks noGrp="1" noChangeArrowheads="1"/>
          </p:cNvSpPr>
          <p:nvPr>
            <p:ph type="title"/>
          </p:nvPr>
        </p:nvSpPr>
        <p:spPr>
          <a:xfrm>
            <a:off x="685800" y="228600"/>
            <a:ext cx="7772400" cy="752475"/>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000" b="1"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j-ea"/>
                <a:cs typeface="+mj-cs"/>
              </a:rPr>
              <a:t>2-DE</a:t>
            </a:r>
          </a:p>
        </p:txBody>
      </p:sp>
      <p:sp>
        <p:nvSpPr>
          <p:cNvPr id="1180677" name="Rectangle 5"/>
          <p:cNvSpPr>
            <a:spLocks noGrp="1" noChangeArrowheads="1"/>
          </p:cNvSpPr>
          <p:nvPr>
            <p:ph idx="1"/>
          </p:nvPr>
        </p:nvSpPr>
        <p:spPr>
          <a:xfrm>
            <a:off x="1275715" y="1083945"/>
            <a:ext cx="7772400" cy="4299585"/>
          </a:xfrm>
        </p:spPr>
        <p:txBody>
          <a:bodyPr vert="horz" wrap="square" lIns="91440" tIns="45720" rIns="91440" bIns="45720" numCol="1" anchor="t" anchorCtr="0" compatLnSpc="1"/>
          <a:lstStyle/>
          <a:p>
            <a:pPr marL="342900" marR="0" lvl="0" indent="-342900" algn="l" defTabSz="914400" rtl="0" eaLnBrk="1" fontAlgn="base" latinLnBrk="0" hangingPunct="1">
              <a:lnSpc>
                <a:spcPct val="120000"/>
              </a:lnSpc>
              <a:spcBef>
                <a:spcPct val="20000"/>
              </a:spcBef>
              <a:spcAft>
                <a:spcPct val="0"/>
              </a:spcAft>
              <a:buClr>
                <a:schemeClr val="tx2"/>
              </a:buClr>
              <a:buSzPct val="75000"/>
              <a:buFont typeface="Wingdings" panose="05000000000000000000" pitchFamily="2" charset="2"/>
              <a:buChar char="n"/>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cs typeface="+mn-cs"/>
              </a:rPr>
              <a:t>High-resolution 2-DE is &gt; 40 years old!</a:t>
            </a:r>
          </a:p>
          <a:p>
            <a:pPr marL="342900" marR="0" lvl="0" indent="-342900" algn="l" defTabSz="914400" rtl="0" eaLnBrk="1" fontAlgn="base" latinLnBrk="0" hangingPunct="1">
              <a:lnSpc>
                <a:spcPct val="120000"/>
              </a:lnSpc>
              <a:spcBef>
                <a:spcPct val="20000"/>
              </a:spcBef>
              <a:spcAft>
                <a:spcPct val="0"/>
              </a:spcAft>
              <a:buClr>
                <a:schemeClr val="tx2"/>
              </a:buClr>
              <a:buSzPct val="75000"/>
              <a:buFont typeface="Wingdings" panose="05000000000000000000" pitchFamily="2" charset="2"/>
              <a:buChar char="n"/>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cs typeface="+mn-cs"/>
              </a:rPr>
              <a:t>Still popular for large scale protein separation and quantification(since 1975) </a:t>
            </a:r>
          </a:p>
          <a:p>
            <a:pPr marL="342900" marR="0" lvl="0" indent="-342900" algn="l" defTabSz="914400" rtl="0" eaLnBrk="1" fontAlgn="base" latinLnBrk="0" hangingPunct="1">
              <a:lnSpc>
                <a:spcPct val="120000"/>
              </a:lnSpc>
              <a:spcBef>
                <a:spcPct val="20000"/>
              </a:spcBef>
              <a:spcAft>
                <a:spcPct val="0"/>
              </a:spcAft>
              <a:buClr>
                <a:schemeClr val="tx2"/>
              </a:buClr>
              <a:buSzPct val="75000"/>
              <a:buFont typeface="Wingdings" panose="05000000000000000000" pitchFamily="2" charset="2"/>
              <a:buChar char="n"/>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cs typeface="+mn-cs"/>
              </a:rPr>
              <a:t>Robust, increasingly reproducible, simple, cost effective, scalable &amp; parallelizable</a:t>
            </a:r>
          </a:p>
          <a:p>
            <a:pPr marL="342900" marR="0" lvl="0" indent="-342900" algn="l" defTabSz="914400" rtl="0" eaLnBrk="1" fontAlgn="base" latinLnBrk="0" hangingPunct="1">
              <a:lnSpc>
                <a:spcPct val="120000"/>
              </a:lnSpc>
              <a:spcBef>
                <a:spcPct val="20000"/>
              </a:spcBef>
              <a:spcAft>
                <a:spcPct val="0"/>
              </a:spcAft>
              <a:buClr>
                <a:schemeClr val="tx2"/>
              </a:buClr>
              <a:buSzPct val="75000"/>
              <a:buFont typeface="Wingdings" panose="05000000000000000000" pitchFamily="2" charset="2"/>
              <a:buChar char="n"/>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cs typeface="+mn-cs"/>
              </a:rPr>
              <a:t>Permits simultaneous detection, display, purification, identification(pI, MW), quantification</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defRPr/>
            </a:pPr>
            <a:endPar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cs typeface="+mn-cs"/>
            </a:endParaRPr>
          </a:p>
        </p:txBody>
      </p:sp>
      <p:pic>
        <p:nvPicPr>
          <p:cNvPr id="20483" name="Picture 6" descr="instru_2d_electro"/>
          <p:cNvPicPr>
            <a:picLocks noChangeAspect="1"/>
          </p:cNvPicPr>
          <p:nvPr/>
        </p:nvPicPr>
        <p:blipFill>
          <a:blip r:embed="rId2"/>
          <a:stretch>
            <a:fillRect/>
          </a:stretch>
        </p:blipFill>
        <p:spPr>
          <a:xfrm>
            <a:off x="3263900" y="4822825"/>
            <a:ext cx="5845175" cy="1774825"/>
          </a:xfrm>
          <a:prstGeom prst="rect">
            <a:avLst/>
          </a:prstGeom>
          <a:noFill/>
          <a:ln w="9525">
            <a:noFill/>
          </a:ln>
        </p:spPr>
      </p:pic>
      <p:grpSp>
        <p:nvGrpSpPr>
          <p:cNvPr id="1180681" name="组合 1180680">
            <a:extLst>
              <a:ext uri="{FF2B5EF4-FFF2-40B4-BE49-F238E27FC236}">
                <a16:creationId xmlns:a16="http://schemas.microsoft.com/office/drawing/2014/main" id="{859FAF02-60C0-4ABE-B318-C33D912FC702}"/>
              </a:ext>
            </a:extLst>
          </p:cNvPr>
          <p:cNvGrpSpPr/>
          <p:nvPr/>
        </p:nvGrpSpPr>
        <p:grpSpPr>
          <a:xfrm>
            <a:off x="5697630" y="286050"/>
            <a:ext cx="3207240" cy="1134000"/>
            <a:chOff x="5697630" y="286050"/>
            <a:chExt cx="3207240" cy="113400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B5E30F4F-E910-4768-86E4-1A5F20E7418D}"/>
                    </a:ext>
                  </a:extLst>
                </p14:cNvPr>
                <p14:cNvContentPartPr/>
                <p14:nvPr/>
              </p14:nvContentPartPr>
              <p14:xfrm>
                <a:off x="5799510" y="386850"/>
                <a:ext cx="240120" cy="78480"/>
              </p14:xfrm>
            </p:contentPart>
          </mc:Choice>
          <mc:Fallback xmlns="">
            <p:pic>
              <p:nvPicPr>
                <p:cNvPr id="2" name="墨迹 1">
                  <a:extLst>
                    <a:ext uri="{FF2B5EF4-FFF2-40B4-BE49-F238E27FC236}">
                      <a16:creationId xmlns:a16="http://schemas.microsoft.com/office/drawing/2014/main" id="{B5E30F4F-E910-4768-86E4-1A5F20E7418D}"/>
                    </a:ext>
                  </a:extLst>
                </p:cNvPr>
                <p:cNvPicPr/>
                <p:nvPr/>
              </p:nvPicPr>
              <p:blipFill>
                <a:blip r:embed="rId4"/>
                <a:stretch>
                  <a:fillRect/>
                </a:stretch>
              </p:blipFill>
              <p:spPr>
                <a:xfrm>
                  <a:off x="5781870" y="368850"/>
                  <a:ext cx="2757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5689D88A-A5DB-424D-A213-A9A0A09DB3DC}"/>
                    </a:ext>
                  </a:extLst>
                </p14:cNvPr>
                <p14:cNvContentPartPr/>
                <p14:nvPr/>
              </p14:nvContentPartPr>
              <p14:xfrm>
                <a:off x="5865030" y="330690"/>
                <a:ext cx="28800" cy="240120"/>
              </p14:xfrm>
            </p:contentPart>
          </mc:Choice>
          <mc:Fallback xmlns="">
            <p:pic>
              <p:nvPicPr>
                <p:cNvPr id="3" name="墨迹 2">
                  <a:extLst>
                    <a:ext uri="{FF2B5EF4-FFF2-40B4-BE49-F238E27FC236}">
                      <a16:creationId xmlns:a16="http://schemas.microsoft.com/office/drawing/2014/main" id="{5689D88A-A5DB-424D-A213-A9A0A09DB3DC}"/>
                    </a:ext>
                  </a:extLst>
                </p:cNvPr>
                <p:cNvPicPr/>
                <p:nvPr/>
              </p:nvPicPr>
              <p:blipFill>
                <a:blip r:embed="rId6"/>
                <a:stretch>
                  <a:fillRect/>
                </a:stretch>
              </p:blipFill>
              <p:spPr>
                <a:xfrm>
                  <a:off x="5847390" y="313050"/>
                  <a:ext cx="644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F4173266-2806-4F75-8C02-7DD59CA81BAA}"/>
                    </a:ext>
                  </a:extLst>
                </p14:cNvPr>
                <p14:cNvContentPartPr/>
                <p14:nvPr/>
              </p14:nvContentPartPr>
              <p14:xfrm>
                <a:off x="5948190" y="286050"/>
                <a:ext cx="36720" cy="301680"/>
              </p14:xfrm>
            </p:contentPart>
          </mc:Choice>
          <mc:Fallback xmlns="">
            <p:pic>
              <p:nvPicPr>
                <p:cNvPr id="4" name="墨迹 3">
                  <a:extLst>
                    <a:ext uri="{FF2B5EF4-FFF2-40B4-BE49-F238E27FC236}">
                      <a16:creationId xmlns:a16="http://schemas.microsoft.com/office/drawing/2014/main" id="{F4173266-2806-4F75-8C02-7DD59CA81BAA}"/>
                    </a:ext>
                  </a:extLst>
                </p:cNvPr>
                <p:cNvPicPr/>
                <p:nvPr/>
              </p:nvPicPr>
              <p:blipFill>
                <a:blip r:embed="rId8"/>
                <a:stretch>
                  <a:fillRect/>
                </a:stretch>
              </p:blipFill>
              <p:spPr>
                <a:xfrm>
                  <a:off x="5930190" y="268410"/>
                  <a:ext cx="723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E5DE4E23-B846-45B4-88FC-ACCAFC752E70}"/>
                    </a:ext>
                  </a:extLst>
                </p14:cNvPr>
                <p14:cNvContentPartPr/>
                <p14:nvPr/>
              </p14:nvContentPartPr>
              <p14:xfrm>
                <a:off x="5883030" y="484410"/>
                <a:ext cx="58320" cy="64800"/>
              </p14:xfrm>
            </p:contentPart>
          </mc:Choice>
          <mc:Fallback xmlns="">
            <p:pic>
              <p:nvPicPr>
                <p:cNvPr id="5" name="墨迹 4">
                  <a:extLst>
                    <a:ext uri="{FF2B5EF4-FFF2-40B4-BE49-F238E27FC236}">
                      <a16:creationId xmlns:a16="http://schemas.microsoft.com/office/drawing/2014/main" id="{E5DE4E23-B846-45B4-88FC-ACCAFC752E70}"/>
                    </a:ext>
                  </a:extLst>
                </p:cNvPr>
                <p:cNvPicPr/>
                <p:nvPr/>
              </p:nvPicPr>
              <p:blipFill>
                <a:blip r:embed="rId10"/>
                <a:stretch>
                  <a:fillRect/>
                </a:stretch>
              </p:blipFill>
              <p:spPr>
                <a:xfrm>
                  <a:off x="5865030" y="466410"/>
                  <a:ext cx="939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CD6A9D45-07B4-4E63-B474-48FBD3756302}"/>
                    </a:ext>
                  </a:extLst>
                </p14:cNvPr>
                <p14:cNvContentPartPr/>
                <p14:nvPr/>
              </p14:nvContentPartPr>
              <p14:xfrm>
                <a:off x="5697630" y="590610"/>
                <a:ext cx="354600" cy="15120"/>
              </p14:xfrm>
            </p:contentPart>
          </mc:Choice>
          <mc:Fallback xmlns="">
            <p:pic>
              <p:nvPicPr>
                <p:cNvPr id="6" name="墨迹 5">
                  <a:extLst>
                    <a:ext uri="{FF2B5EF4-FFF2-40B4-BE49-F238E27FC236}">
                      <a16:creationId xmlns:a16="http://schemas.microsoft.com/office/drawing/2014/main" id="{CD6A9D45-07B4-4E63-B474-48FBD3756302}"/>
                    </a:ext>
                  </a:extLst>
                </p:cNvPr>
                <p:cNvPicPr/>
                <p:nvPr/>
              </p:nvPicPr>
              <p:blipFill>
                <a:blip r:embed="rId12"/>
                <a:stretch>
                  <a:fillRect/>
                </a:stretch>
              </p:blipFill>
              <p:spPr>
                <a:xfrm>
                  <a:off x="5679990" y="572970"/>
                  <a:ext cx="3902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BEB8BF02-B25B-48EE-91A4-04B8C1C95436}"/>
                    </a:ext>
                  </a:extLst>
                </p14:cNvPr>
                <p14:cNvContentPartPr/>
                <p14:nvPr/>
              </p14:nvContentPartPr>
              <p14:xfrm>
                <a:off x="5757030" y="614370"/>
                <a:ext cx="167760" cy="192240"/>
              </p14:xfrm>
            </p:contentPart>
          </mc:Choice>
          <mc:Fallback xmlns="">
            <p:pic>
              <p:nvPicPr>
                <p:cNvPr id="7" name="墨迹 6">
                  <a:extLst>
                    <a:ext uri="{FF2B5EF4-FFF2-40B4-BE49-F238E27FC236}">
                      <a16:creationId xmlns:a16="http://schemas.microsoft.com/office/drawing/2014/main" id="{BEB8BF02-B25B-48EE-91A4-04B8C1C95436}"/>
                    </a:ext>
                  </a:extLst>
                </p:cNvPr>
                <p:cNvPicPr/>
                <p:nvPr/>
              </p:nvPicPr>
              <p:blipFill>
                <a:blip r:embed="rId14"/>
                <a:stretch>
                  <a:fillRect/>
                </a:stretch>
              </p:blipFill>
              <p:spPr>
                <a:xfrm>
                  <a:off x="5739390" y="596370"/>
                  <a:ext cx="2034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49F48309-AD51-4307-97B4-49A979F0A43E}"/>
                    </a:ext>
                  </a:extLst>
                </p14:cNvPr>
                <p14:cNvContentPartPr/>
                <p14:nvPr/>
              </p14:nvContentPartPr>
              <p14:xfrm>
                <a:off x="5920110" y="648570"/>
                <a:ext cx="121680" cy="94320"/>
              </p14:xfrm>
            </p:contentPart>
          </mc:Choice>
          <mc:Fallback xmlns="">
            <p:pic>
              <p:nvPicPr>
                <p:cNvPr id="8" name="墨迹 7">
                  <a:extLst>
                    <a:ext uri="{FF2B5EF4-FFF2-40B4-BE49-F238E27FC236}">
                      <a16:creationId xmlns:a16="http://schemas.microsoft.com/office/drawing/2014/main" id="{49F48309-AD51-4307-97B4-49A979F0A43E}"/>
                    </a:ext>
                  </a:extLst>
                </p:cNvPr>
                <p:cNvPicPr/>
                <p:nvPr/>
              </p:nvPicPr>
              <p:blipFill>
                <a:blip r:embed="rId16"/>
                <a:stretch>
                  <a:fillRect/>
                </a:stretch>
              </p:blipFill>
              <p:spPr>
                <a:xfrm>
                  <a:off x="5902470" y="630930"/>
                  <a:ext cx="1573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1C8B7CEE-3D20-477F-ADE6-625F12329020}"/>
                    </a:ext>
                  </a:extLst>
                </p14:cNvPr>
                <p14:cNvContentPartPr/>
                <p14:nvPr/>
              </p14:nvContentPartPr>
              <p14:xfrm>
                <a:off x="5952870" y="677010"/>
                <a:ext cx="53640" cy="119160"/>
              </p14:xfrm>
            </p:contentPart>
          </mc:Choice>
          <mc:Fallback xmlns="">
            <p:pic>
              <p:nvPicPr>
                <p:cNvPr id="9" name="墨迹 8">
                  <a:extLst>
                    <a:ext uri="{FF2B5EF4-FFF2-40B4-BE49-F238E27FC236}">
                      <a16:creationId xmlns:a16="http://schemas.microsoft.com/office/drawing/2014/main" id="{1C8B7CEE-3D20-477F-ADE6-625F12329020}"/>
                    </a:ext>
                  </a:extLst>
                </p:cNvPr>
                <p:cNvPicPr/>
                <p:nvPr/>
              </p:nvPicPr>
              <p:blipFill>
                <a:blip r:embed="rId18"/>
                <a:stretch>
                  <a:fillRect/>
                </a:stretch>
              </p:blipFill>
              <p:spPr>
                <a:xfrm>
                  <a:off x="5934870" y="659370"/>
                  <a:ext cx="892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36F43E94-F3D2-4F29-A718-998C32CABAD5}"/>
                    </a:ext>
                  </a:extLst>
                </p14:cNvPr>
                <p14:cNvContentPartPr/>
                <p14:nvPr/>
              </p14:nvContentPartPr>
              <p14:xfrm>
                <a:off x="5841630" y="794010"/>
                <a:ext cx="307080" cy="47520"/>
              </p14:xfrm>
            </p:contentPart>
          </mc:Choice>
          <mc:Fallback xmlns="">
            <p:pic>
              <p:nvPicPr>
                <p:cNvPr id="10" name="墨迹 9">
                  <a:extLst>
                    <a:ext uri="{FF2B5EF4-FFF2-40B4-BE49-F238E27FC236}">
                      <a16:creationId xmlns:a16="http://schemas.microsoft.com/office/drawing/2014/main" id="{36F43E94-F3D2-4F29-A718-998C32CABAD5}"/>
                    </a:ext>
                  </a:extLst>
                </p:cNvPr>
                <p:cNvPicPr/>
                <p:nvPr/>
              </p:nvPicPr>
              <p:blipFill>
                <a:blip r:embed="rId20"/>
                <a:stretch>
                  <a:fillRect/>
                </a:stretch>
              </p:blipFill>
              <p:spPr>
                <a:xfrm>
                  <a:off x="5823630" y="776370"/>
                  <a:ext cx="3427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5D932F76-79F3-4E50-B356-F017A4B7CF32}"/>
                    </a:ext>
                  </a:extLst>
                </p14:cNvPr>
                <p14:cNvContentPartPr/>
                <p14:nvPr/>
              </p14:nvContentPartPr>
              <p14:xfrm>
                <a:off x="6172830" y="498450"/>
                <a:ext cx="246960" cy="128160"/>
              </p14:xfrm>
            </p:contentPart>
          </mc:Choice>
          <mc:Fallback xmlns="">
            <p:pic>
              <p:nvPicPr>
                <p:cNvPr id="11" name="墨迹 10">
                  <a:extLst>
                    <a:ext uri="{FF2B5EF4-FFF2-40B4-BE49-F238E27FC236}">
                      <a16:creationId xmlns:a16="http://schemas.microsoft.com/office/drawing/2014/main" id="{5D932F76-79F3-4E50-B356-F017A4B7CF32}"/>
                    </a:ext>
                  </a:extLst>
                </p:cNvPr>
                <p:cNvPicPr/>
                <p:nvPr/>
              </p:nvPicPr>
              <p:blipFill>
                <a:blip r:embed="rId22"/>
                <a:stretch>
                  <a:fillRect/>
                </a:stretch>
              </p:blipFill>
              <p:spPr>
                <a:xfrm>
                  <a:off x="6154830" y="480810"/>
                  <a:ext cx="2826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114A5900-7D03-4251-B2E6-A1D59F699D60}"/>
                    </a:ext>
                  </a:extLst>
                </p14:cNvPr>
                <p14:cNvContentPartPr/>
                <p14:nvPr/>
              </p14:nvContentPartPr>
              <p14:xfrm>
                <a:off x="6174630" y="579810"/>
                <a:ext cx="213120" cy="257760"/>
              </p14:xfrm>
            </p:contentPart>
          </mc:Choice>
          <mc:Fallback xmlns="">
            <p:pic>
              <p:nvPicPr>
                <p:cNvPr id="12" name="墨迹 11">
                  <a:extLst>
                    <a:ext uri="{FF2B5EF4-FFF2-40B4-BE49-F238E27FC236}">
                      <a16:creationId xmlns:a16="http://schemas.microsoft.com/office/drawing/2014/main" id="{114A5900-7D03-4251-B2E6-A1D59F699D60}"/>
                    </a:ext>
                  </a:extLst>
                </p:cNvPr>
                <p:cNvPicPr/>
                <p:nvPr/>
              </p:nvPicPr>
              <p:blipFill>
                <a:blip r:embed="rId24"/>
                <a:stretch>
                  <a:fillRect/>
                </a:stretch>
              </p:blipFill>
              <p:spPr>
                <a:xfrm>
                  <a:off x="6156630" y="562170"/>
                  <a:ext cx="2487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87B315C2-2028-40B9-8068-141BA2565527}"/>
                    </a:ext>
                  </a:extLst>
                </p14:cNvPr>
                <p14:cNvContentPartPr/>
                <p14:nvPr/>
              </p14:nvContentPartPr>
              <p14:xfrm>
                <a:off x="6607350" y="488370"/>
                <a:ext cx="137520" cy="20520"/>
              </p14:xfrm>
            </p:contentPart>
          </mc:Choice>
          <mc:Fallback xmlns="">
            <p:pic>
              <p:nvPicPr>
                <p:cNvPr id="13" name="墨迹 12">
                  <a:extLst>
                    <a:ext uri="{FF2B5EF4-FFF2-40B4-BE49-F238E27FC236}">
                      <a16:creationId xmlns:a16="http://schemas.microsoft.com/office/drawing/2014/main" id="{87B315C2-2028-40B9-8068-141BA2565527}"/>
                    </a:ext>
                  </a:extLst>
                </p:cNvPr>
                <p:cNvPicPr/>
                <p:nvPr/>
              </p:nvPicPr>
              <p:blipFill>
                <a:blip r:embed="rId26"/>
                <a:stretch>
                  <a:fillRect/>
                </a:stretch>
              </p:blipFill>
              <p:spPr>
                <a:xfrm>
                  <a:off x="6589350" y="470730"/>
                  <a:ext cx="1731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66A3DBC2-8F61-45ED-BC22-C36ADAFC8D0C}"/>
                    </a:ext>
                  </a:extLst>
                </p14:cNvPr>
                <p14:cNvContentPartPr/>
                <p14:nvPr/>
              </p14:nvContentPartPr>
              <p14:xfrm>
                <a:off x="6516630" y="568650"/>
                <a:ext cx="40680" cy="228600"/>
              </p14:xfrm>
            </p:contentPart>
          </mc:Choice>
          <mc:Fallback xmlns="">
            <p:pic>
              <p:nvPicPr>
                <p:cNvPr id="14" name="墨迹 13">
                  <a:extLst>
                    <a:ext uri="{FF2B5EF4-FFF2-40B4-BE49-F238E27FC236}">
                      <a16:creationId xmlns:a16="http://schemas.microsoft.com/office/drawing/2014/main" id="{66A3DBC2-8F61-45ED-BC22-C36ADAFC8D0C}"/>
                    </a:ext>
                  </a:extLst>
                </p:cNvPr>
                <p:cNvPicPr/>
                <p:nvPr/>
              </p:nvPicPr>
              <p:blipFill>
                <a:blip r:embed="rId28"/>
                <a:stretch>
                  <a:fillRect/>
                </a:stretch>
              </p:blipFill>
              <p:spPr>
                <a:xfrm>
                  <a:off x="6498990" y="551010"/>
                  <a:ext cx="763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8621075D-2168-46D0-BFD9-2202B4A28F60}"/>
                    </a:ext>
                  </a:extLst>
                </p14:cNvPr>
                <p14:cNvContentPartPr/>
                <p14:nvPr/>
              </p14:nvContentPartPr>
              <p14:xfrm>
                <a:off x="6630390" y="570450"/>
                <a:ext cx="180000" cy="283320"/>
              </p14:xfrm>
            </p:contentPart>
          </mc:Choice>
          <mc:Fallback xmlns="">
            <p:pic>
              <p:nvPicPr>
                <p:cNvPr id="15" name="墨迹 14">
                  <a:extLst>
                    <a:ext uri="{FF2B5EF4-FFF2-40B4-BE49-F238E27FC236}">
                      <a16:creationId xmlns:a16="http://schemas.microsoft.com/office/drawing/2014/main" id="{8621075D-2168-46D0-BFD9-2202B4A28F60}"/>
                    </a:ext>
                  </a:extLst>
                </p:cNvPr>
                <p:cNvPicPr/>
                <p:nvPr/>
              </p:nvPicPr>
              <p:blipFill>
                <a:blip r:embed="rId30"/>
                <a:stretch>
                  <a:fillRect/>
                </a:stretch>
              </p:blipFill>
              <p:spPr>
                <a:xfrm>
                  <a:off x="6612390" y="552450"/>
                  <a:ext cx="2156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973A9D70-0014-4E70-AE59-F7454201C0D3}"/>
                    </a:ext>
                  </a:extLst>
                </p14:cNvPr>
                <p14:cNvContentPartPr/>
                <p14:nvPr/>
              </p14:nvContentPartPr>
              <p14:xfrm>
                <a:off x="6631470" y="526170"/>
                <a:ext cx="64800" cy="156600"/>
              </p14:xfrm>
            </p:contentPart>
          </mc:Choice>
          <mc:Fallback xmlns="">
            <p:pic>
              <p:nvPicPr>
                <p:cNvPr id="16" name="墨迹 15">
                  <a:extLst>
                    <a:ext uri="{FF2B5EF4-FFF2-40B4-BE49-F238E27FC236}">
                      <a16:creationId xmlns:a16="http://schemas.microsoft.com/office/drawing/2014/main" id="{973A9D70-0014-4E70-AE59-F7454201C0D3}"/>
                    </a:ext>
                  </a:extLst>
                </p:cNvPr>
                <p:cNvPicPr/>
                <p:nvPr/>
              </p:nvPicPr>
              <p:blipFill>
                <a:blip r:embed="rId32"/>
                <a:stretch>
                  <a:fillRect/>
                </a:stretch>
              </p:blipFill>
              <p:spPr>
                <a:xfrm>
                  <a:off x="6613830" y="508530"/>
                  <a:ext cx="1004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1074E3DD-8107-44C1-9D2E-BDAC73F81B28}"/>
                    </a:ext>
                  </a:extLst>
                </p14:cNvPr>
                <p14:cNvContentPartPr/>
                <p14:nvPr/>
              </p14:nvContentPartPr>
              <p14:xfrm>
                <a:off x="6640470" y="514290"/>
                <a:ext cx="118080" cy="247320"/>
              </p14:xfrm>
            </p:contentPart>
          </mc:Choice>
          <mc:Fallback xmlns="">
            <p:pic>
              <p:nvPicPr>
                <p:cNvPr id="17" name="墨迹 16">
                  <a:extLst>
                    <a:ext uri="{FF2B5EF4-FFF2-40B4-BE49-F238E27FC236}">
                      <a16:creationId xmlns:a16="http://schemas.microsoft.com/office/drawing/2014/main" id="{1074E3DD-8107-44C1-9D2E-BDAC73F81B28}"/>
                    </a:ext>
                  </a:extLst>
                </p:cNvPr>
                <p:cNvPicPr/>
                <p:nvPr/>
              </p:nvPicPr>
              <p:blipFill>
                <a:blip r:embed="rId34"/>
                <a:stretch>
                  <a:fillRect/>
                </a:stretch>
              </p:blipFill>
              <p:spPr>
                <a:xfrm>
                  <a:off x="6622470" y="496650"/>
                  <a:ext cx="15372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3C88B968-561A-442A-B9DE-DDDCD479AC81}"/>
                    </a:ext>
                  </a:extLst>
                </p14:cNvPr>
                <p14:cNvContentPartPr/>
                <p14:nvPr/>
              </p14:nvContentPartPr>
              <p14:xfrm>
                <a:off x="6694830" y="702570"/>
                <a:ext cx="132120" cy="58320"/>
              </p14:xfrm>
            </p:contentPart>
          </mc:Choice>
          <mc:Fallback xmlns="">
            <p:pic>
              <p:nvPicPr>
                <p:cNvPr id="18" name="墨迹 17">
                  <a:extLst>
                    <a:ext uri="{FF2B5EF4-FFF2-40B4-BE49-F238E27FC236}">
                      <a16:creationId xmlns:a16="http://schemas.microsoft.com/office/drawing/2014/main" id="{3C88B968-561A-442A-B9DE-DDDCD479AC81}"/>
                    </a:ext>
                  </a:extLst>
                </p:cNvPr>
                <p:cNvPicPr/>
                <p:nvPr/>
              </p:nvPicPr>
              <p:blipFill>
                <a:blip r:embed="rId36"/>
                <a:stretch>
                  <a:fillRect/>
                </a:stretch>
              </p:blipFill>
              <p:spPr>
                <a:xfrm>
                  <a:off x="6676830" y="684570"/>
                  <a:ext cx="1677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a:extLst>
                    <a:ext uri="{FF2B5EF4-FFF2-40B4-BE49-F238E27FC236}">
                      <a16:creationId xmlns:a16="http://schemas.microsoft.com/office/drawing/2014/main" id="{8402C395-C294-4B38-8FB3-702AF7056CBA}"/>
                    </a:ext>
                  </a:extLst>
                </p14:cNvPr>
                <p14:cNvContentPartPr/>
                <p14:nvPr/>
              </p14:nvContentPartPr>
              <p14:xfrm>
                <a:off x="6899670" y="516810"/>
                <a:ext cx="192600" cy="136080"/>
              </p14:xfrm>
            </p:contentPart>
          </mc:Choice>
          <mc:Fallback xmlns="">
            <p:pic>
              <p:nvPicPr>
                <p:cNvPr id="19" name="墨迹 18">
                  <a:extLst>
                    <a:ext uri="{FF2B5EF4-FFF2-40B4-BE49-F238E27FC236}">
                      <a16:creationId xmlns:a16="http://schemas.microsoft.com/office/drawing/2014/main" id="{8402C395-C294-4B38-8FB3-702AF7056CBA}"/>
                    </a:ext>
                  </a:extLst>
                </p:cNvPr>
                <p:cNvPicPr/>
                <p:nvPr/>
              </p:nvPicPr>
              <p:blipFill>
                <a:blip r:embed="rId38"/>
                <a:stretch>
                  <a:fillRect/>
                </a:stretch>
              </p:blipFill>
              <p:spPr>
                <a:xfrm>
                  <a:off x="6882030" y="498810"/>
                  <a:ext cx="2282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a:extLst>
                    <a:ext uri="{FF2B5EF4-FFF2-40B4-BE49-F238E27FC236}">
                      <a16:creationId xmlns:a16="http://schemas.microsoft.com/office/drawing/2014/main" id="{F36B3ADD-09B5-4904-ACBE-BB366EE80992}"/>
                    </a:ext>
                  </a:extLst>
                </p14:cNvPr>
                <p14:cNvContentPartPr/>
                <p14:nvPr/>
              </p14:nvContentPartPr>
              <p14:xfrm>
                <a:off x="6905790" y="523290"/>
                <a:ext cx="158400" cy="304920"/>
              </p14:xfrm>
            </p:contentPart>
          </mc:Choice>
          <mc:Fallback xmlns="">
            <p:pic>
              <p:nvPicPr>
                <p:cNvPr id="20" name="墨迹 19">
                  <a:extLst>
                    <a:ext uri="{FF2B5EF4-FFF2-40B4-BE49-F238E27FC236}">
                      <a16:creationId xmlns:a16="http://schemas.microsoft.com/office/drawing/2014/main" id="{F36B3ADD-09B5-4904-ACBE-BB366EE80992}"/>
                    </a:ext>
                  </a:extLst>
                </p:cNvPr>
                <p:cNvPicPr/>
                <p:nvPr/>
              </p:nvPicPr>
              <p:blipFill>
                <a:blip r:embed="rId40"/>
                <a:stretch>
                  <a:fillRect/>
                </a:stretch>
              </p:blipFill>
              <p:spPr>
                <a:xfrm>
                  <a:off x="6888150" y="505650"/>
                  <a:ext cx="1940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a:extLst>
                    <a:ext uri="{FF2B5EF4-FFF2-40B4-BE49-F238E27FC236}">
                      <a16:creationId xmlns:a16="http://schemas.microsoft.com/office/drawing/2014/main" id="{150035B2-E882-41F7-B456-6D8A1BEECCFC}"/>
                    </a:ext>
                  </a:extLst>
                </p14:cNvPr>
                <p14:cNvContentPartPr/>
                <p14:nvPr/>
              </p14:nvContentPartPr>
              <p14:xfrm>
                <a:off x="7050150" y="649290"/>
                <a:ext cx="48240" cy="67320"/>
              </p14:xfrm>
            </p:contentPart>
          </mc:Choice>
          <mc:Fallback xmlns="">
            <p:pic>
              <p:nvPicPr>
                <p:cNvPr id="21" name="墨迹 20">
                  <a:extLst>
                    <a:ext uri="{FF2B5EF4-FFF2-40B4-BE49-F238E27FC236}">
                      <a16:creationId xmlns:a16="http://schemas.microsoft.com/office/drawing/2014/main" id="{150035B2-E882-41F7-B456-6D8A1BEECCFC}"/>
                    </a:ext>
                  </a:extLst>
                </p:cNvPr>
                <p:cNvPicPr/>
                <p:nvPr/>
              </p:nvPicPr>
              <p:blipFill>
                <a:blip r:embed="rId42"/>
                <a:stretch>
                  <a:fillRect/>
                </a:stretch>
              </p:blipFill>
              <p:spPr>
                <a:xfrm>
                  <a:off x="7032150" y="631290"/>
                  <a:ext cx="838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2" name="墨迹 21">
                  <a:extLst>
                    <a:ext uri="{FF2B5EF4-FFF2-40B4-BE49-F238E27FC236}">
                      <a16:creationId xmlns:a16="http://schemas.microsoft.com/office/drawing/2014/main" id="{22C8E2D5-8F6D-4A95-8ADF-8EC3EA7417EF}"/>
                    </a:ext>
                  </a:extLst>
                </p14:cNvPr>
                <p14:cNvContentPartPr/>
                <p14:nvPr/>
              </p14:nvContentPartPr>
              <p14:xfrm>
                <a:off x="7122150" y="548130"/>
                <a:ext cx="115200" cy="132840"/>
              </p14:xfrm>
            </p:contentPart>
          </mc:Choice>
          <mc:Fallback xmlns="">
            <p:pic>
              <p:nvPicPr>
                <p:cNvPr id="22" name="墨迹 21">
                  <a:extLst>
                    <a:ext uri="{FF2B5EF4-FFF2-40B4-BE49-F238E27FC236}">
                      <a16:creationId xmlns:a16="http://schemas.microsoft.com/office/drawing/2014/main" id="{22C8E2D5-8F6D-4A95-8ADF-8EC3EA7417EF}"/>
                    </a:ext>
                  </a:extLst>
                </p:cNvPr>
                <p:cNvPicPr/>
                <p:nvPr/>
              </p:nvPicPr>
              <p:blipFill>
                <a:blip r:embed="rId44"/>
                <a:stretch>
                  <a:fillRect/>
                </a:stretch>
              </p:blipFill>
              <p:spPr>
                <a:xfrm>
                  <a:off x="7104510" y="530490"/>
                  <a:ext cx="1508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 name="墨迹 22">
                  <a:extLst>
                    <a:ext uri="{FF2B5EF4-FFF2-40B4-BE49-F238E27FC236}">
                      <a16:creationId xmlns:a16="http://schemas.microsoft.com/office/drawing/2014/main" id="{952EF2BE-D52E-4577-A057-A33472B8053A}"/>
                    </a:ext>
                  </a:extLst>
                </p14:cNvPr>
                <p14:cNvContentPartPr/>
                <p14:nvPr/>
              </p14:nvContentPartPr>
              <p14:xfrm>
                <a:off x="7171830" y="468930"/>
                <a:ext cx="25200" cy="411480"/>
              </p14:xfrm>
            </p:contentPart>
          </mc:Choice>
          <mc:Fallback xmlns="">
            <p:pic>
              <p:nvPicPr>
                <p:cNvPr id="23" name="墨迹 22">
                  <a:extLst>
                    <a:ext uri="{FF2B5EF4-FFF2-40B4-BE49-F238E27FC236}">
                      <a16:creationId xmlns:a16="http://schemas.microsoft.com/office/drawing/2014/main" id="{952EF2BE-D52E-4577-A057-A33472B8053A}"/>
                    </a:ext>
                  </a:extLst>
                </p:cNvPr>
                <p:cNvPicPr/>
                <p:nvPr/>
              </p:nvPicPr>
              <p:blipFill>
                <a:blip r:embed="rId46"/>
                <a:stretch>
                  <a:fillRect/>
                </a:stretch>
              </p:blipFill>
              <p:spPr>
                <a:xfrm>
                  <a:off x="7154190" y="450930"/>
                  <a:ext cx="6084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墨迹 27">
                  <a:extLst>
                    <a:ext uri="{FF2B5EF4-FFF2-40B4-BE49-F238E27FC236}">
                      <a16:creationId xmlns:a16="http://schemas.microsoft.com/office/drawing/2014/main" id="{B9116BE8-66F4-43E6-A60B-F68AFE10BF19}"/>
                    </a:ext>
                  </a:extLst>
                </p14:cNvPr>
                <p14:cNvContentPartPr/>
                <p14:nvPr/>
              </p14:nvContentPartPr>
              <p14:xfrm>
                <a:off x="7269390" y="581250"/>
                <a:ext cx="39960" cy="122040"/>
              </p14:xfrm>
            </p:contentPart>
          </mc:Choice>
          <mc:Fallback xmlns="">
            <p:pic>
              <p:nvPicPr>
                <p:cNvPr id="28" name="墨迹 27">
                  <a:extLst>
                    <a:ext uri="{FF2B5EF4-FFF2-40B4-BE49-F238E27FC236}">
                      <a16:creationId xmlns:a16="http://schemas.microsoft.com/office/drawing/2014/main" id="{B9116BE8-66F4-43E6-A60B-F68AFE10BF19}"/>
                    </a:ext>
                  </a:extLst>
                </p:cNvPr>
                <p:cNvPicPr/>
                <p:nvPr/>
              </p:nvPicPr>
              <p:blipFill>
                <a:blip r:embed="rId48"/>
                <a:stretch>
                  <a:fillRect/>
                </a:stretch>
              </p:blipFill>
              <p:spPr>
                <a:xfrm>
                  <a:off x="7251750" y="563250"/>
                  <a:ext cx="756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墨迹 28">
                  <a:extLst>
                    <a:ext uri="{FF2B5EF4-FFF2-40B4-BE49-F238E27FC236}">
                      <a16:creationId xmlns:a16="http://schemas.microsoft.com/office/drawing/2014/main" id="{53FA3990-4802-42DE-B9C4-A000D7ED8710}"/>
                    </a:ext>
                  </a:extLst>
                </p14:cNvPr>
                <p14:cNvContentPartPr/>
                <p14:nvPr/>
              </p14:nvContentPartPr>
              <p14:xfrm>
                <a:off x="7343910" y="592050"/>
                <a:ext cx="72000" cy="76680"/>
              </p14:xfrm>
            </p:contentPart>
          </mc:Choice>
          <mc:Fallback xmlns="">
            <p:pic>
              <p:nvPicPr>
                <p:cNvPr id="29" name="墨迹 28">
                  <a:extLst>
                    <a:ext uri="{FF2B5EF4-FFF2-40B4-BE49-F238E27FC236}">
                      <a16:creationId xmlns:a16="http://schemas.microsoft.com/office/drawing/2014/main" id="{53FA3990-4802-42DE-B9C4-A000D7ED8710}"/>
                    </a:ext>
                  </a:extLst>
                </p:cNvPr>
                <p:cNvPicPr/>
                <p:nvPr/>
              </p:nvPicPr>
              <p:blipFill>
                <a:blip r:embed="rId50"/>
                <a:stretch>
                  <a:fillRect/>
                </a:stretch>
              </p:blipFill>
              <p:spPr>
                <a:xfrm>
                  <a:off x="7325910" y="574050"/>
                  <a:ext cx="1076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墨迹 29">
                  <a:extLst>
                    <a:ext uri="{FF2B5EF4-FFF2-40B4-BE49-F238E27FC236}">
                      <a16:creationId xmlns:a16="http://schemas.microsoft.com/office/drawing/2014/main" id="{A5757A8B-98AA-4011-A83E-16F40D129B53}"/>
                    </a:ext>
                  </a:extLst>
                </p14:cNvPr>
                <p14:cNvContentPartPr/>
                <p14:nvPr/>
              </p14:nvContentPartPr>
              <p14:xfrm>
                <a:off x="7315830" y="447690"/>
                <a:ext cx="58320" cy="402840"/>
              </p14:xfrm>
            </p:contentPart>
          </mc:Choice>
          <mc:Fallback xmlns="">
            <p:pic>
              <p:nvPicPr>
                <p:cNvPr id="30" name="墨迹 29">
                  <a:extLst>
                    <a:ext uri="{FF2B5EF4-FFF2-40B4-BE49-F238E27FC236}">
                      <a16:creationId xmlns:a16="http://schemas.microsoft.com/office/drawing/2014/main" id="{A5757A8B-98AA-4011-A83E-16F40D129B53}"/>
                    </a:ext>
                  </a:extLst>
                </p:cNvPr>
                <p:cNvPicPr/>
                <p:nvPr/>
              </p:nvPicPr>
              <p:blipFill>
                <a:blip r:embed="rId52"/>
                <a:stretch>
                  <a:fillRect/>
                </a:stretch>
              </p:blipFill>
              <p:spPr>
                <a:xfrm>
                  <a:off x="7298190" y="430050"/>
                  <a:ext cx="9396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墨迹 30">
                  <a:extLst>
                    <a:ext uri="{FF2B5EF4-FFF2-40B4-BE49-F238E27FC236}">
                      <a16:creationId xmlns:a16="http://schemas.microsoft.com/office/drawing/2014/main" id="{FA8DE635-D209-4C1D-9213-DEB5F2DE405B}"/>
                    </a:ext>
                  </a:extLst>
                </p14:cNvPr>
                <p14:cNvContentPartPr/>
                <p14:nvPr/>
              </p14:nvContentPartPr>
              <p14:xfrm>
                <a:off x="7433910" y="518610"/>
                <a:ext cx="169560" cy="155880"/>
              </p14:xfrm>
            </p:contentPart>
          </mc:Choice>
          <mc:Fallback xmlns="">
            <p:pic>
              <p:nvPicPr>
                <p:cNvPr id="31" name="墨迹 30">
                  <a:extLst>
                    <a:ext uri="{FF2B5EF4-FFF2-40B4-BE49-F238E27FC236}">
                      <a16:creationId xmlns:a16="http://schemas.microsoft.com/office/drawing/2014/main" id="{FA8DE635-D209-4C1D-9213-DEB5F2DE405B}"/>
                    </a:ext>
                  </a:extLst>
                </p:cNvPr>
                <p:cNvPicPr/>
                <p:nvPr/>
              </p:nvPicPr>
              <p:blipFill>
                <a:blip r:embed="rId54"/>
                <a:stretch>
                  <a:fillRect/>
                </a:stretch>
              </p:blipFill>
              <p:spPr>
                <a:xfrm>
                  <a:off x="7415910" y="500610"/>
                  <a:ext cx="2052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墨迹 31">
                  <a:extLst>
                    <a:ext uri="{FF2B5EF4-FFF2-40B4-BE49-F238E27FC236}">
                      <a16:creationId xmlns:a16="http://schemas.microsoft.com/office/drawing/2014/main" id="{89C262BE-BD19-4436-A219-27C2719E9BB1}"/>
                    </a:ext>
                  </a:extLst>
                </p14:cNvPr>
                <p14:cNvContentPartPr/>
                <p14:nvPr/>
              </p14:nvContentPartPr>
              <p14:xfrm>
                <a:off x="7449030" y="653250"/>
                <a:ext cx="152280" cy="36360"/>
              </p14:xfrm>
            </p:contentPart>
          </mc:Choice>
          <mc:Fallback xmlns="">
            <p:pic>
              <p:nvPicPr>
                <p:cNvPr id="32" name="墨迹 31">
                  <a:extLst>
                    <a:ext uri="{FF2B5EF4-FFF2-40B4-BE49-F238E27FC236}">
                      <a16:creationId xmlns:a16="http://schemas.microsoft.com/office/drawing/2014/main" id="{89C262BE-BD19-4436-A219-27C2719E9BB1}"/>
                    </a:ext>
                  </a:extLst>
                </p:cNvPr>
                <p:cNvPicPr/>
                <p:nvPr/>
              </p:nvPicPr>
              <p:blipFill>
                <a:blip r:embed="rId56"/>
                <a:stretch>
                  <a:fillRect/>
                </a:stretch>
              </p:blipFill>
              <p:spPr>
                <a:xfrm>
                  <a:off x="7431390" y="635610"/>
                  <a:ext cx="1879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墨迹 32">
                  <a:extLst>
                    <a:ext uri="{FF2B5EF4-FFF2-40B4-BE49-F238E27FC236}">
                      <a16:creationId xmlns:a16="http://schemas.microsoft.com/office/drawing/2014/main" id="{C7261EEE-1BA0-4F87-8124-5CD26C9224CC}"/>
                    </a:ext>
                  </a:extLst>
                </p14:cNvPr>
                <p14:cNvContentPartPr/>
                <p14:nvPr/>
              </p14:nvContentPartPr>
              <p14:xfrm>
                <a:off x="7410150" y="509610"/>
                <a:ext cx="274680" cy="295920"/>
              </p14:xfrm>
            </p:contentPart>
          </mc:Choice>
          <mc:Fallback xmlns="">
            <p:pic>
              <p:nvPicPr>
                <p:cNvPr id="33" name="墨迹 32">
                  <a:extLst>
                    <a:ext uri="{FF2B5EF4-FFF2-40B4-BE49-F238E27FC236}">
                      <a16:creationId xmlns:a16="http://schemas.microsoft.com/office/drawing/2014/main" id="{C7261EEE-1BA0-4F87-8124-5CD26C9224CC}"/>
                    </a:ext>
                  </a:extLst>
                </p:cNvPr>
                <p:cNvPicPr/>
                <p:nvPr/>
              </p:nvPicPr>
              <p:blipFill>
                <a:blip r:embed="rId58"/>
                <a:stretch>
                  <a:fillRect/>
                </a:stretch>
              </p:blipFill>
              <p:spPr>
                <a:xfrm>
                  <a:off x="7392150" y="491970"/>
                  <a:ext cx="3103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墨迹 33">
                  <a:extLst>
                    <a:ext uri="{FF2B5EF4-FFF2-40B4-BE49-F238E27FC236}">
                      <a16:creationId xmlns:a16="http://schemas.microsoft.com/office/drawing/2014/main" id="{B9497286-52FA-44D4-8482-B951F3C046E4}"/>
                    </a:ext>
                  </a:extLst>
                </p14:cNvPr>
                <p14:cNvContentPartPr/>
                <p14:nvPr/>
              </p14:nvContentPartPr>
              <p14:xfrm>
                <a:off x="7719390" y="458130"/>
                <a:ext cx="188280" cy="15840"/>
              </p14:xfrm>
            </p:contentPart>
          </mc:Choice>
          <mc:Fallback xmlns="">
            <p:pic>
              <p:nvPicPr>
                <p:cNvPr id="34" name="墨迹 33">
                  <a:extLst>
                    <a:ext uri="{FF2B5EF4-FFF2-40B4-BE49-F238E27FC236}">
                      <a16:creationId xmlns:a16="http://schemas.microsoft.com/office/drawing/2014/main" id="{B9497286-52FA-44D4-8482-B951F3C046E4}"/>
                    </a:ext>
                  </a:extLst>
                </p:cNvPr>
                <p:cNvPicPr/>
                <p:nvPr/>
              </p:nvPicPr>
              <p:blipFill>
                <a:blip r:embed="rId60"/>
                <a:stretch>
                  <a:fillRect/>
                </a:stretch>
              </p:blipFill>
              <p:spPr>
                <a:xfrm>
                  <a:off x="7701390" y="440490"/>
                  <a:ext cx="2239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墨迹 34">
                  <a:extLst>
                    <a:ext uri="{FF2B5EF4-FFF2-40B4-BE49-F238E27FC236}">
                      <a16:creationId xmlns:a16="http://schemas.microsoft.com/office/drawing/2014/main" id="{92E1C3F0-69AB-4598-9609-05668843E3AA}"/>
                    </a:ext>
                  </a:extLst>
                </p14:cNvPr>
                <p14:cNvContentPartPr/>
                <p14:nvPr/>
              </p14:nvContentPartPr>
              <p14:xfrm>
                <a:off x="7709670" y="483690"/>
                <a:ext cx="86400" cy="372960"/>
              </p14:xfrm>
            </p:contentPart>
          </mc:Choice>
          <mc:Fallback xmlns="">
            <p:pic>
              <p:nvPicPr>
                <p:cNvPr id="35" name="墨迹 34">
                  <a:extLst>
                    <a:ext uri="{FF2B5EF4-FFF2-40B4-BE49-F238E27FC236}">
                      <a16:creationId xmlns:a16="http://schemas.microsoft.com/office/drawing/2014/main" id="{92E1C3F0-69AB-4598-9609-05668843E3AA}"/>
                    </a:ext>
                  </a:extLst>
                </p:cNvPr>
                <p:cNvPicPr/>
                <p:nvPr/>
              </p:nvPicPr>
              <p:blipFill>
                <a:blip r:embed="rId62"/>
                <a:stretch>
                  <a:fillRect/>
                </a:stretch>
              </p:blipFill>
              <p:spPr>
                <a:xfrm>
                  <a:off x="7691670" y="466050"/>
                  <a:ext cx="12204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墨迹 35">
                  <a:extLst>
                    <a:ext uri="{FF2B5EF4-FFF2-40B4-BE49-F238E27FC236}">
                      <a16:creationId xmlns:a16="http://schemas.microsoft.com/office/drawing/2014/main" id="{52D5118E-276F-4D10-9C59-F3553056C8D4}"/>
                    </a:ext>
                  </a:extLst>
                </p14:cNvPr>
                <p14:cNvContentPartPr/>
                <p14:nvPr/>
              </p14:nvContentPartPr>
              <p14:xfrm>
                <a:off x="7805070" y="516810"/>
                <a:ext cx="131760" cy="100440"/>
              </p14:xfrm>
            </p:contentPart>
          </mc:Choice>
          <mc:Fallback xmlns="">
            <p:pic>
              <p:nvPicPr>
                <p:cNvPr id="36" name="墨迹 35">
                  <a:extLst>
                    <a:ext uri="{FF2B5EF4-FFF2-40B4-BE49-F238E27FC236}">
                      <a16:creationId xmlns:a16="http://schemas.microsoft.com/office/drawing/2014/main" id="{52D5118E-276F-4D10-9C59-F3553056C8D4}"/>
                    </a:ext>
                  </a:extLst>
                </p:cNvPr>
                <p:cNvPicPr/>
                <p:nvPr/>
              </p:nvPicPr>
              <p:blipFill>
                <a:blip r:embed="rId64"/>
                <a:stretch>
                  <a:fillRect/>
                </a:stretch>
              </p:blipFill>
              <p:spPr>
                <a:xfrm>
                  <a:off x="7787430" y="498810"/>
                  <a:ext cx="1674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7" name="墨迹 36">
                  <a:extLst>
                    <a:ext uri="{FF2B5EF4-FFF2-40B4-BE49-F238E27FC236}">
                      <a16:creationId xmlns:a16="http://schemas.microsoft.com/office/drawing/2014/main" id="{3CCA1A64-97E1-486A-AC90-B7B087A81EA1}"/>
                    </a:ext>
                  </a:extLst>
                </p14:cNvPr>
                <p14:cNvContentPartPr/>
                <p14:nvPr/>
              </p14:nvContentPartPr>
              <p14:xfrm>
                <a:off x="7777350" y="633810"/>
                <a:ext cx="20880" cy="145080"/>
              </p14:xfrm>
            </p:contentPart>
          </mc:Choice>
          <mc:Fallback xmlns="">
            <p:pic>
              <p:nvPicPr>
                <p:cNvPr id="37" name="墨迹 36">
                  <a:extLst>
                    <a:ext uri="{FF2B5EF4-FFF2-40B4-BE49-F238E27FC236}">
                      <a16:creationId xmlns:a16="http://schemas.microsoft.com/office/drawing/2014/main" id="{3CCA1A64-97E1-486A-AC90-B7B087A81EA1}"/>
                    </a:ext>
                  </a:extLst>
                </p:cNvPr>
                <p:cNvPicPr/>
                <p:nvPr/>
              </p:nvPicPr>
              <p:blipFill>
                <a:blip r:embed="rId66"/>
                <a:stretch>
                  <a:fillRect/>
                </a:stretch>
              </p:blipFill>
              <p:spPr>
                <a:xfrm>
                  <a:off x="7759350" y="616170"/>
                  <a:ext cx="565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8" name="墨迹 37">
                  <a:extLst>
                    <a:ext uri="{FF2B5EF4-FFF2-40B4-BE49-F238E27FC236}">
                      <a16:creationId xmlns:a16="http://schemas.microsoft.com/office/drawing/2014/main" id="{278DB255-C4B0-4BE6-93F6-1FDBCCFB5DB7}"/>
                    </a:ext>
                  </a:extLst>
                </p14:cNvPr>
                <p14:cNvContentPartPr/>
                <p14:nvPr/>
              </p14:nvContentPartPr>
              <p14:xfrm>
                <a:off x="7789590" y="666930"/>
                <a:ext cx="165240" cy="141120"/>
              </p14:xfrm>
            </p:contentPart>
          </mc:Choice>
          <mc:Fallback xmlns="">
            <p:pic>
              <p:nvPicPr>
                <p:cNvPr id="38" name="墨迹 37">
                  <a:extLst>
                    <a:ext uri="{FF2B5EF4-FFF2-40B4-BE49-F238E27FC236}">
                      <a16:creationId xmlns:a16="http://schemas.microsoft.com/office/drawing/2014/main" id="{278DB255-C4B0-4BE6-93F6-1FDBCCFB5DB7}"/>
                    </a:ext>
                  </a:extLst>
                </p:cNvPr>
                <p:cNvPicPr/>
                <p:nvPr/>
              </p:nvPicPr>
              <p:blipFill>
                <a:blip r:embed="rId68"/>
                <a:stretch>
                  <a:fillRect/>
                </a:stretch>
              </p:blipFill>
              <p:spPr>
                <a:xfrm>
                  <a:off x="7771950" y="648930"/>
                  <a:ext cx="2008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9" name="墨迹 38">
                  <a:extLst>
                    <a:ext uri="{FF2B5EF4-FFF2-40B4-BE49-F238E27FC236}">
                      <a16:creationId xmlns:a16="http://schemas.microsoft.com/office/drawing/2014/main" id="{B19BAE0A-FD0C-477B-9CBB-61E8B874A506}"/>
                    </a:ext>
                  </a:extLst>
                </p14:cNvPr>
                <p14:cNvContentPartPr/>
                <p14:nvPr/>
              </p14:nvContentPartPr>
              <p14:xfrm>
                <a:off x="7778430" y="720930"/>
                <a:ext cx="223200" cy="165960"/>
              </p14:xfrm>
            </p:contentPart>
          </mc:Choice>
          <mc:Fallback xmlns="">
            <p:pic>
              <p:nvPicPr>
                <p:cNvPr id="39" name="墨迹 38">
                  <a:extLst>
                    <a:ext uri="{FF2B5EF4-FFF2-40B4-BE49-F238E27FC236}">
                      <a16:creationId xmlns:a16="http://schemas.microsoft.com/office/drawing/2014/main" id="{B19BAE0A-FD0C-477B-9CBB-61E8B874A506}"/>
                    </a:ext>
                  </a:extLst>
                </p:cNvPr>
                <p:cNvPicPr/>
                <p:nvPr/>
              </p:nvPicPr>
              <p:blipFill>
                <a:blip r:embed="rId70"/>
                <a:stretch>
                  <a:fillRect/>
                </a:stretch>
              </p:blipFill>
              <p:spPr>
                <a:xfrm>
                  <a:off x="7760790" y="702930"/>
                  <a:ext cx="2588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0" name="墨迹 39">
                  <a:extLst>
                    <a:ext uri="{FF2B5EF4-FFF2-40B4-BE49-F238E27FC236}">
                      <a16:creationId xmlns:a16="http://schemas.microsoft.com/office/drawing/2014/main" id="{C6B50865-C640-4A3F-A6A2-4AA61E5F48D8}"/>
                    </a:ext>
                  </a:extLst>
                </p14:cNvPr>
                <p14:cNvContentPartPr/>
                <p14:nvPr/>
              </p14:nvContentPartPr>
              <p14:xfrm>
                <a:off x="8149230" y="546330"/>
                <a:ext cx="97200" cy="48240"/>
              </p14:xfrm>
            </p:contentPart>
          </mc:Choice>
          <mc:Fallback xmlns="">
            <p:pic>
              <p:nvPicPr>
                <p:cNvPr id="40" name="墨迹 39">
                  <a:extLst>
                    <a:ext uri="{FF2B5EF4-FFF2-40B4-BE49-F238E27FC236}">
                      <a16:creationId xmlns:a16="http://schemas.microsoft.com/office/drawing/2014/main" id="{C6B50865-C640-4A3F-A6A2-4AA61E5F48D8}"/>
                    </a:ext>
                  </a:extLst>
                </p:cNvPr>
                <p:cNvPicPr/>
                <p:nvPr/>
              </p:nvPicPr>
              <p:blipFill>
                <a:blip r:embed="rId72"/>
                <a:stretch>
                  <a:fillRect/>
                </a:stretch>
              </p:blipFill>
              <p:spPr>
                <a:xfrm>
                  <a:off x="8131230" y="528690"/>
                  <a:ext cx="1328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1" name="墨迹 40">
                  <a:extLst>
                    <a:ext uri="{FF2B5EF4-FFF2-40B4-BE49-F238E27FC236}">
                      <a16:creationId xmlns:a16="http://schemas.microsoft.com/office/drawing/2014/main" id="{3F8C860C-E69E-4A7D-B5C1-BD1F4412B118}"/>
                    </a:ext>
                  </a:extLst>
                </p14:cNvPr>
                <p14:cNvContentPartPr/>
                <p14:nvPr/>
              </p14:nvContentPartPr>
              <p14:xfrm>
                <a:off x="8168670" y="569370"/>
                <a:ext cx="35280" cy="84960"/>
              </p14:xfrm>
            </p:contentPart>
          </mc:Choice>
          <mc:Fallback xmlns="">
            <p:pic>
              <p:nvPicPr>
                <p:cNvPr id="41" name="墨迹 40">
                  <a:extLst>
                    <a:ext uri="{FF2B5EF4-FFF2-40B4-BE49-F238E27FC236}">
                      <a16:creationId xmlns:a16="http://schemas.microsoft.com/office/drawing/2014/main" id="{3F8C860C-E69E-4A7D-B5C1-BD1F4412B118}"/>
                    </a:ext>
                  </a:extLst>
                </p:cNvPr>
                <p:cNvPicPr/>
                <p:nvPr/>
              </p:nvPicPr>
              <p:blipFill>
                <a:blip r:embed="rId74"/>
                <a:stretch>
                  <a:fillRect/>
                </a:stretch>
              </p:blipFill>
              <p:spPr>
                <a:xfrm>
                  <a:off x="8151030" y="551730"/>
                  <a:ext cx="709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2" name="墨迹 41">
                  <a:extLst>
                    <a:ext uri="{FF2B5EF4-FFF2-40B4-BE49-F238E27FC236}">
                      <a16:creationId xmlns:a16="http://schemas.microsoft.com/office/drawing/2014/main" id="{9D633390-F84C-49DE-A2E8-353D39AF950F}"/>
                    </a:ext>
                  </a:extLst>
                </p14:cNvPr>
                <p14:cNvContentPartPr/>
                <p14:nvPr/>
              </p14:nvContentPartPr>
              <p14:xfrm>
                <a:off x="8122950" y="581250"/>
                <a:ext cx="180360" cy="149040"/>
              </p14:xfrm>
            </p:contentPart>
          </mc:Choice>
          <mc:Fallback xmlns="">
            <p:pic>
              <p:nvPicPr>
                <p:cNvPr id="42" name="墨迹 41">
                  <a:extLst>
                    <a:ext uri="{FF2B5EF4-FFF2-40B4-BE49-F238E27FC236}">
                      <a16:creationId xmlns:a16="http://schemas.microsoft.com/office/drawing/2014/main" id="{9D633390-F84C-49DE-A2E8-353D39AF950F}"/>
                    </a:ext>
                  </a:extLst>
                </p:cNvPr>
                <p:cNvPicPr/>
                <p:nvPr/>
              </p:nvPicPr>
              <p:blipFill>
                <a:blip r:embed="rId76"/>
                <a:stretch>
                  <a:fillRect/>
                </a:stretch>
              </p:blipFill>
              <p:spPr>
                <a:xfrm>
                  <a:off x="8104950" y="563250"/>
                  <a:ext cx="2160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3" name="墨迹 42">
                  <a:extLst>
                    <a:ext uri="{FF2B5EF4-FFF2-40B4-BE49-F238E27FC236}">
                      <a16:creationId xmlns:a16="http://schemas.microsoft.com/office/drawing/2014/main" id="{9BB03461-42DB-49FD-8E6D-F13B2521A38D}"/>
                    </a:ext>
                  </a:extLst>
                </p14:cNvPr>
                <p14:cNvContentPartPr/>
                <p14:nvPr/>
              </p14:nvContentPartPr>
              <p14:xfrm>
                <a:off x="8218350" y="491610"/>
                <a:ext cx="36000" cy="379440"/>
              </p14:xfrm>
            </p:contentPart>
          </mc:Choice>
          <mc:Fallback xmlns="">
            <p:pic>
              <p:nvPicPr>
                <p:cNvPr id="43" name="墨迹 42">
                  <a:extLst>
                    <a:ext uri="{FF2B5EF4-FFF2-40B4-BE49-F238E27FC236}">
                      <a16:creationId xmlns:a16="http://schemas.microsoft.com/office/drawing/2014/main" id="{9BB03461-42DB-49FD-8E6D-F13B2521A38D}"/>
                    </a:ext>
                  </a:extLst>
                </p:cNvPr>
                <p:cNvPicPr/>
                <p:nvPr/>
              </p:nvPicPr>
              <p:blipFill>
                <a:blip r:embed="rId78"/>
                <a:stretch>
                  <a:fillRect/>
                </a:stretch>
              </p:blipFill>
              <p:spPr>
                <a:xfrm>
                  <a:off x="8200350" y="473970"/>
                  <a:ext cx="7164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墨迹 43">
                  <a:extLst>
                    <a:ext uri="{FF2B5EF4-FFF2-40B4-BE49-F238E27FC236}">
                      <a16:creationId xmlns:a16="http://schemas.microsoft.com/office/drawing/2014/main" id="{C2D74228-1803-4483-A9E3-538F7CDC046B}"/>
                    </a:ext>
                  </a:extLst>
                </p14:cNvPr>
                <p14:cNvContentPartPr/>
                <p14:nvPr/>
              </p14:nvContentPartPr>
              <p14:xfrm>
                <a:off x="8140950" y="720210"/>
                <a:ext cx="204840" cy="128520"/>
              </p14:xfrm>
            </p:contentPart>
          </mc:Choice>
          <mc:Fallback xmlns="">
            <p:pic>
              <p:nvPicPr>
                <p:cNvPr id="44" name="墨迹 43">
                  <a:extLst>
                    <a:ext uri="{FF2B5EF4-FFF2-40B4-BE49-F238E27FC236}">
                      <a16:creationId xmlns:a16="http://schemas.microsoft.com/office/drawing/2014/main" id="{C2D74228-1803-4483-A9E3-538F7CDC046B}"/>
                    </a:ext>
                  </a:extLst>
                </p:cNvPr>
                <p:cNvPicPr/>
                <p:nvPr/>
              </p:nvPicPr>
              <p:blipFill>
                <a:blip r:embed="rId80"/>
                <a:stretch>
                  <a:fillRect/>
                </a:stretch>
              </p:blipFill>
              <p:spPr>
                <a:xfrm>
                  <a:off x="8122950" y="702210"/>
                  <a:ext cx="2404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墨迹 44">
                  <a:extLst>
                    <a:ext uri="{FF2B5EF4-FFF2-40B4-BE49-F238E27FC236}">
                      <a16:creationId xmlns:a16="http://schemas.microsoft.com/office/drawing/2014/main" id="{30CEFA78-DAE1-4947-8489-CF13D46AE066}"/>
                    </a:ext>
                  </a:extLst>
                </p14:cNvPr>
                <p14:cNvContentPartPr/>
                <p14:nvPr/>
              </p14:nvContentPartPr>
              <p14:xfrm>
                <a:off x="8319510" y="426810"/>
                <a:ext cx="131760" cy="184320"/>
              </p14:xfrm>
            </p:contentPart>
          </mc:Choice>
          <mc:Fallback xmlns="">
            <p:pic>
              <p:nvPicPr>
                <p:cNvPr id="45" name="墨迹 44">
                  <a:extLst>
                    <a:ext uri="{FF2B5EF4-FFF2-40B4-BE49-F238E27FC236}">
                      <a16:creationId xmlns:a16="http://schemas.microsoft.com/office/drawing/2014/main" id="{30CEFA78-DAE1-4947-8489-CF13D46AE066}"/>
                    </a:ext>
                  </a:extLst>
                </p:cNvPr>
                <p:cNvPicPr/>
                <p:nvPr/>
              </p:nvPicPr>
              <p:blipFill>
                <a:blip r:embed="rId82"/>
                <a:stretch>
                  <a:fillRect/>
                </a:stretch>
              </p:blipFill>
              <p:spPr>
                <a:xfrm>
                  <a:off x="8301510" y="409170"/>
                  <a:ext cx="1674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6" name="墨迹 45">
                  <a:extLst>
                    <a:ext uri="{FF2B5EF4-FFF2-40B4-BE49-F238E27FC236}">
                      <a16:creationId xmlns:a16="http://schemas.microsoft.com/office/drawing/2014/main" id="{82170ACF-8E87-4003-85FC-8D29F603356D}"/>
                    </a:ext>
                  </a:extLst>
                </p14:cNvPr>
                <p14:cNvContentPartPr/>
                <p14:nvPr/>
              </p14:nvContentPartPr>
              <p14:xfrm>
                <a:off x="8418870" y="525090"/>
                <a:ext cx="95400" cy="24120"/>
              </p14:xfrm>
            </p:contentPart>
          </mc:Choice>
          <mc:Fallback xmlns="">
            <p:pic>
              <p:nvPicPr>
                <p:cNvPr id="46" name="墨迹 45">
                  <a:extLst>
                    <a:ext uri="{FF2B5EF4-FFF2-40B4-BE49-F238E27FC236}">
                      <a16:creationId xmlns:a16="http://schemas.microsoft.com/office/drawing/2014/main" id="{82170ACF-8E87-4003-85FC-8D29F603356D}"/>
                    </a:ext>
                  </a:extLst>
                </p:cNvPr>
                <p:cNvPicPr/>
                <p:nvPr/>
              </p:nvPicPr>
              <p:blipFill>
                <a:blip r:embed="rId84"/>
                <a:stretch>
                  <a:fillRect/>
                </a:stretch>
              </p:blipFill>
              <p:spPr>
                <a:xfrm>
                  <a:off x="8400870" y="507090"/>
                  <a:ext cx="131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墨迹 46">
                  <a:extLst>
                    <a:ext uri="{FF2B5EF4-FFF2-40B4-BE49-F238E27FC236}">
                      <a16:creationId xmlns:a16="http://schemas.microsoft.com/office/drawing/2014/main" id="{6AE95620-EFC3-4B27-AB18-B2067D6AE6DD}"/>
                    </a:ext>
                  </a:extLst>
                </p14:cNvPr>
                <p14:cNvContentPartPr/>
                <p14:nvPr/>
              </p14:nvContentPartPr>
              <p14:xfrm>
                <a:off x="8335350" y="596730"/>
                <a:ext cx="203400" cy="180360"/>
              </p14:xfrm>
            </p:contentPart>
          </mc:Choice>
          <mc:Fallback xmlns="">
            <p:pic>
              <p:nvPicPr>
                <p:cNvPr id="47" name="墨迹 46">
                  <a:extLst>
                    <a:ext uri="{FF2B5EF4-FFF2-40B4-BE49-F238E27FC236}">
                      <a16:creationId xmlns:a16="http://schemas.microsoft.com/office/drawing/2014/main" id="{6AE95620-EFC3-4B27-AB18-B2067D6AE6DD}"/>
                    </a:ext>
                  </a:extLst>
                </p:cNvPr>
                <p:cNvPicPr/>
                <p:nvPr/>
              </p:nvPicPr>
              <p:blipFill>
                <a:blip r:embed="rId86"/>
                <a:stretch>
                  <a:fillRect/>
                </a:stretch>
              </p:blipFill>
              <p:spPr>
                <a:xfrm>
                  <a:off x="8317350" y="578730"/>
                  <a:ext cx="239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墨迹 47">
                  <a:extLst>
                    <a:ext uri="{FF2B5EF4-FFF2-40B4-BE49-F238E27FC236}">
                      <a16:creationId xmlns:a16="http://schemas.microsoft.com/office/drawing/2014/main" id="{1AB526E6-5127-44D1-A80E-45A8BCBF112B}"/>
                    </a:ext>
                  </a:extLst>
                </p14:cNvPr>
                <p14:cNvContentPartPr/>
                <p14:nvPr/>
              </p14:nvContentPartPr>
              <p14:xfrm>
                <a:off x="8753310" y="346530"/>
                <a:ext cx="16920" cy="88920"/>
              </p14:xfrm>
            </p:contentPart>
          </mc:Choice>
          <mc:Fallback xmlns="">
            <p:pic>
              <p:nvPicPr>
                <p:cNvPr id="48" name="墨迹 47">
                  <a:extLst>
                    <a:ext uri="{FF2B5EF4-FFF2-40B4-BE49-F238E27FC236}">
                      <a16:creationId xmlns:a16="http://schemas.microsoft.com/office/drawing/2014/main" id="{1AB526E6-5127-44D1-A80E-45A8BCBF112B}"/>
                    </a:ext>
                  </a:extLst>
                </p:cNvPr>
                <p:cNvPicPr/>
                <p:nvPr/>
              </p:nvPicPr>
              <p:blipFill>
                <a:blip r:embed="rId88"/>
                <a:stretch>
                  <a:fillRect/>
                </a:stretch>
              </p:blipFill>
              <p:spPr>
                <a:xfrm>
                  <a:off x="8735670" y="328530"/>
                  <a:ext cx="525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墨迹 48">
                  <a:extLst>
                    <a:ext uri="{FF2B5EF4-FFF2-40B4-BE49-F238E27FC236}">
                      <a16:creationId xmlns:a16="http://schemas.microsoft.com/office/drawing/2014/main" id="{DF06D05C-456D-4798-A447-32D29669DC53}"/>
                    </a:ext>
                  </a:extLst>
                </p14:cNvPr>
                <p14:cNvContentPartPr/>
                <p14:nvPr/>
              </p14:nvContentPartPr>
              <p14:xfrm>
                <a:off x="8673030" y="454170"/>
                <a:ext cx="167760" cy="47520"/>
              </p14:xfrm>
            </p:contentPart>
          </mc:Choice>
          <mc:Fallback xmlns="">
            <p:pic>
              <p:nvPicPr>
                <p:cNvPr id="49" name="墨迹 48">
                  <a:extLst>
                    <a:ext uri="{FF2B5EF4-FFF2-40B4-BE49-F238E27FC236}">
                      <a16:creationId xmlns:a16="http://schemas.microsoft.com/office/drawing/2014/main" id="{DF06D05C-456D-4798-A447-32D29669DC53}"/>
                    </a:ext>
                  </a:extLst>
                </p:cNvPr>
                <p:cNvPicPr/>
                <p:nvPr/>
              </p:nvPicPr>
              <p:blipFill>
                <a:blip r:embed="rId90"/>
                <a:stretch>
                  <a:fillRect/>
                </a:stretch>
              </p:blipFill>
              <p:spPr>
                <a:xfrm>
                  <a:off x="8655030" y="436170"/>
                  <a:ext cx="2034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墨迹 49">
                  <a:extLst>
                    <a:ext uri="{FF2B5EF4-FFF2-40B4-BE49-F238E27FC236}">
                      <a16:creationId xmlns:a16="http://schemas.microsoft.com/office/drawing/2014/main" id="{A42D2C95-8394-41F3-A4B5-B4CF743DCC82}"/>
                    </a:ext>
                  </a:extLst>
                </p14:cNvPr>
                <p14:cNvContentPartPr/>
                <p14:nvPr/>
              </p14:nvContentPartPr>
              <p14:xfrm>
                <a:off x="8709030" y="470010"/>
                <a:ext cx="103320" cy="154080"/>
              </p14:xfrm>
            </p:contentPart>
          </mc:Choice>
          <mc:Fallback xmlns="">
            <p:pic>
              <p:nvPicPr>
                <p:cNvPr id="50" name="墨迹 49">
                  <a:extLst>
                    <a:ext uri="{FF2B5EF4-FFF2-40B4-BE49-F238E27FC236}">
                      <a16:creationId xmlns:a16="http://schemas.microsoft.com/office/drawing/2014/main" id="{A42D2C95-8394-41F3-A4B5-B4CF743DCC82}"/>
                    </a:ext>
                  </a:extLst>
                </p:cNvPr>
                <p:cNvPicPr/>
                <p:nvPr/>
              </p:nvPicPr>
              <p:blipFill>
                <a:blip r:embed="rId92"/>
                <a:stretch>
                  <a:fillRect/>
                </a:stretch>
              </p:blipFill>
              <p:spPr>
                <a:xfrm>
                  <a:off x="8691390" y="452370"/>
                  <a:ext cx="1389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墨迹 50">
                  <a:extLst>
                    <a:ext uri="{FF2B5EF4-FFF2-40B4-BE49-F238E27FC236}">
                      <a16:creationId xmlns:a16="http://schemas.microsoft.com/office/drawing/2014/main" id="{13EE17B3-3D88-480F-9F64-87ED8636CD43}"/>
                    </a:ext>
                  </a:extLst>
                </p14:cNvPr>
                <p14:cNvContentPartPr/>
                <p14:nvPr/>
              </p14:nvContentPartPr>
              <p14:xfrm>
                <a:off x="8684910" y="538770"/>
                <a:ext cx="202680" cy="132840"/>
              </p14:xfrm>
            </p:contentPart>
          </mc:Choice>
          <mc:Fallback xmlns="">
            <p:pic>
              <p:nvPicPr>
                <p:cNvPr id="51" name="墨迹 50">
                  <a:extLst>
                    <a:ext uri="{FF2B5EF4-FFF2-40B4-BE49-F238E27FC236}">
                      <a16:creationId xmlns:a16="http://schemas.microsoft.com/office/drawing/2014/main" id="{13EE17B3-3D88-480F-9F64-87ED8636CD43}"/>
                    </a:ext>
                  </a:extLst>
                </p:cNvPr>
                <p:cNvPicPr/>
                <p:nvPr/>
              </p:nvPicPr>
              <p:blipFill>
                <a:blip r:embed="rId94"/>
                <a:stretch>
                  <a:fillRect/>
                </a:stretch>
              </p:blipFill>
              <p:spPr>
                <a:xfrm>
                  <a:off x="8666910" y="521130"/>
                  <a:ext cx="2383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墨迹 51">
                  <a:extLst>
                    <a:ext uri="{FF2B5EF4-FFF2-40B4-BE49-F238E27FC236}">
                      <a16:creationId xmlns:a16="http://schemas.microsoft.com/office/drawing/2014/main" id="{72FA5A28-09CB-47E0-BD68-8A9DD143D474}"/>
                    </a:ext>
                  </a:extLst>
                </p14:cNvPr>
                <p14:cNvContentPartPr/>
                <p14:nvPr/>
              </p14:nvContentPartPr>
              <p14:xfrm>
                <a:off x="8651790" y="736770"/>
                <a:ext cx="20880" cy="90720"/>
              </p14:xfrm>
            </p:contentPart>
          </mc:Choice>
          <mc:Fallback xmlns="">
            <p:pic>
              <p:nvPicPr>
                <p:cNvPr id="52" name="墨迹 51">
                  <a:extLst>
                    <a:ext uri="{FF2B5EF4-FFF2-40B4-BE49-F238E27FC236}">
                      <a16:creationId xmlns:a16="http://schemas.microsoft.com/office/drawing/2014/main" id="{72FA5A28-09CB-47E0-BD68-8A9DD143D474}"/>
                    </a:ext>
                  </a:extLst>
                </p:cNvPr>
                <p:cNvPicPr/>
                <p:nvPr/>
              </p:nvPicPr>
              <p:blipFill>
                <a:blip r:embed="rId96"/>
                <a:stretch>
                  <a:fillRect/>
                </a:stretch>
              </p:blipFill>
              <p:spPr>
                <a:xfrm>
                  <a:off x="8633790" y="718770"/>
                  <a:ext cx="565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墨迹 52">
                  <a:extLst>
                    <a:ext uri="{FF2B5EF4-FFF2-40B4-BE49-F238E27FC236}">
                      <a16:creationId xmlns:a16="http://schemas.microsoft.com/office/drawing/2014/main" id="{77000907-6088-41D9-A2E1-A82811051FCE}"/>
                    </a:ext>
                  </a:extLst>
                </p14:cNvPr>
                <p14:cNvContentPartPr/>
                <p14:nvPr/>
              </p14:nvContentPartPr>
              <p14:xfrm>
                <a:off x="8667630" y="734970"/>
                <a:ext cx="237240" cy="142920"/>
              </p14:xfrm>
            </p:contentPart>
          </mc:Choice>
          <mc:Fallback xmlns="">
            <p:pic>
              <p:nvPicPr>
                <p:cNvPr id="53" name="墨迹 52">
                  <a:extLst>
                    <a:ext uri="{FF2B5EF4-FFF2-40B4-BE49-F238E27FC236}">
                      <a16:creationId xmlns:a16="http://schemas.microsoft.com/office/drawing/2014/main" id="{77000907-6088-41D9-A2E1-A82811051FCE}"/>
                    </a:ext>
                  </a:extLst>
                </p:cNvPr>
                <p:cNvPicPr/>
                <p:nvPr/>
              </p:nvPicPr>
              <p:blipFill>
                <a:blip r:embed="rId98"/>
                <a:stretch>
                  <a:fillRect/>
                </a:stretch>
              </p:blipFill>
              <p:spPr>
                <a:xfrm>
                  <a:off x="8649990" y="716970"/>
                  <a:ext cx="2728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4" name="墨迹 53">
                  <a:extLst>
                    <a:ext uri="{FF2B5EF4-FFF2-40B4-BE49-F238E27FC236}">
                      <a16:creationId xmlns:a16="http://schemas.microsoft.com/office/drawing/2014/main" id="{A95B5738-DC7A-43D3-83BA-054EDC5906CA}"/>
                    </a:ext>
                  </a:extLst>
                </p14:cNvPr>
                <p14:cNvContentPartPr/>
                <p14:nvPr/>
              </p14:nvContentPartPr>
              <p14:xfrm>
                <a:off x="8734950" y="695370"/>
                <a:ext cx="107280" cy="155880"/>
              </p14:xfrm>
            </p:contentPart>
          </mc:Choice>
          <mc:Fallback xmlns="">
            <p:pic>
              <p:nvPicPr>
                <p:cNvPr id="54" name="墨迹 53">
                  <a:extLst>
                    <a:ext uri="{FF2B5EF4-FFF2-40B4-BE49-F238E27FC236}">
                      <a16:creationId xmlns:a16="http://schemas.microsoft.com/office/drawing/2014/main" id="{A95B5738-DC7A-43D3-83BA-054EDC5906CA}"/>
                    </a:ext>
                  </a:extLst>
                </p:cNvPr>
                <p:cNvPicPr/>
                <p:nvPr/>
              </p:nvPicPr>
              <p:blipFill>
                <a:blip r:embed="rId100"/>
                <a:stretch>
                  <a:fillRect/>
                </a:stretch>
              </p:blipFill>
              <p:spPr>
                <a:xfrm>
                  <a:off x="8716950" y="677730"/>
                  <a:ext cx="1429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5" name="墨迹 54">
                  <a:extLst>
                    <a:ext uri="{FF2B5EF4-FFF2-40B4-BE49-F238E27FC236}">
                      <a16:creationId xmlns:a16="http://schemas.microsoft.com/office/drawing/2014/main" id="{32516B52-C0CB-433A-A43E-636B5BB3CAF2}"/>
                    </a:ext>
                  </a:extLst>
                </p14:cNvPr>
                <p14:cNvContentPartPr/>
                <p14:nvPr/>
              </p14:nvContentPartPr>
              <p14:xfrm>
                <a:off x="7524990" y="966090"/>
                <a:ext cx="190800" cy="129240"/>
              </p14:xfrm>
            </p:contentPart>
          </mc:Choice>
          <mc:Fallback xmlns="">
            <p:pic>
              <p:nvPicPr>
                <p:cNvPr id="55" name="墨迹 54">
                  <a:extLst>
                    <a:ext uri="{FF2B5EF4-FFF2-40B4-BE49-F238E27FC236}">
                      <a16:creationId xmlns:a16="http://schemas.microsoft.com/office/drawing/2014/main" id="{32516B52-C0CB-433A-A43E-636B5BB3CAF2}"/>
                    </a:ext>
                  </a:extLst>
                </p:cNvPr>
                <p:cNvPicPr/>
                <p:nvPr/>
              </p:nvPicPr>
              <p:blipFill>
                <a:blip r:embed="rId102"/>
                <a:stretch>
                  <a:fillRect/>
                </a:stretch>
              </p:blipFill>
              <p:spPr>
                <a:xfrm>
                  <a:off x="7506990" y="948450"/>
                  <a:ext cx="2264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6" name="墨迹 55">
                  <a:extLst>
                    <a:ext uri="{FF2B5EF4-FFF2-40B4-BE49-F238E27FC236}">
                      <a16:creationId xmlns:a16="http://schemas.microsoft.com/office/drawing/2014/main" id="{B14FCE78-CDBB-4BE8-BA3D-787EC62BF820}"/>
                    </a:ext>
                  </a:extLst>
                </p14:cNvPr>
                <p14:cNvContentPartPr/>
                <p14:nvPr/>
              </p14:nvContentPartPr>
              <p14:xfrm>
                <a:off x="7611750" y="1054650"/>
                <a:ext cx="65880" cy="65880"/>
              </p14:xfrm>
            </p:contentPart>
          </mc:Choice>
          <mc:Fallback xmlns="">
            <p:pic>
              <p:nvPicPr>
                <p:cNvPr id="56" name="墨迹 55">
                  <a:extLst>
                    <a:ext uri="{FF2B5EF4-FFF2-40B4-BE49-F238E27FC236}">
                      <a16:creationId xmlns:a16="http://schemas.microsoft.com/office/drawing/2014/main" id="{B14FCE78-CDBB-4BE8-BA3D-787EC62BF820}"/>
                    </a:ext>
                  </a:extLst>
                </p:cNvPr>
                <p:cNvPicPr/>
                <p:nvPr/>
              </p:nvPicPr>
              <p:blipFill>
                <a:blip r:embed="rId104"/>
                <a:stretch>
                  <a:fillRect/>
                </a:stretch>
              </p:blipFill>
              <p:spPr>
                <a:xfrm>
                  <a:off x="7594110" y="1036650"/>
                  <a:ext cx="1015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7" name="墨迹 56">
                  <a:extLst>
                    <a:ext uri="{FF2B5EF4-FFF2-40B4-BE49-F238E27FC236}">
                      <a16:creationId xmlns:a16="http://schemas.microsoft.com/office/drawing/2014/main" id="{236EB601-75D3-489C-8612-0A7BCBF0F517}"/>
                    </a:ext>
                  </a:extLst>
                </p14:cNvPr>
                <p14:cNvContentPartPr/>
                <p14:nvPr/>
              </p14:nvContentPartPr>
              <p14:xfrm>
                <a:off x="7479270" y="1070850"/>
                <a:ext cx="90360" cy="174240"/>
              </p14:xfrm>
            </p:contentPart>
          </mc:Choice>
          <mc:Fallback xmlns="">
            <p:pic>
              <p:nvPicPr>
                <p:cNvPr id="57" name="墨迹 56">
                  <a:extLst>
                    <a:ext uri="{FF2B5EF4-FFF2-40B4-BE49-F238E27FC236}">
                      <a16:creationId xmlns:a16="http://schemas.microsoft.com/office/drawing/2014/main" id="{236EB601-75D3-489C-8612-0A7BCBF0F517}"/>
                    </a:ext>
                  </a:extLst>
                </p:cNvPr>
                <p:cNvPicPr/>
                <p:nvPr/>
              </p:nvPicPr>
              <p:blipFill>
                <a:blip r:embed="rId106"/>
                <a:stretch>
                  <a:fillRect/>
                </a:stretch>
              </p:blipFill>
              <p:spPr>
                <a:xfrm>
                  <a:off x="7461630" y="1052850"/>
                  <a:ext cx="1260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8" name="墨迹 57">
                  <a:extLst>
                    <a:ext uri="{FF2B5EF4-FFF2-40B4-BE49-F238E27FC236}">
                      <a16:creationId xmlns:a16="http://schemas.microsoft.com/office/drawing/2014/main" id="{F4236D9F-7ECE-4E89-8D67-5C7006ACA14B}"/>
                    </a:ext>
                  </a:extLst>
                </p14:cNvPr>
                <p14:cNvContentPartPr/>
                <p14:nvPr/>
              </p14:nvContentPartPr>
              <p14:xfrm>
                <a:off x="7567470" y="1133490"/>
                <a:ext cx="214560" cy="23040"/>
              </p14:xfrm>
            </p:contentPart>
          </mc:Choice>
          <mc:Fallback xmlns="">
            <p:pic>
              <p:nvPicPr>
                <p:cNvPr id="58" name="墨迹 57">
                  <a:extLst>
                    <a:ext uri="{FF2B5EF4-FFF2-40B4-BE49-F238E27FC236}">
                      <a16:creationId xmlns:a16="http://schemas.microsoft.com/office/drawing/2014/main" id="{F4236D9F-7ECE-4E89-8D67-5C7006ACA14B}"/>
                    </a:ext>
                  </a:extLst>
                </p:cNvPr>
                <p:cNvPicPr/>
                <p:nvPr/>
              </p:nvPicPr>
              <p:blipFill>
                <a:blip r:embed="rId108"/>
                <a:stretch>
                  <a:fillRect/>
                </a:stretch>
              </p:blipFill>
              <p:spPr>
                <a:xfrm>
                  <a:off x="7549470" y="1115490"/>
                  <a:ext cx="2502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9" name="墨迹 58">
                  <a:extLst>
                    <a:ext uri="{FF2B5EF4-FFF2-40B4-BE49-F238E27FC236}">
                      <a16:creationId xmlns:a16="http://schemas.microsoft.com/office/drawing/2014/main" id="{7E5CF4F4-C36A-400D-A180-CF43D733605C}"/>
                    </a:ext>
                  </a:extLst>
                </p14:cNvPr>
                <p14:cNvContentPartPr/>
                <p14:nvPr/>
              </p14:nvContentPartPr>
              <p14:xfrm>
                <a:off x="7588710" y="1187850"/>
                <a:ext cx="121320" cy="117000"/>
              </p14:xfrm>
            </p:contentPart>
          </mc:Choice>
          <mc:Fallback xmlns="">
            <p:pic>
              <p:nvPicPr>
                <p:cNvPr id="59" name="墨迹 58">
                  <a:extLst>
                    <a:ext uri="{FF2B5EF4-FFF2-40B4-BE49-F238E27FC236}">
                      <a16:creationId xmlns:a16="http://schemas.microsoft.com/office/drawing/2014/main" id="{7E5CF4F4-C36A-400D-A180-CF43D733605C}"/>
                    </a:ext>
                  </a:extLst>
                </p:cNvPr>
                <p:cNvPicPr/>
                <p:nvPr/>
              </p:nvPicPr>
              <p:blipFill>
                <a:blip r:embed="rId110"/>
                <a:stretch>
                  <a:fillRect/>
                </a:stretch>
              </p:blipFill>
              <p:spPr>
                <a:xfrm>
                  <a:off x="7571070" y="1169850"/>
                  <a:ext cx="1569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0" name="墨迹 59">
                  <a:extLst>
                    <a:ext uri="{FF2B5EF4-FFF2-40B4-BE49-F238E27FC236}">
                      <a16:creationId xmlns:a16="http://schemas.microsoft.com/office/drawing/2014/main" id="{39EE803D-2866-4589-93AE-7936E3788435}"/>
                    </a:ext>
                  </a:extLst>
                </p14:cNvPr>
                <p14:cNvContentPartPr/>
                <p14:nvPr/>
              </p14:nvContentPartPr>
              <p14:xfrm>
                <a:off x="7593750" y="1175250"/>
                <a:ext cx="125640" cy="191160"/>
              </p14:xfrm>
            </p:contentPart>
          </mc:Choice>
          <mc:Fallback xmlns="">
            <p:pic>
              <p:nvPicPr>
                <p:cNvPr id="60" name="墨迹 59">
                  <a:extLst>
                    <a:ext uri="{FF2B5EF4-FFF2-40B4-BE49-F238E27FC236}">
                      <a16:creationId xmlns:a16="http://schemas.microsoft.com/office/drawing/2014/main" id="{39EE803D-2866-4589-93AE-7936E3788435}"/>
                    </a:ext>
                  </a:extLst>
                </p:cNvPr>
                <p:cNvPicPr/>
                <p:nvPr/>
              </p:nvPicPr>
              <p:blipFill>
                <a:blip r:embed="rId112"/>
                <a:stretch>
                  <a:fillRect/>
                </a:stretch>
              </p:blipFill>
              <p:spPr>
                <a:xfrm>
                  <a:off x="7576110" y="1157250"/>
                  <a:ext cx="1612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1" name="墨迹 60">
                  <a:extLst>
                    <a:ext uri="{FF2B5EF4-FFF2-40B4-BE49-F238E27FC236}">
                      <a16:creationId xmlns:a16="http://schemas.microsoft.com/office/drawing/2014/main" id="{FAFE8AB7-986D-4041-B084-4DD496725AC8}"/>
                    </a:ext>
                  </a:extLst>
                </p14:cNvPr>
                <p14:cNvContentPartPr/>
                <p14:nvPr/>
              </p14:nvContentPartPr>
              <p14:xfrm>
                <a:off x="7820910" y="1036290"/>
                <a:ext cx="120960" cy="255600"/>
              </p14:xfrm>
            </p:contentPart>
          </mc:Choice>
          <mc:Fallback xmlns="">
            <p:pic>
              <p:nvPicPr>
                <p:cNvPr id="61" name="墨迹 60">
                  <a:extLst>
                    <a:ext uri="{FF2B5EF4-FFF2-40B4-BE49-F238E27FC236}">
                      <a16:creationId xmlns:a16="http://schemas.microsoft.com/office/drawing/2014/main" id="{FAFE8AB7-986D-4041-B084-4DD496725AC8}"/>
                    </a:ext>
                  </a:extLst>
                </p:cNvPr>
                <p:cNvPicPr/>
                <p:nvPr/>
              </p:nvPicPr>
              <p:blipFill>
                <a:blip r:embed="rId114"/>
                <a:stretch>
                  <a:fillRect/>
                </a:stretch>
              </p:blipFill>
              <p:spPr>
                <a:xfrm>
                  <a:off x="7803270" y="1018650"/>
                  <a:ext cx="1566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 name="墨迹 61">
                  <a:extLst>
                    <a:ext uri="{FF2B5EF4-FFF2-40B4-BE49-F238E27FC236}">
                      <a16:creationId xmlns:a16="http://schemas.microsoft.com/office/drawing/2014/main" id="{4B056DFA-698E-462C-890E-25C0496E9DDE}"/>
                    </a:ext>
                  </a:extLst>
                </p14:cNvPr>
                <p14:cNvContentPartPr/>
                <p14:nvPr/>
              </p14:nvContentPartPr>
              <p14:xfrm>
                <a:off x="7925670" y="1084170"/>
                <a:ext cx="134640" cy="270720"/>
              </p14:xfrm>
            </p:contentPart>
          </mc:Choice>
          <mc:Fallback xmlns="">
            <p:pic>
              <p:nvPicPr>
                <p:cNvPr id="62" name="墨迹 61">
                  <a:extLst>
                    <a:ext uri="{FF2B5EF4-FFF2-40B4-BE49-F238E27FC236}">
                      <a16:creationId xmlns:a16="http://schemas.microsoft.com/office/drawing/2014/main" id="{4B056DFA-698E-462C-890E-25C0496E9DDE}"/>
                    </a:ext>
                  </a:extLst>
                </p:cNvPr>
                <p:cNvPicPr/>
                <p:nvPr/>
              </p:nvPicPr>
              <p:blipFill>
                <a:blip r:embed="rId116"/>
                <a:stretch>
                  <a:fillRect/>
                </a:stretch>
              </p:blipFill>
              <p:spPr>
                <a:xfrm>
                  <a:off x="7908030" y="1066170"/>
                  <a:ext cx="1702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3" name="墨迹 62">
                  <a:extLst>
                    <a:ext uri="{FF2B5EF4-FFF2-40B4-BE49-F238E27FC236}">
                      <a16:creationId xmlns:a16="http://schemas.microsoft.com/office/drawing/2014/main" id="{08A718FE-E5BA-42A8-9320-2F245F7FCB8F}"/>
                    </a:ext>
                  </a:extLst>
                </p14:cNvPr>
                <p14:cNvContentPartPr/>
                <p14:nvPr/>
              </p14:nvContentPartPr>
              <p14:xfrm>
                <a:off x="7886790" y="1193610"/>
                <a:ext cx="110160" cy="14040"/>
              </p14:xfrm>
            </p:contentPart>
          </mc:Choice>
          <mc:Fallback xmlns="">
            <p:pic>
              <p:nvPicPr>
                <p:cNvPr id="63" name="墨迹 62">
                  <a:extLst>
                    <a:ext uri="{FF2B5EF4-FFF2-40B4-BE49-F238E27FC236}">
                      <a16:creationId xmlns:a16="http://schemas.microsoft.com/office/drawing/2014/main" id="{08A718FE-E5BA-42A8-9320-2F245F7FCB8F}"/>
                    </a:ext>
                  </a:extLst>
                </p:cNvPr>
                <p:cNvPicPr/>
                <p:nvPr/>
              </p:nvPicPr>
              <p:blipFill>
                <a:blip r:embed="rId118"/>
                <a:stretch>
                  <a:fillRect/>
                </a:stretch>
              </p:blipFill>
              <p:spPr>
                <a:xfrm>
                  <a:off x="7868790" y="1175970"/>
                  <a:ext cx="1458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180672" name="墨迹 1180671">
                  <a:extLst>
                    <a:ext uri="{FF2B5EF4-FFF2-40B4-BE49-F238E27FC236}">
                      <a16:creationId xmlns:a16="http://schemas.microsoft.com/office/drawing/2014/main" id="{38071184-1CDC-4952-99C9-326A4AA8D627}"/>
                    </a:ext>
                  </a:extLst>
                </p14:cNvPr>
                <p14:cNvContentPartPr/>
                <p14:nvPr/>
              </p14:nvContentPartPr>
              <p14:xfrm>
                <a:off x="7902630" y="1015770"/>
                <a:ext cx="384120" cy="336240"/>
              </p14:xfrm>
            </p:contentPart>
          </mc:Choice>
          <mc:Fallback xmlns="">
            <p:pic>
              <p:nvPicPr>
                <p:cNvPr id="1180672" name="墨迹 1180671">
                  <a:extLst>
                    <a:ext uri="{FF2B5EF4-FFF2-40B4-BE49-F238E27FC236}">
                      <a16:creationId xmlns:a16="http://schemas.microsoft.com/office/drawing/2014/main" id="{38071184-1CDC-4952-99C9-326A4AA8D627}"/>
                    </a:ext>
                  </a:extLst>
                </p:cNvPr>
                <p:cNvPicPr/>
                <p:nvPr/>
              </p:nvPicPr>
              <p:blipFill>
                <a:blip r:embed="rId120"/>
                <a:stretch>
                  <a:fillRect/>
                </a:stretch>
              </p:blipFill>
              <p:spPr>
                <a:xfrm>
                  <a:off x="7884630" y="998130"/>
                  <a:ext cx="41976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80673" name="墨迹 1180672">
                  <a:extLst>
                    <a:ext uri="{FF2B5EF4-FFF2-40B4-BE49-F238E27FC236}">
                      <a16:creationId xmlns:a16="http://schemas.microsoft.com/office/drawing/2014/main" id="{D94E48DE-7D44-4A87-8130-C797FE5F1DD2}"/>
                    </a:ext>
                  </a:extLst>
                </p14:cNvPr>
                <p14:cNvContentPartPr/>
                <p14:nvPr/>
              </p14:nvContentPartPr>
              <p14:xfrm>
                <a:off x="8078670" y="1088490"/>
                <a:ext cx="88920" cy="274320"/>
              </p14:xfrm>
            </p:contentPart>
          </mc:Choice>
          <mc:Fallback xmlns="">
            <p:pic>
              <p:nvPicPr>
                <p:cNvPr id="1180673" name="墨迹 1180672">
                  <a:extLst>
                    <a:ext uri="{FF2B5EF4-FFF2-40B4-BE49-F238E27FC236}">
                      <a16:creationId xmlns:a16="http://schemas.microsoft.com/office/drawing/2014/main" id="{D94E48DE-7D44-4A87-8130-C797FE5F1DD2}"/>
                    </a:ext>
                  </a:extLst>
                </p:cNvPr>
                <p:cNvPicPr/>
                <p:nvPr/>
              </p:nvPicPr>
              <p:blipFill>
                <a:blip r:embed="rId122"/>
                <a:stretch>
                  <a:fillRect/>
                </a:stretch>
              </p:blipFill>
              <p:spPr>
                <a:xfrm>
                  <a:off x="8061030" y="1070850"/>
                  <a:ext cx="12456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80675" name="墨迹 1180674">
                  <a:extLst>
                    <a:ext uri="{FF2B5EF4-FFF2-40B4-BE49-F238E27FC236}">
                      <a16:creationId xmlns:a16="http://schemas.microsoft.com/office/drawing/2014/main" id="{18284575-3D27-4843-B8F7-700F4028985F}"/>
                    </a:ext>
                  </a:extLst>
                </p14:cNvPr>
                <p14:cNvContentPartPr/>
                <p14:nvPr/>
              </p14:nvContentPartPr>
              <p14:xfrm>
                <a:off x="8187030" y="1086690"/>
                <a:ext cx="97920" cy="20520"/>
              </p14:xfrm>
            </p:contentPart>
          </mc:Choice>
          <mc:Fallback xmlns="">
            <p:pic>
              <p:nvPicPr>
                <p:cNvPr id="1180675" name="墨迹 1180674">
                  <a:extLst>
                    <a:ext uri="{FF2B5EF4-FFF2-40B4-BE49-F238E27FC236}">
                      <a16:creationId xmlns:a16="http://schemas.microsoft.com/office/drawing/2014/main" id="{18284575-3D27-4843-B8F7-700F4028985F}"/>
                    </a:ext>
                  </a:extLst>
                </p:cNvPr>
                <p:cNvPicPr/>
                <p:nvPr/>
              </p:nvPicPr>
              <p:blipFill>
                <a:blip r:embed="rId124"/>
                <a:stretch>
                  <a:fillRect/>
                </a:stretch>
              </p:blipFill>
              <p:spPr>
                <a:xfrm>
                  <a:off x="8169030" y="1069050"/>
                  <a:ext cx="133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80676" name="墨迹 1180675">
                  <a:extLst>
                    <a:ext uri="{FF2B5EF4-FFF2-40B4-BE49-F238E27FC236}">
                      <a16:creationId xmlns:a16="http://schemas.microsoft.com/office/drawing/2014/main" id="{0A005FE9-6A7D-40C1-88C2-AA375BD4EAED}"/>
                    </a:ext>
                  </a:extLst>
                </p14:cNvPr>
                <p14:cNvContentPartPr/>
                <p14:nvPr/>
              </p14:nvContentPartPr>
              <p14:xfrm>
                <a:off x="8163270" y="1049970"/>
                <a:ext cx="105480" cy="225720"/>
              </p14:xfrm>
            </p:contentPart>
          </mc:Choice>
          <mc:Fallback xmlns="">
            <p:pic>
              <p:nvPicPr>
                <p:cNvPr id="1180676" name="墨迹 1180675">
                  <a:extLst>
                    <a:ext uri="{FF2B5EF4-FFF2-40B4-BE49-F238E27FC236}">
                      <a16:creationId xmlns:a16="http://schemas.microsoft.com/office/drawing/2014/main" id="{0A005FE9-6A7D-40C1-88C2-AA375BD4EAED}"/>
                    </a:ext>
                  </a:extLst>
                </p:cNvPr>
                <p:cNvPicPr/>
                <p:nvPr/>
              </p:nvPicPr>
              <p:blipFill>
                <a:blip r:embed="rId126"/>
                <a:stretch>
                  <a:fillRect/>
                </a:stretch>
              </p:blipFill>
              <p:spPr>
                <a:xfrm>
                  <a:off x="8145630" y="1032330"/>
                  <a:ext cx="1411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80678" name="墨迹 1180677">
                  <a:extLst>
                    <a:ext uri="{FF2B5EF4-FFF2-40B4-BE49-F238E27FC236}">
                      <a16:creationId xmlns:a16="http://schemas.microsoft.com/office/drawing/2014/main" id="{8413E029-877C-4C4E-B0BA-C15F4EC647CF}"/>
                    </a:ext>
                  </a:extLst>
                </p14:cNvPr>
                <p14:cNvContentPartPr/>
                <p14:nvPr/>
              </p14:nvContentPartPr>
              <p14:xfrm>
                <a:off x="8182710" y="1180650"/>
                <a:ext cx="124560" cy="144720"/>
              </p14:xfrm>
            </p:contentPart>
          </mc:Choice>
          <mc:Fallback xmlns="">
            <p:pic>
              <p:nvPicPr>
                <p:cNvPr id="1180678" name="墨迹 1180677">
                  <a:extLst>
                    <a:ext uri="{FF2B5EF4-FFF2-40B4-BE49-F238E27FC236}">
                      <a16:creationId xmlns:a16="http://schemas.microsoft.com/office/drawing/2014/main" id="{8413E029-877C-4C4E-B0BA-C15F4EC647CF}"/>
                    </a:ext>
                  </a:extLst>
                </p:cNvPr>
                <p:cNvPicPr/>
                <p:nvPr/>
              </p:nvPicPr>
              <p:blipFill>
                <a:blip r:embed="rId128"/>
                <a:stretch>
                  <a:fillRect/>
                </a:stretch>
              </p:blipFill>
              <p:spPr>
                <a:xfrm>
                  <a:off x="8165070" y="1163010"/>
                  <a:ext cx="1602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80679" name="墨迹 1180678">
                  <a:extLst>
                    <a:ext uri="{FF2B5EF4-FFF2-40B4-BE49-F238E27FC236}">
                      <a16:creationId xmlns:a16="http://schemas.microsoft.com/office/drawing/2014/main" id="{F9E31539-421A-403C-8B87-391D3CC52EA7}"/>
                    </a:ext>
                  </a:extLst>
                </p14:cNvPr>
                <p14:cNvContentPartPr/>
                <p14:nvPr/>
              </p14:nvContentPartPr>
              <p14:xfrm>
                <a:off x="8168670" y="1224570"/>
                <a:ext cx="208440" cy="195480"/>
              </p14:xfrm>
            </p:contentPart>
          </mc:Choice>
          <mc:Fallback xmlns="">
            <p:pic>
              <p:nvPicPr>
                <p:cNvPr id="1180679" name="墨迹 1180678">
                  <a:extLst>
                    <a:ext uri="{FF2B5EF4-FFF2-40B4-BE49-F238E27FC236}">
                      <a16:creationId xmlns:a16="http://schemas.microsoft.com/office/drawing/2014/main" id="{F9E31539-421A-403C-8B87-391D3CC52EA7}"/>
                    </a:ext>
                  </a:extLst>
                </p:cNvPr>
                <p:cNvPicPr/>
                <p:nvPr/>
              </p:nvPicPr>
              <p:blipFill>
                <a:blip r:embed="rId130"/>
                <a:stretch>
                  <a:fillRect/>
                </a:stretch>
              </p:blipFill>
              <p:spPr>
                <a:xfrm>
                  <a:off x="8151030" y="1206570"/>
                  <a:ext cx="244080" cy="23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1180682" name="墨迹 1180681">
                <a:extLst>
                  <a:ext uri="{FF2B5EF4-FFF2-40B4-BE49-F238E27FC236}">
                    <a16:creationId xmlns:a16="http://schemas.microsoft.com/office/drawing/2014/main" id="{4A92D9AA-CE7F-43A8-98BA-9B0F4B7D4693}"/>
                  </a:ext>
                </a:extLst>
              </p14:cNvPr>
              <p14:cNvContentPartPr/>
              <p14:nvPr/>
            </p14:nvContentPartPr>
            <p14:xfrm>
              <a:off x="3672270" y="4316610"/>
              <a:ext cx="2985480" cy="177120"/>
            </p14:xfrm>
          </p:contentPart>
        </mc:Choice>
        <mc:Fallback xmlns="">
          <p:pic>
            <p:nvPicPr>
              <p:cNvPr id="1180682" name="墨迹 1180681">
                <a:extLst>
                  <a:ext uri="{FF2B5EF4-FFF2-40B4-BE49-F238E27FC236}">
                    <a16:creationId xmlns:a16="http://schemas.microsoft.com/office/drawing/2014/main" id="{4A92D9AA-CE7F-43A8-98BA-9B0F4B7D4693}"/>
                  </a:ext>
                </a:extLst>
              </p:cNvPr>
              <p:cNvPicPr/>
              <p:nvPr/>
            </p:nvPicPr>
            <p:blipFill>
              <a:blip r:embed="rId132"/>
              <a:stretch>
                <a:fillRect/>
              </a:stretch>
            </p:blipFill>
            <p:spPr>
              <a:xfrm>
                <a:off x="3654630" y="4298610"/>
                <a:ext cx="3021120" cy="21276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a:xfrm>
            <a:off x="150813" y="228600"/>
            <a:ext cx="8839200" cy="1143000"/>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GB" altLang="zh-CN" sz="3600" b="1"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mj-ea"/>
                <a:cs typeface="+mj-cs"/>
              </a:rPr>
              <a:t>2-DE</a:t>
            </a:r>
          </a:p>
        </p:txBody>
      </p:sp>
      <p:sp>
        <p:nvSpPr>
          <p:cNvPr id="17411" name="Text Box 3"/>
          <p:cNvSpPr txBox="1"/>
          <p:nvPr/>
        </p:nvSpPr>
        <p:spPr>
          <a:xfrm>
            <a:off x="811213" y="1527175"/>
            <a:ext cx="2870200" cy="11128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algn="ctr" fontAlgn="base">
              <a:spcBef>
                <a:spcPct val="0"/>
              </a:spcBef>
              <a:buClrTx/>
              <a:buNone/>
            </a:pPr>
            <a:r>
              <a:rPr lang="zh-CN" altLang="en-GB" sz="2300" b="1" strike="noStrike" noProof="1">
                <a:solidFill>
                  <a:srgbClr val="0070C0"/>
                </a:solidFill>
                <a:latin typeface="Arial" panose="020B0604020202020204" pitchFamily="34" charset="0"/>
                <a:ea typeface="+mn-ea"/>
                <a:cs typeface="+mn-cs"/>
              </a:rPr>
              <a:t>1</a:t>
            </a:r>
            <a:r>
              <a:rPr lang="en-GB" altLang="zh-CN" sz="2300" b="1" strike="noStrike" noProof="1">
                <a:solidFill>
                  <a:srgbClr val="0070C0"/>
                </a:solidFill>
                <a:latin typeface="Arial" panose="020B0604020202020204" pitchFamily="34" charset="0"/>
                <a:ea typeface="+mn-ea"/>
                <a:cs typeface="+mn-cs"/>
              </a:rPr>
              <a:t>st dimension</a:t>
            </a:r>
            <a:r>
              <a:rPr lang="en-GB" altLang="zh-CN" sz="2300" b="1" strike="noStrike" noProof="1">
                <a:solidFill>
                  <a:srgbClr val="FFFF00"/>
                </a:solidFill>
                <a:latin typeface="Arial" panose="020B0604020202020204" pitchFamily="34" charset="0"/>
                <a:ea typeface="+mn-ea"/>
                <a:cs typeface="+mn-cs"/>
              </a:rPr>
              <a:t> </a:t>
            </a:r>
            <a:endParaRPr lang="en-GB" altLang="zh-CN" sz="2300" b="1" strike="noStrike" noProof="1">
              <a:solidFill>
                <a:srgbClr val="FFFF00"/>
              </a:solidFill>
              <a:latin typeface="Arial" panose="020B0604020202020204" pitchFamily="34" charset="0"/>
            </a:endParaRPr>
          </a:p>
          <a:p>
            <a:pPr marL="0" lvl="0" indent="0" algn="ctr" fontAlgn="base">
              <a:spcBef>
                <a:spcPct val="0"/>
              </a:spcBef>
              <a:buClrTx/>
              <a:buNone/>
            </a:pPr>
            <a:r>
              <a:rPr lang="en-GB" altLang="zh-CN" sz="2200" strike="noStrike" noProof="1">
                <a:latin typeface="Arial" panose="020B0604020202020204" pitchFamily="34" charset="0"/>
                <a:ea typeface="+mn-ea"/>
                <a:cs typeface="+mn-cs"/>
              </a:rPr>
              <a:t>Separation by charge</a:t>
            </a:r>
            <a:endParaRPr lang="en-GB" altLang="zh-CN" sz="2200" strike="noStrike" noProof="1">
              <a:latin typeface="Arial" panose="020B0604020202020204" pitchFamily="34" charset="0"/>
            </a:endParaRPr>
          </a:p>
          <a:p>
            <a:pPr marL="0" lvl="0" indent="0" algn="ctr" fontAlgn="base">
              <a:spcBef>
                <a:spcPct val="0"/>
              </a:spcBef>
              <a:buClrTx/>
              <a:buNone/>
            </a:pPr>
            <a:r>
              <a:rPr lang="en-GB" altLang="zh-CN" sz="2200" strike="noStrike" noProof="1">
                <a:latin typeface="Arial" panose="020B0604020202020204" pitchFamily="34" charset="0"/>
                <a:ea typeface="+mn-ea"/>
                <a:cs typeface="+mn-cs"/>
              </a:rPr>
              <a:t>(isoelectric focussing)</a:t>
            </a:r>
            <a:endParaRPr lang="en-GB" altLang="zh-CN" sz="2200" strike="noStrike" noProof="1">
              <a:latin typeface="Arial" panose="020B0604020202020204" pitchFamily="34" charset="0"/>
            </a:endParaRPr>
          </a:p>
        </p:txBody>
      </p:sp>
      <p:sp>
        <p:nvSpPr>
          <p:cNvPr id="17412" name="Text Box 4"/>
          <p:cNvSpPr txBox="1"/>
          <p:nvPr/>
        </p:nvSpPr>
        <p:spPr>
          <a:xfrm>
            <a:off x="311150" y="4090988"/>
            <a:ext cx="4083050" cy="1096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algn="ctr" fontAlgn="base">
              <a:spcBef>
                <a:spcPct val="0"/>
              </a:spcBef>
              <a:buClrTx/>
              <a:buNone/>
            </a:pPr>
            <a:r>
              <a:rPr lang="zh-CN" altLang="en-GB" sz="2200" b="1" strike="noStrike" noProof="1">
                <a:solidFill>
                  <a:srgbClr val="0070C0"/>
                </a:solidFill>
                <a:latin typeface="Arial" panose="020B0604020202020204" pitchFamily="34" charset="0"/>
                <a:ea typeface="+mn-ea"/>
                <a:cs typeface="+mn-cs"/>
              </a:rPr>
              <a:t>2</a:t>
            </a:r>
            <a:r>
              <a:rPr lang="en-GB" altLang="zh-CN" sz="2200" b="1" strike="noStrike" noProof="1">
                <a:solidFill>
                  <a:srgbClr val="0070C0"/>
                </a:solidFill>
                <a:latin typeface="Arial" panose="020B0604020202020204" pitchFamily="34" charset="0"/>
                <a:ea typeface="+mn-ea"/>
                <a:cs typeface="+mn-cs"/>
              </a:rPr>
              <a:t>nd dimension </a:t>
            </a:r>
            <a:endParaRPr lang="en-GB" altLang="zh-CN" sz="2200" b="1" strike="noStrike" noProof="1">
              <a:latin typeface="Arial" panose="020B0604020202020204" pitchFamily="34" charset="0"/>
            </a:endParaRPr>
          </a:p>
          <a:p>
            <a:pPr marL="0" lvl="0" indent="0" algn="ctr" fontAlgn="base">
              <a:spcBef>
                <a:spcPct val="0"/>
              </a:spcBef>
              <a:buClrTx/>
              <a:buNone/>
            </a:pPr>
            <a:r>
              <a:rPr lang="en-GB" altLang="zh-CN" sz="2200" strike="noStrike" noProof="1">
                <a:latin typeface="Arial" panose="020B0604020202020204" pitchFamily="34" charset="0"/>
                <a:ea typeface="+mn-ea"/>
                <a:cs typeface="+mn-cs"/>
              </a:rPr>
              <a:t>Separation by molecular weight</a:t>
            </a:r>
            <a:endParaRPr lang="en-GB" altLang="zh-CN" sz="2200" strike="noStrike" noProof="1">
              <a:latin typeface="Arial" panose="020B0604020202020204" pitchFamily="34" charset="0"/>
            </a:endParaRPr>
          </a:p>
          <a:p>
            <a:pPr marL="0" lvl="0" indent="0" algn="ctr" fontAlgn="base">
              <a:spcBef>
                <a:spcPct val="0"/>
              </a:spcBef>
              <a:buClrTx/>
              <a:buNone/>
            </a:pPr>
            <a:r>
              <a:rPr lang="en-GB" altLang="zh-CN" sz="2200" strike="noStrike" noProof="1">
                <a:latin typeface="Arial" panose="020B0604020202020204" pitchFamily="34" charset="0"/>
                <a:ea typeface="+mn-ea"/>
                <a:cs typeface="+mn-cs"/>
              </a:rPr>
              <a:t>(SDS-PAGE)</a:t>
            </a:r>
            <a:endParaRPr lang="en-GB" altLang="zh-CN" sz="2200" strike="noStrike" noProof="1">
              <a:latin typeface="Arial" panose="020B0604020202020204" pitchFamily="34" charset="0"/>
            </a:endParaRPr>
          </a:p>
        </p:txBody>
      </p:sp>
      <p:grpSp>
        <p:nvGrpSpPr>
          <p:cNvPr id="21508" name="Group 5"/>
          <p:cNvGrpSpPr/>
          <p:nvPr/>
        </p:nvGrpSpPr>
        <p:grpSpPr>
          <a:xfrm>
            <a:off x="4818063" y="3371850"/>
            <a:ext cx="4137025" cy="2590800"/>
            <a:chOff x="3035" y="2029"/>
            <a:chExt cx="2606" cy="1632"/>
          </a:xfrm>
        </p:grpSpPr>
        <p:sp>
          <p:nvSpPr>
            <p:cNvPr id="21509" name="Line 6"/>
            <p:cNvSpPr/>
            <p:nvPr/>
          </p:nvSpPr>
          <p:spPr>
            <a:xfrm>
              <a:off x="5007" y="2940"/>
              <a:ext cx="80" cy="0"/>
            </a:xfrm>
            <a:prstGeom prst="line">
              <a:avLst/>
            </a:prstGeom>
            <a:ln w="9525" cap="flat" cmpd="sng">
              <a:solidFill>
                <a:schemeClr val="tx1"/>
              </a:solidFill>
              <a:prstDash val="solid"/>
              <a:round/>
              <a:headEnd type="none" w="med" len="med"/>
              <a:tailEnd type="none" w="med" len="med"/>
            </a:ln>
          </p:spPr>
        </p:sp>
        <p:sp>
          <p:nvSpPr>
            <p:cNvPr id="21510" name="Line 7"/>
            <p:cNvSpPr/>
            <p:nvPr/>
          </p:nvSpPr>
          <p:spPr>
            <a:xfrm>
              <a:off x="5007" y="3228"/>
              <a:ext cx="80" cy="0"/>
            </a:xfrm>
            <a:prstGeom prst="line">
              <a:avLst/>
            </a:prstGeom>
            <a:ln w="9525" cap="flat" cmpd="sng">
              <a:solidFill>
                <a:schemeClr val="tx1"/>
              </a:solidFill>
              <a:prstDash val="solid"/>
              <a:round/>
              <a:headEnd type="none" w="med" len="med"/>
              <a:tailEnd type="none" w="med" len="med"/>
            </a:ln>
          </p:spPr>
        </p:sp>
        <p:sp>
          <p:nvSpPr>
            <p:cNvPr id="21511" name="Line 8"/>
            <p:cNvSpPr/>
            <p:nvPr/>
          </p:nvSpPr>
          <p:spPr>
            <a:xfrm>
              <a:off x="5007" y="2990"/>
              <a:ext cx="80" cy="0"/>
            </a:xfrm>
            <a:prstGeom prst="line">
              <a:avLst/>
            </a:prstGeom>
            <a:ln w="9525" cap="flat" cmpd="sng">
              <a:solidFill>
                <a:schemeClr val="tx1"/>
              </a:solidFill>
              <a:prstDash val="solid"/>
              <a:round/>
              <a:headEnd type="none" w="med" len="med"/>
              <a:tailEnd type="none" w="med" len="med"/>
            </a:ln>
          </p:spPr>
        </p:sp>
        <p:sp>
          <p:nvSpPr>
            <p:cNvPr id="21512" name="Line 9"/>
            <p:cNvSpPr/>
            <p:nvPr/>
          </p:nvSpPr>
          <p:spPr>
            <a:xfrm>
              <a:off x="5007" y="2554"/>
              <a:ext cx="80" cy="0"/>
            </a:xfrm>
            <a:prstGeom prst="line">
              <a:avLst/>
            </a:prstGeom>
            <a:ln w="9525" cap="flat" cmpd="sng">
              <a:solidFill>
                <a:schemeClr val="tx1"/>
              </a:solidFill>
              <a:prstDash val="solid"/>
              <a:round/>
              <a:headEnd type="none" w="med" len="med"/>
              <a:tailEnd type="none" w="med" len="med"/>
            </a:ln>
          </p:spPr>
        </p:sp>
        <p:sp>
          <p:nvSpPr>
            <p:cNvPr id="21513" name="Line 10"/>
            <p:cNvSpPr/>
            <p:nvPr/>
          </p:nvSpPr>
          <p:spPr>
            <a:xfrm>
              <a:off x="5007" y="2648"/>
              <a:ext cx="80" cy="0"/>
            </a:xfrm>
            <a:prstGeom prst="line">
              <a:avLst/>
            </a:prstGeom>
            <a:ln w="9525" cap="flat" cmpd="sng">
              <a:solidFill>
                <a:schemeClr val="tx1"/>
              </a:solidFill>
              <a:prstDash val="solid"/>
              <a:round/>
              <a:headEnd type="none" w="med" len="med"/>
              <a:tailEnd type="none" w="med" len="med"/>
            </a:ln>
          </p:spPr>
        </p:sp>
        <p:sp>
          <p:nvSpPr>
            <p:cNvPr id="21514" name="Line 11"/>
            <p:cNvSpPr/>
            <p:nvPr/>
          </p:nvSpPr>
          <p:spPr>
            <a:xfrm>
              <a:off x="5007" y="2364"/>
              <a:ext cx="80" cy="0"/>
            </a:xfrm>
            <a:prstGeom prst="line">
              <a:avLst/>
            </a:prstGeom>
            <a:ln w="9525" cap="flat" cmpd="sng">
              <a:solidFill>
                <a:schemeClr val="tx1"/>
              </a:solidFill>
              <a:prstDash val="solid"/>
              <a:round/>
              <a:headEnd type="none" w="med" len="med"/>
              <a:tailEnd type="none" w="med" len="med"/>
            </a:ln>
          </p:spPr>
        </p:sp>
        <p:sp>
          <p:nvSpPr>
            <p:cNvPr id="17434" name="Rectangle 12"/>
            <p:cNvSpPr/>
            <p:nvPr/>
          </p:nvSpPr>
          <p:spPr>
            <a:xfrm>
              <a:off x="3035" y="2029"/>
              <a:ext cx="1968" cy="1632"/>
            </a:xfrm>
            <a:prstGeom prst="rect">
              <a:avLst/>
            </a:prstGeom>
            <a:solidFill>
              <a:srgbClr val="00CC99"/>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7435" name="Oval 13"/>
            <p:cNvSpPr/>
            <p:nvPr/>
          </p:nvSpPr>
          <p:spPr>
            <a:xfrm>
              <a:off x="3227" y="2749"/>
              <a:ext cx="96" cy="96"/>
            </a:xfrm>
            <a:prstGeom prst="ellipse">
              <a:avLst/>
            </a:prstGeom>
            <a:solidFill>
              <a:srgbClr val="FFFF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7436" name="Oval 14"/>
            <p:cNvSpPr/>
            <p:nvPr/>
          </p:nvSpPr>
          <p:spPr>
            <a:xfrm>
              <a:off x="3659" y="2989"/>
              <a:ext cx="96" cy="96"/>
            </a:xfrm>
            <a:prstGeom prst="ellipse">
              <a:avLst/>
            </a:prstGeom>
            <a:solidFill>
              <a:srgbClr val="FF33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7437" name="Oval 15"/>
            <p:cNvSpPr/>
            <p:nvPr/>
          </p:nvSpPr>
          <p:spPr>
            <a:xfrm>
              <a:off x="3755" y="2989"/>
              <a:ext cx="96" cy="96"/>
            </a:xfrm>
            <a:prstGeom prst="ellipse">
              <a:avLst/>
            </a:prstGeom>
            <a:solidFill>
              <a:srgbClr val="FF33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7438" name="Oval 16"/>
            <p:cNvSpPr/>
            <p:nvPr/>
          </p:nvSpPr>
          <p:spPr>
            <a:xfrm>
              <a:off x="4091" y="2605"/>
              <a:ext cx="96" cy="96"/>
            </a:xfrm>
            <a:prstGeom prst="ellipse">
              <a:avLst/>
            </a:prstGeom>
            <a:solidFill>
              <a:srgbClr val="00FFFF"/>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7439" name="Oval 17"/>
            <p:cNvSpPr/>
            <p:nvPr/>
          </p:nvSpPr>
          <p:spPr>
            <a:xfrm>
              <a:off x="4427" y="3181"/>
              <a:ext cx="96" cy="96"/>
            </a:xfrm>
            <a:prstGeom prst="ellipse">
              <a:avLst/>
            </a:prstGeom>
            <a:solidFill>
              <a:srgbClr val="FF99FF"/>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7440" name="Oval 18"/>
            <p:cNvSpPr/>
            <p:nvPr/>
          </p:nvSpPr>
          <p:spPr>
            <a:xfrm>
              <a:off x="4571" y="3181"/>
              <a:ext cx="96" cy="96"/>
            </a:xfrm>
            <a:prstGeom prst="ellipse">
              <a:avLst/>
            </a:prstGeom>
            <a:solidFill>
              <a:srgbClr val="FF99FF"/>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7441" name="AutoShape 19"/>
            <p:cNvSpPr/>
            <p:nvPr/>
          </p:nvSpPr>
          <p:spPr>
            <a:xfrm>
              <a:off x="5137" y="2149"/>
              <a:ext cx="98" cy="1392"/>
            </a:xfrm>
            <a:prstGeom prst="downArrow">
              <a:avLst>
                <a:gd name="adj1" fmla="val 50000"/>
                <a:gd name="adj2" fmla="val 355102"/>
              </a:avLst>
            </a:prstGeom>
            <a:solidFill>
              <a:srgbClr val="FFFFCC">
                <a:alpha val="50195"/>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7442" name="Text Box 20"/>
            <p:cNvSpPr txBox="1"/>
            <p:nvPr/>
          </p:nvSpPr>
          <p:spPr>
            <a:xfrm>
              <a:off x="5202" y="2716"/>
              <a:ext cx="439" cy="26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GB" altLang="zh-CN" sz="2200" b="1" strike="noStrike" noProof="1">
                  <a:latin typeface="Arial" panose="020B0604020202020204" pitchFamily="34" charset="0"/>
                  <a:ea typeface="+mn-ea"/>
                  <a:cs typeface="+mn-cs"/>
                </a:rPr>
                <a:t>kDa</a:t>
              </a:r>
              <a:endParaRPr lang="en-GB" altLang="zh-CN" sz="2200" b="1" strike="noStrike" noProof="1">
                <a:latin typeface="Arial" panose="020B0604020202020204" pitchFamily="34" charset="0"/>
              </a:endParaRPr>
            </a:p>
          </p:txBody>
        </p:sp>
      </p:grpSp>
      <p:grpSp>
        <p:nvGrpSpPr>
          <p:cNvPr id="21524" name="Group 21"/>
          <p:cNvGrpSpPr/>
          <p:nvPr/>
        </p:nvGrpSpPr>
        <p:grpSpPr>
          <a:xfrm>
            <a:off x="4148138" y="1447800"/>
            <a:ext cx="4610100" cy="1778000"/>
            <a:chOff x="2613" y="912"/>
            <a:chExt cx="2904" cy="1120"/>
          </a:xfrm>
        </p:grpSpPr>
        <p:sp>
          <p:nvSpPr>
            <p:cNvPr id="17415" name="Text Box 22"/>
            <p:cNvSpPr txBox="1"/>
            <p:nvPr/>
          </p:nvSpPr>
          <p:spPr>
            <a:xfrm>
              <a:off x="2613" y="1333"/>
              <a:ext cx="428"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GB" altLang="zh-CN" sz="1800" b="1" strike="noStrike" noProof="1">
                  <a:latin typeface="Arial" panose="020B0604020202020204" pitchFamily="34" charset="0"/>
                  <a:ea typeface="+mn-ea"/>
                  <a:cs typeface="+mn-cs"/>
                </a:rPr>
                <a:t>pH 3</a:t>
              </a:r>
              <a:endParaRPr lang="en-GB" altLang="zh-CN" sz="2000" b="1" strike="noStrike" noProof="1">
                <a:latin typeface="Arial" panose="020B0604020202020204" pitchFamily="34" charset="0"/>
              </a:endParaRPr>
            </a:p>
          </p:txBody>
        </p:sp>
        <p:sp>
          <p:nvSpPr>
            <p:cNvPr id="17416" name="Text Box 23"/>
            <p:cNvSpPr txBox="1"/>
            <p:nvPr/>
          </p:nvSpPr>
          <p:spPr>
            <a:xfrm>
              <a:off x="5009" y="1333"/>
              <a:ext cx="508"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GB" altLang="zh-CN" sz="1800" b="1" strike="noStrike" noProof="1">
                  <a:latin typeface="Arial" panose="020B0604020202020204" pitchFamily="34" charset="0"/>
                  <a:ea typeface="+mn-ea"/>
                  <a:cs typeface="+mn-cs"/>
                </a:rPr>
                <a:t>pH 10</a:t>
              </a:r>
              <a:endParaRPr lang="en-GB" altLang="zh-CN" sz="2000" b="1" strike="noStrike" noProof="1">
                <a:latin typeface="Arial" panose="020B0604020202020204" pitchFamily="34" charset="0"/>
              </a:endParaRPr>
            </a:p>
          </p:txBody>
        </p:sp>
        <p:sp>
          <p:nvSpPr>
            <p:cNvPr id="17417" name="AutoShape 24"/>
            <p:cNvSpPr/>
            <p:nvPr/>
          </p:nvSpPr>
          <p:spPr>
            <a:xfrm>
              <a:off x="3057" y="1189"/>
              <a:ext cx="1920" cy="86"/>
            </a:xfrm>
            <a:prstGeom prst="leftRightArrow">
              <a:avLst>
                <a:gd name="adj1" fmla="val 50000"/>
                <a:gd name="adj2" fmla="val 446511"/>
              </a:avLst>
            </a:prstGeom>
            <a:solidFill>
              <a:srgbClr val="FFFFCC">
                <a:alpha val="50195"/>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7418" name="Text Box 25"/>
            <p:cNvSpPr txBox="1"/>
            <p:nvPr/>
          </p:nvSpPr>
          <p:spPr>
            <a:xfrm>
              <a:off x="3880" y="912"/>
              <a:ext cx="272" cy="26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GB" altLang="zh-CN" sz="2200" b="1" strike="noStrike" noProof="1">
                  <a:latin typeface="Arial" panose="020B0604020202020204" pitchFamily="34" charset="0"/>
                  <a:ea typeface="+mn-ea"/>
                  <a:cs typeface="+mn-cs"/>
                </a:rPr>
                <a:t>pI</a:t>
              </a:r>
              <a:endParaRPr lang="en-GB" altLang="zh-CN" sz="2200" b="1" strike="noStrike" noProof="1">
                <a:latin typeface="Arial" panose="020B0604020202020204" pitchFamily="34" charset="0"/>
              </a:endParaRPr>
            </a:p>
          </p:txBody>
        </p:sp>
        <p:grpSp>
          <p:nvGrpSpPr>
            <p:cNvPr id="21529" name="Group 26"/>
            <p:cNvGrpSpPr/>
            <p:nvPr/>
          </p:nvGrpSpPr>
          <p:grpSpPr>
            <a:xfrm>
              <a:off x="3033" y="1370"/>
              <a:ext cx="1968" cy="144"/>
              <a:chOff x="3033" y="1275"/>
              <a:chExt cx="1968" cy="144"/>
            </a:xfrm>
          </p:grpSpPr>
          <p:sp>
            <p:nvSpPr>
              <p:cNvPr id="17421" name="Rectangle 27"/>
              <p:cNvSpPr/>
              <p:nvPr/>
            </p:nvSpPr>
            <p:spPr>
              <a:xfrm>
                <a:off x="3033" y="1275"/>
                <a:ext cx="1968" cy="14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7422" name="Rectangle 28"/>
              <p:cNvSpPr/>
              <p:nvPr/>
            </p:nvSpPr>
            <p:spPr>
              <a:xfrm>
                <a:off x="4595" y="1275"/>
                <a:ext cx="47" cy="144"/>
              </a:xfrm>
              <a:prstGeom prst="rect">
                <a:avLst/>
              </a:prstGeom>
              <a:solidFill>
                <a:srgbClr val="FF99FF"/>
              </a:solidFill>
              <a:ln w="31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7423" name="Rectangle 29"/>
              <p:cNvSpPr/>
              <p:nvPr/>
            </p:nvSpPr>
            <p:spPr>
              <a:xfrm>
                <a:off x="4447" y="1275"/>
                <a:ext cx="47" cy="144"/>
              </a:xfrm>
              <a:prstGeom prst="rect">
                <a:avLst/>
              </a:prstGeom>
              <a:solidFill>
                <a:srgbClr val="FF99FF"/>
              </a:solidFill>
              <a:ln w="31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7424" name="Rectangle 30"/>
              <p:cNvSpPr/>
              <p:nvPr/>
            </p:nvSpPr>
            <p:spPr>
              <a:xfrm>
                <a:off x="4119" y="1275"/>
                <a:ext cx="47" cy="144"/>
              </a:xfrm>
              <a:prstGeom prst="rect">
                <a:avLst/>
              </a:prstGeom>
              <a:solidFill>
                <a:srgbClr val="00FFFF"/>
              </a:solidFill>
              <a:ln w="31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7425" name="Rectangle 31"/>
              <p:cNvSpPr/>
              <p:nvPr/>
            </p:nvSpPr>
            <p:spPr>
              <a:xfrm>
                <a:off x="3251" y="1275"/>
                <a:ext cx="47" cy="144"/>
              </a:xfrm>
              <a:prstGeom prst="rect">
                <a:avLst/>
              </a:prstGeom>
              <a:solidFill>
                <a:srgbClr val="FFFF00"/>
              </a:solidFill>
              <a:ln w="31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7426" name="Rectangle 32"/>
              <p:cNvSpPr/>
              <p:nvPr/>
            </p:nvSpPr>
            <p:spPr>
              <a:xfrm>
                <a:off x="3771" y="1275"/>
                <a:ext cx="47" cy="144"/>
              </a:xfrm>
              <a:prstGeom prst="rect">
                <a:avLst/>
              </a:prstGeom>
              <a:solidFill>
                <a:srgbClr val="FF3300"/>
              </a:solidFill>
              <a:ln w="31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7427" name="Rectangle 33"/>
              <p:cNvSpPr/>
              <p:nvPr/>
            </p:nvSpPr>
            <p:spPr>
              <a:xfrm>
                <a:off x="3691" y="1275"/>
                <a:ext cx="47" cy="144"/>
              </a:xfrm>
              <a:prstGeom prst="rect">
                <a:avLst/>
              </a:prstGeom>
              <a:solidFill>
                <a:srgbClr val="FF3300"/>
              </a:solidFill>
              <a:ln w="317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sp>
          <p:nvSpPr>
            <p:cNvPr id="21537" name="Line 34"/>
            <p:cNvSpPr/>
            <p:nvPr/>
          </p:nvSpPr>
          <p:spPr>
            <a:xfrm>
              <a:off x="4031" y="1632"/>
              <a:ext cx="0" cy="400"/>
            </a:xfrm>
            <a:prstGeom prst="line">
              <a:avLst/>
            </a:prstGeom>
            <a:ln w="19050" cap="flat" cmpd="sng">
              <a:solidFill>
                <a:schemeClr val="tx1"/>
              </a:solidFill>
              <a:prstDash val="solid"/>
              <a:round/>
              <a:headEnd type="none" w="med" len="med"/>
              <a:tailEnd type="triangle" w="med" len="med"/>
            </a:ln>
          </p:spPr>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a:xfrm>
            <a:off x="685800" y="-17462"/>
            <a:ext cx="7772400" cy="1143000"/>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sz="4000" b="0" i="0" u="none" strike="noStrike" kern="0" cap="none" spc="0" normalizeH="0" baseline="0" noProof="0">
                <a:ln>
                  <a:noFill/>
                </a:ln>
                <a:solidFill>
                  <a:schemeClr val="tx2"/>
                </a:solidFill>
                <a:effectLst/>
                <a:uLnTx/>
                <a:uFillTx/>
                <a:ea typeface="+mj-ea"/>
                <a:cs typeface="Arial" panose="020B0604020202020204" pitchFamily="34" charset="0"/>
              </a:rPr>
              <a:t>Steps in 2D GE</a:t>
            </a:r>
          </a:p>
        </p:txBody>
      </p:sp>
      <p:pic>
        <p:nvPicPr>
          <p:cNvPr id="23554" name="Picture 3" descr="cycle"/>
          <p:cNvPicPr>
            <a:picLocks noChangeAspect="1"/>
          </p:cNvPicPr>
          <p:nvPr/>
        </p:nvPicPr>
        <p:blipFill>
          <a:blip r:embed="rId3"/>
          <a:stretch>
            <a:fillRect/>
          </a:stretch>
        </p:blipFill>
        <p:spPr>
          <a:xfrm>
            <a:off x="937260" y="1564005"/>
            <a:ext cx="7901940" cy="4566920"/>
          </a:xfrm>
          <a:prstGeom prst="rect">
            <a:avLst/>
          </a:prstGeom>
          <a:solidFill>
            <a:schemeClr val="bg2"/>
          </a:solidFill>
          <a:ln w="9525">
            <a:noFill/>
          </a:ln>
        </p:spPr>
      </p:pic>
      <p:sp>
        <p:nvSpPr>
          <p:cNvPr id="18436" name="Rectangle 4"/>
          <p:cNvSpPr/>
          <p:nvPr/>
        </p:nvSpPr>
        <p:spPr>
          <a:xfrm>
            <a:off x="468313" y="1268413"/>
            <a:ext cx="2447925" cy="2089150"/>
          </a:xfrm>
          <a:prstGeom prst="rect">
            <a:avLst/>
          </a:prstGeom>
          <a:noFill/>
          <a:ln w="9525">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algn="ctr" eaLnBrk="1" fontAlgn="base" hangingPunct="1">
              <a:spcBef>
                <a:spcPct val="0"/>
              </a:spcBef>
              <a:buClrTx/>
              <a:buNone/>
            </a:pPr>
            <a:endParaRPr lang="en-US" altLang="zh-CN" sz="2400" strike="noStrike" noProof="1">
              <a:solidFill>
                <a:schemeClr val="bg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ctrTitle" sz="quarter"/>
          </p:nvPr>
        </p:nvSpPr>
        <p:spPr>
          <a:xfrm>
            <a:off x="1030605" y="304800"/>
            <a:ext cx="6741795" cy="1143000"/>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000" b="0" i="0" u="none" strike="noStrike" kern="0" cap="none" spc="0" normalizeH="0" baseline="0" noProof="0">
                <a:ln>
                  <a:noFill/>
                </a:ln>
                <a:solidFill>
                  <a:srgbClr val="FF0000"/>
                </a:solidFill>
                <a:effectLst>
                  <a:outerShdw blurRad="38100" dist="38100" dir="2700000" algn="tl">
                    <a:srgbClr val="000000"/>
                  </a:outerShdw>
                </a:effectLst>
                <a:uLnTx/>
                <a:uFillTx/>
                <a:ea typeface="+mj-ea"/>
                <a:cs typeface="Arial" panose="020B0604020202020204" pitchFamily="34" charset="0"/>
              </a:rPr>
              <a:t>3.1.2  Isoelectric focusing</a:t>
            </a:r>
          </a:p>
        </p:txBody>
      </p:sp>
      <p:pic>
        <p:nvPicPr>
          <p:cNvPr id="25602" name="Picture 1142" descr="0"/>
          <p:cNvPicPr>
            <a:picLocks noChangeAspect="1"/>
          </p:cNvPicPr>
          <p:nvPr/>
        </p:nvPicPr>
        <p:blipFill>
          <a:blip r:embed="rId3"/>
          <a:stretch>
            <a:fillRect/>
          </a:stretch>
        </p:blipFill>
        <p:spPr>
          <a:xfrm>
            <a:off x="468313" y="3068638"/>
            <a:ext cx="3651250" cy="3168650"/>
          </a:xfrm>
          <a:prstGeom prst="rect">
            <a:avLst/>
          </a:prstGeom>
          <a:noFill/>
          <a:ln w="9525">
            <a:noFill/>
          </a:ln>
        </p:spPr>
      </p:pic>
      <p:sp>
        <p:nvSpPr>
          <p:cNvPr id="19460" name="Text Box 1143"/>
          <p:cNvSpPr txBox="1"/>
          <p:nvPr/>
        </p:nvSpPr>
        <p:spPr>
          <a:xfrm>
            <a:off x="611188" y="6356350"/>
            <a:ext cx="33718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solidFill>
                  <a:srgbClr val="FF9900"/>
                </a:solidFill>
                <a:latin typeface="Arial" panose="020B0604020202020204" pitchFamily="34" charset="0"/>
                <a:ea typeface="PMingLiU" pitchFamily="18" charset="-120"/>
                <a:cs typeface="+mn-cs"/>
              </a:rPr>
              <a:t>Amersham Biosciences</a:t>
            </a:r>
            <a:endParaRPr lang="en-US" altLang="zh-TW" sz="2400" strike="noStrike" noProof="1">
              <a:solidFill>
                <a:srgbClr val="FF9900"/>
              </a:solidFill>
              <a:latin typeface="Arial" panose="020B0604020202020204" pitchFamily="34" charset="0"/>
              <a:ea typeface="PMingLiU" pitchFamily="18" charset="-120"/>
            </a:endParaRPr>
          </a:p>
        </p:txBody>
      </p:sp>
      <p:pic>
        <p:nvPicPr>
          <p:cNvPr id="25604" name="Picture 1144" descr="prot-iefsys_cat"/>
          <p:cNvPicPr>
            <a:picLocks noChangeAspect="1"/>
          </p:cNvPicPr>
          <p:nvPr/>
        </p:nvPicPr>
        <p:blipFill>
          <a:blip r:embed="rId4"/>
          <a:stretch>
            <a:fillRect/>
          </a:stretch>
        </p:blipFill>
        <p:spPr>
          <a:xfrm>
            <a:off x="4572000" y="1447800"/>
            <a:ext cx="4392613" cy="3168650"/>
          </a:xfrm>
          <a:prstGeom prst="rect">
            <a:avLst/>
          </a:prstGeom>
          <a:noFill/>
          <a:ln w="9525">
            <a:noFill/>
          </a:ln>
        </p:spPr>
      </p:pic>
      <p:sp>
        <p:nvSpPr>
          <p:cNvPr id="19462" name="Text Box 1145"/>
          <p:cNvSpPr txBox="1"/>
          <p:nvPr/>
        </p:nvSpPr>
        <p:spPr>
          <a:xfrm>
            <a:off x="6510338" y="4700588"/>
            <a:ext cx="128746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solidFill>
                  <a:srgbClr val="FF9900"/>
                </a:solidFill>
                <a:latin typeface="Arial" panose="020B0604020202020204" pitchFamily="34" charset="0"/>
                <a:ea typeface="PMingLiU" pitchFamily="18" charset="-120"/>
                <a:cs typeface="+mn-cs"/>
              </a:rPr>
              <a:t>Bio-Rad</a:t>
            </a:r>
            <a:endParaRPr lang="en-US" altLang="zh-TW" sz="2400" strike="noStrike" noProof="1">
              <a:solidFill>
                <a:srgbClr val="FF9900"/>
              </a:solidFill>
              <a:latin typeface="Arial" panose="020B0604020202020204" pitchFamily="34" charset="0"/>
              <a:ea typeface="PMingLiU" pitchFamily="18" charset="-12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1"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j-ea"/>
                <a:cs typeface="+mj-cs"/>
              </a:rPr>
              <a:t>Isoelectric Focusing</a:t>
            </a:r>
          </a:p>
        </p:txBody>
      </p:sp>
      <p:sp>
        <p:nvSpPr>
          <p:cNvPr id="165891"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uLnTx/>
                <a:uFillTx/>
                <a:latin typeface="Arial" panose="020B0604020202020204" pitchFamily="34" charset="0"/>
                <a:ea typeface="+mn-ea"/>
                <a:cs typeface="+mn-cs"/>
              </a:rPr>
              <a:t>Separation based on pI, not MW</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uLnTx/>
                <a:uFillTx/>
                <a:latin typeface="Arial" panose="020B0604020202020204" pitchFamily="34" charset="0"/>
                <a:ea typeface="+mn-ea"/>
                <a:cs typeface="+mn-cs"/>
              </a:rPr>
              <a:t>Requires very high voltages (5000V)</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uLnTx/>
                <a:uFillTx/>
                <a:latin typeface="Arial" panose="020B0604020202020204" pitchFamily="34" charset="0"/>
                <a:ea typeface="+mn-ea"/>
                <a:cs typeface="+mn-cs"/>
              </a:rPr>
              <a:t>Requires a long period of time (10h)</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uLnTx/>
                <a:uFillTx/>
                <a:latin typeface="Arial" panose="020B0604020202020204" pitchFamily="34" charset="0"/>
                <a:ea typeface="+mn-ea"/>
                <a:cs typeface="+mn-cs"/>
              </a:rPr>
              <a:t>Presence of a pH gradient is critical</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uLnTx/>
                <a:uFillTx/>
                <a:latin typeface="Arial" panose="020B0604020202020204" pitchFamily="34" charset="0"/>
                <a:ea typeface="+mn-ea"/>
                <a:cs typeface="+mn-cs"/>
              </a:rPr>
              <a:t>Degree of resolution determined by slope of pH gradient and electric field strength</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uLnTx/>
                <a:uFillTx/>
                <a:latin typeface="Arial" panose="020B0604020202020204" pitchFamily="34" charset="0"/>
                <a:ea typeface="+mn-ea"/>
                <a:cs typeface="+mn-cs"/>
              </a:rPr>
              <a:t>Used to use ampholytes to establish pH gradient, now often use IPG stripts</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F06CB436-25F5-4057-85ED-29321E35E02A}"/>
                  </a:ext>
                </a:extLst>
              </p14:cNvPr>
              <p14:cNvContentPartPr/>
              <p14:nvPr/>
            </p14:nvContentPartPr>
            <p14:xfrm>
              <a:off x="4288590" y="1748730"/>
              <a:ext cx="811800" cy="811440"/>
            </p14:xfrm>
          </p:contentPart>
        </mc:Choice>
        <mc:Fallback xmlns="">
          <p:pic>
            <p:nvPicPr>
              <p:cNvPr id="2" name="墨迹 1">
                <a:extLst>
                  <a:ext uri="{FF2B5EF4-FFF2-40B4-BE49-F238E27FC236}">
                    <a16:creationId xmlns:a16="http://schemas.microsoft.com/office/drawing/2014/main" id="{F06CB436-25F5-4057-85ED-29321E35E02A}"/>
                  </a:ext>
                </a:extLst>
              </p:cNvPr>
              <p:cNvPicPr/>
              <p:nvPr/>
            </p:nvPicPr>
            <p:blipFill>
              <a:blip r:embed="rId4"/>
              <a:stretch>
                <a:fillRect/>
              </a:stretch>
            </p:blipFill>
            <p:spPr>
              <a:xfrm>
                <a:off x="4270950" y="1731090"/>
                <a:ext cx="847440" cy="847080"/>
              </a:xfrm>
              <a:prstGeom prst="rect">
                <a:avLst/>
              </a:prstGeom>
            </p:spPr>
          </p:pic>
        </mc:Fallback>
      </mc:AlternateContent>
      <p:grpSp>
        <p:nvGrpSpPr>
          <p:cNvPr id="60" name="组合 59">
            <a:extLst>
              <a:ext uri="{FF2B5EF4-FFF2-40B4-BE49-F238E27FC236}">
                <a16:creationId xmlns:a16="http://schemas.microsoft.com/office/drawing/2014/main" id="{2B7CF15F-A72E-413C-8126-20FD26392E1D}"/>
              </a:ext>
            </a:extLst>
          </p:cNvPr>
          <p:cNvGrpSpPr/>
          <p:nvPr/>
        </p:nvGrpSpPr>
        <p:grpSpPr>
          <a:xfrm>
            <a:off x="7174350" y="2210250"/>
            <a:ext cx="1656000" cy="1675800"/>
            <a:chOff x="7174350" y="2210250"/>
            <a:chExt cx="1656000" cy="1675800"/>
          </a:xfrm>
        </p:grpSpPr>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C67A06AB-F020-43D7-A7D8-44495D9268F0}"/>
                    </a:ext>
                  </a:extLst>
                </p14:cNvPr>
                <p14:cNvContentPartPr/>
                <p14:nvPr/>
              </p14:nvContentPartPr>
              <p14:xfrm>
                <a:off x="7483590" y="2210250"/>
                <a:ext cx="59040" cy="136080"/>
              </p14:xfrm>
            </p:contentPart>
          </mc:Choice>
          <mc:Fallback xmlns="">
            <p:pic>
              <p:nvPicPr>
                <p:cNvPr id="3" name="墨迹 2">
                  <a:extLst>
                    <a:ext uri="{FF2B5EF4-FFF2-40B4-BE49-F238E27FC236}">
                      <a16:creationId xmlns:a16="http://schemas.microsoft.com/office/drawing/2014/main" id="{C67A06AB-F020-43D7-A7D8-44495D9268F0}"/>
                    </a:ext>
                  </a:extLst>
                </p:cNvPr>
                <p:cNvPicPr/>
                <p:nvPr/>
              </p:nvPicPr>
              <p:blipFill>
                <a:blip r:embed="rId6"/>
                <a:stretch>
                  <a:fillRect/>
                </a:stretch>
              </p:blipFill>
              <p:spPr>
                <a:xfrm>
                  <a:off x="7465590" y="2192250"/>
                  <a:ext cx="946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AB097F65-84D8-48A2-AFD6-4E17C47547F2}"/>
                    </a:ext>
                  </a:extLst>
                </p14:cNvPr>
                <p14:cNvContentPartPr/>
                <p14:nvPr/>
              </p14:nvContentPartPr>
              <p14:xfrm>
                <a:off x="7247070" y="2358930"/>
                <a:ext cx="375840" cy="88920"/>
              </p14:xfrm>
            </p:contentPart>
          </mc:Choice>
          <mc:Fallback xmlns="">
            <p:pic>
              <p:nvPicPr>
                <p:cNvPr id="4" name="墨迹 3">
                  <a:extLst>
                    <a:ext uri="{FF2B5EF4-FFF2-40B4-BE49-F238E27FC236}">
                      <a16:creationId xmlns:a16="http://schemas.microsoft.com/office/drawing/2014/main" id="{AB097F65-84D8-48A2-AFD6-4E17C47547F2}"/>
                    </a:ext>
                  </a:extLst>
                </p:cNvPr>
                <p:cNvPicPr/>
                <p:nvPr/>
              </p:nvPicPr>
              <p:blipFill>
                <a:blip r:embed="rId8"/>
                <a:stretch>
                  <a:fillRect/>
                </a:stretch>
              </p:blipFill>
              <p:spPr>
                <a:xfrm>
                  <a:off x="7229070" y="2341290"/>
                  <a:ext cx="4114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69DF5AE4-5FC5-49E1-A649-2441E7611887}"/>
                    </a:ext>
                  </a:extLst>
                </p14:cNvPr>
                <p14:cNvContentPartPr/>
                <p14:nvPr/>
              </p14:nvContentPartPr>
              <p14:xfrm>
                <a:off x="7429590" y="2452530"/>
                <a:ext cx="126000" cy="98640"/>
              </p14:xfrm>
            </p:contentPart>
          </mc:Choice>
          <mc:Fallback xmlns="">
            <p:pic>
              <p:nvPicPr>
                <p:cNvPr id="5" name="墨迹 4">
                  <a:extLst>
                    <a:ext uri="{FF2B5EF4-FFF2-40B4-BE49-F238E27FC236}">
                      <a16:creationId xmlns:a16="http://schemas.microsoft.com/office/drawing/2014/main" id="{69DF5AE4-5FC5-49E1-A649-2441E7611887}"/>
                    </a:ext>
                  </a:extLst>
                </p:cNvPr>
                <p:cNvPicPr/>
                <p:nvPr/>
              </p:nvPicPr>
              <p:blipFill>
                <a:blip r:embed="rId10"/>
                <a:stretch>
                  <a:fillRect/>
                </a:stretch>
              </p:blipFill>
              <p:spPr>
                <a:xfrm>
                  <a:off x="7411590" y="2434530"/>
                  <a:ext cx="1616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E005B324-A047-4AE9-A96E-C2DC00705180}"/>
                    </a:ext>
                  </a:extLst>
                </p14:cNvPr>
                <p14:cNvContentPartPr/>
                <p14:nvPr/>
              </p14:nvContentPartPr>
              <p14:xfrm>
                <a:off x="7293150" y="2622090"/>
                <a:ext cx="18720" cy="134640"/>
              </p14:xfrm>
            </p:contentPart>
          </mc:Choice>
          <mc:Fallback xmlns="">
            <p:pic>
              <p:nvPicPr>
                <p:cNvPr id="6" name="墨迹 5">
                  <a:extLst>
                    <a:ext uri="{FF2B5EF4-FFF2-40B4-BE49-F238E27FC236}">
                      <a16:creationId xmlns:a16="http://schemas.microsoft.com/office/drawing/2014/main" id="{E005B324-A047-4AE9-A96E-C2DC00705180}"/>
                    </a:ext>
                  </a:extLst>
                </p:cNvPr>
                <p:cNvPicPr/>
                <p:nvPr/>
              </p:nvPicPr>
              <p:blipFill>
                <a:blip r:embed="rId12"/>
                <a:stretch>
                  <a:fillRect/>
                </a:stretch>
              </p:blipFill>
              <p:spPr>
                <a:xfrm>
                  <a:off x="7275150" y="2604090"/>
                  <a:ext cx="543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1254BB3E-F4D8-4036-B654-07E9F13755B2}"/>
                    </a:ext>
                  </a:extLst>
                </p14:cNvPr>
                <p14:cNvContentPartPr/>
                <p14:nvPr/>
              </p14:nvContentPartPr>
              <p14:xfrm>
                <a:off x="7359750" y="2593650"/>
                <a:ext cx="303840" cy="249120"/>
              </p14:xfrm>
            </p:contentPart>
          </mc:Choice>
          <mc:Fallback xmlns="">
            <p:pic>
              <p:nvPicPr>
                <p:cNvPr id="7" name="墨迹 6">
                  <a:extLst>
                    <a:ext uri="{FF2B5EF4-FFF2-40B4-BE49-F238E27FC236}">
                      <a16:creationId xmlns:a16="http://schemas.microsoft.com/office/drawing/2014/main" id="{1254BB3E-F4D8-4036-B654-07E9F13755B2}"/>
                    </a:ext>
                  </a:extLst>
                </p:cNvPr>
                <p:cNvPicPr/>
                <p:nvPr/>
              </p:nvPicPr>
              <p:blipFill>
                <a:blip r:embed="rId14"/>
                <a:stretch>
                  <a:fillRect/>
                </a:stretch>
              </p:blipFill>
              <p:spPr>
                <a:xfrm>
                  <a:off x="7342110" y="2576010"/>
                  <a:ext cx="3394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A85232FB-A081-4069-B6DF-8B847E7035CB}"/>
                    </a:ext>
                  </a:extLst>
                </p14:cNvPr>
                <p14:cNvContentPartPr/>
                <p14:nvPr/>
              </p14:nvContentPartPr>
              <p14:xfrm>
                <a:off x="7406190" y="2675010"/>
                <a:ext cx="169200" cy="84960"/>
              </p14:xfrm>
            </p:contentPart>
          </mc:Choice>
          <mc:Fallback xmlns="">
            <p:pic>
              <p:nvPicPr>
                <p:cNvPr id="8" name="墨迹 7">
                  <a:extLst>
                    <a:ext uri="{FF2B5EF4-FFF2-40B4-BE49-F238E27FC236}">
                      <a16:creationId xmlns:a16="http://schemas.microsoft.com/office/drawing/2014/main" id="{A85232FB-A081-4069-B6DF-8B847E7035CB}"/>
                    </a:ext>
                  </a:extLst>
                </p:cNvPr>
                <p:cNvPicPr/>
                <p:nvPr/>
              </p:nvPicPr>
              <p:blipFill>
                <a:blip r:embed="rId16"/>
                <a:stretch>
                  <a:fillRect/>
                </a:stretch>
              </p:blipFill>
              <p:spPr>
                <a:xfrm>
                  <a:off x="7388190" y="2657370"/>
                  <a:ext cx="2048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2BF06EAF-31A2-4879-9EE4-AF3607252C86}"/>
                    </a:ext>
                  </a:extLst>
                </p14:cNvPr>
                <p14:cNvContentPartPr/>
                <p14:nvPr/>
              </p14:nvContentPartPr>
              <p14:xfrm>
                <a:off x="7720110" y="2469090"/>
                <a:ext cx="14400" cy="143280"/>
              </p14:xfrm>
            </p:contentPart>
          </mc:Choice>
          <mc:Fallback xmlns="">
            <p:pic>
              <p:nvPicPr>
                <p:cNvPr id="9" name="墨迹 8">
                  <a:extLst>
                    <a:ext uri="{FF2B5EF4-FFF2-40B4-BE49-F238E27FC236}">
                      <a16:creationId xmlns:a16="http://schemas.microsoft.com/office/drawing/2014/main" id="{2BF06EAF-31A2-4879-9EE4-AF3607252C86}"/>
                    </a:ext>
                  </a:extLst>
                </p:cNvPr>
                <p:cNvPicPr/>
                <p:nvPr/>
              </p:nvPicPr>
              <p:blipFill>
                <a:blip r:embed="rId18"/>
                <a:stretch>
                  <a:fillRect/>
                </a:stretch>
              </p:blipFill>
              <p:spPr>
                <a:xfrm>
                  <a:off x="7702110" y="2451090"/>
                  <a:ext cx="500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634965BF-17DD-453B-B2E0-446BC5DE74E4}"/>
                    </a:ext>
                  </a:extLst>
                </p14:cNvPr>
                <p14:cNvContentPartPr/>
                <p14:nvPr/>
              </p14:nvContentPartPr>
              <p14:xfrm>
                <a:off x="7745310" y="2446050"/>
                <a:ext cx="240480" cy="159120"/>
              </p14:xfrm>
            </p:contentPart>
          </mc:Choice>
          <mc:Fallback xmlns="">
            <p:pic>
              <p:nvPicPr>
                <p:cNvPr id="10" name="墨迹 9">
                  <a:extLst>
                    <a:ext uri="{FF2B5EF4-FFF2-40B4-BE49-F238E27FC236}">
                      <a16:creationId xmlns:a16="http://schemas.microsoft.com/office/drawing/2014/main" id="{634965BF-17DD-453B-B2E0-446BC5DE74E4}"/>
                    </a:ext>
                  </a:extLst>
                </p:cNvPr>
                <p:cNvPicPr/>
                <p:nvPr/>
              </p:nvPicPr>
              <p:blipFill>
                <a:blip r:embed="rId20"/>
                <a:stretch>
                  <a:fillRect/>
                </a:stretch>
              </p:blipFill>
              <p:spPr>
                <a:xfrm>
                  <a:off x="7727670" y="2428410"/>
                  <a:ext cx="2761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F3CAAF89-7E4C-4CE4-B418-2CADA0171063}"/>
                    </a:ext>
                  </a:extLst>
                </p14:cNvPr>
                <p14:cNvContentPartPr/>
                <p14:nvPr/>
              </p14:nvContentPartPr>
              <p14:xfrm>
                <a:off x="7756470" y="2546490"/>
                <a:ext cx="166320" cy="99720"/>
              </p14:xfrm>
            </p:contentPart>
          </mc:Choice>
          <mc:Fallback xmlns="">
            <p:pic>
              <p:nvPicPr>
                <p:cNvPr id="11" name="墨迹 10">
                  <a:extLst>
                    <a:ext uri="{FF2B5EF4-FFF2-40B4-BE49-F238E27FC236}">
                      <a16:creationId xmlns:a16="http://schemas.microsoft.com/office/drawing/2014/main" id="{F3CAAF89-7E4C-4CE4-B418-2CADA0171063}"/>
                    </a:ext>
                  </a:extLst>
                </p:cNvPr>
                <p:cNvPicPr/>
                <p:nvPr/>
              </p:nvPicPr>
              <p:blipFill>
                <a:blip r:embed="rId22"/>
                <a:stretch>
                  <a:fillRect/>
                </a:stretch>
              </p:blipFill>
              <p:spPr>
                <a:xfrm>
                  <a:off x="7738830" y="2528490"/>
                  <a:ext cx="201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43C20192-85EF-4619-BE97-BD37087099C5}"/>
                    </a:ext>
                  </a:extLst>
                </p14:cNvPr>
                <p14:cNvContentPartPr/>
                <p14:nvPr/>
              </p14:nvContentPartPr>
              <p14:xfrm>
                <a:off x="7815870" y="2366130"/>
                <a:ext cx="206640" cy="408960"/>
              </p14:xfrm>
            </p:contentPart>
          </mc:Choice>
          <mc:Fallback xmlns="">
            <p:pic>
              <p:nvPicPr>
                <p:cNvPr id="12" name="墨迹 11">
                  <a:extLst>
                    <a:ext uri="{FF2B5EF4-FFF2-40B4-BE49-F238E27FC236}">
                      <a16:creationId xmlns:a16="http://schemas.microsoft.com/office/drawing/2014/main" id="{43C20192-85EF-4619-BE97-BD37087099C5}"/>
                    </a:ext>
                  </a:extLst>
                </p:cNvPr>
                <p:cNvPicPr/>
                <p:nvPr/>
              </p:nvPicPr>
              <p:blipFill>
                <a:blip r:embed="rId24"/>
                <a:stretch>
                  <a:fillRect/>
                </a:stretch>
              </p:blipFill>
              <p:spPr>
                <a:xfrm>
                  <a:off x="7797870" y="2348130"/>
                  <a:ext cx="24228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258088DE-A305-4B66-B8DE-FBC07925420E}"/>
                    </a:ext>
                  </a:extLst>
                </p14:cNvPr>
                <p14:cNvContentPartPr/>
                <p14:nvPr/>
              </p14:nvContentPartPr>
              <p14:xfrm>
                <a:off x="8163270" y="2358930"/>
                <a:ext cx="111960" cy="32400"/>
              </p14:xfrm>
            </p:contentPart>
          </mc:Choice>
          <mc:Fallback xmlns="">
            <p:pic>
              <p:nvPicPr>
                <p:cNvPr id="13" name="墨迹 12">
                  <a:extLst>
                    <a:ext uri="{FF2B5EF4-FFF2-40B4-BE49-F238E27FC236}">
                      <a16:creationId xmlns:a16="http://schemas.microsoft.com/office/drawing/2014/main" id="{258088DE-A305-4B66-B8DE-FBC07925420E}"/>
                    </a:ext>
                  </a:extLst>
                </p:cNvPr>
                <p:cNvPicPr/>
                <p:nvPr/>
              </p:nvPicPr>
              <p:blipFill>
                <a:blip r:embed="rId26"/>
                <a:stretch>
                  <a:fillRect/>
                </a:stretch>
              </p:blipFill>
              <p:spPr>
                <a:xfrm>
                  <a:off x="8145630" y="2341290"/>
                  <a:ext cx="1476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4C5ED439-5721-4340-B670-6D9A24B15D5F}"/>
                    </a:ext>
                  </a:extLst>
                </p14:cNvPr>
                <p14:cNvContentPartPr/>
                <p14:nvPr/>
              </p14:nvContentPartPr>
              <p14:xfrm>
                <a:off x="8090550" y="2425170"/>
                <a:ext cx="197280" cy="365760"/>
              </p14:xfrm>
            </p:contentPart>
          </mc:Choice>
          <mc:Fallback xmlns="">
            <p:pic>
              <p:nvPicPr>
                <p:cNvPr id="14" name="墨迹 13">
                  <a:extLst>
                    <a:ext uri="{FF2B5EF4-FFF2-40B4-BE49-F238E27FC236}">
                      <a16:creationId xmlns:a16="http://schemas.microsoft.com/office/drawing/2014/main" id="{4C5ED439-5721-4340-B670-6D9A24B15D5F}"/>
                    </a:ext>
                  </a:extLst>
                </p:cNvPr>
                <p:cNvPicPr/>
                <p:nvPr/>
              </p:nvPicPr>
              <p:blipFill>
                <a:blip r:embed="rId28"/>
                <a:stretch>
                  <a:fillRect/>
                </a:stretch>
              </p:blipFill>
              <p:spPr>
                <a:xfrm>
                  <a:off x="8072910" y="2407530"/>
                  <a:ext cx="23292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E0BA3475-D5EA-478B-834E-D3853A5E6ABB}"/>
                    </a:ext>
                  </a:extLst>
                </p14:cNvPr>
                <p14:cNvContentPartPr/>
                <p14:nvPr/>
              </p14:nvContentPartPr>
              <p14:xfrm>
                <a:off x="8176950" y="2430570"/>
                <a:ext cx="230400" cy="310680"/>
              </p14:xfrm>
            </p:contentPart>
          </mc:Choice>
          <mc:Fallback xmlns="">
            <p:pic>
              <p:nvPicPr>
                <p:cNvPr id="15" name="墨迹 14">
                  <a:extLst>
                    <a:ext uri="{FF2B5EF4-FFF2-40B4-BE49-F238E27FC236}">
                      <a16:creationId xmlns:a16="http://schemas.microsoft.com/office/drawing/2014/main" id="{E0BA3475-D5EA-478B-834E-D3853A5E6ABB}"/>
                    </a:ext>
                  </a:extLst>
                </p:cNvPr>
                <p:cNvPicPr/>
                <p:nvPr/>
              </p:nvPicPr>
              <p:blipFill>
                <a:blip r:embed="rId30"/>
                <a:stretch>
                  <a:fillRect/>
                </a:stretch>
              </p:blipFill>
              <p:spPr>
                <a:xfrm>
                  <a:off x="8158950" y="2412570"/>
                  <a:ext cx="26604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6E285523-BF0A-48D1-9C13-789CE3ECAE3A}"/>
                    </a:ext>
                  </a:extLst>
                </p14:cNvPr>
                <p14:cNvContentPartPr/>
                <p14:nvPr/>
              </p14:nvContentPartPr>
              <p14:xfrm>
                <a:off x="8348310" y="2587890"/>
                <a:ext cx="25920" cy="85320"/>
              </p14:xfrm>
            </p:contentPart>
          </mc:Choice>
          <mc:Fallback xmlns="">
            <p:pic>
              <p:nvPicPr>
                <p:cNvPr id="16" name="墨迹 15">
                  <a:extLst>
                    <a:ext uri="{FF2B5EF4-FFF2-40B4-BE49-F238E27FC236}">
                      <a16:creationId xmlns:a16="http://schemas.microsoft.com/office/drawing/2014/main" id="{6E285523-BF0A-48D1-9C13-789CE3ECAE3A}"/>
                    </a:ext>
                  </a:extLst>
                </p:cNvPr>
                <p:cNvPicPr/>
                <p:nvPr/>
              </p:nvPicPr>
              <p:blipFill>
                <a:blip r:embed="rId32"/>
                <a:stretch>
                  <a:fillRect/>
                </a:stretch>
              </p:blipFill>
              <p:spPr>
                <a:xfrm>
                  <a:off x="8330670" y="2569890"/>
                  <a:ext cx="615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C27C1697-A0DB-4865-B52C-AC41C070232E}"/>
                    </a:ext>
                  </a:extLst>
                </p14:cNvPr>
                <p14:cNvContentPartPr/>
                <p14:nvPr/>
              </p14:nvContentPartPr>
              <p14:xfrm>
                <a:off x="7347510" y="2910450"/>
                <a:ext cx="279000" cy="159840"/>
              </p14:xfrm>
            </p:contentPart>
          </mc:Choice>
          <mc:Fallback xmlns="">
            <p:pic>
              <p:nvPicPr>
                <p:cNvPr id="17" name="墨迹 16">
                  <a:extLst>
                    <a:ext uri="{FF2B5EF4-FFF2-40B4-BE49-F238E27FC236}">
                      <a16:creationId xmlns:a16="http://schemas.microsoft.com/office/drawing/2014/main" id="{C27C1697-A0DB-4865-B52C-AC41C070232E}"/>
                    </a:ext>
                  </a:extLst>
                </p:cNvPr>
                <p:cNvPicPr/>
                <p:nvPr/>
              </p:nvPicPr>
              <p:blipFill>
                <a:blip r:embed="rId34"/>
                <a:stretch>
                  <a:fillRect/>
                </a:stretch>
              </p:blipFill>
              <p:spPr>
                <a:xfrm>
                  <a:off x="7329510" y="2892810"/>
                  <a:ext cx="3146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CBC26BBD-2301-4336-A4DA-EF5954E0E551}"/>
                    </a:ext>
                  </a:extLst>
                </p14:cNvPr>
                <p14:cNvContentPartPr/>
                <p14:nvPr/>
              </p14:nvContentPartPr>
              <p14:xfrm>
                <a:off x="7180110" y="3027090"/>
                <a:ext cx="373320" cy="87120"/>
              </p14:xfrm>
            </p:contentPart>
          </mc:Choice>
          <mc:Fallback xmlns="">
            <p:pic>
              <p:nvPicPr>
                <p:cNvPr id="18" name="墨迹 17">
                  <a:extLst>
                    <a:ext uri="{FF2B5EF4-FFF2-40B4-BE49-F238E27FC236}">
                      <a16:creationId xmlns:a16="http://schemas.microsoft.com/office/drawing/2014/main" id="{CBC26BBD-2301-4336-A4DA-EF5954E0E551}"/>
                    </a:ext>
                  </a:extLst>
                </p:cNvPr>
                <p:cNvPicPr/>
                <p:nvPr/>
              </p:nvPicPr>
              <p:blipFill>
                <a:blip r:embed="rId36"/>
                <a:stretch>
                  <a:fillRect/>
                </a:stretch>
              </p:blipFill>
              <p:spPr>
                <a:xfrm>
                  <a:off x="7162470" y="3009090"/>
                  <a:ext cx="4089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a:extLst>
                    <a:ext uri="{FF2B5EF4-FFF2-40B4-BE49-F238E27FC236}">
                      <a16:creationId xmlns:a16="http://schemas.microsoft.com/office/drawing/2014/main" id="{C1321FC1-C671-430E-9965-19E74B84740F}"/>
                    </a:ext>
                  </a:extLst>
                </p14:cNvPr>
                <p14:cNvContentPartPr/>
                <p14:nvPr/>
              </p14:nvContentPartPr>
              <p14:xfrm>
                <a:off x="7355790" y="2930610"/>
                <a:ext cx="274680" cy="405000"/>
              </p14:xfrm>
            </p:contentPart>
          </mc:Choice>
          <mc:Fallback xmlns="">
            <p:pic>
              <p:nvPicPr>
                <p:cNvPr id="19" name="墨迹 18">
                  <a:extLst>
                    <a:ext uri="{FF2B5EF4-FFF2-40B4-BE49-F238E27FC236}">
                      <a16:creationId xmlns:a16="http://schemas.microsoft.com/office/drawing/2014/main" id="{C1321FC1-C671-430E-9965-19E74B84740F}"/>
                    </a:ext>
                  </a:extLst>
                </p:cNvPr>
                <p:cNvPicPr/>
                <p:nvPr/>
              </p:nvPicPr>
              <p:blipFill>
                <a:blip r:embed="rId38"/>
                <a:stretch>
                  <a:fillRect/>
                </a:stretch>
              </p:blipFill>
              <p:spPr>
                <a:xfrm>
                  <a:off x="7337790" y="2912970"/>
                  <a:ext cx="31032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a:extLst>
                    <a:ext uri="{FF2B5EF4-FFF2-40B4-BE49-F238E27FC236}">
                      <a16:creationId xmlns:a16="http://schemas.microsoft.com/office/drawing/2014/main" id="{6311C2E9-F3AC-4E65-B2FF-5996EA9A4F67}"/>
                    </a:ext>
                  </a:extLst>
                </p14:cNvPr>
                <p14:cNvContentPartPr/>
                <p14:nvPr/>
              </p14:nvContentPartPr>
              <p14:xfrm>
                <a:off x="7703910" y="2989290"/>
                <a:ext cx="19440" cy="226080"/>
              </p14:xfrm>
            </p:contentPart>
          </mc:Choice>
          <mc:Fallback xmlns="">
            <p:pic>
              <p:nvPicPr>
                <p:cNvPr id="20" name="墨迹 19">
                  <a:extLst>
                    <a:ext uri="{FF2B5EF4-FFF2-40B4-BE49-F238E27FC236}">
                      <a16:creationId xmlns:a16="http://schemas.microsoft.com/office/drawing/2014/main" id="{6311C2E9-F3AC-4E65-B2FF-5996EA9A4F67}"/>
                    </a:ext>
                  </a:extLst>
                </p:cNvPr>
                <p:cNvPicPr/>
                <p:nvPr/>
              </p:nvPicPr>
              <p:blipFill>
                <a:blip r:embed="rId40"/>
                <a:stretch>
                  <a:fillRect/>
                </a:stretch>
              </p:blipFill>
              <p:spPr>
                <a:xfrm>
                  <a:off x="7686270" y="2971290"/>
                  <a:ext cx="550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a:extLst>
                    <a:ext uri="{FF2B5EF4-FFF2-40B4-BE49-F238E27FC236}">
                      <a16:creationId xmlns:a16="http://schemas.microsoft.com/office/drawing/2014/main" id="{4F2EB112-902A-4A94-96D1-C53E62739FD5}"/>
                    </a:ext>
                  </a:extLst>
                </p14:cNvPr>
                <p14:cNvContentPartPr/>
                <p14:nvPr/>
              </p14:nvContentPartPr>
              <p14:xfrm>
                <a:off x="7732350" y="2936730"/>
                <a:ext cx="171360" cy="262800"/>
              </p14:xfrm>
            </p:contentPart>
          </mc:Choice>
          <mc:Fallback xmlns="">
            <p:pic>
              <p:nvPicPr>
                <p:cNvPr id="21" name="墨迹 20">
                  <a:extLst>
                    <a:ext uri="{FF2B5EF4-FFF2-40B4-BE49-F238E27FC236}">
                      <a16:creationId xmlns:a16="http://schemas.microsoft.com/office/drawing/2014/main" id="{4F2EB112-902A-4A94-96D1-C53E62739FD5}"/>
                    </a:ext>
                  </a:extLst>
                </p:cNvPr>
                <p:cNvPicPr/>
                <p:nvPr/>
              </p:nvPicPr>
              <p:blipFill>
                <a:blip r:embed="rId42"/>
                <a:stretch>
                  <a:fillRect/>
                </a:stretch>
              </p:blipFill>
              <p:spPr>
                <a:xfrm>
                  <a:off x="7714710" y="2918730"/>
                  <a:ext cx="2070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2" name="墨迹 21">
                  <a:extLst>
                    <a:ext uri="{FF2B5EF4-FFF2-40B4-BE49-F238E27FC236}">
                      <a16:creationId xmlns:a16="http://schemas.microsoft.com/office/drawing/2014/main" id="{86E8A654-DECB-4EE7-B675-2F30E7C53AA7}"/>
                    </a:ext>
                  </a:extLst>
                </p14:cNvPr>
                <p14:cNvContentPartPr/>
                <p14:nvPr/>
              </p14:nvContentPartPr>
              <p14:xfrm>
                <a:off x="7712190" y="3125730"/>
                <a:ext cx="122760" cy="98640"/>
              </p14:xfrm>
            </p:contentPart>
          </mc:Choice>
          <mc:Fallback xmlns="">
            <p:pic>
              <p:nvPicPr>
                <p:cNvPr id="22" name="墨迹 21">
                  <a:extLst>
                    <a:ext uri="{FF2B5EF4-FFF2-40B4-BE49-F238E27FC236}">
                      <a16:creationId xmlns:a16="http://schemas.microsoft.com/office/drawing/2014/main" id="{86E8A654-DECB-4EE7-B675-2F30E7C53AA7}"/>
                    </a:ext>
                  </a:extLst>
                </p:cNvPr>
                <p:cNvPicPr/>
                <p:nvPr/>
              </p:nvPicPr>
              <p:blipFill>
                <a:blip r:embed="rId44"/>
                <a:stretch>
                  <a:fillRect/>
                </a:stretch>
              </p:blipFill>
              <p:spPr>
                <a:xfrm>
                  <a:off x="7694550" y="3108090"/>
                  <a:ext cx="1584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 name="墨迹 22">
                  <a:extLst>
                    <a:ext uri="{FF2B5EF4-FFF2-40B4-BE49-F238E27FC236}">
                      <a16:creationId xmlns:a16="http://schemas.microsoft.com/office/drawing/2014/main" id="{D7300CD4-8815-42FD-B767-B6CB35D48A4C}"/>
                    </a:ext>
                  </a:extLst>
                </p14:cNvPr>
                <p14:cNvContentPartPr/>
                <p14:nvPr/>
              </p14:nvContentPartPr>
              <p14:xfrm>
                <a:off x="7920990" y="3012330"/>
                <a:ext cx="176400" cy="32400"/>
              </p14:xfrm>
            </p:contentPart>
          </mc:Choice>
          <mc:Fallback xmlns="">
            <p:pic>
              <p:nvPicPr>
                <p:cNvPr id="23" name="墨迹 22">
                  <a:extLst>
                    <a:ext uri="{FF2B5EF4-FFF2-40B4-BE49-F238E27FC236}">
                      <a16:creationId xmlns:a16="http://schemas.microsoft.com/office/drawing/2014/main" id="{D7300CD4-8815-42FD-B767-B6CB35D48A4C}"/>
                    </a:ext>
                  </a:extLst>
                </p:cNvPr>
                <p:cNvPicPr/>
                <p:nvPr/>
              </p:nvPicPr>
              <p:blipFill>
                <a:blip r:embed="rId46"/>
                <a:stretch>
                  <a:fillRect/>
                </a:stretch>
              </p:blipFill>
              <p:spPr>
                <a:xfrm>
                  <a:off x="7902990" y="2994330"/>
                  <a:ext cx="2120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4" name="墨迹 23">
                  <a:extLst>
                    <a:ext uri="{FF2B5EF4-FFF2-40B4-BE49-F238E27FC236}">
                      <a16:creationId xmlns:a16="http://schemas.microsoft.com/office/drawing/2014/main" id="{A96ABE65-11E5-4034-81EC-8F79AA5E50C1}"/>
                    </a:ext>
                  </a:extLst>
                </p14:cNvPr>
                <p14:cNvContentPartPr/>
                <p14:nvPr/>
              </p14:nvContentPartPr>
              <p14:xfrm>
                <a:off x="7890030" y="2922330"/>
                <a:ext cx="112680" cy="393480"/>
              </p14:xfrm>
            </p:contentPart>
          </mc:Choice>
          <mc:Fallback xmlns="">
            <p:pic>
              <p:nvPicPr>
                <p:cNvPr id="24" name="墨迹 23">
                  <a:extLst>
                    <a:ext uri="{FF2B5EF4-FFF2-40B4-BE49-F238E27FC236}">
                      <a16:creationId xmlns:a16="http://schemas.microsoft.com/office/drawing/2014/main" id="{A96ABE65-11E5-4034-81EC-8F79AA5E50C1}"/>
                    </a:ext>
                  </a:extLst>
                </p:cNvPr>
                <p:cNvPicPr/>
                <p:nvPr/>
              </p:nvPicPr>
              <p:blipFill>
                <a:blip r:embed="rId48"/>
                <a:stretch>
                  <a:fillRect/>
                </a:stretch>
              </p:blipFill>
              <p:spPr>
                <a:xfrm>
                  <a:off x="7872390" y="2904690"/>
                  <a:ext cx="14832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5" name="墨迹 24">
                  <a:extLst>
                    <a:ext uri="{FF2B5EF4-FFF2-40B4-BE49-F238E27FC236}">
                      <a16:creationId xmlns:a16="http://schemas.microsoft.com/office/drawing/2014/main" id="{C62222AD-20AF-4F1F-BB9C-C3E2F964BF32}"/>
                    </a:ext>
                  </a:extLst>
                </p14:cNvPr>
                <p14:cNvContentPartPr/>
                <p14:nvPr/>
              </p14:nvContentPartPr>
              <p14:xfrm>
                <a:off x="8202510" y="2900010"/>
                <a:ext cx="34560" cy="37080"/>
              </p14:xfrm>
            </p:contentPart>
          </mc:Choice>
          <mc:Fallback xmlns="">
            <p:pic>
              <p:nvPicPr>
                <p:cNvPr id="25" name="墨迹 24">
                  <a:extLst>
                    <a:ext uri="{FF2B5EF4-FFF2-40B4-BE49-F238E27FC236}">
                      <a16:creationId xmlns:a16="http://schemas.microsoft.com/office/drawing/2014/main" id="{C62222AD-20AF-4F1F-BB9C-C3E2F964BF32}"/>
                    </a:ext>
                  </a:extLst>
                </p:cNvPr>
                <p:cNvPicPr/>
                <p:nvPr/>
              </p:nvPicPr>
              <p:blipFill>
                <a:blip r:embed="rId50"/>
                <a:stretch>
                  <a:fillRect/>
                </a:stretch>
              </p:blipFill>
              <p:spPr>
                <a:xfrm>
                  <a:off x="8184510" y="2882010"/>
                  <a:ext cx="702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 name="墨迹 25">
                  <a:extLst>
                    <a:ext uri="{FF2B5EF4-FFF2-40B4-BE49-F238E27FC236}">
                      <a16:creationId xmlns:a16="http://schemas.microsoft.com/office/drawing/2014/main" id="{CA2A9CC6-3660-4A88-9377-00DDC3EC0429}"/>
                    </a:ext>
                  </a:extLst>
                </p14:cNvPr>
                <p14:cNvContentPartPr/>
                <p14:nvPr/>
              </p14:nvContentPartPr>
              <p14:xfrm>
                <a:off x="8188830" y="3036090"/>
                <a:ext cx="20520" cy="245160"/>
              </p14:xfrm>
            </p:contentPart>
          </mc:Choice>
          <mc:Fallback xmlns="">
            <p:pic>
              <p:nvPicPr>
                <p:cNvPr id="26" name="墨迹 25">
                  <a:extLst>
                    <a:ext uri="{FF2B5EF4-FFF2-40B4-BE49-F238E27FC236}">
                      <a16:creationId xmlns:a16="http://schemas.microsoft.com/office/drawing/2014/main" id="{CA2A9CC6-3660-4A88-9377-00DDC3EC0429}"/>
                    </a:ext>
                  </a:extLst>
                </p:cNvPr>
                <p:cNvPicPr/>
                <p:nvPr/>
              </p:nvPicPr>
              <p:blipFill>
                <a:blip r:embed="rId52"/>
                <a:stretch>
                  <a:fillRect/>
                </a:stretch>
              </p:blipFill>
              <p:spPr>
                <a:xfrm>
                  <a:off x="8170830" y="3018090"/>
                  <a:ext cx="5616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7" name="墨迹 26">
                  <a:extLst>
                    <a:ext uri="{FF2B5EF4-FFF2-40B4-BE49-F238E27FC236}">
                      <a16:creationId xmlns:a16="http://schemas.microsoft.com/office/drawing/2014/main" id="{168A9D4C-404A-4E15-A8D2-44DC0759C585}"/>
                    </a:ext>
                  </a:extLst>
                </p14:cNvPr>
                <p14:cNvContentPartPr/>
                <p14:nvPr/>
              </p14:nvContentPartPr>
              <p14:xfrm>
                <a:off x="8272710" y="2933490"/>
                <a:ext cx="225000" cy="462960"/>
              </p14:xfrm>
            </p:contentPart>
          </mc:Choice>
          <mc:Fallback xmlns="">
            <p:pic>
              <p:nvPicPr>
                <p:cNvPr id="27" name="墨迹 26">
                  <a:extLst>
                    <a:ext uri="{FF2B5EF4-FFF2-40B4-BE49-F238E27FC236}">
                      <a16:creationId xmlns:a16="http://schemas.microsoft.com/office/drawing/2014/main" id="{168A9D4C-404A-4E15-A8D2-44DC0759C585}"/>
                    </a:ext>
                  </a:extLst>
                </p:cNvPr>
                <p:cNvPicPr/>
                <p:nvPr/>
              </p:nvPicPr>
              <p:blipFill>
                <a:blip r:embed="rId54"/>
                <a:stretch>
                  <a:fillRect/>
                </a:stretch>
              </p:blipFill>
              <p:spPr>
                <a:xfrm>
                  <a:off x="8255070" y="2915850"/>
                  <a:ext cx="26064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8" name="墨迹 27">
                  <a:extLst>
                    <a:ext uri="{FF2B5EF4-FFF2-40B4-BE49-F238E27FC236}">
                      <a16:creationId xmlns:a16="http://schemas.microsoft.com/office/drawing/2014/main" id="{629C4033-8DDC-4D1B-ABDE-D676E8E8A70B}"/>
                    </a:ext>
                  </a:extLst>
                </p14:cNvPr>
                <p14:cNvContentPartPr/>
                <p14:nvPr/>
              </p14:nvContentPartPr>
              <p14:xfrm>
                <a:off x="8297550" y="3028890"/>
                <a:ext cx="104760" cy="190800"/>
              </p14:xfrm>
            </p:contentPart>
          </mc:Choice>
          <mc:Fallback xmlns="">
            <p:pic>
              <p:nvPicPr>
                <p:cNvPr id="28" name="墨迹 27">
                  <a:extLst>
                    <a:ext uri="{FF2B5EF4-FFF2-40B4-BE49-F238E27FC236}">
                      <a16:creationId xmlns:a16="http://schemas.microsoft.com/office/drawing/2014/main" id="{629C4033-8DDC-4D1B-ABDE-D676E8E8A70B}"/>
                    </a:ext>
                  </a:extLst>
                </p:cNvPr>
                <p:cNvPicPr/>
                <p:nvPr/>
              </p:nvPicPr>
              <p:blipFill>
                <a:blip r:embed="rId56"/>
                <a:stretch>
                  <a:fillRect/>
                </a:stretch>
              </p:blipFill>
              <p:spPr>
                <a:xfrm>
                  <a:off x="8279910" y="3010890"/>
                  <a:ext cx="1404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9" name="墨迹 28">
                  <a:extLst>
                    <a:ext uri="{FF2B5EF4-FFF2-40B4-BE49-F238E27FC236}">
                      <a16:creationId xmlns:a16="http://schemas.microsoft.com/office/drawing/2014/main" id="{EEA4EB04-5AD9-4B85-AFCD-8C33C6BC204F}"/>
                    </a:ext>
                  </a:extLst>
                </p14:cNvPr>
                <p14:cNvContentPartPr/>
                <p14:nvPr/>
              </p14:nvContentPartPr>
              <p14:xfrm>
                <a:off x="8256150" y="3158490"/>
                <a:ext cx="105120" cy="95040"/>
              </p14:xfrm>
            </p:contentPart>
          </mc:Choice>
          <mc:Fallback xmlns="">
            <p:pic>
              <p:nvPicPr>
                <p:cNvPr id="29" name="墨迹 28">
                  <a:extLst>
                    <a:ext uri="{FF2B5EF4-FFF2-40B4-BE49-F238E27FC236}">
                      <a16:creationId xmlns:a16="http://schemas.microsoft.com/office/drawing/2014/main" id="{EEA4EB04-5AD9-4B85-AFCD-8C33C6BC204F}"/>
                    </a:ext>
                  </a:extLst>
                </p:cNvPr>
                <p:cNvPicPr/>
                <p:nvPr/>
              </p:nvPicPr>
              <p:blipFill>
                <a:blip r:embed="rId58"/>
                <a:stretch>
                  <a:fillRect/>
                </a:stretch>
              </p:blipFill>
              <p:spPr>
                <a:xfrm>
                  <a:off x="8238510" y="3140490"/>
                  <a:ext cx="1407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0" name="墨迹 29">
                  <a:extLst>
                    <a:ext uri="{FF2B5EF4-FFF2-40B4-BE49-F238E27FC236}">
                      <a16:creationId xmlns:a16="http://schemas.microsoft.com/office/drawing/2014/main" id="{229DE4F6-9084-420B-9D98-B4BCC2046488}"/>
                    </a:ext>
                  </a:extLst>
                </p14:cNvPr>
                <p14:cNvContentPartPr/>
                <p14:nvPr/>
              </p14:nvContentPartPr>
              <p14:xfrm>
                <a:off x="7182630" y="3543690"/>
                <a:ext cx="120240" cy="24120"/>
              </p14:xfrm>
            </p:contentPart>
          </mc:Choice>
          <mc:Fallback xmlns="">
            <p:pic>
              <p:nvPicPr>
                <p:cNvPr id="30" name="墨迹 29">
                  <a:extLst>
                    <a:ext uri="{FF2B5EF4-FFF2-40B4-BE49-F238E27FC236}">
                      <a16:creationId xmlns:a16="http://schemas.microsoft.com/office/drawing/2014/main" id="{229DE4F6-9084-420B-9D98-B4BCC2046488}"/>
                    </a:ext>
                  </a:extLst>
                </p:cNvPr>
                <p:cNvPicPr/>
                <p:nvPr/>
              </p:nvPicPr>
              <p:blipFill>
                <a:blip r:embed="rId60"/>
                <a:stretch>
                  <a:fillRect/>
                </a:stretch>
              </p:blipFill>
              <p:spPr>
                <a:xfrm>
                  <a:off x="7164630" y="3526050"/>
                  <a:ext cx="1558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1" name="墨迹 30">
                  <a:extLst>
                    <a:ext uri="{FF2B5EF4-FFF2-40B4-BE49-F238E27FC236}">
                      <a16:creationId xmlns:a16="http://schemas.microsoft.com/office/drawing/2014/main" id="{75CE2913-F87B-4449-89B2-46035FF79DFA}"/>
                    </a:ext>
                  </a:extLst>
                </p14:cNvPr>
                <p14:cNvContentPartPr/>
                <p14:nvPr/>
              </p14:nvContentPartPr>
              <p14:xfrm>
                <a:off x="7272270" y="3422010"/>
                <a:ext cx="30600" cy="463680"/>
              </p14:xfrm>
            </p:contentPart>
          </mc:Choice>
          <mc:Fallback xmlns="">
            <p:pic>
              <p:nvPicPr>
                <p:cNvPr id="31" name="墨迹 30">
                  <a:extLst>
                    <a:ext uri="{FF2B5EF4-FFF2-40B4-BE49-F238E27FC236}">
                      <a16:creationId xmlns:a16="http://schemas.microsoft.com/office/drawing/2014/main" id="{75CE2913-F87B-4449-89B2-46035FF79DFA}"/>
                    </a:ext>
                  </a:extLst>
                </p:cNvPr>
                <p:cNvPicPr/>
                <p:nvPr/>
              </p:nvPicPr>
              <p:blipFill>
                <a:blip r:embed="rId62"/>
                <a:stretch>
                  <a:fillRect/>
                </a:stretch>
              </p:blipFill>
              <p:spPr>
                <a:xfrm>
                  <a:off x="7254630" y="3404010"/>
                  <a:ext cx="6624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2" name="墨迹 31">
                  <a:extLst>
                    <a:ext uri="{FF2B5EF4-FFF2-40B4-BE49-F238E27FC236}">
                      <a16:creationId xmlns:a16="http://schemas.microsoft.com/office/drawing/2014/main" id="{AA5E9F03-DC88-4864-9BC3-EDEB0A09C743}"/>
                    </a:ext>
                  </a:extLst>
                </p14:cNvPr>
                <p14:cNvContentPartPr/>
                <p14:nvPr/>
              </p14:nvContentPartPr>
              <p14:xfrm>
                <a:off x="7174350" y="3564570"/>
                <a:ext cx="116280" cy="235080"/>
              </p14:xfrm>
            </p:contentPart>
          </mc:Choice>
          <mc:Fallback xmlns="">
            <p:pic>
              <p:nvPicPr>
                <p:cNvPr id="32" name="墨迹 31">
                  <a:extLst>
                    <a:ext uri="{FF2B5EF4-FFF2-40B4-BE49-F238E27FC236}">
                      <a16:creationId xmlns:a16="http://schemas.microsoft.com/office/drawing/2014/main" id="{AA5E9F03-DC88-4864-9BC3-EDEB0A09C743}"/>
                    </a:ext>
                  </a:extLst>
                </p:cNvPr>
                <p:cNvPicPr/>
                <p:nvPr/>
              </p:nvPicPr>
              <p:blipFill>
                <a:blip r:embed="rId64"/>
                <a:stretch>
                  <a:fillRect/>
                </a:stretch>
              </p:blipFill>
              <p:spPr>
                <a:xfrm>
                  <a:off x="7156710" y="3546570"/>
                  <a:ext cx="1519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3" name="墨迹 32">
                  <a:extLst>
                    <a:ext uri="{FF2B5EF4-FFF2-40B4-BE49-F238E27FC236}">
                      <a16:creationId xmlns:a16="http://schemas.microsoft.com/office/drawing/2014/main" id="{7E721035-6B7F-4A70-AADF-0D23F94742DD}"/>
                    </a:ext>
                  </a:extLst>
                </p14:cNvPr>
                <p14:cNvContentPartPr/>
                <p14:nvPr/>
              </p14:nvContentPartPr>
              <p14:xfrm>
                <a:off x="7277670" y="3462690"/>
                <a:ext cx="180720" cy="256320"/>
              </p14:xfrm>
            </p:contentPart>
          </mc:Choice>
          <mc:Fallback xmlns="">
            <p:pic>
              <p:nvPicPr>
                <p:cNvPr id="33" name="墨迹 32">
                  <a:extLst>
                    <a:ext uri="{FF2B5EF4-FFF2-40B4-BE49-F238E27FC236}">
                      <a16:creationId xmlns:a16="http://schemas.microsoft.com/office/drawing/2014/main" id="{7E721035-6B7F-4A70-AADF-0D23F94742DD}"/>
                    </a:ext>
                  </a:extLst>
                </p:cNvPr>
                <p:cNvPicPr/>
                <p:nvPr/>
              </p:nvPicPr>
              <p:blipFill>
                <a:blip r:embed="rId66"/>
                <a:stretch>
                  <a:fillRect/>
                </a:stretch>
              </p:blipFill>
              <p:spPr>
                <a:xfrm>
                  <a:off x="7260030" y="3445050"/>
                  <a:ext cx="21636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4" name="墨迹 33">
                  <a:extLst>
                    <a:ext uri="{FF2B5EF4-FFF2-40B4-BE49-F238E27FC236}">
                      <a16:creationId xmlns:a16="http://schemas.microsoft.com/office/drawing/2014/main" id="{74F0FAE7-E87E-4AB9-A3AC-137D8D2A8ABA}"/>
                    </a:ext>
                  </a:extLst>
                </p14:cNvPr>
                <p14:cNvContentPartPr/>
                <p14:nvPr/>
              </p14:nvContentPartPr>
              <p14:xfrm>
                <a:off x="7394670" y="3431010"/>
                <a:ext cx="154080" cy="255240"/>
              </p14:xfrm>
            </p:contentPart>
          </mc:Choice>
          <mc:Fallback xmlns="">
            <p:pic>
              <p:nvPicPr>
                <p:cNvPr id="34" name="墨迹 33">
                  <a:extLst>
                    <a:ext uri="{FF2B5EF4-FFF2-40B4-BE49-F238E27FC236}">
                      <a16:creationId xmlns:a16="http://schemas.microsoft.com/office/drawing/2014/main" id="{74F0FAE7-E87E-4AB9-A3AC-137D8D2A8ABA}"/>
                    </a:ext>
                  </a:extLst>
                </p:cNvPr>
                <p:cNvPicPr/>
                <p:nvPr/>
              </p:nvPicPr>
              <p:blipFill>
                <a:blip r:embed="rId68"/>
                <a:stretch>
                  <a:fillRect/>
                </a:stretch>
              </p:blipFill>
              <p:spPr>
                <a:xfrm>
                  <a:off x="7376670" y="3413010"/>
                  <a:ext cx="18972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5" name="墨迹 34">
                  <a:extLst>
                    <a:ext uri="{FF2B5EF4-FFF2-40B4-BE49-F238E27FC236}">
                      <a16:creationId xmlns:a16="http://schemas.microsoft.com/office/drawing/2014/main" id="{968EF7F3-9C78-4614-BDCE-EF902A1ABDE4}"/>
                    </a:ext>
                  </a:extLst>
                </p14:cNvPr>
                <p14:cNvContentPartPr/>
                <p14:nvPr/>
              </p14:nvContentPartPr>
              <p14:xfrm>
                <a:off x="7391070" y="3581850"/>
                <a:ext cx="225720" cy="284760"/>
              </p14:xfrm>
            </p:contentPart>
          </mc:Choice>
          <mc:Fallback xmlns="">
            <p:pic>
              <p:nvPicPr>
                <p:cNvPr id="35" name="墨迹 34">
                  <a:extLst>
                    <a:ext uri="{FF2B5EF4-FFF2-40B4-BE49-F238E27FC236}">
                      <a16:creationId xmlns:a16="http://schemas.microsoft.com/office/drawing/2014/main" id="{968EF7F3-9C78-4614-BDCE-EF902A1ABDE4}"/>
                    </a:ext>
                  </a:extLst>
                </p:cNvPr>
                <p:cNvPicPr/>
                <p:nvPr/>
              </p:nvPicPr>
              <p:blipFill>
                <a:blip r:embed="rId70"/>
                <a:stretch>
                  <a:fillRect/>
                </a:stretch>
              </p:blipFill>
              <p:spPr>
                <a:xfrm>
                  <a:off x="7373070" y="3564210"/>
                  <a:ext cx="2613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6" name="墨迹 35">
                  <a:extLst>
                    <a:ext uri="{FF2B5EF4-FFF2-40B4-BE49-F238E27FC236}">
                      <a16:creationId xmlns:a16="http://schemas.microsoft.com/office/drawing/2014/main" id="{15BC645C-0420-442D-89CD-407179532BBC}"/>
                    </a:ext>
                  </a:extLst>
                </p14:cNvPr>
                <p14:cNvContentPartPr/>
                <p14:nvPr/>
              </p14:nvContentPartPr>
              <p14:xfrm>
                <a:off x="7358670" y="3716130"/>
                <a:ext cx="117360" cy="129600"/>
              </p14:xfrm>
            </p:contentPart>
          </mc:Choice>
          <mc:Fallback xmlns="">
            <p:pic>
              <p:nvPicPr>
                <p:cNvPr id="36" name="墨迹 35">
                  <a:extLst>
                    <a:ext uri="{FF2B5EF4-FFF2-40B4-BE49-F238E27FC236}">
                      <a16:creationId xmlns:a16="http://schemas.microsoft.com/office/drawing/2014/main" id="{15BC645C-0420-442D-89CD-407179532BBC}"/>
                    </a:ext>
                  </a:extLst>
                </p:cNvPr>
                <p:cNvPicPr/>
                <p:nvPr/>
              </p:nvPicPr>
              <p:blipFill>
                <a:blip r:embed="rId72"/>
                <a:stretch>
                  <a:fillRect/>
                </a:stretch>
              </p:blipFill>
              <p:spPr>
                <a:xfrm>
                  <a:off x="7341030" y="3698130"/>
                  <a:ext cx="153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7" name="墨迹 36">
                  <a:extLst>
                    <a:ext uri="{FF2B5EF4-FFF2-40B4-BE49-F238E27FC236}">
                      <a16:creationId xmlns:a16="http://schemas.microsoft.com/office/drawing/2014/main" id="{A634839F-6227-40E2-ACD4-84FD19EF603F}"/>
                    </a:ext>
                  </a:extLst>
                </p14:cNvPr>
                <p14:cNvContentPartPr/>
                <p14:nvPr/>
              </p14:nvContentPartPr>
              <p14:xfrm>
                <a:off x="7639110" y="3459810"/>
                <a:ext cx="159480" cy="99720"/>
              </p14:xfrm>
            </p:contentPart>
          </mc:Choice>
          <mc:Fallback xmlns="">
            <p:pic>
              <p:nvPicPr>
                <p:cNvPr id="37" name="墨迹 36">
                  <a:extLst>
                    <a:ext uri="{FF2B5EF4-FFF2-40B4-BE49-F238E27FC236}">
                      <a16:creationId xmlns:a16="http://schemas.microsoft.com/office/drawing/2014/main" id="{A634839F-6227-40E2-ACD4-84FD19EF603F}"/>
                    </a:ext>
                  </a:extLst>
                </p:cNvPr>
                <p:cNvPicPr/>
                <p:nvPr/>
              </p:nvPicPr>
              <p:blipFill>
                <a:blip r:embed="rId74"/>
                <a:stretch>
                  <a:fillRect/>
                </a:stretch>
              </p:blipFill>
              <p:spPr>
                <a:xfrm>
                  <a:off x="7621110" y="3442170"/>
                  <a:ext cx="1951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8" name="墨迹 37">
                  <a:extLst>
                    <a:ext uri="{FF2B5EF4-FFF2-40B4-BE49-F238E27FC236}">
                      <a16:creationId xmlns:a16="http://schemas.microsoft.com/office/drawing/2014/main" id="{7F49A145-111D-4EDE-8545-A531A08F64F1}"/>
                    </a:ext>
                  </a:extLst>
                </p14:cNvPr>
                <p14:cNvContentPartPr/>
                <p14:nvPr/>
              </p14:nvContentPartPr>
              <p14:xfrm>
                <a:off x="7679790" y="3533610"/>
                <a:ext cx="203040" cy="336600"/>
              </p14:xfrm>
            </p:contentPart>
          </mc:Choice>
          <mc:Fallback xmlns="">
            <p:pic>
              <p:nvPicPr>
                <p:cNvPr id="38" name="墨迹 37">
                  <a:extLst>
                    <a:ext uri="{FF2B5EF4-FFF2-40B4-BE49-F238E27FC236}">
                      <a16:creationId xmlns:a16="http://schemas.microsoft.com/office/drawing/2014/main" id="{7F49A145-111D-4EDE-8545-A531A08F64F1}"/>
                    </a:ext>
                  </a:extLst>
                </p:cNvPr>
                <p:cNvPicPr/>
                <p:nvPr/>
              </p:nvPicPr>
              <p:blipFill>
                <a:blip r:embed="rId76"/>
                <a:stretch>
                  <a:fillRect/>
                </a:stretch>
              </p:blipFill>
              <p:spPr>
                <a:xfrm>
                  <a:off x="7661790" y="3515970"/>
                  <a:ext cx="23868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9" name="墨迹 38">
                  <a:extLst>
                    <a:ext uri="{FF2B5EF4-FFF2-40B4-BE49-F238E27FC236}">
                      <a16:creationId xmlns:a16="http://schemas.microsoft.com/office/drawing/2014/main" id="{2AB0E5A9-93FC-49D0-B7A0-0911CFF45674}"/>
                    </a:ext>
                  </a:extLst>
                </p14:cNvPr>
                <p14:cNvContentPartPr/>
                <p14:nvPr/>
              </p14:nvContentPartPr>
              <p14:xfrm>
                <a:off x="7771230" y="3497610"/>
                <a:ext cx="30960" cy="122040"/>
              </p14:xfrm>
            </p:contentPart>
          </mc:Choice>
          <mc:Fallback xmlns="">
            <p:pic>
              <p:nvPicPr>
                <p:cNvPr id="39" name="墨迹 38">
                  <a:extLst>
                    <a:ext uri="{FF2B5EF4-FFF2-40B4-BE49-F238E27FC236}">
                      <a16:creationId xmlns:a16="http://schemas.microsoft.com/office/drawing/2014/main" id="{2AB0E5A9-93FC-49D0-B7A0-0911CFF45674}"/>
                    </a:ext>
                  </a:extLst>
                </p:cNvPr>
                <p:cNvPicPr/>
                <p:nvPr/>
              </p:nvPicPr>
              <p:blipFill>
                <a:blip r:embed="rId78"/>
                <a:stretch>
                  <a:fillRect/>
                </a:stretch>
              </p:blipFill>
              <p:spPr>
                <a:xfrm>
                  <a:off x="7753590" y="3479970"/>
                  <a:ext cx="666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0" name="墨迹 39">
                  <a:extLst>
                    <a:ext uri="{FF2B5EF4-FFF2-40B4-BE49-F238E27FC236}">
                      <a16:creationId xmlns:a16="http://schemas.microsoft.com/office/drawing/2014/main" id="{D584B8FE-D794-49F2-8987-609AC76D636D}"/>
                    </a:ext>
                  </a:extLst>
                </p14:cNvPr>
                <p14:cNvContentPartPr/>
                <p14:nvPr/>
              </p14:nvContentPartPr>
              <p14:xfrm>
                <a:off x="7784910" y="3501930"/>
                <a:ext cx="70560" cy="140760"/>
              </p14:xfrm>
            </p:contentPart>
          </mc:Choice>
          <mc:Fallback xmlns="">
            <p:pic>
              <p:nvPicPr>
                <p:cNvPr id="40" name="墨迹 39">
                  <a:extLst>
                    <a:ext uri="{FF2B5EF4-FFF2-40B4-BE49-F238E27FC236}">
                      <a16:creationId xmlns:a16="http://schemas.microsoft.com/office/drawing/2014/main" id="{D584B8FE-D794-49F2-8987-609AC76D636D}"/>
                    </a:ext>
                  </a:extLst>
                </p:cNvPr>
                <p:cNvPicPr/>
                <p:nvPr/>
              </p:nvPicPr>
              <p:blipFill>
                <a:blip r:embed="rId80"/>
                <a:stretch>
                  <a:fillRect/>
                </a:stretch>
              </p:blipFill>
              <p:spPr>
                <a:xfrm>
                  <a:off x="7767270" y="3483930"/>
                  <a:ext cx="10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1" name="墨迹 40">
                  <a:extLst>
                    <a:ext uri="{FF2B5EF4-FFF2-40B4-BE49-F238E27FC236}">
                      <a16:creationId xmlns:a16="http://schemas.microsoft.com/office/drawing/2014/main" id="{EC869DEE-0078-4C62-83A9-2B57BE599FE4}"/>
                    </a:ext>
                  </a:extLst>
                </p14:cNvPr>
                <p14:cNvContentPartPr/>
                <p14:nvPr/>
              </p14:nvContentPartPr>
              <p14:xfrm>
                <a:off x="7724790" y="3666810"/>
                <a:ext cx="108720" cy="119880"/>
              </p14:xfrm>
            </p:contentPart>
          </mc:Choice>
          <mc:Fallback xmlns="">
            <p:pic>
              <p:nvPicPr>
                <p:cNvPr id="41" name="墨迹 40">
                  <a:extLst>
                    <a:ext uri="{FF2B5EF4-FFF2-40B4-BE49-F238E27FC236}">
                      <a16:creationId xmlns:a16="http://schemas.microsoft.com/office/drawing/2014/main" id="{EC869DEE-0078-4C62-83A9-2B57BE599FE4}"/>
                    </a:ext>
                  </a:extLst>
                </p:cNvPr>
                <p:cNvPicPr/>
                <p:nvPr/>
              </p:nvPicPr>
              <p:blipFill>
                <a:blip r:embed="rId82"/>
                <a:stretch>
                  <a:fillRect/>
                </a:stretch>
              </p:blipFill>
              <p:spPr>
                <a:xfrm>
                  <a:off x="7706790" y="3648810"/>
                  <a:ext cx="1443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2" name="墨迹 41">
                  <a:extLst>
                    <a:ext uri="{FF2B5EF4-FFF2-40B4-BE49-F238E27FC236}">
                      <a16:creationId xmlns:a16="http://schemas.microsoft.com/office/drawing/2014/main" id="{11EB8634-8718-41F4-BB27-7FF57B57B7CB}"/>
                    </a:ext>
                  </a:extLst>
                </p14:cNvPr>
                <p14:cNvContentPartPr/>
                <p14:nvPr/>
              </p14:nvContentPartPr>
              <p14:xfrm>
                <a:off x="7724070" y="3711810"/>
                <a:ext cx="247320" cy="174240"/>
              </p14:xfrm>
            </p:contentPart>
          </mc:Choice>
          <mc:Fallback xmlns="">
            <p:pic>
              <p:nvPicPr>
                <p:cNvPr id="42" name="墨迹 41">
                  <a:extLst>
                    <a:ext uri="{FF2B5EF4-FFF2-40B4-BE49-F238E27FC236}">
                      <a16:creationId xmlns:a16="http://schemas.microsoft.com/office/drawing/2014/main" id="{11EB8634-8718-41F4-BB27-7FF57B57B7CB}"/>
                    </a:ext>
                  </a:extLst>
                </p:cNvPr>
                <p:cNvPicPr/>
                <p:nvPr/>
              </p:nvPicPr>
              <p:blipFill>
                <a:blip r:embed="rId84"/>
                <a:stretch>
                  <a:fillRect/>
                </a:stretch>
              </p:blipFill>
              <p:spPr>
                <a:xfrm>
                  <a:off x="7706430" y="3693810"/>
                  <a:ext cx="2829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3" name="墨迹 42">
                  <a:extLst>
                    <a:ext uri="{FF2B5EF4-FFF2-40B4-BE49-F238E27FC236}">
                      <a16:creationId xmlns:a16="http://schemas.microsoft.com/office/drawing/2014/main" id="{9D0B2816-7070-4E35-9602-3509C2373D0F}"/>
                    </a:ext>
                  </a:extLst>
                </p14:cNvPr>
                <p14:cNvContentPartPr/>
                <p14:nvPr/>
              </p14:nvContentPartPr>
              <p14:xfrm>
                <a:off x="7933950" y="3486090"/>
                <a:ext cx="126360" cy="341640"/>
              </p14:xfrm>
            </p:contentPart>
          </mc:Choice>
          <mc:Fallback xmlns="">
            <p:pic>
              <p:nvPicPr>
                <p:cNvPr id="43" name="墨迹 42">
                  <a:extLst>
                    <a:ext uri="{FF2B5EF4-FFF2-40B4-BE49-F238E27FC236}">
                      <a16:creationId xmlns:a16="http://schemas.microsoft.com/office/drawing/2014/main" id="{9D0B2816-7070-4E35-9602-3509C2373D0F}"/>
                    </a:ext>
                  </a:extLst>
                </p:cNvPr>
                <p:cNvPicPr/>
                <p:nvPr/>
              </p:nvPicPr>
              <p:blipFill>
                <a:blip r:embed="rId86"/>
                <a:stretch>
                  <a:fillRect/>
                </a:stretch>
              </p:blipFill>
              <p:spPr>
                <a:xfrm>
                  <a:off x="7916310" y="3468450"/>
                  <a:ext cx="1620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4" name="墨迹 43">
                  <a:extLst>
                    <a:ext uri="{FF2B5EF4-FFF2-40B4-BE49-F238E27FC236}">
                      <a16:creationId xmlns:a16="http://schemas.microsoft.com/office/drawing/2014/main" id="{987E1F32-7E56-436B-ADA9-43E9E87433F3}"/>
                    </a:ext>
                  </a:extLst>
                </p14:cNvPr>
                <p14:cNvContentPartPr/>
                <p14:nvPr/>
              </p14:nvContentPartPr>
              <p14:xfrm>
                <a:off x="8161470" y="3464130"/>
                <a:ext cx="68400" cy="141480"/>
              </p14:xfrm>
            </p:contentPart>
          </mc:Choice>
          <mc:Fallback xmlns="">
            <p:pic>
              <p:nvPicPr>
                <p:cNvPr id="44" name="墨迹 43">
                  <a:extLst>
                    <a:ext uri="{FF2B5EF4-FFF2-40B4-BE49-F238E27FC236}">
                      <a16:creationId xmlns:a16="http://schemas.microsoft.com/office/drawing/2014/main" id="{987E1F32-7E56-436B-ADA9-43E9E87433F3}"/>
                    </a:ext>
                  </a:extLst>
                </p:cNvPr>
                <p:cNvPicPr/>
                <p:nvPr/>
              </p:nvPicPr>
              <p:blipFill>
                <a:blip r:embed="rId88"/>
                <a:stretch>
                  <a:fillRect/>
                </a:stretch>
              </p:blipFill>
              <p:spPr>
                <a:xfrm>
                  <a:off x="8143830" y="3446490"/>
                  <a:ext cx="1040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5" name="墨迹 44">
                  <a:extLst>
                    <a:ext uri="{FF2B5EF4-FFF2-40B4-BE49-F238E27FC236}">
                      <a16:creationId xmlns:a16="http://schemas.microsoft.com/office/drawing/2014/main" id="{0C009A3A-3F01-4170-9224-5696EA95553C}"/>
                    </a:ext>
                  </a:extLst>
                </p14:cNvPr>
                <p14:cNvContentPartPr/>
                <p14:nvPr/>
              </p14:nvContentPartPr>
              <p14:xfrm>
                <a:off x="8135910" y="3516690"/>
                <a:ext cx="132120" cy="277560"/>
              </p14:xfrm>
            </p:contentPart>
          </mc:Choice>
          <mc:Fallback xmlns="">
            <p:pic>
              <p:nvPicPr>
                <p:cNvPr id="45" name="墨迹 44">
                  <a:extLst>
                    <a:ext uri="{FF2B5EF4-FFF2-40B4-BE49-F238E27FC236}">
                      <a16:creationId xmlns:a16="http://schemas.microsoft.com/office/drawing/2014/main" id="{0C009A3A-3F01-4170-9224-5696EA95553C}"/>
                    </a:ext>
                  </a:extLst>
                </p:cNvPr>
                <p:cNvPicPr/>
                <p:nvPr/>
              </p:nvPicPr>
              <p:blipFill>
                <a:blip r:embed="rId90"/>
                <a:stretch>
                  <a:fillRect/>
                </a:stretch>
              </p:blipFill>
              <p:spPr>
                <a:xfrm>
                  <a:off x="8118270" y="3498690"/>
                  <a:ext cx="16776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6" name="墨迹 45">
                  <a:extLst>
                    <a:ext uri="{FF2B5EF4-FFF2-40B4-BE49-F238E27FC236}">
                      <a16:creationId xmlns:a16="http://schemas.microsoft.com/office/drawing/2014/main" id="{3BD51EAB-45AA-4A76-A15C-2DC68E26ADE2}"/>
                    </a:ext>
                  </a:extLst>
                </p14:cNvPr>
                <p14:cNvContentPartPr/>
                <p14:nvPr/>
              </p14:nvContentPartPr>
              <p14:xfrm>
                <a:off x="8298270" y="3485730"/>
                <a:ext cx="246960" cy="89640"/>
              </p14:xfrm>
            </p:contentPart>
          </mc:Choice>
          <mc:Fallback xmlns="">
            <p:pic>
              <p:nvPicPr>
                <p:cNvPr id="46" name="墨迹 45">
                  <a:extLst>
                    <a:ext uri="{FF2B5EF4-FFF2-40B4-BE49-F238E27FC236}">
                      <a16:creationId xmlns:a16="http://schemas.microsoft.com/office/drawing/2014/main" id="{3BD51EAB-45AA-4A76-A15C-2DC68E26ADE2}"/>
                    </a:ext>
                  </a:extLst>
                </p:cNvPr>
                <p:cNvPicPr/>
                <p:nvPr/>
              </p:nvPicPr>
              <p:blipFill>
                <a:blip r:embed="rId92"/>
                <a:stretch>
                  <a:fillRect/>
                </a:stretch>
              </p:blipFill>
              <p:spPr>
                <a:xfrm>
                  <a:off x="8280270" y="3468090"/>
                  <a:ext cx="2826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7" name="墨迹 46">
                  <a:extLst>
                    <a:ext uri="{FF2B5EF4-FFF2-40B4-BE49-F238E27FC236}">
                      <a16:creationId xmlns:a16="http://schemas.microsoft.com/office/drawing/2014/main" id="{969CCED9-B50B-42F9-AF57-CCAA8D75788B}"/>
                    </a:ext>
                  </a:extLst>
                </p14:cNvPr>
                <p14:cNvContentPartPr/>
                <p14:nvPr/>
              </p14:nvContentPartPr>
              <p14:xfrm>
                <a:off x="8390430" y="3576810"/>
                <a:ext cx="23400" cy="107280"/>
              </p14:xfrm>
            </p:contentPart>
          </mc:Choice>
          <mc:Fallback xmlns="">
            <p:pic>
              <p:nvPicPr>
                <p:cNvPr id="47" name="墨迹 46">
                  <a:extLst>
                    <a:ext uri="{FF2B5EF4-FFF2-40B4-BE49-F238E27FC236}">
                      <a16:creationId xmlns:a16="http://schemas.microsoft.com/office/drawing/2014/main" id="{969CCED9-B50B-42F9-AF57-CCAA8D75788B}"/>
                    </a:ext>
                  </a:extLst>
                </p:cNvPr>
                <p:cNvPicPr/>
                <p:nvPr/>
              </p:nvPicPr>
              <p:blipFill>
                <a:blip r:embed="rId94"/>
                <a:stretch>
                  <a:fillRect/>
                </a:stretch>
              </p:blipFill>
              <p:spPr>
                <a:xfrm>
                  <a:off x="8372430" y="3559170"/>
                  <a:ext cx="590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8" name="墨迹 47">
                  <a:extLst>
                    <a:ext uri="{FF2B5EF4-FFF2-40B4-BE49-F238E27FC236}">
                      <a16:creationId xmlns:a16="http://schemas.microsoft.com/office/drawing/2014/main" id="{ACEF6D85-E548-44EE-A805-9347184B90A8}"/>
                    </a:ext>
                  </a:extLst>
                </p14:cNvPr>
                <p14:cNvContentPartPr/>
                <p14:nvPr/>
              </p14:nvContentPartPr>
              <p14:xfrm>
                <a:off x="8419230" y="3564570"/>
                <a:ext cx="87840" cy="129240"/>
              </p14:xfrm>
            </p:contentPart>
          </mc:Choice>
          <mc:Fallback xmlns="">
            <p:pic>
              <p:nvPicPr>
                <p:cNvPr id="48" name="墨迹 47">
                  <a:extLst>
                    <a:ext uri="{FF2B5EF4-FFF2-40B4-BE49-F238E27FC236}">
                      <a16:creationId xmlns:a16="http://schemas.microsoft.com/office/drawing/2014/main" id="{ACEF6D85-E548-44EE-A805-9347184B90A8}"/>
                    </a:ext>
                  </a:extLst>
                </p:cNvPr>
                <p:cNvPicPr/>
                <p:nvPr/>
              </p:nvPicPr>
              <p:blipFill>
                <a:blip r:embed="rId96"/>
                <a:stretch>
                  <a:fillRect/>
                </a:stretch>
              </p:blipFill>
              <p:spPr>
                <a:xfrm>
                  <a:off x="8401590" y="3546570"/>
                  <a:ext cx="1234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9" name="墨迹 48">
                  <a:extLst>
                    <a:ext uri="{FF2B5EF4-FFF2-40B4-BE49-F238E27FC236}">
                      <a16:creationId xmlns:a16="http://schemas.microsoft.com/office/drawing/2014/main" id="{DE48A750-1714-4A40-B5BB-BB527354860D}"/>
                    </a:ext>
                  </a:extLst>
                </p14:cNvPr>
                <p14:cNvContentPartPr/>
                <p14:nvPr/>
              </p14:nvContentPartPr>
              <p14:xfrm>
                <a:off x="8383590" y="3648450"/>
                <a:ext cx="91080" cy="103680"/>
              </p14:xfrm>
            </p:contentPart>
          </mc:Choice>
          <mc:Fallback xmlns="">
            <p:pic>
              <p:nvPicPr>
                <p:cNvPr id="49" name="墨迹 48">
                  <a:extLst>
                    <a:ext uri="{FF2B5EF4-FFF2-40B4-BE49-F238E27FC236}">
                      <a16:creationId xmlns:a16="http://schemas.microsoft.com/office/drawing/2014/main" id="{DE48A750-1714-4A40-B5BB-BB527354860D}"/>
                    </a:ext>
                  </a:extLst>
                </p:cNvPr>
                <p:cNvPicPr/>
                <p:nvPr/>
              </p:nvPicPr>
              <p:blipFill>
                <a:blip r:embed="rId98"/>
                <a:stretch>
                  <a:fillRect/>
                </a:stretch>
              </p:blipFill>
              <p:spPr>
                <a:xfrm>
                  <a:off x="8365590" y="3630450"/>
                  <a:ext cx="1267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0" name="墨迹 49">
                  <a:extLst>
                    <a:ext uri="{FF2B5EF4-FFF2-40B4-BE49-F238E27FC236}">
                      <a16:creationId xmlns:a16="http://schemas.microsoft.com/office/drawing/2014/main" id="{0D6BEDDC-618F-45AD-B667-CB131505E11C}"/>
                    </a:ext>
                  </a:extLst>
                </p14:cNvPr>
                <p14:cNvContentPartPr/>
                <p14:nvPr/>
              </p14:nvContentPartPr>
              <p14:xfrm>
                <a:off x="8406270" y="3476370"/>
                <a:ext cx="53640" cy="283680"/>
              </p14:xfrm>
            </p:contentPart>
          </mc:Choice>
          <mc:Fallback xmlns="">
            <p:pic>
              <p:nvPicPr>
                <p:cNvPr id="50" name="墨迹 49">
                  <a:extLst>
                    <a:ext uri="{FF2B5EF4-FFF2-40B4-BE49-F238E27FC236}">
                      <a16:creationId xmlns:a16="http://schemas.microsoft.com/office/drawing/2014/main" id="{0D6BEDDC-618F-45AD-B667-CB131505E11C}"/>
                    </a:ext>
                  </a:extLst>
                </p:cNvPr>
                <p:cNvPicPr/>
                <p:nvPr/>
              </p:nvPicPr>
              <p:blipFill>
                <a:blip r:embed="rId100"/>
                <a:stretch>
                  <a:fillRect/>
                </a:stretch>
              </p:blipFill>
              <p:spPr>
                <a:xfrm>
                  <a:off x="8388630" y="3458370"/>
                  <a:ext cx="8928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1" name="墨迹 50">
                  <a:extLst>
                    <a:ext uri="{FF2B5EF4-FFF2-40B4-BE49-F238E27FC236}">
                      <a16:creationId xmlns:a16="http://schemas.microsoft.com/office/drawing/2014/main" id="{6B4E8C5D-EB91-447C-A5FF-7D46E4625D10}"/>
                    </a:ext>
                  </a:extLst>
                </p14:cNvPr>
                <p14:cNvContentPartPr/>
                <p14:nvPr/>
              </p14:nvContentPartPr>
              <p14:xfrm>
                <a:off x="8264430" y="3767970"/>
                <a:ext cx="254160" cy="31680"/>
              </p14:xfrm>
            </p:contentPart>
          </mc:Choice>
          <mc:Fallback xmlns="">
            <p:pic>
              <p:nvPicPr>
                <p:cNvPr id="51" name="墨迹 50">
                  <a:extLst>
                    <a:ext uri="{FF2B5EF4-FFF2-40B4-BE49-F238E27FC236}">
                      <a16:creationId xmlns:a16="http://schemas.microsoft.com/office/drawing/2014/main" id="{6B4E8C5D-EB91-447C-A5FF-7D46E4625D10}"/>
                    </a:ext>
                  </a:extLst>
                </p:cNvPr>
                <p:cNvPicPr/>
                <p:nvPr/>
              </p:nvPicPr>
              <p:blipFill>
                <a:blip r:embed="rId102"/>
                <a:stretch>
                  <a:fillRect/>
                </a:stretch>
              </p:blipFill>
              <p:spPr>
                <a:xfrm>
                  <a:off x="8246790" y="3749970"/>
                  <a:ext cx="2898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2" name="墨迹 51">
                  <a:extLst>
                    <a:ext uri="{FF2B5EF4-FFF2-40B4-BE49-F238E27FC236}">
                      <a16:creationId xmlns:a16="http://schemas.microsoft.com/office/drawing/2014/main" id="{61BB572C-6ADB-4504-AB85-90EFA6B27527}"/>
                    </a:ext>
                  </a:extLst>
                </p14:cNvPr>
                <p14:cNvContentPartPr/>
                <p14:nvPr/>
              </p14:nvContentPartPr>
              <p14:xfrm>
                <a:off x="8694990" y="3449730"/>
                <a:ext cx="97200" cy="36360"/>
              </p14:xfrm>
            </p:contentPart>
          </mc:Choice>
          <mc:Fallback xmlns="">
            <p:pic>
              <p:nvPicPr>
                <p:cNvPr id="52" name="墨迹 51">
                  <a:extLst>
                    <a:ext uri="{FF2B5EF4-FFF2-40B4-BE49-F238E27FC236}">
                      <a16:creationId xmlns:a16="http://schemas.microsoft.com/office/drawing/2014/main" id="{61BB572C-6ADB-4504-AB85-90EFA6B27527}"/>
                    </a:ext>
                  </a:extLst>
                </p:cNvPr>
                <p:cNvPicPr/>
                <p:nvPr/>
              </p:nvPicPr>
              <p:blipFill>
                <a:blip r:embed="rId104"/>
                <a:stretch>
                  <a:fillRect/>
                </a:stretch>
              </p:blipFill>
              <p:spPr>
                <a:xfrm>
                  <a:off x="8676990" y="3432090"/>
                  <a:ext cx="1328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3" name="墨迹 52">
                  <a:extLst>
                    <a:ext uri="{FF2B5EF4-FFF2-40B4-BE49-F238E27FC236}">
                      <a16:creationId xmlns:a16="http://schemas.microsoft.com/office/drawing/2014/main" id="{D97EE04E-66C8-4B3E-AD4A-4D89A244FDB8}"/>
                    </a:ext>
                  </a:extLst>
                </p14:cNvPr>
                <p14:cNvContentPartPr/>
                <p14:nvPr/>
              </p14:nvContentPartPr>
              <p14:xfrm>
                <a:off x="8630910" y="3509130"/>
                <a:ext cx="199440" cy="133200"/>
              </p14:xfrm>
            </p:contentPart>
          </mc:Choice>
          <mc:Fallback xmlns="">
            <p:pic>
              <p:nvPicPr>
                <p:cNvPr id="53" name="墨迹 52">
                  <a:extLst>
                    <a:ext uri="{FF2B5EF4-FFF2-40B4-BE49-F238E27FC236}">
                      <a16:creationId xmlns:a16="http://schemas.microsoft.com/office/drawing/2014/main" id="{D97EE04E-66C8-4B3E-AD4A-4D89A244FDB8}"/>
                    </a:ext>
                  </a:extLst>
                </p:cNvPr>
                <p:cNvPicPr/>
                <p:nvPr/>
              </p:nvPicPr>
              <p:blipFill>
                <a:blip r:embed="rId106"/>
                <a:stretch>
                  <a:fillRect/>
                </a:stretch>
              </p:blipFill>
              <p:spPr>
                <a:xfrm>
                  <a:off x="8613270" y="3491130"/>
                  <a:ext cx="2350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4" name="墨迹 53">
                  <a:extLst>
                    <a:ext uri="{FF2B5EF4-FFF2-40B4-BE49-F238E27FC236}">
                      <a16:creationId xmlns:a16="http://schemas.microsoft.com/office/drawing/2014/main" id="{A0BBC26B-1EDD-402B-9EB3-2BB5CF8C8433}"/>
                    </a:ext>
                  </a:extLst>
                </p14:cNvPr>
                <p14:cNvContentPartPr/>
                <p14:nvPr/>
              </p14:nvContentPartPr>
              <p14:xfrm>
                <a:off x="8691750" y="3454410"/>
                <a:ext cx="14400" cy="114480"/>
              </p14:xfrm>
            </p:contentPart>
          </mc:Choice>
          <mc:Fallback xmlns="">
            <p:pic>
              <p:nvPicPr>
                <p:cNvPr id="54" name="墨迹 53">
                  <a:extLst>
                    <a:ext uri="{FF2B5EF4-FFF2-40B4-BE49-F238E27FC236}">
                      <a16:creationId xmlns:a16="http://schemas.microsoft.com/office/drawing/2014/main" id="{A0BBC26B-1EDD-402B-9EB3-2BB5CF8C8433}"/>
                    </a:ext>
                  </a:extLst>
                </p:cNvPr>
                <p:cNvPicPr/>
                <p:nvPr/>
              </p:nvPicPr>
              <p:blipFill>
                <a:blip r:embed="rId108"/>
                <a:stretch>
                  <a:fillRect/>
                </a:stretch>
              </p:blipFill>
              <p:spPr>
                <a:xfrm>
                  <a:off x="8674110" y="3436770"/>
                  <a:ext cx="500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5" name="墨迹 54">
                  <a:extLst>
                    <a:ext uri="{FF2B5EF4-FFF2-40B4-BE49-F238E27FC236}">
                      <a16:creationId xmlns:a16="http://schemas.microsoft.com/office/drawing/2014/main" id="{F0B278B2-0AF0-4B8E-813A-3C41B82A2938}"/>
                    </a:ext>
                  </a:extLst>
                </p14:cNvPr>
                <p14:cNvContentPartPr/>
                <p14:nvPr/>
              </p14:nvContentPartPr>
              <p14:xfrm>
                <a:off x="8680950" y="3500850"/>
                <a:ext cx="80640" cy="178200"/>
              </p14:xfrm>
            </p:contentPart>
          </mc:Choice>
          <mc:Fallback xmlns="">
            <p:pic>
              <p:nvPicPr>
                <p:cNvPr id="55" name="墨迹 54">
                  <a:extLst>
                    <a:ext uri="{FF2B5EF4-FFF2-40B4-BE49-F238E27FC236}">
                      <a16:creationId xmlns:a16="http://schemas.microsoft.com/office/drawing/2014/main" id="{F0B278B2-0AF0-4B8E-813A-3C41B82A2938}"/>
                    </a:ext>
                  </a:extLst>
                </p:cNvPr>
                <p:cNvPicPr/>
                <p:nvPr/>
              </p:nvPicPr>
              <p:blipFill>
                <a:blip r:embed="rId110"/>
                <a:stretch>
                  <a:fillRect/>
                </a:stretch>
              </p:blipFill>
              <p:spPr>
                <a:xfrm>
                  <a:off x="8663310" y="3483210"/>
                  <a:ext cx="1162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6" name="墨迹 55">
                  <a:extLst>
                    <a:ext uri="{FF2B5EF4-FFF2-40B4-BE49-F238E27FC236}">
                      <a16:creationId xmlns:a16="http://schemas.microsoft.com/office/drawing/2014/main" id="{AFE5A274-CC07-4E40-AF6B-11DD94519A74}"/>
                    </a:ext>
                  </a:extLst>
                </p14:cNvPr>
                <p14:cNvContentPartPr/>
                <p14:nvPr/>
              </p14:nvContentPartPr>
              <p14:xfrm>
                <a:off x="8693190" y="3634770"/>
                <a:ext cx="96840" cy="232920"/>
              </p14:xfrm>
            </p:contentPart>
          </mc:Choice>
          <mc:Fallback xmlns="">
            <p:pic>
              <p:nvPicPr>
                <p:cNvPr id="56" name="墨迹 55">
                  <a:extLst>
                    <a:ext uri="{FF2B5EF4-FFF2-40B4-BE49-F238E27FC236}">
                      <a16:creationId xmlns:a16="http://schemas.microsoft.com/office/drawing/2014/main" id="{AFE5A274-CC07-4E40-AF6B-11DD94519A74}"/>
                    </a:ext>
                  </a:extLst>
                </p:cNvPr>
                <p:cNvPicPr/>
                <p:nvPr/>
              </p:nvPicPr>
              <p:blipFill>
                <a:blip r:embed="rId112"/>
                <a:stretch>
                  <a:fillRect/>
                </a:stretch>
              </p:blipFill>
              <p:spPr>
                <a:xfrm>
                  <a:off x="8675190" y="3617130"/>
                  <a:ext cx="1324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7" name="墨迹 56">
                  <a:extLst>
                    <a:ext uri="{FF2B5EF4-FFF2-40B4-BE49-F238E27FC236}">
                      <a16:creationId xmlns:a16="http://schemas.microsoft.com/office/drawing/2014/main" id="{29174B62-23A8-4203-8E40-1A8EEE12E7AB}"/>
                    </a:ext>
                  </a:extLst>
                </p14:cNvPr>
                <p14:cNvContentPartPr/>
                <p14:nvPr/>
              </p14:nvContentPartPr>
              <p14:xfrm>
                <a:off x="8673030" y="3708570"/>
                <a:ext cx="91440" cy="138240"/>
              </p14:xfrm>
            </p:contentPart>
          </mc:Choice>
          <mc:Fallback xmlns="">
            <p:pic>
              <p:nvPicPr>
                <p:cNvPr id="57" name="墨迹 56">
                  <a:extLst>
                    <a:ext uri="{FF2B5EF4-FFF2-40B4-BE49-F238E27FC236}">
                      <a16:creationId xmlns:a16="http://schemas.microsoft.com/office/drawing/2014/main" id="{29174B62-23A8-4203-8E40-1A8EEE12E7AB}"/>
                    </a:ext>
                  </a:extLst>
                </p:cNvPr>
                <p:cNvPicPr/>
                <p:nvPr/>
              </p:nvPicPr>
              <p:blipFill>
                <a:blip r:embed="rId114"/>
                <a:stretch>
                  <a:fillRect/>
                </a:stretch>
              </p:blipFill>
              <p:spPr>
                <a:xfrm>
                  <a:off x="8655030" y="3690930"/>
                  <a:ext cx="1270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8" name="墨迹 57">
                  <a:extLst>
                    <a:ext uri="{FF2B5EF4-FFF2-40B4-BE49-F238E27FC236}">
                      <a16:creationId xmlns:a16="http://schemas.microsoft.com/office/drawing/2014/main" id="{F37643EC-CA3F-4C14-B4ED-250F7181965A}"/>
                    </a:ext>
                  </a:extLst>
                </p14:cNvPr>
                <p14:cNvContentPartPr/>
                <p14:nvPr/>
              </p14:nvContentPartPr>
              <p14:xfrm>
                <a:off x="8581950" y="3746010"/>
                <a:ext cx="237600" cy="36360"/>
              </p14:xfrm>
            </p:contentPart>
          </mc:Choice>
          <mc:Fallback xmlns="">
            <p:pic>
              <p:nvPicPr>
                <p:cNvPr id="58" name="墨迹 57">
                  <a:extLst>
                    <a:ext uri="{FF2B5EF4-FFF2-40B4-BE49-F238E27FC236}">
                      <a16:creationId xmlns:a16="http://schemas.microsoft.com/office/drawing/2014/main" id="{F37643EC-CA3F-4C14-B4ED-250F7181965A}"/>
                    </a:ext>
                  </a:extLst>
                </p:cNvPr>
                <p:cNvPicPr/>
                <p:nvPr/>
              </p:nvPicPr>
              <p:blipFill>
                <a:blip r:embed="rId116"/>
                <a:stretch>
                  <a:fillRect/>
                </a:stretch>
              </p:blipFill>
              <p:spPr>
                <a:xfrm>
                  <a:off x="8563950" y="3728370"/>
                  <a:ext cx="273240" cy="720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1155065" y="228600"/>
            <a:ext cx="7520940" cy="914400"/>
          </a:xfrm>
        </p:spPr>
        <p:txBody>
          <a:bodyPr vert="horz" wrap="square" lIns="92075" tIns="46038" rIns="92075" bIns="46038" numCol="1" anchor="ctr" anchorCtr="0" compatLnSpc="1">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sz="3600" b="0" i="0" u="none" strike="noStrike" kern="0" cap="none" spc="0" normalizeH="0" baseline="0" noProof="0" dirty="0">
                <a:ln>
                  <a:noFill/>
                </a:ln>
                <a:solidFill>
                  <a:schemeClr val="tx2"/>
                </a:solidFill>
                <a:effectLst/>
                <a:uLnTx/>
                <a:uFillTx/>
                <a:latin typeface="+mj-lt"/>
                <a:ea typeface="+mj-ea"/>
                <a:cs typeface="+mj-cs"/>
              </a:rPr>
              <a:t> </a:t>
            </a:r>
            <a:r>
              <a:rPr kumimoji="1" lang="en-US" altLang="zh-CN" sz="3600" b="1" i="0" u="none" strike="noStrike" kern="0" cap="none" spc="0" normalizeH="0" baseline="0" noProof="0" dirty="0">
                <a:ln>
                  <a:noFill/>
                </a:ln>
                <a:solidFill>
                  <a:schemeClr val="tx2"/>
                </a:solidFill>
                <a:effectLst>
                  <a:outerShdw blurRad="38100" dist="38100" dir="2700000" algn="tl">
                    <a:srgbClr val="000000"/>
                  </a:outerShdw>
                </a:effectLst>
                <a:uLnTx/>
                <a:uFillTx/>
                <a:latin typeface="Arial" panose="020B0604020202020204" pitchFamily="34" charset="0"/>
                <a:ea typeface="+mj-ea"/>
                <a:cs typeface="+mj-cs"/>
              </a:rPr>
              <a:t>Technique for Proteome Separation1</a:t>
            </a:r>
          </a:p>
        </p:txBody>
      </p:sp>
      <p:sp>
        <p:nvSpPr>
          <p:cNvPr id="413699" name="Rectangle 3"/>
          <p:cNvSpPr>
            <a:spLocks noGrp="1" noChangeArrowheads="1"/>
          </p:cNvSpPr>
          <p:nvPr>
            <p:ph idx="1"/>
          </p:nvPr>
        </p:nvSpPr>
        <p:spPr>
          <a:xfrm>
            <a:off x="903605" y="1387158"/>
            <a:ext cx="7772400" cy="4754563"/>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1" lang="en-US" sz="2800" b="1" i="0" u="none" strike="noStrike" kern="0" cap="none" spc="0" normalizeH="0" baseline="0" noProof="0">
                <a:ln>
                  <a:noFill/>
                </a:ln>
                <a:solidFill>
                  <a:schemeClr val="tx1"/>
                </a:solidFill>
                <a:effectLst/>
                <a:uLnTx/>
                <a:uFillTx/>
                <a:latin typeface="Arial" panose="020B0604020202020204" pitchFamily="34" charset="0"/>
                <a:ea typeface="+mn-ea"/>
                <a:cs typeface="+mn-cs"/>
              </a:rPr>
              <a:t>Gel-based </a:t>
            </a:r>
            <a:r>
              <a:rPr kumimoji="1" lang="en-US" altLang="zh-CN" sz="2800" b="1" i="0" u="none" strike="noStrike" kern="0" cap="none" spc="0" normalizeH="0" baseline="0" noProof="0">
                <a:ln>
                  <a:noFill/>
                </a:ln>
                <a:solidFill>
                  <a:schemeClr val="tx1"/>
                </a:solidFill>
                <a:effectLst/>
                <a:uLnTx/>
                <a:uFillTx/>
                <a:latin typeface="Arial" panose="020B0604020202020204" pitchFamily="34" charset="0"/>
                <a:ea typeface="+mn-ea"/>
                <a:cs typeface="+mn-cs"/>
              </a:rPr>
              <a:t>techniques</a:t>
            </a:r>
            <a:endParaRPr kumimoji="1" lang="en-US" sz="2800" b="1" i="0" u="none" strike="noStrike" kern="0" cap="none" spc="0" normalizeH="0" baseline="0" noProof="0">
              <a:ln>
                <a:noFill/>
              </a:ln>
              <a:solidFill>
                <a:schemeClr val="tx1"/>
              </a:solidFill>
              <a:effectLst/>
              <a:uLnTx/>
              <a:uFillTx/>
              <a:latin typeface="Arial" panose="020B0604020202020204" pitchFamily="34" charset="0"/>
              <a:ea typeface="+mn-ea"/>
              <a:cs typeface="+mn-cs"/>
            </a:endParaRPr>
          </a:p>
          <a:p>
            <a:pPr marL="742950" marR="0" lvl="1" indent="-285750" algn="l" defTabSz="914400" rtl="0" eaLnBrk="1" fontAlgn="base" latinLnBrk="0" hangingPunct="1">
              <a:lnSpc>
                <a:spcPct val="120000"/>
              </a:lnSpc>
              <a:spcBef>
                <a:spcPct val="20000"/>
              </a:spcBef>
              <a:spcAft>
                <a:spcPct val="0"/>
              </a:spcAft>
              <a:buClr>
                <a:schemeClr val="tx1"/>
              </a:buClr>
              <a:buSzTx/>
              <a:buFontTx/>
              <a:buChar char="–"/>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1D Slab Gel Electrophoresis</a:t>
            </a:r>
          </a:p>
          <a:p>
            <a:pPr marL="742950" marR="0" lvl="1" indent="-285750" algn="l" defTabSz="914400" rtl="0" eaLnBrk="1" fontAlgn="base" latinLnBrk="0" hangingPunct="1">
              <a:lnSpc>
                <a:spcPct val="120000"/>
              </a:lnSpc>
              <a:spcBef>
                <a:spcPct val="20000"/>
              </a:spcBef>
              <a:spcAft>
                <a:spcPct val="0"/>
              </a:spcAft>
              <a:buClr>
                <a:schemeClr val="tx1"/>
              </a:buClr>
              <a:buSzTx/>
              <a:buFontTx/>
              <a:buChar char="–"/>
              <a:defRPr/>
            </a:pPr>
            <a:r>
              <a:rPr kumimoji="1" lang="en-US" altLang="zh-CN" sz="2800" b="1" i="0" u="none" strike="noStrike" kern="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mn-ea"/>
              </a:rPr>
              <a:t>2D Gel Electrophoresis</a:t>
            </a:r>
            <a:endParaRPr kumimoji="1" lang="en-US" altLang="zh-CN" sz="2800" b="1"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n-ea"/>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1" lang="en-US" sz="2800" b="1" i="0" u="none" strike="noStrike" kern="0" cap="none" spc="0" normalizeH="0" baseline="0" noProof="0">
                <a:ln>
                  <a:noFill/>
                </a:ln>
                <a:solidFill>
                  <a:schemeClr val="tx1"/>
                </a:solidFill>
                <a:effectLst/>
                <a:uLnTx/>
                <a:uFillTx/>
                <a:latin typeface="Arial" panose="020B0604020202020204" pitchFamily="34" charset="0"/>
                <a:ea typeface="+mn-ea"/>
                <a:cs typeface="+mn-cs"/>
              </a:rPr>
              <a:t>Non-gel-based </a:t>
            </a:r>
            <a:r>
              <a:rPr kumimoji="1" lang="en-US" altLang="zh-CN" sz="2800" b="1" i="0" u="none" strike="noStrike" kern="0" cap="none" spc="0" normalizeH="0" baseline="0" noProof="0">
                <a:ln>
                  <a:noFill/>
                </a:ln>
                <a:solidFill>
                  <a:schemeClr val="tx1"/>
                </a:solidFill>
                <a:effectLst/>
                <a:uLnTx/>
                <a:uFillTx/>
                <a:latin typeface="Arial" panose="020B0604020202020204" pitchFamily="34" charset="0"/>
                <a:ea typeface="+mn-ea"/>
                <a:cs typeface="+mn-cs"/>
              </a:rPr>
              <a:t>techniques</a:t>
            </a:r>
            <a:endParaRPr kumimoji="1" lang="en-US" sz="2800" b="1" i="0" u="none" strike="noStrike" kern="0" cap="none" spc="0" normalizeH="0" baseline="0" noProof="0">
              <a:ln>
                <a:noFill/>
              </a:ln>
              <a:solidFill>
                <a:schemeClr val="tx1"/>
              </a:solidFill>
              <a:effectLst/>
              <a:uLnTx/>
              <a:uFillTx/>
              <a:latin typeface="Arial" panose="020B0604020202020204" pitchFamily="34" charset="0"/>
              <a:ea typeface="+mn-ea"/>
              <a:cs typeface="+mn-cs"/>
            </a:endParaRPr>
          </a:p>
          <a:p>
            <a:pPr marL="742950" marR="0" lvl="1" indent="-285750" algn="l" defTabSz="914400" rtl="0" eaLnBrk="1" fontAlgn="base" latinLnBrk="0" hangingPunct="1">
              <a:lnSpc>
                <a:spcPct val="120000"/>
              </a:lnSpc>
              <a:spcBef>
                <a:spcPct val="20000"/>
              </a:spcBef>
              <a:spcAft>
                <a:spcPct val="0"/>
              </a:spcAft>
              <a:buClr>
                <a:schemeClr val="tx1"/>
              </a:buClr>
              <a:buSzTx/>
              <a:buFontTx/>
              <a:buChar char="–"/>
              <a:defRPr/>
            </a:pPr>
            <a:r>
              <a:rPr kumimoji="1" lang="en-US" altLang="zh-CN" sz="2800" b="1" i="0" u="none" strike="noStrike" kern="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mn-ea"/>
              </a:rPr>
              <a:t>Capillary Electrophoresis</a:t>
            </a:r>
          </a:p>
          <a:p>
            <a:pPr marL="742950" marR="0" lvl="1" indent="-285750" algn="l" defTabSz="914400" rtl="0" eaLnBrk="1" fontAlgn="base" latinLnBrk="0" hangingPunct="1">
              <a:lnSpc>
                <a:spcPct val="120000"/>
              </a:lnSpc>
              <a:spcBef>
                <a:spcPct val="20000"/>
              </a:spcBef>
              <a:spcAft>
                <a:spcPct val="0"/>
              </a:spcAft>
              <a:buClr>
                <a:schemeClr val="tx1"/>
              </a:buClr>
              <a:buSzTx/>
              <a:buFontTx/>
              <a:buChar char="–"/>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HPLC (SEC, IEC, RP, Affinity, etc.)</a:t>
            </a:r>
          </a:p>
          <a:p>
            <a:pPr marL="742950" marR="0" lvl="1" indent="-285750" algn="l" defTabSz="914400" rtl="0" eaLnBrk="1" fontAlgn="base" latinLnBrk="0" hangingPunct="1">
              <a:lnSpc>
                <a:spcPct val="120000"/>
              </a:lnSpc>
              <a:spcBef>
                <a:spcPct val="20000"/>
              </a:spcBef>
              <a:spcAft>
                <a:spcPct val="0"/>
              </a:spcAft>
              <a:buClr>
                <a:schemeClr val="tx1"/>
              </a:buClr>
              <a:buSzTx/>
              <a:buFontTx/>
              <a:buChar char="–"/>
              <a:defRPr/>
            </a:pPr>
            <a:r>
              <a:rPr kumimoji="1" lang="en-US" altLang="zh-CN" sz="2800" b="1" i="0" u="none" strike="noStrike" kern="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mn-ea"/>
              </a:rPr>
              <a:t>Multiple liquid chromatography</a:t>
            </a:r>
            <a:endParaRPr kumimoji="1" lang="en-US" altLang="zh-CN" sz="2800" b="1"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n-ea"/>
            </a:endParaRPr>
          </a:p>
          <a:p>
            <a:pPr marL="742950" marR="0" lvl="1" indent="-285750" algn="l" defTabSz="914400" rtl="0" eaLnBrk="1" fontAlgn="base" latinLnBrk="0" hangingPunct="1">
              <a:lnSpc>
                <a:spcPct val="120000"/>
              </a:lnSpc>
              <a:spcBef>
                <a:spcPct val="20000"/>
              </a:spcBef>
              <a:spcAft>
                <a:spcPct val="0"/>
              </a:spcAft>
              <a:buClr>
                <a:schemeClr val="tx1"/>
              </a:buClr>
              <a:buSzTx/>
              <a:buFontTx/>
              <a:buChar char="–"/>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Protein Chips</a:t>
            </a:r>
            <a:r>
              <a:rPr kumimoji="1" lang="en-US" sz="2800" b="1" i="0" u="none" strike="noStrike" kern="0" cap="none" spc="0" normalizeH="0" baseline="0" noProof="0">
                <a:ln>
                  <a:noFill/>
                </a:ln>
                <a:solidFill>
                  <a:schemeClr val="tx1"/>
                </a:solidFill>
                <a:effectLst/>
                <a:uLnTx/>
                <a:uFillTx/>
                <a:latin typeface="Arial" panose="020B0604020202020204" pitchFamily="34" charset="0"/>
                <a:ea typeface="+mn-ea"/>
              </a:rPr>
              <a:t> </a:t>
            </a:r>
            <a:r>
              <a:rPr kumimoji="1" lang="en-US" altLang="zh-CN" sz="2800" b="1" i="0" u="none" strike="noStrike" kern="0" cap="none" spc="0" normalizeH="0" baseline="0" noProof="0">
                <a:ln>
                  <a:noFill/>
                </a:ln>
                <a:solidFill>
                  <a:schemeClr val="tx1"/>
                </a:solidFill>
                <a:effectLst/>
                <a:uLnTx/>
                <a:uFillTx/>
                <a:latin typeface="Arial" panose="020B0604020202020204" pitchFamily="34" charset="0"/>
                <a:ea typeface="+mn-ea"/>
              </a:rPr>
              <a:t>/ </a:t>
            </a:r>
            <a:r>
              <a:rPr kumimoji="1" lang="en-US" sz="2800" b="1" i="0" u="none" strike="noStrike" kern="0" cap="none" spc="0" normalizeH="0" baseline="0" noProof="0">
                <a:ln>
                  <a:noFill/>
                </a:ln>
                <a:solidFill>
                  <a:schemeClr val="tx1"/>
                </a:solidFill>
                <a:effectLst/>
                <a:uLnTx/>
                <a:uFillTx/>
                <a:latin typeface="Arial" panose="020B0604020202020204" pitchFamily="34" charset="0"/>
                <a:ea typeface="+mn-ea"/>
              </a:rPr>
              <a:t>Protein arrays</a:t>
            </a:r>
            <a:endParaRPr kumimoji="1" lang="en-US" altLang="zh-CN" sz="2800" b="1" i="0" u="none" strike="noStrike" kern="0" cap="none" spc="0" normalizeH="0" baseline="0" noProof="0">
              <a:ln>
                <a:noFill/>
              </a:ln>
              <a:solidFill>
                <a:schemeClr val="tx1"/>
              </a:solidFill>
              <a:effectLst/>
              <a:uLnTx/>
              <a:uFillTx/>
              <a:latin typeface="Arial" panose="020B0604020202020204" pitchFamily="34" charset="0"/>
              <a:ea typeface="+mn-ea"/>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None/>
              <a:defRPr/>
            </a:pPr>
            <a:endParaRPr kumimoji="1" lang="en-US" sz="2800" b="1" i="0" u="none" strike="noStrike" kern="0" cap="none" spc="0" normalizeH="0" baseline="0" noProof="0">
              <a:ln>
                <a:noFill/>
              </a:ln>
              <a:solidFill>
                <a:schemeClr val="tx1"/>
              </a:solidFill>
              <a:effectLst/>
              <a:uLnTx/>
              <a:uFillTx/>
              <a:latin typeface="Arial" panose="020B0604020202020204" pitchFamily="34" charset="0"/>
              <a:ea typeface="+mn-ea"/>
              <a:cs typeface="+mn-cs"/>
            </a:endParaRPr>
          </a:p>
        </p:txBody>
      </p:sp>
      <p:grpSp>
        <p:nvGrpSpPr>
          <p:cNvPr id="34" name="组合 33">
            <a:extLst>
              <a:ext uri="{FF2B5EF4-FFF2-40B4-BE49-F238E27FC236}">
                <a16:creationId xmlns:a16="http://schemas.microsoft.com/office/drawing/2014/main" id="{5C30007A-41EB-4321-9249-0F313AE1AC74}"/>
              </a:ext>
            </a:extLst>
          </p:cNvPr>
          <p:cNvGrpSpPr/>
          <p:nvPr/>
        </p:nvGrpSpPr>
        <p:grpSpPr>
          <a:xfrm>
            <a:off x="5283270" y="1192530"/>
            <a:ext cx="1673640" cy="629640"/>
            <a:chOff x="5283270" y="1192530"/>
            <a:chExt cx="1673640" cy="62964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C0E63003-1947-492A-9AF7-75C7ABBF97C0}"/>
                    </a:ext>
                  </a:extLst>
                </p14:cNvPr>
                <p14:cNvContentPartPr/>
                <p14:nvPr/>
              </p14:nvContentPartPr>
              <p14:xfrm>
                <a:off x="5363910" y="1328610"/>
                <a:ext cx="259200" cy="32760"/>
              </p14:xfrm>
            </p:contentPart>
          </mc:Choice>
          <mc:Fallback xmlns="">
            <p:pic>
              <p:nvPicPr>
                <p:cNvPr id="2" name="墨迹 1">
                  <a:extLst>
                    <a:ext uri="{FF2B5EF4-FFF2-40B4-BE49-F238E27FC236}">
                      <a16:creationId xmlns:a16="http://schemas.microsoft.com/office/drawing/2014/main" id="{C0E63003-1947-492A-9AF7-75C7ABBF97C0}"/>
                    </a:ext>
                  </a:extLst>
                </p:cNvPr>
                <p:cNvPicPr/>
                <p:nvPr/>
              </p:nvPicPr>
              <p:blipFill>
                <a:blip r:embed="rId4"/>
                <a:stretch>
                  <a:fillRect/>
                </a:stretch>
              </p:blipFill>
              <p:spPr>
                <a:xfrm>
                  <a:off x="5346270" y="1310610"/>
                  <a:ext cx="2948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00B40C02-9D73-4AB4-A7D6-2E91463C7D1E}"/>
                    </a:ext>
                  </a:extLst>
                </p14:cNvPr>
                <p14:cNvContentPartPr/>
                <p14:nvPr/>
              </p14:nvContentPartPr>
              <p14:xfrm>
                <a:off x="5450670" y="1270650"/>
                <a:ext cx="82080" cy="197640"/>
              </p14:xfrm>
            </p:contentPart>
          </mc:Choice>
          <mc:Fallback xmlns="">
            <p:pic>
              <p:nvPicPr>
                <p:cNvPr id="3" name="墨迹 2">
                  <a:extLst>
                    <a:ext uri="{FF2B5EF4-FFF2-40B4-BE49-F238E27FC236}">
                      <a16:creationId xmlns:a16="http://schemas.microsoft.com/office/drawing/2014/main" id="{00B40C02-9D73-4AB4-A7D6-2E91463C7D1E}"/>
                    </a:ext>
                  </a:extLst>
                </p:cNvPr>
                <p:cNvPicPr/>
                <p:nvPr/>
              </p:nvPicPr>
              <p:blipFill>
                <a:blip r:embed="rId6"/>
                <a:stretch>
                  <a:fillRect/>
                </a:stretch>
              </p:blipFill>
              <p:spPr>
                <a:xfrm>
                  <a:off x="5433030" y="1252650"/>
                  <a:ext cx="1177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10AF0A16-F5E2-407A-BFF5-F0BE56795DBC}"/>
                    </a:ext>
                  </a:extLst>
                </p14:cNvPr>
                <p14:cNvContentPartPr/>
                <p14:nvPr/>
              </p14:nvContentPartPr>
              <p14:xfrm>
                <a:off x="5581350" y="1192530"/>
                <a:ext cx="20520" cy="322200"/>
              </p14:xfrm>
            </p:contentPart>
          </mc:Choice>
          <mc:Fallback xmlns="">
            <p:pic>
              <p:nvPicPr>
                <p:cNvPr id="4" name="墨迹 3">
                  <a:extLst>
                    <a:ext uri="{FF2B5EF4-FFF2-40B4-BE49-F238E27FC236}">
                      <a16:creationId xmlns:a16="http://schemas.microsoft.com/office/drawing/2014/main" id="{10AF0A16-F5E2-407A-BFF5-F0BE56795DBC}"/>
                    </a:ext>
                  </a:extLst>
                </p:cNvPr>
                <p:cNvPicPr/>
                <p:nvPr/>
              </p:nvPicPr>
              <p:blipFill>
                <a:blip r:embed="rId8"/>
                <a:stretch>
                  <a:fillRect/>
                </a:stretch>
              </p:blipFill>
              <p:spPr>
                <a:xfrm>
                  <a:off x="5563710" y="1174890"/>
                  <a:ext cx="5616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8A4CC921-5F9A-44A9-A688-0ACADB21D38B}"/>
                    </a:ext>
                  </a:extLst>
                </p14:cNvPr>
                <p14:cNvContentPartPr/>
                <p14:nvPr/>
              </p14:nvContentPartPr>
              <p14:xfrm>
                <a:off x="5498190" y="1394850"/>
                <a:ext cx="85320" cy="30600"/>
              </p14:xfrm>
            </p:contentPart>
          </mc:Choice>
          <mc:Fallback xmlns="">
            <p:pic>
              <p:nvPicPr>
                <p:cNvPr id="5" name="墨迹 4">
                  <a:extLst>
                    <a:ext uri="{FF2B5EF4-FFF2-40B4-BE49-F238E27FC236}">
                      <a16:creationId xmlns:a16="http://schemas.microsoft.com/office/drawing/2014/main" id="{8A4CC921-5F9A-44A9-A688-0ACADB21D38B}"/>
                    </a:ext>
                  </a:extLst>
                </p:cNvPr>
                <p:cNvPicPr/>
                <p:nvPr/>
              </p:nvPicPr>
              <p:blipFill>
                <a:blip r:embed="rId10"/>
                <a:stretch>
                  <a:fillRect/>
                </a:stretch>
              </p:blipFill>
              <p:spPr>
                <a:xfrm>
                  <a:off x="5480190" y="1376850"/>
                  <a:ext cx="1209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3F9E353D-86F2-421B-818E-D604D4A7496B}"/>
                    </a:ext>
                  </a:extLst>
                </p14:cNvPr>
                <p14:cNvContentPartPr/>
                <p14:nvPr/>
              </p14:nvContentPartPr>
              <p14:xfrm>
                <a:off x="5479830" y="1466130"/>
                <a:ext cx="126720" cy="17640"/>
              </p14:xfrm>
            </p:contentPart>
          </mc:Choice>
          <mc:Fallback xmlns="">
            <p:pic>
              <p:nvPicPr>
                <p:cNvPr id="6" name="墨迹 5">
                  <a:extLst>
                    <a:ext uri="{FF2B5EF4-FFF2-40B4-BE49-F238E27FC236}">
                      <a16:creationId xmlns:a16="http://schemas.microsoft.com/office/drawing/2014/main" id="{3F9E353D-86F2-421B-818E-D604D4A7496B}"/>
                    </a:ext>
                  </a:extLst>
                </p:cNvPr>
                <p:cNvPicPr/>
                <p:nvPr/>
              </p:nvPicPr>
              <p:blipFill>
                <a:blip r:embed="rId12"/>
                <a:stretch>
                  <a:fillRect/>
                </a:stretch>
              </p:blipFill>
              <p:spPr>
                <a:xfrm>
                  <a:off x="5461830" y="1448490"/>
                  <a:ext cx="1623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F7D80C0E-A196-4448-AAFE-6EC574F12FFF}"/>
                    </a:ext>
                  </a:extLst>
                </p14:cNvPr>
                <p14:cNvContentPartPr/>
                <p14:nvPr/>
              </p14:nvContentPartPr>
              <p14:xfrm>
                <a:off x="5283270" y="1513650"/>
                <a:ext cx="355680" cy="59400"/>
              </p14:xfrm>
            </p:contentPart>
          </mc:Choice>
          <mc:Fallback xmlns="">
            <p:pic>
              <p:nvPicPr>
                <p:cNvPr id="7" name="墨迹 6">
                  <a:extLst>
                    <a:ext uri="{FF2B5EF4-FFF2-40B4-BE49-F238E27FC236}">
                      <a16:creationId xmlns:a16="http://schemas.microsoft.com/office/drawing/2014/main" id="{F7D80C0E-A196-4448-AAFE-6EC574F12FFF}"/>
                    </a:ext>
                  </a:extLst>
                </p:cNvPr>
                <p:cNvPicPr/>
                <p:nvPr/>
              </p:nvPicPr>
              <p:blipFill>
                <a:blip r:embed="rId14"/>
                <a:stretch>
                  <a:fillRect/>
                </a:stretch>
              </p:blipFill>
              <p:spPr>
                <a:xfrm>
                  <a:off x="5265270" y="1495650"/>
                  <a:ext cx="3913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40F00C07-C703-4E07-B52D-72980A396D26}"/>
                    </a:ext>
                  </a:extLst>
                </p14:cNvPr>
                <p14:cNvContentPartPr/>
                <p14:nvPr/>
              </p14:nvContentPartPr>
              <p14:xfrm>
                <a:off x="5380470" y="1560810"/>
                <a:ext cx="256320" cy="149040"/>
              </p14:xfrm>
            </p:contentPart>
          </mc:Choice>
          <mc:Fallback xmlns="">
            <p:pic>
              <p:nvPicPr>
                <p:cNvPr id="8" name="墨迹 7">
                  <a:extLst>
                    <a:ext uri="{FF2B5EF4-FFF2-40B4-BE49-F238E27FC236}">
                      <a16:creationId xmlns:a16="http://schemas.microsoft.com/office/drawing/2014/main" id="{40F00C07-C703-4E07-B52D-72980A396D26}"/>
                    </a:ext>
                  </a:extLst>
                </p:cNvPr>
                <p:cNvPicPr/>
                <p:nvPr/>
              </p:nvPicPr>
              <p:blipFill>
                <a:blip r:embed="rId16"/>
                <a:stretch>
                  <a:fillRect/>
                </a:stretch>
              </p:blipFill>
              <p:spPr>
                <a:xfrm>
                  <a:off x="5362830" y="1543170"/>
                  <a:ext cx="291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A6DD06E1-1FCC-41B7-A077-DEF4B87B26DF}"/>
                    </a:ext>
                  </a:extLst>
                </p14:cNvPr>
                <p14:cNvContentPartPr/>
                <p14:nvPr/>
              </p14:nvContentPartPr>
              <p14:xfrm>
                <a:off x="5494590" y="1642890"/>
                <a:ext cx="114480" cy="35280"/>
              </p14:xfrm>
            </p:contentPart>
          </mc:Choice>
          <mc:Fallback xmlns="">
            <p:pic>
              <p:nvPicPr>
                <p:cNvPr id="9" name="墨迹 8">
                  <a:extLst>
                    <a:ext uri="{FF2B5EF4-FFF2-40B4-BE49-F238E27FC236}">
                      <a16:creationId xmlns:a16="http://schemas.microsoft.com/office/drawing/2014/main" id="{A6DD06E1-1FCC-41B7-A077-DEF4B87B26DF}"/>
                    </a:ext>
                  </a:extLst>
                </p:cNvPr>
                <p:cNvPicPr/>
                <p:nvPr/>
              </p:nvPicPr>
              <p:blipFill>
                <a:blip r:embed="rId18"/>
                <a:stretch>
                  <a:fillRect/>
                </a:stretch>
              </p:blipFill>
              <p:spPr>
                <a:xfrm>
                  <a:off x="5476590" y="1625250"/>
                  <a:ext cx="1501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72A993E2-2414-480B-A60A-9D48588587D4}"/>
                    </a:ext>
                  </a:extLst>
                </p14:cNvPr>
                <p14:cNvContentPartPr/>
                <p14:nvPr/>
              </p14:nvContentPartPr>
              <p14:xfrm>
                <a:off x="5404950" y="1609410"/>
                <a:ext cx="306360" cy="181800"/>
              </p14:xfrm>
            </p:contentPart>
          </mc:Choice>
          <mc:Fallback xmlns="">
            <p:pic>
              <p:nvPicPr>
                <p:cNvPr id="10" name="墨迹 9">
                  <a:extLst>
                    <a:ext uri="{FF2B5EF4-FFF2-40B4-BE49-F238E27FC236}">
                      <a16:creationId xmlns:a16="http://schemas.microsoft.com/office/drawing/2014/main" id="{72A993E2-2414-480B-A60A-9D48588587D4}"/>
                    </a:ext>
                  </a:extLst>
                </p:cNvPr>
                <p:cNvPicPr/>
                <p:nvPr/>
              </p:nvPicPr>
              <p:blipFill>
                <a:blip r:embed="rId20"/>
                <a:stretch>
                  <a:fillRect/>
                </a:stretch>
              </p:blipFill>
              <p:spPr>
                <a:xfrm>
                  <a:off x="5386950" y="1591410"/>
                  <a:ext cx="3420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7209A8C4-9C33-4BDE-ADEC-EC29DB7E7BE6}"/>
                    </a:ext>
                  </a:extLst>
                </p14:cNvPr>
                <p14:cNvContentPartPr/>
                <p14:nvPr/>
              </p14:nvContentPartPr>
              <p14:xfrm>
                <a:off x="5800230" y="1393410"/>
                <a:ext cx="133920" cy="41760"/>
              </p14:xfrm>
            </p:contentPart>
          </mc:Choice>
          <mc:Fallback xmlns="">
            <p:pic>
              <p:nvPicPr>
                <p:cNvPr id="11" name="墨迹 10">
                  <a:extLst>
                    <a:ext uri="{FF2B5EF4-FFF2-40B4-BE49-F238E27FC236}">
                      <a16:creationId xmlns:a16="http://schemas.microsoft.com/office/drawing/2014/main" id="{7209A8C4-9C33-4BDE-ADEC-EC29DB7E7BE6}"/>
                    </a:ext>
                  </a:extLst>
                </p:cNvPr>
                <p:cNvPicPr/>
                <p:nvPr/>
              </p:nvPicPr>
              <p:blipFill>
                <a:blip r:embed="rId22"/>
                <a:stretch>
                  <a:fillRect/>
                </a:stretch>
              </p:blipFill>
              <p:spPr>
                <a:xfrm>
                  <a:off x="5782230" y="1375770"/>
                  <a:ext cx="1695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B8714390-7DEB-49CE-8464-D38B781BFC37}"/>
                    </a:ext>
                  </a:extLst>
                </p14:cNvPr>
                <p14:cNvContentPartPr/>
                <p14:nvPr/>
              </p14:nvContentPartPr>
              <p14:xfrm>
                <a:off x="5726430" y="1548570"/>
                <a:ext cx="212760" cy="25200"/>
              </p14:xfrm>
            </p:contentPart>
          </mc:Choice>
          <mc:Fallback xmlns="">
            <p:pic>
              <p:nvPicPr>
                <p:cNvPr id="12" name="墨迹 11">
                  <a:extLst>
                    <a:ext uri="{FF2B5EF4-FFF2-40B4-BE49-F238E27FC236}">
                      <a16:creationId xmlns:a16="http://schemas.microsoft.com/office/drawing/2014/main" id="{B8714390-7DEB-49CE-8464-D38B781BFC37}"/>
                    </a:ext>
                  </a:extLst>
                </p:cNvPr>
                <p:cNvPicPr/>
                <p:nvPr/>
              </p:nvPicPr>
              <p:blipFill>
                <a:blip r:embed="rId24"/>
                <a:stretch>
                  <a:fillRect/>
                </a:stretch>
              </p:blipFill>
              <p:spPr>
                <a:xfrm>
                  <a:off x="5708430" y="1530570"/>
                  <a:ext cx="2484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27D3AF5F-9FE1-4870-B377-77B7EDB1B2B7}"/>
                    </a:ext>
                  </a:extLst>
                </p14:cNvPr>
                <p14:cNvContentPartPr/>
                <p14:nvPr/>
              </p14:nvContentPartPr>
              <p14:xfrm>
                <a:off x="5777190" y="1502130"/>
                <a:ext cx="141840" cy="284400"/>
              </p14:xfrm>
            </p:contentPart>
          </mc:Choice>
          <mc:Fallback xmlns="">
            <p:pic>
              <p:nvPicPr>
                <p:cNvPr id="13" name="墨迹 12">
                  <a:extLst>
                    <a:ext uri="{FF2B5EF4-FFF2-40B4-BE49-F238E27FC236}">
                      <a16:creationId xmlns:a16="http://schemas.microsoft.com/office/drawing/2014/main" id="{27D3AF5F-9FE1-4870-B377-77B7EDB1B2B7}"/>
                    </a:ext>
                  </a:extLst>
                </p:cNvPr>
                <p:cNvPicPr/>
                <p:nvPr/>
              </p:nvPicPr>
              <p:blipFill>
                <a:blip r:embed="rId26"/>
                <a:stretch>
                  <a:fillRect/>
                </a:stretch>
              </p:blipFill>
              <p:spPr>
                <a:xfrm>
                  <a:off x="5759190" y="1484130"/>
                  <a:ext cx="17748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D19DF15B-3B69-4D57-B803-5AB9D6067BE2}"/>
                    </a:ext>
                  </a:extLst>
                </p14:cNvPr>
                <p14:cNvContentPartPr/>
                <p14:nvPr/>
              </p14:nvContentPartPr>
              <p14:xfrm>
                <a:off x="6098310" y="1435530"/>
                <a:ext cx="20880" cy="45360"/>
              </p14:xfrm>
            </p:contentPart>
          </mc:Choice>
          <mc:Fallback xmlns="">
            <p:pic>
              <p:nvPicPr>
                <p:cNvPr id="14" name="墨迹 13">
                  <a:extLst>
                    <a:ext uri="{FF2B5EF4-FFF2-40B4-BE49-F238E27FC236}">
                      <a16:creationId xmlns:a16="http://schemas.microsoft.com/office/drawing/2014/main" id="{D19DF15B-3B69-4D57-B803-5AB9D6067BE2}"/>
                    </a:ext>
                  </a:extLst>
                </p:cNvPr>
                <p:cNvPicPr/>
                <p:nvPr/>
              </p:nvPicPr>
              <p:blipFill>
                <a:blip r:embed="rId28"/>
                <a:stretch>
                  <a:fillRect/>
                </a:stretch>
              </p:blipFill>
              <p:spPr>
                <a:xfrm>
                  <a:off x="6080310" y="1417890"/>
                  <a:ext cx="56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21DB93F1-0B22-4C33-A5EE-D6BBE91A0DE9}"/>
                    </a:ext>
                  </a:extLst>
                </p14:cNvPr>
                <p14:cNvContentPartPr/>
                <p14:nvPr/>
              </p14:nvContentPartPr>
              <p14:xfrm>
                <a:off x="6025590" y="1508250"/>
                <a:ext cx="121680" cy="94320"/>
              </p14:xfrm>
            </p:contentPart>
          </mc:Choice>
          <mc:Fallback xmlns="">
            <p:pic>
              <p:nvPicPr>
                <p:cNvPr id="15" name="墨迹 14">
                  <a:extLst>
                    <a:ext uri="{FF2B5EF4-FFF2-40B4-BE49-F238E27FC236}">
                      <a16:creationId xmlns:a16="http://schemas.microsoft.com/office/drawing/2014/main" id="{21DB93F1-0B22-4C33-A5EE-D6BBE91A0DE9}"/>
                    </a:ext>
                  </a:extLst>
                </p:cNvPr>
                <p:cNvPicPr/>
                <p:nvPr/>
              </p:nvPicPr>
              <p:blipFill>
                <a:blip r:embed="rId30"/>
                <a:stretch>
                  <a:fillRect/>
                </a:stretch>
              </p:blipFill>
              <p:spPr>
                <a:xfrm>
                  <a:off x="6007590" y="1490610"/>
                  <a:ext cx="1573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EB37FDF3-13F5-426E-A34F-1E243F4BBC77}"/>
                    </a:ext>
                  </a:extLst>
                </p14:cNvPr>
                <p14:cNvContentPartPr/>
                <p14:nvPr/>
              </p14:nvContentPartPr>
              <p14:xfrm>
                <a:off x="6198750" y="1344450"/>
                <a:ext cx="60120" cy="60120"/>
              </p14:xfrm>
            </p:contentPart>
          </mc:Choice>
          <mc:Fallback xmlns="">
            <p:pic>
              <p:nvPicPr>
                <p:cNvPr id="16" name="墨迹 15">
                  <a:extLst>
                    <a:ext uri="{FF2B5EF4-FFF2-40B4-BE49-F238E27FC236}">
                      <a16:creationId xmlns:a16="http://schemas.microsoft.com/office/drawing/2014/main" id="{EB37FDF3-13F5-426E-A34F-1E243F4BBC77}"/>
                    </a:ext>
                  </a:extLst>
                </p:cNvPr>
                <p:cNvPicPr/>
                <p:nvPr/>
              </p:nvPicPr>
              <p:blipFill>
                <a:blip r:embed="rId32"/>
                <a:stretch>
                  <a:fillRect/>
                </a:stretch>
              </p:blipFill>
              <p:spPr>
                <a:xfrm>
                  <a:off x="6180750" y="1326810"/>
                  <a:ext cx="957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F6282197-45AA-4A48-A4B0-15B8DD0408AE}"/>
                    </a:ext>
                  </a:extLst>
                </p14:cNvPr>
                <p14:cNvContentPartPr/>
                <p14:nvPr/>
              </p14:nvContentPartPr>
              <p14:xfrm>
                <a:off x="6160950" y="1345890"/>
                <a:ext cx="124560" cy="280440"/>
              </p14:xfrm>
            </p:contentPart>
          </mc:Choice>
          <mc:Fallback xmlns="">
            <p:pic>
              <p:nvPicPr>
                <p:cNvPr id="17" name="墨迹 16">
                  <a:extLst>
                    <a:ext uri="{FF2B5EF4-FFF2-40B4-BE49-F238E27FC236}">
                      <a16:creationId xmlns:a16="http://schemas.microsoft.com/office/drawing/2014/main" id="{F6282197-45AA-4A48-A4B0-15B8DD0408AE}"/>
                    </a:ext>
                  </a:extLst>
                </p:cNvPr>
                <p:cNvPicPr/>
                <p:nvPr/>
              </p:nvPicPr>
              <p:blipFill>
                <a:blip r:embed="rId34"/>
                <a:stretch>
                  <a:fillRect/>
                </a:stretch>
              </p:blipFill>
              <p:spPr>
                <a:xfrm>
                  <a:off x="6142950" y="1327890"/>
                  <a:ext cx="16020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64E66D41-31A7-44A9-9DE7-8FB1D2073C90}"/>
                    </a:ext>
                  </a:extLst>
                </p14:cNvPr>
                <p14:cNvContentPartPr/>
                <p14:nvPr/>
              </p14:nvContentPartPr>
              <p14:xfrm>
                <a:off x="6181470" y="1526610"/>
                <a:ext cx="105480" cy="65880"/>
              </p14:xfrm>
            </p:contentPart>
          </mc:Choice>
          <mc:Fallback xmlns="">
            <p:pic>
              <p:nvPicPr>
                <p:cNvPr id="18" name="墨迹 17">
                  <a:extLst>
                    <a:ext uri="{FF2B5EF4-FFF2-40B4-BE49-F238E27FC236}">
                      <a16:creationId xmlns:a16="http://schemas.microsoft.com/office/drawing/2014/main" id="{64E66D41-31A7-44A9-9DE7-8FB1D2073C90}"/>
                    </a:ext>
                  </a:extLst>
                </p:cNvPr>
                <p:cNvPicPr/>
                <p:nvPr/>
              </p:nvPicPr>
              <p:blipFill>
                <a:blip r:embed="rId36"/>
                <a:stretch>
                  <a:fillRect/>
                </a:stretch>
              </p:blipFill>
              <p:spPr>
                <a:xfrm>
                  <a:off x="6163830" y="1508610"/>
                  <a:ext cx="1411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a:extLst>
                    <a:ext uri="{FF2B5EF4-FFF2-40B4-BE49-F238E27FC236}">
                      <a16:creationId xmlns:a16="http://schemas.microsoft.com/office/drawing/2014/main" id="{A5C77024-F349-4913-96A8-34CBFA3EDE35}"/>
                    </a:ext>
                  </a:extLst>
                </p14:cNvPr>
                <p14:cNvContentPartPr/>
                <p14:nvPr/>
              </p14:nvContentPartPr>
              <p14:xfrm>
                <a:off x="6148350" y="1618050"/>
                <a:ext cx="151200" cy="24480"/>
              </p14:xfrm>
            </p:contentPart>
          </mc:Choice>
          <mc:Fallback xmlns="">
            <p:pic>
              <p:nvPicPr>
                <p:cNvPr id="19" name="墨迹 18">
                  <a:extLst>
                    <a:ext uri="{FF2B5EF4-FFF2-40B4-BE49-F238E27FC236}">
                      <a16:creationId xmlns:a16="http://schemas.microsoft.com/office/drawing/2014/main" id="{A5C77024-F349-4913-96A8-34CBFA3EDE35}"/>
                    </a:ext>
                  </a:extLst>
                </p:cNvPr>
                <p:cNvPicPr/>
                <p:nvPr/>
              </p:nvPicPr>
              <p:blipFill>
                <a:blip r:embed="rId38"/>
                <a:stretch>
                  <a:fillRect/>
                </a:stretch>
              </p:blipFill>
              <p:spPr>
                <a:xfrm>
                  <a:off x="6130710" y="1600410"/>
                  <a:ext cx="1868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a:extLst>
                    <a:ext uri="{FF2B5EF4-FFF2-40B4-BE49-F238E27FC236}">
                      <a16:creationId xmlns:a16="http://schemas.microsoft.com/office/drawing/2014/main" id="{FC64D917-05E8-427C-8039-03D92AD73931}"/>
                    </a:ext>
                  </a:extLst>
                </p14:cNvPr>
                <p14:cNvContentPartPr/>
                <p14:nvPr/>
              </p14:nvContentPartPr>
              <p14:xfrm>
                <a:off x="6168510" y="1583850"/>
                <a:ext cx="140040" cy="202680"/>
              </p14:xfrm>
            </p:contentPart>
          </mc:Choice>
          <mc:Fallback xmlns="">
            <p:pic>
              <p:nvPicPr>
                <p:cNvPr id="20" name="墨迹 19">
                  <a:extLst>
                    <a:ext uri="{FF2B5EF4-FFF2-40B4-BE49-F238E27FC236}">
                      <a16:creationId xmlns:a16="http://schemas.microsoft.com/office/drawing/2014/main" id="{FC64D917-05E8-427C-8039-03D92AD73931}"/>
                    </a:ext>
                  </a:extLst>
                </p:cNvPr>
                <p:cNvPicPr/>
                <p:nvPr/>
              </p:nvPicPr>
              <p:blipFill>
                <a:blip r:embed="rId40"/>
                <a:stretch>
                  <a:fillRect/>
                </a:stretch>
              </p:blipFill>
              <p:spPr>
                <a:xfrm>
                  <a:off x="6150870" y="1565850"/>
                  <a:ext cx="1756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a:extLst>
                    <a:ext uri="{FF2B5EF4-FFF2-40B4-BE49-F238E27FC236}">
                      <a16:creationId xmlns:a16="http://schemas.microsoft.com/office/drawing/2014/main" id="{EFBC3C13-FC2C-458A-8B18-1773FA1EA9C0}"/>
                    </a:ext>
                  </a:extLst>
                </p14:cNvPr>
                <p14:cNvContentPartPr/>
                <p14:nvPr/>
              </p14:nvContentPartPr>
              <p14:xfrm>
                <a:off x="6366510" y="1359210"/>
                <a:ext cx="95400" cy="136440"/>
              </p14:xfrm>
            </p:contentPart>
          </mc:Choice>
          <mc:Fallback xmlns="">
            <p:pic>
              <p:nvPicPr>
                <p:cNvPr id="21" name="墨迹 20">
                  <a:extLst>
                    <a:ext uri="{FF2B5EF4-FFF2-40B4-BE49-F238E27FC236}">
                      <a16:creationId xmlns:a16="http://schemas.microsoft.com/office/drawing/2014/main" id="{EFBC3C13-FC2C-458A-8B18-1773FA1EA9C0}"/>
                    </a:ext>
                  </a:extLst>
                </p:cNvPr>
                <p:cNvPicPr/>
                <p:nvPr/>
              </p:nvPicPr>
              <p:blipFill>
                <a:blip r:embed="rId42"/>
                <a:stretch>
                  <a:fillRect/>
                </a:stretch>
              </p:blipFill>
              <p:spPr>
                <a:xfrm>
                  <a:off x="6348870" y="1341570"/>
                  <a:ext cx="1310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2" name="墨迹 21">
                  <a:extLst>
                    <a:ext uri="{FF2B5EF4-FFF2-40B4-BE49-F238E27FC236}">
                      <a16:creationId xmlns:a16="http://schemas.microsoft.com/office/drawing/2014/main" id="{7E605017-5EE5-4E23-A612-37B21465127F}"/>
                    </a:ext>
                  </a:extLst>
                </p14:cNvPr>
                <p14:cNvContentPartPr/>
                <p14:nvPr/>
              </p14:nvContentPartPr>
              <p14:xfrm>
                <a:off x="6363630" y="1469730"/>
                <a:ext cx="34200" cy="67680"/>
              </p14:xfrm>
            </p:contentPart>
          </mc:Choice>
          <mc:Fallback xmlns="">
            <p:pic>
              <p:nvPicPr>
                <p:cNvPr id="22" name="墨迹 21">
                  <a:extLst>
                    <a:ext uri="{FF2B5EF4-FFF2-40B4-BE49-F238E27FC236}">
                      <a16:creationId xmlns:a16="http://schemas.microsoft.com/office/drawing/2014/main" id="{7E605017-5EE5-4E23-A612-37B21465127F}"/>
                    </a:ext>
                  </a:extLst>
                </p:cNvPr>
                <p:cNvPicPr/>
                <p:nvPr/>
              </p:nvPicPr>
              <p:blipFill>
                <a:blip r:embed="rId44"/>
                <a:stretch>
                  <a:fillRect/>
                </a:stretch>
              </p:blipFill>
              <p:spPr>
                <a:xfrm>
                  <a:off x="6345990" y="1452090"/>
                  <a:ext cx="698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 name="墨迹 22">
                  <a:extLst>
                    <a:ext uri="{FF2B5EF4-FFF2-40B4-BE49-F238E27FC236}">
                      <a16:creationId xmlns:a16="http://schemas.microsoft.com/office/drawing/2014/main" id="{B89F7B9D-55DB-4459-BAE2-B7E19496372A}"/>
                    </a:ext>
                  </a:extLst>
                </p14:cNvPr>
                <p14:cNvContentPartPr/>
                <p14:nvPr/>
              </p14:nvContentPartPr>
              <p14:xfrm>
                <a:off x="6303150" y="1505370"/>
                <a:ext cx="166680" cy="164160"/>
              </p14:xfrm>
            </p:contentPart>
          </mc:Choice>
          <mc:Fallback xmlns="">
            <p:pic>
              <p:nvPicPr>
                <p:cNvPr id="23" name="墨迹 22">
                  <a:extLst>
                    <a:ext uri="{FF2B5EF4-FFF2-40B4-BE49-F238E27FC236}">
                      <a16:creationId xmlns:a16="http://schemas.microsoft.com/office/drawing/2014/main" id="{B89F7B9D-55DB-4459-BAE2-B7E19496372A}"/>
                    </a:ext>
                  </a:extLst>
                </p:cNvPr>
                <p:cNvPicPr/>
                <p:nvPr/>
              </p:nvPicPr>
              <p:blipFill>
                <a:blip r:embed="rId46"/>
                <a:stretch>
                  <a:fillRect/>
                </a:stretch>
              </p:blipFill>
              <p:spPr>
                <a:xfrm>
                  <a:off x="6285150" y="1487370"/>
                  <a:ext cx="2023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4" name="墨迹 23">
                  <a:extLst>
                    <a:ext uri="{FF2B5EF4-FFF2-40B4-BE49-F238E27FC236}">
                      <a16:creationId xmlns:a16="http://schemas.microsoft.com/office/drawing/2014/main" id="{3A9A2C4B-51D9-4148-8AB9-D35F7835BC62}"/>
                    </a:ext>
                  </a:extLst>
                </p14:cNvPr>
                <p14:cNvContentPartPr/>
                <p14:nvPr/>
              </p14:nvContentPartPr>
              <p14:xfrm>
                <a:off x="6318270" y="1608330"/>
                <a:ext cx="50400" cy="195840"/>
              </p14:xfrm>
            </p:contentPart>
          </mc:Choice>
          <mc:Fallback xmlns="">
            <p:pic>
              <p:nvPicPr>
                <p:cNvPr id="24" name="墨迹 23">
                  <a:extLst>
                    <a:ext uri="{FF2B5EF4-FFF2-40B4-BE49-F238E27FC236}">
                      <a16:creationId xmlns:a16="http://schemas.microsoft.com/office/drawing/2014/main" id="{3A9A2C4B-51D9-4148-8AB9-D35F7835BC62}"/>
                    </a:ext>
                  </a:extLst>
                </p:cNvPr>
                <p:cNvPicPr/>
                <p:nvPr/>
              </p:nvPicPr>
              <p:blipFill>
                <a:blip r:embed="rId48"/>
                <a:stretch>
                  <a:fillRect/>
                </a:stretch>
              </p:blipFill>
              <p:spPr>
                <a:xfrm>
                  <a:off x="6300630" y="1590330"/>
                  <a:ext cx="860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5" name="墨迹 24">
                  <a:extLst>
                    <a:ext uri="{FF2B5EF4-FFF2-40B4-BE49-F238E27FC236}">
                      <a16:creationId xmlns:a16="http://schemas.microsoft.com/office/drawing/2014/main" id="{E55851DB-7FE5-4D7F-B65F-A75296629DA7}"/>
                    </a:ext>
                  </a:extLst>
                </p14:cNvPr>
                <p14:cNvContentPartPr/>
                <p14:nvPr/>
              </p14:nvContentPartPr>
              <p14:xfrm>
                <a:off x="6357870" y="1697610"/>
                <a:ext cx="252360" cy="124560"/>
              </p14:xfrm>
            </p:contentPart>
          </mc:Choice>
          <mc:Fallback xmlns="">
            <p:pic>
              <p:nvPicPr>
                <p:cNvPr id="25" name="墨迹 24">
                  <a:extLst>
                    <a:ext uri="{FF2B5EF4-FFF2-40B4-BE49-F238E27FC236}">
                      <a16:creationId xmlns:a16="http://schemas.microsoft.com/office/drawing/2014/main" id="{E55851DB-7FE5-4D7F-B65F-A75296629DA7}"/>
                    </a:ext>
                  </a:extLst>
                </p:cNvPr>
                <p:cNvPicPr/>
                <p:nvPr/>
              </p:nvPicPr>
              <p:blipFill>
                <a:blip r:embed="rId50"/>
                <a:stretch>
                  <a:fillRect/>
                </a:stretch>
              </p:blipFill>
              <p:spPr>
                <a:xfrm>
                  <a:off x="6339870" y="1679610"/>
                  <a:ext cx="2880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 name="墨迹 25">
                  <a:extLst>
                    <a:ext uri="{FF2B5EF4-FFF2-40B4-BE49-F238E27FC236}">
                      <a16:creationId xmlns:a16="http://schemas.microsoft.com/office/drawing/2014/main" id="{ED31D5D1-2342-4C55-93FA-FE5E4111E73D}"/>
                    </a:ext>
                  </a:extLst>
                </p14:cNvPr>
                <p14:cNvContentPartPr/>
                <p14:nvPr/>
              </p14:nvContentPartPr>
              <p14:xfrm>
                <a:off x="6583590" y="1424010"/>
                <a:ext cx="37080" cy="313560"/>
              </p14:xfrm>
            </p:contentPart>
          </mc:Choice>
          <mc:Fallback xmlns="">
            <p:pic>
              <p:nvPicPr>
                <p:cNvPr id="26" name="墨迹 25">
                  <a:extLst>
                    <a:ext uri="{FF2B5EF4-FFF2-40B4-BE49-F238E27FC236}">
                      <a16:creationId xmlns:a16="http://schemas.microsoft.com/office/drawing/2014/main" id="{ED31D5D1-2342-4C55-93FA-FE5E4111E73D}"/>
                    </a:ext>
                  </a:extLst>
                </p:cNvPr>
                <p:cNvPicPr/>
                <p:nvPr/>
              </p:nvPicPr>
              <p:blipFill>
                <a:blip r:embed="rId52"/>
                <a:stretch>
                  <a:fillRect/>
                </a:stretch>
              </p:blipFill>
              <p:spPr>
                <a:xfrm>
                  <a:off x="6565950" y="1406370"/>
                  <a:ext cx="7272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7" name="墨迹 26">
                  <a:extLst>
                    <a:ext uri="{FF2B5EF4-FFF2-40B4-BE49-F238E27FC236}">
                      <a16:creationId xmlns:a16="http://schemas.microsoft.com/office/drawing/2014/main" id="{48FCAB2C-2983-4788-96DA-E89702C73C71}"/>
                    </a:ext>
                  </a:extLst>
                </p14:cNvPr>
                <p14:cNvContentPartPr/>
                <p14:nvPr/>
              </p14:nvContentPartPr>
              <p14:xfrm>
                <a:off x="6631470" y="1372890"/>
                <a:ext cx="48600" cy="413640"/>
              </p14:xfrm>
            </p:contentPart>
          </mc:Choice>
          <mc:Fallback xmlns="">
            <p:pic>
              <p:nvPicPr>
                <p:cNvPr id="27" name="墨迹 26">
                  <a:extLst>
                    <a:ext uri="{FF2B5EF4-FFF2-40B4-BE49-F238E27FC236}">
                      <a16:creationId xmlns:a16="http://schemas.microsoft.com/office/drawing/2014/main" id="{48FCAB2C-2983-4788-96DA-E89702C73C71}"/>
                    </a:ext>
                  </a:extLst>
                </p:cNvPr>
                <p:cNvPicPr/>
                <p:nvPr/>
              </p:nvPicPr>
              <p:blipFill>
                <a:blip r:embed="rId54"/>
                <a:stretch>
                  <a:fillRect/>
                </a:stretch>
              </p:blipFill>
              <p:spPr>
                <a:xfrm>
                  <a:off x="6613830" y="1355250"/>
                  <a:ext cx="842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8" name="墨迹 27">
                  <a:extLst>
                    <a:ext uri="{FF2B5EF4-FFF2-40B4-BE49-F238E27FC236}">
                      <a16:creationId xmlns:a16="http://schemas.microsoft.com/office/drawing/2014/main" id="{7BFC45F7-87C2-4F00-91D3-A38E89E35143}"/>
                    </a:ext>
                  </a:extLst>
                </p14:cNvPr>
                <p14:cNvContentPartPr/>
                <p14:nvPr/>
              </p14:nvContentPartPr>
              <p14:xfrm>
                <a:off x="6629670" y="1528410"/>
                <a:ext cx="55440" cy="9720"/>
              </p14:xfrm>
            </p:contentPart>
          </mc:Choice>
          <mc:Fallback xmlns="">
            <p:pic>
              <p:nvPicPr>
                <p:cNvPr id="28" name="墨迹 27">
                  <a:extLst>
                    <a:ext uri="{FF2B5EF4-FFF2-40B4-BE49-F238E27FC236}">
                      <a16:creationId xmlns:a16="http://schemas.microsoft.com/office/drawing/2014/main" id="{7BFC45F7-87C2-4F00-91D3-A38E89E35143}"/>
                    </a:ext>
                  </a:extLst>
                </p:cNvPr>
                <p:cNvPicPr/>
                <p:nvPr/>
              </p:nvPicPr>
              <p:blipFill>
                <a:blip r:embed="rId56"/>
                <a:stretch>
                  <a:fillRect/>
                </a:stretch>
              </p:blipFill>
              <p:spPr>
                <a:xfrm>
                  <a:off x="6612030" y="1510410"/>
                  <a:ext cx="910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9" name="墨迹 28">
                  <a:extLst>
                    <a:ext uri="{FF2B5EF4-FFF2-40B4-BE49-F238E27FC236}">
                      <a16:creationId xmlns:a16="http://schemas.microsoft.com/office/drawing/2014/main" id="{FF0D6D55-27EE-4D6A-9F6F-ABDFCC81D9D3}"/>
                    </a:ext>
                  </a:extLst>
                </p14:cNvPr>
                <p14:cNvContentPartPr/>
                <p14:nvPr/>
              </p14:nvContentPartPr>
              <p14:xfrm>
                <a:off x="6617790" y="1331490"/>
                <a:ext cx="177120" cy="295200"/>
              </p14:xfrm>
            </p:contentPart>
          </mc:Choice>
          <mc:Fallback xmlns="">
            <p:pic>
              <p:nvPicPr>
                <p:cNvPr id="29" name="墨迹 28">
                  <a:extLst>
                    <a:ext uri="{FF2B5EF4-FFF2-40B4-BE49-F238E27FC236}">
                      <a16:creationId xmlns:a16="http://schemas.microsoft.com/office/drawing/2014/main" id="{FF0D6D55-27EE-4D6A-9F6F-ABDFCC81D9D3}"/>
                    </a:ext>
                  </a:extLst>
                </p:cNvPr>
                <p:cNvPicPr/>
                <p:nvPr/>
              </p:nvPicPr>
              <p:blipFill>
                <a:blip r:embed="rId58"/>
                <a:stretch>
                  <a:fillRect/>
                </a:stretch>
              </p:blipFill>
              <p:spPr>
                <a:xfrm>
                  <a:off x="6600150" y="1313490"/>
                  <a:ext cx="21276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0" name="墨迹 29">
                  <a:extLst>
                    <a:ext uri="{FF2B5EF4-FFF2-40B4-BE49-F238E27FC236}">
                      <a16:creationId xmlns:a16="http://schemas.microsoft.com/office/drawing/2014/main" id="{4FDE9F7C-9C56-48BA-8BF7-923EECBFB5D7}"/>
                    </a:ext>
                  </a:extLst>
                </p14:cNvPr>
                <p14:cNvContentPartPr/>
                <p14:nvPr/>
              </p14:nvContentPartPr>
              <p14:xfrm>
                <a:off x="6694110" y="1396650"/>
                <a:ext cx="125280" cy="50040"/>
              </p14:xfrm>
            </p:contentPart>
          </mc:Choice>
          <mc:Fallback xmlns="">
            <p:pic>
              <p:nvPicPr>
                <p:cNvPr id="30" name="墨迹 29">
                  <a:extLst>
                    <a:ext uri="{FF2B5EF4-FFF2-40B4-BE49-F238E27FC236}">
                      <a16:creationId xmlns:a16="http://schemas.microsoft.com/office/drawing/2014/main" id="{4FDE9F7C-9C56-48BA-8BF7-923EECBFB5D7}"/>
                    </a:ext>
                  </a:extLst>
                </p:cNvPr>
                <p:cNvPicPr/>
                <p:nvPr/>
              </p:nvPicPr>
              <p:blipFill>
                <a:blip r:embed="rId60"/>
                <a:stretch>
                  <a:fillRect/>
                </a:stretch>
              </p:blipFill>
              <p:spPr>
                <a:xfrm>
                  <a:off x="6676470" y="1378650"/>
                  <a:ext cx="1609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1" name="墨迹 30">
                  <a:extLst>
                    <a:ext uri="{FF2B5EF4-FFF2-40B4-BE49-F238E27FC236}">
                      <a16:creationId xmlns:a16="http://schemas.microsoft.com/office/drawing/2014/main" id="{53392DF4-79A9-42D6-BFB1-94784E2747B1}"/>
                    </a:ext>
                  </a:extLst>
                </p14:cNvPr>
                <p14:cNvContentPartPr/>
                <p14:nvPr/>
              </p14:nvContentPartPr>
              <p14:xfrm>
                <a:off x="6705990" y="1414290"/>
                <a:ext cx="157680" cy="195480"/>
              </p14:xfrm>
            </p:contentPart>
          </mc:Choice>
          <mc:Fallback xmlns="">
            <p:pic>
              <p:nvPicPr>
                <p:cNvPr id="31" name="墨迹 30">
                  <a:extLst>
                    <a:ext uri="{FF2B5EF4-FFF2-40B4-BE49-F238E27FC236}">
                      <a16:creationId xmlns:a16="http://schemas.microsoft.com/office/drawing/2014/main" id="{53392DF4-79A9-42D6-BFB1-94784E2747B1}"/>
                    </a:ext>
                  </a:extLst>
                </p:cNvPr>
                <p:cNvPicPr/>
                <p:nvPr/>
              </p:nvPicPr>
              <p:blipFill>
                <a:blip r:embed="rId62"/>
                <a:stretch>
                  <a:fillRect/>
                </a:stretch>
              </p:blipFill>
              <p:spPr>
                <a:xfrm>
                  <a:off x="6687990" y="1396290"/>
                  <a:ext cx="1933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2" name="墨迹 31">
                  <a:extLst>
                    <a:ext uri="{FF2B5EF4-FFF2-40B4-BE49-F238E27FC236}">
                      <a16:creationId xmlns:a16="http://schemas.microsoft.com/office/drawing/2014/main" id="{86D5B884-2443-4A20-A348-A674D2F4DD59}"/>
                    </a:ext>
                  </a:extLst>
                </p14:cNvPr>
                <p14:cNvContentPartPr/>
                <p14:nvPr/>
              </p14:nvContentPartPr>
              <p14:xfrm>
                <a:off x="6698790" y="1551450"/>
                <a:ext cx="107280" cy="206640"/>
              </p14:xfrm>
            </p:contentPart>
          </mc:Choice>
          <mc:Fallback xmlns="">
            <p:pic>
              <p:nvPicPr>
                <p:cNvPr id="32" name="墨迹 31">
                  <a:extLst>
                    <a:ext uri="{FF2B5EF4-FFF2-40B4-BE49-F238E27FC236}">
                      <a16:creationId xmlns:a16="http://schemas.microsoft.com/office/drawing/2014/main" id="{86D5B884-2443-4A20-A348-A674D2F4DD59}"/>
                    </a:ext>
                  </a:extLst>
                </p:cNvPr>
                <p:cNvPicPr/>
                <p:nvPr/>
              </p:nvPicPr>
              <p:blipFill>
                <a:blip r:embed="rId64"/>
                <a:stretch>
                  <a:fillRect/>
                </a:stretch>
              </p:blipFill>
              <p:spPr>
                <a:xfrm>
                  <a:off x="6681150" y="1533450"/>
                  <a:ext cx="1429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3" name="墨迹 32">
                  <a:extLst>
                    <a:ext uri="{FF2B5EF4-FFF2-40B4-BE49-F238E27FC236}">
                      <a16:creationId xmlns:a16="http://schemas.microsoft.com/office/drawing/2014/main" id="{90B5F7FD-6E1F-4C9A-AB41-3D72C0450BC0}"/>
                    </a:ext>
                  </a:extLst>
                </p14:cNvPr>
                <p14:cNvContentPartPr/>
                <p14:nvPr/>
              </p14:nvContentPartPr>
              <p14:xfrm>
                <a:off x="6700590" y="1623450"/>
                <a:ext cx="256320" cy="163080"/>
              </p14:xfrm>
            </p:contentPart>
          </mc:Choice>
          <mc:Fallback xmlns="">
            <p:pic>
              <p:nvPicPr>
                <p:cNvPr id="33" name="墨迹 32">
                  <a:extLst>
                    <a:ext uri="{FF2B5EF4-FFF2-40B4-BE49-F238E27FC236}">
                      <a16:creationId xmlns:a16="http://schemas.microsoft.com/office/drawing/2014/main" id="{90B5F7FD-6E1F-4C9A-AB41-3D72C0450BC0}"/>
                    </a:ext>
                  </a:extLst>
                </p:cNvPr>
                <p:cNvPicPr/>
                <p:nvPr/>
              </p:nvPicPr>
              <p:blipFill>
                <a:blip r:embed="rId66"/>
                <a:stretch>
                  <a:fillRect/>
                </a:stretch>
              </p:blipFill>
              <p:spPr>
                <a:xfrm>
                  <a:off x="6682950" y="1605810"/>
                  <a:ext cx="291960" cy="198720"/>
                </a:xfrm>
                <a:prstGeom prst="rect">
                  <a:avLst/>
                </a:prstGeom>
              </p:spPr>
            </p:pic>
          </mc:Fallback>
        </mc:AlternateContent>
      </p:grpSp>
      <p:grpSp>
        <p:nvGrpSpPr>
          <p:cNvPr id="55" name="组合 54">
            <a:extLst>
              <a:ext uri="{FF2B5EF4-FFF2-40B4-BE49-F238E27FC236}">
                <a16:creationId xmlns:a16="http://schemas.microsoft.com/office/drawing/2014/main" id="{0DC1D385-64E9-4614-8DCA-D3A313252C8C}"/>
              </a:ext>
            </a:extLst>
          </p:cNvPr>
          <p:cNvGrpSpPr/>
          <p:nvPr/>
        </p:nvGrpSpPr>
        <p:grpSpPr>
          <a:xfrm>
            <a:off x="7109910" y="1885890"/>
            <a:ext cx="709560" cy="479520"/>
            <a:chOff x="7109910" y="1885890"/>
            <a:chExt cx="709560" cy="479520"/>
          </a:xfrm>
        </p:grpSpPr>
        <mc:AlternateContent xmlns:mc="http://schemas.openxmlformats.org/markup-compatibility/2006" xmlns:p14="http://schemas.microsoft.com/office/powerpoint/2010/main">
          <mc:Choice Requires="p14">
            <p:contentPart p14:bwMode="auto" r:id="rId67">
              <p14:nvContentPartPr>
                <p14:cNvPr id="35" name="墨迹 34">
                  <a:extLst>
                    <a:ext uri="{FF2B5EF4-FFF2-40B4-BE49-F238E27FC236}">
                      <a16:creationId xmlns:a16="http://schemas.microsoft.com/office/drawing/2014/main" id="{184707C8-6A6A-4210-9C27-2D7EC5566762}"/>
                    </a:ext>
                  </a:extLst>
                </p14:cNvPr>
                <p14:cNvContentPartPr/>
                <p14:nvPr/>
              </p14:nvContentPartPr>
              <p14:xfrm>
                <a:off x="7109910" y="2121330"/>
                <a:ext cx="92520" cy="18000"/>
              </p14:xfrm>
            </p:contentPart>
          </mc:Choice>
          <mc:Fallback xmlns="">
            <p:pic>
              <p:nvPicPr>
                <p:cNvPr id="35" name="墨迹 34">
                  <a:extLst>
                    <a:ext uri="{FF2B5EF4-FFF2-40B4-BE49-F238E27FC236}">
                      <a16:creationId xmlns:a16="http://schemas.microsoft.com/office/drawing/2014/main" id="{184707C8-6A6A-4210-9C27-2D7EC5566762}"/>
                    </a:ext>
                  </a:extLst>
                </p:cNvPr>
                <p:cNvPicPr/>
                <p:nvPr/>
              </p:nvPicPr>
              <p:blipFill>
                <a:blip r:embed="rId68"/>
                <a:stretch>
                  <a:fillRect/>
                </a:stretch>
              </p:blipFill>
              <p:spPr>
                <a:xfrm>
                  <a:off x="7091910" y="2103690"/>
                  <a:ext cx="1281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6" name="墨迹 35">
                  <a:extLst>
                    <a:ext uri="{FF2B5EF4-FFF2-40B4-BE49-F238E27FC236}">
                      <a16:creationId xmlns:a16="http://schemas.microsoft.com/office/drawing/2014/main" id="{A3F4FC6F-8B27-4019-B49C-1FF5E1E38D06}"/>
                    </a:ext>
                  </a:extLst>
                </p14:cNvPr>
                <p14:cNvContentPartPr/>
                <p14:nvPr/>
              </p14:nvContentPartPr>
              <p14:xfrm>
                <a:off x="7324110" y="1903890"/>
                <a:ext cx="127440" cy="316080"/>
              </p14:xfrm>
            </p:contentPart>
          </mc:Choice>
          <mc:Fallback xmlns="">
            <p:pic>
              <p:nvPicPr>
                <p:cNvPr id="36" name="墨迹 35">
                  <a:extLst>
                    <a:ext uri="{FF2B5EF4-FFF2-40B4-BE49-F238E27FC236}">
                      <a16:creationId xmlns:a16="http://schemas.microsoft.com/office/drawing/2014/main" id="{A3F4FC6F-8B27-4019-B49C-1FF5E1E38D06}"/>
                    </a:ext>
                  </a:extLst>
                </p:cNvPr>
                <p:cNvPicPr/>
                <p:nvPr/>
              </p:nvPicPr>
              <p:blipFill>
                <a:blip r:embed="rId70"/>
                <a:stretch>
                  <a:fillRect/>
                </a:stretch>
              </p:blipFill>
              <p:spPr>
                <a:xfrm>
                  <a:off x="7306470" y="1885890"/>
                  <a:ext cx="16308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7" name="墨迹 36">
                  <a:extLst>
                    <a:ext uri="{FF2B5EF4-FFF2-40B4-BE49-F238E27FC236}">
                      <a16:creationId xmlns:a16="http://schemas.microsoft.com/office/drawing/2014/main" id="{225837AA-342C-4F85-9940-AEB3B20C0545}"/>
                    </a:ext>
                  </a:extLst>
                </p14:cNvPr>
                <p14:cNvContentPartPr/>
                <p14:nvPr/>
              </p14:nvContentPartPr>
              <p14:xfrm>
                <a:off x="7324830" y="2231130"/>
                <a:ext cx="115560" cy="96120"/>
              </p14:xfrm>
            </p:contentPart>
          </mc:Choice>
          <mc:Fallback xmlns="">
            <p:pic>
              <p:nvPicPr>
                <p:cNvPr id="37" name="墨迹 36">
                  <a:extLst>
                    <a:ext uri="{FF2B5EF4-FFF2-40B4-BE49-F238E27FC236}">
                      <a16:creationId xmlns:a16="http://schemas.microsoft.com/office/drawing/2014/main" id="{225837AA-342C-4F85-9940-AEB3B20C0545}"/>
                    </a:ext>
                  </a:extLst>
                </p:cNvPr>
                <p:cNvPicPr/>
                <p:nvPr/>
              </p:nvPicPr>
              <p:blipFill>
                <a:blip r:embed="rId72"/>
                <a:stretch>
                  <a:fillRect/>
                </a:stretch>
              </p:blipFill>
              <p:spPr>
                <a:xfrm>
                  <a:off x="7307190" y="2213490"/>
                  <a:ext cx="1512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墨迹 37">
                  <a:extLst>
                    <a:ext uri="{FF2B5EF4-FFF2-40B4-BE49-F238E27FC236}">
                      <a16:creationId xmlns:a16="http://schemas.microsoft.com/office/drawing/2014/main" id="{38E80A93-771A-410A-BEC8-6FE68E2FBF89}"/>
                    </a:ext>
                  </a:extLst>
                </p14:cNvPr>
                <p14:cNvContentPartPr/>
                <p14:nvPr/>
              </p14:nvContentPartPr>
              <p14:xfrm>
                <a:off x="7470270" y="1963290"/>
                <a:ext cx="139680" cy="380520"/>
              </p14:xfrm>
            </p:contentPart>
          </mc:Choice>
          <mc:Fallback xmlns="">
            <p:pic>
              <p:nvPicPr>
                <p:cNvPr id="38" name="墨迹 37">
                  <a:extLst>
                    <a:ext uri="{FF2B5EF4-FFF2-40B4-BE49-F238E27FC236}">
                      <a16:creationId xmlns:a16="http://schemas.microsoft.com/office/drawing/2014/main" id="{38E80A93-771A-410A-BEC8-6FE68E2FBF89}"/>
                    </a:ext>
                  </a:extLst>
                </p:cNvPr>
                <p:cNvPicPr/>
                <p:nvPr/>
              </p:nvPicPr>
              <p:blipFill>
                <a:blip r:embed="rId74"/>
                <a:stretch>
                  <a:fillRect/>
                </a:stretch>
              </p:blipFill>
              <p:spPr>
                <a:xfrm>
                  <a:off x="7452630" y="1945650"/>
                  <a:ext cx="17532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9" name="墨迹 38">
                  <a:extLst>
                    <a:ext uri="{FF2B5EF4-FFF2-40B4-BE49-F238E27FC236}">
                      <a16:creationId xmlns:a16="http://schemas.microsoft.com/office/drawing/2014/main" id="{0F34CDAE-D42D-4DA5-8A02-F865507432B2}"/>
                    </a:ext>
                  </a:extLst>
                </p14:cNvPr>
                <p14:cNvContentPartPr/>
                <p14:nvPr/>
              </p14:nvContentPartPr>
              <p14:xfrm>
                <a:off x="7711830" y="1885890"/>
                <a:ext cx="9360" cy="64800"/>
              </p14:xfrm>
            </p:contentPart>
          </mc:Choice>
          <mc:Fallback xmlns="">
            <p:pic>
              <p:nvPicPr>
                <p:cNvPr id="39" name="墨迹 38">
                  <a:extLst>
                    <a:ext uri="{FF2B5EF4-FFF2-40B4-BE49-F238E27FC236}">
                      <a16:creationId xmlns:a16="http://schemas.microsoft.com/office/drawing/2014/main" id="{0F34CDAE-D42D-4DA5-8A02-F865507432B2}"/>
                    </a:ext>
                  </a:extLst>
                </p:cNvPr>
                <p:cNvPicPr/>
                <p:nvPr/>
              </p:nvPicPr>
              <p:blipFill>
                <a:blip r:embed="rId76"/>
                <a:stretch>
                  <a:fillRect/>
                </a:stretch>
              </p:blipFill>
              <p:spPr>
                <a:xfrm>
                  <a:off x="7693830" y="1868250"/>
                  <a:ext cx="450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0" name="墨迹 39">
                  <a:extLst>
                    <a:ext uri="{FF2B5EF4-FFF2-40B4-BE49-F238E27FC236}">
                      <a16:creationId xmlns:a16="http://schemas.microsoft.com/office/drawing/2014/main" id="{59126EC5-1D08-47EA-A332-FF2C6E842715}"/>
                    </a:ext>
                  </a:extLst>
                </p14:cNvPr>
                <p14:cNvContentPartPr/>
                <p14:nvPr/>
              </p14:nvContentPartPr>
              <p14:xfrm>
                <a:off x="7662510" y="2032050"/>
                <a:ext cx="77760" cy="106200"/>
              </p14:xfrm>
            </p:contentPart>
          </mc:Choice>
          <mc:Fallback xmlns="">
            <p:pic>
              <p:nvPicPr>
                <p:cNvPr id="40" name="墨迹 39">
                  <a:extLst>
                    <a:ext uri="{FF2B5EF4-FFF2-40B4-BE49-F238E27FC236}">
                      <a16:creationId xmlns:a16="http://schemas.microsoft.com/office/drawing/2014/main" id="{59126EC5-1D08-47EA-A332-FF2C6E842715}"/>
                    </a:ext>
                  </a:extLst>
                </p:cNvPr>
                <p:cNvPicPr/>
                <p:nvPr/>
              </p:nvPicPr>
              <p:blipFill>
                <a:blip r:embed="rId78"/>
                <a:stretch>
                  <a:fillRect/>
                </a:stretch>
              </p:blipFill>
              <p:spPr>
                <a:xfrm>
                  <a:off x="7644870" y="2014410"/>
                  <a:ext cx="1134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1" name="墨迹 40">
                  <a:extLst>
                    <a:ext uri="{FF2B5EF4-FFF2-40B4-BE49-F238E27FC236}">
                      <a16:creationId xmlns:a16="http://schemas.microsoft.com/office/drawing/2014/main" id="{4F4C765C-23FA-46DA-B288-ABC9D290D1E1}"/>
                    </a:ext>
                  </a:extLst>
                </p14:cNvPr>
                <p14:cNvContentPartPr/>
                <p14:nvPr/>
              </p14:nvContentPartPr>
              <p14:xfrm>
                <a:off x="7645950" y="2196570"/>
                <a:ext cx="107280" cy="28080"/>
              </p14:xfrm>
            </p:contentPart>
          </mc:Choice>
          <mc:Fallback xmlns="">
            <p:pic>
              <p:nvPicPr>
                <p:cNvPr id="41" name="墨迹 40">
                  <a:extLst>
                    <a:ext uri="{FF2B5EF4-FFF2-40B4-BE49-F238E27FC236}">
                      <a16:creationId xmlns:a16="http://schemas.microsoft.com/office/drawing/2014/main" id="{4F4C765C-23FA-46DA-B288-ABC9D290D1E1}"/>
                    </a:ext>
                  </a:extLst>
                </p:cNvPr>
                <p:cNvPicPr/>
                <p:nvPr/>
              </p:nvPicPr>
              <p:blipFill>
                <a:blip r:embed="rId80"/>
                <a:stretch>
                  <a:fillRect/>
                </a:stretch>
              </p:blipFill>
              <p:spPr>
                <a:xfrm>
                  <a:off x="7628310" y="2178570"/>
                  <a:ext cx="1429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2" name="墨迹 41">
                  <a:extLst>
                    <a:ext uri="{FF2B5EF4-FFF2-40B4-BE49-F238E27FC236}">
                      <a16:creationId xmlns:a16="http://schemas.microsoft.com/office/drawing/2014/main" id="{3D45940B-8786-40B9-AC76-A097ADA5CB2C}"/>
                    </a:ext>
                  </a:extLst>
                </p14:cNvPr>
                <p14:cNvContentPartPr/>
                <p14:nvPr/>
              </p14:nvContentPartPr>
              <p14:xfrm>
                <a:off x="7698150" y="2095770"/>
                <a:ext cx="20520" cy="205560"/>
              </p14:xfrm>
            </p:contentPart>
          </mc:Choice>
          <mc:Fallback xmlns="">
            <p:pic>
              <p:nvPicPr>
                <p:cNvPr id="42" name="墨迹 41">
                  <a:extLst>
                    <a:ext uri="{FF2B5EF4-FFF2-40B4-BE49-F238E27FC236}">
                      <a16:creationId xmlns:a16="http://schemas.microsoft.com/office/drawing/2014/main" id="{3D45940B-8786-40B9-AC76-A097ADA5CB2C}"/>
                    </a:ext>
                  </a:extLst>
                </p:cNvPr>
                <p:cNvPicPr/>
                <p:nvPr/>
              </p:nvPicPr>
              <p:blipFill>
                <a:blip r:embed="rId82"/>
                <a:stretch>
                  <a:fillRect/>
                </a:stretch>
              </p:blipFill>
              <p:spPr>
                <a:xfrm>
                  <a:off x="7680150" y="2078130"/>
                  <a:ext cx="561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3" name="墨迹 42">
                  <a:extLst>
                    <a:ext uri="{FF2B5EF4-FFF2-40B4-BE49-F238E27FC236}">
                      <a16:creationId xmlns:a16="http://schemas.microsoft.com/office/drawing/2014/main" id="{CE453804-9040-4B8C-852B-134D59E689AF}"/>
                    </a:ext>
                  </a:extLst>
                </p14:cNvPr>
                <p14:cNvContentPartPr/>
                <p14:nvPr/>
              </p14:nvContentPartPr>
              <p14:xfrm>
                <a:off x="7642350" y="2330130"/>
                <a:ext cx="177120" cy="35280"/>
              </p14:xfrm>
            </p:contentPart>
          </mc:Choice>
          <mc:Fallback xmlns="">
            <p:pic>
              <p:nvPicPr>
                <p:cNvPr id="43" name="墨迹 42">
                  <a:extLst>
                    <a:ext uri="{FF2B5EF4-FFF2-40B4-BE49-F238E27FC236}">
                      <a16:creationId xmlns:a16="http://schemas.microsoft.com/office/drawing/2014/main" id="{CE453804-9040-4B8C-852B-134D59E689AF}"/>
                    </a:ext>
                  </a:extLst>
                </p:cNvPr>
                <p:cNvPicPr/>
                <p:nvPr/>
              </p:nvPicPr>
              <p:blipFill>
                <a:blip r:embed="rId84"/>
                <a:stretch>
                  <a:fillRect/>
                </a:stretch>
              </p:blipFill>
              <p:spPr>
                <a:xfrm>
                  <a:off x="7624710" y="2312130"/>
                  <a:ext cx="212760" cy="70920"/>
                </a:xfrm>
                <a:prstGeom prst="rect">
                  <a:avLst/>
                </a:prstGeom>
              </p:spPr>
            </p:pic>
          </mc:Fallback>
        </mc:AlternateContent>
      </p:grpSp>
      <p:grpSp>
        <p:nvGrpSpPr>
          <p:cNvPr id="54" name="组合 53">
            <a:extLst>
              <a:ext uri="{FF2B5EF4-FFF2-40B4-BE49-F238E27FC236}">
                <a16:creationId xmlns:a16="http://schemas.microsoft.com/office/drawing/2014/main" id="{1D89D047-873D-4B1F-AE87-33CA4986BFF0}"/>
              </a:ext>
            </a:extLst>
          </p:cNvPr>
          <p:cNvGrpSpPr/>
          <p:nvPr/>
        </p:nvGrpSpPr>
        <p:grpSpPr>
          <a:xfrm>
            <a:off x="6083550" y="2440650"/>
            <a:ext cx="759960" cy="442800"/>
            <a:chOff x="6083550" y="2440650"/>
            <a:chExt cx="759960" cy="442800"/>
          </a:xfrm>
        </p:grpSpPr>
        <mc:AlternateContent xmlns:mc="http://schemas.openxmlformats.org/markup-compatibility/2006" xmlns:p14="http://schemas.microsoft.com/office/powerpoint/2010/main">
          <mc:Choice Requires="p14">
            <p:contentPart p14:bwMode="auto" r:id="rId85">
              <p14:nvContentPartPr>
                <p14:cNvPr id="44" name="墨迹 43">
                  <a:extLst>
                    <a:ext uri="{FF2B5EF4-FFF2-40B4-BE49-F238E27FC236}">
                      <a16:creationId xmlns:a16="http://schemas.microsoft.com/office/drawing/2014/main" id="{562A1174-7433-465B-8FBE-620E5BDE2EAF}"/>
                    </a:ext>
                  </a:extLst>
                </p14:cNvPr>
                <p14:cNvContentPartPr/>
                <p14:nvPr/>
              </p14:nvContentPartPr>
              <p14:xfrm>
                <a:off x="6092910" y="2627850"/>
                <a:ext cx="92160" cy="36000"/>
              </p14:xfrm>
            </p:contentPart>
          </mc:Choice>
          <mc:Fallback xmlns="">
            <p:pic>
              <p:nvPicPr>
                <p:cNvPr id="44" name="墨迹 43">
                  <a:extLst>
                    <a:ext uri="{FF2B5EF4-FFF2-40B4-BE49-F238E27FC236}">
                      <a16:creationId xmlns:a16="http://schemas.microsoft.com/office/drawing/2014/main" id="{562A1174-7433-465B-8FBE-620E5BDE2EAF}"/>
                    </a:ext>
                  </a:extLst>
                </p:cNvPr>
                <p:cNvPicPr/>
                <p:nvPr/>
              </p:nvPicPr>
              <p:blipFill>
                <a:blip r:embed="rId86"/>
                <a:stretch>
                  <a:fillRect/>
                </a:stretch>
              </p:blipFill>
              <p:spPr>
                <a:xfrm>
                  <a:off x="6074910" y="2610210"/>
                  <a:ext cx="1278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5" name="墨迹 44">
                  <a:extLst>
                    <a:ext uri="{FF2B5EF4-FFF2-40B4-BE49-F238E27FC236}">
                      <a16:creationId xmlns:a16="http://schemas.microsoft.com/office/drawing/2014/main" id="{01522B5F-BBBC-48D0-970F-5BE90B6FB828}"/>
                    </a:ext>
                  </a:extLst>
                </p14:cNvPr>
                <p14:cNvContentPartPr/>
                <p14:nvPr/>
              </p14:nvContentPartPr>
              <p14:xfrm>
                <a:off x="6083550" y="2725050"/>
                <a:ext cx="165960" cy="46440"/>
              </p14:xfrm>
            </p:contentPart>
          </mc:Choice>
          <mc:Fallback xmlns="">
            <p:pic>
              <p:nvPicPr>
                <p:cNvPr id="45" name="墨迹 44">
                  <a:extLst>
                    <a:ext uri="{FF2B5EF4-FFF2-40B4-BE49-F238E27FC236}">
                      <a16:creationId xmlns:a16="http://schemas.microsoft.com/office/drawing/2014/main" id="{01522B5F-BBBC-48D0-970F-5BE90B6FB828}"/>
                    </a:ext>
                  </a:extLst>
                </p:cNvPr>
                <p:cNvPicPr/>
                <p:nvPr/>
              </p:nvPicPr>
              <p:blipFill>
                <a:blip r:embed="rId88"/>
                <a:stretch>
                  <a:fillRect/>
                </a:stretch>
              </p:blipFill>
              <p:spPr>
                <a:xfrm>
                  <a:off x="6065550" y="2707050"/>
                  <a:ext cx="201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6" name="墨迹 45">
                  <a:extLst>
                    <a:ext uri="{FF2B5EF4-FFF2-40B4-BE49-F238E27FC236}">
                      <a16:creationId xmlns:a16="http://schemas.microsoft.com/office/drawing/2014/main" id="{E55DB180-4F30-4501-B39D-816E6D49A97C}"/>
                    </a:ext>
                  </a:extLst>
                </p14:cNvPr>
                <p14:cNvContentPartPr/>
                <p14:nvPr/>
              </p14:nvContentPartPr>
              <p14:xfrm>
                <a:off x="6386670" y="2491410"/>
                <a:ext cx="102240" cy="262440"/>
              </p14:xfrm>
            </p:contentPart>
          </mc:Choice>
          <mc:Fallback xmlns="">
            <p:pic>
              <p:nvPicPr>
                <p:cNvPr id="46" name="墨迹 45">
                  <a:extLst>
                    <a:ext uri="{FF2B5EF4-FFF2-40B4-BE49-F238E27FC236}">
                      <a16:creationId xmlns:a16="http://schemas.microsoft.com/office/drawing/2014/main" id="{E55DB180-4F30-4501-B39D-816E6D49A97C}"/>
                    </a:ext>
                  </a:extLst>
                </p:cNvPr>
                <p:cNvPicPr/>
                <p:nvPr/>
              </p:nvPicPr>
              <p:blipFill>
                <a:blip r:embed="rId90"/>
                <a:stretch>
                  <a:fillRect/>
                </a:stretch>
              </p:blipFill>
              <p:spPr>
                <a:xfrm>
                  <a:off x="6368670" y="2473410"/>
                  <a:ext cx="13788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7" name="墨迹 46">
                  <a:extLst>
                    <a:ext uri="{FF2B5EF4-FFF2-40B4-BE49-F238E27FC236}">
                      <a16:creationId xmlns:a16="http://schemas.microsoft.com/office/drawing/2014/main" id="{0928BD10-2F95-453A-8E07-F4AFAD7AD169}"/>
                    </a:ext>
                  </a:extLst>
                </p14:cNvPr>
                <p14:cNvContentPartPr/>
                <p14:nvPr/>
              </p14:nvContentPartPr>
              <p14:xfrm>
                <a:off x="6399270" y="2744490"/>
                <a:ext cx="132840" cy="119160"/>
              </p14:xfrm>
            </p:contentPart>
          </mc:Choice>
          <mc:Fallback xmlns="">
            <p:pic>
              <p:nvPicPr>
                <p:cNvPr id="47" name="墨迹 46">
                  <a:extLst>
                    <a:ext uri="{FF2B5EF4-FFF2-40B4-BE49-F238E27FC236}">
                      <a16:creationId xmlns:a16="http://schemas.microsoft.com/office/drawing/2014/main" id="{0928BD10-2F95-453A-8E07-F4AFAD7AD169}"/>
                    </a:ext>
                  </a:extLst>
                </p:cNvPr>
                <p:cNvPicPr/>
                <p:nvPr/>
              </p:nvPicPr>
              <p:blipFill>
                <a:blip r:embed="rId92"/>
                <a:stretch>
                  <a:fillRect/>
                </a:stretch>
              </p:blipFill>
              <p:spPr>
                <a:xfrm>
                  <a:off x="6381270" y="2726490"/>
                  <a:ext cx="168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8" name="墨迹 47">
                  <a:extLst>
                    <a:ext uri="{FF2B5EF4-FFF2-40B4-BE49-F238E27FC236}">
                      <a16:creationId xmlns:a16="http://schemas.microsoft.com/office/drawing/2014/main" id="{A7491942-F9D2-4002-B471-CE95C97BC629}"/>
                    </a:ext>
                  </a:extLst>
                </p14:cNvPr>
                <p14:cNvContentPartPr/>
                <p14:nvPr/>
              </p14:nvContentPartPr>
              <p14:xfrm>
                <a:off x="6515190" y="2501490"/>
                <a:ext cx="118800" cy="381960"/>
              </p14:xfrm>
            </p:contentPart>
          </mc:Choice>
          <mc:Fallback xmlns="">
            <p:pic>
              <p:nvPicPr>
                <p:cNvPr id="48" name="墨迹 47">
                  <a:extLst>
                    <a:ext uri="{FF2B5EF4-FFF2-40B4-BE49-F238E27FC236}">
                      <a16:creationId xmlns:a16="http://schemas.microsoft.com/office/drawing/2014/main" id="{A7491942-F9D2-4002-B471-CE95C97BC629}"/>
                    </a:ext>
                  </a:extLst>
                </p:cNvPr>
                <p:cNvPicPr/>
                <p:nvPr/>
              </p:nvPicPr>
              <p:blipFill>
                <a:blip r:embed="rId94"/>
                <a:stretch>
                  <a:fillRect/>
                </a:stretch>
              </p:blipFill>
              <p:spPr>
                <a:xfrm>
                  <a:off x="6497190" y="2483850"/>
                  <a:ext cx="15444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墨迹 48">
                  <a:extLst>
                    <a:ext uri="{FF2B5EF4-FFF2-40B4-BE49-F238E27FC236}">
                      <a16:creationId xmlns:a16="http://schemas.microsoft.com/office/drawing/2014/main" id="{77D88E45-4C1E-4A42-B975-E12D970A81B1}"/>
                    </a:ext>
                  </a:extLst>
                </p14:cNvPr>
                <p14:cNvContentPartPr/>
                <p14:nvPr/>
              </p14:nvContentPartPr>
              <p14:xfrm>
                <a:off x="6713550" y="2440650"/>
                <a:ext cx="19800" cy="88560"/>
              </p14:xfrm>
            </p:contentPart>
          </mc:Choice>
          <mc:Fallback xmlns="">
            <p:pic>
              <p:nvPicPr>
                <p:cNvPr id="49" name="墨迹 48">
                  <a:extLst>
                    <a:ext uri="{FF2B5EF4-FFF2-40B4-BE49-F238E27FC236}">
                      <a16:creationId xmlns:a16="http://schemas.microsoft.com/office/drawing/2014/main" id="{77D88E45-4C1E-4A42-B975-E12D970A81B1}"/>
                    </a:ext>
                  </a:extLst>
                </p:cNvPr>
                <p:cNvPicPr/>
                <p:nvPr/>
              </p:nvPicPr>
              <p:blipFill>
                <a:blip r:embed="rId96"/>
                <a:stretch>
                  <a:fillRect/>
                </a:stretch>
              </p:blipFill>
              <p:spPr>
                <a:xfrm>
                  <a:off x="6695910" y="2422650"/>
                  <a:ext cx="554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0" name="墨迹 49">
                  <a:extLst>
                    <a:ext uri="{FF2B5EF4-FFF2-40B4-BE49-F238E27FC236}">
                      <a16:creationId xmlns:a16="http://schemas.microsoft.com/office/drawing/2014/main" id="{7B913170-7AE7-455B-81FF-4BBEDBE37FB4}"/>
                    </a:ext>
                  </a:extLst>
                </p14:cNvPr>
                <p14:cNvContentPartPr/>
                <p14:nvPr/>
              </p14:nvContentPartPr>
              <p14:xfrm>
                <a:off x="6658830" y="2588970"/>
                <a:ext cx="88920" cy="28800"/>
              </p14:xfrm>
            </p:contentPart>
          </mc:Choice>
          <mc:Fallback xmlns="">
            <p:pic>
              <p:nvPicPr>
                <p:cNvPr id="50" name="墨迹 49">
                  <a:extLst>
                    <a:ext uri="{FF2B5EF4-FFF2-40B4-BE49-F238E27FC236}">
                      <a16:creationId xmlns:a16="http://schemas.microsoft.com/office/drawing/2014/main" id="{7B913170-7AE7-455B-81FF-4BBEDBE37FB4}"/>
                    </a:ext>
                  </a:extLst>
                </p:cNvPr>
                <p:cNvPicPr/>
                <p:nvPr/>
              </p:nvPicPr>
              <p:blipFill>
                <a:blip r:embed="rId98"/>
                <a:stretch>
                  <a:fillRect/>
                </a:stretch>
              </p:blipFill>
              <p:spPr>
                <a:xfrm>
                  <a:off x="6640830" y="2571330"/>
                  <a:ext cx="1245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1" name="墨迹 50">
                  <a:extLst>
                    <a:ext uri="{FF2B5EF4-FFF2-40B4-BE49-F238E27FC236}">
                      <a16:creationId xmlns:a16="http://schemas.microsoft.com/office/drawing/2014/main" id="{3527F46F-1B4F-4D9C-8758-119A0B3210E6}"/>
                    </a:ext>
                  </a:extLst>
                </p14:cNvPr>
                <p14:cNvContentPartPr/>
                <p14:nvPr/>
              </p14:nvContentPartPr>
              <p14:xfrm>
                <a:off x="6644430" y="2677530"/>
                <a:ext cx="92160" cy="65880"/>
              </p14:xfrm>
            </p:contentPart>
          </mc:Choice>
          <mc:Fallback xmlns="">
            <p:pic>
              <p:nvPicPr>
                <p:cNvPr id="51" name="墨迹 50">
                  <a:extLst>
                    <a:ext uri="{FF2B5EF4-FFF2-40B4-BE49-F238E27FC236}">
                      <a16:creationId xmlns:a16="http://schemas.microsoft.com/office/drawing/2014/main" id="{3527F46F-1B4F-4D9C-8758-119A0B3210E6}"/>
                    </a:ext>
                  </a:extLst>
                </p:cNvPr>
                <p:cNvPicPr/>
                <p:nvPr/>
              </p:nvPicPr>
              <p:blipFill>
                <a:blip r:embed="rId100"/>
                <a:stretch>
                  <a:fillRect/>
                </a:stretch>
              </p:blipFill>
              <p:spPr>
                <a:xfrm>
                  <a:off x="6626790" y="2659890"/>
                  <a:ext cx="127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2" name="墨迹 51">
                  <a:extLst>
                    <a:ext uri="{FF2B5EF4-FFF2-40B4-BE49-F238E27FC236}">
                      <a16:creationId xmlns:a16="http://schemas.microsoft.com/office/drawing/2014/main" id="{F6219368-4BDD-4011-B1EF-0C182BAE54FC}"/>
                    </a:ext>
                  </a:extLst>
                </p14:cNvPr>
                <p14:cNvContentPartPr/>
                <p14:nvPr/>
              </p14:nvContentPartPr>
              <p14:xfrm>
                <a:off x="6702030" y="2639370"/>
                <a:ext cx="13680" cy="170640"/>
              </p14:xfrm>
            </p:contentPart>
          </mc:Choice>
          <mc:Fallback xmlns="">
            <p:pic>
              <p:nvPicPr>
                <p:cNvPr id="52" name="墨迹 51">
                  <a:extLst>
                    <a:ext uri="{FF2B5EF4-FFF2-40B4-BE49-F238E27FC236}">
                      <a16:creationId xmlns:a16="http://schemas.microsoft.com/office/drawing/2014/main" id="{F6219368-4BDD-4011-B1EF-0C182BAE54FC}"/>
                    </a:ext>
                  </a:extLst>
                </p:cNvPr>
                <p:cNvPicPr/>
                <p:nvPr/>
              </p:nvPicPr>
              <p:blipFill>
                <a:blip r:embed="rId102"/>
                <a:stretch>
                  <a:fillRect/>
                </a:stretch>
              </p:blipFill>
              <p:spPr>
                <a:xfrm>
                  <a:off x="6684390" y="2621730"/>
                  <a:ext cx="493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3" name="墨迹 52">
                  <a:extLst>
                    <a:ext uri="{FF2B5EF4-FFF2-40B4-BE49-F238E27FC236}">
                      <a16:creationId xmlns:a16="http://schemas.microsoft.com/office/drawing/2014/main" id="{42536919-EE0F-4FB0-AE63-820BB4EE993F}"/>
                    </a:ext>
                  </a:extLst>
                </p14:cNvPr>
                <p14:cNvContentPartPr/>
                <p14:nvPr/>
              </p14:nvContentPartPr>
              <p14:xfrm>
                <a:off x="6637230" y="2838450"/>
                <a:ext cx="206280" cy="30240"/>
              </p14:xfrm>
            </p:contentPart>
          </mc:Choice>
          <mc:Fallback xmlns="">
            <p:pic>
              <p:nvPicPr>
                <p:cNvPr id="53" name="墨迹 52">
                  <a:extLst>
                    <a:ext uri="{FF2B5EF4-FFF2-40B4-BE49-F238E27FC236}">
                      <a16:creationId xmlns:a16="http://schemas.microsoft.com/office/drawing/2014/main" id="{42536919-EE0F-4FB0-AE63-820BB4EE993F}"/>
                    </a:ext>
                  </a:extLst>
                </p:cNvPr>
                <p:cNvPicPr/>
                <p:nvPr/>
              </p:nvPicPr>
              <p:blipFill>
                <a:blip r:embed="rId104"/>
                <a:stretch>
                  <a:fillRect/>
                </a:stretch>
              </p:blipFill>
              <p:spPr>
                <a:xfrm>
                  <a:off x="6619590" y="2820810"/>
                  <a:ext cx="241920" cy="65880"/>
                </a:xfrm>
                <a:prstGeom prst="rect">
                  <a:avLst/>
                </a:prstGeom>
              </p:spPr>
            </p:pic>
          </mc:Fallback>
        </mc:AlternateContent>
      </p:grpSp>
      <p:grpSp>
        <p:nvGrpSpPr>
          <p:cNvPr id="413712" name="组合 413711">
            <a:extLst>
              <a:ext uri="{FF2B5EF4-FFF2-40B4-BE49-F238E27FC236}">
                <a16:creationId xmlns:a16="http://schemas.microsoft.com/office/drawing/2014/main" id="{7C3E7318-D7C6-439B-BAE4-BC0416F24259}"/>
              </a:ext>
            </a:extLst>
          </p:cNvPr>
          <p:cNvGrpSpPr/>
          <p:nvPr/>
        </p:nvGrpSpPr>
        <p:grpSpPr>
          <a:xfrm>
            <a:off x="6117750" y="2939610"/>
            <a:ext cx="1424160" cy="542520"/>
            <a:chOff x="6117750" y="2939610"/>
            <a:chExt cx="1424160" cy="542520"/>
          </a:xfrm>
        </p:grpSpPr>
        <mc:AlternateContent xmlns:mc="http://schemas.openxmlformats.org/markup-compatibility/2006" xmlns:p14="http://schemas.microsoft.com/office/powerpoint/2010/main">
          <mc:Choice Requires="p14">
            <p:contentPart p14:bwMode="auto" r:id="rId105">
              <p14:nvContentPartPr>
                <p14:cNvPr id="56" name="墨迹 55">
                  <a:extLst>
                    <a:ext uri="{FF2B5EF4-FFF2-40B4-BE49-F238E27FC236}">
                      <a16:creationId xmlns:a16="http://schemas.microsoft.com/office/drawing/2014/main" id="{246765D7-0473-4DAA-96D5-809AC9CF2F86}"/>
                    </a:ext>
                  </a:extLst>
                </p14:cNvPr>
                <p14:cNvContentPartPr/>
                <p14:nvPr/>
              </p14:nvContentPartPr>
              <p14:xfrm>
                <a:off x="6154830" y="3015210"/>
                <a:ext cx="23040" cy="386640"/>
              </p14:xfrm>
            </p:contentPart>
          </mc:Choice>
          <mc:Fallback xmlns="">
            <p:pic>
              <p:nvPicPr>
                <p:cNvPr id="56" name="墨迹 55">
                  <a:extLst>
                    <a:ext uri="{FF2B5EF4-FFF2-40B4-BE49-F238E27FC236}">
                      <a16:creationId xmlns:a16="http://schemas.microsoft.com/office/drawing/2014/main" id="{246765D7-0473-4DAA-96D5-809AC9CF2F86}"/>
                    </a:ext>
                  </a:extLst>
                </p:cNvPr>
                <p:cNvPicPr/>
                <p:nvPr/>
              </p:nvPicPr>
              <p:blipFill>
                <a:blip r:embed="rId106"/>
                <a:stretch>
                  <a:fillRect/>
                </a:stretch>
              </p:blipFill>
              <p:spPr>
                <a:xfrm>
                  <a:off x="6137190" y="2997210"/>
                  <a:ext cx="5868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7" name="墨迹 56">
                  <a:extLst>
                    <a:ext uri="{FF2B5EF4-FFF2-40B4-BE49-F238E27FC236}">
                      <a16:creationId xmlns:a16="http://schemas.microsoft.com/office/drawing/2014/main" id="{07110B94-C618-4E80-8B06-520F4D1C491B}"/>
                    </a:ext>
                  </a:extLst>
                </p14:cNvPr>
                <p14:cNvContentPartPr/>
                <p14:nvPr/>
              </p14:nvContentPartPr>
              <p14:xfrm>
                <a:off x="6117750" y="3087210"/>
                <a:ext cx="82440" cy="169200"/>
              </p14:xfrm>
            </p:contentPart>
          </mc:Choice>
          <mc:Fallback xmlns="">
            <p:pic>
              <p:nvPicPr>
                <p:cNvPr id="57" name="墨迹 56">
                  <a:extLst>
                    <a:ext uri="{FF2B5EF4-FFF2-40B4-BE49-F238E27FC236}">
                      <a16:creationId xmlns:a16="http://schemas.microsoft.com/office/drawing/2014/main" id="{07110B94-C618-4E80-8B06-520F4D1C491B}"/>
                    </a:ext>
                  </a:extLst>
                </p:cNvPr>
                <p:cNvPicPr/>
                <p:nvPr/>
              </p:nvPicPr>
              <p:blipFill>
                <a:blip r:embed="rId108"/>
                <a:stretch>
                  <a:fillRect/>
                </a:stretch>
              </p:blipFill>
              <p:spPr>
                <a:xfrm>
                  <a:off x="6099750" y="3069570"/>
                  <a:ext cx="1180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8" name="墨迹 57">
                  <a:extLst>
                    <a:ext uri="{FF2B5EF4-FFF2-40B4-BE49-F238E27FC236}">
                      <a16:creationId xmlns:a16="http://schemas.microsoft.com/office/drawing/2014/main" id="{1F1C63B1-C078-4EEB-8D77-8AC341F4AC34}"/>
                    </a:ext>
                  </a:extLst>
                </p14:cNvPr>
                <p14:cNvContentPartPr/>
                <p14:nvPr/>
              </p14:nvContentPartPr>
              <p14:xfrm>
                <a:off x="6246630" y="2957610"/>
                <a:ext cx="37800" cy="524520"/>
              </p14:xfrm>
            </p:contentPart>
          </mc:Choice>
          <mc:Fallback xmlns="">
            <p:pic>
              <p:nvPicPr>
                <p:cNvPr id="58" name="墨迹 57">
                  <a:extLst>
                    <a:ext uri="{FF2B5EF4-FFF2-40B4-BE49-F238E27FC236}">
                      <a16:creationId xmlns:a16="http://schemas.microsoft.com/office/drawing/2014/main" id="{1F1C63B1-C078-4EEB-8D77-8AC341F4AC34}"/>
                    </a:ext>
                  </a:extLst>
                </p:cNvPr>
                <p:cNvPicPr/>
                <p:nvPr/>
              </p:nvPicPr>
              <p:blipFill>
                <a:blip r:embed="rId110"/>
                <a:stretch>
                  <a:fillRect/>
                </a:stretch>
              </p:blipFill>
              <p:spPr>
                <a:xfrm>
                  <a:off x="6228990" y="2939610"/>
                  <a:ext cx="734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9" name="墨迹 58">
                  <a:extLst>
                    <a:ext uri="{FF2B5EF4-FFF2-40B4-BE49-F238E27FC236}">
                      <a16:creationId xmlns:a16="http://schemas.microsoft.com/office/drawing/2014/main" id="{8BBDF20C-68ED-426C-82E5-1ABFD8CE3A53}"/>
                    </a:ext>
                  </a:extLst>
                </p14:cNvPr>
                <p14:cNvContentPartPr/>
                <p14:nvPr/>
              </p14:nvContentPartPr>
              <p14:xfrm>
                <a:off x="6286230" y="3065970"/>
                <a:ext cx="50760" cy="34560"/>
              </p14:xfrm>
            </p:contentPart>
          </mc:Choice>
          <mc:Fallback xmlns="">
            <p:pic>
              <p:nvPicPr>
                <p:cNvPr id="59" name="墨迹 58">
                  <a:extLst>
                    <a:ext uri="{FF2B5EF4-FFF2-40B4-BE49-F238E27FC236}">
                      <a16:creationId xmlns:a16="http://schemas.microsoft.com/office/drawing/2014/main" id="{8BBDF20C-68ED-426C-82E5-1ABFD8CE3A53}"/>
                    </a:ext>
                  </a:extLst>
                </p:cNvPr>
                <p:cNvPicPr/>
                <p:nvPr/>
              </p:nvPicPr>
              <p:blipFill>
                <a:blip r:embed="rId112"/>
                <a:stretch>
                  <a:fillRect/>
                </a:stretch>
              </p:blipFill>
              <p:spPr>
                <a:xfrm>
                  <a:off x="6268230" y="3048330"/>
                  <a:ext cx="86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0" name="墨迹 59">
                  <a:extLst>
                    <a:ext uri="{FF2B5EF4-FFF2-40B4-BE49-F238E27FC236}">
                      <a16:creationId xmlns:a16="http://schemas.microsoft.com/office/drawing/2014/main" id="{6B34DA9C-9E65-4B3D-BA4A-B13BCDC52C34}"/>
                    </a:ext>
                  </a:extLst>
                </p14:cNvPr>
                <p14:cNvContentPartPr/>
                <p14:nvPr/>
              </p14:nvContentPartPr>
              <p14:xfrm>
                <a:off x="6296310" y="3120330"/>
                <a:ext cx="119880" cy="166320"/>
              </p14:xfrm>
            </p:contentPart>
          </mc:Choice>
          <mc:Fallback xmlns="">
            <p:pic>
              <p:nvPicPr>
                <p:cNvPr id="60" name="墨迹 59">
                  <a:extLst>
                    <a:ext uri="{FF2B5EF4-FFF2-40B4-BE49-F238E27FC236}">
                      <a16:creationId xmlns:a16="http://schemas.microsoft.com/office/drawing/2014/main" id="{6B34DA9C-9E65-4B3D-BA4A-B13BCDC52C34}"/>
                    </a:ext>
                  </a:extLst>
                </p:cNvPr>
                <p:cNvPicPr/>
                <p:nvPr/>
              </p:nvPicPr>
              <p:blipFill>
                <a:blip r:embed="rId114"/>
                <a:stretch>
                  <a:fillRect/>
                </a:stretch>
              </p:blipFill>
              <p:spPr>
                <a:xfrm>
                  <a:off x="6278310" y="3102690"/>
                  <a:ext cx="1555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1" name="墨迹 60">
                  <a:extLst>
                    <a:ext uri="{FF2B5EF4-FFF2-40B4-BE49-F238E27FC236}">
                      <a16:creationId xmlns:a16="http://schemas.microsoft.com/office/drawing/2014/main" id="{8CA6CD76-CAE2-4F37-944C-F207B435FF47}"/>
                    </a:ext>
                  </a:extLst>
                </p14:cNvPr>
                <p14:cNvContentPartPr/>
                <p14:nvPr/>
              </p14:nvContentPartPr>
              <p14:xfrm>
                <a:off x="6571710" y="3141930"/>
                <a:ext cx="33480" cy="54000"/>
              </p14:xfrm>
            </p:contentPart>
          </mc:Choice>
          <mc:Fallback xmlns="">
            <p:pic>
              <p:nvPicPr>
                <p:cNvPr id="61" name="墨迹 60">
                  <a:extLst>
                    <a:ext uri="{FF2B5EF4-FFF2-40B4-BE49-F238E27FC236}">
                      <a16:creationId xmlns:a16="http://schemas.microsoft.com/office/drawing/2014/main" id="{8CA6CD76-CAE2-4F37-944C-F207B435FF47}"/>
                    </a:ext>
                  </a:extLst>
                </p:cNvPr>
                <p:cNvPicPr/>
                <p:nvPr/>
              </p:nvPicPr>
              <p:blipFill>
                <a:blip r:embed="rId116"/>
                <a:stretch>
                  <a:fillRect/>
                </a:stretch>
              </p:blipFill>
              <p:spPr>
                <a:xfrm>
                  <a:off x="6554070" y="3123930"/>
                  <a:ext cx="691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2" name="墨迹 61">
                  <a:extLst>
                    <a:ext uri="{FF2B5EF4-FFF2-40B4-BE49-F238E27FC236}">
                      <a16:creationId xmlns:a16="http://schemas.microsoft.com/office/drawing/2014/main" id="{4B8182FC-6097-48F2-9D47-BC0E2A9385DC}"/>
                    </a:ext>
                  </a:extLst>
                </p14:cNvPr>
                <p14:cNvContentPartPr/>
                <p14:nvPr/>
              </p14:nvContentPartPr>
              <p14:xfrm>
                <a:off x="6536430" y="3169650"/>
                <a:ext cx="98640" cy="80280"/>
              </p14:xfrm>
            </p:contentPart>
          </mc:Choice>
          <mc:Fallback xmlns="">
            <p:pic>
              <p:nvPicPr>
                <p:cNvPr id="62" name="墨迹 61">
                  <a:extLst>
                    <a:ext uri="{FF2B5EF4-FFF2-40B4-BE49-F238E27FC236}">
                      <a16:creationId xmlns:a16="http://schemas.microsoft.com/office/drawing/2014/main" id="{4B8182FC-6097-48F2-9D47-BC0E2A9385DC}"/>
                    </a:ext>
                  </a:extLst>
                </p:cNvPr>
                <p:cNvPicPr/>
                <p:nvPr/>
              </p:nvPicPr>
              <p:blipFill>
                <a:blip r:embed="rId118"/>
                <a:stretch>
                  <a:fillRect/>
                </a:stretch>
              </p:blipFill>
              <p:spPr>
                <a:xfrm>
                  <a:off x="6518430" y="3151650"/>
                  <a:ext cx="134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3" name="墨迹 62">
                  <a:extLst>
                    <a:ext uri="{FF2B5EF4-FFF2-40B4-BE49-F238E27FC236}">
                      <a16:creationId xmlns:a16="http://schemas.microsoft.com/office/drawing/2014/main" id="{04B0D399-E52A-4EA5-9F58-CB1811470ECE}"/>
                    </a:ext>
                  </a:extLst>
                </p14:cNvPr>
                <p14:cNvContentPartPr/>
                <p14:nvPr/>
              </p14:nvContentPartPr>
              <p14:xfrm>
                <a:off x="6677190" y="2983530"/>
                <a:ext cx="95400" cy="147240"/>
              </p14:xfrm>
            </p:contentPart>
          </mc:Choice>
          <mc:Fallback xmlns="">
            <p:pic>
              <p:nvPicPr>
                <p:cNvPr id="63" name="墨迹 62">
                  <a:extLst>
                    <a:ext uri="{FF2B5EF4-FFF2-40B4-BE49-F238E27FC236}">
                      <a16:creationId xmlns:a16="http://schemas.microsoft.com/office/drawing/2014/main" id="{04B0D399-E52A-4EA5-9F58-CB1811470ECE}"/>
                    </a:ext>
                  </a:extLst>
                </p:cNvPr>
                <p:cNvPicPr/>
                <p:nvPr/>
              </p:nvPicPr>
              <p:blipFill>
                <a:blip r:embed="rId120"/>
                <a:stretch>
                  <a:fillRect/>
                </a:stretch>
              </p:blipFill>
              <p:spPr>
                <a:xfrm>
                  <a:off x="6659190" y="2965530"/>
                  <a:ext cx="1310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413696" name="墨迹 413695">
                  <a:extLst>
                    <a:ext uri="{FF2B5EF4-FFF2-40B4-BE49-F238E27FC236}">
                      <a16:creationId xmlns:a16="http://schemas.microsoft.com/office/drawing/2014/main" id="{F7DCBBA6-711C-46AE-8C16-1E4A97AE0FF0}"/>
                    </a:ext>
                  </a:extLst>
                </p14:cNvPr>
                <p14:cNvContentPartPr/>
                <p14:nvPr/>
              </p14:nvContentPartPr>
              <p14:xfrm>
                <a:off x="6671790" y="3179010"/>
                <a:ext cx="16920" cy="87840"/>
              </p14:xfrm>
            </p:contentPart>
          </mc:Choice>
          <mc:Fallback xmlns="">
            <p:pic>
              <p:nvPicPr>
                <p:cNvPr id="413696" name="墨迹 413695">
                  <a:extLst>
                    <a:ext uri="{FF2B5EF4-FFF2-40B4-BE49-F238E27FC236}">
                      <a16:creationId xmlns:a16="http://schemas.microsoft.com/office/drawing/2014/main" id="{F7DCBBA6-711C-46AE-8C16-1E4A97AE0FF0}"/>
                    </a:ext>
                  </a:extLst>
                </p:cNvPr>
                <p:cNvPicPr/>
                <p:nvPr/>
              </p:nvPicPr>
              <p:blipFill>
                <a:blip r:embed="rId122"/>
                <a:stretch>
                  <a:fillRect/>
                </a:stretch>
              </p:blipFill>
              <p:spPr>
                <a:xfrm>
                  <a:off x="6653790" y="3161010"/>
                  <a:ext cx="525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413697" name="墨迹 413696">
                  <a:extLst>
                    <a:ext uri="{FF2B5EF4-FFF2-40B4-BE49-F238E27FC236}">
                      <a16:creationId xmlns:a16="http://schemas.microsoft.com/office/drawing/2014/main" id="{D71DD801-3E42-4312-971C-FECC282FBA93}"/>
                    </a:ext>
                  </a:extLst>
                </p14:cNvPr>
                <p14:cNvContentPartPr/>
                <p14:nvPr/>
              </p14:nvContentPartPr>
              <p14:xfrm>
                <a:off x="6670350" y="3161730"/>
                <a:ext cx="109080" cy="109800"/>
              </p14:xfrm>
            </p:contentPart>
          </mc:Choice>
          <mc:Fallback xmlns="">
            <p:pic>
              <p:nvPicPr>
                <p:cNvPr id="413697" name="墨迹 413696">
                  <a:extLst>
                    <a:ext uri="{FF2B5EF4-FFF2-40B4-BE49-F238E27FC236}">
                      <a16:creationId xmlns:a16="http://schemas.microsoft.com/office/drawing/2014/main" id="{D71DD801-3E42-4312-971C-FECC282FBA93}"/>
                    </a:ext>
                  </a:extLst>
                </p:cNvPr>
                <p:cNvPicPr/>
                <p:nvPr/>
              </p:nvPicPr>
              <p:blipFill>
                <a:blip r:embed="rId124"/>
                <a:stretch>
                  <a:fillRect/>
                </a:stretch>
              </p:blipFill>
              <p:spPr>
                <a:xfrm>
                  <a:off x="6652710" y="3144090"/>
                  <a:ext cx="1447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13700" name="墨迹 413699">
                  <a:extLst>
                    <a:ext uri="{FF2B5EF4-FFF2-40B4-BE49-F238E27FC236}">
                      <a16:creationId xmlns:a16="http://schemas.microsoft.com/office/drawing/2014/main" id="{69F36962-CBE4-4728-8A75-F6284AE665DB}"/>
                    </a:ext>
                  </a:extLst>
                </p14:cNvPr>
                <p14:cNvContentPartPr/>
                <p14:nvPr/>
              </p14:nvContentPartPr>
              <p14:xfrm>
                <a:off x="6717870" y="3190170"/>
                <a:ext cx="31680" cy="174600"/>
              </p14:xfrm>
            </p:contentPart>
          </mc:Choice>
          <mc:Fallback xmlns="">
            <p:pic>
              <p:nvPicPr>
                <p:cNvPr id="413700" name="墨迹 413699">
                  <a:extLst>
                    <a:ext uri="{FF2B5EF4-FFF2-40B4-BE49-F238E27FC236}">
                      <a16:creationId xmlns:a16="http://schemas.microsoft.com/office/drawing/2014/main" id="{69F36962-CBE4-4728-8A75-F6284AE665DB}"/>
                    </a:ext>
                  </a:extLst>
                </p:cNvPr>
                <p:cNvPicPr/>
                <p:nvPr/>
              </p:nvPicPr>
              <p:blipFill>
                <a:blip r:embed="rId126"/>
                <a:stretch>
                  <a:fillRect/>
                </a:stretch>
              </p:blipFill>
              <p:spPr>
                <a:xfrm>
                  <a:off x="6700230" y="3172530"/>
                  <a:ext cx="673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413701" name="墨迹 413700">
                  <a:extLst>
                    <a:ext uri="{FF2B5EF4-FFF2-40B4-BE49-F238E27FC236}">
                      <a16:creationId xmlns:a16="http://schemas.microsoft.com/office/drawing/2014/main" id="{EBB80D36-CED5-4BF7-9B60-59B6303AB1C3}"/>
                    </a:ext>
                  </a:extLst>
                </p14:cNvPr>
                <p14:cNvContentPartPr/>
                <p14:nvPr/>
              </p14:nvContentPartPr>
              <p14:xfrm>
                <a:off x="6736590" y="3257490"/>
                <a:ext cx="77760" cy="67680"/>
              </p14:xfrm>
            </p:contentPart>
          </mc:Choice>
          <mc:Fallback xmlns="">
            <p:pic>
              <p:nvPicPr>
                <p:cNvPr id="413701" name="墨迹 413700">
                  <a:extLst>
                    <a:ext uri="{FF2B5EF4-FFF2-40B4-BE49-F238E27FC236}">
                      <a16:creationId xmlns:a16="http://schemas.microsoft.com/office/drawing/2014/main" id="{EBB80D36-CED5-4BF7-9B60-59B6303AB1C3}"/>
                    </a:ext>
                  </a:extLst>
                </p:cNvPr>
                <p:cNvPicPr/>
                <p:nvPr/>
              </p:nvPicPr>
              <p:blipFill>
                <a:blip r:embed="rId128"/>
                <a:stretch>
                  <a:fillRect/>
                </a:stretch>
              </p:blipFill>
              <p:spPr>
                <a:xfrm>
                  <a:off x="6718950" y="3239850"/>
                  <a:ext cx="1134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413702" name="墨迹 413701">
                  <a:extLst>
                    <a:ext uri="{FF2B5EF4-FFF2-40B4-BE49-F238E27FC236}">
                      <a16:creationId xmlns:a16="http://schemas.microsoft.com/office/drawing/2014/main" id="{61ECFBD4-3BC9-4544-A233-8E95A5F211E0}"/>
                    </a:ext>
                  </a:extLst>
                </p14:cNvPr>
                <p14:cNvContentPartPr/>
                <p14:nvPr/>
              </p14:nvContentPartPr>
              <p14:xfrm>
                <a:off x="6805350" y="2966250"/>
                <a:ext cx="115560" cy="277560"/>
              </p14:xfrm>
            </p:contentPart>
          </mc:Choice>
          <mc:Fallback xmlns="">
            <p:pic>
              <p:nvPicPr>
                <p:cNvPr id="413702" name="墨迹 413701">
                  <a:extLst>
                    <a:ext uri="{FF2B5EF4-FFF2-40B4-BE49-F238E27FC236}">
                      <a16:creationId xmlns:a16="http://schemas.microsoft.com/office/drawing/2014/main" id="{61ECFBD4-3BC9-4544-A233-8E95A5F211E0}"/>
                    </a:ext>
                  </a:extLst>
                </p:cNvPr>
                <p:cNvPicPr/>
                <p:nvPr/>
              </p:nvPicPr>
              <p:blipFill>
                <a:blip r:embed="rId130"/>
                <a:stretch>
                  <a:fillRect/>
                </a:stretch>
              </p:blipFill>
              <p:spPr>
                <a:xfrm>
                  <a:off x="6787350" y="2948610"/>
                  <a:ext cx="1512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13703" name="墨迹 413702">
                  <a:extLst>
                    <a:ext uri="{FF2B5EF4-FFF2-40B4-BE49-F238E27FC236}">
                      <a16:creationId xmlns:a16="http://schemas.microsoft.com/office/drawing/2014/main" id="{6CFD3322-438C-400A-B383-EFE32CD2E349}"/>
                    </a:ext>
                  </a:extLst>
                </p14:cNvPr>
                <p14:cNvContentPartPr/>
                <p14:nvPr/>
              </p14:nvContentPartPr>
              <p14:xfrm>
                <a:off x="6824070" y="3202050"/>
                <a:ext cx="14040" cy="137520"/>
              </p14:xfrm>
            </p:contentPart>
          </mc:Choice>
          <mc:Fallback xmlns="">
            <p:pic>
              <p:nvPicPr>
                <p:cNvPr id="413703" name="墨迹 413702">
                  <a:extLst>
                    <a:ext uri="{FF2B5EF4-FFF2-40B4-BE49-F238E27FC236}">
                      <a16:creationId xmlns:a16="http://schemas.microsoft.com/office/drawing/2014/main" id="{6CFD3322-438C-400A-B383-EFE32CD2E349}"/>
                    </a:ext>
                  </a:extLst>
                </p:cNvPr>
                <p:cNvPicPr/>
                <p:nvPr/>
              </p:nvPicPr>
              <p:blipFill>
                <a:blip r:embed="rId132"/>
                <a:stretch>
                  <a:fillRect/>
                </a:stretch>
              </p:blipFill>
              <p:spPr>
                <a:xfrm>
                  <a:off x="6806430" y="3184410"/>
                  <a:ext cx="496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413704" name="墨迹 413703">
                  <a:extLst>
                    <a:ext uri="{FF2B5EF4-FFF2-40B4-BE49-F238E27FC236}">
                      <a16:creationId xmlns:a16="http://schemas.microsoft.com/office/drawing/2014/main" id="{BEB4DBE9-4808-469F-B768-797602407778}"/>
                    </a:ext>
                  </a:extLst>
                </p14:cNvPr>
                <p14:cNvContentPartPr/>
                <p14:nvPr/>
              </p14:nvContentPartPr>
              <p14:xfrm>
                <a:off x="6857190" y="3242730"/>
                <a:ext cx="229320" cy="93600"/>
              </p14:xfrm>
            </p:contentPart>
          </mc:Choice>
          <mc:Fallback xmlns="">
            <p:pic>
              <p:nvPicPr>
                <p:cNvPr id="413704" name="墨迹 413703">
                  <a:extLst>
                    <a:ext uri="{FF2B5EF4-FFF2-40B4-BE49-F238E27FC236}">
                      <a16:creationId xmlns:a16="http://schemas.microsoft.com/office/drawing/2014/main" id="{BEB4DBE9-4808-469F-B768-797602407778}"/>
                    </a:ext>
                  </a:extLst>
                </p:cNvPr>
                <p:cNvPicPr/>
                <p:nvPr/>
              </p:nvPicPr>
              <p:blipFill>
                <a:blip r:embed="rId134"/>
                <a:stretch>
                  <a:fillRect/>
                </a:stretch>
              </p:blipFill>
              <p:spPr>
                <a:xfrm>
                  <a:off x="6839550" y="3225090"/>
                  <a:ext cx="2649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13705" name="墨迹 413704">
                  <a:extLst>
                    <a:ext uri="{FF2B5EF4-FFF2-40B4-BE49-F238E27FC236}">
                      <a16:creationId xmlns:a16="http://schemas.microsoft.com/office/drawing/2014/main" id="{2D04344C-BE1D-4A2E-A102-90D01617D79F}"/>
                    </a:ext>
                  </a:extLst>
                </p14:cNvPr>
                <p14:cNvContentPartPr/>
                <p14:nvPr/>
              </p14:nvContentPartPr>
              <p14:xfrm>
                <a:off x="7118190" y="3029250"/>
                <a:ext cx="30600" cy="222120"/>
              </p14:xfrm>
            </p:contentPart>
          </mc:Choice>
          <mc:Fallback xmlns="">
            <p:pic>
              <p:nvPicPr>
                <p:cNvPr id="413705" name="墨迹 413704">
                  <a:extLst>
                    <a:ext uri="{FF2B5EF4-FFF2-40B4-BE49-F238E27FC236}">
                      <a16:creationId xmlns:a16="http://schemas.microsoft.com/office/drawing/2014/main" id="{2D04344C-BE1D-4A2E-A102-90D01617D79F}"/>
                    </a:ext>
                  </a:extLst>
                </p:cNvPr>
                <p:cNvPicPr/>
                <p:nvPr/>
              </p:nvPicPr>
              <p:blipFill>
                <a:blip r:embed="rId136"/>
                <a:stretch>
                  <a:fillRect/>
                </a:stretch>
              </p:blipFill>
              <p:spPr>
                <a:xfrm>
                  <a:off x="7100190" y="3011610"/>
                  <a:ext cx="662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13706" name="墨迹 413705">
                  <a:extLst>
                    <a:ext uri="{FF2B5EF4-FFF2-40B4-BE49-F238E27FC236}">
                      <a16:creationId xmlns:a16="http://schemas.microsoft.com/office/drawing/2014/main" id="{6B3AFD70-CF86-4CB6-93C2-847F944A0743}"/>
                    </a:ext>
                  </a:extLst>
                </p14:cNvPr>
                <p14:cNvContentPartPr/>
                <p14:nvPr/>
              </p14:nvContentPartPr>
              <p14:xfrm>
                <a:off x="7154190" y="2939610"/>
                <a:ext cx="74520" cy="478800"/>
              </p14:xfrm>
            </p:contentPart>
          </mc:Choice>
          <mc:Fallback xmlns="">
            <p:pic>
              <p:nvPicPr>
                <p:cNvPr id="413706" name="墨迹 413705">
                  <a:extLst>
                    <a:ext uri="{FF2B5EF4-FFF2-40B4-BE49-F238E27FC236}">
                      <a16:creationId xmlns:a16="http://schemas.microsoft.com/office/drawing/2014/main" id="{6B3AFD70-CF86-4CB6-93C2-847F944A0743}"/>
                    </a:ext>
                  </a:extLst>
                </p:cNvPr>
                <p:cNvPicPr/>
                <p:nvPr/>
              </p:nvPicPr>
              <p:blipFill>
                <a:blip r:embed="rId138"/>
                <a:stretch>
                  <a:fillRect/>
                </a:stretch>
              </p:blipFill>
              <p:spPr>
                <a:xfrm>
                  <a:off x="7136190" y="2921610"/>
                  <a:ext cx="11016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13707" name="墨迹 413706">
                  <a:extLst>
                    <a:ext uri="{FF2B5EF4-FFF2-40B4-BE49-F238E27FC236}">
                      <a16:creationId xmlns:a16="http://schemas.microsoft.com/office/drawing/2014/main" id="{4F000E6F-AE53-4D2F-9883-A5BE44A1DE14}"/>
                    </a:ext>
                  </a:extLst>
                </p14:cNvPr>
                <p14:cNvContentPartPr/>
                <p14:nvPr/>
              </p14:nvContentPartPr>
              <p14:xfrm>
                <a:off x="7154550" y="3083250"/>
                <a:ext cx="41760" cy="111600"/>
              </p14:xfrm>
            </p:contentPart>
          </mc:Choice>
          <mc:Fallback xmlns="">
            <p:pic>
              <p:nvPicPr>
                <p:cNvPr id="413707" name="墨迹 413706">
                  <a:extLst>
                    <a:ext uri="{FF2B5EF4-FFF2-40B4-BE49-F238E27FC236}">
                      <a16:creationId xmlns:a16="http://schemas.microsoft.com/office/drawing/2014/main" id="{4F000E6F-AE53-4D2F-9883-A5BE44A1DE14}"/>
                    </a:ext>
                  </a:extLst>
                </p:cNvPr>
                <p:cNvPicPr/>
                <p:nvPr/>
              </p:nvPicPr>
              <p:blipFill>
                <a:blip r:embed="rId140"/>
                <a:stretch>
                  <a:fillRect/>
                </a:stretch>
              </p:blipFill>
              <p:spPr>
                <a:xfrm>
                  <a:off x="7136910" y="3065250"/>
                  <a:ext cx="774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3708" name="墨迹 413707">
                  <a:extLst>
                    <a:ext uri="{FF2B5EF4-FFF2-40B4-BE49-F238E27FC236}">
                      <a16:creationId xmlns:a16="http://schemas.microsoft.com/office/drawing/2014/main" id="{B8983ECA-A14A-4C22-87A8-8779445E62FA}"/>
                    </a:ext>
                  </a:extLst>
                </p14:cNvPr>
                <p14:cNvContentPartPr/>
                <p14:nvPr/>
              </p14:nvContentPartPr>
              <p14:xfrm>
                <a:off x="7229070" y="2941770"/>
                <a:ext cx="133920" cy="161640"/>
              </p14:xfrm>
            </p:contentPart>
          </mc:Choice>
          <mc:Fallback xmlns="">
            <p:pic>
              <p:nvPicPr>
                <p:cNvPr id="413708" name="墨迹 413707">
                  <a:extLst>
                    <a:ext uri="{FF2B5EF4-FFF2-40B4-BE49-F238E27FC236}">
                      <a16:creationId xmlns:a16="http://schemas.microsoft.com/office/drawing/2014/main" id="{B8983ECA-A14A-4C22-87A8-8779445E62FA}"/>
                    </a:ext>
                  </a:extLst>
                </p:cNvPr>
                <p:cNvPicPr/>
                <p:nvPr/>
              </p:nvPicPr>
              <p:blipFill>
                <a:blip r:embed="rId142"/>
                <a:stretch>
                  <a:fillRect/>
                </a:stretch>
              </p:blipFill>
              <p:spPr>
                <a:xfrm>
                  <a:off x="7211430" y="2924130"/>
                  <a:ext cx="1695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3709" name="墨迹 413708">
                  <a:extLst>
                    <a:ext uri="{FF2B5EF4-FFF2-40B4-BE49-F238E27FC236}">
                      <a16:creationId xmlns:a16="http://schemas.microsoft.com/office/drawing/2014/main" id="{65F6F8CF-9FE6-49D0-A79D-86ABDE223832}"/>
                    </a:ext>
                  </a:extLst>
                </p14:cNvPr>
                <p14:cNvContentPartPr/>
                <p14:nvPr/>
              </p14:nvContentPartPr>
              <p14:xfrm>
                <a:off x="7251750" y="3096930"/>
                <a:ext cx="35280" cy="106920"/>
              </p14:xfrm>
            </p:contentPart>
          </mc:Choice>
          <mc:Fallback xmlns="">
            <p:pic>
              <p:nvPicPr>
                <p:cNvPr id="413709" name="墨迹 413708">
                  <a:extLst>
                    <a:ext uri="{FF2B5EF4-FFF2-40B4-BE49-F238E27FC236}">
                      <a16:creationId xmlns:a16="http://schemas.microsoft.com/office/drawing/2014/main" id="{65F6F8CF-9FE6-49D0-A79D-86ABDE223832}"/>
                    </a:ext>
                  </a:extLst>
                </p:cNvPr>
                <p:cNvPicPr/>
                <p:nvPr/>
              </p:nvPicPr>
              <p:blipFill>
                <a:blip r:embed="rId144"/>
                <a:stretch>
                  <a:fillRect/>
                </a:stretch>
              </p:blipFill>
              <p:spPr>
                <a:xfrm>
                  <a:off x="7233750" y="3078930"/>
                  <a:ext cx="709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13710" name="墨迹 413709">
                  <a:extLst>
                    <a:ext uri="{FF2B5EF4-FFF2-40B4-BE49-F238E27FC236}">
                      <a16:creationId xmlns:a16="http://schemas.microsoft.com/office/drawing/2014/main" id="{D0900371-4B87-4B92-A8FF-BBB9384599F5}"/>
                    </a:ext>
                  </a:extLst>
                </p14:cNvPr>
                <p14:cNvContentPartPr/>
                <p14:nvPr/>
              </p14:nvContentPartPr>
              <p14:xfrm>
                <a:off x="7251750" y="3083970"/>
                <a:ext cx="134640" cy="207360"/>
              </p14:xfrm>
            </p:contentPart>
          </mc:Choice>
          <mc:Fallback xmlns="">
            <p:pic>
              <p:nvPicPr>
                <p:cNvPr id="413710" name="墨迹 413709">
                  <a:extLst>
                    <a:ext uri="{FF2B5EF4-FFF2-40B4-BE49-F238E27FC236}">
                      <a16:creationId xmlns:a16="http://schemas.microsoft.com/office/drawing/2014/main" id="{D0900371-4B87-4B92-A8FF-BBB9384599F5}"/>
                    </a:ext>
                  </a:extLst>
                </p:cNvPr>
                <p:cNvPicPr/>
                <p:nvPr/>
              </p:nvPicPr>
              <p:blipFill>
                <a:blip r:embed="rId146"/>
                <a:stretch>
                  <a:fillRect/>
                </a:stretch>
              </p:blipFill>
              <p:spPr>
                <a:xfrm>
                  <a:off x="7233750" y="3065970"/>
                  <a:ext cx="1702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13711" name="墨迹 413710">
                  <a:extLst>
                    <a:ext uri="{FF2B5EF4-FFF2-40B4-BE49-F238E27FC236}">
                      <a16:creationId xmlns:a16="http://schemas.microsoft.com/office/drawing/2014/main" id="{439239F8-098C-4F4D-8FE4-23AE204E71B7}"/>
                    </a:ext>
                  </a:extLst>
                </p14:cNvPr>
                <p14:cNvContentPartPr/>
                <p14:nvPr/>
              </p14:nvContentPartPr>
              <p14:xfrm>
                <a:off x="7255350" y="3195570"/>
                <a:ext cx="286560" cy="148320"/>
              </p14:xfrm>
            </p:contentPart>
          </mc:Choice>
          <mc:Fallback xmlns="">
            <p:pic>
              <p:nvPicPr>
                <p:cNvPr id="413711" name="墨迹 413710">
                  <a:extLst>
                    <a:ext uri="{FF2B5EF4-FFF2-40B4-BE49-F238E27FC236}">
                      <a16:creationId xmlns:a16="http://schemas.microsoft.com/office/drawing/2014/main" id="{439239F8-098C-4F4D-8FE4-23AE204E71B7}"/>
                    </a:ext>
                  </a:extLst>
                </p:cNvPr>
                <p:cNvPicPr/>
                <p:nvPr/>
              </p:nvPicPr>
              <p:blipFill>
                <a:blip r:embed="rId148"/>
                <a:stretch>
                  <a:fillRect/>
                </a:stretch>
              </p:blipFill>
              <p:spPr>
                <a:xfrm>
                  <a:off x="7237350" y="3177930"/>
                  <a:ext cx="322200" cy="183960"/>
                </a:xfrm>
                <a:prstGeom prst="rect">
                  <a:avLst/>
                </a:prstGeom>
              </p:spPr>
            </p:pic>
          </mc:Fallback>
        </mc:AlternateContent>
      </p:grpSp>
      <p:grpSp>
        <p:nvGrpSpPr>
          <p:cNvPr id="413783" name="组合 413782">
            <a:extLst>
              <a:ext uri="{FF2B5EF4-FFF2-40B4-BE49-F238E27FC236}">
                <a16:creationId xmlns:a16="http://schemas.microsoft.com/office/drawing/2014/main" id="{289E176C-CF32-4D84-825C-41416598C581}"/>
              </a:ext>
            </a:extLst>
          </p:cNvPr>
          <p:cNvGrpSpPr/>
          <p:nvPr/>
        </p:nvGrpSpPr>
        <p:grpSpPr>
          <a:xfrm>
            <a:off x="6215310" y="3472050"/>
            <a:ext cx="2653560" cy="1406520"/>
            <a:chOff x="6215310" y="3472050"/>
            <a:chExt cx="2653560" cy="1406520"/>
          </a:xfrm>
        </p:grpSpPr>
        <mc:AlternateContent xmlns:mc="http://schemas.openxmlformats.org/markup-compatibility/2006" xmlns:p14="http://schemas.microsoft.com/office/powerpoint/2010/main">
          <mc:Choice Requires="p14">
            <p:contentPart p14:bwMode="auto" r:id="rId149">
              <p14:nvContentPartPr>
                <p14:cNvPr id="413713" name="墨迹 413712">
                  <a:extLst>
                    <a:ext uri="{FF2B5EF4-FFF2-40B4-BE49-F238E27FC236}">
                      <a16:creationId xmlns:a16="http://schemas.microsoft.com/office/drawing/2014/main" id="{75985A95-3777-4B4F-A3EE-19A26D85629B}"/>
                    </a:ext>
                  </a:extLst>
                </p14:cNvPr>
                <p14:cNvContentPartPr/>
                <p14:nvPr/>
              </p14:nvContentPartPr>
              <p14:xfrm>
                <a:off x="6296310" y="3530010"/>
                <a:ext cx="170640" cy="171720"/>
              </p14:xfrm>
            </p:contentPart>
          </mc:Choice>
          <mc:Fallback xmlns="">
            <p:pic>
              <p:nvPicPr>
                <p:cNvPr id="413713" name="墨迹 413712">
                  <a:extLst>
                    <a:ext uri="{FF2B5EF4-FFF2-40B4-BE49-F238E27FC236}">
                      <a16:creationId xmlns:a16="http://schemas.microsoft.com/office/drawing/2014/main" id="{75985A95-3777-4B4F-A3EE-19A26D85629B}"/>
                    </a:ext>
                  </a:extLst>
                </p:cNvPr>
                <p:cNvPicPr/>
                <p:nvPr/>
              </p:nvPicPr>
              <p:blipFill>
                <a:blip r:embed="rId150"/>
                <a:stretch>
                  <a:fillRect/>
                </a:stretch>
              </p:blipFill>
              <p:spPr>
                <a:xfrm>
                  <a:off x="6278310" y="3512370"/>
                  <a:ext cx="2062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13714" name="墨迹 413713">
                  <a:extLst>
                    <a:ext uri="{FF2B5EF4-FFF2-40B4-BE49-F238E27FC236}">
                      <a16:creationId xmlns:a16="http://schemas.microsoft.com/office/drawing/2014/main" id="{4C0AF989-C6E4-46D5-A358-2193584D03A6}"/>
                    </a:ext>
                  </a:extLst>
                </p14:cNvPr>
                <p14:cNvContentPartPr/>
                <p14:nvPr/>
              </p14:nvContentPartPr>
              <p14:xfrm>
                <a:off x="6311070" y="3686970"/>
                <a:ext cx="191880" cy="32760"/>
              </p14:xfrm>
            </p:contentPart>
          </mc:Choice>
          <mc:Fallback xmlns="">
            <p:pic>
              <p:nvPicPr>
                <p:cNvPr id="413714" name="墨迹 413713">
                  <a:extLst>
                    <a:ext uri="{FF2B5EF4-FFF2-40B4-BE49-F238E27FC236}">
                      <a16:creationId xmlns:a16="http://schemas.microsoft.com/office/drawing/2014/main" id="{4C0AF989-C6E4-46D5-A358-2193584D03A6}"/>
                    </a:ext>
                  </a:extLst>
                </p:cNvPr>
                <p:cNvPicPr/>
                <p:nvPr/>
              </p:nvPicPr>
              <p:blipFill>
                <a:blip r:embed="rId152"/>
                <a:stretch>
                  <a:fillRect/>
                </a:stretch>
              </p:blipFill>
              <p:spPr>
                <a:xfrm>
                  <a:off x="6293070" y="3668970"/>
                  <a:ext cx="2275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13715" name="墨迹 413714">
                  <a:extLst>
                    <a:ext uri="{FF2B5EF4-FFF2-40B4-BE49-F238E27FC236}">
                      <a16:creationId xmlns:a16="http://schemas.microsoft.com/office/drawing/2014/main" id="{B3912573-9D28-4CB3-BF40-D38C4A61B7B2}"/>
                    </a:ext>
                  </a:extLst>
                </p14:cNvPr>
                <p14:cNvContentPartPr/>
                <p14:nvPr/>
              </p14:nvContentPartPr>
              <p14:xfrm>
                <a:off x="6215310" y="3748890"/>
                <a:ext cx="421560" cy="83160"/>
              </p14:xfrm>
            </p:contentPart>
          </mc:Choice>
          <mc:Fallback xmlns="">
            <p:pic>
              <p:nvPicPr>
                <p:cNvPr id="413715" name="墨迹 413714">
                  <a:extLst>
                    <a:ext uri="{FF2B5EF4-FFF2-40B4-BE49-F238E27FC236}">
                      <a16:creationId xmlns:a16="http://schemas.microsoft.com/office/drawing/2014/main" id="{B3912573-9D28-4CB3-BF40-D38C4A61B7B2}"/>
                    </a:ext>
                  </a:extLst>
                </p:cNvPr>
                <p:cNvPicPr/>
                <p:nvPr/>
              </p:nvPicPr>
              <p:blipFill>
                <a:blip r:embed="rId154"/>
                <a:stretch>
                  <a:fillRect/>
                </a:stretch>
              </p:blipFill>
              <p:spPr>
                <a:xfrm>
                  <a:off x="6197310" y="3731250"/>
                  <a:ext cx="4572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13716" name="墨迹 413715">
                  <a:extLst>
                    <a:ext uri="{FF2B5EF4-FFF2-40B4-BE49-F238E27FC236}">
                      <a16:creationId xmlns:a16="http://schemas.microsoft.com/office/drawing/2014/main" id="{D03BB09B-C11B-4E11-AB2D-C8A0C7F917FB}"/>
                    </a:ext>
                  </a:extLst>
                </p14:cNvPr>
                <p14:cNvContentPartPr/>
                <p14:nvPr/>
              </p14:nvContentPartPr>
              <p14:xfrm>
                <a:off x="6427350" y="3593370"/>
                <a:ext cx="192960" cy="354240"/>
              </p14:xfrm>
            </p:contentPart>
          </mc:Choice>
          <mc:Fallback xmlns="">
            <p:pic>
              <p:nvPicPr>
                <p:cNvPr id="413716" name="墨迹 413715">
                  <a:extLst>
                    <a:ext uri="{FF2B5EF4-FFF2-40B4-BE49-F238E27FC236}">
                      <a16:creationId xmlns:a16="http://schemas.microsoft.com/office/drawing/2014/main" id="{D03BB09B-C11B-4E11-AB2D-C8A0C7F917FB}"/>
                    </a:ext>
                  </a:extLst>
                </p:cNvPr>
                <p:cNvPicPr/>
                <p:nvPr/>
              </p:nvPicPr>
              <p:blipFill>
                <a:blip r:embed="rId156"/>
                <a:stretch>
                  <a:fillRect/>
                </a:stretch>
              </p:blipFill>
              <p:spPr>
                <a:xfrm>
                  <a:off x="6409710" y="3575730"/>
                  <a:ext cx="2286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413717" name="墨迹 413716">
                  <a:extLst>
                    <a:ext uri="{FF2B5EF4-FFF2-40B4-BE49-F238E27FC236}">
                      <a16:creationId xmlns:a16="http://schemas.microsoft.com/office/drawing/2014/main" id="{8AD57418-5263-440B-BDB8-4CBED10E0239}"/>
                    </a:ext>
                  </a:extLst>
                </p14:cNvPr>
                <p14:cNvContentPartPr/>
                <p14:nvPr/>
              </p14:nvContentPartPr>
              <p14:xfrm>
                <a:off x="6716070" y="3548370"/>
                <a:ext cx="117000" cy="294120"/>
              </p14:xfrm>
            </p:contentPart>
          </mc:Choice>
          <mc:Fallback xmlns="">
            <p:pic>
              <p:nvPicPr>
                <p:cNvPr id="413717" name="墨迹 413716">
                  <a:extLst>
                    <a:ext uri="{FF2B5EF4-FFF2-40B4-BE49-F238E27FC236}">
                      <a16:creationId xmlns:a16="http://schemas.microsoft.com/office/drawing/2014/main" id="{8AD57418-5263-440B-BDB8-4CBED10E0239}"/>
                    </a:ext>
                  </a:extLst>
                </p:cNvPr>
                <p:cNvPicPr/>
                <p:nvPr/>
              </p:nvPicPr>
              <p:blipFill>
                <a:blip r:embed="rId158"/>
                <a:stretch>
                  <a:fillRect/>
                </a:stretch>
              </p:blipFill>
              <p:spPr>
                <a:xfrm>
                  <a:off x="6698070" y="3530370"/>
                  <a:ext cx="15264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413718" name="墨迹 413717">
                  <a:extLst>
                    <a:ext uri="{FF2B5EF4-FFF2-40B4-BE49-F238E27FC236}">
                      <a16:creationId xmlns:a16="http://schemas.microsoft.com/office/drawing/2014/main" id="{AEA793A0-7727-4DB3-A189-D6AA65BB1301}"/>
                    </a:ext>
                  </a:extLst>
                </p14:cNvPr>
                <p14:cNvContentPartPr/>
                <p14:nvPr/>
              </p14:nvContentPartPr>
              <p14:xfrm>
                <a:off x="6704190" y="3872010"/>
                <a:ext cx="175320" cy="78480"/>
              </p14:xfrm>
            </p:contentPart>
          </mc:Choice>
          <mc:Fallback xmlns="">
            <p:pic>
              <p:nvPicPr>
                <p:cNvPr id="413718" name="墨迹 413717">
                  <a:extLst>
                    <a:ext uri="{FF2B5EF4-FFF2-40B4-BE49-F238E27FC236}">
                      <a16:creationId xmlns:a16="http://schemas.microsoft.com/office/drawing/2014/main" id="{AEA793A0-7727-4DB3-A189-D6AA65BB1301}"/>
                    </a:ext>
                  </a:extLst>
                </p:cNvPr>
                <p:cNvPicPr/>
                <p:nvPr/>
              </p:nvPicPr>
              <p:blipFill>
                <a:blip r:embed="rId160"/>
                <a:stretch>
                  <a:fillRect/>
                </a:stretch>
              </p:blipFill>
              <p:spPr>
                <a:xfrm>
                  <a:off x="6686550" y="3854010"/>
                  <a:ext cx="210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413719" name="墨迹 413718">
                  <a:extLst>
                    <a:ext uri="{FF2B5EF4-FFF2-40B4-BE49-F238E27FC236}">
                      <a16:creationId xmlns:a16="http://schemas.microsoft.com/office/drawing/2014/main" id="{62EF331E-7357-44CB-8207-802993CF5883}"/>
                    </a:ext>
                  </a:extLst>
                </p14:cNvPr>
                <p14:cNvContentPartPr/>
                <p14:nvPr/>
              </p14:nvContentPartPr>
              <p14:xfrm>
                <a:off x="6918390" y="3629370"/>
                <a:ext cx="22680" cy="181800"/>
              </p14:xfrm>
            </p:contentPart>
          </mc:Choice>
          <mc:Fallback xmlns="">
            <p:pic>
              <p:nvPicPr>
                <p:cNvPr id="413719" name="墨迹 413718">
                  <a:extLst>
                    <a:ext uri="{FF2B5EF4-FFF2-40B4-BE49-F238E27FC236}">
                      <a16:creationId xmlns:a16="http://schemas.microsoft.com/office/drawing/2014/main" id="{62EF331E-7357-44CB-8207-802993CF5883}"/>
                    </a:ext>
                  </a:extLst>
                </p:cNvPr>
                <p:cNvPicPr/>
                <p:nvPr/>
              </p:nvPicPr>
              <p:blipFill>
                <a:blip r:embed="rId162"/>
                <a:stretch>
                  <a:fillRect/>
                </a:stretch>
              </p:blipFill>
              <p:spPr>
                <a:xfrm>
                  <a:off x="6900390" y="3611730"/>
                  <a:ext cx="583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413720" name="墨迹 413719">
                  <a:extLst>
                    <a:ext uri="{FF2B5EF4-FFF2-40B4-BE49-F238E27FC236}">
                      <a16:creationId xmlns:a16="http://schemas.microsoft.com/office/drawing/2014/main" id="{04F36BA2-F205-4F0A-8A2E-F6F16A04790D}"/>
                    </a:ext>
                  </a:extLst>
                </p14:cNvPr>
                <p14:cNvContentPartPr/>
                <p14:nvPr/>
              </p14:nvContentPartPr>
              <p14:xfrm>
                <a:off x="6964470" y="3623610"/>
                <a:ext cx="175320" cy="195840"/>
              </p14:xfrm>
            </p:contentPart>
          </mc:Choice>
          <mc:Fallback xmlns="">
            <p:pic>
              <p:nvPicPr>
                <p:cNvPr id="413720" name="墨迹 413719">
                  <a:extLst>
                    <a:ext uri="{FF2B5EF4-FFF2-40B4-BE49-F238E27FC236}">
                      <a16:creationId xmlns:a16="http://schemas.microsoft.com/office/drawing/2014/main" id="{04F36BA2-F205-4F0A-8A2E-F6F16A04790D}"/>
                    </a:ext>
                  </a:extLst>
                </p:cNvPr>
                <p:cNvPicPr/>
                <p:nvPr/>
              </p:nvPicPr>
              <p:blipFill>
                <a:blip r:embed="rId164"/>
                <a:stretch>
                  <a:fillRect/>
                </a:stretch>
              </p:blipFill>
              <p:spPr>
                <a:xfrm>
                  <a:off x="6946470" y="3605970"/>
                  <a:ext cx="2109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413721" name="墨迹 413720">
                  <a:extLst>
                    <a:ext uri="{FF2B5EF4-FFF2-40B4-BE49-F238E27FC236}">
                      <a16:creationId xmlns:a16="http://schemas.microsoft.com/office/drawing/2014/main" id="{8FF5B393-49F3-443B-803F-406ABDBDE2E0}"/>
                    </a:ext>
                  </a:extLst>
                </p14:cNvPr>
                <p14:cNvContentPartPr/>
                <p14:nvPr/>
              </p14:nvContentPartPr>
              <p14:xfrm>
                <a:off x="6979950" y="3681210"/>
                <a:ext cx="157680" cy="172080"/>
              </p14:xfrm>
            </p:contentPart>
          </mc:Choice>
          <mc:Fallback xmlns="">
            <p:pic>
              <p:nvPicPr>
                <p:cNvPr id="413721" name="墨迹 413720">
                  <a:extLst>
                    <a:ext uri="{FF2B5EF4-FFF2-40B4-BE49-F238E27FC236}">
                      <a16:creationId xmlns:a16="http://schemas.microsoft.com/office/drawing/2014/main" id="{8FF5B393-49F3-443B-803F-406ABDBDE2E0}"/>
                    </a:ext>
                  </a:extLst>
                </p:cNvPr>
                <p:cNvPicPr/>
                <p:nvPr/>
              </p:nvPicPr>
              <p:blipFill>
                <a:blip r:embed="rId166"/>
                <a:stretch>
                  <a:fillRect/>
                </a:stretch>
              </p:blipFill>
              <p:spPr>
                <a:xfrm>
                  <a:off x="6961950" y="3663570"/>
                  <a:ext cx="1933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413723" name="墨迹 413722">
                  <a:extLst>
                    <a:ext uri="{FF2B5EF4-FFF2-40B4-BE49-F238E27FC236}">
                      <a16:creationId xmlns:a16="http://schemas.microsoft.com/office/drawing/2014/main" id="{04174537-9077-4010-AE3B-AEC2DDA1E033}"/>
                    </a:ext>
                  </a:extLst>
                </p14:cNvPr>
                <p14:cNvContentPartPr/>
                <p14:nvPr/>
              </p14:nvContentPartPr>
              <p14:xfrm>
                <a:off x="7203510" y="3513450"/>
                <a:ext cx="105480" cy="166320"/>
              </p14:xfrm>
            </p:contentPart>
          </mc:Choice>
          <mc:Fallback xmlns="">
            <p:pic>
              <p:nvPicPr>
                <p:cNvPr id="413723" name="墨迹 413722">
                  <a:extLst>
                    <a:ext uri="{FF2B5EF4-FFF2-40B4-BE49-F238E27FC236}">
                      <a16:creationId xmlns:a16="http://schemas.microsoft.com/office/drawing/2014/main" id="{04174537-9077-4010-AE3B-AEC2DDA1E033}"/>
                    </a:ext>
                  </a:extLst>
                </p:cNvPr>
                <p:cNvPicPr/>
                <p:nvPr/>
              </p:nvPicPr>
              <p:blipFill>
                <a:blip r:embed="rId168"/>
                <a:stretch>
                  <a:fillRect/>
                </a:stretch>
              </p:blipFill>
              <p:spPr>
                <a:xfrm>
                  <a:off x="7185510" y="3495450"/>
                  <a:ext cx="1411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413724" name="墨迹 413723">
                  <a:extLst>
                    <a:ext uri="{FF2B5EF4-FFF2-40B4-BE49-F238E27FC236}">
                      <a16:creationId xmlns:a16="http://schemas.microsoft.com/office/drawing/2014/main" id="{22B81545-5EC7-44B3-8DEC-8CA4A4639751}"/>
                    </a:ext>
                  </a:extLst>
                </p14:cNvPr>
                <p14:cNvContentPartPr/>
                <p14:nvPr/>
              </p14:nvContentPartPr>
              <p14:xfrm>
                <a:off x="7249950" y="3549810"/>
                <a:ext cx="52560" cy="105120"/>
              </p14:xfrm>
            </p:contentPart>
          </mc:Choice>
          <mc:Fallback xmlns="">
            <p:pic>
              <p:nvPicPr>
                <p:cNvPr id="413724" name="墨迹 413723">
                  <a:extLst>
                    <a:ext uri="{FF2B5EF4-FFF2-40B4-BE49-F238E27FC236}">
                      <a16:creationId xmlns:a16="http://schemas.microsoft.com/office/drawing/2014/main" id="{22B81545-5EC7-44B3-8DEC-8CA4A4639751}"/>
                    </a:ext>
                  </a:extLst>
                </p:cNvPr>
                <p:cNvPicPr/>
                <p:nvPr/>
              </p:nvPicPr>
              <p:blipFill>
                <a:blip r:embed="rId170"/>
                <a:stretch>
                  <a:fillRect/>
                </a:stretch>
              </p:blipFill>
              <p:spPr>
                <a:xfrm>
                  <a:off x="7231950" y="3531810"/>
                  <a:ext cx="882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413725" name="墨迹 413724">
                  <a:extLst>
                    <a:ext uri="{FF2B5EF4-FFF2-40B4-BE49-F238E27FC236}">
                      <a16:creationId xmlns:a16="http://schemas.microsoft.com/office/drawing/2014/main" id="{1E944872-F907-4F8C-BBEF-1FAEE51FB3AC}"/>
                    </a:ext>
                  </a:extLst>
                </p14:cNvPr>
                <p14:cNvContentPartPr/>
                <p14:nvPr/>
              </p14:nvContentPartPr>
              <p14:xfrm>
                <a:off x="7347510" y="3472050"/>
                <a:ext cx="110880" cy="95760"/>
              </p14:xfrm>
            </p:contentPart>
          </mc:Choice>
          <mc:Fallback xmlns="">
            <p:pic>
              <p:nvPicPr>
                <p:cNvPr id="413725" name="墨迹 413724">
                  <a:extLst>
                    <a:ext uri="{FF2B5EF4-FFF2-40B4-BE49-F238E27FC236}">
                      <a16:creationId xmlns:a16="http://schemas.microsoft.com/office/drawing/2014/main" id="{1E944872-F907-4F8C-BBEF-1FAEE51FB3AC}"/>
                    </a:ext>
                  </a:extLst>
                </p:cNvPr>
                <p:cNvPicPr/>
                <p:nvPr/>
              </p:nvPicPr>
              <p:blipFill>
                <a:blip r:embed="rId172"/>
                <a:stretch>
                  <a:fillRect/>
                </a:stretch>
              </p:blipFill>
              <p:spPr>
                <a:xfrm>
                  <a:off x="7329510" y="3454050"/>
                  <a:ext cx="1465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413726" name="墨迹 413725">
                  <a:extLst>
                    <a:ext uri="{FF2B5EF4-FFF2-40B4-BE49-F238E27FC236}">
                      <a16:creationId xmlns:a16="http://schemas.microsoft.com/office/drawing/2014/main" id="{6B3221BB-5A11-45B5-9F91-6F154E2811C4}"/>
                    </a:ext>
                  </a:extLst>
                </p14:cNvPr>
                <p14:cNvContentPartPr/>
                <p14:nvPr/>
              </p14:nvContentPartPr>
              <p14:xfrm>
                <a:off x="7416630" y="3504810"/>
                <a:ext cx="45720" cy="90360"/>
              </p14:xfrm>
            </p:contentPart>
          </mc:Choice>
          <mc:Fallback xmlns="">
            <p:pic>
              <p:nvPicPr>
                <p:cNvPr id="413726" name="墨迹 413725">
                  <a:extLst>
                    <a:ext uri="{FF2B5EF4-FFF2-40B4-BE49-F238E27FC236}">
                      <a16:creationId xmlns:a16="http://schemas.microsoft.com/office/drawing/2014/main" id="{6B3221BB-5A11-45B5-9F91-6F154E2811C4}"/>
                    </a:ext>
                  </a:extLst>
                </p:cNvPr>
                <p:cNvPicPr/>
                <p:nvPr/>
              </p:nvPicPr>
              <p:blipFill>
                <a:blip r:embed="rId174"/>
                <a:stretch>
                  <a:fillRect/>
                </a:stretch>
              </p:blipFill>
              <p:spPr>
                <a:xfrm>
                  <a:off x="7398990" y="3486810"/>
                  <a:ext cx="81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13727" name="墨迹 413726">
                  <a:extLst>
                    <a:ext uri="{FF2B5EF4-FFF2-40B4-BE49-F238E27FC236}">
                      <a16:creationId xmlns:a16="http://schemas.microsoft.com/office/drawing/2014/main" id="{46E9F42A-DE33-4506-8B6F-24280C7530EC}"/>
                    </a:ext>
                  </a:extLst>
                </p14:cNvPr>
                <p14:cNvContentPartPr/>
                <p14:nvPr/>
              </p14:nvContentPartPr>
              <p14:xfrm>
                <a:off x="7197390" y="3597690"/>
                <a:ext cx="174240" cy="176040"/>
              </p14:xfrm>
            </p:contentPart>
          </mc:Choice>
          <mc:Fallback xmlns="">
            <p:pic>
              <p:nvPicPr>
                <p:cNvPr id="413727" name="墨迹 413726">
                  <a:extLst>
                    <a:ext uri="{FF2B5EF4-FFF2-40B4-BE49-F238E27FC236}">
                      <a16:creationId xmlns:a16="http://schemas.microsoft.com/office/drawing/2014/main" id="{46E9F42A-DE33-4506-8B6F-24280C7530EC}"/>
                    </a:ext>
                  </a:extLst>
                </p:cNvPr>
                <p:cNvPicPr/>
                <p:nvPr/>
              </p:nvPicPr>
              <p:blipFill>
                <a:blip r:embed="rId176"/>
                <a:stretch>
                  <a:fillRect/>
                </a:stretch>
              </p:blipFill>
              <p:spPr>
                <a:xfrm>
                  <a:off x="7179390" y="3579690"/>
                  <a:ext cx="2098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413728" name="墨迹 413727">
                  <a:extLst>
                    <a:ext uri="{FF2B5EF4-FFF2-40B4-BE49-F238E27FC236}">
                      <a16:creationId xmlns:a16="http://schemas.microsoft.com/office/drawing/2014/main" id="{3498AA0E-6CCE-42BB-8D6E-3753F352FABE}"/>
                    </a:ext>
                  </a:extLst>
                </p14:cNvPr>
                <p14:cNvContentPartPr/>
                <p14:nvPr/>
              </p14:nvContentPartPr>
              <p14:xfrm>
                <a:off x="7292430" y="3654210"/>
                <a:ext cx="258840" cy="170640"/>
              </p14:xfrm>
            </p:contentPart>
          </mc:Choice>
          <mc:Fallback xmlns="">
            <p:pic>
              <p:nvPicPr>
                <p:cNvPr id="413728" name="墨迹 413727">
                  <a:extLst>
                    <a:ext uri="{FF2B5EF4-FFF2-40B4-BE49-F238E27FC236}">
                      <a16:creationId xmlns:a16="http://schemas.microsoft.com/office/drawing/2014/main" id="{3498AA0E-6CCE-42BB-8D6E-3753F352FABE}"/>
                    </a:ext>
                  </a:extLst>
                </p:cNvPr>
                <p:cNvPicPr/>
                <p:nvPr/>
              </p:nvPicPr>
              <p:blipFill>
                <a:blip r:embed="rId178"/>
                <a:stretch>
                  <a:fillRect/>
                </a:stretch>
              </p:blipFill>
              <p:spPr>
                <a:xfrm>
                  <a:off x="7274790" y="3636210"/>
                  <a:ext cx="2944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413729" name="墨迹 413728">
                  <a:extLst>
                    <a:ext uri="{FF2B5EF4-FFF2-40B4-BE49-F238E27FC236}">
                      <a16:creationId xmlns:a16="http://schemas.microsoft.com/office/drawing/2014/main" id="{828AFD40-BEA1-4161-9DAC-B942EBF39256}"/>
                    </a:ext>
                  </a:extLst>
                </p14:cNvPr>
                <p14:cNvContentPartPr/>
                <p14:nvPr/>
              </p14:nvContentPartPr>
              <p14:xfrm>
                <a:off x="7296030" y="3765450"/>
                <a:ext cx="184320" cy="185040"/>
              </p14:xfrm>
            </p:contentPart>
          </mc:Choice>
          <mc:Fallback xmlns="">
            <p:pic>
              <p:nvPicPr>
                <p:cNvPr id="413729" name="墨迹 413728">
                  <a:extLst>
                    <a:ext uri="{FF2B5EF4-FFF2-40B4-BE49-F238E27FC236}">
                      <a16:creationId xmlns:a16="http://schemas.microsoft.com/office/drawing/2014/main" id="{828AFD40-BEA1-4161-9DAC-B942EBF39256}"/>
                    </a:ext>
                  </a:extLst>
                </p:cNvPr>
                <p:cNvPicPr/>
                <p:nvPr/>
              </p:nvPicPr>
              <p:blipFill>
                <a:blip r:embed="rId180"/>
                <a:stretch>
                  <a:fillRect/>
                </a:stretch>
              </p:blipFill>
              <p:spPr>
                <a:xfrm>
                  <a:off x="7278030" y="3747810"/>
                  <a:ext cx="2199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413731" name="墨迹 413730">
                  <a:extLst>
                    <a:ext uri="{FF2B5EF4-FFF2-40B4-BE49-F238E27FC236}">
                      <a16:creationId xmlns:a16="http://schemas.microsoft.com/office/drawing/2014/main" id="{EA17FEB7-071D-4A07-ABA7-6F01B6F06D6E}"/>
                    </a:ext>
                  </a:extLst>
                </p14:cNvPr>
                <p14:cNvContentPartPr/>
                <p14:nvPr/>
              </p14:nvContentPartPr>
              <p14:xfrm>
                <a:off x="7663230" y="3634770"/>
                <a:ext cx="24480" cy="115200"/>
              </p14:xfrm>
            </p:contentPart>
          </mc:Choice>
          <mc:Fallback xmlns="">
            <p:pic>
              <p:nvPicPr>
                <p:cNvPr id="413731" name="墨迹 413730">
                  <a:extLst>
                    <a:ext uri="{FF2B5EF4-FFF2-40B4-BE49-F238E27FC236}">
                      <a16:creationId xmlns:a16="http://schemas.microsoft.com/office/drawing/2014/main" id="{EA17FEB7-071D-4A07-ABA7-6F01B6F06D6E}"/>
                    </a:ext>
                  </a:extLst>
                </p:cNvPr>
                <p:cNvPicPr/>
                <p:nvPr/>
              </p:nvPicPr>
              <p:blipFill>
                <a:blip r:embed="rId182"/>
                <a:stretch>
                  <a:fillRect/>
                </a:stretch>
              </p:blipFill>
              <p:spPr>
                <a:xfrm>
                  <a:off x="7645230" y="3617130"/>
                  <a:ext cx="601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413732" name="墨迹 413731">
                  <a:extLst>
                    <a:ext uri="{FF2B5EF4-FFF2-40B4-BE49-F238E27FC236}">
                      <a16:creationId xmlns:a16="http://schemas.microsoft.com/office/drawing/2014/main" id="{86DBB520-D3A8-4B9D-A8C0-AD9F0CAF193A}"/>
                    </a:ext>
                  </a:extLst>
                </p14:cNvPr>
                <p14:cNvContentPartPr/>
                <p14:nvPr/>
              </p14:nvContentPartPr>
              <p14:xfrm>
                <a:off x="7710390" y="3620010"/>
                <a:ext cx="151200" cy="144000"/>
              </p14:xfrm>
            </p:contentPart>
          </mc:Choice>
          <mc:Fallback xmlns="">
            <p:pic>
              <p:nvPicPr>
                <p:cNvPr id="413732" name="墨迹 413731">
                  <a:extLst>
                    <a:ext uri="{FF2B5EF4-FFF2-40B4-BE49-F238E27FC236}">
                      <a16:creationId xmlns:a16="http://schemas.microsoft.com/office/drawing/2014/main" id="{86DBB520-D3A8-4B9D-A8C0-AD9F0CAF193A}"/>
                    </a:ext>
                  </a:extLst>
                </p:cNvPr>
                <p:cNvPicPr/>
                <p:nvPr/>
              </p:nvPicPr>
              <p:blipFill>
                <a:blip r:embed="rId184"/>
                <a:stretch>
                  <a:fillRect/>
                </a:stretch>
              </p:blipFill>
              <p:spPr>
                <a:xfrm>
                  <a:off x="7692750" y="3602370"/>
                  <a:ext cx="1868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413733" name="墨迹 413732">
                  <a:extLst>
                    <a:ext uri="{FF2B5EF4-FFF2-40B4-BE49-F238E27FC236}">
                      <a16:creationId xmlns:a16="http://schemas.microsoft.com/office/drawing/2014/main" id="{19E05D28-BDF4-4060-BBF7-563332E52932}"/>
                    </a:ext>
                  </a:extLst>
                </p14:cNvPr>
                <p14:cNvContentPartPr/>
                <p14:nvPr/>
              </p14:nvContentPartPr>
              <p14:xfrm>
                <a:off x="7691670" y="3712890"/>
                <a:ext cx="109800" cy="27720"/>
              </p14:xfrm>
            </p:contentPart>
          </mc:Choice>
          <mc:Fallback xmlns="">
            <p:pic>
              <p:nvPicPr>
                <p:cNvPr id="413733" name="墨迹 413732">
                  <a:extLst>
                    <a:ext uri="{FF2B5EF4-FFF2-40B4-BE49-F238E27FC236}">
                      <a16:creationId xmlns:a16="http://schemas.microsoft.com/office/drawing/2014/main" id="{19E05D28-BDF4-4060-BBF7-563332E52932}"/>
                    </a:ext>
                  </a:extLst>
                </p:cNvPr>
                <p:cNvPicPr/>
                <p:nvPr/>
              </p:nvPicPr>
              <p:blipFill>
                <a:blip r:embed="rId186"/>
                <a:stretch>
                  <a:fillRect/>
                </a:stretch>
              </p:blipFill>
              <p:spPr>
                <a:xfrm>
                  <a:off x="7673670" y="3694890"/>
                  <a:ext cx="1454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413734" name="墨迹 413733">
                  <a:extLst>
                    <a:ext uri="{FF2B5EF4-FFF2-40B4-BE49-F238E27FC236}">
                      <a16:creationId xmlns:a16="http://schemas.microsoft.com/office/drawing/2014/main" id="{72679438-F496-49FC-9266-7A042A9142EC}"/>
                    </a:ext>
                  </a:extLst>
                </p14:cNvPr>
                <p14:cNvContentPartPr/>
                <p14:nvPr/>
              </p14:nvContentPartPr>
              <p14:xfrm>
                <a:off x="7716870" y="3766170"/>
                <a:ext cx="76680" cy="18000"/>
              </p14:xfrm>
            </p:contentPart>
          </mc:Choice>
          <mc:Fallback xmlns="">
            <p:pic>
              <p:nvPicPr>
                <p:cNvPr id="413734" name="墨迹 413733">
                  <a:extLst>
                    <a:ext uri="{FF2B5EF4-FFF2-40B4-BE49-F238E27FC236}">
                      <a16:creationId xmlns:a16="http://schemas.microsoft.com/office/drawing/2014/main" id="{72679438-F496-49FC-9266-7A042A9142EC}"/>
                    </a:ext>
                  </a:extLst>
                </p:cNvPr>
                <p:cNvPicPr/>
                <p:nvPr/>
              </p:nvPicPr>
              <p:blipFill>
                <a:blip r:embed="rId188"/>
                <a:stretch>
                  <a:fillRect/>
                </a:stretch>
              </p:blipFill>
              <p:spPr>
                <a:xfrm>
                  <a:off x="7699230" y="3748170"/>
                  <a:ext cx="1123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413735" name="墨迹 413734">
                  <a:extLst>
                    <a:ext uri="{FF2B5EF4-FFF2-40B4-BE49-F238E27FC236}">
                      <a16:creationId xmlns:a16="http://schemas.microsoft.com/office/drawing/2014/main" id="{B9A9C755-F16D-471C-869D-BC976A9B28A3}"/>
                    </a:ext>
                  </a:extLst>
                </p14:cNvPr>
                <p14:cNvContentPartPr/>
                <p14:nvPr/>
              </p14:nvContentPartPr>
              <p14:xfrm>
                <a:off x="7750710" y="3503730"/>
                <a:ext cx="163440" cy="426960"/>
              </p14:xfrm>
            </p:contentPart>
          </mc:Choice>
          <mc:Fallback xmlns="">
            <p:pic>
              <p:nvPicPr>
                <p:cNvPr id="413735" name="墨迹 413734">
                  <a:extLst>
                    <a:ext uri="{FF2B5EF4-FFF2-40B4-BE49-F238E27FC236}">
                      <a16:creationId xmlns:a16="http://schemas.microsoft.com/office/drawing/2014/main" id="{B9A9C755-F16D-471C-869D-BC976A9B28A3}"/>
                    </a:ext>
                  </a:extLst>
                </p:cNvPr>
                <p:cNvPicPr/>
                <p:nvPr/>
              </p:nvPicPr>
              <p:blipFill>
                <a:blip r:embed="rId190"/>
                <a:stretch>
                  <a:fillRect/>
                </a:stretch>
              </p:blipFill>
              <p:spPr>
                <a:xfrm>
                  <a:off x="7732710" y="3485730"/>
                  <a:ext cx="19908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413736" name="墨迹 413735">
                  <a:extLst>
                    <a:ext uri="{FF2B5EF4-FFF2-40B4-BE49-F238E27FC236}">
                      <a16:creationId xmlns:a16="http://schemas.microsoft.com/office/drawing/2014/main" id="{BB51443A-4C13-4814-BF55-AA37A6DD0B7C}"/>
                    </a:ext>
                  </a:extLst>
                </p14:cNvPr>
                <p14:cNvContentPartPr/>
                <p14:nvPr/>
              </p14:nvContentPartPr>
              <p14:xfrm>
                <a:off x="7956270" y="3587970"/>
                <a:ext cx="45360" cy="184680"/>
              </p14:xfrm>
            </p:contentPart>
          </mc:Choice>
          <mc:Fallback xmlns="">
            <p:pic>
              <p:nvPicPr>
                <p:cNvPr id="413736" name="墨迹 413735">
                  <a:extLst>
                    <a:ext uri="{FF2B5EF4-FFF2-40B4-BE49-F238E27FC236}">
                      <a16:creationId xmlns:a16="http://schemas.microsoft.com/office/drawing/2014/main" id="{BB51443A-4C13-4814-BF55-AA37A6DD0B7C}"/>
                    </a:ext>
                  </a:extLst>
                </p:cNvPr>
                <p:cNvPicPr/>
                <p:nvPr/>
              </p:nvPicPr>
              <p:blipFill>
                <a:blip r:embed="rId192"/>
                <a:stretch>
                  <a:fillRect/>
                </a:stretch>
              </p:blipFill>
              <p:spPr>
                <a:xfrm>
                  <a:off x="7938630" y="3570330"/>
                  <a:ext cx="810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413737" name="墨迹 413736">
                  <a:extLst>
                    <a:ext uri="{FF2B5EF4-FFF2-40B4-BE49-F238E27FC236}">
                      <a16:creationId xmlns:a16="http://schemas.microsoft.com/office/drawing/2014/main" id="{3199C37D-17A2-4319-B2FE-6B039B9D53F4}"/>
                    </a:ext>
                  </a:extLst>
                </p14:cNvPr>
                <p14:cNvContentPartPr/>
                <p14:nvPr/>
              </p14:nvContentPartPr>
              <p14:xfrm>
                <a:off x="7948710" y="3789570"/>
                <a:ext cx="61200" cy="119160"/>
              </p14:xfrm>
            </p:contentPart>
          </mc:Choice>
          <mc:Fallback xmlns="">
            <p:pic>
              <p:nvPicPr>
                <p:cNvPr id="413737" name="墨迹 413736">
                  <a:extLst>
                    <a:ext uri="{FF2B5EF4-FFF2-40B4-BE49-F238E27FC236}">
                      <a16:creationId xmlns:a16="http://schemas.microsoft.com/office/drawing/2014/main" id="{3199C37D-17A2-4319-B2FE-6B039B9D53F4}"/>
                    </a:ext>
                  </a:extLst>
                </p:cNvPr>
                <p:cNvPicPr/>
                <p:nvPr/>
              </p:nvPicPr>
              <p:blipFill>
                <a:blip r:embed="rId194"/>
                <a:stretch>
                  <a:fillRect/>
                </a:stretch>
              </p:blipFill>
              <p:spPr>
                <a:xfrm>
                  <a:off x="7931070" y="3771930"/>
                  <a:ext cx="968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413738" name="墨迹 413737">
                  <a:extLst>
                    <a:ext uri="{FF2B5EF4-FFF2-40B4-BE49-F238E27FC236}">
                      <a16:creationId xmlns:a16="http://schemas.microsoft.com/office/drawing/2014/main" id="{9ED9838E-0FD8-4ECC-849B-8C9EE6E74581}"/>
                    </a:ext>
                  </a:extLst>
                </p14:cNvPr>
                <p14:cNvContentPartPr/>
                <p14:nvPr/>
              </p14:nvContentPartPr>
              <p14:xfrm>
                <a:off x="8152830" y="3506970"/>
                <a:ext cx="13320" cy="99000"/>
              </p14:xfrm>
            </p:contentPart>
          </mc:Choice>
          <mc:Fallback xmlns="">
            <p:pic>
              <p:nvPicPr>
                <p:cNvPr id="413738" name="墨迹 413737">
                  <a:extLst>
                    <a:ext uri="{FF2B5EF4-FFF2-40B4-BE49-F238E27FC236}">
                      <a16:creationId xmlns:a16="http://schemas.microsoft.com/office/drawing/2014/main" id="{9ED9838E-0FD8-4ECC-849B-8C9EE6E74581}"/>
                    </a:ext>
                  </a:extLst>
                </p:cNvPr>
                <p:cNvPicPr/>
                <p:nvPr/>
              </p:nvPicPr>
              <p:blipFill>
                <a:blip r:embed="rId196"/>
                <a:stretch>
                  <a:fillRect/>
                </a:stretch>
              </p:blipFill>
              <p:spPr>
                <a:xfrm>
                  <a:off x="8134830" y="3489330"/>
                  <a:ext cx="489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413739" name="墨迹 413738">
                  <a:extLst>
                    <a:ext uri="{FF2B5EF4-FFF2-40B4-BE49-F238E27FC236}">
                      <a16:creationId xmlns:a16="http://schemas.microsoft.com/office/drawing/2014/main" id="{FC74D28E-F551-4FB9-A078-D68D4D55DBB4}"/>
                    </a:ext>
                  </a:extLst>
                </p14:cNvPr>
                <p14:cNvContentPartPr/>
                <p14:nvPr/>
              </p14:nvContentPartPr>
              <p14:xfrm>
                <a:off x="8079390" y="3623610"/>
                <a:ext cx="132120" cy="370440"/>
              </p14:xfrm>
            </p:contentPart>
          </mc:Choice>
          <mc:Fallback xmlns="">
            <p:pic>
              <p:nvPicPr>
                <p:cNvPr id="413739" name="墨迹 413738">
                  <a:extLst>
                    <a:ext uri="{FF2B5EF4-FFF2-40B4-BE49-F238E27FC236}">
                      <a16:creationId xmlns:a16="http://schemas.microsoft.com/office/drawing/2014/main" id="{FC74D28E-F551-4FB9-A078-D68D4D55DBB4}"/>
                    </a:ext>
                  </a:extLst>
                </p:cNvPr>
                <p:cNvPicPr/>
                <p:nvPr/>
              </p:nvPicPr>
              <p:blipFill>
                <a:blip r:embed="rId198"/>
                <a:stretch>
                  <a:fillRect/>
                </a:stretch>
              </p:blipFill>
              <p:spPr>
                <a:xfrm>
                  <a:off x="8061750" y="3605970"/>
                  <a:ext cx="1677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413740" name="墨迹 413739">
                  <a:extLst>
                    <a:ext uri="{FF2B5EF4-FFF2-40B4-BE49-F238E27FC236}">
                      <a16:creationId xmlns:a16="http://schemas.microsoft.com/office/drawing/2014/main" id="{D78397A0-32A3-47CB-9C1D-E276EE0678F2}"/>
                    </a:ext>
                  </a:extLst>
                </p14:cNvPr>
                <p14:cNvContentPartPr/>
                <p14:nvPr/>
              </p14:nvContentPartPr>
              <p14:xfrm>
                <a:off x="8004870" y="3707490"/>
                <a:ext cx="159840" cy="230400"/>
              </p14:xfrm>
            </p:contentPart>
          </mc:Choice>
          <mc:Fallback xmlns="">
            <p:pic>
              <p:nvPicPr>
                <p:cNvPr id="413740" name="墨迹 413739">
                  <a:extLst>
                    <a:ext uri="{FF2B5EF4-FFF2-40B4-BE49-F238E27FC236}">
                      <a16:creationId xmlns:a16="http://schemas.microsoft.com/office/drawing/2014/main" id="{D78397A0-32A3-47CB-9C1D-E276EE0678F2}"/>
                    </a:ext>
                  </a:extLst>
                </p:cNvPr>
                <p:cNvPicPr/>
                <p:nvPr/>
              </p:nvPicPr>
              <p:blipFill>
                <a:blip r:embed="rId200"/>
                <a:stretch>
                  <a:fillRect/>
                </a:stretch>
              </p:blipFill>
              <p:spPr>
                <a:xfrm>
                  <a:off x="7986870" y="3689850"/>
                  <a:ext cx="1954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413741" name="墨迹 413740">
                  <a:extLst>
                    <a:ext uri="{FF2B5EF4-FFF2-40B4-BE49-F238E27FC236}">
                      <a16:creationId xmlns:a16="http://schemas.microsoft.com/office/drawing/2014/main" id="{D0434234-038D-4F04-915E-5DC70D16884E}"/>
                    </a:ext>
                  </a:extLst>
                </p14:cNvPr>
                <p14:cNvContentPartPr/>
                <p14:nvPr/>
              </p14:nvContentPartPr>
              <p14:xfrm>
                <a:off x="8238510" y="3683370"/>
                <a:ext cx="217440" cy="169200"/>
              </p14:xfrm>
            </p:contentPart>
          </mc:Choice>
          <mc:Fallback xmlns="">
            <p:pic>
              <p:nvPicPr>
                <p:cNvPr id="413741" name="墨迹 413740">
                  <a:extLst>
                    <a:ext uri="{FF2B5EF4-FFF2-40B4-BE49-F238E27FC236}">
                      <a16:creationId xmlns:a16="http://schemas.microsoft.com/office/drawing/2014/main" id="{D0434234-038D-4F04-915E-5DC70D16884E}"/>
                    </a:ext>
                  </a:extLst>
                </p:cNvPr>
                <p:cNvPicPr/>
                <p:nvPr/>
              </p:nvPicPr>
              <p:blipFill>
                <a:blip r:embed="rId202"/>
                <a:stretch>
                  <a:fillRect/>
                </a:stretch>
              </p:blipFill>
              <p:spPr>
                <a:xfrm>
                  <a:off x="8220870" y="3665370"/>
                  <a:ext cx="2530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413743" name="墨迹 413742">
                  <a:extLst>
                    <a:ext uri="{FF2B5EF4-FFF2-40B4-BE49-F238E27FC236}">
                      <a16:creationId xmlns:a16="http://schemas.microsoft.com/office/drawing/2014/main" id="{560EDA4B-3623-4E26-AC47-57D52CCBE147}"/>
                    </a:ext>
                  </a:extLst>
                </p14:cNvPr>
                <p14:cNvContentPartPr/>
                <p14:nvPr/>
              </p14:nvContentPartPr>
              <p14:xfrm>
                <a:off x="7660710" y="4109610"/>
                <a:ext cx="1440" cy="55800"/>
              </p14:xfrm>
            </p:contentPart>
          </mc:Choice>
          <mc:Fallback xmlns="">
            <p:pic>
              <p:nvPicPr>
                <p:cNvPr id="413743" name="墨迹 413742">
                  <a:extLst>
                    <a:ext uri="{FF2B5EF4-FFF2-40B4-BE49-F238E27FC236}">
                      <a16:creationId xmlns:a16="http://schemas.microsoft.com/office/drawing/2014/main" id="{560EDA4B-3623-4E26-AC47-57D52CCBE147}"/>
                    </a:ext>
                  </a:extLst>
                </p:cNvPr>
                <p:cNvPicPr/>
                <p:nvPr/>
              </p:nvPicPr>
              <p:blipFill>
                <a:blip r:embed="rId204"/>
                <a:stretch>
                  <a:fillRect/>
                </a:stretch>
              </p:blipFill>
              <p:spPr>
                <a:xfrm>
                  <a:off x="7643070" y="4091610"/>
                  <a:ext cx="370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413744" name="墨迹 413743">
                  <a:extLst>
                    <a:ext uri="{FF2B5EF4-FFF2-40B4-BE49-F238E27FC236}">
                      <a16:creationId xmlns:a16="http://schemas.microsoft.com/office/drawing/2014/main" id="{637B6DCA-A084-478F-93B7-30BC47486634}"/>
                    </a:ext>
                  </a:extLst>
                </p14:cNvPr>
                <p14:cNvContentPartPr/>
                <p14:nvPr/>
              </p14:nvContentPartPr>
              <p14:xfrm>
                <a:off x="7504830" y="4201050"/>
                <a:ext cx="209160" cy="56520"/>
              </p14:xfrm>
            </p:contentPart>
          </mc:Choice>
          <mc:Fallback xmlns="">
            <p:pic>
              <p:nvPicPr>
                <p:cNvPr id="413744" name="墨迹 413743">
                  <a:extLst>
                    <a:ext uri="{FF2B5EF4-FFF2-40B4-BE49-F238E27FC236}">
                      <a16:creationId xmlns:a16="http://schemas.microsoft.com/office/drawing/2014/main" id="{637B6DCA-A084-478F-93B7-30BC47486634}"/>
                    </a:ext>
                  </a:extLst>
                </p:cNvPr>
                <p:cNvPicPr/>
                <p:nvPr/>
              </p:nvPicPr>
              <p:blipFill>
                <a:blip r:embed="rId206"/>
                <a:stretch>
                  <a:fillRect/>
                </a:stretch>
              </p:blipFill>
              <p:spPr>
                <a:xfrm>
                  <a:off x="7486830" y="4183410"/>
                  <a:ext cx="2448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413745" name="墨迹 413744">
                  <a:extLst>
                    <a:ext uri="{FF2B5EF4-FFF2-40B4-BE49-F238E27FC236}">
                      <a16:creationId xmlns:a16="http://schemas.microsoft.com/office/drawing/2014/main" id="{EF0D57C9-D5C3-4A9E-9910-6B99DB536EA7}"/>
                    </a:ext>
                  </a:extLst>
                </p14:cNvPr>
                <p14:cNvContentPartPr/>
                <p14:nvPr/>
              </p14:nvContentPartPr>
              <p14:xfrm>
                <a:off x="7621110" y="4235970"/>
                <a:ext cx="60840" cy="105120"/>
              </p14:xfrm>
            </p:contentPart>
          </mc:Choice>
          <mc:Fallback xmlns="">
            <p:pic>
              <p:nvPicPr>
                <p:cNvPr id="413745" name="墨迹 413744">
                  <a:extLst>
                    <a:ext uri="{FF2B5EF4-FFF2-40B4-BE49-F238E27FC236}">
                      <a16:creationId xmlns:a16="http://schemas.microsoft.com/office/drawing/2014/main" id="{EF0D57C9-D5C3-4A9E-9910-6B99DB536EA7}"/>
                    </a:ext>
                  </a:extLst>
                </p:cNvPr>
                <p:cNvPicPr/>
                <p:nvPr/>
              </p:nvPicPr>
              <p:blipFill>
                <a:blip r:embed="rId208"/>
                <a:stretch>
                  <a:fillRect/>
                </a:stretch>
              </p:blipFill>
              <p:spPr>
                <a:xfrm>
                  <a:off x="7603110" y="4218330"/>
                  <a:ext cx="964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413746" name="墨迹 413745">
                  <a:extLst>
                    <a:ext uri="{FF2B5EF4-FFF2-40B4-BE49-F238E27FC236}">
                      <a16:creationId xmlns:a16="http://schemas.microsoft.com/office/drawing/2014/main" id="{16B0BDCC-6BE0-46BC-B79A-5D3502D36579}"/>
                    </a:ext>
                  </a:extLst>
                </p14:cNvPr>
                <p14:cNvContentPartPr/>
                <p14:nvPr/>
              </p14:nvContentPartPr>
              <p14:xfrm>
                <a:off x="7548030" y="4344690"/>
                <a:ext cx="24120" cy="141480"/>
              </p14:xfrm>
            </p:contentPart>
          </mc:Choice>
          <mc:Fallback xmlns="">
            <p:pic>
              <p:nvPicPr>
                <p:cNvPr id="413746" name="墨迹 413745">
                  <a:extLst>
                    <a:ext uri="{FF2B5EF4-FFF2-40B4-BE49-F238E27FC236}">
                      <a16:creationId xmlns:a16="http://schemas.microsoft.com/office/drawing/2014/main" id="{16B0BDCC-6BE0-46BC-B79A-5D3502D36579}"/>
                    </a:ext>
                  </a:extLst>
                </p:cNvPr>
                <p:cNvPicPr/>
                <p:nvPr/>
              </p:nvPicPr>
              <p:blipFill>
                <a:blip r:embed="rId210"/>
                <a:stretch>
                  <a:fillRect/>
                </a:stretch>
              </p:blipFill>
              <p:spPr>
                <a:xfrm>
                  <a:off x="7530030" y="4327050"/>
                  <a:ext cx="597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413747" name="墨迹 413746">
                  <a:extLst>
                    <a:ext uri="{FF2B5EF4-FFF2-40B4-BE49-F238E27FC236}">
                      <a16:creationId xmlns:a16="http://schemas.microsoft.com/office/drawing/2014/main" id="{DE2E3DEF-5633-4EBA-9D7C-062E8A5D986B}"/>
                    </a:ext>
                  </a:extLst>
                </p14:cNvPr>
                <p14:cNvContentPartPr/>
                <p14:nvPr/>
              </p14:nvContentPartPr>
              <p14:xfrm>
                <a:off x="7592310" y="4342890"/>
                <a:ext cx="174240" cy="195480"/>
              </p14:xfrm>
            </p:contentPart>
          </mc:Choice>
          <mc:Fallback xmlns="">
            <p:pic>
              <p:nvPicPr>
                <p:cNvPr id="413747" name="墨迹 413746">
                  <a:extLst>
                    <a:ext uri="{FF2B5EF4-FFF2-40B4-BE49-F238E27FC236}">
                      <a16:creationId xmlns:a16="http://schemas.microsoft.com/office/drawing/2014/main" id="{DE2E3DEF-5633-4EBA-9D7C-062E8A5D986B}"/>
                    </a:ext>
                  </a:extLst>
                </p:cNvPr>
                <p:cNvPicPr/>
                <p:nvPr/>
              </p:nvPicPr>
              <p:blipFill>
                <a:blip r:embed="rId212"/>
                <a:stretch>
                  <a:fillRect/>
                </a:stretch>
              </p:blipFill>
              <p:spPr>
                <a:xfrm>
                  <a:off x="7574310" y="4325250"/>
                  <a:ext cx="2098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413748" name="墨迹 413747">
                  <a:extLst>
                    <a:ext uri="{FF2B5EF4-FFF2-40B4-BE49-F238E27FC236}">
                      <a16:creationId xmlns:a16="http://schemas.microsoft.com/office/drawing/2014/main" id="{663FE6B0-431E-4FED-BC3E-620F05075504}"/>
                    </a:ext>
                  </a:extLst>
                </p14:cNvPr>
                <p14:cNvContentPartPr/>
                <p14:nvPr/>
              </p14:nvContentPartPr>
              <p14:xfrm>
                <a:off x="7635510" y="4429290"/>
                <a:ext cx="60480" cy="86400"/>
              </p14:xfrm>
            </p:contentPart>
          </mc:Choice>
          <mc:Fallback xmlns="">
            <p:pic>
              <p:nvPicPr>
                <p:cNvPr id="413748" name="墨迹 413747">
                  <a:extLst>
                    <a:ext uri="{FF2B5EF4-FFF2-40B4-BE49-F238E27FC236}">
                      <a16:creationId xmlns:a16="http://schemas.microsoft.com/office/drawing/2014/main" id="{663FE6B0-431E-4FED-BC3E-620F05075504}"/>
                    </a:ext>
                  </a:extLst>
                </p:cNvPr>
                <p:cNvPicPr/>
                <p:nvPr/>
              </p:nvPicPr>
              <p:blipFill>
                <a:blip r:embed="rId214"/>
                <a:stretch>
                  <a:fillRect/>
                </a:stretch>
              </p:blipFill>
              <p:spPr>
                <a:xfrm>
                  <a:off x="7617870" y="4411650"/>
                  <a:ext cx="961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413749" name="墨迹 413748">
                  <a:extLst>
                    <a:ext uri="{FF2B5EF4-FFF2-40B4-BE49-F238E27FC236}">
                      <a16:creationId xmlns:a16="http://schemas.microsoft.com/office/drawing/2014/main" id="{6D264E0B-929C-4853-A682-E8143D8A0DC5}"/>
                    </a:ext>
                  </a:extLst>
                </p14:cNvPr>
                <p14:cNvContentPartPr/>
                <p14:nvPr/>
              </p14:nvContentPartPr>
              <p14:xfrm>
                <a:off x="7854030" y="4150290"/>
                <a:ext cx="34200" cy="38160"/>
              </p14:xfrm>
            </p:contentPart>
          </mc:Choice>
          <mc:Fallback xmlns="">
            <p:pic>
              <p:nvPicPr>
                <p:cNvPr id="413749" name="墨迹 413748">
                  <a:extLst>
                    <a:ext uri="{FF2B5EF4-FFF2-40B4-BE49-F238E27FC236}">
                      <a16:creationId xmlns:a16="http://schemas.microsoft.com/office/drawing/2014/main" id="{6D264E0B-929C-4853-A682-E8143D8A0DC5}"/>
                    </a:ext>
                  </a:extLst>
                </p:cNvPr>
                <p:cNvPicPr/>
                <p:nvPr/>
              </p:nvPicPr>
              <p:blipFill>
                <a:blip r:embed="rId216"/>
                <a:stretch>
                  <a:fillRect/>
                </a:stretch>
              </p:blipFill>
              <p:spPr>
                <a:xfrm>
                  <a:off x="7836390" y="4132650"/>
                  <a:ext cx="698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413750" name="墨迹 413749">
                  <a:extLst>
                    <a:ext uri="{FF2B5EF4-FFF2-40B4-BE49-F238E27FC236}">
                      <a16:creationId xmlns:a16="http://schemas.microsoft.com/office/drawing/2014/main" id="{C83DAEFE-D25E-447E-87A4-1F577E813DC2}"/>
                    </a:ext>
                  </a:extLst>
                </p14:cNvPr>
                <p14:cNvContentPartPr/>
                <p14:nvPr/>
              </p14:nvContentPartPr>
              <p14:xfrm>
                <a:off x="7767270" y="4192770"/>
                <a:ext cx="163080" cy="195480"/>
              </p14:xfrm>
            </p:contentPart>
          </mc:Choice>
          <mc:Fallback xmlns="">
            <p:pic>
              <p:nvPicPr>
                <p:cNvPr id="413750" name="墨迹 413749">
                  <a:extLst>
                    <a:ext uri="{FF2B5EF4-FFF2-40B4-BE49-F238E27FC236}">
                      <a16:creationId xmlns:a16="http://schemas.microsoft.com/office/drawing/2014/main" id="{C83DAEFE-D25E-447E-87A4-1F577E813DC2}"/>
                    </a:ext>
                  </a:extLst>
                </p:cNvPr>
                <p:cNvPicPr/>
                <p:nvPr/>
              </p:nvPicPr>
              <p:blipFill>
                <a:blip r:embed="rId218"/>
                <a:stretch>
                  <a:fillRect/>
                </a:stretch>
              </p:blipFill>
              <p:spPr>
                <a:xfrm>
                  <a:off x="7749270" y="4175130"/>
                  <a:ext cx="1987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413751" name="墨迹 413750">
                  <a:extLst>
                    <a:ext uri="{FF2B5EF4-FFF2-40B4-BE49-F238E27FC236}">
                      <a16:creationId xmlns:a16="http://schemas.microsoft.com/office/drawing/2014/main" id="{96119FD0-E7CE-4BC8-B767-15AD6E7FFB28}"/>
                    </a:ext>
                  </a:extLst>
                </p14:cNvPr>
                <p14:cNvContentPartPr/>
                <p14:nvPr/>
              </p14:nvContentPartPr>
              <p14:xfrm>
                <a:off x="7876710" y="4268010"/>
                <a:ext cx="80280" cy="29160"/>
              </p14:xfrm>
            </p:contentPart>
          </mc:Choice>
          <mc:Fallback xmlns="">
            <p:pic>
              <p:nvPicPr>
                <p:cNvPr id="413751" name="墨迹 413750">
                  <a:extLst>
                    <a:ext uri="{FF2B5EF4-FFF2-40B4-BE49-F238E27FC236}">
                      <a16:creationId xmlns:a16="http://schemas.microsoft.com/office/drawing/2014/main" id="{96119FD0-E7CE-4BC8-B767-15AD6E7FFB28}"/>
                    </a:ext>
                  </a:extLst>
                </p:cNvPr>
                <p:cNvPicPr/>
                <p:nvPr/>
              </p:nvPicPr>
              <p:blipFill>
                <a:blip r:embed="rId220"/>
                <a:stretch>
                  <a:fillRect/>
                </a:stretch>
              </p:blipFill>
              <p:spPr>
                <a:xfrm>
                  <a:off x="7858710" y="4250010"/>
                  <a:ext cx="1159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413752" name="墨迹 413751">
                  <a:extLst>
                    <a:ext uri="{FF2B5EF4-FFF2-40B4-BE49-F238E27FC236}">
                      <a16:creationId xmlns:a16="http://schemas.microsoft.com/office/drawing/2014/main" id="{CA4C92DC-6661-4F89-95BA-0BA1396A1BF5}"/>
                    </a:ext>
                  </a:extLst>
                </p14:cNvPr>
                <p14:cNvContentPartPr/>
                <p14:nvPr/>
              </p14:nvContentPartPr>
              <p14:xfrm>
                <a:off x="7824510" y="4267290"/>
                <a:ext cx="116280" cy="223200"/>
              </p14:xfrm>
            </p:contentPart>
          </mc:Choice>
          <mc:Fallback xmlns="">
            <p:pic>
              <p:nvPicPr>
                <p:cNvPr id="413752" name="墨迹 413751">
                  <a:extLst>
                    <a:ext uri="{FF2B5EF4-FFF2-40B4-BE49-F238E27FC236}">
                      <a16:creationId xmlns:a16="http://schemas.microsoft.com/office/drawing/2014/main" id="{CA4C92DC-6661-4F89-95BA-0BA1396A1BF5}"/>
                    </a:ext>
                  </a:extLst>
                </p:cNvPr>
                <p:cNvPicPr/>
                <p:nvPr/>
              </p:nvPicPr>
              <p:blipFill>
                <a:blip r:embed="rId222"/>
                <a:stretch>
                  <a:fillRect/>
                </a:stretch>
              </p:blipFill>
              <p:spPr>
                <a:xfrm>
                  <a:off x="7806870" y="4249650"/>
                  <a:ext cx="151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413753" name="墨迹 413752">
                  <a:extLst>
                    <a:ext uri="{FF2B5EF4-FFF2-40B4-BE49-F238E27FC236}">
                      <a16:creationId xmlns:a16="http://schemas.microsoft.com/office/drawing/2014/main" id="{1F39419A-C6E1-411B-AB0F-4FE0E4B0983D}"/>
                    </a:ext>
                  </a:extLst>
                </p14:cNvPr>
                <p14:cNvContentPartPr/>
                <p14:nvPr/>
              </p14:nvContentPartPr>
              <p14:xfrm>
                <a:off x="7819830" y="4350810"/>
                <a:ext cx="150480" cy="147960"/>
              </p14:xfrm>
            </p:contentPart>
          </mc:Choice>
          <mc:Fallback xmlns="">
            <p:pic>
              <p:nvPicPr>
                <p:cNvPr id="413753" name="墨迹 413752">
                  <a:extLst>
                    <a:ext uri="{FF2B5EF4-FFF2-40B4-BE49-F238E27FC236}">
                      <a16:creationId xmlns:a16="http://schemas.microsoft.com/office/drawing/2014/main" id="{1F39419A-C6E1-411B-AB0F-4FE0E4B0983D}"/>
                    </a:ext>
                  </a:extLst>
                </p:cNvPr>
                <p:cNvPicPr/>
                <p:nvPr/>
              </p:nvPicPr>
              <p:blipFill>
                <a:blip r:embed="rId224"/>
                <a:stretch>
                  <a:fillRect/>
                </a:stretch>
              </p:blipFill>
              <p:spPr>
                <a:xfrm>
                  <a:off x="7802190" y="4333170"/>
                  <a:ext cx="1861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413754" name="墨迹 413753">
                  <a:extLst>
                    <a:ext uri="{FF2B5EF4-FFF2-40B4-BE49-F238E27FC236}">
                      <a16:creationId xmlns:a16="http://schemas.microsoft.com/office/drawing/2014/main" id="{765C9B88-9BE6-45C1-B1C4-C6F319D8C08B}"/>
                    </a:ext>
                  </a:extLst>
                </p14:cNvPr>
                <p14:cNvContentPartPr/>
                <p14:nvPr/>
              </p14:nvContentPartPr>
              <p14:xfrm>
                <a:off x="7971750" y="4138410"/>
                <a:ext cx="124200" cy="335880"/>
              </p14:xfrm>
            </p:contentPart>
          </mc:Choice>
          <mc:Fallback xmlns="">
            <p:pic>
              <p:nvPicPr>
                <p:cNvPr id="413754" name="墨迹 413753">
                  <a:extLst>
                    <a:ext uri="{FF2B5EF4-FFF2-40B4-BE49-F238E27FC236}">
                      <a16:creationId xmlns:a16="http://schemas.microsoft.com/office/drawing/2014/main" id="{765C9B88-9BE6-45C1-B1C4-C6F319D8C08B}"/>
                    </a:ext>
                  </a:extLst>
                </p:cNvPr>
                <p:cNvPicPr/>
                <p:nvPr/>
              </p:nvPicPr>
              <p:blipFill>
                <a:blip r:embed="rId226"/>
                <a:stretch>
                  <a:fillRect/>
                </a:stretch>
              </p:blipFill>
              <p:spPr>
                <a:xfrm>
                  <a:off x="7954110" y="4120770"/>
                  <a:ext cx="1598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413755" name="墨迹 413754">
                  <a:extLst>
                    <a:ext uri="{FF2B5EF4-FFF2-40B4-BE49-F238E27FC236}">
                      <a16:creationId xmlns:a16="http://schemas.microsoft.com/office/drawing/2014/main" id="{769E341D-B22F-48DF-949A-248D695F225A}"/>
                    </a:ext>
                  </a:extLst>
                </p14:cNvPr>
                <p14:cNvContentPartPr/>
                <p14:nvPr/>
              </p14:nvContentPartPr>
              <p14:xfrm>
                <a:off x="7968870" y="4326690"/>
                <a:ext cx="226800" cy="181800"/>
              </p14:xfrm>
            </p:contentPart>
          </mc:Choice>
          <mc:Fallback xmlns="">
            <p:pic>
              <p:nvPicPr>
                <p:cNvPr id="413755" name="墨迹 413754">
                  <a:extLst>
                    <a:ext uri="{FF2B5EF4-FFF2-40B4-BE49-F238E27FC236}">
                      <a16:creationId xmlns:a16="http://schemas.microsoft.com/office/drawing/2014/main" id="{769E341D-B22F-48DF-949A-248D695F225A}"/>
                    </a:ext>
                  </a:extLst>
                </p:cNvPr>
                <p:cNvPicPr/>
                <p:nvPr/>
              </p:nvPicPr>
              <p:blipFill>
                <a:blip r:embed="rId228"/>
                <a:stretch>
                  <a:fillRect/>
                </a:stretch>
              </p:blipFill>
              <p:spPr>
                <a:xfrm>
                  <a:off x="7950870" y="4308690"/>
                  <a:ext cx="2624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413756" name="墨迹 413755">
                  <a:extLst>
                    <a:ext uri="{FF2B5EF4-FFF2-40B4-BE49-F238E27FC236}">
                      <a16:creationId xmlns:a16="http://schemas.microsoft.com/office/drawing/2014/main" id="{58B4836C-394D-47EA-B472-31C349CD049E}"/>
                    </a:ext>
                  </a:extLst>
                </p14:cNvPr>
                <p14:cNvContentPartPr/>
                <p14:nvPr/>
              </p14:nvContentPartPr>
              <p14:xfrm>
                <a:off x="8220870" y="4209330"/>
                <a:ext cx="42480" cy="44280"/>
              </p14:xfrm>
            </p:contentPart>
          </mc:Choice>
          <mc:Fallback xmlns="">
            <p:pic>
              <p:nvPicPr>
                <p:cNvPr id="413756" name="墨迹 413755">
                  <a:extLst>
                    <a:ext uri="{FF2B5EF4-FFF2-40B4-BE49-F238E27FC236}">
                      <a16:creationId xmlns:a16="http://schemas.microsoft.com/office/drawing/2014/main" id="{58B4836C-394D-47EA-B472-31C349CD049E}"/>
                    </a:ext>
                  </a:extLst>
                </p:cNvPr>
                <p:cNvPicPr/>
                <p:nvPr/>
              </p:nvPicPr>
              <p:blipFill>
                <a:blip r:embed="rId230"/>
                <a:stretch>
                  <a:fillRect/>
                </a:stretch>
              </p:blipFill>
              <p:spPr>
                <a:xfrm>
                  <a:off x="8202870" y="4191690"/>
                  <a:ext cx="781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413757" name="墨迹 413756">
                  <a:extLst>
                    <a:ext uri="{FF2B5EF4-FFF2-40B4-BE49-F238E27FC236}">
                      <a16:creationId xmlns:a16="http://schemas.microsoft.com/office/drawing/2014/main" id="{51C11D82-D417-4F07-83E1-E9C39FCEC216}"/>
                    </a:ext>
                  </a:extLst>
                </p14:cNvPr>
                <p14:cNvContentPartPr/>
                <p14:nvPr/>
              </p14:nvContentPartPr>
              <p14:xfrm>
                <a:off x="8202510" y="4271610"/>
                <a:ext cx="23400" cy="78480"/>
              </p14:xfrm>
            </p:contentPart>
          </mc:Choice>
          <mc:Fallback xmlns="">
            <p:pic>
              <p:nvPicPr>
                <p:cNvPr id="413757" name="墨迹 413756">
                  <a:extLst>
                    <a:ext uri="{FF2B5EF4-FFF2-40B4-BE49-F238E27FC236}">
                      <a16:creationId xmlns:a16="http://schemas.microsoft.com/office/drawing/2014/main" id="{51C11D82-D417-4F07-83E1-E9C39FCEC216}"/>
                    </a:ext>
                  </a:extLst>
                </p:cNvPr>
                <p:cNvPicPr/>
                <p:nvPr/>
              </p:nvPicPr>
              <p:blipFill>
                <a:blip r:embed="rId232"/>
                <a:stretch>
                  <a:fillRect/>
                </a:stretch>
              </p:blipFill>
              <p:spPr>
                <a:xfrm>
                  <a:off x="8184510" y="4253610"/>
                  <a:ext cx="59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413758" name="墨迹 413757">
                  <a:extLst>
                    <a:ext uri="{FF2B5EF4-FFF2-40B4-BE49-F238E27FC236}">
                      <a16:creationId xmlns:a16="http://schemas.microsoft.com/office/drawing/2014/main" id="{AF4ADE61-6B1B-4AA6-81AF-F81E5B65E208}"/>
                    </a:ext>
                  </a:extLst>
                </p14:cNvPr>
                <p14:cNvContentPartPr/>
                <p14:nvPr/>
              </p14:nvContentPartPr>
              <p14:xfrm>
                <a:off x="8201790" y="4073970"/>
                <a:ext cx="182520" cy="443880"/>
              </p14:xfrm>
            </p:contentPart>
          </mc:Choice>
          <mc:Fallback xmlns="">
            <p:pic>
              <p:nvPicPr>
                <p:cNvPr id="413758" name="墨迹 413757">
                  <a:extLst>
                    <a:ext uri="{FF2B5EF4-FFF2-40B4-BE49-F238E27FC236}">
                      <a16:creationId xmlns:a16="http://schemas.microsoft.com/office/drawing/2014/main" id="{AF4ADE61-6B1B-4AA6-81AF-F81E5B65E208}"/>
                    </a:ext>
                  </a:extLst>
                </p:cNvPr>
                <p:cNvPicPr/>
                <p:nvPr/>
              </p:nvPicPr>
              <p:blipFill>
                <a:blip r:embed="rId234"/>
                <a:stretch>
                  <a:fillRect/>
                </a:stretch>
              </p:blipFill>
              <p:spPr>
                <a:xfrm>
                  <a:off x="8183790" y="4056330"/>
                  <a:ext cx="2181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413759" name="墨迹 413758">
                  <a:extLst>
                    <a:ext uri="{FF2B5EF4-FFF2-40B4-BE49-F238E27FC236}">
                      <a16:creationId xmlns:a16="http://schemas.microsoft.com/office/drawing/2014/main" id="{1E0BE038-7EB4-4183-A135-7B573AB8A374}"/>
                    </a:ext>
                  </a:extLst>
                </p14:cNvPr>
                <p14:cNvContentPartPr/>
                <p14:nvPr/>
              </p14:nvContentPartPr>
              <p14:xfrm>
                <a:off x="8274510" y="4167930"/>
                <a:ext cx="182880" cy="61920"/>
              </p14:xfrm>
            </p:contentPart>
          </mc:Choice>
          <mc:Fallback xmlns="">
            <p:pic>
              <p:nvPicPr>
                <p:cNvPr id="413759" name="墨迹 413758">
                  <a:extLst>
                    <a:ext uri="{FF2B5EF4-FFF2-40B4-BE49-F238E27FC236}">
                      <a16:creationId xmlns:a16="http://schemas.microsoft.com/office/drawing/2014/main" id="{1E0BE038-7EB4-4183-A135-7B573AB8A374}"/>
                    </a:ext>
                  </a:extLst>
                </p:cNvPr>
                <p:cNvPicPr/>
                <p:nvPr/>
              </p:nvPicPr>
              <p:blipFill>
                <a:blip r:embed="rId236"/>
                <a:stretch>
                  <a:fillRect/>
                </a:stretch>
              </p:blipFill>
              <p:spPr>
                <a:xfrm>
                  <a:off x="8256510" y="4150290"/>
                  <a:ext cx="2185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413760" name="墨迹 413759">
                  <a:extLst>
                    <a:ext uri="{FF2B5EF4-FFF2-40B4-BE49-F238E27FC236}">
                      <a16:creationId xmlns:a16="http://schemas.microsoft.com/office/drawing/2014/main" id="{F04849F7-BC5F-4233-BE41-781C5F3907B7}"/>
                    </a:ext>
                  </a:extLst>
                </p14:cNvPr>
                <p14:cNvContentPartPr/>
                <p14:nvPr/>
              </p14:nvContentPartPr>
              <p14:xfrm>
                <a:off x="8252190" y="4240290"/>
                <a:ext cx="124200" cy="261720"/>
              </p14:xfrm>
            </p:contentPart>
          </mc:Choice>
          <mc:Fallback xmlns="">
            <p:pic>
              <p:nvPicPr>
                <p:cNvPr id="413760" name="墨迹 413759">
                  <a:extLst>
                    <a:ext uri="{FF2B5EF4-FFF2-40B4-BE49-F238E27FC236}">
                      <a16:creationId xmlns:a16="http://schemas.microsoft.com/office/drawing/2014/main" id="{F04849F7-BC5F-4233-BE41-781C5F3907B7}"/>
                    </a:ext>
                  </a:extLst>
                </p:cNvPr>
                <p:cNvPicPr/>
                <p:nvPr/>
              </p:nvPicPr>
              <p:blipFill>
                <a:blip r:embed="rId238"/>
                <a:stretch>
                  <a:fillRect/>
                </a:stretch>
              </p:blipFill>
              <p:spPr>
                <a:xfrm>
                  <a:off x="8234190" y="4222290"/>
                  <a:ext cx="1598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13761" name="墨迹 413760">
                  <a:extLst>
                    <a:ext uri="{FF2B5EF4-FFF2-40B4-BE49-F238E27FC236}">
                      <a16:creationId xmlns:a16="http://schemas.microsoft.com/office/drawing/2014/main" id="{20DA97EC-47F3-454C-93C2-8444F5EC7935}"/>
                    </a:ext>
                  </a:extLst>
                </p14:cNvPr>
                <p14:cNvContentPartPr/>
                <p14:nvPr/>
              </p14:nvContentPartPr>
              <p14:xfrm>
                <a:off x="8393670" y="4208970"/>
                <a:ext cx="101520" cy="305280"/>
              </p14:xfrm>
            </p:contentPart>
          </mc:Choice>
          <mc:Fallback xmlns="">
            <p:pic>
              <p:nvPicPr>
                <p:cNvPr id="413761" name="墨迹 413760">
                  <a:extLst>
                    <a:ext uri="{FF2B5EF4-FFF2-40B4-BE49-F238E27FC236}">
                      <a16:creationId xmlns:a16="http://schemas.microsoft.com/office/drawing/2014/main" id="{20DA97EC-47F3-454C-93C2-8444F5EC7935}"/>
                    </a:ext>
                  </a:extLst>
                </p:cNvPr>
                <p:cNvPicPr/>
                <p:nvPr/>
              </p:nvPicPr>
              <p:blipFill>
                <a:blip r:embed="rId240"/>
                <a:stretch>
                  <a:fillRect/>
                </a:stretch>
              </p:blipFill>
              <p:spPr>
                <a:xfrm>
                  <a:off x="8376030" y="4191330"/>
                  <a:ext cx="13716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413762" name="墨迹 413761">
                  <a:extLst>
                    <a:ext uri="{FF2B5EF4-FFF2-40B4-BE49-F238E27FC236}">
                      <a16:creationId xmlns:a16="http://schemas.microsoft.com/office/drawing/2014/main" id="{5BA6B4C1-08DF-4144-B15C-8DE407D4304C}"/>
                    </a:ext>
                  </a:extLst>
                </p14:cNvPr>
                <p14:cNvContentPartPr/>
                <p14:nvPr/>
              </p14:nvContentPartPr>
              <p14:xfrm>
                <a:off x="8412750" y="4315890"/>
                <a:ext cx="36360" cy="47160"/>
              </p14:xfrm>
            </p:contentPart>
          </mc:Choice>
          <mc:Fallback xmlns="">
            <p:pic>
              <p:nvPicPr>
                <p:cNvPr id="413762" name="墨迹 413761">
                  <a:extLst>
                    <a:ext uri="{FF2B5EF4-FFF2-40B4-BE49-F238E27FC236}">
                      <a16:creationId xmlns:a16="http://schemas.microsoft.com/office/drawing/2014/main" id="{5BA6B4C1-08DF-4144-B15C-8DE407D4304C}"/>
                    </a:ext>
                  </a:extLst>
                </p:cNvPr>
                <p:cNvPicPr/>
                <p:nvPr/>
              </p:nvPicPr>
              <p:blipFill>
                <a:blip r:embed="rId242"/>
                <a:stretch>
                  <a:fillRect/>
                </a:stretch>
              </p:blipFill>
              <p:spPr>
                <a:xfrm>
                  <a:off x="8395110" y="4298250"/>
                  <a:ext cx="720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413763" name="墨迹 413762">
                  <a:extLst>
                    <a:ext uri="{FF2B5EF4-FFF2-40B4-BE49-F238E27FC236}">
                      <a16:creationId xmlns:a16="http://schemas.microsoft.com/office/drawing/2014/main" id="{D31A0DAD-C1FB-440D-A3A7-4E1A4DCD6175}"/>
                    </a:ext>
                  </a:extLst>
                </p14:cNvPr>
                <p14:cNvContentPartPr/>
                <p14:nvPr/>
              </p14:nvContentPartPr>
              <p14:xfrm>
                <a:off x="8385750" y="4379610"/>
                <a:ext cx="178200" cy="144000"/>
              </p14:xfrm>
            </p:contentPart>
          </mc:Choice>
          <mc:Fallback xmlns="">
            <p:pic>
              <p:nvPicPr>
                <p:cNvPr id="413763" name="墨迹 413762">
                  <a:extLst>
                    <a:ext uri="{FF2B5EF4-FFF2-40B4-BE49-F238E27FC236}">
                      <a16:creationId xmlns:a16="http://schemas.microsoft.com/office/drawing/2014/main" id="{D31A0DAD-C1FB-440D-A3A7-4E1A4DCD6175}"/>
                    </a:ext>
                  </a:extLst>
                </p:cNvPr>
                <p:cNvPicPr/>
                <p:nvPr/>
              </p:nvPicPr>
              <p:blipFill>
                <a:blip r:embed="rId244"/>
                <a:stretch>
                  <a:fillRect/>
                </a:stretch>
              </p:blipFill>
              <p:spPr>
                <a:xfrm>
                  <a:off x="8367750" y="4361970"/>
                  <a:ext cx="2138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413764" name="墨迹 413763">
                  <a:extLst>
                    <a:ext uri="{FF2B5EF4-FFF2-40B4-BE49-F238E27FC236}">
                      <a16:creationId xmlns:a16="http://schemas.microsoft.com/office/drawing/2014/main" id="{AADF5422-AB23-405C-9E35-60871436441C}"/>
                    </a:ext>
                  </a:extLst>
                </p14:cNvPr>
                <p14:cNvContentPartPr/>
                <p14:nvPr/>
              </p14:nvContentPartPr>
              <p14:xfrm>
                <a:off x="8536590" y="4285650"/>
                <a:ext cx="153360" cy="45360"/>
              </p14:xfrm>
            </p:contentPart>
          </mc:Choice>
          <mc:Fallback xmlns="">
            <p:pic>
              <p:nvPicPr>
                <p:cNvPr id="413764" name="墨迹 413763">
                  <a:extLst>
                    <a:ext uri="{FF2B5EF4-FFF2-40B4-BE49-F238E27FC236}">
                      <a16:creationId xmlns:a16="http://schemas.microsoft.com/office/drawing/2014/main" id="{AADF5422-AB23-405C-9E35-60871436441C}"/>
                    </a:ext>
                  </a:extLst>
                </p:cNvPr>
                <p:cNvPicPr/>
                <p:nvPr/>
              </p:nvPicPr>
              <p:blipFill>
                <a:blip r:embed="rId246"/>
                <a:stretch>
                  <a:fillRect/>
                </a:stretch>
              </p:blipFill>
              <p:spPr>
                <a:xfrm>
                  <a:off x="8518590" y="4268010"/>
                  <a:ext cx="1890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413765" name="墨迹 413764">
                  <a:extLst>
                    <a:ext uri="{FF2B5EF4-FFF2-40B4-BE49-F238E27FC236}">
                      <a16:creationId xmlns:a16="http://schemas.microsoft.com/office/drawing/2014/main" id="{60ADE51C-CB39-4328-981B-33BF863D3373}"/>
                    </a:ext>
                  </a:extLst>
                </p14:cNvPr>
                <p14:cNvContentPartPr/>
                <p14:nvPr/>
              </p14:nvContentPartPr>
              <p14:xfrm>
                <a:off x="8642790" y="4129770"/>
                <a:ext cx="26280" cy="401760"/>
              </p14:xfrm>
            </p:contentPart>
          </mc:Choice>
          <mc:Fallback xmlns="">
            <p:pic>
              <p:nvPicPr>
                <p:cNvPr id="413765" name="墨迹 413764">
                  <a:extLst>
                    <a:ext uri="{FF2B5EF4-FFF2-40B4-BE49-F238E27FC236}">
                      <a16:creationId xmlns:a16="http://schemas.microsoft.com/office/drawing/2014/main" id="{60ADE51C-CB39-4328-981B-33BF863D3373}"/>
                    </a:ext>
                  </a:extLst>
                </p:cNvPr>
                <p:cNvPicPr/>
                <p:nvPr/>
              </p:nvPicPr>
              <p:blipFill>
                <a:blip r:embed="rId248"/>
                <a:stretch>
                  <a:fillRect/>
                </a:stretch>
              </p:blipFill>
              <p:spPr>
                <a:xfrm>
                  <a:off x="8625150" y="4111770"/>
                  <a:ext cx="619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413766" name="墨迹 413765">
                  <a:extLst>
                    <a:ext uri="{FF2B5EF4-FFF2-40B4-BE49-F238E27FC236}">
                      <a16:creationId xmlns:a16="http://schemas.microsoft.com/office/drawing/2014/main" id="{B8A26D05-DC42-4207-8A83-83DCB44310CA}"/>
                    </a:ext>
                  </a:extLst>
                </p14:cNvPr>
                <p14:cNvContentPartPr/>
                <p14:nvPr/>
              </p14:nvContentPartPr>
              <p14:xfrm>
                <a:off x="8538750" y="4325250"/>
                <a:ext cx="119160" cy="154800"/>
              </p14:xfrm>
            </p:contentPart>
          </mc:Choice>
          <mc:Fallback xmlns="">
            <p:pic>
              <p:nvPicPr>
                <p:cNvPr id="413766" name="墨迹 413765">
                  <a:extLst>
                    <a:ext uri="{FF2B5EF4-FFF2-40B4-BE49-F238E27FC236}">
                      <a16:creationId xmlns:a16="http://schemas.microsoft.com/office/drawing/2014/main" id="{B8A26D05-DC42-4207-8A83-83DCB44310CA}"/>
                    </a:ext>
                  </a:extLst>
                </p:cNvPr>
                <p:cNvPicPr/>
                <p:nvPr/>
              </p:nvPicPr>
              <p:blipFill>
                <a:blip r:embed="rId250"/>
                <a:stretch>
                  <a:fillRect/>
                </a:stretch>
              </p:blipFill>
              <p:spPr>
                <a:xfrm>
                  <a:off x="8521110" y="4307610"/>
                  <a:ext cx="1548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413767" name="墨迹 413766">
                  <a:extLst>
                    <a:ext uri="{FF2B5EF4-FFF2-40B4-BE49-F238E27FC236}">
                      <a16:creationId xmlns:a16="http://schemas.microsoft.com/office/drawing/2014/main" id="{1B0D1BFA-8E55-44B3-8B61-2365AA972384}"/>
                    </a:ext>
                  </a:extLst>
                </p14:cNvPr>
                <p14:cNvContentPartPr/>
                <p14:nvPr/>
              </p14:nvContentPartPr>
              <p14:xfrm>
                <a:off x="8673030" y="4210050"/>
                <a:ext cx="75960" cy="312480"/>
              </p14:xfrm>
            </p:contentPart>
          </mc:Choice>
          <mc:Fallback xmlns="">
            <p:pic>
              <p:nvPicPr>
                <p:cNvPr id="413767" name="墨迹 413766">
                  <a:extLst>
                    <a:ext uri="{FF2B5EF4-FFF2-40B4-BE49-F238E27FC236}">
                      <a16:creationId xmlns:a16="http://schemas.microsoft.com/office/drawing/2014/main" id="{1B0D1BFA-8E55-44B3-8B61-2365AA972384}"/>
                    </a:ext>
                  </a:extLst>
                </p:cNvPr>
                <p:cNvPicPr/>
                <p:nvPr/>
              </p:nvPicPr>
              <p:blipFill>
                <a:blip r:embed="rId252"/>
                <a:stretch>
                  <a:fillRect/>
                </a:stretch>
              </p:blipFill>
              <p:spPr>
                <a:xfrm>
                  <a:off x="8655030" y="4192410"/>
                  <a:ext cx="11160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413768" name="墨迹 413767">
                  <a:extLst>
                    <a:ext uri="{FF2B5EF4-FFF2-40B4-BE49-F238E27FC236}">
                      <a16:creationId xmlns:a16="http://schemas.microsoft.com/office/drawing/2014/main" id="{BD86EA86-4DA2-46FE-8CAC-512B1E87B13E}"/>
                    </a:ext>
                  </a:extLst>
                </p14:cNvPr>
                <p14:cNvContentPartPr/>
                <p14:nvPr/>
              </p14:nvContentPartPr>
              <p14:xfrm>
                <a:off x="8754030" y="4180530"/>
                <a:ext cx="114840" cy="353160"/>
              </p14:xfrm>
            </p:contentPart>
          </mc:Choice>
          <mc:Fallback xmlns="">
            <p:pic>
              <p:nvPicPr>
                <p:cNvPr id="413768" name="墨迹 413767">
                  <a:extLst>
                    <a:ext uri="{FF2B5EF4-FFF2-40B4-BE49-F238E27FC236}">
                      <a16:creationId xmlns:a16="http://schemas.microsoft.com/office/drawing/2014/main" id="{BD86EA86-4DA2-46FE-8CAC-512B1E87B13E}"/>
                    </a:ext>
                  </a:extLst>
                </p:cNvPr>
                <p:cNvPicPr/>
                <p:nvPr/>
              </p:nvPicPr>
              <p:blipFill>
                <a:blip r:embed="rId254"/>
                <a:stretch>
                  <a:fillRect/>
                </a:stretch>
              </p:blipFill>
              <p:spPr>
                <a:xfrm>
                  <a:off x="8736030" y="4162530"/>
                  <a:ext cx="15048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413769" name="墨迹 413768">
                  <a:extLst>
                    <a:ext uri="{FF2B5EF4-FFF2-40B4-BE49-F238E27FC236}">
                      <a16:creationId xmlns:a16="http://schemas.microsoft.com/office/drawing/2014/main" id="{A25F3C48-3716-4A11-AC1F-4AF33CDD744B}"/>
                    </a:ext>
                  </a:extLst>
                </p14:cNvPr>
                <p14:cNvContentPartPr/>
                <p14:nvPr/>
              </p14:nvContentPartPr>
              <p14:xfrm>
                <a:off x="8734950" y="4302930"/>
                <a:ext cx="64800" cy="20880"/>
              </p14:xfrm>
            </p:contentPart>
          </mc:Choice>
          <mc:Fallback xmlns="">
            <p:pic>
              <p:nvPicPr>
                <p:cNvPr id="413769" name="墨迹 413768">
                  <a:extLst>
                    <a:ext uri="{FF2B5EF4-FFF2-40B4-BE49-F238E27FC236}">
                      <a16:creationId xmlns:a16="http://schemas.microsoft.com/office/drawing/2014/main" id="{A25F3C48-3716-4A11-AC1F-4AF33CDD744B}"/>
                    </a:ext>
                  </a:extLst>
                </p:cNvPr>
                <p:cNvPicPr/>
                <p:nvPr/>
              </p:nvPicPr>
              <p:blipFill>
                <a:blip r:embed="rId256"/>
                <a:stretch>
                  <a:fillRect/>
                </a:stretch>
              </p:blipFill>
              <p:spPr>
                <a:xfrm>
                  <a:off x="8717310" y="4284930"/>
                  <a:ext cx="1004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413770" name="墨迹 413769">
                  <a:extLst>
                    <a:ext uri="{FF2B5EF4-FFF2-40B4-BE49-F238E27FC236}">
                      <a16:creationId xmlns:a16="http://schemas.microsoft.com/office/drawing/2014/main" id="{AAD84134-B19F-4B54-96AA-08AF26090C10}"/>
                    </a:ext>
                  </a:extLst>
                </p14:cNvPr>
                <p14:cNvContentPartPr/>
                <p14:nvPr/>
              </p14:nvContentPartPr>
              <p14:xfrm>
                <a:off x="8713350" y="4394370"/>
                <a:ext cx="99000" cy="108720"/>
              </p14:xfrm>
            </p:contentPart>
          </mc:Choice>
          <mc:Fallback xmlns="">
            <p:pic>
              <p:nvPicPr>
                <p:cNvPr id="413770" name="墨迹 413769">
                  <a:extLst>
                    <a:ext uri="{FF2B5EF4-FFF2-40B4-BE49-F238E27FC236}">
                      <a16:creationId xmlns:a16="http://schemas.microsoft.com/office/drawing/2014/main" id="{AAD84134-B19F-4B54-96AA-08AF26090C10}"/>
                    </a:ext>
                  </a:extLst>
                </p:cNvPr>
                <p:cNvPicPr/>
                <p:nvPr/>
              </p:nvPicPr>
              <p:blipFill>
                <a:blip r:embed="rId258"/>
                <a:stretch>
                  <a:fillRect/>
                </a:stretch>
              </p:blipFill>
              <p:spPr>
                <a:xfrm>
                  <a:off x="8695350" y="4376730"/>
                  <a:ext cx="134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413772" name="墨迹 413771">
                  <a:extLst>
                    <a:ext uri="{FF2B5EF4-FFF2-40B4-BE49-F238E27FC236}">
                      <a16:creationId xmlns:a16="http://schemas.microsoft.com/office/drawing/2014/main" id="{6855CB29-1917-4236-AE5E-2A74E931852F}"/>
                    </a:ext>
                  </a:extLst>
                </p14:cNvPr>
                <p14:cNvContentPartPr/>
                <p14:nvPr/>
              </p14:nvContentPartPr>
              <p14:xfrm>
                <a:off x="8162190" y="4529370"/>
                <a:ext cx="108720" cy="192600"/>
              </p14:xfrm>
            </p:contentPart>
          </mc:Choice>
          <mc:Fallback xmlns="">
            <p:pic>
              <p:nvPicPr>
                <p:cNvPr id="413772" name="墨迹 413771">
                  <a:extLst>
                    <a:ext uri="{FF2B5EF4-FFF2-40B4-BE49-F238E27FC236}">
                      <a16:creationId xmlns:a16="http://schemas.microsoft.com/office/drawing/2014/main" id="{6855CB29-1917-4236-AE5E-2A74E931852F}"/>
                    </a:ext>
                  </a:extLst>
                </p:cNvPr>
                <p:cNvPicPr/>
                <p:nvPr/>
              </p:nvPicPr>
              <p:blipFill>
                <a:blip r:embed="rId260"/>
                <a:stretch>
                  <a:fillRect/>
                </a:stretch>
              </p:blipFill>
              <p:spPr>
                <a:xfrm>
                  <a:off x="8144550" y="4511730"/>
                  <a:ext cx="144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413773" name="墨迹 413772">
                  <a:extLst>
                    <a:ext uri="{FF2B5EF4-FFF2-40B4-BE49-F238E27FC236}">
                      <a16:creationId xmlns:a16="http://schemas.microsoft.com/office/drawing/2014/main" id="{1E696962-2563-4741-B431-AC5E78D17DF3}"/>
                    </a:ext>
                  </a:extLst>
                </p14:cNvPr>
                <p14:cNvContentPartPr/>
                <p14:nvPr/>
              </p14:nvContentPartPr>
              <p14:xfrm>
                <a:off x="8127630" y="4628010"/>
                <a:ext cx="169560" cy="191520"/>
              </p14:xfrm>
            </p:contentPart>
          </mc:Choice>
          <mc:Fallback xmlns="">
            <p:pic>
              <p:nvPicPr>
                <p:cNvPr id="413773" name="墨迹 413772">
                  <a:extLst>
                    <a:ext uri="{FF2B5EF4-FFF2-40B4-BE49-F238E27FC236}">
                      <a16:creationId xmlns:a16="http://schemas.microsoft.com/office/drawing/2014/main" id="{1E696962-2563-4741-B431-AC5E78D17DF3}"/>
                    </a:ext>
                  </a:extLst>
                </p:cNvPr>
                <p:cNvPicPr/>
                <p:nvPr/>
              </p:nvPicPr>
              <p:blipFill>
                <a:blip r:embed="rId262"/>
                <a:stretch>
                  <a:fillRect/>
                </a:stretch>
              </p:blipFill>
              <p:spPr>
                <a:xfrm>
                  <a:off x="8109630" y="4610370"/>
                  <a:ext cx="2052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413774" name="墨迹 413773">
                  <a:extLst>
                    <a:ext uri="{FF2B5EF4-FFF2-40B4-BE49-F238E27FC236}">
                      <a16:creationId xmlns:a16="http://schemas.microsoft.com/office/drawing/2014/main" id="{6D44B5FF-59C5-4DAC-AAF4-556625B2A80C}"/>
                    </a:ext>
                  </a:extLst>
                </p14:cNvPr>
                <p14:cNvContentPartPr/>
                <p14:nvPr/>
              </p14:nvContentPartPr>
              <p14:xfrm>
                <a:off x="8425350" y="4534050"/>
                <a:ext cx="16200" cy="28800"/>
              </p14:xfrm>
            </p:contentPart>
          </mc:Choice>
          <mc:Fallback xmlns="">
            <p:pic>
              <p:nvPicPr>
                <p:cNvPr id="413774" name="墨迹 413773">
                  <a:extLst>
                    <a:ext uri="{FF2B5EF4-FFF2-40B4-BE49-F238E27FC236}">
                      <a16:creationId xmlns:a16="http://schemas.microsoft.com/office/drawing/2014/main" id="{6D44B5FF-59C5-4DAC-AAF4-556625B2A80C}"/>
                    </a:ext>
                  </a:extLst>
                </p:cNvPr>
                <p:cNvPicPr/>
                <p:nvPr/>
              </p:nvPicPr>
              <p:blipFill>
                <a:blip r:embed="rId264"/>
                <a:stretch>
                  <a:fillRect/>
                </a:stretch>
              </p:blipFill>
              <p:spPr>
                <a:xfrm>
                  <a:off x="8407350" y="4516050"/>
                  <a:ext cx="518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413775" name="墨迹 413774">
                  <a:extLst>
                    <a:ext uri="{FF2B5EF4-FFF2-40B4-BE49-F238E27FC236}">
                      <a16:creationId xmlns:a16="http://schemas.microsoft.com/office/drawing/2014/main" id="{209283FE-A770-4E81-9A10-A1E6624B0083}"/>
                    </a:ext>
                  </a:extLst>
                </p14:cNvPr>
                <p14:cNvContentPartPr/>
                <p14:nvPr/>
              </p14:nvContentPartPr>
              <p14:xfrm>
                <a:off x="8350830" y="4611090"/>
                <a:ext cx="144720" cy="159840"/>
              </p14:xfrm>
            </p:contentPart>
          </mc:Choice>
          <mc:Fallback xmlns="">
            <p:pic>
              <p:nvPicPr>
                <p:cNvPr id="413775" name="墨迹 413774">
                  <a:extLst>
                    <a:ext uri="{FF2B5EF4-FFF2-40B4-BE49-F238E27FC236}">
                      <a16:creationId xmlns:a16="http://schemas.microsoft.com/office/drawing/2014/main" id="{209283FE-A770-4E81-9A10-A1E6624B0083}"/>
                    </a:ext>
                  </a:extLst>
                </p:cNvPr>
                <p:cNvPicPr/>
                <p:nvPr/>
              </p:nvPicPr>
              <p:blipFill>
                <a:blip r:embed="rId266"/>
                <a:stretch>
                  <a:fillRect/>
                </a:stretch>
              </p:blipFill>
              <p:spPr>
                <a:xfrm>
                  <a:off x="8332830" y="4593450"/>
                  <a:ext cx="1803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413776" name="墨迹 413775">
                  <a:extLst>
                    <a:ext uri="{FF2B5EF4-FFF2-40B4-BE49-F238E27FC236}">
                      <a16:creationId xmlns:a16="http://schemas.microsoft.com/office/drawing/2014/main" id="{84C6B698-A01D-4398-9092-747D43A06884}"/>
                    </a:ext>
                  </a:extLst>
                </p14:cNvPr>
                <p14:cNvContentPartPr/>
                <p14:nvPr/>
              </p14:nvContentPartPr>
              <p14:xfrm>
                <a:off x="8558910" y="4553490"/>
                <a:ext cx="44640" cy="20520"/>
              </p14:xfrm>
            </p:contentPart>
          </mc:Choice>
          <mc:Fallback xmlns="">
            <p:pic>
              <p:nvPicPr>
                <p:cNvPr id="413776" name="墨迹 413775">
                  <a:extLst>
                    <a:ext uri="{FF2B5EF4-FFF2-40B4-BE49-F238E27FC236}">
                      <a16:creationId xmlns:a16="http://schemas.microsoft.com/office/drawing/2014/main" id="{84C6B698-A01D-4398-9092-747D43A06884}"/>
                    </a:ext>
                  </a:extLst>
                </p:cNvPr>
                <p:cNvPicPr/>
                <p:nvPr/>
              </p:nvPicPr>
              <p:blipFill>
                <a:blip r:embed="rId268"/>
                <a:stretch>
                  <a:fillRect/>
                </a:stretch>
              </p:blipFill>
              <p:spPr>
                <a:xfrm>
                  <a:off x="8540910" y="4535850"/>
                  <a:ext cx="802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413777" name="墨迹 413776">
                  <a:extLst>
                    <a:ext uri="{FF2B5EF4-FFF2-40B4-BE49-F238E27FC236}">
                      <a16:creationId xmlns:a16="http://schemas.microsoft.com/office/drawing/2014/main" id="{3FB5F1D1-A0F3-41EC-B007-36BFB5D42155}"/>
                    </a:ext>
                  </a:extLst>
                </p14:cNvPr>
                <p14:cNvContentPartPr/>
                <p14:nvPr/>
              </p14:nvContentPartPr>
              <p14:xfrm>
                <a:off x="8527230" y="4526490"/>
                <a:ext cx="153360" cy="169920"/>
              </p14:xfrm>
            </p:contentPart>
          </mc:Choice>
          <mc:Fallback xmlns="">
            <p:pic>
              <p:nvPicPr>
                <p:cNvPr id="413777" name="墨迹 413776">
                  <a:extLst>
                    <a:ext uri="{FF2B5EF4-FFF2-40B4-BE49-F238E27FC236}">
                      <a16:creationId xmlns:a16="http://schemas.microsoft.com/office/drawing/2014/main" id="{3FB5F1D1-A0F3-41EC-B007-36BFB5D42155}"/>
                    </a:ext>
                  </a:extLst>
                </p:cNvPr>
                <p:cNvPicPr/>
                <p:nvPr/>
              </p:nvPicPr>
              <p:blipFill>
                <a:blip r:embed="rId270"/>
                <a:stretch>
                  <a:fillRect/>
                </a:stretch>
              </p:blipFill>
              <p:spPr>
                <a:xfrm>
                  <a:off x="8509590" y="4508490"/>
                  <a:ext cx="1890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413778" name="墨迹 413777">
                  <a:extLst>
                    <a:ext uri="{FF2B5EF4-FFF2-40B4-BE49-F238E27FC236}">
                      <a16:creationId xmlns:a16="http://schemas.microsoft.com/office/drawing/2014/main" id="{83DEBC5B-C64A-43E7-BEEE-F821A26FF62A}"/>
                    </a:ext>
                  </a:extLst>
                </p14:cNvPr>
                <p14:cNvContentPartPr/>
                <p14:nvPr/>
              </p14:nvContentPartPr>
              <p14:xfrm>
                <a:off x="8624070" y="4584450"/>
                <a:ext cx="27720" cy="106200"/>
              </p14:xfrm>
            </p:contentPart>
          </mc:Choice>
          <mc:Fallback xmlns="">
            <p:pic>
              <p:nvPicPr>
                <p:cNvPr id="413778" name="墨迹 413777">
                  <a:extLst>
                    <a:ext uri="{FF2B5EF4-FFF2-40B4-BE49-F238E27FC236}">
                      <a16:creationId xmlns:a16="http://schemas.microsoft.com/office/drawing/2014/main" id="{83DEBC5B-C64A-43E7-BEEE-F821A26FF62A}"/>
                    </a:ext>
                  </a:extLst>
                </p:cNvPr>
                <p:cNvPicPr/>
                <p:nvPr/>
              </p:nvPicPr>
              <p:blipFill>
                <a:blip r:embed="rId272"/>
                <a:stretch>
                  <a:fillRect/>
                </a:stretch>
              </p:blipFill>
              <p:spPr>
                <a:xfrm>
                  <a:off x="8606070" y="4566450"/>
                  <a:ext cx="633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413779" name="墨迹 413778">
                  <a:extLst>
                    <a:ext uri="{FF2B5EF4-FFF2-40B4-BE49-F238E27FC236}">
                      <a16:creationId xmlns:a16="http://schemas.microsoft.com/office/drawing/2014/main" id="{0A544B8A-922B-43EA-9311-3B189DEB9F63}"/>
                    </a:ext>
                  </a:extLst>
                </p14:cNvPr>
                <p14:cNvContentPartPr/>
                <p14:nvPr/>
              </p14:nvContentPartPr>
              <p14:xfrm>
                <a:off x="8544150" y="4670130"/>
                <a:ext cx="112680" cy="25200"/>
              </p14:xfrm>
            </p:contentPart>
          </mc:Choice>
          <mc:Fallback xmlns="">
            <p:pic>
              <p:nvPicPr>
                <p:cNvPr id="413779" name="墨迹 413778">
                  <a:extLst>
                    <a:ext uri="{FF2B5EF4-FFF2-40B4-BE49-F238E27FC236}">
                      <a16:creationId xmlns:a16="http://schemas.microsoft.com/office/drawing/2014/main" id="{0A544B8A-922B-43EA-9311-3B189DEB9F63}"/>
                    </a:ext>
                  </a:extLst>
                </p:cNvPr>
                <p:cNvPicPr/>
                <p:nvPr/>
              </p:nvPicPr>
              <p:blipFill>
                <a:blip r:embed="rId274"/>
                <a:stretch>
                  <a:fillRect/>
                </a:stretch>
              </p:blipFill>
              <p:spPr>
                <a:xfrm>
                  <a:off x="8526150" y="4652130"/>
                  <a:ext cx="1483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413780" name="墨迹 413779">
                  <a:extLst>
                    <a:ext uri="{FF2B5EF4-FFF2-40B4-BE49-F238E27FC236}">
                      <a16:creationId xmlns:a16="http://schemas.microsoft.com/office/drawing/2014/main" id="{41E3B988-BE3A-44C1-A536-E28262F211A1}"/>
                    </a:ext>
                  </a:extLst>
                </p14:cNvPr>
                <p14:cNvContentPartPr/>
                <p14:nvPr/>
              </p14:nvContentPartPr>
              <p14:xfrm>
                <a:off x="8544150" y="4628010"/>
                <a:ext cx="188280" cy="202680"/>
              </p14:xfrm>
            </p:contentPart>
          </mc:Choice>
          <mc:Fallback xmlns="">
            <p:pic>
              <p:nvPicPr>
                <p:cNvPr id="413780" name="墨迹 413779">
                  <a:extLst>
                    <a:ext uri="{FF2B5EF4-FFF2-40B4-BE49-F238E27FC236}">
                      <a16:creationId xmlns:a16="http://schemas.microsoft.com/office/drawing/2014/main" id="{41E3B988-BE3A-44C1-A536-E28262F211A1}"/>
                    </a:ext>
                  </a:extLst>
                </p:cNvPr>
                <p:cNvPicPr/>
                <p:nvPr/>
              </p:nvPicPr>
              <p:blipFill>
                <a:blip r:embed="rId276"/>
                <a:stretch>
                  <a:fillRect/>
                </a:stretch>
              </p:blipFill>
              <p:spPr>
                <a:xfrm>
                  <a:off x="8526150" y="4610010"/>
                  <a:ext cx="2239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413781" name="墨迹 413780">
                  <a:extLst>
                    <a:ext uri="{FF2B5EF4-FFF2-40B4-BE49-F238E27FC236}">
                      <a16:creationId xmlns:a16="http://schemas.microsoft.com/office/drawing/2014/main" id="{944BAC61-8CF3-49E3-8DD1-AA15DD13DD00}"/>
                    </a:ext>
                  </a:extLst>
                </p14:cNvPr>
                <p14:cNvContentPartPr/>
                <p14:nvPr/>
              </p14:nvContentPartPr>
              <p14:xfrm>
                <a:off x="8643510" y="4731330"/>
                <a:ext cx="59040" cy="121320"/>
              </p14:xfrm>
            </p:contentPart>
          </mc:Choice>
          <mc:Fallback xmlns="">
            <p:pic>
              <p:nvPicPr>
                <p:cNvPr id="413781" name="墨迹 413780">
                  <a:extLst>
                    <a:ext uri="{FF2B5EF4-FFF2-40B4-BE49-F238E27FC236}">
                      <a16:creationId xmlns:a16="http://schemas.microsoft.com/office/drawing/2014/main" id="{944BAC61-8CF3-49E3-8DD1-AA15DD13DD00}"/>
                    </a:ext>
                  </a:extLst>
                </p:cNvPr>
                <p:cNvPicPr/>
                <p:nvPr/>
              </p:nvPicPr>
              <p:blipFill>
                <a:blip r:embed="rId278"/>
                <a:stretch>
                  <a:fillRect/>
                </a:stretch>
              </p:blipFill>
              <p:spPr>
                <a:xfrm>
                  <a:off x="8625510" y="4713330"/>
                  <a:ext cx="94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413782" name="墨迹 413781">
                  <a:extLst>
                    <a:ext uri="{FF2B5EF4-FFF2-40B4-BE49-F238E27FC236}">
                      <a16:creationId xmlns:a16="http://schemas.microsoft.com/office/drawing/2014/main" id="{93884FAE-E2E5-4A53-95A2-F1925E42E784}"/>
                    </a:ext>
                  </a:extLst>
                </p14:cNvPr>
                <p14:cNvContentPartPr/>
                <p14:nvPr/>
              </p14:nvContentPartPr>
              <p14:xfrm>
                <a:off x="8595990" y="4788930"/>
                <a:ext cx="97920" cy="89640"/>
              </p14:xfrm>
            </p:contentPart>
          </mc:Choice>
          <mc:Fallback xmlns="">
            <p:pic>
              <p:nvPicPr>
                <p:cNvPr id="413782" name="墨迹 413781">
                  <a:extLst>
                    <a:ext uri="{FF2B5EF4-FFF2-40B4-BE49-F238E27FC236}">
                      <a16:creationId xmlns:a16="http://schemas.microsoft.com/office/drawing/2014/main" id="{93884FAE-E2E5-4A53-95A2-F1925E42E784}"/>
                    </a:ext>
                  </a:extLst>
                </p:cNvPr>
                <p:cNvPicPr/>
                <p:nvPr/>
              </p:nvPicPr>
              <p:blipFill>
                <a:blip r:embed="rId280"/>
                <a:stretch>
                  <a:fillRect/>
                </a:stretch>
              </p:blipFill>
              <p:spPr>
                <a:xfrm>
                  <a:off x="8578350" y="4770930"/>
                  <a:ext cx="133560" cy="125280"/>
                </a:xfrm>
                <a:prstGeom prst="rect">
                  <a:avLst/>
                </a:prstGeom>
              </p:spPr>
            </p:pic>
          </mc:Fallback>
        </mc:AlternateContent>
      </p:grpSp>
      <p:grpSp>
        <p:nvGrpSpPr>
          <p:cNvPr id="413801" name="组合 413800">
            <a:extLst>
              <a:ext uri="{FF2B5EF4-FFF2-40B4-BE49-F238E27FC236}">
                <a16:creationId xmlns:a16="http://schemas.microsoft.com/office/drawing/2014/main" id="{7E945C76-34D5-431F-8C69-B8BF545BE396}"/>
              </a:ext>
            </a:extLst>
          </p:cNvPr>
          <p:cNvGrpSpPr/>
          <p:nvPr/>
        </p:nvGrpSpPr>
        <p:grpSpPr>
          <a:xfrm>
            <a:off x="3200310" y="5699730"/>
            <a:ext cx="668520" cy="556200"/>
            <a:chOff x="3200310" y="5699730"/>
            <a:chExt cx="668520" cy="556200"/>
          </a:xfrm>
        </p:grpSpPr>
        <mc:AlternateContent xmlns:mc="http://schemas.openxmlformats.org/markup-compatibility/2006" xmlns:p14="http://schemas.microsoft.com/office/powerpoint/2010/main">
          <mc:Choice Requires="p14">
            <p:contentPart p14:bwMode="auto" r:id="rId281">
              <p14:nvContentPartPr>
                <p14:cNvPr id="413792" name="墨迹 413791">
                  <a:extLst>
                    <a:ext uri="{FF2B5EF4-FFF2-40B4-BE49-F238E27FC236}">
                      <a16:creationId xmlns:a16="http://schemas.microsoft.com/office/drawing/2014/main" id="{4B2C2EE8-9940-4FED-8FE5-6D6486AA7A13}"/>
                    </a:ext>
                  </a:extLst>
                </p14:cNvPr>
                <p14:cNvContentPartPr/>
                <p14:nvPr/>
              </p14:nvContentPartPr>
              <p14:xfrm>
                <a:off x="3200310" y="5835450"/>
                <a:ext cx="299520" cy="44280"/>
              </p14:xfrm>
            </p:contentPart>
          </mc:Choice>
          <mc:Fallback xmlns="">
            <p:pic>
              <p:nvPicPr>
                <p:cNvPr id="413792" name="墨迹 413791">
                  <a:extLst>
                    <a:ext uri="{FF2B5EF4-FFF2-40B4-BE49-F238E27FC236}">
                      <a16:creationId xmlns:a16="http://schemas.microsoft.com/office/drawing/2014/main" id="{4B2C2EE8-9940-4FED-8FE5-6D6486AA7A13}"/>
                    </a:ext>
                  </a:extLst>
                </p:cNvPr>
                <p:cNvPicPr/>
                <p:nvPr/>
              </p:nvPicPr>
              <p:blipFill>
                <a:blip r:embed="rId282"/>
                <a:stretch>
                  <a:fillRect/>
                </a:stretch>
              </p:blipFill>
              <p:spPr>
                <a:xfrm>
                  <a:off x="3182670" y="5817450"/>
                  <a:ext cx="3351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413793" name="墨迹 413792">
                  <a:extLst>
                    <a:ext uri="{FF2B5EF4-FFF2-40B4-BE49-F238E27FC236}">
                      <a16:creationId xmlns:a16="http://schemas.microsoft.com/office/drawing/2014/main" id="{BCAA8E10-0F59-4B96-8045-330313660C94}"/>
                    </a:ext>
                  </a:extLst>
                </p14:cNvPr>
                <p14:cNvContentPartPr/>
                <p14:nvPr/>
              </p14:nvContentPartPr>
              <p14:xfrm>
                <a:off x="3307230" y="5779290"/>
                <a:ext cx="32040" cy="154080"/>
              </p14:xfrm>
            </p:contentPart>
          </mc:Choice>
          <mc:Fallback xmlns="">
            <p:pic>
              <p:nvPicPr>
                <p:cNvPr id="413793" name="墨迹 413792">
                  <a:extLst>
                    <a:ext uri="{FF2B5EF4-FFF2-40B4-BE49-F238E27FC236}">
                      <a16:creationId xmlns:a16="http://schemas.microsoft.com/office/drawing/2014/main" id="{BCAA8E10-0F59-4B96-8045-330313660C94}"/>
                    </a:ext>
                  </a:extLst>
                </p:cNvPr>
                <p:cNvPicPr/>
                <p:nvPr/>
              </p:nvPicPr>
              <p:blipFill>
                <a:blip r:embed="rId284"/>
                <a:stretch>
                  <a:fillRect/>
                </a:stretch>
              </p:blipFill>
              <p:spPr>
                <a:xfrm>
                  <a:off x="3289230" y="5761290"/>
                  <a:ext cx="676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413794" name="墨迹 413793">
                  <a:extLst>
                    <a:ext uri="{FF2B5EF4-FFF2-40B4-BE49-F238E27FC236}">
                      <a16:creationId xmlns:a16="http://schemas.microsoft.com/office/drawing/2014/main" id="{66A40D9E-6A96-4E38-94E4-42C51A77C295}"/>
                    </a:ext>
                  </a:extLst>
                </p14:cNvPr>
                <p14:cNvContentPartPr/>
                <p14:nvPr/>
              </p14:nvContentPartPr>
              <p14:xfrm>
                <a:off x="3367350" y="5699730"/>
                <a:ext cx="60120" cy="210960"/>
              </p14:xfrm>
            </p:contentPart>
          </mc:Choice>
          <mc:Fallback xmlns="">
            <p:pic>
              <p:nvPicPr>
                <p:cNvPr id="413794" name="墨迹 413793">
                  <a:extLst>
                    <a:ext uri="{FF2B5EF4-FFF2-40B4-BE49-F238E27FC236}">
                      <a16:creationId xmlns:a16="http://schemas.microsoft.com/office/drawing/2014/main" id="{66A40D9E-6A96-4E38-94E4-42C51A77C295}"/>
                    </a:ext>
                  </a:extLst>
                </p:cNvPr>
                <p:cNvPicPr/>
                <p:nvPr/>
              </p:nvPicPr>
              <p:blipFill>
                <a:blip r:embed="rId286"/>
                <a:stretch>
                  <a:fillRect/>
                </a:stretch>
              </p:blipFill>
              <p:spPr>
                <a:xfrm>
                  <a:off x="3349350" y="5682090"/>
                  <a:ext cx="957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413795" name="墨迹 413794">
                  <a:extLst>
                    <a:ext uri="{FF2B5EF4-FFF2-40B4-BE49-F238E27FC236}">
                      <a16:creationId xmlns:a16="http://schemas.microsoft.com/office/drawing/2014/main" id="{E00D461B-F80B-4A3F-8499-49F1308FFB7D}"/>
                    </a:ext>
                  </a:extLst>
                </p14:cNvPr>
                <p14:cNvContentPartPr/>
                <p14:nvPr/>
              </p14:nvContentPartPr>
              <p14:xfrm>
                <a:off x="3211110" y="6056850"/>
                <a:ext cx="16200" cy="100440"/>
              </p14:xfrm>
            </p:contentPart>
          </mc:Choice>
          <mc:Fallback xmlns="">
            <p:pic>
              <p:nvPicPr>
                <p:cNvPr id="413795" name="墨迹 413794">
                  <a:extLst>
                    <a:ext uri="{FF2B5EF4-FFF2-40B4-BE49-F238E27FC236}">
                      <a16:creationId xmlns:a16="http://schemas.microsoft.com/office/drawing/2014/main" id="{E00D461B-F80B-4A3F-8499-49F1308FFB7D}"/>
                    </a:ext>
                  </a:extLst>
                </p:cNvPr>
                <p:cNvPicPr/>
                <p:nvPr/>
              </p:nvPicPr>
              <p:blipFill>
                <a:blip r:embed="rId288"/>
                <a:stretch>
                  <a:fillRect/>
                </a:stretch>
              </p:blipFill>
              <p:spPr>
                <a:xfrm>
                  <a:off x="3193470" y="6039210"/>
                  <a:ext cx="518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413796" name="墨迹 413795">
                  <a:extLst>
                    <a:ext uri="{FF2B5EF4-FFF2-40B4-BE49-F238E27FC236}">
                      <a16:creationId xmlns:a16="http://schemas.microsoft.com/office/drawing/2014/main" id="{D2070C65-55A3-4BD4-9CFB-64BB69320EB5}"/>
                    </a:ext>
                  </a:extLst>
                </p14:cNvPr>
                <p14:cNvContentPartPr/>
                <p14:nvPr/>
              </p14:nvContentPartPr>
              <p14:xfrm>
                <a:off x="3283830" y="5994210"/>
                <a:ext cx="241200" cy="166680"/>
              </p14:xfrm>
            </p:contentPart>
          </mc:Choice>
          <mc:Fallback xmlns="">
            <p:pic>
              <p:nvPicPr>
                <p:cNvPr id="413796" name="墨迹 413795">
                  <a:extLst>
                    <a:ext uri="{FF2B5EF4-FFF2-40B4-BE49-F238E27FC236}">
                      <a16:creationId xmlns:a16="http://schemas.microsoft.com/office/drawing/2014/main" id="{D2070C65-55A3-4BD4-9CFB-64BB69320EB5}"/>
                    </a:ext>
                  </a:extLst>
                </p:cNvPr>
                <p:cNvPicPr/>
                <p:nvPr/>
              </p:nvPicPr>
              <p:blipFill>
                <a:blip r:embed="rId290"/>
                <a:stretch>
                  <a:fillRect/>
                </a:stretch>
              </p:blipFill>
              <p:spPr>
                <a:xfrm>
                  <a:off x="3266190" y="5976570"/>
                  <a:ext cx="2768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413797" name="墨迹 413796">
                  <a:extLst>
                    <a:ext uri="{FF2B5EF4-FFF2-40B4-BE49-F238E27FC236}">
                      <a16:creationId xmlns:a16="http://schemas.microsoft.com/office/drawing/2014/main" id="{98DB57F4-9FA1-44E9-AF34-931061064360}"/>
                    </a:ext>
                  </a:extLst>
                </p14:cNvPr>
                <p14:cNvContentPartPr/>
                <p14:nvPr/>
              </p14:nvContentPartPr>
              <p14:xfrm>
                <a:off x="3572550" y="6000690"/>
                <a:ext cx="25920" cy="97920"/>
              </p14:xfrm>
            </p:contentPart>
          </mc:Choice>
          <mc:Fallback xmlns="">
            <p:pic>
              <p:nvPicPr>
                <p:cNvPr id="413797" name="墨迹 413796">
                  <a:extLst>
                    <a:ext uri="{FF2B5EF4-FFF2-40B4-BE49-F238E27FC236}">
                      <a16:creationId xmlns:a16="http://schemas.microsoft.com/office/drawing/2014/main" id="{98DB57F4-9FA1-44E9-AF34-931061064360}"/>
                    </a:ext>
                  </a:extLst>
                </p:cNvPr>
                <p:cNvPicPr/>
                <p:nvPr/>
              </p:nvPicPr>
              <p:blipFill>
                <a:blip r:embed="rId292"/>
                <a:stretch>
                  <a:fillRect/>
                </a:stretch>
              </p:blipFill>
              <p:spPr>
                <a:xfrm>
                  <a:off x="3554550" y="5983050"/>
                  <a:ext cx="615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413798" name="墨迹 413797">
                  <a:extLst>
                    <a:ext uri="{FF2B5EF4-FFF2-40B4-BE49-F238E27FC236}">
                      <a16:creationId xmlns:a16="http://schemas.microsoft.com/office/drawing/2014/main" id="{88205ADB-4F76-4F94-B12C-4071DE636198}"/>
                    </a:ext>
                  </a:extLst>
                </p14:cNvPr>
                <p14:cNvContentPartPr/>
                <p14:nvPr/>
              </p14:nvContentPartPr>
              <p14:xfrm>
                <a:off x="3705390" y="5811330"/>
                <a:ext cx="39960" cy="318240"/>
              </p14:xfrm>
            </p:contentPart>
          </mc:Choice>
          <mc:Fallback xmlns="">
            <p:pic>
              <p:nvPicPr>
                <p:cNvPr id="413798" name="墨迹 413797">
                  <a:extLst>
                    <a:ext uri="{FF2B5EF4-FFF2-40B4-BE49-F238E27FC236}">
                      <a16:creationId xmlns:a16="http://schemas.microsoft.com/office/drawing/2014/main" id="{88205ADB-4F76-4F94-B12C-4071DE636198}"/>
                    </a:ext>
                  </a:extLst>
                </p:cNvPr>
                <p:cNvPicPr/>
                <p:nvPr/>
              </p:nvPicPr>
              <p:blipFill>
                <a:blip r:embed="rId294"/>
                <a:stretch>
                  <a:fillRect/>
                </a:stretch>
              </p:blipFill>
              <p:spPr>
                <a:xfrm>
                  <a:off x="3687750" y="5793330"/>
                  <a:ext cx="7560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413799" name="墨迹 413798">
                  <a:extLst>
                    <a:ext uri="{FF2B5EF4-FFF2-40B4-BE49-F238E27FC236}">
                      <a16:creationId xmlns:a16="http://schemas.microsoft.com/office/drawing/2014/main" id="{84016C64-09AC-4628-9FE3-CAE2977E9F2F}"/>
                    </a:ext>
                  </a:extLst>
                </p14:cNvPr>
                <p14:cNvContentPartPr/>
                <p14:nvPr/>
              </p14:nvContentPartPr>
              <p14:xfrm>
                <a:off x="3742830" y="5795850"/>
                <a:ext cx="114480" cy="183600"/>
              </p14:xfrm>
            </p:contentPart>
          </mc:Choice>
          <mc:Fallback xmlns="">
            <p:pic>
              <p:nvPicPr>
                <p:cNvPr id="413799" name="墨迹 413798">
                  <a:extLst>
                    <a:ext uri="{FF2B5EF4-FFF2-40B4-BE49-F238E27FC236}">
                      <a16:creationId xmlns:a16="http://schemas.microsoft.com/office/drawing/2014/main" id="{84016C64-09AC-4628-9FE3-CAE2977E9F2F}"/>
                    </a:ext>
                  </a:extLst>
                </p:cNvPr>
                <p:cNvPicPr/>
                <p:nvPr/>
              </p:nvPicPr>
              <p:blipFill>
                <a:blip r:embed="rId296"/>
                <a:stretch>
                  <a:fillRect/>
                </a:stretch>
              </p:blipFill>
              <p:spPr>
                <a:xfrm>
                  <a:off x="3724830" y="5777850"/>
                  <a:ext cx="1501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413800" name="墨迹 413799">
                  <a:extLst>
                    <a:ext uri="{FF2B5EF4-FFF2-40B4-BE49-F238E27FC236}">
                      <a16:creationId xmlns:a16="http://schemas.microsoft.com/office/drawing/2014/main" id="{AE1FC04F-6B84-4233-9381-971F8D341440}"/>
                    </a:ext>
                  </a:extLst>
                </p14:cNvPr>
                <p14:cNvContentPartPr/>
                <p14:nvPr/>
              </p14:nvContentPartPr>
              <p14:xfrm>
                <a:off x="3756150" y="6003210"/>
                <a:ext cx="112680" cy="252720"/>
              </p14:xfrm>
            </p:contentPart>
          </mc:Choice>
          <mc:Fallback xmlns="">
            <p:pic>
              <p:nvPicPr>
                <p:cNvPr id="413800" name="墨迹 413799">
                  <a:extLst>
                    <a:ext uri="{FF2B5EF4-FFF2-40B4-BE49-F238E27FC236}">
                      <a16:creationId xmlns:a16="http://schemas.microsoft.com/office/drawing/2014/main" id="{AE1FC04F-6B84-4233-9381-971F8D341440}"/>
                    </a:ext>
                  </a:extLst>
                </p:cNvPr>
                <p:cNvPicPr/>
                <p:nvPr/>
              </p:nvPicPr>
              <p:blipFill>
                <a:blip r:embed="rId298"/>
                <a:stretch>
                  <a:fillRect/>
                </a:stretch>
              </p:blipFill>
              <p:spPr>
                <a:xfrm>
                  <a:off x="3738510" y="5985210"/>
                  <a:ext cx="148320" cy="28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9">
            <p14:nvContentPartPr>
              <p14:cNvPr id="413802" name="墨迹 413801">
                <a:extLst>
                  <a:ext uri="{FF2B5EF4-FFF2-40B4-BE49-F238E27FC236}">
                    <a16:creationId xmlns:a16="http://schemas.microsoft.com/office/drawing/2014/main" id="{5EC51C38-4C44-43F2-97C3-A668505215A0}"/>
                  </a:ext>
                </a:extLst>
              </p14:cNvPr>
              <p14:cNvContentPartPr/>
              <p14:nvPr/>
            </p14:nvContentPartPr>
            <p14:xfrm>
              <a:off x="5807790" y="5886210"/>
              <a:ext cx="86760" cy="13320"/>
            </p14:xfrm>
          </p:contentPart>
        </mc:Choice>
        <mc:Fallback xmlns="">
          <p:pic>
            <p:nvPicPr>
              <p:cNvPr id="413802" name="墨迹 413801">
                <a:extLst>
                  <a:ext uri="{FF2B5EF4-FFF2-40B4-BE49-F238E27FC236}">
                    <a16:creationId xmlns:a16="http://schemas.microsoft.com/office/drawing/2014/main" id="{5EC51C38-4C44-43F2-97C3-A668505215A0}"/>
                  </a:ext>
                </a:extLst>
              </p:cNvPr>
              <p:cNvPicPr/>
              <p:nvPr/>
            </p:nvPicPr>
            <p:blipFill>
              <a:blip r:embed="rId300"/>
              <a:stretch>
                <a:fillRect/>
              </a:stretch>
            </p:blipFill>
            <p:spPr>
              <a:xfrm>
                <a:off x="5790150" y="5868210"/>
                <a:ext cx="1224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413803" name="墨迹 413802">
                <a:extLst>
                  <a:ext uri="{FF2B5EF4-FFF2-40B4-BE49-F238E27FC236}">
                    <a16:creationId xmlns:a16="http://schemas.microsoft.com/office/drawing/2014/main" id="{5B0BB691-EF33-44AE-86A4-F602CFA5DC7E}"/>
                  </a:ext>
                </a:extLst>
              </p14:cNvPr>
              <p14:cNvContentPartPr/>
              <p14:nvPr/>
            </p14:nvContentPartPr>
            <p14:xfrm>
              <a:off x="5743350" y="5816010"/>
              <a:ext cx="203400" cy="326520"/>
            </p14:xfrm>
          </p:contentPart>
        </mc:Choice>
        <mc:Fallback xmlns="">
          <p:pic>
            <p:nvPicPr>
              <p:cNvPr id="413803" name="墨迹 413802">
                <a:extLst>
                  <a:ext uri="{FF2B5EF4-FFF2-40B4-BE49-F238E27FC236}">
                    <a16:creationId xmlns:a16="http://schemas.microsoft.com/office/drawing/2014/main" id="{5B0BB691-EF33-44AE-86A4-F602CFA5DC7E}"/>
                  </a:ext>
                </a:extLst>
              </p:cNvPr>
              <p:cNvPicPr/>
              <p:nvPr/>
            </p:nvPicPr>
            <p:blipFill>
              <a:blip r:embed="rId302"/>
              <a:stretch>
                <a:fillRect/>
              </a:stretch>
            </p:blipFill>
            <p:spPr>
              <a:xfrm>
                <a:off x="5725350" y="5798370"/>
                <a:ext cx="2390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413804" name="墨迹 413803">
                <a:extLst>
                  <a:ext uri="{FF2B5EF4-FFF2-40B4-BE49-F238E27FC236}">
                    <a16:creationId xmlns:a16="http://schemas.microsoft.com/office/drawing/2014/main" id="{E9EADE7F-75F9-44C0-8373-D1868B5FF071}"/>
                  </a:ext>
                </a:extLst>
              </p14:cNvPr>
              <p14:cNvContentPartPr/>
              <p14:nvPr/>
            </p14:nvContentPartPr>
            <p14:xfrm>
              <a:off x="5997510" y="5800890"/>
              <a:ext cx="63720" cy="346680"/>
            </p14:xfrm>
          </p:contentPart>
        </mc:Choice>
        <mc:Fallback xmlns="">
          <p:pic>
            <p:nvPicPr>
              <p:cNvPr id="413804" name="墨迹 413803">
                <a:extLst>
                  <a:ext uri="{FF2B5EF4-FFF2-40B4-BE49-F238E27FC236}">
                    <a16:creationId xmlns:a16="http://schemas.microsoft.com/office/drawing/2014/main" id="{E9EADE7F-75F9-44C0-8373-D1868B5FF071}"/>
                  </a:ext>
                </a:extLst>
              </p:cNvPr>
              <p:cNvPicPr/>
              <p:nvPr/>
            </p:nvPicPr>
            <p:blipFill>
              <a:blip r:embed="rId304"/>
              <a:stretch>
                <a:fillRect/>
              </a:stretch>
            </p:blipFill>
            <p:spPr>
              <a:xfrm>
                <a:off x="5979870" y="5783250"/>
                <a:ext cx="9936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413805" name="墨迹 413804">
                <a:extLst>
                  <a:ext uri="{FF2B5EF4-FFF2-40B4-BE49-F238E27FC236}">
                    <a16:creationId xmlns:a16="http://schemas.microsoft.com/office/drawing/2014/main" id="{32E24081-8576-4C1D-A53C-D6FA4D06F967}"/>
                  </a:ext>
                </a:extLst>
              </p14:cNvPr>
              <p14:cNvContentPartPr/>
              <p14:nvPr/>
            </p14:nvContentPartPr>
            <p14:xfrm>
              <a:off x="5914350" y="5848050"/>
              <a:ext cx="137160" cy="223920"/>
            </p14:xfrm>
          </p:contentPart>
        </mc:Choice>
        <mc:Fallback xmlns="">
          <p:pic>
            <p:nvPicPr>
              <p:cNvPr id="413805" name="墨迹 413804">
                <a:extLst>
                  <a:ext uri="{FF2B5EF4-FFF2-40B4-BE49-F238E27FC236}">
                    <a16:creationId xmlns:a16="http://schemas.microsoft.com/office/drawing/2014/main" id="{32E24081-8576-4C1D-A53C-D6FA4D06F967}"/>
                  </a:ext>
                </a:extLst>
              </p:cNvPr>
              <p:cNvPicPr/>
              <p:nvPr/>
            </p:nvPicPr>
            <p:blipFill>
              <a:blip r:embed="rId306"/>
              <a:stretch>
                <a:fillRect/>
              </a:stretch>
            </p:blipFill>
            <p:spPr>
              <a:xfrm>
                <a:off x="5896350" y="5830050"/>
                <a:ext cx="1728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413806" name="墨迹 413805">
                <a:extLst>
                  <a:ext uri="{FF2B5EF4-FFF2-40B4-BE49-F238E27FC236}">
                    <a16:creationId xmlns:a16="http://schemas.microsoft.com/office/drawing/2014/main" id="{A9BA88A0-8C72-483E-AEDB-3D8E1A13D9E6}"/>
                  </a:ext>
                </a:extLst>
              </p14:cNvPr>
              <p14:cNvContentPartPr/>
              <p14:nvPr/>
            </p14:nvContentPartPr>
            <p14:xfrm>
              <a:off x="6126030" y="5740050"/>
              <a:ext cx="32400" cy="485280"/>
            </p14:xfrm>
          </p:contentPart>
        </mc:Choice>
        <mc:Fallback xmlns="">
          <p:pic>
            <p:nvPicPr>
              <p:cNvPr id="413806" name="墨迹 413805">
                <a:extLst>
                  <a:ext uri="{FF2B5EF4-FFF2-40B4-BE49-F238E27FC236}">
                    <a16:creationId xmlns:a16="http://schemas.microsoft.com/office/drawing/2014/main" id="{A9BA88A0-8C72-483E-AEDB-3D8E1A13D9E6}"/>
                  </a:ext>
                </a:extLst>
              </p:cNvPr>
              <p:cNvPicPr/>
              <p:nvPr/>
            </p:nvPicPr>
            <p:blipFill>
              <a:blip r:embed="rId308"/>
              <a:stretch>
                <a:fillRect/>
              </a:stretch>
            </p:blipFill>
            <p:spPr>
              <a:xfrm>
                <a:off x="6108030" y="5722050"/>
                <a:ext cx="6804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413807" name="墨迹 413806">
                <a:extLst>
                  <a:ext uri="{FF2B5EF4-FFF2-40B4-BE49-F238E27FC236}">
                    <a16:creationId xmlns:a16="http://schemas.microsoft.com/office/drawing/2014/main" id="{67EC9F04-6864-44ED-B7D8-F867B82A5ED9}"/>
                  </a:ext>
                </a:extLst>
              </p14:cNvPr>
              <p14:cNvContentPartPr/>
              <p14:nvPr/>
            </p14:nvContentPartPr>
            <p14:xfrm>
              <a:off x="6154110" y="5855250"/>
              <a:ext cx="107640" cy="220680"/>
            </p14:xfrm>
          </p:contentPart>
        </mc:Choice>
        <mc:Fallback xmlns="">
          <p:pic>
            <p:nvPicPr>
              <p:cNvPr id="413807" name="墨迹 413806">
                <a:extLst>
                  <a:ext uri="{FF2B5EF4-FFF2-40B4-BE49-F238E27FC236}">
                    <a16:creationId xmlns:a16="http://schemas.microsoft.com/office/drawing/2014/main" id="{67EC9F04-6864-44ED-B7D8-F867B82A5ED9}"/>
                  </a:ext>
                </a:extLst>
              </p:cNvPr>
              <p:cNvPicPr/>
              <p:nvPr/>
            </p:nvPicPr>
            <p:blipFill>
              <a:blip r:embed="rId310"/>
              <a:stretch>
                <a:fillRect/>
              </a:stretch>
            </p:blipFill>
            <p:spPr>
              <a:xfrm>
                <a:off x="6136110" y="5837610"/>
                <a:ext cx="1432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413808" name="墨迹 413807">
                <a:extLst>
                  <a:ext uri="{FF2B5EF4-FFF2-40B4-BE49-F238E27FC236}">
                    <a16:creationId xmlns:a16="http://schemas.microsoft.com/office/drawing/2014/main" id="{277C03DB-BE70-42EA-B639-FBAB4057BF93}"/>
                  </a:ext>
                </a:extLst>
              </p14:cNvPr>
              <p14:cNvContentPartPr/>
              <p14:nvPr/>
            </p14:nvContentPartPr>
            <p14:xfrm>
              <a:off x="6288390" y="5805210"/>
              <a:ext cx="108720" cy="75960"/>
            </p14:xfrm>
          </p:contentPart>
        </mc:Choice>
        <mc:Fallback xmlns="">
          <p:pic>
            <p:nvPicPr>
              <p:cNvPr id="413808" name="墨迹 413807">
                <a:extLst>
                  <a:ext uri="{FF2B5EF4-FFF2-40B4-BE49-F238E27FC236}">
                    <a16:creationId xmlns:a16="http://schemas.microsoft.com/office/drawing/2014/main" id="{277C03DB-BE70-42EA-B639-FBAB4057BF93}"/>
                  </a:ext>
                </a:extLst>
              </p:cNvPr>
              <p:cNvPicPr/>
              <p:nvPr/>
            </p:nvPicPr>
            <p:blipFill>
              <a:blip r:embed="rId312"/>
              <a:stretch>
                <a:fillRect/>
              </a:stretch>
            </p:blipFill>
            <p:spPr>
              <a:xfrm>
                <a:off x="6270750" y="5787210"/>
                <a:ext cx="1443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413809" name="墨迹 413808">
                <a:extLst>
                  <a:ext uri="{FF2B5EF4-FFF2-40B4-BE49-F238E27FC236}">
                    <a16:creationId xmlns:a16="http://schemas.microsoft.com/office/drawing/2014/main" id="{8A1D8750-DEF7-43A0-B6C8-D73FFEA782C2}"/>
                  </a:ext>
                </a:extLst>
              </p14:cNvPr>
              <p14:cNvContentPartPr/>
              <p14:nvPr/>
            </p14:nvContentPartPr>
            <p14:xfrm>
              <a:off x="6270750" y="5825370"/>
              <a:ext cx="136800" cy="280440"/>
            </p14:xfrm>
          </p:contentPart>
        </mc:Choice>
        <mc:Fallback xmlns="">
          <p:pic>
            <p:nvPicPr>
              <p:cNvPr id="413809" name="墨迹 413808">
                <a:extLst>
                  <a:ext uri="{FF2B5EF4-FFF2-40B4-BE49-F238E27FC236}">
                    <a16:creationId xmlns:a16="http://schemas.microsoft.com/office/drawing/2014/main" id="{8A1D8750-DEF7-43A0-B6C8-D73FFEA782C2}"/>
                  </a:ext>
                </a:extLst>
              </p:cNvPr>
              <p:cNvPicPr/>
              <p:nvPr/>
            </p:nvPicPr>
            <p:blipFill>
              <a:blip r:embed="rId314"/>
              <a:stretch>
                <a:fillRect/>
              </a:stretch>
            </p:blipFill>
            <p:spPr>
              <a:xfrm>
                <a:off x="6252750" y="5807370"/>
                <a:ext cx="1724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413810" name="墨迹 413809">
                <a:extLst>
                  <a:ext uri="{FF2B5EF4-FFF2-40B4-BE49-F238E27FC236}">
                    <a16:creationId xmlns:a16="http://schemas.microsoft.com/office/drawing/2014/main" id="{DE7C44DD-4F64-4971-92D9-65C2E0772E9D}"/>
                  </a:ext>
                </a:extLst>
              </p14:cNvPr>
              <p14:cNvContentPartPr/>
              <p14:nvPr/>
            </p14:nvContentPartPr>
            <p14:xfrm>
              <a:off x="6333390" y="5964690"/>
              <a:ext cx="60120" cy="66600"/>
            </p14:xfrm>
          </p:contentPart>
        </mc:Choice>
        <mc:Fallback xmlns="">
          <p:pic>
            <p:nvPicPr>
              <p:cNvPr id="413810" name="墨迹 413809">
                <a:extLst>
                  <a:ext uri="{FF2B5EF4-FFF2-40B4-BE49-F238E27FC236}">
                    <a16:creationId xmlns:a16="http://schemas.microsoft.com/office/drawing/2014/main" id="{DE7C44DD-4F64-4971-92D9-65C2E0772E9D}"/>
                  </a:ext>
                </a:extLst>
              </p:cNvPr>
              <p:cNvPicPr/>
              <p:nvPr/>
            </p:nvPicPr>
            <p:blipFill>
              <a:blip r:embed="rId316"/>
              <a:stretch>
                <a:fillRect/>
              </a:stretch>
            </p:blipFill>
            <p:spPr>
              <a:xfrm>
                <a:off x="6315750" y="5947050"/>
                <a:ext cx="957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413811" name="墨迹 413810">
                <a:extLst>
                  <a:ext uri="{FF2B5EF4-FFF2-40B4-BE49-F238E27FC236}">
                    <a16:creationId xmlns:a16="http://schemas.microsoft.com/office/drawing/2014/main" id="{67FEF9C3-20F9-40E7-8B8A-3E96CAA2B670}"/>
                  </a:ext>
                </a:extLst>
              </p14:cNvPr>
              <p14:cNvContentPartPr/>
              <p14:nvPr/>
            </p14:nvContentPartPr>
            <p14:xfrm>
              <a:off x="6465870" y="5877210"/>
              <a:ext cx="34200" cy="112680"/>
            </p14:xfrm>
          </p:contentPart>
        </mc:Choice>
        <mc:Fallback xmlns="">
          <p:pic>
            <p:nvPicPr>
              <p:cNvPr id="413811" name="墨迹 413810">
                <a:extLst>
                  <a:ext uri="{FF2B5EF4-FFF2-40B4-BE49-F238E27FC236}">
                    <a16:creationId xmlns:a16="http://schemas.microsoft.com/office/drawing/2014/main" id="{67FEF9C3-20F9-40E7-8B8A-3E96CAA2B670}"/>
                  </a:ext>
                </a:extLst>
              </p:cNvPr>
              <p:cNvPicPr/>
              <p:nvPr/>
            </p:nvPicPr>
            <p:blipFill>
              <a:blip r:embed="rId318"/>
              <a:stretch>
                <a:fillRect/>
              </a:stretch>
            </p:blipFill>
            <p:spPr>
              <a:xfrm>
                <a:off x="6448230" y="5859570"/>
                <a:ext cx="698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413812" name="墨迹 413811">
                <a:extLst>
                  <a:ext uri="{FF2B5EF4-FFF2-40B4-BE49-F238E27FC236}">
                    <a16:creationId xmlns:a16="http://schemas.microsoft.com/office/drawing/2014/main" id="{977A0E05-751D-4D74-AF8A-99093FE8DADE}"/>
                  </a:ext>
                </a:extLst>
              </p14:cNvPr>
              <p14:cNvContentPartPr/>
              <p14:nvPr/>
            </p14:nvContentPartPr>
            <p14:xfrm>
              <a:off x="6443910" y="5744370"/>
              <a:ext cx="156600" cy="417960"/>
            </p14:xfrm>
          </p:contentPart>
        </mc:Choice>
        <mc:Fallback xmlns="">
          <p:pic>
            <p:nvPicPr>
              <p:cNvPr id="413812" name="墨迹 413811">
                <a:extLst>
                  <a:ext uri="{FF2B5EF4-FFF2-40B4-BE49-F238E27FC236}">
                    <a16:creationId xmlns:a16="http://schemas.microsoft.com/office/drawing/2014/main" id="{977A0E05-751D-4D74-AF8A-99093FE8DADE}"/>
                  </a:ext>
                </a:extLst>
              </p:cNvPr>
              <p:cNvPicPr/>
              <p:nvPr/>
            </p:nvPicPr>
            <p:blipFill>
              <a:blip r:embed="rId320"/>
              <a:stretch>
                <a:fillRect/>
              </a:stretch>
            </p:blipFill>
            <p:spPr>
              <a:xfrm>
                <a:off x="6426270" y="5726370"/>
                <a:ext cx="192240" cy="4536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0" i="0" u="none" strike="noStrike" kern="0" cap="none" spc="0" normalizeH="0" baseline="0" noProof="0">
                <a:ln>
                  <a:noFill/>
                </a:ln>
                <a:solidFill>
                  <a:srgbClr val="FFFF00"/>
                </a:solidFill>
                <a:effectLst>
                  <a:outerShdw blurRad="38100" dist="38100" dir="2700000" algn="tl">
                    <a:srgbClr val="000000"/>
                  </a:outerShdw>
                </a:effectLst>
                <a:uLnTx/>
                <a:uFillTx/>
                <a:latin typeface="+mj-lt"/>
                <a:ea typeface="+mj-ea"/>
                <a:cs typeface="+mj-cs"/>
              </a:rPr>
              <a:t> </a:t>
            </a:r>
            <a:r>
              <a:rPr kumimoji="1" lang="en-US" altLang="zh-CN" sz="3600" b="0" i="0" u="none" strike="noStrike" kern="0" cap="none" spc="0" normalizeH="0" baseline="0" noProof="0">
                <a:ln>
                  <a:noFill/>
                </a:ln>
                <a:solidFill>
                  <a:srgbClr val="0070C0"/>
                </a:solidFill>
                <a:effectLst>
                  <a:outerShdw blurRad="38100" dist="38100" dir="2700000" algn="tl">
                    <a:srgbClr val="000000"/>
                  </a:outerShdw>
                </a:effectLst>
                <a:uLnTx/>
                <a:uFillTx/>
                <a:ea typeface="+mj-ea"/>
                <a:cs typeface="Arial" panose="020B0604020202020204" pitchFamily="34" charset="0"/>
              </a:rPr>
              <a:t>1  </a:t>
            </a:r>
            <a:r>
              <a:rPr kumimoji="1" lang="en-US" altLang="zh-TW" sz="3600" b="0" i="0" u="none" strike="noStrike" kern="0" cap="none" spc="0" normalizeH="0" baseline="0" noProof="0">
                <a:ln>
                  <a:noFill/>
                </a:ln>
                <a:solidFill>
                  <a:srgbClr val="0070C0"/>
                </a:solidFill>
                <a:effectLst>
                  <a:outerShdw blurRad="38100" dist="38100" dir="2700000" algn="tl">
                    <a:srgbClr val="000000"/>
                  </a:outerShdw>
                </a:effectLst>
                <a:uLnTx/>
                <a:uFillTx/>
                <a:ea typeface="+mj-ea"/>
                <a:cs typeface="Arial" panose="020B0604020202020204" pitchFamily="34" charset="0"/>
              </a:rPr>
              <a:t>The principle of IEF </a:t>
            </a:r>
          </a:p>
        </p:txBody>
      </p:sp>
      <p:sp>
        <p:nvSpPr>
          <p:cNvPr id="21507" name="Text Box 3"/>
          <p:cNvSpPr txBox="1"/>
          <p:nvPr/>
        </p:nvSpPr>
        <p:spPr>
          <a:xfrm>
            <a:off x="808038" y="1219200"/>
            <a:ext cx="1841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zh-CN" sz="1800" strike="noStrike" noProof="1">
              <a:latin typeface="Garamond" pitchFamily="18" charset="0"/>
              <a:ea typeface="PMingLiU" pitchFamily="18" charset="-120"/>
            </a:endParaRPr>
          </a:p>
        </p:txBody>
      </p:sp>
      <p:pic>
        <p:nvPicPr>
          <p:cNvPr id="29699" name="Picture 4" descr="fig6"/>
          <p:cNvPicPr>
            <a:picLocks noGrp="1" noChangeAspect="1"/>
          </p:cNvPicPr>
          <p:nvPr>
            <p:ph sz="half" idx="2"/>
          </p:nvPr>
        </p:nvPicPr>
        <p:blipFill>
          <a:blip r:embed="rId3">
            <a:lum bright="-17999" contrast="26000"/>
          </a:blip>
          <a:stretch>
            <a:fillRect/>
          </a:stretch>
        </p:blipFill>
        <p:spPr>
          <a:xfrm>
            <a:off x="611188" y="1268413"/>
            <a:ext cx="7704137" cy="3840162"/>
          </a:xfrm>
        </p:spPr>
      </p:pic>
      <p:sp>
        <p:nvSpPr>
          <p:cNvPr id="21509" name="Rectangle 5"/>
          <p:cNvSpPr/>
          <p:nvPr/>
        </p:nvSpPr>
        <p:spPr>
          <a:xfrm>
            <a:off x="6588125" y="1771650"/>
            <a:ext cx="1584325" cy="431800"/>
          </a:xfrm>
          <a:prstGeom prst="rect">
            <a:avLst/>
          </a:prstGeom>
          <a:noFill/>
          <a:ln w="38100"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1510" name="Rectangle 6"/>
          <p:cNvSpPr/>
          <p:nvPr/>
        </p:nvSpPr>
        <p:spPr>
          <a:xfrm>
            <a:off x="6588125" y="3355975"/>
            <a:ext cx="1584325" cy="431800"/>
          </a:xfrm>
          <a:prstGeom prst="rect">
            <a:avLst/>
          </a:prstGeom>
          <a:noFill/>
          <a:ln w="38100" cap="flat" cmpd="sng">
            <a:solidFill>
              <a:srgbClr val="008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cxnSp>
        <p:nvCxnSpPr>
          <p:cNvPr id="29702" name="AutoShape 7"/>
          <p:cNvCxnSpPr/>
          <p:nvPr/>
        </p:nvCxnSpPr>
        <p:spPr>
          <a:xfrm>
            <a:off x="4464050" y="5108575"/>
            <a:ext cx="0" cy="0"/>
          </a:xfrm>
          <a:prstGeom prst="straightConnector1">
            <a:avLst/>
          </a:prstGeom>
          <a:ln w="9525" cap="flat" cmpd="sng">
            <a:solidFill>
              <a:schemeClr val="tx1"/>
            </a:solidFill>
            <a:prstDash val="solid"/>
            <a:round/>
            <a:headEnd type="none" w="med" len="med"/>
            <a:tailEnd type="triangle" w="med" len="med"/>
          </a:ln>
        </p:spPr>
      </p:cxnSp>
      <p:sp>
        <p:nvSpPr>
          <p:cNvPr id="29703" name="Line 8"/>
          <p:cNvSpPr/>
          <p:nvPr/>
        </p:nvSpPr>
        <p:spPr>
          <a:xfrm flipV="1">
            <a:off x="3176588" y="3484563"/>
            <a:ext cx="0" cy="790575"/>
          </a:xfrm>
          <a:prstGeom prst="line">
            <a:avLst/>
          </a:prstGeom>
          <a:ln w="38100" cap="flat" cmpd="sng">
            <a:solidFill>
              <a:srgbClr val="FF3300"/>
            </a:solidFill>
            <a:prstDash val="solid"/>
            <a:round/>
            <a:headEnd type="none" w="med" len="med"/>
            <a:tailEnd type="triangle" w="med" len="med"/>
          </a:ln>
        </p:spPr>
      </p:sp>
      <p:sp>
        <p:nvSpPr>
          <p:cNvPr id="29704" name="Line 9"/>
          <p:cNvSpPr/>
          <p:nvPr/>
        </p:nvSpPr>
        <p:spPr>
          <a:xfrm flipV="1">
            <a:off x="1908175" y="3429000"/>
            <a:ext cx="0" cy="790575"/>
          </a:xfrm>
          <a:prstGeom prst="line">
            <a:avLst/>
          </a:prstGeom>
          <a:ln w="38100" cap="flat" cmpd="sng">
            <a:solidFill>
              <a:srgbClr val="008000"/>
            </a:solidFill>
            <a:prstDash val="solid"/>
            <a:round/>
            <a:headEnd type="none" w="med" len="med"/>
            <a:tailEnd type="triangle" w="med" len="med"/>
          </a:ln>
        </p:spPr>
      </p:sp>
      <p:sp>
        <p:nvSpPr>
          <p:cNvPr id="29705" name="Line 10"/>
          <p:cNvSpPr/>
          <p:nvPr/>
        </p:nvSpPr>
        <p:spPr>
          <a:xfrm flipV="1">
            <a:off x="7164388" y="2276475"/>
            <a:ext cx="0" cy="719138"/>
          </a:xfrm>
          <a:prstGeom prst="line">
            <a:avLst/>
          </a:prstGeom>
          <a:ln w="38100" cap="flat" cmpd="sng">
            <a:solidFill>
              <a:srgbClr val="FF3300"/>
            </a:solidFill>
            <a:prstDash val="solid"/>
            <a:round/>
            <a:headEnd type="none" w="med" len="med"/>
            <a:tailEnd type="triangle" w="med" len="med"/>
          </a:ln>
        </p:spPr>
      </p:sp>
      <p:sp>
        <p:nvSpPr>
          <p:cNvPr id="29706" name="Line 11"/>
          <p:cNvSpPr/>
          <p:nvPr/>
        </p:nvSpPr>
        <p:spPr>
          <a:xfrm>
            <a:off x="7164388" y="3068638"/>
            <a:ext cx="0" cy="290512"/>
          </a:xfrm>
          <a:prstGeom prst="line">
            <a:avLst/>
          </a:prstGeom>
          <a:ln w="38100" cap="flat" cmpd="sng">
            <a:solidFill>
              <a:srgbClr val="008000"/>
            </a:solidFill>
            <a:prstDash val="solid"/>
            <a:round/>
            <a:headEnd type="none" w="med" len="med"/>
            <a:tailEnd type="triangle" w="med" len="med"/>
          </a:ln>
        </p:spPr>
      </p:sp>
      <p:sp>
        <p:nvSpPr>
          <p:cNvPr id="123916" name="Text Box 12"/>
          <p:cNvSpPr txBox="1">
            <a:spLocks noChangeArrowheads="1"/>
          </p:cNvSpPr>
          <p:nvPr/>
        </p:nvSpPr>
        <p:spPr bwMode="auto">
          <a:xfrm>
            <a:off x="611188" y="5300663"/>
            <a:ext cx="7993063" cy="1552575"/>
          </a:xfrm>
          <a:prstGeom prst="rect">
            <a:avLst/>
          </a:prstGeom>
          <a:noFill/>
          <a:ln w="9525">
            <a:noFill/>
            <a:miter lim="800000"/>
          </a:ln>
          <a:effectLst/>
        </p:spPr>
        <p:txBody>
          <a:bodyPr>
            <a:spAutoFit/>
          </a:bodyPr>
          <a:lstStyle/>
          <a:p>
            <a:pPr marR="0" defTabSz="914400">
              <a:buClrTx/>
              <a:buSzTx/>
              <a:buFontTx/>
              <a:buNone/>
              <a:defRPr/>
            </a:pPr>
            <a:r>
              <a:rPr kumimoji="1" lang="en-US" altLang="zh-TW" kern="1200" cap="none" spc="0" normalizeH="0" baseline="0" noProof="0">
                <a:effectLst>
                  <a:outerShdw blurRad="38100" dist="38100" dir="2700000" algn="tl">
                    <a:srgbClr val="000000"/>
                  </a:outerShdw>
                </a:effectLst>
                <a:latin typeface="Arial" panose="020B0604020202020204" pitchFamily="34" charset="0"/>
                <a:ea typeface="PMingLiU" pitchFamily="18" charset="-120"/>
                <a:cs typeface="+mn-cs"/>
              </a:rPr>
              <a:t>Proteins are amphoteric molecules with acidic and basic buffering groups.</a:t>
            </a:r>
          </a:p>
          <a:p>
            <a:pPr marR="0" defTabSz="914400">
              <a:buClrTx/>
              <a:buSzTx/>
              <a:buFontTx/>
              <a:buNone/>
              <a:defRPr/>
            </a:pPr>
            <a:r>
              <a:rPr kumimoji="1" lang="en-US" altLang="zh-TW" kern="1200" cap="none" spc="0" normalizeH="0" baseline="0" noProof="0">
                <a:effectLst>
                  <a:outerShdw blurRad="38100" dist="38100" dir="2700000" algn="tl">
                    <a:srgbClr val="000000"/>
                  </a:outerShdw>
                </a:effectLst>
                <a:latin typeface="Arial" panose="020B0604020202020204" pitchFamily="34" charset="0"/>
                <a:ea typeface="PMingLiU" pitchFamily="18" charset="-120"/>
                <a:cs typeface="+mn-cs"/>
              </a:rPr>
              <a:t>They can be protonated  or deprotonated depend on pH environment and move accordingly in an electric field.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3600" b="0" i="0" u="none" strike="noStrike" kern="0" cap="none" spc="0" normalizeH="0" baseline="0" noProof="0">
                <a:ln>
                  <a:noFill/>
                </a:ln>
                <a:solidFill>
                  <a:srgbClr val="0070C0"/>
                </a:solidFill>
                <a:effectLst>
                  <a:outerShdw blurRad="38100" dist="38100" dir="2700000" algn="tl">
                    <a:srgbClr val="000000"/>
                  </a:outerShdw>
                </a:effectLst>
                <a:uLnTx/>
                <a:uFillTx/>
                <a:ea typeface="+mj-ea"/>
                <a:cs typeface="Arial" panose="020B0604020202020204" pitchFamily="34" charset="0"/>
              </a:rPr>
              <a:t>IEF Principle</a:t>
            </a:r>
          </a:p>
        </p:txBody>
      </p:sp>
      <p:grpSp>
        <p:nvGrpSpPr>
          <p:cNvPr id="31746" name="Group 3"/>
          <p:cNvGrpSpPr/>
          <p:nvPr/>
        </p:nvGrpSpPr>
        <p:grpSpPr>
          <a:xfrm>
            <a:off x="1304925" y="2209800"/>
            <a:ext cx="6307138" cy="3203575"/>
            <a:chOff x="1104" y="1680"/>
            <a:chExt cx="3877" cy="1735"/>
          </a:xfrm>
        </p:grpSpPr>
        <p:sp>
          <p:nvSpPr>
            <p:cNvPr id="22532" name="Rectangle 4"/>
            <p:cNvSpPr/>
            <p:nvPr/>
          </p:nvSpPr>
          <p:spPr>
            <a:xfrm>
              <a:off x="1308" y="1946"/>
              <a:ext cx="173" cy="1038"/>
            </a:xfrm>
            <a:prstGeom prst="rect">
              <a:avLst/>
            </a:prstGeom>
            <a:solidFill>
              <a:srgbClr val="FF00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33" name="Rectangle 5"/>
            <p:cNvSpPr/>
            <p:nvPr/>
          </p:nvSpPr>
          <p:spPr>
            <a:xfrm>
              <a:off x="1104" y="2069"/>
              <a:ext cx="196" cy="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400" b="1" strike="noStrike" noProof="1">
                  <a:latin typeface="Arial" panose="020B0604020202020204" pitchFamily="34" charset="0"/>
                  <a:ea typeface="+mn-ea"/>
                  <a:cs typeface="+mn-cs"/>
                </a:rPr>
                <a:t>A</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N</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O</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D</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E</a:t>
              </a:r>
              <a:endParaRPr lang="en-US" altLang="zh-CN" sz="1400" b="1" strike="noStrike" noProof="1">
                <a:latin typeface="Arial" panose="020B0604020202020204" pitchFamily="34" charset="0"/>
              </a:endParaRPr>
            </a:p>
          </p:txBody>
        </p:sp>
        <p:sp>
          <p:nvSpPr>
            <p:cNvPr id="22534" name="Rectangle 6"/>
            <p:cNvSpPr/>
            <p:nvPr/>
          </p:nvSpPr>
          <p:spPr>
            <a:xfrm>
              <a:off x="1487" y="1914"/>
              <a:ext cx="174" cy="108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400" b="1" strike="noStrike" noProof="1">
                  <a:latin typeface="Arial" panose="020B0604020202020204" pitchFamily="34" charset="0"/>
                  <a:ea typeface="+mn-ea"/>
                  <a:cs typeface="+mn-cs"/>
                </a:rPr>
                <a:t>+</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a:t>
              </a:r>
              <a:endParaRPr lang="en-US" altLang="zh-CN" sz="1400" b="1" strike="noStrike" noProof="1">
                <a:latin typeface="Arial" panose="020B0604020202020204" pitchFamily="34" charset="0"/>
              </a:endParaRPr>
            </a:p>
          </p:txBody>
        </p:sp>
        <p:sp>
          <p:nvSpPr>
            <p:cNvPr id="22535" name="Rectangle 7"/>
            <p:cNvSpPr/>
            <p:nvPr/>
          </p:nvSpPr>
          <p:spPr>
            <a:xfrm>
              <a:off x="4602" y="1964"/>
              <a:ext cx="175" cy="1038"/>
            </a:xfrm>
            <a:prstGeom prst="rect">
              <a:avLst/>
            </a:prstGeom>
            <a:solidFill>
              <a:schemeClr val="tx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36" name="Rectangle 8"/>
            <p:cNvSpPr/>
            <p:nvPr/>
          </p:nvSpPr>
          <p:spPr>
            <a:xfrm>
              <a:off x="1765" y="2081"/>
              <a:ext cx="101" cy="113"/>
            </a:xfrm>
            <a:prstGeom prst="rect">
              <a:avLst/>
            </a:prstGeom>
            <a:solidFill>
              <a:srgbClr val="063DE8"/>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37" name="Rectangle 9"/>
            <p:cNvSpPr/>
            <p:nvPr/>
          </p:nvSpPr>
          <p:spPr>
            <a:xfrm>
              <a:off x="2112" y="2081"/>
              <a:ext cx="101" cy="113"/>
            </a:xfrm>
            <a:prstGeom prst="rect">
              <a:avLst/>
            </a:prstGeom>
            <a:solidFill>
              <a:srgbClr val="063DE8"/>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38" name="Rectangle 10"/>
            <p:cNvSpPr/>
            <p:nvPr/>
          </p:nvSpPr>
          <p:spPr>
            <a:xfrm>
              <a:off x="2460" y="2081"/>
              <a:ext cx="100" cy="113"/>
            </a:xfrm>
            <a:prstGeom prst="rect">
              <a:avLst/>
            </a:prstGeom>
            <a:solidFill>
              <a:srgbClr val="063DE8"/>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39" name="Rectangle 11"/>
            <p:cNvSpPr/>
            <p:nvPr/>
          </p:nvSpPr>
          <p:spPr>
            <a:xfrm>
              <a:off x="2807" y="2081"/>
              <a:ext cx="100" cy="113"/>
            </a:xfrm>
            <a:prstGeom prst="rect">
              <a:avLst/>
            </a:prstGeom>
            <a:solidFill>
              <a:srgbClr val="3365FB"/>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40" name="Rectangle 12"/>
            <p:cNvSpPr/>
            <p:nvPr/>
          </p:nvSpPr>
          <p:spPr>
            <a:xfrm>
              <a:off x="3154" y="2081"/>
              <a:ext cx="100" cy="113"/>
            </a:xfrm>
            <a:prstGeom prst="rect">
              <a:avLst/>
            </a:prstGeom>
            <a:solidFill>
              <a:srgbClr val="618FFD"/>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41" name="Rectangle 13"/>
            <p:cNvSpPr/>
            <p:nvPr/>
          </p:nvSpPr>
          <p:spPr>
            <a:xfrm>
              <a:off x="3501" y="2081"/>
              <a:ext cx="100" cy="113"/>
            </a:xfrm>
            <a:prstGeom prst="rect">
              <a:avLst/>
            </a:prstGeom>
            <a:solidFill>
              <a:srgbClr val="A2C1FE"/>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42" name="Rectangle 14"/>
            <p:cNvSpPr/>
            <p:nvPr/>
          </p:nvSpPr>
          <p:spPr>
            <a:xfrm>
              <a:off x="3848" y="2081"/>
              <a:ext cx="101" cy="113"/>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43" name="Rectangle 15"/>
            <p:cNvSpPr/>
            <p:nvPr/>
          </p:nvSpPr>
          <p:spPr>
            <a:xfrm>
              <a:off x="4196" y="2081"/>
              <a:ext cx="100" cy="113"/>
            </a:xfrm>
            <a:prstGeom prst="rect">
              <a:avLst/>
            </a:prstGeom>
            <a:solidFill>
              <a:srgbClr val="FFC5C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44" name="Rectangle 16"/>
            <p:cNvSpPr/>
            <p:nvPr/>
          </p:nvSpPr>
          <p:spPr>
            <a:xfrm>
              <a:off x="4409" y="1875"/>
              <a:ext cx="172" cy="108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400" b="1" strike="noStrike" noProof="1">
                  <a:latin typeface="Arial" panose="020B0604020202020204" pitchFamily="34" charset="0"/>
                  <a:ea typeface="+mn-ea"/>
                  <a:cs typeface="+mn-cs"/>
                </a:rPr>
                <a:t>_</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_</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_</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_</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_</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_</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_</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_</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_</a:t>
              </a:r>
              <a:endParaRPr lang="en-US" altLang="zh-CN" sz="1400" b="1" strike="noStrike" noProof="1">
                <a:latin typeface="Arial" panose="020B0604020202020204" pitchFamily="34" charset="0"/>
              </a:endParaRPr>
            </a:p>
          </p:txBody>
        </p:sp>
        <p:sp>
          <p:nvSpPr>
            <p:cNvPr id="22545" name="Rectangle 17"/>
            <p:cNvSpPr/>
            <p:nvPr/>
          </p:nvSpPr>
          <p:spPr>
            <a:xfrm>
              <a:off x="4785" y="1958"/>
              <a:ext cx="196" cy="854"/>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400" b="1" strike="noStrike" noProof="1">
                  <a:latin typeface="Arial" panose="020B0604020202020204" pitchFamily="34" charset="0"/>
                  <a:ea typeface="+mn-ea"/>
                  <a:cs typeface="+mn-cs"/>
                </a:rPr>
                <a:t>C</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A</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T</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H</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O</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D</a:t>
              </a:r>
              <a:endParaRPr lang="en-US" altLang="zh-CN" sz="1400" b="1" strike="noStrike" noProof="1">
                <a:latin typeface="Arial" panose="020B0604020202020204" pitchFamily="34" charset="0"/>
              </a:endParaRPr>
            </a:p>
            <a:p>
              <a:pPr marL="0" lvl="0" indent="0" fontAlgn="base">
                <a:spcBef>
                  <a:spcPct val="0"/>
                </a:spcBef>
                <a:buClrTx/>
                <a:buNone/>
              </a:pPr>
              <a:r>
                <a:rPr lang="en-US" altLang="zh-CN" sz="1400" b="1" strike="noStrike" noProof="1">
                  <a:latin typeface="Arial" panose="020B0604020202020204" pitchFamily="34" charset="0"/>
                  <a:ea typeface="+mn-ea"/>
                  <a:cs typeface="+mn-cs"/>
                </a:rPr>
                <a:t>E</a:t>
              </a:r>
              <a:endParaRPr lang="en-US" altLang="zh-CN" sz="1400" b="1" strike="noStrike" noProof="1">
                <a:latin typeface="Arial" panose="020B0604020202020204" pitchFamily="34" charset="0"/>
              </a:endParaRPr>
            </a:p>
          </p:txBody>
        </p:sp>
        <p:sp>
          <p:nvSpPr>
            <p:cNvPr id="22546" name="Oval 18"/>
            <p:cNvSpPr/>
            <p:nvPr/>
          </p:nvSpPr>
          <p:spPr>
            <a:xfrm>
              <a:off x="1756" y="2369"/>
              <a:ext cx="141" cy="146"/>
            </a:xfrm>
            <a:prstGeom prst="ellipse">
              <a:avLst/>
            </a:prstGeom>
            <a:solidFill>
              <a:srgbClr val="3365FB"/>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47" name="Oval 19"/>
            <p:cNvSpPr/>
            <p:nvPr/>
          </p:nvSpPr>
          <p:spPr>
            <a:xfrm>
              <a:off x="2103" y="2369"/>
              <a:ext cx="141" cy="146"/>
            </a:xfrm>
            <a:prstGeom prst="ellipse">
              <a:avLst/>
            </a:prstGeom>
            <a:solidFill>
              <a:srgbClr val="6699FF"/>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48" name="Oval 20"/>
            <p:cNvSpPr/>
            <p:nvPr/>
          </p:nvSpPr>
          <p:spPr>
            <a:xfrm>
              <a:off x="2450" y="2369"/>
              <a:ext cx="141" cy="146"/>
            </a:xfrm>
            <a:prstGeom prst="ellipse">
              <a:avLst/>
            </a:prstGeom>
            <a:solidFill>
              <a:srgbClr val="A2C1FE"/>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49" name="Oval 21"/>
            <p:cNvSpPr/>
            <p:nvPr/>
          </p:nvSpPr>
          <p:spPr>
            <a:xfrm>
              <a:off x="2798" y="2369"/>
              <a:ext cx="140" cy="146"/>
            </a:xfrm>
            <a:prstGeom prst="ellipse">
              <a:avLst/>
            </a:prstGeom>
            <a:no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50" name="Oval 22"/>
            <p:cNvSpPr/>
            <p:nvPr/>
          </p:nvSpPr>
          <p:spPr>
            <a:xfrm>
              <a:off x="3145" y="2369"/>
              <a:ext cx="140" cy="146"/>
            </a:xfrm>
            <a:prstGeom prst="ellipse">
              <a:avLst/>
            </a:prstGeom>
            <a:solidFill>
              <a:srgbClr val="FFC5CF"/>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51" name="Oval 23"/>
            <p:cNvSpPr/>
            <p:nvPr/>
          </p:nvSpPr>
          <p:spPr>
            <a:xfrm>
              <a:off x="3492" y="2369"/>
              <a:ext cx="140" cy="146"/>
            </a:xfrm>
            <a:prstGeom prst="ellipse">
              <a:avLst/>
            </a:prstGeom>
            <a:solidFill>
              <a:srgbClr val="FDA4B5"/>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52" name="Oval 24"/>
            <p:cNvSpPr/>
            <p:nvPr/>
          </p:nvSpPr>
          <p:spPr>
            <a:xfrm>
              <a:off x="3839" y="2369"/>
              <a:ext cx="141" cy="146"/>
            </a:xfrm>
            <a:prstGeom prst="ellipse">
              <a:avLst/>
            </a:prstGeom>
            <a:solidFill>
              <a:srgbClr val="F7668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53" name="Oval 25"/>
            <p:cNvSpPr/>
            <p:nvPr/>
          </p:nvSpPr>
          <p:spPr>
            <a:xfrm>
              <a:off x="4186" y="2369"/>
              <a:ext cx="141" cy="146"/>
            </a:xfrm>
            <a:prstGeom prst="ellipse">
              <a:avLst/>
            </a:prstGeom>
            <a:solidFill>
              <a:srgbClr val="F7668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54" name="AutoShape 26"/>
            <p:cNvSpPr/>
            <p:nvPr/>
          </p:nvSpPr>
          <p:spPr>
            <a:xfrm>
              <a:off x="1756" y="2679"/>
              <a:ext cx="141" cy="146"/>
            </a:xfrm>
            <a:prstGeom prst="triangle">
              <a:avLst>
                <a:gd name="adj" fmla="val 49995"/>
              </a:avLst>
            </a:prstGeom>
            <a:solidFill>
              <a:srgbClr val="A2C1FE"/>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55" name="AutoShape 27"/>
            <p:cNvSpPr/>
            <p:nvPr/>
          </p:nvSpPr>
          <p:spPr>
            <a:xfrm>
              <a:off x="2103" y="2679"/>
              <a:ext cx="141" cy="146"/>
            </a:xfrm>
            <a:prstGeom prst="triangle">
              <a:avLst>
                <a:gd name="adj" fmla="val 49995"/>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56" name="AutoShape 28"/>
            <p:cNvSpPr/>
            <p:nvPr/>
          </p:nvSpPr>
          <p:spPr>
            <a:xfrm>
              <a:off x="2450" y="2679"/>
              <a:ext cx="141" cy="146"/>
            </a:xfrm>
            <a:prstGeom prst="triangle">
              <a:avLst>
                <a:gd name="adj" fmla="val 49995"/>
              </a:avLst>
            </a:prstGeom>
            <a:solidFill>
              <a:srgbClr val="FFC5C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57" name="AutoShape 29"/>
            <p:cNvSpPr/>
            <p:nvPr/>
          </p:nvSpPr>
          <p:spPr>
            <a:xfrm>
              <a:off x="2798" y="2679"/>
              <a:ext cx="140" cy="146"/>
            </a:xfrm>
            <a:prstGeom prst="triangle">
              <a:avLst>
                <a:gd name="adj" fmla="val 49995"/>
              </a:avLst>
            </a:prstGeom>
            <a:solidFill>
              <a:srgbClr val="FDA4B5"/>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58" name="AutoShape 30"/>
            <p:cNvSpPr/>
            <p:nvPr/>
          </p:nvSpPr>
          <p:spPr>
            <a:xfrm>
              <a:off x="3145" y="2679"/>
              <a:ext cx="140" cy="146"/>
            </a:xfrm>
            <a:prstGeom prst="triangle">
              <a:avLst>
                <a:gd name="adj" fmla="val 49995"/>
              </a:avLst>
            </a:prstGeom>
            <a:solidFill>
              <a:srgbClr val="F7668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59" name="AutoShape 31"/>
            <p:cNvSpPr/>
            <p:nvPr/>
          </p:nvSpPr>
          <p:spPr>
            <a:xfrm>
              <a:off x="3492" y="2679"/>
              <a:ext cx="140" cy="146"/>
            </a:xfrm>
            <a:prstGeom prst="triangle">
              <a:avLst>
                <a:gd name="adj" fmla="val 49995"/>
              </a:avLst>
            </a:prstGeom>
            <a:solidFill>
              <a:srgbClr val="E5405D"/>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60" name="AutoShape 32"/>
            <p:cNvSpPr/>
            <p:nvPr/>
          </p:nvSpPr>
          <p:spPr>
            <a:xfrm>
              <a:off x="3839" y="2679"/>
              <a:ext cx="141" cy="146"/>
            </a:xfrm>
            <a:prstGeom prst="triangle">
              <a:avLst>
                <a:gd name="adj" fmla="val 49995"/>
              </a:avLst>
            </a:prstGeom>
            <a:solidFill>
              <a:srgbClr val="FF00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61" name="AutoShape 33"/>
            <p:cNvSpPr/>
            <p:nvPr/>
          </p:nvSpPr>
          <p:spPr>
            <a:xfrm>
              <a:off x="4186" y="2679"/>
              <a:ext cx="141" cy="146"/>
            </a:xfrm>
            <a:prstGeom prst="triangle">
              <a:avLst>
                <a:gd name="adj" fmla="val 49995"/>
              </a:avLst>
            </a:prstGeom>
            <a:solidFill>
              <a:srgbClr val="FF00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62" name="AutoShape 34"/>
            <p:cNvSpPr/>
            <p:nvPr/>
          </p:nvSpPr>
          <p:spPr>
            <a:xfrm>
              <a:off x="2107" y="3251"/>
              <a:ext cx="133" cy="137"/>
            </a:xfrm>
            <a:prstGeom prst="triangle">
              <a:avLst>
                <a:gd name="adj" fmla="val 49995"/>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63" name="Oval 35"/>
            <p:cNvSpPr/>
            <p:nvPr/>
          </p:nvSpPr>
          <p:spPr>
            <a:xfrm>
              <a:off x="2802" y="3251"/>
              <a:ext cx="132" cy="137"/>
            </a:xfrm>
            <a:prstGeom prst="ellipse">
              <a:avLst/>
            </a:prstGeom>
            <a:noFill/>
            <a:ln w="254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22564" name="Rectangle 36"/>
            <p:cNvSpPr/>
            <p:nvPr/>
          </p:nvSpPr>
          <p:spPr>
            <a:xfrm>
              <a:off x="3853" y="3272"/>
              <a:ext cx="91" cy="104"/>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31780" name="Line 37"/>
            <p:cNvSpPr/>
            <p:nvPr/>
          </p:nvSpPr>
          <p:spPr>
            <a:xfrm flipV="1">
              <a:off x="2180" y="2980"/>
              <a:ext cx="0" cy="215"/>
            </a:xfrm>
            <a:prstGeom prst="line">
              <a:avLst/>
            </a:prstGeom>
            <a:ln w="12700" cap="flat" cmpd="sng">
              <a:solidFill>
                <a:schemeClr val="tx1"/>
              </a:solidFill>
              <a:prstDash val="solid"/>
              <a:round/>
              <a:headEnd type="none" w="med" len="med"/>
              <a:tailEnd type="triangle" w="med" len="med"/>
            </a:ln>
          </p:spPr>
        </p:sp>
        <p:sp>
          <p:nvSpPr>
            <p:cNvPr id="31781" name="Line 38"/>
            <p:cNvSpPr/>
            <p:nvPr/>
          </p:nvSpPr>
          <p:spPr>
            <a:xfrm flipV="1">
              <a:off x="2864" y="2989"/>
              <a:ext cx="0" cy="215"/>
            </a:xfrm>
            <a:prstGeom prst="line">
              <a:avLst/>
            </a:prstGeom>
            <a:ln w="12700" cap="flat" cmpd="sng">
              <a:solidFill>
                <a:schemeClr val="tx1"/>
              </a:solidFill>
              <a:prstDash val="solid"/>
              <a:round/>
              <a:headEnd type="none" w="med" len="med"/>
              <a:tailEnd type="triangle" w="med" len="med"/>
            </a:ln>
          </p:spPr>
        </p:sp>
        <p:sp>
          <p:nvSpPr>
            <p:cNvPr id="31782" name="Line 39"/>
            <p:cNvSpPr/>
            <p:nvPr/>
          </p:nvSpPr>
          <p:spPr>
            <a:xfrm flipV="1">
              <a:off x="3898" y="3009"/>
              <a:ext cx="0" cy="215"/>
            </a:xfrm>
            <a:prstGeom prst="line">
              <a:avLst/>
            </a:prstGeom>
            <a:ln w="12700" cap="flat" cmpd="sng">
              <a:solidFill>
                <a:schemeClr val="tx1"/>
              </a:solidFill>
              <a:prstDash val="solid"/>
              <a:round/>
              <a:headEnd type="none" w="med" len="med"/>
              <a:tailEnd type="triangle" w="med" len="med"/>
            </a:ln>
          </p:spPr>
        </p:sp>
        <p:sp>
          <p:nvSpPr>
            <p:cNvPr id="31783" name="Line 40"/>
            <p:cNvSpPr/>
            <p:nvPr/>
          </p:nvSpPr>
          <p:spPr>
            <a:xfrm>
              <a:off x="1937" y="1866"/>
              <a:ext cx="2202" cy="0"/>
            </a:xfrm>
            <a:prstGeom prst="line">
              <a:avLst/>
            </a:prstGeom>
            <a:ln w="12700" cap="flat" cmpd="sng">
              <a:solidFill>
                <a:schemeClr val="tx1"/>
              </a:solidFill>
              <a:prstDash val="solid"/>
              <a:round/>
              <a:headEnd type="none" w="med" len="med"/>
              <a:tailEnd type="triangle" w="med" len="med"/>
            </a:ln>
          </p:spPr>
        </p:sp>
        <p:sp>
          <p:nvSpPr>
            <p:cNvPr id="22569" name="Rectangle 41"/>
            <p:cNvSpPr/>
            <p:nvPr/>
          </p:nvSpPr>
          <p:spPr>
            <a:xfrm>
              <a:off x="2531" y="1680"/>
              <a:ext cx="831" cy="163"/>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400" b="1" strike="noStrike" noProof="1">
                  <a:latin typeface="Arial" panose="020B0604020202020204" pitchFamily="34" charset="0"/>
                  <a:ea typeface="+mn-ea"/>
                  <a:cs typeface="+mn-cs"/>
                </a:rPr>
                <a:t>Increasing pH</a:t>
              </a:r>
              <a:endParaRPr lang="en-US" altLang="zh-CN" sz="1400" b="1" strike="noStrike" noProof="1">
                <a:latin typeface="Arial" panose="020B0604020202020204" pitchFamily="34" charset="0"/>
              </a:endParaRPr>
            </a:p>
          </p:txBody>
        </p:sp>
        <p:sp>
          <p:nvSpPr>
            <p:cNvPr id="22570" name="Rectangle 42"/>
            <p:cNvSpPr/>
            <p:nvPr/>
          </p:nvSpPr>
          <p:spPr>
            <a:xfrm>
              <a:off x="3950" y="3232"/>
              <a:ext cx="483" cy="163"/>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400" b="1" strike="noStrike" noProof="1">
                  <a:latin typeface="Arial" panose="020B0604020202020204" pitchFamily="34" charset="0"/>
                  <a:ea typeface="+mn-ea"/>
                  <a:cs typeface="+mn-cs"/>
                </a:rPr>
                <a:t>pI = 8.6</a:t>
              </a:r>
              <a:endParaRPr lang="en-US" altLang="zh-CN" sz="1400" b="1" strike="noStrike" noProof="1">
                <a:latin typeface="Arial" panose="020B0604020202020204" pitchFamily="34" charset="0"/>
              </a:endParaRPr>
            </a:p>
          </p:txBody>
        </p:sp>
        <p:sp>
          <p:nvSpPr>
            <p:cNvPr id="22571" name="Rectangle 43"/>
            <p:cNvSpPr/>
            <p:nvPr/>
          </p:nvSpPr>
          <p:spPr>
            <a:xfrm>
              <a:off x="2934" y="3241"/>
              <a:ext cx="483" cy="163"/>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400" b="1" strike="noStrike" noProof="1">
                  <a:latin typeface="Arial" panose="020B0604020202020204" pitchFamily="34" charset="0"/>
                  <a:ea typeface="+mn-ea"/>
                  <a:cs typeface="+mn-cs"/>
                </a:rPr>
                <a:t>pI = 6.4</a:t>
              </a:r>
              <a:endParaRPr lang="en-US" altLang="zh-CN" sz="1400" b="1" strike="noStrike" noProof="1">
                <a:latin typeface="Arial" panose="020B0604020202020204" pitchFamily="34" charset="0"/>
              </a:endParaRPr>
            </a:p>
          </p:txBody>
        </p:sp>
        <p:sp>
          <p:nvSpPr>
            <p:cNvPr id="22572" name="Rectangle 44"/>
            <p:cNvSpPr/>
            <p:nvPr/>
          </p:nvSpPr>
          <p:spPr>
            <a:xfrm>
              <a:off x="2232" y="3252"/>
              <a:ext cx="483" cy="163"/>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400" b="1" strike="noStrike" noProof="1">
                  <a:latin typeface="Arial" panose="020B0604020202020204" pitchFamily="34" charset="0"/>
                  <a:ea typeface="+mn-ea"/>
                  <a:cs typeface="+mn-cs"/>
                </a:rPr>
                <a:t>pI = 5.1</a:t>
              </a:r>
              <a:endParaRPr lang="en-US" altLang="zh-CN" sz="1400" b="1" strike="noStrike" noProof="1">
                <a:latin typeface="Arial" panose="020B0604020202020204" pitchFamily="34" charset="0"/>
              </a:endParaRPr>
            </a:p>
          </p:txBody>
        </p:sp>
        <p:grpSp>
          <p:nvGrpSpPr>
            <p:cNvPr id="31788" name="Group 45"/>
            <p:cNvGrpSpPr/>
            <p:nvPr/>
          </p:nvGrpSpPr>
          <p:grpSpPr>
            <a:xfrm>
              <a:off x="1874" y="2091"/>
              <a:ext cx="194" cy="94"/>
              <a:chOff x="1222" y="517"/>
              <a:chExt cx="188" cy="88"/>
            </a:xfrm>
          </p:grpSpPr>
          <p:sp>
            <p:nvSpPr>
              <p:cNvPr id="31789" name="Line 46"/>
              <p:cNvSpPr/>
              <p:nvPr/>
            </p:nvSpPr>
            <p:spPr>
              <a:xfrm>
                <a:off x="1222" y="569"/>
                <a:ext cx="122" cy="0"/>
              </a:xfrm>
              <a:prstGeom prst="line">
                <a:avLst/>
              </a:prstGeom>
              <a:ln w="12700" cap="flat" cmpd="sng">
                <a:solidFill>
                  <a:schemeClr val="tx1"/>
                </a:solidFill>
                <a:prstDash val="solid"/>
                <a:round/>
                <a:headEnd type="none" w="med" len="med"/>
                <a:tailEnd type="none" w="med" len="med"/>
              </a:ln>
            </p:spPr>
          </p:sp>
          <p:sp>
            <p:nvSpPr>
              <p:cNvPr id="31790" name="Freeform 47"/>
              <p:cNvSpPr/>
              <p:nvPr/>
            </p:nvSpPr>
            <p:spPr>
              <a:xfrm>
                <a:off x="1314" y="517"/>
                <a:ext cx="96" cy="88"/>
              </a:xfrm>
              <a:custGeom>
                <a:avLst/>
                <a:gdLst/>
                <a:ahLst/>
                <a:cxnLst>
                  <a:cxn ang="0">
                    <a:pos x="4" y="0"/>
                  </a:cxn>
                  <a:cxn ang="0">
                    <a:pos x="95" y="56"/>
                  </a:cxn>
                  <a:cxn ang="0">
                    <a:pos x="0" y="87"/>
                  </a:cxn>
                  <a:cxn ang="0">
                    <a:pos x="31" y="52"/>
                  </a:cxn>
                  <a:cxn ang="0">
                    <a:pos x="4" y="0"/>
                  </a:cxn>
                </a:cxnLst>
                <a:rect l="0" t="0" r="0" b="0"/>
                <a:pathLst>
                  <a:path w="96" h="88">
                    <a:moveTo>
                      <a:pt x="4" y="0"/>
                    </a:moveTo>
                    <a:lnTo>
                      <a:pt x="95" y="56"/>
                    </a:lnTo>
                    <a:lnTo>
                      <a:pt x="0" y="87"/>
                    </a:lnTo>
                    <a:lnTo>
                      <a:pt x="31" y="52"/>
                    </a:lnTo>
                    <a:lnTo>
                      <a:pt x="4" y="0"/>
                    </a:lnTo>
                  </a:path>
                </a:pathLst>
              </a:custGeom>
              <a:solidFill>
                <a:schemeClr val="tx2"/>
              </a:solidFill>
              <a:ln w="12700" cap="rnd" cmpd="sng">
                <a:solidFill>
                  <a:schemeClr val="tx1"/>
                </a:solidFill>
                <a:prstDash val="solid"/>
                <a:round/>
                <a:headEnd type="none" w="med" len="med"/>
                <a:tailEnd type="none" w="med" len="med"/>
              </a:ln>
            </p:spPr>
            <p:txBody>
              <a:bodyPr/>
              <a:lstStyle/>
              <a:p>
                <a:endParaRPr lang="zh-CN" altLang="en-US"/>
              </a:p>
            </p:txBody>
          </p:sp>
        </p:grpSp>
        <p:grpSp>
          <p:nvGrpSpPr>
            <p:cNvPr id="31791" name="Group 48"/>
            <p:cNvGrpSpPr/>
            <p:nvPr/>
          </p:nvGrpSpPr>
          <p:grpSpPr>
            <a:xfrm>
              <a:off x="1889" y="2397"/>
              <a:ext cx="195" cy="95"/>
              <a:chOff x="1237" y="802"/>
              <a:chExt cx="188" cy="88"/>
            </a:xfrm>
          </p:grpSpPr>
          <p:sp>
            <p:nvSpPr>
              <p:cNvPr id="31792" name="Line 49"/>
              <p:cNvSpPr/>
              <p:nvPr/>
            </p:nvSpPr>
            <p:spPr>
              <a:xfrm>
                <a:off x="1237" y="854"/>
                <a:ext cx="122" cy="0"/>
              </a:xfrm>
              <a:prstGeom prst="line">
                <a:avLst/>
              </a:prstGeom>
              <a:ln w="12700" cap="flat" cmpd="sng">
                <a:solidFill>
                  <a:schemeClr val="tx1"/>
                </a:solidFill>
                <a:prstDash val="solid"/>
                <a:round/>
                <a:headEnd type="none" w="med" len="med"/>
                <a:tailEnd type="none" w="med" len="med"/>
              </a:ln>
            </p:spPr>
          </p:sp>
          <p:sp>
            <p:nvSpPr>
              <p:cNvPr id="31793" name="Freeform 50"/>
              <p:cNvSpPr/>
              <p:nvPr/>
            </p:nvSpPr>
            <p:spPr>
              <a:xfrm>
                <a:off x="1329" y="802"/>
                <a:ext cx="96" cy="88"/>
              </a:xfrm>
              <a:custGeom>
                <a:avLst/>
                <a:gdLst/>
                <a:ahLst/>
                <a:cxnLst>
                  <a:cxn ang="0">
                    <a:pos x="4" y="0"/>
                  </a:cxn>
                  <a:cxn ang="0">
                    <a:pos x="95" y="56"/>
                  </a:cxn>
                  <a:cxn ang="0">
                    <a:pos x="0" y="87"/>
                  </a:cxn>
                  <a:cxn ang="0">
                    <a:pos x="31" y="52"/>
                  </a:cxn>
                  <a:cxn ang="0">
                    <a:pos x="4" y="0"/>
                  </a:cxn>
                </a:cxnLst>
                <a:rect l="0" t="0" r="0" b="0"/>
                <a:pathLst>
                  <a:path w="96" h="88">
                    <a:moveTo>
                      <a:pt x="4" y="0"/>
                    </a:moveTo>
                    <a:lnTo>
                      <a:pt x="95" y="56"/>
                    </a:lnTo>
                    <a:lnTo>
                      <a:pt x="0" y="87"/>
                    </a:lnTo>
                    <a:lnTo>
                      <a:pt x="31" y="52"/>
                    </a:lnTo>
                    <a:lnTo>
                      <a:pt x="4" y="0"/>
                    </a:lnTo>
                  </a:path>
                </a:pathLst>
              </a:custGeom>
              <a:solidFill>
                <a:schemeClr val="tx2"/>
              </a:solidFill>
              <a:ln w="12700" cap="rnd" cmpd="sng">
                <a:solidFill>
                  <a:schemeClr val="tx1"/>
                </a:solidFill>
                <a:prstDash val="solid"/>
                <a:round/>
                <a:headEnd type="none" w="med" len="med"/>
                <a:tailEnd type="none" w="med" len="med"/>
              </a:ln>
            </p:spPr>
            <p:txBody>
              <a:bodyPr/>
              <a:lstStyle/>
              <a:p>
                <a:endParaRPr lang="zh-CN" altLang="en-US"/>
              </a:p>
            </p:txBody>
          </p:sp>
        </p:grpSp>
        <p:grpSp>
          <p:nvGrpSpPr>
            <p:cNvPr id="31794" name="Group 51"/>
            <p:cNvGrpSpPr/>
            <p:nvPr/>
          </p:nvGrpSpPr>
          <p:grpSpPr>
            <a:xfrm>
              <a:off x="2221" y="2091"/>
              <a:ext cx="194" cy="94"/>
              <a:chOff x="1558" y="517"/>
              <a:chExt cx="188" cy="88"/>
            </a:xfrm>
          </p:grpSpPr>
          <p:sp>
            <p:nvSpPr>
              <p:cNvPr id="31795" name="Line 52"/>
              <p:cNvSpPr/>
              <p:nvPr/>
            </p:nvSpPr>
            <p:spPr>
              <a:xfrm>
                <a:off x="1558" y="569"/>
                <a:ext cx="122" cy="0"/>
              </a:xfrm>
              <a:prstGeom prst="line">
                <a:avLst/>
              </a:prstGeom>
              <a:ln w="12700" cap="flat" cmpd="sng">
                <a:solidFill>
                  <a:schemeClr val="tx1"/>
                </a:solidFill>
                <a:prstDash val="solid"/>
                <a:round/>
                <a:headEnd type="none" w="med" len="med"/>
                <a:tailEnd type="none" w="med" len="med"/>
              </a:ln>
            </p:spPr>
          </p:sp>
          <p:sp>
            <p:nvSpPr>
              <p:cNvPr id="31796" name="Freeform 53"/>
              <p:cNvSpPr/>
              <p:nvPr/>
            </p:nvSpPr>
            <p:spPr>
              <a:xfrm>
                <a:off x="1650" y="517"/>
                <a:ext cx="96" cy="88"/>
              </a:xfrm>
              <a:custGeom>
                <a:avLst/>
                <a:gdLst/>
                <a:ahLst/>
                <a:cxnLst>
                  <a:cxn ang="0">
                    <a:pos x="4" y="0"/>
                  </a:cxn>
                  <a:cxn ang="0">
                    <a:pos x="95" y="56"/>
                  </a:cxn>
                  <a:cxn ang="0">
                    <a:pos x="0" y="87"/>
                  </a:cxn>
                  <a:cxn ang="0">
                    <a:pos x="31" y="52"/>
                  </a:cxn>
                  <a:cxn ang="0">
                    <a:pos x="4" y="0"/>
                  </a:cxn>
                </a:cxnLst>
                <a:rect l="0" t="0" r="0" b="0"/>
                <a:pathLst>
                  <a:path w="96" h="88">
                    <a:moveTo>
                      <a:pt x="4" y="0"/>
                    </a:moveTo>
                    <a:lnTo>
                      <a:pt x="95" y="56"/>
                    </a:lnTo>
                    <a:lnTo>
                      <a:pt x="0" y="87"/>
                    </a:lnTo>
                    <a:lnTo>
                      <a:pt x="31" y="52"/>
                    </a:lnTo>
                    <a:lnTo>
                      <a:pt x="4" y="0"/>
                    </a:lnTo>
                  </a:path>
                </a:pathLst>
              </a:custGeom>
              <a:solidFill>
                <a:schemeClr val="tx2"/>
              </a:solidFill>
              <a:ln w="12700" cap="rnd" cmpd="sng">
                <a:solidFill>
                  <a:schemeClr val="tx1"/>
                </a:solidFill>
                <a:prstDash val="solid"/>
                <a:round/>
                <a:headEnd type="none" w="med" len="med"/>
                <a:tailEnd type="none" w="med" len="med"/>
              </a:ln>
            </p:spPr>
            <p:txBody>
              <a:bodyPr/>
              <a:lstStyle/>
              <a:p>
                <a:endParaRPr lang="zh-CN" altLang="en-US"/>
              </a:p>
            </p:txBody>
          </p:sp>
        </p:grpSp>
        <p:grpSp>
          <p:nvGrpSpPr>
            <p:cNvPr id="31797" name="Group 54"/>
            <p:cNvGrpSpPr/>
            <p:nvPr/>
          </p:nvGrpSpPr>
          <p:grpSpPr>
            <a:xfrm>
              <a:off x="2568" y="2091"/>
              <a:ext cx="194" cy="94"/>
              <a:chOff x="1894" y="517"/>
              <a:chExt cx="188" cy="88"/>
            </a:xfrm>
          </p:grpSpPr>
          <p:sp>
            <p:nvSpPr>
              <p:cNvPr id="31798" name="Line 55"/>
              <p:cNvSpPr/>
              <p:nvPr/>
            </p:nvSpPr>
            <p:spPr>
              <a:xfrm>
                <a:off x="1894" y="569"/>
                <a:ext cx="122" cy="0"/>
              </a:xfrm>
              <a:prstGeom prst="line">
                <a:avLst/>
              </a:prstGeom>
              <a:ln w="12700" cap="flat" cmpd="sng">
                <a:solidFill>
                  <a:schemeClr val="tx1"/>
                </a:solidFill>
                <a:prstDash val="solid"/>
                <a:round/>
                <a:headEnd type="none" w="med" len="med"/>
                <a:tailEnd type="none" w="med" len="med"/>
              </a:ln>
            </p:spPr>
          </p:sp>
          <p:sp>
            <p:nvSpPr>
              <p:cNvPr id="31799" name="Freeform 56"/>
              <p:cNvSpPr/>
              <p:nvPr/>
            </p:nvSpPr>
            <p:spPr>
              <a:xfrm>
                <a:off x="1986" y="517"/>
                <a:ext cx="96" cy="88"/>
              </a:xfrm>
              <a:custGeom>
                <a:avLst/>
                <a:gdLst/>
                <a:ahLst/>
                <a:cxnLst>
                  <a:cxn ang="0">
                    <a:pos x="4" y="0"/>
                  </a:cxn>
                  <a:cxn ang="0">
                    <a:pos x="95" y="56"/>
                  </a:cxn>
                  <a:cxn ang="0">
                    <a:pos x="0" y="87"/>
                  </a:cxn>
                  <a:cxn ang="0">
                    <a:pos x="31" y="52"/>
                  </a:cxn>
                  <a:cxn ang="0">
                    <a:pos x="4" y="0"/>
                  </a:cxn>
                </a:cxnLst>
                <a:rect l="0" t="0" r="0" b="0"/>
                <a:pathLst>
                  <a:path w="96" h="88">
                    <a:moveTo>
                      <a:pt x="4" y="0"/>
                    </a:moveTo>
                    <a:lnTo>
                      <a:pt x="95" y="56"/>
                    </a:lnTo>
                    <a:lnTo>
                      <a:pt x="0" y="87"/>
                    </a:lnTo>
                    <a:lnTo>
                      <a:pt x="31" y="52"/>
                    </a:lnTo>
                    <a:lnTo>
                      <a:pt x="4" y="0"/>
                    </a:lnTo>
                  </a:path>
                </a:pathLst>
              </a:custGeom>
              <a:solidFill>
                <a:schemeClr val="tx2"/>
              </a:solidFill>
              <a:ln w="12700" cap="rnd" cmpd="sng">
                <a:solidFill>
                  <a:schemeClr val="tx1"/>
                </a:solidFill>
                <a:prstDash val="solid"/>
                <a:round/>
                <a:headEnd type="none" w="med" len="med"/>
                <a:tailEnd type="none" w="med" len="med"/>
              </a:ln>
            </p:spPr>
            <p:txBody>
              <a:bodyPr/>
              <a:lstStyle/>
              <a:p>
                <a:endParaRPr lang="zh-CN" altLang="en-US"/>
              </a:p>
            </p:txBody>
          </p:sp>
        </p:grpSp>
        <p:grpSp>
          <p:nvGrpSpPr>
            <p:cNvPr id="31800" name="Group 57"/>
            <p:cNvGrpSpPr/>
            <p:nvPr/>
          </p:nvGrpSpPr>
          <p:grpSpPr>
            <a:xfrm>
              <a:off x="2915" y="2091"/>
              <a:ext cx="150" cy="74"/>
              <a:chOff x="2230" y="517"/>
              <a:chExt cx="145" cy="69"/>
            </a:xfrm>
          </p:grpSpPr>
          <p:sp>
            <p:nvSpPr>
              <p:cNvPr id="31801" name="Line 58"/>
              <p:cNvSpPr/>
              <p:nvPr/>
            </p:nvSpPr>
            <p:spPr>
              <a:xfrm>
                <a:off x="2230" y="558"/>
                <a:ext cx="93" cy="0"/>
              </a:xfrm>
              <a:prstGeom prst="line">
                <a:avLst/>
              </a:prstGeom>
              <a:ln w="12700" cap="flat" cmpd="sng">
                <a:solidFill>
                  <a:schemeClr val="tx1"/>
                </a:solidFill>
                <a:prstDash val="solid"/>
                <a:round/>
                <a:headEnd type="none" w="med" len="med"/>
                <a:tailEnd type="none" w="med" len="med"/>
              </a:ln>
            </p:spPr>
          </p:sp>
          <p:sp>
            <p:nvSpPr>
              <p:cNvPr id="31802" name="Freeform 59"/>
              <p:cNvSpPr/>
              <p:nvPr/>
            </p:nvSpPr>
            <p:spPr>
              <a:xfrm>
                <a:off x="2300" y="517"/>
                <a:ext cx="75" cy="69"/>
              </a:xfrm>
              <a:custGeom>
                <a:avLst/>
                <a:gdLst/>
                <a:ahLst/>
                <a:cxnLst>
                  <a:cxn ang="0">
                    <a:pos x="3" y="0"/>
                  </a:cxn>
                  <a:cxn ang="0">
                    <a:pos x="74" y="44"/>
                  </a:cxn>
                  <a:cxn ang="0">
                    <a:pos x="0" y="68"/>
                  </a:cxn>
                  <a:cxn ang="0">
                    <a:pos x="24" y="41"/>
                  </a:cxn>
                  <a:cxn ang="0">
                    <a:pos x="3" y="0"/>
                  </a:cxn>
                </a:cxnLst>
                <a:rect l="0" t="0" r="0" b="0"/>
                <a:pathLst>
                  <a:path w="75" h="69">
                    <a:moveTo>
                      <a:pt x="3" y="0"/>
                    </a:moveTo>
                    <a:lnTo>
                      <a:pt x="74" y="44"/>
                    </a:lnTo>
                    <a:lnTo>
                      <a:pt x="0" y="68"/>
                    </a:lnTo>
                    <a:lnTo>
                      <a:pt x="24" y="41"/>
                    </a:lnTo>
                    <a:lnTo>
                      <a:pt x="3" y="0"/>
                    </a:lnTo>
                  </a:path>
                </a:pathLst>
              </a:custGeom>
              <a:solidFill>
                <a:schemeClr val="tx2"/>
              </a:solidFill>
              <a:ln w="12700" cap="rnd" cmpd="sng">
                <a:solidFill>
                  <a:schemeClr val="tx1"/>
                </a:solidFill>
                <a:prstDash val="solid"/>
                <a:round/>
                <a:headEnd type="none" w="med" len="med"/>
                <a:tailEnd type="none" w="med" len="med"/>
              </a:ln>
            </p:spPr>
            <p:txBody>
              <a:bodyPr/>
              <a:lstStyle/>
              <a:p>
                <a:endParaRPr lang="zh-CN" altLang="en-US"/>
              </a:p>
            </p:txBody>
          </p:sp>
        </p:grpSp>
        <p:grpSp>
          <p:nvGrpSpPr>
            <p:cNvPr id="31803" name="Group 60"/>
            <p:cNvGrpSpPr/>
            <p:nvPr/>
          </p:nvGrpSpPr>
          <p:grpSpPr>
            <a:xfrm>
              <a:off x="3263" y="2091"/>
              <a:ext cx="149" cy="74"/>
              <a:chOff x="2566" y="517"/>
              <a:chExt cx="145" cy="69"/>
            </a:xfrm>
          </p:grpSpPr>
          <p:sp>
            <p:nvSpPr>
              <p:cNvPr id="31804" name="Line 61"/>
              <p:cNvSpPr/>
              <p:nvPr/>
            </p:nvSpPr>
            <p:spPr>
              <a:xfrm>
                <a:off x="2566" y="558"/>
                <a:ext cx="93" cy="0"/>
              </a:xfrm>
              <a:prstGeom prst="line">
                <a:avLst/>
              </a:prstGeom>
              <a:ln w="12700" cap="flat" cmpd="sng">
                <a:solidFill>
                  <a:schemeClr val="tx1"/>
                </a:solidFill>
                <a:prstDash val="solid"/>
                <a:round/>
                <a:headEnd type="none" w="med" len="med"/>
                <a:tailEnd type="none" w="med" len="med"/>
              </a:ln>
            </p:spPr>
          </p:sp>
          <p:sp>
            <p:nvSpPr>
              <p:cNvPr id="31805" name="Freeform 62"/>
              <p:cNvSpPr/>
              <p:nvPr/>
            </p:nvSpPr>
            <p:spPr>
              <a:xfrm>
                <a:off x="2636" y="517"/>
                <a:ext cx="75" cy="69"/>
              </a:xfrm>
              <a:custGeom>
                <a:avLst/>
                <a:gdLst/>
                <a:ahLst/>
                <a:cxnLst>
                  <a:cxn ang="0">
                    <a:pos x="3" y="0"/>
                  </a:cxn>
                  <a:cxn ang="0">
                    <a:pos x="74" y="44"/>
                  </a:cxn>
                  <a:cxn ang="0">
                    <a:pos x="0" y="68"/>
                  </a:cxn>
                  <a:cxn ang="0">
                    <a:pos x="24" y="41"/>
                  </a:cxn>
                  <a:cxn ang="0">
                    <a:pos x="3" y="0"/>
                  </a:cxn>
                </a:cxnLst>
                <a:rect l="0" t="0" r="0" b="0"/>
                <a:pathLst>
                  <a:path w="75" h="69">
                    <a:moveTo>
                      <a:pt x="3" y="0"/>
                    </a:moveTo>
                    <a:lnTo>
                      <a:pt x="74" y="44"/>
                    </a:lnTo>
                    <a:lnTo>
                      <a:pt x="0" y="68"/>
                    </a:lnTo>
                    <a:lnTo>
                      <a:pt x="24" y="41"/>
                    </a:lnTo>
                    <a:lnTo>
                      <a:pt x="3" y="0"/>
                    </a:lnTo>
                  </a:path>
                </a:pathLst>
              </a:custGeom>
              <a:solidFill>
                <a:schemeClr val="tx2"/>
              </a:solidFill>
              <a:ln w="12700" cap="rnd" cmpd="sng">
                <a:solidFill>
                  <a:schemeClr val="tx1"/>
                </a:solidFill>
                <a:prstDash val="solid"/>
                <a:round/>
                <a:headEnd type="none" w="med" len="med"/>
                <a:tailEnd type="none" w="med" len="med"/>
              </a:ln>
            </p:spPr>
            <p:txBody>
              <a:bodyPr/>
              <a:lstStyle/>
              <a:p>
                <a:endParaRPr lang="zh-CN" altLang="en-US"/>
              </a:p>
            </p:txBody>
          </p:sp>
        </p:grpSp>
        <p:grpSp>
          <p:nvGrpSpPr>
            <p:cNvPr id="31806" name="Group 63"/>
            <p:cNvGrpSpPr/>
            <p:nvPr/>
          </p:nvGrpSpPr>
          <p:grpSpPr>
            <a:xfrm>
              <a:off x="3610" y="2091"/>
              <a:ext cx="100" cy="74"/>
              <a:chOff x="2902" y="517"/>
              <a:chExt cx="97" cy="69"/>
            </a:xfrm>
          </p:grpSpPr>
          <p:sp>
            <p:nvSpPr>
              <p:cNvPr id="31807" name="Line 64"/>
              <p:cNvSpPr/>
              <p:nvPr/>
            </p:nvSpPr>
            <p:spPr>
              <a:xfrm>
                <a:off x="2902" y="558"/>
                <a:ext cx="60" cy="0"/>
              </a:xfrm>
              <a:prstGeom prst="line">
                <a:avLst/>
              </a:prstGeom>
              <a:ln w="12700" cap="flat" cmpd="sng">
                <a:solidFill>
                  <a:schemeClr val="tx1"/>
                </a:solidFill>
                <a:prstDash val="solid"/>
                <a:round/>
                <a:headEnd type="none" w="med" len="med"/>
                <a:tailEnd type="none" w="med" len="med"/>
              </a:ln>
            </p:spPr>
          </p:sp>
          <p:sp>
            <p:nvSpPr>
              <p:cNvPr id="31808" name="Freeform 65"/>
              <p:cNvSpPr/>
              <p:nvPr/>
            </p:nvSpPr>
            <p:spPr>
              <a:xfrm>
                <a:off x="2948" y="517"/>
                <a:ext cx="51" cy="69"/>
              </a:xfrm>
              <a:custGeom>
                <a:avLst/>
                <a:gdLst/>
                <a:ahLst/>
                <a:cxnLst>
                  <a:cxn ang="0">
                    <a:pos x="2" y="0"/>
                  </a:cxn>
                  <a:cxn ang="0">
                    <a:pos x="50" y="44"/>
                  </a:cxn>
                  <a:cxn ang="0">
                    <a:pos x="0" y="68"/>
                  </a:cxn>
                  <a:cxn ang="0">
                    <a:pos x="16" y="41"/>
                  </a:cxn>
                  <a:cxn ang="0">
                    <a:pos x="2" y="0"/>
                  </a:cxn>
                </a:cxnLst>
                <a:rect l="0" t="0" r="0" b="0"/>
                <a:pathLst>
                  <a:path w="51" h="69">
                    <a:moveTo>
                      <a:pt x="2" y="0"/>
                    </a:moveTo>
                    <a:lnTo>
                      <a:pt x="50" y="44"/>
                    </a:lnTo>
                    <a:lnTo>
                      <a:pt x="0" y="68"/>
                    </a:lnTo>
                    <a:lnTo>
                      <a:pt x="16" y="41"/>
                    </a:lnTo>
                    <a:lnTo>
                      <a:pt x="2" y="0"/>
                    </a:lnTo>
                  </a:path>
                </a:pathLst>
              </a:custGeom>
              <a:solidFill>
                <a:schemeClr val="tx2"/>
              </a:solidFill>
              <a:ln w="12700" cap="rnd" cmpd="sng">
                <a:solidFill>
                  <a:schemeClr val="tx1"/>
                </a:solidFill>
                <a:prstDash val="solid"/>
                <a:round/>
                <a:headEnd type="none" w="med" len="med"/>
                <a:tailEnd type="none" w="med" len="med"/>
              </a:ln>
            </p:spPr>
            <p:txBody>
              <a:bodyPr/>
              <a:lstStyle/>
              <a:p>
                <a:endParaRPr lang="zh-CN" altLang="en-US"/>
              </a:p>
            </p:txBody>
          </p:sp>
        </p:grpSp>
        <p:grpSp>
          <p:nvGrpSpPr>
            <p:cNvPr id="31809" name="Group 66"/>
            <p:cNvGrpSpPr/>
            <p:nvPr/>
          </p:nvGrpSpPr>
          <p:grpSpPr>
            <a:xfrm>
              <a:off x="1923" y="2710"/>
              <a:ext cx="101" cy="74"/>
              <a:chOff x="1270" y="1093"/>
              <a:chExt cx="97" cy="69"/>
            </a:xfrm>
          </p:grpSpPr>
          <p:sp>
            <p:nvSpPr>
              <p:cNvPr id="31810" name="Line 67"/>
              <p:cNvSpPr/>
              <p:nvPr/>
            </p:nvSpPr>
            <p:spPr>
              <a:xfrm>
                <a:off x="1270" y="1134"/>
                <a:ext cx="60" cy="0"/>
              </a:xfrm>
              <a:prstGeom prst="line">
                <a:avLst/>
              </a:prstGeom>
              <a:ln w="12700" cap="flat" cmpd="sng">
                <a:solidFill>
                  <a:schemeClr val="tx1"/>
                </a:solidFill>
                <a:prstDash val="solid"/>
                <a:round/>
                <a:headEnd type="none" w="med" len="med"/>
                <a:tailEnd type="none" w="med" len="med"/>
              </a:ln>
            </p:spPr>
          </p:sp>
          <p:sp>
            <p:nvSpPr>
              <p:cNvPr id="31811" name="Freeform 68"/>
              <p:cNvSpPr/>
              <p:nvPr/>
            </p:nvSpPr>
            <p:spPr>
              <a:xfrm>
                <a:off x="1316" y="1093"/>
                <a:ext cx="51" cy="69"/>
              </a:xfrm>
              <a:custGeom>
                <a:avLst/>
                <a:gdLst/>
                <a:ahLst/>
                <a:cxnLst>
                  <a:cxn ang="0">
                    <a:pos x="2" y="0"/>
                  </a:cxn>
                  <a:cxn ang="0">
                    <a:pos x="50" y="44"/>
                  </a:cxn>
                  <a:cxn ang="0">
                    <a:pos x="0" y="68"/>
                  </a:cxn>
                  <a:cxn ang="0">
                    <a:pos x="16" y="41"/>
                  </a:cxn>
                  <a:cxn ang="0">
                    <a:pos x="2" y="0"/>
                  </a:cxn>
                </a:cxnLst>
                <a:rect l="0" t="0" r="0" b="0"/>
                <a:pathLst>
                  <a:path w="51" h="69">
                    <a:moveTo>
                      <a:pt x="2" y="0"/>
                    </a:moveTo>
                    <a:lnTo>
                      <a:pt x="50" y="44"/>
                    </a:lnTo>
                    <a:lnTo>
                      <a:pt x="0" y="68"/>
                    </a:lnTo>
                    <a:lnTo>
                      <a:pt x="16" y="41"/>
                    </a:lnTo>
                    <a:lnTo>
                      <a:pt x="2" y="0"/>
                    </a:lnTo>
                  </a:path>
                </a:pathLst>
              </a:custGeom>
              <a:solidFill>
                <a:schemeClr val="tx2"/>
              </a:solidFill>
              <a:ln w="12700" cap="rnd" cmpd="sng">
                <a:solidFill>
                  <a:schemeClr val="tx1"/>
                </a:solidFill>
                <a:prstDash val="solid"/>
                <a:round/>
                <a:headEnd type="none" w="med" len="med"/>
                <a:tailEnd type="none" w="med" len="med"/>
              </a:ln>
            </p:spPr>
            <p:txBody>
              <a:bodyPr/>
              <a:lstStyle/>
              <a:p>
                <a:endParaRPr lang="zh-CN" altLang="en-US"/>
              </a:p>
            </p:txBody>
          </p:sp>
        </p:grpSp>
        <p:grpSp>
          <p:nvGrpSpPr>
            <p:cNvPr id="31812" name="Group 69"/>
            <p:cNvGrpSpPr/>
            <p:nvPr/>
          </p:nvGrpSpPr>
          <p:grpSpPr>
            <a:xfrm>
              <a:off x="2271" y="2400"/>
              <a:ext cx="149" cy="74"/>
              <a:chOff x="1606" y="805"/>
              <a:chExt cx="145" cy="69"/>
            </a:xfrm>
          </p:grpSpPr>
          <p:sp>
            <p:nvSpPr>
              <p:cNvPr id="31813" name="Line 70"/>
              <p:cNvSpPr/>
              <p:nvPr/>
            </p:nvSpPr>
            <p:spPr>
              <a:xfrm>
                <a:off x="1606" y="846"/>
                <a:ext cx="93" cy="0"/>
              </a:xfrm>
              <a:prstGeom prst="line">
                <a:avLst/>
              </a:prstGeom>
              <a:ln w="12700" cap="flat" cmpd="sng">
                <a:solidFill>
                  <a:schemeClr val="tx1"/>
                </a:solidFill>
                <a:prstDash val="solid"/>
                <a:round/>
                <a:headEnd type="none" w="med" len="med"/>
                <a:tailEnd type="none" w="med" len="med"/>
              </a:ln>
            </p:spPr>
          </p:sp>
          <p:sp>
            <p:nvSpPr>
              <p:cNvPr id="31814" name="Freeform 71"/>
              <p:cNvSpPr/>
              <p:nvPr/>
            </p:nvSpPr>
            <p:spPr>
              <a:xfrm>
                <a:off x="1676" y="805"/>
                <a:ext cx="75" cy="69"/>
              </a:xfrm>
              <a:custGeom>
                <a:avLst/>
                <a:gdLst/>
                <a:ahLst/>
                <a:cxnLst>
                  <a:cxn ang="0">
                    <a:pos x="3" y="0"/>
                  </a:cxn>
                  <a:cxn ang="0">
                    <a:pos x="74" y="44"/>
                  </a:cxn>
                  <a:cxn ang="0">
                    <a:pos x="0" y="68"/>
                  </a:cxn>
                  <a:cxn ang="0">
                    <a:pos x="24" y="41"/>
                  </a:cxn>
                  <a:cxn ang="0">
                    <a:pos x="3" y="0"/>
                  </a:cxn>
                </a:cxnLst>
                <a:rect l="0" t="0" r="0" b="0"/>
                <a:pathLst>
                  <a:path w="75" h="69">
                    <a:moveTo>
                      <a:pt x="3" y="0"/>
                    </a:moveTo>
                    <a:lnTo>
                      <a:pt x="74" y="44"/>
                    </a:lnTo>
                    <a:lnTo>
                      <a:pt x="0" y="68"/>
                    </a:lnTo>
                    <a:lnTo>
                      <a:pt x="24" y="41"/>
                    </a:lnTo>
                    <a:lnTo>
                      <a:pt x="3" y="0"/>
                    </a:lnTo>
                  </a:path>
                </a:pathLst>
              </a:custGeom>
              <a:solidFill>
                <a:schemeClr val="tx2"/>
              </a:solidFill>
              <a:ln w="12700" cap="rnd" cmpd="sng">
                <a:solidFill>
                  <a:schemeClr val="tx1"/>
                </a:solidFill>
                <a:prstDash val="solid"/>
                <a:round/>
                <a:headEnd type="none" w="med" len="med"/>
                <a:tailEnd type="none" w="med" len="med"/>
              </a:ln>
            </p:spPr>
            <p:txBody>
              <a:bodyPr/>
              <a:lstStyle/>
              <a:p>
                <a:endParaRPr lang="zh-CN" altLang="en-US"/>
              </a:p>
            </p:txBody>
          </p:sp>
        </p:grpSp>
        <p:grpSp>
          <p:nvGrpSpPr>
            <p:cNvPr id="31815" name="Group 72"/>
            <p:cNvGrpSpPr/>
            <p:nvPr/>
          </p:nvGrpSpPr>
          <p:grpSpPr>
            <a:xfrm>
              <a:off x="2662" y="2718"/>
              <a:ext cx="157" cy="75"/>
              <a:chOff x="1985" y="1101"/>
              <a:chExt cx="152" cy="69"/>
            </a:xfrm>
          </p:grpSpPr>
          <p:sp>
            <p:nvSpPr>
              <p:cNvPr id="31816" name="Line 73"/>
              <p:cNvSpPr/>
              <p:nvPr/>
            </p:nvSpPr>
            <p:spPr>
              <a:xfrm flipH="1">
                <a:off x="2028" y="1137"/>
                <a:ext cx="109" cy="0"/>
              </a:xfrm>
              <a:prstGeom prst="line">
                <a:avLst/>
              </a:prstGeom>
              <a:ln w="12700" cap="flat" cmpd="sng">
                <a:solidFill>
                  <a:schemeClr val="tx1"/>
                </a:solidFill>
                <a:prstDash val="solid"/>
                <a:round/>
                <a:headEnd type="none" w="med" len="med"/>
                <a:tailEnd type="none" w="med" len="med"/>
              </a:ln>
            </p:spPr>
          </p:sp>
          <p:sp>
            <p:nvSpPr>
              <p:cNvPr id="31817" name="Freeform 74"/>
              <p:cNvSpPr/>
              <p:nvPr/>
            </p:nvSpPr>
            <p:spPr>
              <a:xfrm>
                <a:off x="1985" y="1101"/>
                <a:ext cx="75" cy="69"/>
              </a:xfrm>
              <a:custGeom>
                <a:avLst/>
                <a:gdLst/>
                <a:ahLst/>
                <a:cxnLst>
                  <a:cxn ang="0">
                    <a:pos x="71" y="68"/>
                  </a:cxn>
                  <a:cxn ang="0">
                    <a:pos x="0" y="24"/>
                  </a:cxn>
                  <a:cxn ang="0">
                    <a:pos x="74" y="0"/>
                  </a:cxn>
                  <a:cxn ang="0">
                    <a:pos x="50" y="27"/>
                  </a:cxn>
                  <a:cxn ang="0">
                    <a:pos x="71" y="68"/>
                  </a:cxn>
                </a:cxnLst>
                <a:rect l="0" t="0" r="0" b="0"/>
                <a:pathLst>
                  <a:path w="75" h="69">
                    <a:moveTo>
                      <a:pt x="71" y="68"/>
                    </a:moveTo>
                    <a:lnTo>
                      <a:pt x="0" y="24"/>
                    </a:lnTo>
                    <a:lnTo>
                      <a:pt x="74" y="0"/>
                    </a:lnTo>
                    <a:lnTo>
                      <a:pt x="50" y="27"/>
                    </a:lnTo>
                    <a:lnTo>
                      <a:pt x="71" y="68"/>
                    </a:lnTo>
                  </a:path>
                </a:pathLst>
              </a:custGeom>
              <a:solidFill>
                <a:schemeClr val="tx2"/>
              </a:solidFill>
              <a:ln w="12700" cap="rnd" cmpd="sng">
                <a:solidFill>
                  <a:schemeClr val="tx1"/>
                </a:solidFill>
                <a:prstDash val="solid"/>
                <a:round/>
                <a:headEnd type="none" w="med" len="med"/>
                <a:tailEnd type="none" w="med" len="med"/>
              </a:ln>
            </p:spPr>
            <p:txBody>
              <a:bodyPr/>
              <a:lstStyle/>
              <a:p>
                <a:endParaRPr lang="zh-CN" altLang="en-US"/>
              </a:p>
            </p:txBody>
          </p:sp>
        </p:grpSp>
        <p:grpSp>
          <p:nvGrpSpPr>
            <p:cNvPr id="31818" name="Group 75"/>
            <p:cNvGrpSpPr/>
            <p:nvPr/>
          </p:nvGrpSpPr>
          <p:grpSpPr>
            <a:xfrm>
              <a:off x="3012" y="2720"/>
              <a:ext cx="158" cy="74"/>
              <a:chOff x="2324" y="1102"/>
              <a:chExt cx="152" cy="69"/>
            </a:xfrm>
          </p:grpSpPr>
          <p:sp>
            <p:nvSpPr>
              <p:cNvPr id="31819" name="Line 76"/>
              <p:cNvSpPr/>
              <p:nvPr/>
            </p:nvSpPr>
            <p:spPr>
              <a:xfrm flipH="1">
                <a:off x="2367" y="1138"/>
                <a:ext cx="109" cy="0"/>
              </a:xfrm>
              <a:prstGeom prst="line">
                <a:avLst/>
              </a:prstGeom>
              <a:ln w="12700" cap="flat" cmpd="sng">
                <a:solidFill>
                  <a:schemeClr val="tx1"/>
                </a:solidFill>
                <a:prstDash val="solid"/>
                <a:round/>
                <a:headEnd type="none" w="med" len="med"/>
                <a:tailEnd type="none" w="med" len="med"/>
              </a:ln>
            </p:spPr>
          </p:sp>
          <p:sp>
            <p:nvSpPr>
              <p:cNvPr id="31820" name="Freeform 77"/>
              <p:cNvSpPr/>
              <p:nvPr/>
            </p:nvSpPr>
            <p:spPr>
              <a:xfrm>
                <a:off x="2324" y="1102"/>
                <a:ext cx="75" cy="69"/>
              </a:xfrm>
              <a:custGeom>
                <a:avLst/>
                <a:gdLst/>
                <a:ahLst/>
                <a:cxnLst>
                  <a:cxn ang="0">
                    <a:pos x="71" y="68"/>
                  </a:cxn>
                  <a:cxn ang="0">
                    <a:pos x="0" y="24"/>
                  </a:cxn>
                  <a:cxn ang="0">
                    <a:pos x="74" y="0"/>
                  </a:cxn>
                  <a:cxn ang="0">
                    <a:pos x="50" y="27"/>
                  </a:cxn>
                  <a:cxn ang="0">
                    <a:pos x="71" y="68"/>
                  </a:cxn>
                </a:cxnLst>
                <a:rect l="0" t="0" r="0" b="0"/>
                <a:pathLst>
                  <a:path w="75" h="69">
                    <a:moveTo>
                      <a:pt x="71" y="68"/>
                    </a:moveTo>
                    <a:lnTo>
                      <a:pt x="0" y="24"/>
                    </a:lnTo>
                    <a:lnTo>
                      <a:pt x="74" y="0"/>
                    </a:lnTo>
                    <a:lnTo>
                      <a:pt x="50" y="27"/>
                    </a:lnTo>
                    <a:lnTo>
                      <a:pt x="71" y="68"/>
                    </a:lnTo>
                  </a:path>
                </a:pathLst>
              </a:custGeom>
              <a:solidFill>
                <a:schemeClr val="tx2"/>
              </a:solidFill>
              <a:ln w="12700" cap="rnd" cmpd="sng">
                <a:solidFill>
                  <a:schemeClr val="tx1"/>
                </a:solidFill>
                <a:prstDash val="solid"/>
                <a:round/>
                <a:headEnd type="none" w="med" len="med"/>
                <a:tailEnd type="none" w="med" len="med"/>
              </a:ln>
            </p:spPr>
            <p:txBody>
              <a:bodyPr/>
              <a:lstStyle/>
              <a:p>
                <a:endParaRPr lang="zh-CN" altLang="en-US"/>
              </a:p>
            </p:txBody>
          </p:sp>
        </p:grpSp>
        <p:grpSp>
          <p:nvGrpSpPr>
            <p:cNvPr id="31821" name="Group 78"/>
            <p:cNvGrpSpPr/>
            <p:nvPr/>
          </p:nvGrpSpPr>
          <p:grpSpPr>
            <a:xfrm>
              <a:off x="2625" y="2411"/>
              <a:ext cx="100" cy="74"/>
              <a:chOff x="1949" y="815"/>
              <a:chExt cx="97" cy="69"/>
            </a:xfrm>
          </p:grpSpPr>
          <p:sp>
            <p:nvSpPr>
              <p:cNvPr id="31822" name="Line 79"/>
              <p:cNvSpPr/>
              <p:nvPr/>
            </p:nvSpPr>
            <p:spPr>
              <a:xfrm>
                <a:off x="1949" y="856"/>
                <a:ext cx="60" cy="0"/>
              </a:xfrm>
              <a:prstGeom prst="line">
                <a:avLst/>
              </a:prstGeom>
              <a:ln w="12700" cap="flat" cmpd="sng">
                <a:solidFill>
                  <a:schemeClr val="tx1"/>
                </a:solidFill>
                <a:prstDash val="solid"/>
                <a:round/>
                <a:headEnd type="none" w="med" len="med"/>
                <a:tailEnd type="none" w="med" len="med"/>
              </a:ln>
            </p:spPr>
          </p:sp>
          <p:sp>
            <p:nvSpPr>
              <p:cNvPr id="31823" name="Freeform 80"/>
              <p:cNvSpPr/>
              <p:nvPr/>
            </p:nvSpPr>
            <p:spPr>
              <a:xfrm>
                <a:off x="1995" y="815"/>
                <a:ext cx="51" cy="69"/>
              </a:xfrm>
              <a:custGeom>
                <a:avLst/>
                <a:gdLst/>
                <a:ahLst/>
                <a:cxnLst>
                  <a:cxn ang="0">
                    <a:pos x="2" y="0"/>
                  </a:cxn>
                  <a:cxn ang="0">
                    <a:pos x="50" y="44"/>
                  </a:cxn>
                  <a:cxn ang="0">
                    <a:pos x="0" y="68"/>
                  </a:cxn>
                  <a:cxn ang="0">
                    <a:pos x="16" y="41"/>
                  </a:cxn>
                  <a:cxn ang="0">
                    <a:pos x="2" y="0"/>
                  </a:cxn>
                </a:cxnLst>
                <a:rect l="0" t="0" r="0" b="0"/>
                <a:pathLst>
                  <a:path w="51" h="69">
                    <a:moveTo>
                      <a:pt x="2" y="0"/>
                    </a:moveTo>
                    <a:lnTo>
                      <a:pt x="50" y="44"/>
                    </a:lnTo>
                    <a:lnTo>
                      <a:pt x="0" y="68"/>
                    </a:lnTo>
                    <a:lnTo>
                      <a:pt x="16" y="41"/>
                    </a:lnTo>
                    <a:lnTo>
                      <a:pt x="2" y="0"/>
                    </a:lnTo>
                  </a:path>
                </a:pathLst>
              </a:custGeom>
              <a:solidFill>
                <a:schemeClr val="tx2"/>
              </a:solidFill>
              <a:ln w="12700" cap="rnd" cmpd="sng">
                <a:solidFill>
                  <a:schemeClr val="tx1"/>
                </a:solidFill>
                <a:prstDash val="solid"/>
                <a:round/>
                <a:headEnd type="none" w="med" len="med"/>
                <a:tailEnd type="none" w="med" len="med"/>
              </a:ln>
            </p:spPr>
            <p:txBody>
              <a:bodyPr/>
              <a:lstStyle/>
              <a:p>
                <a:endParaRPr lang="zh-CN" altLang="en-US"/>
              </a:p>
            </p:txBody>
          </p:sp>
        </p:grpSp>
        <p:grpSp>
          <p:nvGrpSpPr>
            <p:cNvPr id="31824" name="Group 81"/>
            <p:cNvGrpSpPr/>
            <p:nvPr/>
          </p:nvGrpSpPr>
          <p:grpSpPr>
            <a:xfrm>
              <a:off x="4028" y="2112"/>
              <a:ext cx="157" cy="74"/>
              <a:chOff x="3307" y="537"/>
              <a:chExt cx="152" cy="69"/>
            </a:xfrm>
          </p:grpSpPr>
          <p:sp>
            <p:nvSpPr>
              <p:cNvPr id="31825" name="Line 82"/>
              <p:cNvSpPr/>
              <p:nvPr/>
            </p:nvSpPr>
            <p:spPr>
              <a:xfrm flipH="1">
                <a:off x="3350" y="573"/>
                <a:ext cx="109" cy="0"/>
              </a:xfrm>
              <a:prstGeom prst="line">
                <a:avLst/>
              </a:prstGeom>
              <a:ln w="12700" cap="flat" cmpd="sng">
                <a:solidFill>
                  <a:schemeClr val="tx1"/>
                </a:solidFill>
                <a:prstDash val="solid"/>
                <a:round/>
                <a:headEnd type="none" w="med" len="med"/>
                <a:tailEnd type="none" w="med" len="med"/>
              </a:ln>
            </p:spPr>
          </p:sp>
          <p:sp>
            <p:nvSpPr>
              <p:cNvPr id="31826" name="Freeform 83"/>
              <p:cNvSpPr/>
              <p:nvPr/>
            </p:nvSpPr>
            <p:spPr>
              <a:xfrm>
                <a:off x="3307" y="537"/>
                <a:ext cx="75" cy="69"/>
              </a:xfrm>
              <a:custGeom>
                <a:avLst/>
                <a:gdLst/>
                <a:ahLst/>
                <a:cxnLst>
                  <a:cxn ang="0">
                    <a:pos x="71" y="68"/>
                  </a:cxn>
                  <a:cxn ang="0">
                    <a:pos x="0" y="24"/>
                  </a:cxn>
                  <a:cxn ang="0">
                    <a:pos x="74" y="0"/>
                  </a:cxn>
                  <a:cxn ang="0">
                    <a:pos x="50" y="27"/>
                  </a:cxn>
                  <a:cxn ang="0">
                    <a:pos x="71" y="68"/>
                  </a:cxn>
                </a:cxnLst>
                <a:rect l="0" t="0" r="0" b="0"/>
                <a:pathLst>
                  <a:path w="75" h="69">
                    <a:moveTo>
                      <a:pt x="71" y="68"/>
                    </a:moveTo>
                    <a:lnTo>
                      <a:pt x="0" y="24"/>
                    </a:lnTo>
                    <a:lnTo>
                      <a:pt x="74" y="0"/>
                    </a:lnTo>
                    <a:lnTo>
                      <a:pt x="50" y="27"/>
                    </a:lnTo>
                    <a:lnTo>
                      <a:pt x="71" y="68"/>
                    </a:lnTo>
                  </a:path>
                </a:pathLst>
              </a:custGeom>
              <a:solidFill>
                <a:schemeClr val="tx2"/>
              </a:solidFill>
              <a:ln w="12700" cap="rnd" cmpd="sng">
                <a:solidFill>
                  <a:schemeClr val="tx1"/>
                </a:solidFill>
                <a:prstDash val="solid"/>
                <a:round/>
                <a:headEnd type="none" w="med" len="med"/>
                <a:tailEnd type="none" w="med" len="med"/>
              </a:ln>
            </p:spPr>
            <p:txBody>
              <a:bodyPr/>
              <a:lstStyle/>
              <a:p>
                <a:endParaRPr lang="zh-CN" altLang="en-US"/>
              </a:p>
            </p:txBody>
          </p:sp>
        </p:grpSp>
        <p:grpSp>
          <p:nvGrpSpPr>
            <p:cNvPr id="31827" name="Group 84"/>
            <p:cNvGrpSpPr/>
            <p:nvPr/>
          </p:nvGrpSpPr>
          <p:grpSpPr>
            <a:xfrm>
              <a:off x="3354" y="2411"/>
              <a:ext cx="158" cy="74"/>
              <a:chOff x="2655" y="815"/>
              <a:chExt cx="152" cy="69"/>
            </a:xfrm>
          </p:grpSpPr>
          <p:sp>
            <p:nvSpPr>
              <p:cNvPr id="31828" name="Line 85"/>
              <p:cNvSpPr/>
              <p:nvPr/>
            </p:nvSpPr>
            <p:spPr>
              <a:xfrm flipH="1">
                <a:off x="2698" y="851"/>
                <a:ext cx="109" cy="0"/>
              </a:xfrm>
              <a:prstGeom prst="line">
                <a:avLst/>
              </a:prstGeom>
              <a:ln w="12700" cap="flat" cmpd="sng">
                <a:solidFill>
                  <a:schemeClr val="tx1"/>
                </a:solidFill>
                <a:prstDash val="solid"/>
                <a:round/>
                <a:headEnd type="none" w="med" len="med"/>
                <a:tailEnd type="none" w="med" len="med"/>
              </a:ln>
            </p:spPr>
          </p:sp>
          <p:sp>
            <p:nvSpPr>
              <p:cNvPr id="31829" name="Freeform 86"/>
              <p:cNvSpPr/>
              <p:nvPr/>
            </p:nvSpPr>
            <p:spPr>
              <a:xfrm>
                <a:off x="2655" y="815"/>
                <a:ext cx="75" cy="69"/>
              </a:xfrm>
              <a:custGeom>
                <a:avLst/>
                <a:gdLst/>
                <a:ahLst/>
                <a:cxnLst>
                  <a:cxn ang="0">
                    <a:pos x="71" y="68"/>
                  </a:cxn>
                  <a:cxn ang="0">
                    <a:pos x="0" y="24"/>
                  </a:cxn>
                  <a:cxn ang="0">
                    <a:pos x="74" y="0"/>
                  </a:cxn>
                  <a:cxn ang="0">
                    <a:pos x="50" y="27"/>
                  </a:cxn>
                  <a:cxn ang="0">
                    <a:pos x="71" y="68"/>
                  </a:cxn>
                </a:cxnLst>
                <a:rect l="0" t="0" r="0" b="0"/>
                <a:pathLst>
                  <a:path w="75" h="69">
                    <a:moveTo>
                      <a:pt x="71" y="68"/>
                    </a:moveTo>
                    <a:lnTo>
                      <a:pt x="0" y="24"/>
                    </a:lnTo>
                    <a:lnTo>
                      <a:pt x="74" y="0"/>
                    </a:lnTo>
                    <a:lnTo>
                      <a:pt x="50" y="27"/>
                    </a:lnTo>
                    <a:lnTo>
                      <a:pt x="71" y="68"/>
                    </a:lnTo>
                  </a:path>
                </a:pathLst>
              </a:custGeom>
              <a:solidFill>
                <a:schemeClr val="tx2"/>
              </a:solidFill>
              <a:ln w="12700" cap="rnd" cmpd="sng">
                <a:solidFill>
                  <a:schemeClr val="tx1"/>
                </a:solidFill>
                <a:prstDash val="solid"/>
                <a:round/>
                <a:headEnd type="none" w="med" len="med"/>
                <a:tailEnd type="none" w="med" len="med"/>
              </a:ln>
            </p:spPr>
            <p:txBody>
              <a:bodyPr/>
              <a:lstStyle/>
              <a:p>
                <a:endParaRPr lang="zh-CN" altLang="en-US"/>
              </a:p>
            </p:txBody>
          </p:sp>
        </p:grpSp>
        <p:grpSp>
          <p:nvGrpSpPr>
            <p:cNvPr id="31830" name="Group 87"/>
            <p:cNvGrpSpPr/>
            <p:nvPr/>
          </p:nvGrpSpPr>
          <p:grpSpPr>
            <a:xfrm>
              <a:off x="3677" y="2412"/>
              <a:ext cx="157" cy="74"/>
              <a:chOff x="2967" y="816"/>
              <a:chExt cx="152" cy="69"/>
            </a:xfrm>
          </p:grpSpPr>
          <p:sp>
            <p:nvSpPr>
              <p:cNvPr id="31831" name="Line 88"/>
              <p:cNvSpPr/>
              <p:nvPr/>
            </p:nvSpPr>
            <p:spPr>
              <a:xfrm flipH="1">
                <a:off x="3010" y="852"/>
                <a:ext cx="109" cy="0"/>
              </a:xfrm>
              <a:prstGeom prst="line">
                <a:avLst/>
              </a:prstGeom>
              <a:ln w="12700" cap="flat" cmpd="sng">
                <a:solidFill>
                  <a:schemeClr val="tx1"/>
                </a:solidFill>
                <a:prstDash val="solid"/>
                <a:round/>
                <a:headEnd type="none" w="med" len="med"/>
                <a:tailEnd type="none" w="med" len="med"/>
              </a:ln>
            </p:spPr>
          </p:sp>
          <p:sp>
            <p:nvSpPr>
              <p:cNvPr id="31832" name="Freeform 89"/>
              <p:cNvSpPr/>
              <p:nvPr/>
            </p:nvSpPr>
            <p:spPr>
              <a:xfrm>
                <a:off x="2967" y="816"/>
                <a:ext cx="75" cy="69"/>
              </a:xfrm>
              <a:custGeom>
                <a:avLst/>
                <a:gdLst/>
                <a:ahLst/>
                <a:cxnLst>
                  <a:cxn ang="0">
                    <a:pos x="71" y="68"/>
                  </a:cxn>
                  <a:cxn ang="0">
                    <a:pos x="0" y="24"/>
                  </a:cxn>
                  <a:cxn ang="0">
                    <a:pos x="74" y="0"/>
                  </a:cxn>
                  <a:cxn ang="0">
                    <a:pos x="50" y="27"/>
                  </a:cxn>
                  <a:cxn ang="0">
                    <a:pos x="71" y="68"/>
                  </a:cxn>
                </a:cxnLst>
                <a:rect l="0" t="0" r="0" b="0"/>
                <a:pathLst>
                  <a:path w="75" h="69">
                    <a:moveTo>
                      <a:pt x="71" y="68"/>
                    </a:moveTo>
                    <a:lnTo>
                      <a:pt x="0" y="24"/>
                    </a:lnTo>
                    <a:lnTo>
                      <a:pt x="74" y="0"/>
                    </a:lnTo>
                    <a:lnTo>
                      <a:pt x="50" y="27"/>
                    </a:lnTo>
                    <a:lnTo>
                      <a:pt x="71" y="68"/>
                    </a:lnTo>
                  </a:path>
                </a:pathLst>
              </a:custGeom>
              <a:solidFill>
                <a:schemeClr val="tx2"/>
              </a:solidFill>
              <a:ln w="12700" cap="rnd" cmpd="sng">
                <a:solidFill>
                  <a:schemeClr val="tx1"/>
                </a:solidFill>
                <a:prstDash val="solid"/>
                <a:round/>
                <a:headEnd type="none" w="med" len="med"/>
                <a:tailEnd type="none" w="med" len="med"/>
              </a:ln>
            </p:spPr>
            <p:txBody>
              <a:bodyPr/>
              <a:lstStyle/>
              <a:p>
                <a:endParaRPr lang="zh-CN" altLang="en-US"/>
              </a:p>
            </p:txBody>
          </p:sp>
        </p:grpSp>
        <p:grpSp>
          <p:nvGrpSpPr>
            <p:cNvPr id="31833" name="Group 90"/>
            <p:cNvGrpSpPr/>
            <p:nvPr/>
          </p:nvGrpSpPr>
          <p:grpSpPr>
            <a:xfrm>
              <a:off x="3975" y="2409"/>
              <a:ext cx="202" cy="94"/>
              <a:chOff x="3256" y="813"/>
              <a:chExt cx="195" cy="88"/>
            </a:xfrm>
          </p:grpSpPr>
          <p:sp>
            <p:nvSpPr>
              <p:cNvPr id="31834" name="Line 91"/>
              <p:cNvSpPr/>
              <p:nvPr/>
            </p:nvSpPr>
            <p:spPr>
              <a:xfrm flipH="1">
                <a:off x="3313" y="848"/>
                <a:ext cx="138" cy="0"/>
              </a:xfrm>
              <a:prstGeom prst="line">
                <a:avLst/>
              </a:prstGeom>
              <a:ln w="12700" cap="flat" cmpd="sng">
                <a:solidFill>
                  <a:schemeClr val="tx1"/>
                </a:solidFill>
                <a:prstDash val="solid"/>
                <a:round/>
                <a:headEnd type="none" w="med" len="med"/>
                <a:tailEnd type="none" w="med" len="med"/>
              </a:ln>
            </p:spPr>
          </p:sp>
          <p:sp>
            <p:nvSpPr>
              <p:cNvPr id="31835" name="Freeform 92"/>
              <p:cNvSpPr/>
              <p:nvPr/>
            </p:nvSpPr>
            <p:spPr>
              <a:xfrm>
                <a:off x="3256" y="813"/>
                <a:ext cx="96" cy="88"/>
              </a:xfrm>
              <a:custGeom>
                <a:avLst/>
                <a:gdLst/>
                <a:ahLst/>
                <a:cxnLst>
                  <a:cxn ang="0">
                    <a:pos x="91" y="87"/>
                  </a:cxn>
                  <a:cxn ang="0">
                    <a:pos x="0" y="31"/>
                  </a:cxn>
                  <a:cxn ang="0">
                    <a:pos x="95" y="0"/>
                  </a:cxn>
                  <a:cxn ang="0">
                    <a:pos x="64" y="35"/>
                  </a:cxn>
                  <a:cxn ang="0">
                    <a:pos x="91" y="87"/>
                  </a:cxn>
                </a:cxnLst>
                <a:rect l="0" t="0" r="0" b="0"/>
                <a:pathLst>
                  <a:path w="96" h="88">
                    <a:moveTo>
                      <a:pt x="91" y="87"/>
                    </a:moveTo>
                    <a:lnTo>
                      <a:pt x="0" y="31"/>
                    </a:lnTo>
                    <a:lnTo>
                      <a:pt x="95" y="0"/>
                    </a:lnTo>
                    <a:lnTo>
                      <a:pt x="64" y="35"/>
                    </a:lnTo>
                    <a:lnTo>
                      <a:pt x="91" y="87"/>
                    </a:lnTo>
                  </a:path>
                </a:pathLst>
              </a:custGeom>
              <a:solidFill>
                <a:schemeClr val="tx2"/>
              </a:solidFill>
              <a:ln w="12700" cap="rnd" cmpd="sng">
                <a:solidFill>
                  <a:schemeClr val="tx1"/>
                </a:solidFill>
                <a:prstDash val="solid"/>
                <a:round/>
                <a:headEnd type="none" w="med" len="med"/>
                <a:tailEnd type="none" w="med" len="med"/>
              </a:ln>
            </p:spPr>
            <p:txBody>
              <a:bodyPr/>
              <a:lstStyle/>
              <a:p>
                <a:endParaRPr lang="zh-CN" altLang="en-US"/>
              </a:p>
            </p:txBody>
          </p:sp>
        </p:grpSp>
        <p:grpSp>
          <p:nvGrpSpPr>
            <p:cNvPr id="31836" name="Group 93"/>
            <p:cNvGrpSpPr/>
            <p:nvPr/>
          </p:nvGrpSpPr>
          <p:grpSpPr>
            <a:xfrm>
              <a:off x="4030" y="2709"/>
              <a:ext cx="202" cy="94"/>
              <a:chOff x="3309" y="1092"/>
              <a:chExt cx="195" cy="88"/>
            </a:xfrm>
          </p:grpSpPr>
          <p:sp>
            <p:nvSpPr>
              <p:cNvPr id="31837" name="Line 94"/>
              <p:cNvSpPr/>
              <p:nvPr/>
            </p:nvSpPr>
            <p:spPr>
              <a:xfrm flipH="1">
                <a:off x="3366" y="1136"/>
                <a:ext cx="138" cy="0"/>
              </a:xfrm>
              <a:prstGeom prst="line">
                <a:avLst/>
              </a:prstGeom>
              <a:ln w="12700" cap="flat" cmpd="sng">
                <a:solidFill>
                  <a:schemeClr val="tx1"/>
                </a:solidFill>
                <a:prstDash val="solid"/>
                <a:round/>
                <a:headEnd type="none" w="med" len="med"/>
                <a:tailEnd type="none" w="med" len="med"/>
              </a:ln>
            </p:spPr>
          </p:sp>
          <p:sp>
            <p:nvSpPr>
              <p:cNvPr id="31838" name="Freeform 95"/>
              <p:cNvSpPr/>
              <p:nvPr/>
            </p:nvSpPr>
            <p:spPr>
              <a:xfrm>
                <a:off x="3309" y="1092"/>
                <a:ext cx="96" cy="88"/>
              </a:xfrm>
              <a:custGeom>
                <a:avLst/>
                <a:gdLst/>
                <a:ahLst/>
                <a:cxnLst>
                  <a:cxn ang="0">
                    <a:pos x="91" y="87"/>
                  </a:cxn>
                  <a:cxn ang="0">
                    <a:pos x="0" y="31"/>
                  </a:cxn>
                  <a:cxn ang="0">
                    <a:pos x="95" y="0"/>
                  </a:cxn>
                  <a:cxn ang="0">
                    <a:pos x="64" y="35"/>
                  </a:cxn>
                  <a:cxn ang="0">
                    <a:pos x="91" y="87"/>
                  </a:cxn>
                </a:cxnLst>
                <a:rect l="0" t="0" r="0" b="0"/>
                <a:pathLst>
                  <a:path w="96" h="88">
                    <a:moveTo>
                      <a:pt x="91" y="87"/>
                    </a:moveTo>
                    <a:lnTo>
                      <a:pt x="0" y="31"/>
                    </a:lnTo>
                    <a:lnTo>
                      <a:pt x="95" y="0"/>
                    </a:lnTo>
                    <a:lnTo>
                      <a:pt x="64" y="35"/>
                    </a:lnTo>
                    <a:lnTo>
                      <a:pt x="91" y="87"/>
                    </a:lnTo>
                  </a:path>
                </a:pathLst>
              </a:custGeom>
              <a:solidFill>
                <a:schemeClr val="tx2"/>
              </a:solidFill>
              <a:ln w="12700" cap="rnd" cmpd="sng">
                <a:solidFill>
                  <a:schemeClr val="tx1"/>
                </a:solidFill>
                <a:prstDash val="solid"/>
                <a:round/>
                <a:headEnd type="none" w="med" len="med"/>
                <a:tailEnd type="none" w="med" len="med"/>
              </a:ln>
            </p:spPr>
            <p:txBody>
              <a:bodyPr/>
              <a:lstStyle/>
              <a:p>
                <a:endParaRPr lang="zh-CN" altLang="en-US"/>
              </a:p>
            </p:txBody>
          </p:sp>
        </p:grpSp>
        <p:grpSp>
          <p:nvGrpSpPr>
            <p:cNvPr id="31839" name="Group 96"/>
            <p:cNvGrpSpPr/>
            <p:nvPr/>
          </p:nvGrpSpPr>
          <p:grpSpPr>
            <a:xfrm>
              <a:off x="3661" y="2718"/>
              <a:ext cx="202" cy="95"/>
              <a:chOff x="2952" y="1101"/>
              <a:chExt cx="195" cy="88"/>
            </a:xfrm>
          </p:grpSpPr>
          <p:sp>
            <p:nvSpPr>
              <p:cNvPr id="31840" name="Line 97"/>
              <p:cNvSpPr/>
              <p:nvPr/>
            </p:nvSpPr>
            <p:spPr>
              <a:xfrm flipH="1">
                <a:off x="3009" y="1145"/>
                <a:ext cx="138" cy="0"/>
              </a:xfrm>
              <a:prstGeom prst="line">
                <a:avLst/>
              </a:prstGeom>
              <a:ln w="12700" cap="flat" cmpd="sng">
                <a:solidFill>
                  <a:schemeClr val="tx1"/>
                </a:solidFill>
                <a:prstDash val="solid"/>
                <a:round/>
                <a:headEnd type="none" w="med" len="med"/>
                <a:tailEnd type="none" w="med" len="med"/>
              </a:ln>
            </p:spPr>
          </p:sp>
          <p:sp>
            <p:nvSpPr>
              <p:cNvPr id="31841" name="Freeform 98"/>
              <p:cNvSpPr/>
              <p:nvPr/>
            </p:nvSpPr>
            <p:spPr>
              <a:xfrm>
                <a:off x="2952" y="1101"/>
                <a:ext cx="96" cy="88"/>
              </a:xfrm>
              <a:custGeom>
                <a:avLst/>
                <a:gdLst/>
                <a:ahLst/>
                <a:cxnLst>
                  <a:cxn ang="0">
                    <a:pos x="91" y="87"/>
                  </a:cxn>
                  <a:cxn ang="0">
                    <a:pos x="0" y="31"/>
                  </a:cxn>
                  <a:cxn ang="0">
                    <a:pos x="95" y="0"/>
                  </a:cxn>
                  <a:cxn ang="0">
                    <a:pos x="64" y="35"/>
                  </a:cxn>
                  <a:cxn ang="0">
                    <a:pos x="91" y="87"/>
                  </a:cxn>
                </a:cxnLst>
                <a:rect l="0" t="0" r="0" b="0"/>
                <a:pathLst>
                  <a:path w="96" h="88">
                    <a:moveTo>
                      <a:pt x="91" y="87"/>
                    </a:moveTo>
                    <a:lnTo>
                      <a:pt x="0" y="31"/>
                    </a:lnTo>
                    <a:lnTo>
                      <a:pt x="95" y="0"/>
                    </a:lnTo>
                    <a:lnTo>
                      <a:pt x="64" y="35"/>
                    </a:lnTo>
                    <a:lnTo>
                      <a:pt x="91" y="87"/>
                    </a:lnTo>
                  </a:path>
                </a:pathLst>
              </a:custGeom>
              <a:solidFill>
                <a:schemeClr val="tx2"/>
              </a:solidFill>
              <a:ln w="12700" cap="rnd" cmpd="sng">
                <a:solidFill>
                  <a:schemeClr val="tx1"/>
                </a:solidFill>
                <a:prstDash val="solid"/>
                <a:round/>
                <a:headEnd type="none" w="med" len="med"/>
                <a:tailEnd type="none" w="med" len="med"/>
              </a:ln>
            </p:spPr>
            <p:txBody>
              <a:bodyPr/>
              <a:lstStyle/>
              <a:p>
                <a:endParaRPr lang="zh-CN" altLang="en-US"/>
              </a:p>
            </p:txBody>
          </p:sp>
        </p:grpSp>
        <p:grpSp>
          <p:nvGrpSpPr>
            <p:cNvPr id="31842" name="Group 99"/>
            <p:cNvGrpSpPr/>
            <p:nvPr/>
          </p:nvGrpSpPr>
          <p:grpSpPr>
            <a:xfrm>
              <a:off x="3294" y="2720"/>
              <a:ext cx="201" cy="94"/>
              <a:chOff x="2596" y="1102"/>
              <a:chExt cx="195" cy="88"/>
            </a:xfrm>
          </p:grpSpPr>
          <p:sp>
            <p:nvSpPr>
              <p:cNvPr id="31843" name="Line 100"/>
              <p:cNvSpPr/>
              <p:nvPr/>
            </p:nvSpPr>
            <p:spPr>
              <a:xfrm flipH="1">
                <a:off x="2653" y="1146"/>
                <a:ext cx="138" cy="0"/>
              </a:xfrm>
              <a:prstGeom prst="line">
                <a:avLst/>
              </a:prstGeom>
              <a:ln w="12700" cap="flat" cmpd="sng">
                <a:solidFill>
                  <a:schemeClr val="tx1"/>
                </a:solidFill>
                <a:prstDash val="solid"/>
                <a:round/>
                <a:headEnd type="none" w="med" len="med"/>
                <a:tailEnd type="none" w="med" len="med"/>
              </a:ln>
            </p:spPr>
          </p:sp>
          <p:sp>
            <p:nvSpPr>
              <p:cNvPr id="31844" name="Freeform 101"/>
              <p:cNvSpPr/>
              <p:nvPr/>
            </p:nvSpPr>
            <p:spPr>
              <a:xfrm>
                <a:off x="2596" y="1102"/>
                <a:ext cx="96" cy="88"/>
              </a:xfrm>
              <a:custGeom>
                <a:avLst/>
                <a:gdLst/>
                <a:ahLst/>
                <a:cxnLst>
                  <a:cxn ang="0">
                    <a:pos x="91" y="87"/>
                  </a:cxn>
                  <a:cxn ang="0">
                    <a:pos x="0" y="31"/>
                  </a:cxn>
                  <a:cxn ang="0">
                    <a:pos x="95" y="0"/>
                  </a:cxn>
                  <a:cxn ang="0">
                    <a:pos x="64" y="35"/>
                  </a:cxn>
                  <a:cxn ang="0">
                    <a:pos x="91" y="87"/>
                  </a:cxn>
                </a:cxnLst>
                <a:rect l="0" t="0" r="0" b="0"/>
                <a:pathLst>
                  <a:path w="96" h="88">
                    <a:moveTo>
                      <a:pt x="91" y="87"/>
                    </a:moveTo>
                    <a:lnTo>
                      <a:pt x="0" y="31"/>
                    </a:lnTo>
                    <a:lnTo>
                      <a:pt x="95" y="0"/>
                    </a:lnTo>
                    <a:lnTo>
                      <a:pt x="64" y="35"/>
                    </a:lnTo>
                    <a:lnTo>
                      <a:pt x="91" y="87"/>
                    </a:lnTo>
                  </a:path>
                </a:pathLst>
              </a:custGeom>
              <a:solidFill>
                <a:schemeClr val="tx2"/>
              </a:solidFill>
              <a:ln w="12700" cap="rnd" cmpd="sng">
                <a:solidFill>
                  <a:schemeClr val="tx1"/>
                </a:solidFill>
                <a:prstDash val="solid"/>
                <a:round/>
                <a:headEnd type="none" w="med" len="med"/>
                <a:tailEnd type="none" w="med" len="med"/>
              </a:ln>
            </p:spPr>
            <p:txBody>
              <a:bodyPr/>
              <a:lstStyle/>
              <a:p>
                <a:endParaRPr lang="zh-CN" altLang="en-US"/>
              </a:p>
            </p:txBody>
          </p:sp>
        </p:grpSp>
        <p:grpSp>
          <p:nvGrpSpPr>
            <p:cNvPr id="31845" name="Group 102"/>
            <p:cNvGrpSpPr/>
            <p:nvPr/>
          </p:nvGrpSpPr>
          <p:grpSpPr>
            <a:xfrm>
              <a:off x="3022" y="2399"/>
              <a:ext cx="107" cy="74"/>
              <a:chOff x="2333" y="804"/>
              <a:chExt cx="104" cy="69"/>
            </a:xfrm>
          </p:grpSpPr>
          <p:sp>
            <p:nvSpPr>
              <p:cNvPr id="31846" name="Line 103"/>
              <p:cNvSpPr/>
              <p:nvPr/>
            </p:nvSpPr>
            <p:spPr>
              <a:xfrm flipH="1">
                <a:off x="2361" y="845"/>
                <a:ext cx="76" cy="0"/>
              </a:xfrm>
              <a:prstGeom prst="line">
                <a:avLst/>
              </a:prstGeom>
              <a:ln w="12700" cap="flat" cmpd="sng">
                <a:solidFill>
                  <a:schemeClr val="tx1"/>
                </a:solidFill>
                <a:prstDash val="solid"/>
                <a:round/>
                <a:headEnd type="none" w="med" len="med"/>
                <a:tailEnd type="none" w="med" len="med"/>
              </a:ln>
            </p:spPr>
          </p:sp>
          <p:sp>
            <p:nvSpPr>
              <p:cNvPr id="31847" name="Freeform 104"/>
              <p:cNvSpPr/>
              <p:nvPr/>
            </p:nvSpPr>
            <p:spPr>
              <a:xfrm>
                <a:off x="2333" y="804"/>
                <a:ext cx="51" cy="69"/>
              </a:xfrm>
              <a:custGeom>
                <a:avLst/>
                <a:gdLst/>
                <a:ahLst/>
                <a:cxnLst>
                  <a:cxn ang="0">
                    <a:pos x="48" y="0"/>
                  </a:cxn>
                  <a:cxn ang="0">
                    <a:pos x="0" y="44"/>
                  </a:cxn>
                  <a:cxn ang="0">
                    <a:pos x="50" y="68"/>
                  </a:cxn>
                  <a:cxn ang="0">
                    <a:pos x="34" y="41"/>
                  </a:cxn>
                  <a:cxn ang="0">
                    <a:pos x="48" y="0"/>
                  </a:cxn>
                </a:cxnLst>
                <a:rect l="0" t="0" r="0" b="0"/>
                <a:pathLst>
                  <a:path w="51" h="69">
                    <a:moveTo>
                      <a:pt x="48" y="0"/>
                    </a:moveTo>
                    <a:lnTo>
                      <a:pt x="0" y="44"/>
                    </a:lnTo>
                    <a:lnTo>
                      <a:pt x="50" y="68"/>
                    </a:lnTo>
                    <a:lnTo>
                      <a:pt x="34" y="41"/>
                    </a:lnTo>
                    <a:lnTo>
                      <a:pt x="48" y="0"/>
                    </a:lnTo>
                  </a:path>
                </a:pathLst>
              </a:custGeom>
              <a:solidFill>
                <a:schemeClr val="tx2"/>
              </a:solidFill>
              <a:ln w="12700" cap="rnd" cmpd="sng">
                <a:solidFill>
                  <a:schemeClr val="tx1"/>
                </a:solidFill>
                <a:prstDash val="solid"/>
                <a:round/>
                <a:headEnd type="none" w="med" len="med"/>
                <a:tailEnd type="none" w="med" len="med"/>
              </a:ln>
            </p:spPr>
            <p:txBody>
              <a:bodyPr/>
              <a:lstStyle/>
              <a:p>
                <a:endParaRPr lang="zh-CN" altLang="en-US"/>
              </a:p>
            </p:txBody>
          </p:sp>
        </p:grpSp>
        <p:grpSp>
          <p:nvGrpSpPr>
            <p:cNvPr id="31848" name="Group 105"/>
            <p:cNvGrpSpPr/>
            <p:nvPr/>
          </p:nvGrpSpPr>
          <p:grpSpPr>
            <a:xfrm>
              <a:off x="2340" y="2708"/>
              <a:ext cx="107" cy="74"/>
              <a:chOff x="1673" y="1091"/>
              <a:chExt cx="104" cy="69"/>
            </a:xfrm>
          </p:grpSpPr>
          <p:sp>
            <p:nvSpPr>
              <p:cNvPr id="31849" name="Line 106"/>
              <p:cNvSpPr/>
              <p:nvPr/>
            </p:nvSpPr>
            <p:spPr>
              <a:xfrm flipH="1">
                <a:off x="1701" y="1132"/>
                <a:ext cx="76" cy="0"/>
              </a:xfrm>
              <a:prstGeom prst="line">
                <a:avLst/>
              </a:prstGeom>
              <a:ln w="12700" cap="flat" cmpd="sng">
                <a:solidFill>
                  <a:schemeClr val="tx1"/>
                </a:solidFill>
                <a:prstDash val="solid"/>
                <a:round/>
                <a:headEnd type="none" w="med" len="med"/>
                <a:tailEnd type="none" w="med" len="med"/>
              </a:ln>
            </p:spPr>
          </p:sp>
          <p:sp>
            <p:nvSpPr>
              <p:cNvPr id="31850" name="Freeform 107"/>
              <p:cNvSpPr/>
              <p:nvPr/>
            </p:nvSpPr>
            <p:spPr>
              <a:xfrm>
                <a:off x="1673" y="1091"/>
                <a:ext cx="51" cy="69"/>
              </a:xfrm>
              <a:custGeom>
                <a:avLst/>
                <a:gdLst/>
                <a:ahLst/>
                <a:cxnLst>
                  <a:cxn ang="0">
                    <a:pos x="48" y="0"/>
                  </a:cxn>
                  <a:cxn ang="0">
                    <a:pos x="0" y="44"/>
                  </a:cxn>
                  <a:cxn ang="0">
                    <a:pos x="50" y="68"/>
                  </a:cxn>
                  <a:cxn ang="0">
                    <a:pos x="34" y="41"/>
                  </a:cxn>
                  <a:cxn ang="0">
                    <a:pos x="48" y="0"/>
                  </a:cxn>
                </a:cxnLst>
                <a:rect l="0" t="0" r="0" b="0"/>
                <a:pathLst>
                  <a:path w="51" h="69">
                    <a:moveTo>
                      <a:pt x="48" y="0"/>
                    </a:moveTo>
                    <a:lnTo>
                      <a:pt x="0" y="44"/>
                    </a:lnTo>
                    <a:lnTo>
                      <a:pt x="50" y="68"/>
                    </a:lnTo>
                    <a:lnTo>
                      <a:pt x="34" y="41"/>
                    </a:lnTo>
                    <a:lnTo>
                      <a:pt x="48" y="0"/>
                    </a:lnTo>
                  </a:path>
                </a:pathLst>
              </a:custGeom>
              <a:solidFill>
                <a:schemeClr val="tx2"/>
              </a:solidFill>
              <a:ln w="12700" cap="rnd" cmpd="sng">
                <a:solidFill>
                  <a:schemeClr val="tx1"/>
                </a:solidFill>
                <a:prstDash val="solid"/>
                <a:round/>
                <a:headEnd type="none" w="med" len="med"/>
                <a:tailEnd type="none" w="med" len="med"/>
              </a:ln>
            </p:spPr>
            <p:txBody>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962" name="Rectangle 2"/>
          <p:cNvSpPr>
            <a:spLocks noGrp="1" noChangeArrowheads="1"/>
          </p:cNvSpPr>
          <p:nvPr>
            <p:ph type="title"/>
          </p:nvPr>
        </p:nvSpPr>
        <p:spPr>
          <a:xfrm>
            <a:off x="685800" y="228600"/>
            <a:ext cx="7772400" cy="752475"/>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3600"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mj-ea"/>
                <a:cs typeface="Arial" panose="020B0604020202020204" pitchFamily="34" charset="0"/>
              </a:rPr>
              <a:t>2  Components of IEF Buffer</a:t>
            </a:r>
          </a:p>
        </p:txBody>
      </p:sp>
      <p:sp>
        <p:nvSpPr>
          <p:cNvPr id="1192963" name="Rectangle 3"/>
          <p:cNvSpPr>
            <a:spLocks noGrp="1" noChangeArrowheads="1"/>
          </p:cNvSpPr>
          <p:nvPr>
            <p:ph idx="1"/>
          </p:nvPr>
        </p:nvSpPr>
        <p:spPr>
          <a:xfrm>
            <a:off x="1325880" y="1268730"/>
            <a:ext cx="7132320" cy="4827905"/>
          </a:xfrm>
        </p:spPr>
        <p:txBody>
          <a:bodyPr vert="horz" wrap="square" lIns="91440" tIns="45720" rIns="91440" bIns="45720" numCol="1" anchor="t" anchorCtr="0" compatLnSpc="1">
            <a:noAutofit/>
          </a:bodyPr>
          <a:lstStyle/>
          <a:p>
            <a:pPr marL="342900" marR="0" lvl="0" indent="-342900" algn="l" defTabSz="914400" rtl="0" eaLnBrk="1" fontAlgn="base" latinLnBrk="0" hangingPunct="1">
              <a:lnSpc>
                <a:spcPct val="110000"/>
              </a:lnSpc>
              <a:spcBef>
                <a:spcPct val="20000"/>
              </a:spcBef>
              <a:spcAft>
                <a:spcPct val="0"/>
              </a:spcAft>
              <a:buClr>
                <a:schemeClr val="tx2"/>
              </a:buClr>
              <a:buSzPct val="75000"/>
              <a:buFont typeface="Wingdings" panose="05000000000000000000" pitchFamily="2" charset="2"/>
              <a:buChar char="n"/>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cs typeface="+mn-cs"/>
              </a:rPr>
              <a:t>Chatotropes (Denaturing reagent)</a:t>
            </a:r>
          </a:p>
          <a:p>
            <a:pPr marL="742950" marR="0" lvl="1" indent="-285750" algn="l" defTabSz="914400" rtl="0" eaLnBrk="1" fontAlgn="base" latinLnBrk="0" hangingPunct="1">
              <a:lnSpc>
                <a:spcPct val="11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rPr>
              <a:t>8M Urea</a:t>
            </a:r>
          </a:p>
          <a:p>
            <a:pPr marL="742950" marR="0" lvl="1" indent="-285750" algn="l" defTabSz="914400" rtl="0" eaLnBrk="1" fontAlgn="base" latinLnBrk="0" hangingPunct="1">
              <a:lnSpc>
                <a:spcPct val="11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rPr>
              <a:t>7M Urea/2M Thiourea</a:t>
            </a:r>
          </a:p>
          <a:p>
            <a:pPr marL="342900" marR="0" lvl="0" indent="-342900" algn="l" defTabSz="914400" rtl="0" eaLnBrk="1" fontAlgn="base" latinLnBrk="0" hangingPunct="1">
              <a:lnSpc>
                <a:spcPct val="110000"/>
              </a:lnSpc>
              <a:spcBef>
                <a:spcPct val="20000"/>
              </a:spcBef>
              <a:spcAft>
                <a:spcPct val="0"/>
              </a:spcAft>
              <a:buClr>
                <a:schemeClr val="tx2"/>
              </a:buClr>
              <a:buSzPct val="75000"/>
              <a:buFont typeface="Wingdings" panose="05000000000000000000" pitchFamily="2" charset="2"/>
              <a:buChar char="n"/>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cs typeface="+mn-cs"/>
              </a:rPr>
              <a:t>Surfactants (Detergents)</a:t>
            </a:r>
          </a:p>
          <a:p>
            <a:pPr marL="742950" marR="0" lvl="1" indent="-285750" algn="l" defTabSz="914400" rtl="0" eaLnBrk="1" fontAlgn="base" latinLnBrk="0" hangingPunct="1">
              <a:lnSpc>
                <a:spcPct val="11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rPr>
              <a:t>4% CHAPS</a:t>
            </a:r>
          </a:p>
          <a:p>
            <a:pPr marL="742950" marR="0" lvl="1" indent="-285750" algn="l" defTabSz="914400" rtl="0" eaLnBrk="1" fontAlgn="base" latinLnBrk="0" hangingPunct="1">
              <a:lnSpc>
                <a:spcPct val="11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rPr>
              <a:t>2% CHAPS / 2% SB-14</a:t>
            </a:r>
          </a:p>
          <a:p>
            <a:pPr marL="342900" marR="0" lvl="0" indent="-342900" algn="l" defTabSz="914400" rtl="0" eaLnBrk="1" fontAlgn="base" latinLnBrk="0" hangingPunct="1">
              <a:lnSpc>
                <a:spcPct val="110000"/>
              </a:lnSpc>
              <a:spcBef>
                <a:spcPct val="20000"/>
              </a:spcBef>
              <a:spcAft>
                <a:spcPct val="0"/>
              </a:spcAft>
              <a:buClr>
                <a:schemeClr val="tx2"/>
              </a:buClr>
              <a:buSzPct val="75000"/>
              <a:buFont typeface="Wingdings" panose="05000000000000000000" pitchFamily="2" charset="2"/>
              <a:buChar char="n"/>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cs typeface="+mn-cs"/>
              </a:rPr>
              <a:t>Reducing Agents</a:t>
            </a:r>
          </a:p>
          <a:p>
            <a:pPr marL="742950" marR="0" lvl="1" indent="-285750" algn="l" defTabSz="914400" rtl="0" eaLnBrk="1" fontAlgn="base" latinLnBrk="0" hangingPunct="1">
              <a:lnSpc>
                <a:spcPct val="11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rPr>
              <a:t>65mM Dithioerythritol</a:t>
            </a:r>
          </a:p>
          <a:p>
            <a:pPr marL="742950" marR="0" lvl="1" indent="-285750" algn="l" defTabSz="914400" rtl="0" eaLnBrk="1" fontAlgn="base" latinLnBrk="0" hangingPunct="1">
              <a:lnSpc>
                <a:spcPct val="11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rPr>
              <a:t>100mM Dithiothretiol</a:t>
            </a:r>
          </a:p>
          <a:p>
            <a:pPr marL="742950" marR="0" lvl="1" indent="-285750" algn="l" defTabSz="914400" rtl="0" eaLnBrk="1" fontAlgn="base" latinLnBrk="0" hangingPunct="1">
              <a:lnSpc>
                <a:spcPct val="11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rPr>
              <a:t>2mM tributyl phosphine</a:t>
            </a:r>
          </a:p>
          <a:p>
            <a:pPr marL="342900" marR="0" lvl="0" indent="-342900" algn="l" defTabSz="914400" rtl="0" eaLnBrk="1" fontAlgn="base" latinLnBrk="0" hangingPunct="1">
              <a:lnSpc>
                <a:spcPct val="110000"/>
              </a:lnSpc>
              <a:spcBef>
                <a:spcPct val="20000"/>
              </a:spcBef>
              <a:spcAft>
                <a:spcPct val="0"/>
              </a:spcAft>
              <a:buClr>
                <a:schemeClr val="tx2"/>
              </a:buClr>
              <a:buSzPct val="75000"/>
              <a:buFont typeface="Wingdings" panose="05000000000000000000" pitchFamily="2" charset="2"/>
              <a:buChar char="n"/>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cs typeface="+mn-cs"/>
              </a:rPr>
              <a:t>Ampholytes: 2%</a:t>
            </a:r>
          </a:p>
        </p:txBody>
      </p:sp>
      <p:grpSp>
        <p:nvGrpSpPr>
          <p:cNvPr id="36" name="组合 35">
            <a:extLst>
              <a:ext uri="{FF2B5EF4-FFF2-40B4-BE49-F238E27FC236}">
                <a16:creationId xmlns:a16="http://schemas.microsoft.com/office/drawing/2014/main" id="{CF4AFF7C-7AE7-49C2-A34A-E4821A4D8E96}"/>
              </a:ext>
            </a:extLst>
          </p:cNvPr>
          <p:cNvGrpSpPr/>
          <p:nvPr/>
        </p:nvGrpSpPr>
        <p:grpSpPr>
          <a:xfrm>
            <a:off x="7535070" y="442290"/>
            <a:ext cx="1155960" cy="645480"/>
            <a:chOff x="7535070" y="442290"/>
            <a:chExt cx="1155960" cy="64548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657FD159-6F79-4164-A3F7-D81868ED5C08}"/>
                    </a:ext>
                  </a:extLst>
                </p14:cNvPr>
                <p14:cNvContentPartPr/>
                <p14:nvPr/>
              </p14:nvContentPartPr>
              <p14:xfrm>
                <a:off x="7535070" y="442290"/>
                <a:ext cx="200520" cy="533880"/>
              </p14:xfrm>
            </p:contentPart>
          </mc:Choice>
          <mc:Fallback xmlns="">
            <p:pic>
              <p:nvPicPr>
                <p:cNvPr id="2" name="墨迹 1">
                  <a:extLst>
                    <a:ext uri="{FF2B5EF4-FFF2-40B4-BE49-F238E27FC236}">
                      <a16:creationId xmlns:a16="http://schemas.microsoft.com/office/drawing/2014/main" id="{657FD159-6F79-4164-A3F7-D81868ED5C08}"/>
                    </a:ext>
                  </a:extLst>
                </p:cNvPr>
                <p:cNvPicPr/>
                <p:nvPr/>
              </p:nvPicPr>
              <p:blipFill>
                <a:blip r:embed="rId3"/>
                <a:stretch>
                  <a:fillRect/>
                </a:stretch>
              </p:blipFill>
              <p:spPr>
                <a:xfrm>
                  <a:off x="7517070" y="424290"/>
                  <a:ext cx="2361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64A6EEB9-19CC-44C3-8890-0BC99C1C3DF2}"/>
                    </a:ext>
                  </a:extLst>
                </p14:cNvPr>
                <p14:cNvContentPartPr/>
                <p14:nvPr/>
              </p14:nvContentPartPr>
              <p14:xfrm>
                <a:off x="7763670" y="490170"/>
                <a:ext cx="140400" cy="148680"/>
              </p14:xfrm>
            </p:contentPart>
          </mc:Choice>
          <mc:Fallback xmlns="">
            <p:pic>
              <p:nvPicPr>
                <p:cNvPr id="3" name="墨迹 2">
                  <a:extLst>
                    <a:ext uri="{FF2B5EF4-FFF2-40B4-BE49-F238E27FC236}">
                      <a16:creationId xmlns:a16="http://schemas.microsoft.com/office/drawing/2014/main" id="{64A6EEB9-19CC-44C3-8890-0BC99C1C3DF2}"/>
                    </a:ext>
                  </a:extLst>
                </p:cNvPr>
                <p:cNvPicPr/>
                <p:nvPr/>
              </p:nvPicPr>
              <p:blipFill>
                <a:blip r:embed="rId5"/>
                <a:stretch>
                  <a:fillRect/>
                </a:stretch>
              </p:blipFill>
              <p:spPr>
                <a:xfrm>
                  <a:off x="7746030" y="472530"/>
                  <a:ext cx="176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F5DBA07C-4EBD-491F-90D0-9DAE1803AC2C}"/>
                    </a:ext>
                  </a:extLst>
                </p14:cNvPr>
                <p14:cNvContentPartPr/>
                <p14:nvPr/>
              </p14:nvContentPartPr>
              <p14:xfrm>
                <a:off x="7758270" y="580530"/>
                <a:ext cx="136440" cy="141480"/>
              </p14:xfrm>
            </p:contentPart>
          </mc:Choice>
          <mc:Fallback xmlns="">
            <p:pic>
              <p:nvPicPr>
                <p:cNvPr id="4" name="墨迹 3">
                  <a:extLst>
                    <a:ext uri="{FF2B5EF4-FFF2-40B4-BE49-F238E27FC236}">
                      <a16:creationId xmlns:a16="http://schemas.microsoft.com/office/drawing/2014/main" id="{F5DBA07C-4EBD-491F-90D0-9DAE1803AC2C}"/>
                    </a:ext>
                  </a:extLst>
                </p:cNvPr>
                <p:cNvPicPr/>
                <p:nvPr/>
              </p:nvPicPr>
              <p:blipFill>
                <a:blip r:embed="rId7"/>
                <a:stretch>
                  <a:fillRect/>
                </a:stretch>
              </p:blipFill>
              <p:spPr>
                <a:xfrm>
                  <a:off x="7740630" y="562890"/>
                  <a:ext cx="1720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461F3AD7-78DE-4E64-89F0-DF13C0DD28AF}"/>
                    </a:ext>
                  </a:extLst>
                </p14:cNvPr>
                <p14:cNvContentPartPr/>
                <p14:nvPr/>
              </p14:nvContentPartPr>
              <p14:xfrm>
                <a:off x="7761510" y="581970"/>
                <a:ext cx="177480" cy="188640"/>
              </p14:xfrm>
            </p:contentPart>
          </mc:Choice>
          <mc:Fallback xmlns="">
            <p:pic>
              <p:nvPicPr>
                <p:cNvPr id="5" name="墨迹 4">
                  <a:extLst>
                    <a:ext uri="{FF2B5EF4-FFF2-40B4-BE49-F238E27FC236}">
                      <a16:creationId xmlns:a16="http://schemas.microsoft.com/office/drawing/2014/main" id="{461F3AD7-78DE-4E64-89F0-DF13C0DD28AF}"/>
                    </a:ext>
                  </a:extLst>
                </p:cNvPr>
                <p:cNvPicPr/>
                <p:nvPr/>
              </p:nvPicPr>
              <p:blipFill>
                <a:blip r:embed="rId9"/>
                <a:stretch>
                  <a:fillRect/>
                </a:stretch>
              </p:blipFill>
              <p:spPr>
                <a:xfrm>
                  <a:off x="7743510" y="564330"/>
                  <a:ext cx="2131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9CFC8988-4064-4FB8-A572-0A541FB43BDE}"/>
                    </a:ext>
                  </a:extLst>
                </p14:cNvPr>
                <p14:cNvContentPartPr/>
                <p14:nvPr/>
              </p14:nvContentPartPr>
              <p14:xfrm>
                <a:off x="7722990" y="785730"/>
                <a:ext cx="155880" cy="47520"/>
              </p14:xfrm>
            </p:contentPart>
          </mc:Choice>
          <mc:Fallback xmlns="">
            <p:pic>
              <p:nvPicPr>
                <p:cNvPr id="6" name="墨迹 5">
                  <a:extLst>
                    <a:ext uri="{FF2B5EF4-FFF2-40B4-BE49-F238E27FC236}">
                      <a16:creationId xmlns:a16="http://schemas.microsoft.com/office/drawing/2014/main" id="{9CFC8988-4064-4FB8-A572-0A541FB43BDE}"/>
                    </a:ext>
                  </a:extLst>
                </p:cNvPr>
                <p:cNvPicPr/>
                <p:nvPr/>
              </p:nvPicPr>
              <p:blipFill>
                <a:blip r:embed="rId11"/>
                <a:stretch>
                  <a:fillRect/>
                </a:stretch>
              </p:blipFill>
              <p:spPr>
                <a:xfrm>
                  <a:off x="7704990" y="768090"/>
                  <a:ext cx="1915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32EE6468-1AA6-4E13-96DB-B780B725C14E}"/>
                    </a:ext>
                  </a:extLst>
                </p14:cNvPr>
                <p14:cNvContentPartPr/>
                <p14:nvPr/>
              </p14:nvContentPartPr>
              <p14:xfrm>
                <a:off x="7739910" y="783930"/>
                <a:ext cx="140400" cy="218160"/>
              </p14:xfrm>
            </p:contentPart>
          </mc:Choice>
          <mc:Fallback xmlns="">
            <p:pic>
              <p:nvPicPr>
                <p:cNvPr id="7" name="墨迹 6">
                  <a:extLst>
                    <a:ext uri="{FF2B5EF4-FFF2-40B4-BE49-F238E27FC236}">
                      <a16:creationId xmlns:a16="http://schemas.microsoft.com/office/drawing/2014/main" id="{32EE6468-1AA6-4E13-96DB-B780B725C14E}"/>
                    </a:ext>
                  </a:extLst>
                </p:cNvPr>
                <p:cNvPicPr/>
                <p:nvPr/>
              </p:nvPicPr>
              <p:blipFill>
                <a:blip r:embed="rId13"/>
                <a:stretch>
                  <a:fillRect/>
                </a:stretch>
              </p:blipFill>
              <p:spPr>
                <a:xfrm>
                  <a:off x="7722270" y="766290"/>
                  <a:ext cx="1760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82FC052A-1449-4415-9CFE-1C83ABBB5E74}"/>
                    </a:ext>
                  </a:extLst>
                </p14:cNvPr>
                <p14:cNvContentPartPr/>
                <p14:nvPr/>
              </p14:nvContentPartPr>
              <p14:xfrm>
                <a:off x="7763670" y="713010"/>
                <a:ext cx="345600" cy="320760"/>
              </p14:xfrm>
            </p:contentPart>
          </mc:Choice>
          <mc:Fallback xmlns="">
            <p:pic>
              <p:nvPicPr>
                <p:cNvPr id="8" name="墨迹 7">
                  <a:extLst>
                    <a:ext uri="{FF2B5EF4-FFF2-40B4-BE49-F238E27FC236}">
                      <a16:creationId xmlns:a16="http://schemas.microsoft.com/office/drawing/2014/main" id="{82FC052A-1449-4415-9CFE-1C83ABBB5E74}"/>
                    </a:ext>
                  </a:extLst>
                </p:cNvPr>
                <p:cNvPicPr/>
                <p:nvPr/>
              </p:nvPicPr>
              <p:blipFill>
                <a:blip r:embed="rId15"/>
                <a:stretch>
                  <a:fillRect/>
                </a:stretch>
              </p:blipFill>
              <p:spPr>
                <a:xfrm>
                  <a:off x="7746030" y="695370"/>
                  <a:ext cx="3812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3ED18799-1C68-4E71-9EB2-F62E3CBB4129}"/>
                    </a:ext>
                  </a:extLst>
                </p14:cNvPr>
                <p14:cNvContentPartPr/>
                <p14:nvPr/>
              </p14:nvContentPartPr>
              <p14:xfrm>
                <a:off x="7986510" y="722010"/>
                <a:ext cx="191880" cy="111600"/>
              </p14:xfrm>
            </p:contentPart>
          </mc:Choice>
          <mc:Fallback xmlns="">
            <p:pic>
              <p:nvPicPr>
                <p:cNvPr id="9" name="墨迹 8">
                  <a:extLst>
                    <a:ext uri="{FF2B5EF4-FFF2-40B4-BE49-F238E27FC236}">
                      <a16:creationId xmlns:a16="http://schemas.microsoft.com/office/drawing/2014/main" id="{3ED18799-1C68-4E71-9EB2-F62E3CBB4129}"/>
                    </a:ext>
                  </a:extLst>
                </p:cNvPr>
                <p:cNvPicPr/>
                <p:nvPr/>
              </p:nvPicPr>
              <p:blipFill>
                <a:blip r:embed="rId17"/>
                <a:stretch>
                  <a:fillRect/>
                </a:stretch>
              </p:blipFill>
              <p:spPr>
                <a:xfrm>
                  <a:off x="7968870" y="704010"/>
                  <a:ext cx="2275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3434C2BB-19A4-4470-B43E-6AB8821D8963}"/>
                    </a:ext>
                  </a:extLst>
                </p14:cNvPr>
                <p14:cNvContentPartPr/>
                <p14:nvPr/>
              </p14:nvContentPartPr>
              <p14:xfrm>
                <a:off x="8163990" y="716250"/>
                <a:ext cx="113400" cy="150840"/>
              </p14:xfrm>
            </p:contentPart>
          </mc:Choice>
          <mc:Fallback xmlns="">
            <p:pic>
              <p:nvPicPr>
                <p:cNvPr id="10" name="墨迹 9">
                  <a:extLst>
                    <a:ext uri="{FF2B5EF4-FFF2-40B4-BE49-F238E27FC236}">
                      <a16:creationId xmlns:a16="http://schemas.microsoft.com/office/drawing/2014/main" id="{3434C2BB-19A4-4470-B43E-6AB8821D8963}"/>
                    </a:ext>
                  </a:extLst>
                </p:cNvPr>
                <p:cNvPicPr/>
                <p:nvPr/>
              </p:nvPicPr>
              <p:blipFill>
                <a:blip r:embed="rId19"/>
                <a:stretch>
                  <a:fillRect/>
                </a:stretch>
              </p:blipFill>
              <p:spPr>
                <a:xfrm>
                  <a:off x="8145990" y="698610"/>
                  <a:ext cx="1490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E28AADE1-6A85-4FD6-91FA-C67B0A94B476}"/>
                    </a:ext>
                  </a:extLst>
                </p14:cNvPr>
                <p14:cNvContentPartPr/>
                <p14:nvPr/>
              </p14:nvContentPartPr>
              <p14:xfrm>
                <a:off x="8171550" y="611490"/>
                <a:ext cx="63720" cy="476280"/>
              </p14:xfrm>
            </p:contentPart>
          </mc:Choice>
          <mc:Fallback xmlns="">
            <p:pic>
              <p:nvPicPr>
                <p:cNvPr id="11" name="墨迹 10">
                  <a:extLst>
                    <a:ext uri="{FF2B5EF4-FFF2-40B4-BE49-F238E27FC236}">
                      <a16:creationId xmlns:a16="http://schemas.microsoft.com/office/drawing/2014/main" id="{E28AADE1-6A85-4FD6-91FA-C67B0A94B476}"/>
                    </a:ext>
                  </a:extLst>
                </p:cNvPr>
                <p:cNvPicPr/>
                <p:nvPr/>
              </p:nvPicPr>
              <p:blipFill>
                <a:blip r:embed="rId21"/>
                <a:stretch>
                  <a:fillRect/>
                </a:stretch>
              </p:blipFill>
              <p:spPr>
                <a:xfrm>
                  <a:off x="8153550" y="593490"/>
                  <a:ext cx="99360" cy="511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65E3FBC6-CD40-491D-A269-EBA2599B7B1B}"/>
                    </a:ext>
                  </a:extLst>
                </p14:cNvPr>
                <p14:cNvContentPartPr/>
                <p14:nvPr/>
              </p14:nvContentPartPr>
              <p14:xfrm>
                <a:off x="8289270" y="704370"/>
                <a:ext cx="87840" cy="70200"/>
              </p14:xfrm>
            </p:contentPart>
          </mc:Choice>
          <mc:Fallback xmlns="">
            <p:pic>
              <p:nvPicPr>
                <p:cNvPr id="12" name="墨迹 11">
                  <a:extLst>
                    <a:ext uri="{FF2B5EF4-FFF2-40B4-BE49-F238E27FC236}">
                      <a16:creationId xmlns:a16="http://schemas.microsoft.com/office/drawing/2014/main" id="{65E3FBC6-CD40-491D-A269-EBA2599B7B1B}"/>
                    </a:ext>
                  </a:extLst>
                </p:cNvPr>
                <p:cNvPicPr/>
                <p:nvPr/>
              </p:nvPicPr>
              <p:blipFill>
                <a:blip r:embed="rId23"/>
                <a:stretch>
                  <a:fillRect/>
                </a:stretch>
              </p:blipFill>
              <p:spPr>
                <a:xfrm>
                  <a:off x="8271630" y="686370"/>
                  <a:ext cx="1234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a:extLst>
                    <a:ext uri="{FF2B5EF4-FFF2-40B4-BE49-F238E27FC236}">
                      <a16:creationId xmlns:a16="http://schemas.microsoft.com/office/drawing/2014/main" id="{E703B2B7-1C8A-4B5B-BE03-4325513B00E6}"/>
                    </a:ext>
                  </a:extLst>
                </p14:cNvPr>
                <p14:cNvContentPartPr/>
                <p14:nvPr/>
              </p14:nvContentPartPr>
              <p14:xfrm>
                <a:off x="8265510" y="636330"/>
                <a:ext cx="221400" cy="362160"/>
              </p14:xfrm>
            </p:contentPart>
          </mc:Choice>
          <mc:Fallback xmlns="">
            <p:pic>
              <p:nvPicPr>
                <p:cNvPr id="13" name="墨迹 12">
                  <a:extLst>
                    <a:ext uri="{FF2B5EF4-FFF2-40B4-BE49-F238E27FC236}">
                      <a16:creationId xmlns:a16="http://schemas.microsoft.com/office/drawing/2014/main" id="{E703B2B7-1C8A-4B5B-BE03-4325513B00E6}"/>
                    </a:ext>
                  </a:extLst>
                </p:cNvPr>
                <p:cNvPicPr/>
                <p:nvPr/>
              </p:nvPicPr>
              <p:blipFill>
                <a:blip r:embed="rId25"/>
                <a:stretch>
                  <a:fillRect/>
                </a:stretch>
              </p:blipFill>
              <p:spPr>
                <a:xfrm>
                  <a:off x="8247870" y="618330"/>
                  <a:ext cx="25704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墨迹 13">
                  <a:extLst>
                    <a:ext uri="{FF2B5EF4-FFF2-40B4-BE49-F238E27FC236}">
                      <a16:creationId xmlns:a16="http://schemas.microsoft.com/office/drawing/2014/main" id="{83FAECD1-C4DA-47AB-A741-2EDA6C1FCE57}"/>
                    </a:ext>
                  </a:extLst>
                </p14:cNvPr>
                <p14:cNvContentPartPr/>
                <p14:nvPr/>
              </p14:nvContentPartPr>
              <p14:xfrm>
                <a:off x="8387550" y="734970"/>
                <a:ext cx="154080" cy="37080"/>
              </p14:xfrm>
            </p:contentPart>
          </mc:Choice>
          <mc:Fallback xmlns="">
            <p:pic>
              <p:nvPicPr>
                <p:cNvPr id="14" name="墨迹 13">
                  <a:extLst>
                    <a:ext uri="{FF2B5EF4-FFF2-40B4-BE49-F238E27FC236}">
                      <a16:creationId xmlns:a16="http://schemas.microsoft.com/office/drawing/2014/main" id="{83FAECD1-C4DA-47AB-A741-2EDA6C1FCE57}"/>
                    </a:ext>
                  </a:extLst>
                </p:cNvPr>
                <p:cNvPicPr/>
                <p:nvPr/>
              </p:nvPicPr>
              <p:blipFill>
                <a:blip r:embed="rId27"/>
                <a:stretch>
                  <a:fillRect/>
                </a:stretch>
              </p:blipFill>
              <p:spPr>
                <a:xfrm>
                  <a:off x="8369550" y="716970"/>
                  <a:ext cx="1897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墨迹 14">
                  <a:extLst>
                    <a:ext uri="{FF2B5EF4-FFF2-40B4-BE49-F238E27FC236}">
                      <a16:creationId xmlns:a16="http://schemas.microsoft.com/office/drawing/2014/main" id="{59509A44-2130-44BB-94EA-C4BC988DDF0C}"/>
                    </a:ext>
                  </a:extLst>
                </p14:cNvPr>
                <p14:cNvContentPartPr/>
                <p14:nvPr/>
              </p14:nvContentPartPr>
              <p14:xfrm>
                <a:off x="8351550" y="748650"/>
                <a:ext cx="156240" cy="256320"/>
              </p14:xfrm>
            </p:contentPart>
          </mc:Choice>
          <mc:Fallback xmlns="">
            <p:pic>
              <p:nvPicPr>
                <p:cNvPr id="15" name="墨迹 14">
                  <a:extLst>
                    <a:ext uri="{FF2B5EF4-FFF2-40B4-BE49-F238E27FC236}">
                      <a16:creationId xmlns:a16="http://schemas.microsoft.com/office/drawing/2014/main" id="{59509A44-2130-44BB-94EA-C4BC988DDF0C}"/>
                    </a:ext>
                  </a:extLst>
                </p:cNvPr>
                <p:cNvPicPr/>
                <p:nvPr/>
              </p:nvPicPr>
              <p:blipFill>
                <a:blip r:embed="rId29"/>
                <a:stretch>
                  <a:fillRect/>
                </a:stretch>
              </p:blipFill>
              <p:spPr>
                <a:xfrm>
                  <a:off x="8333550" y="730650"/>
                  <a:ext cx="1918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墨迹 15">
                  <a:extLst>
                    <a:ext uri="{FF2B5EF4-FFF2-40B4-BE49-F238E27FC236}">
                      <a16:creationId xmlns:a16="http://schemas.microsoft.com/office/drawing/2014/main" id="{6B2900F5-C9B1-4F3D-AE11-21EFA9347FCB}"/>
                    </a:ext>
                  </a:extLst>
                </p14:cNvPr>
                <p14:cNvContentPartPr/>
                <p14:nvPr/>
              </p14:nvContentPartPr>
              <p14:xfrm>
                <a:off x="8454870" y="781410"/>
                <a:ext cx="140040" cy="271080"/>
              </p14:xfrm>
            </p:contentPart>
          </mc:Choice>
          <mc:Fallback xmlns="">
            <p:pic>
              <p:nvPicPr>
                <p:cNvPr id="16" name="墨迹 15">
                  <a:extLst>
                    <a:ext uri="{FF2B5EF4-FFF2-40B4-BE49-F238E27FC236}">
                      <a16:creationId xmlns:a16="http://schemas.microsoft.com/office/drawing/2014/main" id="{6B2900F5-C9B1-4F3D-AE11-21EFA9347FCB}"/>
                    </a:ext>
                  </a:extLst>
                </p:cNvPr>
                <p:cNvPicPr/>
                <p:nvPr/>
              </p:nvPicPr>
              <p:blipFill>
                <a:blip r:embed="rId31"/>
                <a:stretch>
                  <a:fillRect/>
                </a:stretch>
              </p:blipFill>
              <p:spPr>
                <a:xfrm>
                  <a:off x="8436870" y="763770"/>
                  <a:ext cx="1756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墨迹 16">
                  <a:extLst>
                    <a:ext uri="{FF2B5EF4-FFF2-40B4-BE49-F238E27FC236}">
                      <a16:creationId xmlns:a16="http://schemas.microsoft.com/office/drawing/2014/main" id="{ED9C5D51-196D-460C-9454-9D6458A0FF81}"/>
                    </a:ext>
                  </a:extLst>
                </p14:cNvPr>
                <p14:cNvContentPartPr/>
                <p14:nvPr/>
              </p14:nvContentPartPr>
              <p14:xfrm>
                <a:off x="8476110" y="872130"/>
                <a:ext cx="30960" cy="27720"/>
              </p14:xfrm>
            </p:contentPart>
          </mc:Choice>
          <mc:Fallback xmlns="">
            <p:pic>
              <p:nvPicPr>
                <p:cNvPr id="17" name="墨迹 16">
                  <a:extLst>
                    <a:ext uri="{FF2B5EF4-FFF2-40B4-BE49-F238E27FC236}">
                      <a16:creationId xmlns:a16="http://schemas.microsoft.com/office/drawing/2014/main" id="{ED9C5D51-196D-460C-9454-9D6458A0FF81}"/>
                    </a:ext>
                  </a:extLst>
                </p:cNvPr>
                <p:cNvPicPr/>
                <p:nvPr/>
              </p:nvPicPr>
              <p:blipFill>
                <a:blip r:embed="rId33"/>
                <a:stretch>
                  <a:fillRect/>
                </a:stretch>
              </p:blipFill>
              <p:spPr>
                <a:xfrm>
                  <a:off x="8458470" y="854130"/>
                  <a:ext cx="666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墨迹 17">
                  <a:extLst>
                    <a:ext uri="{FF2B5EF4-FFF2-40B4-BE49-F238E27FC236}">
                      <a16:creationId xmlns:a16="http://schemas.microsoft.com/office/drawing/2014/main" id="{D0981FE0-F5CC-4594-8DE4-497DFE3C0343}"/>
                    </a:ext>
                  </a:extLst>
                </p14:cNvPr>
                <p14:cNvContentPartPr/>
                <p14:nvPr/>
              </p14:nvContentPartPr>
              <p14:xfrm>
                <a:off x="8438310" y="907410"/>
                <a:ext cx="252720" cy="167760"/>
              </p14:xfrm>
            </p:contentPart>
          </mc:Choice>
          <mc:Fallback xmlns="">
            <p:pic>
              <p:nvPicPr>
                <p:cNvPr id="18" name="墨迹 17">
                  <a:extLst>
                    <a:ext uri="{FF2B5EF4-FFF2-40B4-BE49-F238E27FC236}">
                      <a16:creationId xmlns:a16="http://schemas.microsoft.com/office/drawing/2014/main" id="{D0981FE0-F5CC-4594-8DE4-497DFE3C0343}"/>
                    </a:ext>
                  </a:extLst>
                </p:cNvPr>
                <p:cNvPicPr/>
                <p:nvPr/>
              </p:nvPicPr>
              <p:blipFill>
                <a:blip r:embed="rId35"/>
                <a:stretch>
                  <a:fillRect/>
                </a:stretch>
              </p:blipFill>
              <p:spPr>
                <a:xfrm>
                  <a:off x="8420310" y="889770"/>
                  <a:ext cx="288360" cy="203400"/>
                </a:xfrm>
                <a:prstGeom prst="rect">
                  <a:avLst/>
                </a:prstGeom>
              </p:spPr>
            </p:pic>
          </mc:Fallback>
        </mc:AlternateContent>
      </p:grpSp>
      <p:grpSp>
        <p:nvGrpSpPr>
          <p:cNvPr id="35" name="组合 34">
            <a:extLst>
              <a:ext uri="{FF2B5EF4-FFF2-40B4-BE49-F238E27FC236}">
                <a16:creationId xmlns:a16="http://schemas.microsoft.com/office/drawing/2014/main" id="{D78A5ED8-6037-44DB-9981-09BC916D71A4}"/>
              </a:ext>
            </a:extLst>
          </p:cNvPr>
          <p:cNvGrpSpPr/>
          <p:nvPr/>
        </p:nvGrpSpPr>
        <p:grpSpPr>
          <a:xfrm>
            <a:off x="6762150" y="1330770"/>
            <a:ext cx="1108800" cy="591120"/>
            <a:chOff x="6762150" y="1330770"/>
            <a:chExt cx="1108800" cy="591120"/>
          </a:xfrm>
        </p:grpSpPr>
        <mc:AlternateContent xmlns:mc="http://schemas.openxmlformats.org/markup-compatibility/2006" xmlns:p14="http://schemas.microsoft.com/office/powerpoint/2010/main">
          <mc:Choice Requires="p14">
            <p:contentPart p14:bwMode="auto" r:id="rId36">
              <p14:nvContentPartPr>
                <p14:cNvPr id="19" name="墨迹 18">
                  <a:extLst>
                    <a:ext uri="{FF2B5EF4-FFF2-40B4-BE49-F238E27FC236}">
                      <a16:creationId xmlns:a16="http://schemas.microsoft.com/office/drawing/2014/main" id="{3E105C3D-1369-4888-87DC-B663EDDE3082}"/>
                    </a:ext>
                  </a:extLst>
                </p14:cNvPr>
                <p14:cNvContentPartPr/>
                <p14:nvPr/>
              </p14:nvContentPartPr>
              <p14:xfrm>
                <a:off x="6947910" y="1330770"/>
                <a:ext cx="24120" cy="73800"/>
              </p14:xfrm>
            </p:contentPart>
          </mc:Choice>
          <mc:Fallback xmlns="">
            <p:pic>
              <p:nvPicPr>
                <p:cNvPr id="19" name="墨迹 18">
                  <a:extLst>
                    <a:ext uri="{FF2B5EF4-FFF2-40B4-BE49-F238E27FC236}">
                      <a16:creationId xmlns:a16="http://schemas.microsoft.com/office/drawing/2014/main" id="{3E105C3D-1369-4888-87DC-B663EDDE3082}"/>
                    </a:ext>
                  </a:extLst>
                </p:cNvPr>
                <p:cNvPicPr/>
                <p:nvPr/>
              </p:nvPicPr>
              <p:blipFill>
                <a:blip r:embed="rId37"/>
                <a:stretch>
                  <a:fillRect/>
                </a:stretch>
              </p:blipFill>
              <p:spPr>
                <a:xfrm>
                  <a:off x="6929910" y="1313130"/>
                  <a:ext cx="59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墨迹 19">
                  <a:extLst>
                    <a:ext uri="{FF2B5EF4-FFF2-40B4-BE49-F238E27FC236}">
                      <a16:creationId xmlns:a16="http://schemas.microsoft.com/office/drawing/2014/main" id="{3EEAD184-8750-4333-A52C-2E9DC4C29A36}"/>
                    </a:ext>
                  </a:extLst>
                </p14:cNvPr>
                <p14:cNvContentPartPr/>
                <p14:nvPr/>
              </p14:nvContentPartPr>
              <p14:xfrm>
                <a:off x="6762150" y="1412490"/>
                <a:ext cx="287640" cy="104400"/>
              </p14:xfrm>
            </p:contentPart>
          </mc:Choice>
          <mc:Fallback xmlns="">
            <p:pic>
              <p:nvPicPr>
                <p:cNvPr id="20" name="墨迹 19">
                  <a:extLst>
                    <a:ext uri="{FF2B5EF4-FFF2-40B4-BE49-F238E27FC236}">
                      <a16:creationId xmlns:a16="http://schemas.microsoft.com/office/drawing/2014/main" id="{3EEAD184-8750-4333-A52C-2E9DC4C29A36}"/>
                    </a:ext>
                  </a:extLst>
                </p:cNvPr>
                <p:cNvPicPr/>
                <p:nvPr/>
              </p:nvPicPr>
              <p:blipFill>
                <a:blip r:embed="rId39"/>
                <a:stretch>
                  <a:fillRect/>
                </a:stretch>
              </p:blipFill>
              <p:spPr>
                <a:xfrm>
                  <a:off x="6744150" y="1394490"/>
                  <a:ext cx="3232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墨迹 20">
                  <a:extLst>
                    <a:ext uri="{FF2B5EF4-FFF2-40B4-BE49-F238E27FC236}">
                      <a16:creationId xmlns:a16="http://schemas.microsoft.com/office/drawing/2014/main" id="{C08D4BC1-752D-4FBA-A3C4-316101301E12}"/>
                    </a:ext>
                  </a:extLst>
                </p14:cNvPr>
                <p14:cNvContentPartPr/>
                <p14:nvPr/>
              </p14:nvContentPartPr>
              <p14:xfrm>
                <a:off x="6919470" y="1459290"/>
                <a:ext cx="70560" cy="132840"/>
              </p14:xfrm>
            </p:contentPart>
          </mc:Choice>
          <mc:Fallback xmlns="">
            <p:pic>
              <p:nvPicPr>
                <p:cNvPr id="21" name="墨迹 20">
                  <a:extLst>
                    <a:ext uri="{FF2B5EF4-FFF2-40B4-BE49-F238E27FC236}">
                      <a16:creationId xmlns:a16="http://schemas.microsoft.com/office/drawing/2014/main" id="{C08D4BC1-752D-4FBA-A3C4-316101301E12}"/>
                    </a:ext>
                  </a:extLst>
                </p:cNvPr>
                <p:cNvPicPr/>
                <p:nvPr/>
              </p:nvPicPr>
              <p:blipFill>
                <a:blip r:embed="rId41"/>
                <a:stretch>
                  <a:fillRect/>
                </a:stretch>
              </p:blipFill>
              <p:spPr>
                <a:xfrm>
                  <a:off x="6901470" y="1441290"/>
                  <a:ext cx="1062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墨迹 21">
                  <a:extLst>
                    <a:ext uri="{FF2B5EF4-FFF2-40B4-BE49-F238E27FC236}">
                      <a16:creationId xmlns:a16="http://schemas.microsoft.com/office/drawing/2014/main" id="{4B0710CD-F8D0-40A5-81F0-76373F825DD3}"/>
                    </a:ext>
                  </a:extLst>
                </p14:cNvPr>
                <p14:cNvContentPartPr/>
                <p14:nvPr/>
              </p14:nvContentPartPr>
              <p14:xfrm>
                <a:off x="6837390" y="1487010"/>
                <a:ext cx="231480" cy="146520"/>
              </p14:xfrm>
            </p:contentPart>
          </mc:Choice>
          <mc:Fallback xmlns="">
            <p:pic>
              <p:nvPicPr>
                <p:cNvPr id="22" name="墨迹 21">
                  <a:extLst>
                    <a:ext uri="{FF2B5EF4-FFF2-40B4-BE49-F238E27FC236}">
                      <a16:creationId xmlns:a16="http://schemas.microsoft.com/office/drawing/2014/main" id="{4B0710CD-F8D0-40A5-81F0-76373F825DD3}"/>
                    </a:ext>
                  </a:extLst>
                </p:cNvPr>
                <p:cNvPicPr/>
                <p:nvPr/>
              </p:nvPicPr>
              <p:blipFill>
                <a:blip r:embed="rId43"/>
                <a:stretch>
                  <a:fillRect/>
                </a:stretch>
              </p:blipFill>
              <p:spPr>
                <a:xfrm>
                  <a:off x="6819390" y="1469010"/>
                  <a:ext cx="2671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墨迹 22">
                  <a:extLst>
                    <a:ext uri="{FF2B5EF4-FFF2-40B4-BE49-F238E27FC236}">
                      <a16:creationId xmlns:a16="http://schemas.microsoft.com/office/drawing/2014/main" id="{FDE67069-BE62-4AF5-BB22-F8E622B32A6E}"/>
                    </a:ext>
                  </a:extLst>
                </p14:cNvPr>
                <p14:cNvContentPartPr/>
                <p14:nvPr/>
              </p14:nvContentPartPr>
              <p14:xfrm>
                <a:off x="6852150" y="1645410"/>
                <a:ext cx="164880" cy="178200"/>
              </p14:xfrm>
            </p:contentPart>
          </mc:Choice>
          <mc:Fallback xmlns="">
            <p:pic>
              <p:nvPicPr>
                <p:cNvPr id="23" name="墨迹 22">
                  <a:extLst>
                    <a:ext uri="{FF2B5EF4-FFF2-40B4-BE49-F238E27FC236}">
                      <a16:creationId xmlns:a16="http://schemas.microsoft.com/office/drawing/2014/main" id="{FDE67069-BE62-4AF5-BB22-F8E622B32A6E}"/>
                    </a:ext>
                  </a:extLst>
                </p:cNvPr>
                <p:cNvPicPr/>
                <p:nvPr/>
              </p:nvPicPr>
              <p:blipFill>
                <a:blip r:embed="rId45"/>
                <a:stretch>
                  <a:fillRect/>
                </a:stretch>
              </p:blipFill>
              <p:spPr>
                <a:xfrm>
                  <a:off x="6834150" y="1627770"/>
                  <a:ext cx="2005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 name="墨迹 23">
                  <a:extLst>
                    <a:ext uri="{FF2B5EF4-FFF2-40B4-BE49-F238E27FC236}">
                      <a16:creationId xmlns:a16="http://schemas.microsoft.com/office/drawing/2014/main" id="{E4279F58-DC08-4099-AC6F-FD9C31CA1C93}"/>
                    </a:ext>
                  </a:extLst>
                </p14:cNvPr>
                <p14:cNvContentPartPr/>
                <p14:nvPr/>
              </p14:nvContentPartPr>
              <p14:xfrm>
                <a:off x="6891030" y="1570170"/>
                <a:ext cx="310320" cy="318960"/>
              </p14:xfrm>
            </p:contentPart>
          </mc:Choice>
          <mc:Fallback xmlns="">
            <p:pic>
              <p:nvPicPr>
                <p:cNvPr id="24" name="墨迹 23">
                  <a:extLst>
                    <a:ext uri="{FF2B5EF4-FFF2-40B4-BE49-F238E27FC236}">
                      <a16:creationId xmlns:a16="http://schemas.microsoft.com/office/drawing/2014/main" id="{E4279F58-DC08-4099-AC6F-FD9C31CA1C93}"/>
                    </a:ext>
                  </a:extLst>
                </p:cNvPr>
                <p:cNvPicPr/>
                <p:nvPr/>
              </p:nvPicPr>
              <p:blipFill>
                <a:blip r:embed="rId47"/>
                <a:stretch>
                  <a:fillRect/>
                </a:stretch>
              </p:blipFill>
              <p:spPr>
                <a:xfrm>
                  <a:off x="6873030" y="1552530"/>
                  <a:ext cx="34596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5" name="墨迹 24">
                  <a:extLst>
                    <a:ext uri="{FF2B5EF4-FFF2-40B4-BE49-F238E27FC236}">
                      <a16:creationId xmlns:a16="http://schemas.microsoft.com/office/drawing/2014/main" id="{27123AE7-619D-4CD3-986B-A57E7A55FFF9}"/>
                    </a:ext>
                  </a:extLst>
                </p14:cNvPr>
                <p14:cNvContentPartPr/>
                <p14:nvPr/>
              </p14:nvContentPartPr>
              <p14:xfrm>
                <a:off x="7172550" y="1430850"/>
                <a:ext cx="82440" cy="437400"/>
              </p14:xfrm>
            </p:contentPart>
          </mc:Choice>
          <mc:Fallback xmlns="">
            <p:pic>
              <p:nvPicPr>
                <p:cNvPr id="25" name="墨迹 24">
                  <a:extLst>
                    <a:ext uri="{FF2B5EF4-FFF2-40B4-BE49-F238E27FC236}">
                      <a16:creationId xmlns:a16="http://schemas.microsoft.com/office/drawing/2014/main" id="{27123AE7-619D-4CD3-986B-A57E7A55FFF9}"/>
                    </a:ext>
                  </a:extLst>
                </p:cNvPr>
                <p:cNvPicPr/>
                <p:nvPr/>
              </p:nvPicPr>
              <p:blipFill>
                <a:blip r:embed="rId49"/>
                <a:stretch>
                  <a:fillRect/>
                </a:stretch>
              </p:blipFill>
              <p:spPr>
                <a:xfrm>
                  <a:off x="7154550" y="1412850"/>
                  <a:ext cx="11808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6" name="墨迹 25">
                  <a:extLst>
                    <a:ext uri="{FF2B5EF4-FFF2-40B4-BE49-F238E27FC236}">
                      <a16:creationId xmlns:a16="http://schemas.microsoft.com/office/drawing/2014/main" id="{B6DF377A-FF13-4EF1-AF03-94C330F0DB47}"/>
                    </a:ext>
                  </a:extLst>
                </p14:cNvPr>
                <p14:cNvContentPartPr/>
                <p14:nvPr/>
              </p14:nvContentPartPr>
              <p14:xfrm>
                <a:off x="7275870" y="1471170"/>
                <a:ext cx="125640" cy="184680"/>
              </p14:xfrm>
            </p:contentPart>
          </mc:Choice>
          <mc:Fallback xmlns="">
            <p:pic>
              <p:nvPicPr>
                <p:cNvPr id="26" name="墨迹 25">
                  <a:extLst>
                    <a:ext uri="{FF2B5EF4-FFF2-40B4-BE49-F238E27FC236}">
                      <a16:creationId xmlns:a16="http://schemas.microsoft.com/office/drawing/2014/main" id="{B6DF377A-FF13-4EF1-AF03-94C330F0DB47}"/>
                    </a:ext>
                  </a:extLst>
                </p:cNvPr>
                <p:cNvPicPr/>
                <p:nvPr/>
              </p:nvPicPr>
              <p:blipFill>
                <a:blip r:embed="rId51"/>
                <a:stretch>
                  <a:fillRect/>
                </a:stretch>
              </p:blipFill>
              <p:spPr>
                <a:xfrm>
                  <a:off x="7258230" y="1453170"/>
                  <a:ext cx="1612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7" name="墨迹 26">
                  <a:extLst>
                    <a:ext uri="{FF2B5EF4-FFF2-40B4-BE49-F238E27FC236}">
                      <a16:creationId xmlns:a16="http://schemas.microsoft.com/office/drawing/2014/main" id="{075B149F-D41D-4E73-B7CC-3A2F444D8521}"/>
                    </a:ext>
                  </a:extLst>
                </p14:cNvPr>
                <p14:cNvContentPartPr/>
                <p14:nvPr/>
              </p14:nvContentPartPr>
              <p14:xfrm>
                <a:off x="7293150" y="1660170"/>
                <a:ext cx="113760" cy="29880"/>
              </p14:xfrm>
            </p:contentPart>
          </mc:Choice>
          <mc:Fallback xmlns="">
            <p:pic>
              <p:nvPicPr>
                <p:cNvPr id="27" name="墨迹 26">
                  <a:extLst>
                    <a:ext uri="{FF2B5EF4-FFF2-40B4-BE49-F238E27FC236}">
                      <a16:creationId xmlns:a16="http://schemas.microsoft.com/office/drawing/2014/main" id="{075B149F-D41D-4E73-B7CC-3A2F444D8521}"/>
                    </a:ext>
                  </a:extLst>
                </p:cNvPr>
                <p:cNvPicPr/>
                <p:nvPr/>
              </p:nvPicPr>
              <p:blipFill>
                <a:blip r:embed="rId53"/>
                <a:stretch>
                  <a:fillRect/>
                </a:stretch>
              </p:blipFill>
              <p:spPr>
                <a:xfrm>
                  <a:off x="7275150" y="1642530"/>
                  <a:ext cx="1494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8" name="墨迹 27">
                  <a:extLst>
                    <a:ext uri="{FF2B5EF4-FFF2-40B4-BE49-F238E27FC236}">
                      <a16:creationId xmlns:a16="http://schemas.microsoft.com/office/drawing/2014/main" id="{AACE5AA3-95DA-43F8-B93E-43B575043EBA}"/>
                    </a:ext>
                  </a:extLst>
                </p14:cNvPr>
                <p14:cNvContentPartPr/>
                <p14:nvPr/>
              </p14:nvContentPartPr>
              <p14:xfrm>
                <a:off x="7281990" y="1502490"/>
                <a:ext cx="174240" cy="307800"/>
              </p14:xfrm>
            </p:contentPart>
          </mc:Choice>
          <mc:Fallback xmlns="">
            <p:pic>
              <p:nvPicPr>
                <p:cNvPr id="28" name="墨迹 27">
                  <a:extLst>
                    <a:ext uri="{FF2B5EF4-FFF2-40B4-BE49-F238E27FC236}">
                      <a16:creationId xmlns:a16="http://schemas.microsoft.com/office/drawing/2014/main" id="{AACE5AA3-95DA-43F8-B93E-43B575043EBA}"/>
                    </a:ext>
                  </a:extLst>
                </p:cNvPr>
                <p:cNvPicPr/>
                <p:nvPr/>
              </p:nvPicPr>
              <p:blipFill>
                <a:blip r:embed="rId55"/>
                <a:stretch>
                  <a:fillRect/>
                </a:stretch>
              </p:blipFill>
              <p:spPr>
                <a:xfrm>
                  <a:off x="7263990" y="1484490"/>
                  <a:ext cx="20988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9" name="墨迹 28">
                  <a:extLst>
                    <a:ext uri="{FF2B5EF4-FFF2-40B4-BE49-F238E27FC236}">
                      <a16:creationId xmlns:a16="http://schemas.microsoft.com/office/drawing/2014/main" id="{420DFDE9-3387-4A9A-A87C-2AF3264C3A8D}"/>
                    </a:ext>
                  </a:extLst>
                </p14:cNvPr>
                <p14:cNvContentPartPr/>
                <p14:nvPr/>
              </p14:nvContentPartPr>
              <p14:xfrm>
                <a:off x="7595910" y="1391610"/>
                <a:ext cx="18000" cy="89640"/>
              </p14:xfrm>
            </p:contentPart>
          </mc:Choice>
          <mc:Fallback xmlns="">
            <p:pic>
              <p:nvPicPr>
                <p:cNvPr id="29" name="墨迹 28">
                  <a:extLst>
                    <a:ext uri="{FF2B5EF4-FFF2-40B4-BE49-F238E27FC236}">
                      <a16:creationId xmlns:a16="http://schemas.microsoft.com/office/drawing/2014/main" id="{420DFDE9-3387-4A9A-A87C-2AF3264C3A8D}"/>
                    </a:ext>
                  </a:extLst>
                </p:cNvPr>
                <p:cNvPicPr/>
                <p:nvPr/>
              </p:nvPicPr>
              <p:blipFill>
                <a:blip r:embed="rId57"/>
                <a:stretch>
                  <a:fillRect/>
                </a:stretch>
              </p:blipFill>
              <p:spPr>
                <a:xfrm>
                  <a:off x="7577910" y="1373970"/>
                  <a:ext cx="53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 name="墨迹 29">
                  <a:extLst>
                    <a:ext uri="{FF2B5EF4-FFF2-40B4-BE49-F238E27FC236}">
                      <a16:creationId xmlns:a16="http://schemas.microsoft.com/office/drawing/2014/main" id="{43A50B6D-831C-4A35-9BFD-75C31C9BD25F}"/>
                    </a:ext>
                  </a:extLst>
                </p14:cNvPr>
                <p14:cNvContentPartPr/>
                <p14:nvPr/>
              </p14:nvContentPartPr>
              <p14:xfrm>
                <a:off x="7485750" y="1502490"/>
                <a:ext cx="188280" cy="60120"/>
              </p14:xfrm>
            </p:contentPart>
          </mc:Choice>
          <mc:Fallback xmlns="">
            <p:pic>
              <p:nvPicPr>
                <p:cNvPr id="30" name="墨迹 29">
                  <a:extLst>
                    <a:ext uri="{FF2B5EF4-FFF2-40B4-BE49-F238E27FC236}">
                      <a16:creationId xmlns:a16="http://schemas.microsoft.com/office/drawing/2014/main" id="{43A50B6D-831C-4A35-9BFD-75C31C9BD25F}"/>
                    </a:ext>
                  </a:extLst>
                </p:cNvPr>
                <p:cNvPicPr/>
                <p:nvPr/>
              </p:nvPicPr>
              <p:blipFill>
                <a:blip r:embed="rId59"/>
                <a:stretch>
                  <a:fillRect/>
                </a:stretch>
              </p:blipFill>
              <p:spPr>
                <a:xfrm>
                  <a:off x="7468110" y="1484490"/>
                  <a:ext cx="2239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1" name="墨迹 30">
                  <a:extLst>
                    <a:ext uri="{FF2B5EF4-FFF2-40B4-BE49-F238E27FC236}">
                      <a16:creationId xmlns:a16="http://schemas.microsoft.com/office/drawing/2014/main" id="{BA495F11-6F3D-4D70-A29D-73BA29B68109}"/>
                    </a:ext>
                  </a:extLst>
                </p14:cNvPr>
                <p14:cNvContentPartPr/>
                <p14:nvPr/>
              </p14:nvContentPartPr>
              <p14:xfrm>
                <a:off x="7486470" y="1505370"/>
                <a:ext cx="208440" cy="239040"/>
              </p14:xfrm>
            </p:contentPart>
          </mc:Choice>
          <mc:Fallback xmlns="">
            <p:pic>
              <p:nvPicPr>
                <p:cNvPr id="31" name="墨迹 30">
                  <a:extLst>
                    <a:ext uri="{FF2B5EF4-FFF2-40B4-BE49-F238E27FC236}">
                      <a16:creationId xmlns:a16="http://schemas.microsoft.com/office/drawing/2014/main" id="{BA495F11-6F3D-4D70-A29D-73BA29B68109}"/>
                    </a:ext>
                  </a:extLst>
                </p:cNvPr>
                <p:cNvPicPr/>
                <p:nvPr/>
              </p:nvPicPr>
              <p:blipFill>
                <a:blip r:embed="rId61"/>
                <a:stretch>
                  <a:fillRect/>
                </a:stretch>
              </p:blipFill>
              <p:spPr>
                <a:xfrm>
                  <a:off x="7468470" y="1487370"/>
                  <a:ext cx="2440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2" name="墨迹 31">
                  <a:extLst>
                    <a:ext uri="{FF2B5EF4-FFF2-40B4-BE49-F238E27FC236}">
                      <a16:creationId xmlns:a16="http://schemas.microsoft.com/office/drawing/2014/main" id="{22EEF316-68CC-4888-8936-0380B369DB15}"/>
                    </a:ext>
                  </a:extLst>
                </p14:cNvPr>
                <p14:cNvContentPartPr/>
                <p14:nvPr/>
              </p14:nvContentPartPr>
              <p14:xfrm>
                <a:off x="7620390" y="1663770"/>
                <a:ext cx="46440" cy="150120"/>
              </p14:xfrm>
            </p:contentPart>
          </mc:Choice>
          <mc:Fallback xmlns="">
            <p:pic>
              <p:nvPicPr>
                <p:cNvPr id="32" name="墨迹 31">
                  <a:extLst>
                    <a:ext uri="{FF2B5EF4-FFF2-40B4-BE49-F238E27FC236}">
                      <a16:creationId xmlns:a16="http://schemas.microsoft.com/office/drawing/2014/main" id="{22EEF316-68CC-4888-8936-0380B369DB15}"/>
                    </a:ext>
                  </a:extLst>
                </p:cNvPr>
                <p:cNvPicPr/>
                <p:nvPr/>
              </p:nvPicPr>
              <p:blipFill>
                <a:blip r:embed="rId63"/>
                <a:stretch>
                  <a:fillRect/>
                </a:stretch>
              </p:blipFill>
              <p:spPr>
                <a:xfrm>
                  <a:off x="7602750" y="1645770"/>
                  <a:ext cx="820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3" name="墨迹 32">
                  <a:extLst>
                    <a:ext uri="{FF2B5EF4-FFF2-40B4-BE49-F238E27FC236}">
                      <a16:creationId xmlns:a16="http://schemas.microsoft.com/office/drawing/2014/main" id="{CFE2F90A-1473-4F84-A73F-C9E10C2EEE73}"/>
                    </a:ext>
                  </a:extLst>
                </p14:cNvPr>
                <p14:cNvContentPartPr/>
                <p14:nvPr/>
              </p14:nvContentPartPr>
              <p14:xfrm>
                <a:off x="7675110" y="1668810"/>
                <a:ext cx="12240" cy="232560"/>
              </p14:xfrm>
            </p:contentPart>
          </mc:Choice>
          <mc:Fallback xmlns="">
            <p:pic>
              <p:nvPicPr>
                <p:cNvPr id="33" name="墨迹 32">
                  <a:extLst>
                    <a:ext uri="{FF2B5EF4-FFF2-40B4-BE49-F238E27FC236}">
                      <a16:creationId xmlns:a16="http://schemas.microsoft.com/office/drawing/2014/main" id="{CFE2F90A-1473-4F84-A73F-C9E10C2EEE73}"/>
                    </a:ext>
                  </a:extLst>
                </p:cNvPr>
                <p:cNvPicPr/>
                <p:nvPr/>
              </p:nvPicPr>
              <p:blipFill>
                <a:blip r:embed="rId65"/>
                <a:stretch>
                  <a:fillRect/>
                </a:stretch>
              </p:blipFill>
              <p:spPr>
                <a:xfrm>
                  <a:off x="7657110" y="1650810"/>
                  <a:ext cx="478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4" name="墨迹 33">
                  <a:extLst>
                    <a:ext uri="{FF2B5EF4-FFF2-40B4-BE49-F238E27FC236}">
                      <a16:creationId xmlns:a16="http://schemas.microsoft.com/office/drawing/2014/main" id="{8554C7BC-0CC5-4FA7-A557-460B9B0D6645}"/>
                    </a:ext>
                  </a:extLst>
                </p14:cNvPr>
                <p14:cNvContentPartPr/>
                <p14:nvPr/>
              </p14:nvContentPartPr>
              <p14:xfrm>
                <a:off x="7671870" y="1436610"/>
                <a:ext cx="199080" cy="485280"/>
              </p14:xfrm>
            </p:contentPart>
          </mc:Choice>
          <mc:Fallback xmlns="">
            <p:pic>
              <p:nvPicPr>
                <p:cNvPr id="34" name="墨迹 33">
                  <a:extLst>
                    <a:ext uri="{FF2B5EF4-FFF2-40B4-BE49-F238E27FC236}">
                      <a16:creationId xmlns:a16="http://schemas.microsoft.com/office/drawing/2014/main" id="{8554C7BC-0CC5-4FA7-A557-460B9B0D6645}"/>
                    </a:ext>
                  </a:extLst>
                </p:cNvPr>
                <p:cNvPicPr/>
                <p:nvPr/>
              </p:nvPicPr>
              <p:blipFill>
                <a:blip r:embed="rId67"/>
                <a:stretch>
                  <a:fillRect/>
                </a:stretch>
              </p:blipFill>
              <p:spPr>
                <a:xfrm>
                  <a:off x="7654230" y="1418970"/>
                  <a:ext cx="234720" cy="520920"/>
                </a:xfrm>
                <a:prstGeom prst="rect">
                  <a:avLst/>
                </a:prstGeom>
              </p:spPr>
            </p:pic>
          </mc:Fallback>
        </mc:AlternateContent>
      </p:grpSp>
      <p:grpSp>
        <p:nvGrpSpPr>
          <p:cNvPr id="1192970" name="组合 1192969">
            <a:extLst>
              <a:ext uri="{FF2B5EF4-FFF2-40B4-BE49-F238E27FC236}">
                <a16:creationId xmlns:a16="http://schemas.microsoft.com/office/drawing/2014/main" id="{FE28A1B8-6370-45EE-9E17-4B1428791D14}"/>
              </a:ext>
            </a:extLst>
          </p:cNvPr>
          <p:cNvGrpSpPr/>
          <p:nvPr/>
        </p:nvGrpSpPr>
        <p:grpSpPr>
          <a:xfrm>
            <a:off x="5670630" y="2667450"/>
            <a:ext cx="1216440" cy="526320"/>
            <a:chOff x="5670630" y="2667450"/>
            <a:chExt cx="1216440" cy="526320"/>
          </a:xfrm>
        </p:grpSpPr>
        <mc:AlternateContent xmlns:mc="http://schemas.openxmlformats.org/markup-compatibility/2006" xmlns:p14="http://schemas.microsoft.com/office/powerpoint/2010/main">
          <mc:Choice Requires="p14">
            <p:contentPart p14:bwMode="auto" r:id="rId68">
              <p14:nvContentPartPr>
                <p14:cNvPr id="37" name="墨迹 36">
                  <a:extLst>
                    <a:ext uri="{FF2B5EF4-FFF2-40B4-BE49-F238E27FC236}">
                      <a16:creationId xmlns:a16="http://schemas.microsoft.com/office/drawing/2014/main" id="{A301EE19-A053-4DDD-A6AD-F55605CDC6CA}"/>
                    </a:ext>
                  </a:extLst>
                </p14:cNvPr>
                <p14:cNvContentPartPr/>
                <p14:nvPr/>
              </p14:nvContentPartPr>
              <p14:xfrm>
                <a:off x="5761350" y="2847450"/>
                <a:ext cx="135000" cy="24480"/>
              </p14:xfrm>
            </p:contentPart>
          </mc:Choice>
          <mc:Fallback xmlns="">
            <p:pic>
              <p:nvPicPr>
                <p:cNvPr id="37" name="墨迹 36">
                  <a:extLst>
                    <a:ext uri="{FF2B5EF4-FFF2-40B4-BE49-F238E27FC236}">
                      <a16:creationId xmlns:a16="http://schemas.microsoft.com/office/drawing/2014/main" id="{A301EE19-A053-4DDD-A6AD-F55605CDC6CA}"/>
                    </a:ext>
                  </a:extLst>
                </p:cNvPr>
                <p:cNvPicPr/>
                <p:nvPr/>
              </p:nvPicPr>
              <p:blipFill>
                <a:blip r:embed="rId69"/>
                <a:stretch>
                  <a:fillRect/>
                </a:stretch>
              </p:blipFill>
              <p:spPr>
                <a:xfrm>
                  <a:off x="5743350" y="2829450"/>
                  <a:ext cx="1706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8" name="墨迹 37">
                  <a:extLst>
                    <a:ext uri="{FF2B5EF4-FFF2-40B4-BE49-F238E27FC236}">
                      <a16:creationId xmlns:a16="http://schemas.microsoft.com/office/drawing/2014/main" id="{DDBD056D-2C72-46A5-A31D-4330A19C3858}"/>
                    </a:ext>
                  </a:extLst>
                </p14:cNvPr>
                <p14:cNvContentPartPr/>
                <p14:nvPr/>
              </p14:nvContentPartPr>
              <p14:xfrm>
                <a:off x="5869710" y="2717490"/>
                <a:ext cx="17640" cy="236880"/>
              </p14:xfrm>
            </p:contentPart>
          </mc:Choice>
          <mc:Fallback xmlns="">
            <p:pic>
              <p:nvPicPr>
                <p:cNvPr id="38" name="墨迹 37">
                  <a:extLst>
                    <a:ext uri="{FF2B5EF4-FFF2-40B4-BE49-F238E27FC236}">
                      <a16:creationId xmlns:a16="http://schemas.microsoft.com/office/drawing/2014/main" id="{DDBD056D-2C72-46A5-A31D-4330A19C3858}"/>
                    </a:ext>
                  </a:extLst>
                </p:cNvPr>
                <p:cNvPicPr/>
                <p:nvPr/>
              </p:nvPicPr>
              <p:blipFill>
                <a:blip r:embed="rId71"/>
                <a:stretch>
                  <a:fillRect/>
                </a:stretch>
              </p:blipFill>
              <p:spPr>
                <a:xfrm>
                  <a:off x="5851710" y="2699850"/>
                  <a:ext cx="532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9" name="墨迹 38">
                  <a:extLst>
                    <a:ext uri="{FF2B5EF4-FFF2-40B4-BE49-F238E27FC236}">
                      <a16:creationId xmlns:a16="http://schemas.microsoft.com/office/drawing/2014/main" id="{BF3E035F-6B90-4D69-A455-709811072FF0}"/>
                    </a:ext>
                  </a:extLst>
                </p14:cNvPr>
                <p14:cNvContentPartPr/>
                <p14:nvPr/>
              </p14:nvContentPartPr>
              <p14:xfrm>
                <a:off x="5670630" y="2929530"/>
                <a:ext cx="286560" cy="59040"/>
              </p14:xfrm>
            </p:contentPart>
          </mc:Choice>
          <mc:Fallback xmlns="">
            <p:pic>
              <p:nvPicPr>
                <p:cNvPr id="39" name="墨迹 38">
                  <a:extLst>
                    <a:ext uri="{FF2B5EF4-FFF2-40B4-BE49-F238E27FC236}">
                      <a16:creationId xmlns:a16="http://schemas.microsoft.com/office/drawing/2014/main" id="{BF3E035F-6B90-4D69-A455-709811072FF0}"/>
                    </a:ext>
                  </a:extLst>
                </p:cNvPr>
                <p:cNvPicPr/>
                <p:nvPr/>
              </p:nvPicPr>
              <p:blipFill>
                <a:blip r:embed="rId73"/>
                <a:stretch>
                  <a:fillRect/>
                </a:stretch>
              </p:blipFill>
              <p:spPr>
                <a:xfrm>
                  <a:off x="5652990" y="2911530"/>
                  <a:ext cx="3222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0" name="墨迹 39">
                  <a:extLst>
                    <a:ext uri="{FF2B5EF4-FFF2-40B4-BE49-F238E27FC236}">
                      <a16:creationId xmlns:a16="http://schemas.microsoft.com/office/drawing/2014/main" id="{DD882995-023C-444D-AA49-053B8CA95C9B}"/>
                    </a:ext>
                  </a:extLst>
                </p14:cNvPr>
                <p14:cNvContentPartPr/>
                <p14:nvPr/>
              </p14:nvContentPartPr>
              <p14:xfrm>
                <a:off x="5794110" y="2942490"/>
                <a:ext cx="169560" cy="140040"/>
              </p14:xfrm>
            </p:contentPart>
          </mc:Choice>
          <mc:Fallback xmlns="">
            <p:pic>
              <p:nvPicPr>
                <p:cNvPr id="40" name="墨迹 39">
                  <a:extLst>
                    <a:ext uri="{FF2B5EF4-FFF2-40B4-BE49-F238E27FC236}">
                      <a16:creationId xmlns:a16="http://schemas.microsoft.com/office/drawing/2014/main" id="{DD882995-023C-444D-AA49-053B8CA95C9B}"/>
                    </a:ext>
                  </a:extLst>
                </p:cNvPr>
                <p:cNvPicPr/>
                <p:nvPr/>
              </p:nvPicPr>
              <p:blipFill>
                <a:blip r:embed="rId75"/>
                <a:stretch>
                  <a:fillRect/>
                </a:stretch>
              </p:blipFill>
              <p:spPr>
                <a:xfrm>
                  <a:off x="5776470" y="2924850"/>
                  <a:ext cx="2052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1" name="墨迹 40">
                  <a:extLst>
                    <a:ext uri="{FF2B5EF4-FFF2-40B4-BE49-F238E27FC236}">
                      <a16:creationId xmlns:a16="http://schemas.microsoft.com/office/drawing/2014/main" id="{6ED51498-1D6E-4636-A253-3240503FD95C}"/>
                    </a:ext>
                  </a:extLst>
                </p14:cNvPr>
                <p14:cNvContentPartPr/>
                <p14:nvPr/>
              </p14:nvContentPartPr>
              <p14:xfrm>
                <a:off x="5961150" y="2994330"/>
                <a:ext cx="52920" cy="140040"/>
              </p14:xfrm>
            </p:contentPart>
          </mc:Choice>
          <mc:Fallback xmlns="">
            <p:pic>
              <p:nvPicPr>
                <p:cNvPr id="41" name="墨迹 40">
                  <a:extLst>
                    <a:ext uri="{FF2B5EF4-FFF2-40B4-BE49-F238E27FC236}">
                      <a16:creationId xmlns:a16="http://schemas.microsoft.com/office/drawing/2014/main" id="{6ED51498-1D6E-4636-A253-3240503FD95C}"/>
                    </a:ext>
                  </a:extLst>
                </p:cNvPr>
                <p:cNvPicPr/>
                <p:nvPr/>
              </p:nvPicPr>
              <p:blipFill>
                <a:blip r:embed="rId77"/>
                <a:stretch>
                  <a:fillRect/>
                </a:stretch>
              </p:blipFill>
              <p:spPr>
                <a:xfrm>
                  <a:off x="5943150" y="2976330"/>
                  <a:ext cx="885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 name="墨迹 41">
                  <a:extLst>
                    <a:ext uri="{FF2B5EF4-FFF2-40B4-BE49-F238E27FC236}">
                      <a16:creationId xmlns:a16="http://schemas.microsoft.com/office/drawing/2014/main" id="{07F240A5-CC2A-4200-8AB7-265EAEA038B0}"/>
                    </a:ext>
                  </a:extLst>
                </p14:cNvPr>
                <p14:cNvContentPartPr/>
                <p14:nvPr/>
              </p14:nvContentPartPr>
              <p14:xfrm>
                <a:off x="6104070" y="2856810"/>
                <a:ext cx="55440" cy="12240"/>
              </p14:xfrm>
            </p:contentPart>
          </mc:Choice>
          <mc:Fallback xmlns="">
            <p:pic>
              <p:nvPicPr>
                <p:cNvPr id="42" name="墨迹 41">
                  <a:extLst>
                    <a:ext uri="{FF2B5EF4-FFF2-40B4-BE49-F238E27FC236}">
                      <a16:creationId xmlns:a16="http://schemas.microsoft.com/office/drawing/2014/main" id="{07F240A5-CC2A-4200-8AB7-265EAEA038B0}"/>
                    </a:ext>
                  </a:extLst>
                </p:cNvPr>
                <p:cNvPicPr/>
                <p:nvPr/>
              </p:nvPicPr>
              <p:blipFill>
                <a:blip r:embed="rId79"/>
                <a:stretch>
                  <a:fillRect/>
                </a:stretch>
              </p:blipFill>
              <p:spPr>
                <a:xfrm>
                  <a:off x="6086430" y="2838810"/>
                  <a:ext cx="910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3" name="墨迹 42">
                  <a:extLst>
                    <a:ext uri="{FF2B5EF4-FFF2-40B4-BE49-F238E27FC236}">
                      <a16:creationId xmlns:a16="http://schemas.microsoft.com/office/drawing/2014/main" id="{C9D05FF5-A6D4-4FD0-9F4D-F29B41368E1D}"/>
                    </a:ext>
                  </a:extLst>
                </p14:cNvPr>
                <p14:cNvContentPartPr/>
                <p14:nvPr/>
              </p14:nvContentPartPr>
              <p14:xfrm>
                <a:off x="6132870" y="2807850"/>
                <a:ext cx="79920" cy="233640"/>
              </p14:xfrm>
            </p:contentPart>
          </mc:Choice>
          <mc:Fallback xmlns="">
            <p:pic>
              <p:nvPicPr>
                <p:cNvPr id="43" name="墨迹 42">
                  <a:extLst>
                    <a:ext uri="{FF2B5EF4-FFF2-40B4-BE49-F238E27FC236}">
                      <a16:creationId xmlns:a16="http://schemas.microsoft.com/office/drawing/2014/main" id="{C9D05FF5-A6D4-4FD0-9F4D-F29B41368E1D}"/>
                    </a:ext>
                  </a:extLst>
                </p:cNvPr>
                <p:cNvPicPr/>
                <p:nvPr/>
              </p:nvPicPr>
              <p:blipFill>
                <a:blip r:embed="rId81"/>
                <a:stretch>
                  <a:fillRect/>
                </a:stretch>
              </p:blipFill>
              <p:spPr>
                <a:xfrm>
                  <a:off x="6114870" y="2790210"/>
                  <a:ext cx="1155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4" name="墨迹 43">
                  <a:extLst>
                    <a:ext uri="{FF2B5EF4-FFF2-40B4-BE49-F238E27FC236}">
                      <a16:creationId xmlns:a16="http://schemas.microsoft.com/office/drawing/2014/main" id="{A03C2367-45A8-441C-96C5-E2E89286B41D}"/>
                    </a:ext>
                  </a:extLst>
                </p14:cNvPr>
                <p14:cNvContentPartPr/>
                <p14:nvPr/>
              </p14:nvContentPartPr>
              <p14:xfrm>
                <a:off x="6241590" y="2761410"/>
                <a:ext cx="97920" cy="391320"/>
              </p14:xfrm>
            </p:contentPart>
          </mc:Choice>
          <mc:Fallback xmlns="">
            <p:pic>
              <p:nvPicPr>
                <p:cNvPr id="44" name="墨迹 43">
                  <a:extLst>
                    <a:ext uri="{FF2B5EF4-FFF2-40B4-BE49-F238E27FC236}">
                      <a16:creationId xmlns:a16="http://schemas.microsoft.com/office/drawing/2014/main" id="{A03C2367-45A8-441C-96C5-E2E89286B41D}"/>
                    </a:ext>
                  </a:extLst>
                </p:cNvPr>
                <p:cNvPicPr/>
                <p:nvPr/>
              </p:nvPicPr>
              <p:blipFill>
                <a:blip r:embed="rId83"/>
                <a:stretch>
                  <a:fillRect/>
                </a:stretch>
              </p:blipFill>
              <p:spPr>
                <a:xfrm>
                  <a:off x="6223950" y="2743770"/>
                  <a:ext cx="13356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5" name="墨迹 44">
                  <a:extLst>
                    <a:ext uri="{FF2B5EF4-FFF2-40B4-BE49-F238E27FC236}">
                      <a16:creationId xmlns:a16="http://schemas.microsoft.com/office/drawing/2014/main" id="{FAA4DA9C-7946-411D-890B-9341573A67BE}"/>
                    </a:ext>
                  </a:extLst>
                </p14:cNvPr>
                <p14:cNvContentPartPr/>
                <p14:nvPr/>
              </p14:nvContentPartPr>
              <p14:xfrm>
                <a:off x="6298110" y="2889210"/>
                <a:ext cx="146520" cy="38160"/>
              </p14:xfrm>
            </p:contentPart>
          </mc:Choice>
          <mc:Fallback xmlns="">
            <p:pic>
              <p:nvPicPr>
                <p:cNvPr id="45" name="墨迹 44">
                  <a:extLst>
                    <a:ext uri="{FF2B5EF4-FFF2-40B4-BE49-F238E27FC236}">
                      <a16:creationId xmlns:a16="http://schemas.microsoft.com/office/drawing/2014/main" id="{FAA4DA9C-7946-411D-890B-9341573A67BE}"/>
                    </a:ext>
                  </a:extLst>
                </p:cNvPr>
                <p:cNvPicPr/>
                <p:nvPr/>
              </p:nvPicPr>
              <p:blipFill>
                <a:blip r:embed="rId85"/>
                <a:stretch>
                  <a:fillRect/>
                </a:stretch>
              </p:blipFill>
              <p:spPr>
                <a:xfrm>
                  <a:off x="6280110" y="2871570"/>
                  <a:ext cx="1821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6" name="墨迹 45">
                  <a:extLst>
                    <a:ext uri="{FF2B5EF4-FFF2-40B4-BE49-F238E27FC236}">
                      <a16:creationId xmlns:a16="http://schemas.microsoft.com/office/drawing/2014/main" id="{F3EF9EE9-5931-4AF6-BF28-942F80978FDA}"/>
                    </a:ext>
                  </a:extLst>
                </p14:cNvPr>
                <p14:cNvContentPartPr/>
                <p14:nvPr/>
              </p14:nvContentPartPr>
              <p14:xfrm>
                <a:off x="6322950" y="2966610"/>
                <a:ext cx="103320" cy="128880"/>
              </p14:xfrm>
            </p:contentPart>
          </mc:Choice>
          <mc:Fallback xmlns="">
            <p:pic>
              <p:nvPicPr>
                <p:cNvPr id="46" name="墨迹 45">
                  <a:extLst>
                    <a:ext uri="{FF2B5EF4-FFF2-40B4-BE49-F238E27FC236}">
                      <a16:creationId xmlns:a16="http://schemas.microsoft.com/office/drawing/2014/main" id="{F3EF9EE9-5931-4AF6-BF28-942F80978FDA}"/>
                    </a:ext>
                  </a:extLst>
                </p:cNvPr>
                <p:cNvPicPr/>
                <p:nvPr/>
              </p:nvPicPr>
              <p:blipFill>
                <a:blip r:embed="rId87"/>
                <a:stretch>
                  <a:fillRect/>
                </a:stretch>
              </p:blipFill>
              <p:spPr>
                <a:xfrm>
                  <a:off x="6304950" y="2948970"/>
                  <a:ext cx="1389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7" name="墨迹 46">
                  <a:extLst>
                    <a:ext uri="{FF2B5EF4-FFF2-40B4-BE49-F238E27FC236}">
                      <a16:creationId xmlns:a16="http://schemas.microsoft.com/office/drawing/2014/main" id="{1A87A778-126F-4C4B-BD53-F5A843CA0A19}"/>
                    </a:ext>
                  </a:extLst>
                </p14:cNvPr>
                <p14:cNvContentPartPr/>
                <p14:nvPr/>
              </p14:nvContentPartPr>
              <p14:xfrm>
                <a:off x="6637230" y="2667450"/>
                <a:ext cx="6840" cy="58320"/>
              </p14:xfrm>
            </p:contentPart>
          </mc:Choice>
          <mc:Fallback xmlns="">
            <p:pic>
              <p:nvPicPr>
                <p:cNvPr id="47" name="墨迹 46">
                  <a:extLst>
                    <a:ext uri="{FF2B5EF4-FFF2-40B4-BE49-F238E27FC236}">
                      <a16:creationId xmlns:a16="http://schemas.microsoft.com/office/drawing/2014/main" id="{1A87A778-126F-4C4B-BD53-F5A843CA0A19}"/>
                    </a:ext>
                  </a:extLst>
                </p:cNvPr>
                <p:cNvPicPr/>
                <p:nvPr/>
              </p:nvPicPr>
              <p:blipFill>
                <a:blip r:embed="rId89"/>
                <a:stretch>
                  <a:fillRect/>
                </a:stretch>
              </p:blipFill>
              <p:spPr>
                <a:xfrm>
                  <a:off x="6619590" y="2649810"/>
                  <a:ext cx="424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8" name="墨迹 47">
                  <a:extLst>
                    <a:ext uri="{FF2B5EF4-FFF2-40B4-BE49-F238E27FC236}">
                      <a16:creationId xmlns:a16="http://schemas.microsoft.com/office/drawing/2014/main" id="{8AE38E61-EB70-4F23-8628-9F2D50014ED3}"/>
                    </a:ext>
                  </a:extLst>
                </p14:cNvPr>
                <p14:cNvContentPartPr/>
                <p14:nvPr/>
              </p14:nvContentPartPr>
              <p14:xfrm>
                <a:off x="6532110" y="2731890"/>
                <a:ext cx="153000" cy="68400"/>
              </p14:xfrm>
            </p:contentPart>
          </mc:Choice>
          <mc:Fallback xmlns="">
            <p:pic>
              <p:nvPicPr>
                <p:cNvPr id="48" name="墨迹 47">
                  <a:extLst>
                    <a:ext uri="{FF2B5EF4-FFF2-40B4-BE49-F238E27FC236}">
                      <a16:creationId xmlns:a16="http://schemas.microsoft.com/office/drawing/2014/main" id="{8AE38E61-EB70-4F23-8628-9F2D50014ED3}"/>
                    </a:ext>
                  </a:extLst>
                </p:cNvPr>
                <p:cNvPicPr/>
                <p:nvPr/>
              </p:nvPicPr>
              <p:blipFill>
                <a:blip r:embed="rId91"/>
                <a:stretch>
                  <a:fillRect/>
                </a:stretch>
              </p:blipFill>
              <p:spPr>
                <a:xfrm>
                  <a:off x="6514470" y="2714250"/>
                  <a:ext cx="1886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9" name="墨迹 48">
                  <a:extLst>
                    <a:ext uri="{FF2B5EF4-FFF2-40B4-BE49-F238E27FC236}">
                      <a16:creationId xmlns:a16="http://schemas.microsoft.com/office/drawing/2014/main" id="{505CF397-8B0F-43F4-A7CC-19323A57536D}"/>
                    </a:ext>
                  </a:extLst>
                </p14:cNvPr>
                <p14:cNvContentPartPr/>
                <p14:nvPr/>
              </p14:nvContentPartPr>
              <p14:xfrm>
                <a:off x="6480630" y="2738010"/>
                <a:ext cx="193680" cy="216720"/>
              </p14:xfrm>
            </p:contentPart>
          </mc:Choice>
          <mc:Fallback xmlns="">
            <p:pic>
              <p:nvPicPr>
                <p:cNvPr id="49" name="墨迹 48">
                  <a:extLst>
                    <a:ext uri="{FF2B5EF4-FFF2-40B4-BE49-F238E27FC236}">
                      <a16:creationId xmlns:a16="http://schemas.microsoft.com/office/drawing/2014/main" id="{505CF397-8B0F-43F4-A7CC-19323A57536D}"/>
                    </a:ext>
                  </a:extLst>
                </p:cNvPr>
                <p:cNvPicPr/>
                <p:nvPr/>
              </p:nvPicPr>
              <p:blipFill>
                <a:blip r:embed="rId93"/>
                <a:stretch>
                  <a:fillRect/>
                </a:stretch>
              </p:blipFill>
              <p:spPr>
                <a:xfrm>
                  <a:off x="6462990" y="2720010"/>
                  <a:ext cx="2293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0" name="墨迹 49">
                  <a:extLst>
                    <a:ext uri="{FF2B5EF4-FFF2-40B4-BE49-F238E27FC236}">
                      <a16:creationId xmlns:a16="http://schemas.microsoft.com/office/drawing/2014/main" id="{6D5714D7-D389-42C8-9180-522EDE2D5F59}"/>
                    </a:ext>
                  </a:extLst>
                </p14:cNvPr>
                <p14:cNvContentPartPr/>
                <p14:nvPr/>
              </p14:nvContentPartPr>
              <p14:xfrm>
                <a:off x="6508350" y="2832690"/>
                <a:ext cx="236880" cy="146880"/>
              </p14:xfrm>
            </p:contentPart>
          </mc:Choice>
          <mc:Fallback xmlns="">
            <p:pic>
              <p:nvPicPr>
                <p:cNvPr id="50" name="墨迹 49">
                  <a:extLst>
                    <a:ext uri="{FF2B5EF4-FFF2-40B4-BE49-F238E27FC236}">
                      <a16:creationId xmlns:a16="http://schemas.microsoft.com/office/drawing/2014/main" id="{6D5714D7-D389-42C8-9180-522EDE2D5F59}"/>
                    </a:ext>
                  </a:extLst>
                </p:cNvPr>
                <p:cNvPicPr/>
                <p:nvPr/>
              </p:nvPicPr>
              <p:blipFill>
                <a:blip r:embed="rId95"/>
                <a:stretch>
                  <a:fillRect/>
                </a:stretch>
              </p:blipFill>
              <p:spPr>
                <a:xfrm>
                  <a:off x="6490710" y="2814690"/>
                  <a:ext cx="2725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墨迹 50">
                  <a:extLst>
                    <a:ext uri="{FF2B5EF4-FFF2-40B4-BE49-F238E27FC236}">
                      <a16:creationId xmlns:a16="http://schemas.microsoft.com/office/drawing/2014/main" id="{E4968C4B-51A3-4542-8033-D94908E36FD4}"/>
                    </a:ext>
                  </a:extLst>
                </p14:cNvPr>
                <p14:cNvContentPartPr/>
                <p14:nvPr/>
              </p14:nvContentPartPr>
              <p14:xfrm>
                <a:off x="6657390" y="2897490"/>
                <a:ext cx="40320" cy="296280"/>
              </p14:xfrm>
            </p:contentPart>
          </mc:Choice>
          <mc:Fallback xmlns="">
            <p:pic>
              <p:nvPicPr>
                <p:cNvPr id="51" name="墨迹 50">
                  <a:extLst>
                    <a:ext uri="{FF2B5EF4-FFF2-40B4-BE49-F238E27FC236}">
                      <a16:creationId xmlns:a16="http://schemas.microsoft.com/office/drawing/2014/main" id="{E4968C4B-51A3-4542-8033-D94908E36FD4}"/>
                    </a:ext>
                  </a:extLst>
                </p:cNvPr>
                <p:cNvPicPr/>
                <p:nvPr/>
              </p:nvPicPr>
              <p:blipFill>
                <a:blip r:embed="rId97"/>
                <a:stretch>
                  <a:fillRect/>
                </a:stretch>
              </p:blipFill>
              <p:spPr>
                <a:xfrm>
                  <a:off x="6639750" y="2879850"/>
                  <a:ext cx="7596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墨迹 51">
                  <a:extLst>
                    <a:ext uri="{FF2B5EF4-FFF2-40B4-BE49-F238E27FC236}">
                      <a16:creationId xmlns:a16="http://schemas.microsoft.com/office/drawing/2014/main" id="{B45CC2C4-FADF-430E-B35D-075E767E82A5}"/>
                    </a:ext>
                  </a:extLst>
                </p14:cNvPr>
                <p14:cNvContentPartPr/>
                <p14:nvPr/>
              </p14:nvContentPartPr>
              <p14:xfrm>
                <a:off x="6759630" y="2864370"/>
                <a:ext cx="22320" cy="123480"/>
              </p14:xfrm>
            </p:contentPart>
          </mc:Choice>
          <mc:Fallback xmlns="">
            <p:pic>
              <p:nvPicPr>
                <p:cNvPr id="52" name="墨迹 51">
                  <a:extLst>
                    <a:ext uri="{FF2B5EF4-FFF2-40B4-BE49-F238E27FC236}">
                      <a16:creationId xmlns:a16="http://schemas.microsoft.com/office/drawing/2014/main" id="{B45CC2C4-FADF-430E-B35D-075E767E82A5}"/>
                    </a:ext>
                  </a:extLst>
                </p:cNvPr>
                <p:cNvPicPr/>
                <p:nvPr/>
              </p:nvPicPr>
              <p:blipFill>
                <a:blip r:embed="rId99"/>
                <a:stretch>
                  <a:fillRect/>
                </a:stretch>
              </p:blipFill>
              <p:spPr>
                <a:xfrm>
                  <a:off x="6741990" y="2846730"/>
                  <a:ext cx="579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墨迹 52">
                  <a:extLst>
                    <a:ext uri="{FF2B5EF4-FFF2-40B4-BE49-F238E27FC236}">
                      <a16:creationId xmlns:a16="http://schemas.microsoft.com/office/drawing/2014/main" id="{4BA45B1F-28DA-47AD-AD58-A44C58E76CED}"/>
                    </a:ext>
                  </a:extLst>
                </p14:cNvPr>
                <p14:cNvContentPartPr/>
                <p14:nvPr/>
              </p14:nvContentPartPr>
              <p14:xfrm>
                <a:off x="6774390" y="2724690"/>
                <a:ext cx="112680" cy="382680"/>
              </p14:xfrm>
            </p:contentPart>
          </mc:Choice>
          <mc:Fallback xmlns="">
            <p:pic>
              <p:nvPicPr>
                <p:cNvPr id="53" name="墨迹 52">
                  <a:extLst>
                    <a:ext uri="{FF2B5EF4-FFF2-40B4-BE49-F238E27FC236}">
                      <a16:creationId xmlns:a16="http://schemas.microsoft.com/office/drawing/2014/main" id="{4BA45B1F-28DA-47AD-AD58-A44C58E76CED}"/>
                    </a:ext>
                  </a:extLst>
                </p:cNvPr>
                <p:cNvPicPr/>
                <p:nvPr/>
              </p:nvPicPr>
              <p:blipFill>
                <a:blip r:embed="rId101"/>
                <a:stretch>
                  <a:fillRect/>
                </a:stretch>
              </p:blipFill>
              <p:spPr>
                <a:xfrm>
                  <a:off x="6756750" y="2706690"/>
                  <a:ext cx="148320" cy="418320"/>
                </a:xfrm>
                <a:prstGeom prst="rect">
                  <a:avLst/>
                </a:prstGeom>
              </p:spPr>
            </p:pic>
          </mc:Fallback>
        </mc:AlternateContent>
      </p:grpSp>
      <p:grpSp>
        <p:nvGrpSpPr>
          <p:cNvPr id="1192969" name="组合 1192968">
            <a:extLst>
              <a:ext uri="{FF2B5EF4-FFF2-40B4-BE49-F238E27FC236}">
                <a16:creationId xmlns:a16="http://schemas.microsoft.com/office/drawing/2014/main" id="{497F209C-D60B-42F3-829B-AFEBF61D4EBA}"/>
              </a:ext>
            </a:extLst>
          </p:cNvPr>
          <p:cNvGrpSpPr/>
          <p:nvPr/>
        </p:nvGrpSpPr>
        <p:grpSpPr>
          <a:xfrm>
            <a:off x="5235750" y="3980730"/>
            <a:ext cx="1361880" cy="564480"/>
            <a:chOff x="5235750" y="3980730"/>
            <a:chExt cx="1361880" cy="564480"/>
          </a:xfrm>
        </p:grpSpPr>
        <mc:AlternateContent xmlns:mc="http://schemas.openxmlformats.org/markup-compatibility/2006" xmlns:p14="http://schemas.microsoft.com/office/powerpoint/2010/main">
          <mc:Choice Requires="p14">
            <p:contentPart p14:bwMode="auto" r:id="rId102">
              <p14:nvContentPartPr>
                <p14:cNvPr id="54" name="墨迹 53">
                  <a:extLst>
                    <a:ext uri="{FF2B5EF4-FFF2-40B4-BE49-F238E27FC236}">
                      <a16:creationId xmlns:a16="http://schemas.microsoft.com/office/drawing/2014/main" id="{A744CA3F-BD39-490A-8C0B-048DC3F8D299}"/>
                    </a:ext>
                  </a:extLst>
                </p14:cNvPr>
                <p14:cNvContentPartPr/>
                <p14:nvPr/>
              </p14:nvContentPartPr>
              <p14:xfrm>
                <a:off x="5362110" y="4171530"/>
                <a:ext cx="209160" cy="67320"/>
              </p14:xfrm>
            </p:contentPart>
          </mc:Choice>
          <mc:Fallback xmlns="">
            <p:pic>
              <p:nvPicPr>
                <p:cNvPr id="54" name="墨迹 53">
                  <a:extLst>
                    <a:ext uri="{FF2B5EF4-FFF2-40B4-BE49-F238E27FC236}">
                      <a16:creationId xmlns:a16="http://schemas.microsoft.com/office/drawing/2014/main" id="{A744CA3F-BD39-490A-8C0B-048DC3F8D299}"/>
                    </a:ext>
                  </a:extLst>
                </p:cNvPr>
                <p:cNvPicPr/>
                <p:nvPr/>
              </p:nvPicPr>
              <p:blipFill>
                <a:blip r:embed="rId103"/>
                <a:stretch>
                  <a:fillRect/>
                </a:stretch>
              </p:blipFill>
              <p:spPr>
                <a:xfrm>
                  <a:off x="5344110" y="4153890"/>
                  <a:ext cx="2448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5" name="墨迹 54">
                  <a:extLst>
                    <a:ext uri="{FF2B5EF4-FFF2-40B4-BE49-F238E27FC236}">
                      <a16:creationId xmlns:a16="http://schemas.microsoft.com/office/drawing/2014/main" id="{9A078669-685E-482A-A192-B3C7FE121A5E}"/>
                    </a:ext>
                  </a:extLst>
                </p14:cNvPr>
                <p14:cNvContentPartPr/>
                <p14:nvPr/>
              </p14:nvContentPartPr>
              <p14:xfrm>
                <a:off x="5408550" y="4211130"/>
                <a:ext cx="117720" cy="202680"/>
              </p14:xfrm>
            </p:contentPart>
          </mc:Choice>
          <mc:Fallback xmlns="">
            <p:pic>
              <p:nvPicPr>
                <p:cNvPr id="55" name="墨迹 54">
                  <a:extLst>
                    <a:ext uri="{FF2B5EF4-FFF2-40B4-BE49-F238E27FC236}">
                      <a16:creationId xmlns:a16="http://schemas.microsoft.com/office/drawing/2014/main" id="{9A078669-685E-482A-A192-B3C7FE121A5E}"/>
                    </a:ext>
                  </a:extLst>
                </p:cNvPr>
                <p:cNvPicPr/>
                <p:nvPr/>
              </p:nvPicPr>
              <p:blipFill>
                <a:blip r:embed="rId105"/>
                <a:stretch>
                  <a:fillRect/>
                </a:stretch>
              </p:blipFill>
              <p:spPr>
                <a:xfrm>
                  <a:off x="5390910" y="4193490"/>
                  <a:ext cx="1533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6" name="墨迹 55">
                  <a:extLst>
                    <a:ext uri="{FF2B5EF4-FFF2-40B4-BE49-F238E27FC236}">
                      <a16:creationId xmlns:a16="http://schemas.microsoft.com/office/drawing/2014/main" id="{3061C82D-58CA-4382-9CCC-A6DDC426A61F}"/>
                    </a:ext>
                  </a:extLst>
                </p14:cNvPr>
                <p14:cNvContentPartPr/>
                <p14:nvPr/>
              </p14:nvContentPartPr>
              <p14:xfrm>
                <a:off x="5529870" y="4292130"/>
                <a:ext cx="67680" cy="174240"/>
              </p14:xfrm>
            </p:contentPart>
          </mc:Choice>
          <mc:Fallback xmlns="">
            <p:pic>
              <p:nvPicPr>
                <p:cNvPr id="56" name="墨迹 55">
                  <a:extLst>
                    <a:ext uri="{FF2B5EF4-FFF2-40B4-BE49-F238E27FC236}">
                      <a16:creationId xmlns:a16="http://schemas.microsoft.com/office/drawing/2014/main" id="{3061C82D-58CA-4382-9CCC-A6DDC426A61F}"/>
                    </a:ext>
                  </a:extLst>
                </p:cNvPr>
                <p:cNvPicPr/>
                <p:nvPr/>
              </p:nvPicPr>
              <p:blipFill>
                <a:blip r:embed="rId107"/>
                <a:stretch>
                  <a:fillRect/>
                </a:stretch>
              </p:blipFill>
              <p:spPr>
                <a:xfrm>
                  <a:off x="5512230" y="4274490"/>
                  <a:ext cx="1033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7" name="墨迹 56">
                  <a:extLst>
                    <a:ext uri="{FF2B5EF4-FFF2-40B4-BE49-F238E27FC236}">
                      <a16:creationId xmlns:a16="http://schemas.microsoft.com/office/drawing/2014/main" id="{328056C3-104C-4396-A78F-E4A8EE6868E1}"/>
                    </a:ext>
                  </a:extLst>
                </p14:cNvPr>
                <p14:cNvContentPartPr/>
                <p14:nvPr/>
              </p14:nvContentPartPr>
              <p14:xfrm>
                <a:off x="5319990" y="4152090"/>
                <a:ext cx="25920" cy="47520"/>
              </p14:xfrm>
            </p:contentPart>
          </mc:Choice>
          <mc:Fallback xmlns="">
            <p:pic>
              <p:nvPicPr>
                <p:cNvPr id="57" name="墨迹 56">
                  <a:extLst>
                    <a:ext uri="{FF2B5EF4-FFF2-40B4-BE49-F238E27FC236}">
                      <a16:creationId xmlns:a16="http://schemas.microsoft.com/office/drawing/2014/main" id="{328056C3-104C-4396-A78F-E4A8EE6868E1}"/>
                    </a:ext>
                  </a:extLst>
                </p:cNvPr>
                <p:cNvPicPr/>
                <p:nvPr/>
              </p:nvPicPr>
              <p:blipFill>
                <a:blip r:embed="rId109"/>
                <a:stretch>
                  <a:fillRect/>
                </a:stretch>
              </p:blipFill>
              <p:spPr>
                <a:xfrm>
                  <a:off x="5302350" y="4134450"/>
                  <a:ext cx="615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8" name="墨迹 57">
                  <a:extLst>
                    <a:ext uri="{FF2B5EF4-FFF2-40B4-BE49-F238E27FC236}">
                      <a16:creationId xmlns:a16="http://schemas.microsoft.com/office/drawing/2014/main" id="{870772D6-A045-4ED1-BAD4-AEFCF1708CC9}"/>
                    </a:ext>
                  </a:extLst>
                </p14:cNvPr>
                <p14:cNvContentPartPr/>
                <p14:nvPr/>
              </p14:nvContentPartPr>
              <p14:xfrm>
                <a:off x="5235750" y="4216530"/>
                <a:ext cx="466200" cy="303840"/>
              </p14:xfrm>
            </p:contentPart>
          </mc:Choice>
          <mc:Fallback xmlns="">
            <p:pic>
              <p:nvPicPr>
                <p:cNvPr id="58" name="墨迹 57">
                  <a:extLst>
                    <a:ext uri="{FF2B5EF4-FFF2-40B4-BE49-F238E27FC236}">
                      <a16:creationId xmlns:a16="http://schemas.microsoft.com/office/drawing/2014/main" id="{870772D6-A045-4ED1-BAD4-AEFCF1708CC9}"/>
                    </a:ext>
                  </a:extLst>
                </p:cNvPr>
                <p:cNvPicPr/>
                <p:nvPr/>
              </p:nvPicPr>
              <p:blipFill>
                <a:blip r:embed="rId111"/>
                <a:stretch>
                  <a:fillRect/>
                </a:stretch>
              </p:blipFill>
              <p:spPr>
                <a:xfrm>
                  <a:off x="5217750" y="4198890"/>
                  <a:ext cx="50184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9" name="墨迹 58">
                  <a:extLst>
                    <a:ext uri="{FF2B5EF4-FFF2-40B4-BE49-F238E27FC236}">
                      <a16:creationId xmlns:a16="http://schemas.microsoft.com/office/drawing/2014/main" id="{67C2B538-4650-482E-B007-A802119F2997}"/>
                    </a:ext>
                  </a:extLst>
                </p14:cNvPr>
                <p14:cNvContentPartPr/>
                <p14:nvPr/>
              </p14:nvContentPartPr>
              <p14:xfrm>
                <a:off x="5726430" y="4025730"/>
                <a:ext cx="279000" cy="105120"/>
              </p14:xfrm>
            </p:contentPart>
          </mc:Choice>
          <mc:Fallback xmlns="">
            <p:pic>
              <p:nvPicPr>
                <p:cNvPr id="59" name="墨迹 58">
                  <a:extLst>
                    <a:ext uri="{FF2B5EF4-FFF2-40B4-BE49-F238E27FC236}">
                      <a16:creationId xmlns:a16="http://schemas.microsoft.com/office/drawing/2014/main" id="{67C2B538-4650-482E-B007-A802119F2997}"/>
                    </a:ext>
                  </a:extLst>
                </p:cNvPr>
                <p:cNvPicPr/>
                <p:nvPr/>
              </p:nvPicPr>
              <p:blipFill>
                <a:blip r:embed="rId113"/>
                <a:stretch>
                  <a:fillRect/>
                </a:stretch>
              </p:blipFill>
              <p:spPr>
                <a:xfrm>
                  <a:off x="5708430" y="4007730"/>
                  <a:ext cx="3146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0" name="墨迹 59">
                  <a:extLst>
                    <a:ext uri="{FF2B5EF4-FFF2-40B4-BE49-F238E27FC236}">
                      <a16:creationId xmlns:a16="http://schemas.microsoft.com/office/drawing/2014/main" id="{832E6F33-83E2-4864-8D80-FC4AE804B962}"/>
                    </a:ext>
                  </a:extLst>
                </p14:cNvPr>
                <p14:cNvContentPartPr/>
                <p14:nvPr/>
              </p14:nvContentPartPr>
              <p14:xfrm>
                <a:off x="5769990" y="4138050"/>
                <a:ext cx="37080" cy="407160"/>
              </p14:xfrm>
            </p:contentPart>
          </mc:Choice>
          <mc:Fallback xmlns="">
            <p:pic>
              <p:nvPicPr>
                <p:cNvPr id="60" name="墨迹 59">
                  <a:extLst>
                    <a:ext uri="{FF2B5EF4-FFF2-40B4-BE49-F238E27FC236}">
                      <a16:creationId xmlns:a16="http://schemas.microsoft.com/office/drawing/2014/main" id="{832E6F33-83E2-4864-8D80-FC4AE804B962}"/>
                    </a:ext>
                  </a:extLst>
                </p:cNvPr>
                <p:cNvPicPr/>
                <p:nvPr/>
              </p:nvPicPr>
              <p:blipFill>
                <a:blip r:embed="rId115"/>
                <a:stretch>
                  <a:fillRect/>
                </a:stretch>
              </p:blipFill>
              <p:spPr>
                <a:xfrm>
                  <a:off x="5752350" y="4120050"/>
                  <a:ext cx="727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1" name="墨迹 60">
                  <a:extLst>
                    <a:ext uri="{FF2B5EF4-FFF2-40B4-BE49-F238E27FC236}">
                      <a16:creationId xmlns:a16="http://schemas.microsoft.com/office/drawing/2014/main" id="{0690CFC0-7E38-4522-B5EE-628E216252F5}"/>
                    </a:ext>
                  </a:extLst>
                </p14:cNvPr>
                <p14:cNvContentPartPr/>
                <p14:nvPr/>
              </p14:nvContentPartPr>
              <p14:xfrm>
                <a:off x="5845230" y="4177650"/>
                <a:ext cx="44280" cy="125640"/>
              </p14:xfrm>
            </p:contentPart>
          </mc:Choice>
          <mc:Fallback xmlns="">
            <p:pic>
              <p:nvPicPr>
                <p:cNvPr id="61" name="墨迹 60">
                  <a:extLst>
                    <a:ext uri="{FF2B5EF4-FFF2-40B4-BE49-F238E27FC236}">
                      <a16:creationId xmlns:a16="http://schemas.microsoft.com/office/drawing/2014/main" id="{0690CFC0-7E38-4522-B5EE-628E216252F5}"/>
                    </a:ext>
                  </a:extLst>
                </p:cNvPr>
                <p:cNvPicPr/>
                <p:nvPr/>
              </p:nvPicPr>
              <p:blipFill>
                <a:blip r:embed="rId117"/>
                <a:stretch>
                  <a:fillRect/>
                </a:stretch>
              </p:blipFill>
              <p:spPr>
                <a:xfrm>
                  <a:off x="5827230" y="4159650"/>
                  <a:ext cx="79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2" name="墨迹 61">
                  <a:extLst>
                    <a:ext uri="{FF2B5EF4-FFF2-40B4-BE49-F238E27FC236}">
                      <a16:creationId xmlns:a16="http://schemas.microsoft.com/office/drawing/2014/main" id="{8C9575BA-FD7B-4F1B-AEE2-9FBA80C247ED}"/>
                    </a:ext>
                  </a:extLst>
                </p14:cNvPr>
                <p14:cNvContentPartPr/>
                <p14:nvPr/>
              </p14:nvContentPartPr>
              <p14:xfrm>
                <a:off x="5926230" y="4163250"/>
                <a:ext cx="101520" cy="87840"/>
              </p14:xfrm>
            </p:contentPart>
          </mc:Choice>
          <mc:Fallback xmlns="">
            <p:pic>
              <p:nvPicPr>
                <p:cNvPr id="62" name="墨迹 61">
                  <a:extLst>
                    <a:ext uri="{FF2B5EF4-FFF2-40B4-BE49-F238E27FC236}">
                      <a16:creationId xmlns:a16="http://schemas.microsoft.com/office/drawing/2014/main" id="{8C9575BA-FD7B-4F1B-AEE2-9FBA80C247ED}"/>
                    </a:ext>
                  </a:extLst>
                </p:cNvPr>
                <p:cNvPicPr/>
                <p:nvPr/>
              </p:nvPicPr>
              <p:blipFill>
                <a:blip r:embed="rId119"/>
                <a:stretch>
                  <a:fillRect/>
                </a:stretch>
              </p:blipFill>
              <p:spPr>
                <a:xfrm>
                  <a:off x="5908230" y="4145610"/>
                  <a:ext cx="1371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3" name="墨迹 62">
                  <a:extLst>
                    <a:ext uri="{FF2B5EF4-FFF2-40B4-BE49-F238E27FC236}">
                      <a16:creationId xmlns:a16="http://schemas.microsoft.com/office/drawing/2014/main" id="{4113289C-33C1-4995-9FD1-8D6A356ACFF7}"/>
                    </a:ext>
                  </a:extLst>
                </p14:cNvPr>
                <p14:cNvContentPartPr/>
                <p14:nvPr/>
              </p14:nvContentPartPr>
              <p14:xfrm>
                <a:off x="5881950" y="4255050"/>
                <a:ext cx="138600" cy="245520"/>
              </p14:xfrm>
            </p:contentPart>
          </mc:Choice>
          <mc:Fallback xmlns="">
            <p:pic>
              <p:nvPicPr>
                <p:cNvPr id="63" name="墨迹 62">
                  <a:extLst>
                    <a:ext uri="{FF2B5EF4-FFF2-40B4-BE49-F238E27FC236}">
                      <a16:creationId xmlns:a16="http://schemas.microsoft.com/office/drawing/2014/main" id="{4113289C-33C1-4995-9FD1-8D6A356ACFF7}"/>
                    </a:ext>
                  </a:extLst>
                </p:cNvPr>
                <p:cNvPicPr/>
                <p:nvPr/>
              </p:nvPicPr>
              <p:blipFill>
                <a:blip r:embed="rId121"/>
                <a:stretch>
                  <a:fillRect/>
                </a:stretch>
              </p:blipFill>
              <p:spPr>
                <a:xfrm>
                  <a:off x="5863950" y="4237410"/>
                  <a:ext cx="17424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92960" name="墨迹 1192959">
                  <a:extLst>
                    <a:ext uri="{FF2B5EF4-FFF2-40B4-BE49-F238E27FC236}">
                      <a16:creationId xmlns:a16="http://schemas.microsoft.com/office/drawing/2014/main" id="{C487FB9F-449F-4703-A522-9FA6DAFBB708}"/>
                    </a:ext>
                  </a:extLst>
                </p14:cNvPr>
                <p14:cNvContentPartPr/>
                <p14:nvPr/>
              </p14:nvContentPartPr>
              <p14:xfrm>
                <a:off x="5840550" y="4376370"/>
                <a:ext cx="30600" cy="68400"/>
              </p14:xfrm>
            </p:contentPart>
          </mc:Choice>
          <mc:Fallback xmlns="">
            <p:pic>
              <p:nvPicPr>
                <p:cNvPr id="1192960" name="墨迹 1192959">
                  <a:extLst>
                    <a:ext uri="{FF2B5EF4-FFF2-40B4-BE49-F238E27FC236}">
                      <a16:creationId xmlns:a16="http://schemas.microsoft.com/office/drawing/2014/main" id="{C487FB9F-449F-4703-A522-9FA6DAFBB708}"/>
                    </a:ext>
                  </a:extLst>
                </p:cNvPr>
                <p:cNvPicPr/>
                <p:nvPr/>
              </p:nvPicPr>
              <p:blipFill>
                <a:blip r:embed="rId123"/>
                <a:stretch>
                  <a:fillRect/>
                </a:stretch>
              </p:blipFill>
              <p:spPr>
                <a:xfrm>
                  <a:off x="5822550" y="4358370"/>
                  <a:ext cx="662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92961" name="墨迹 1192960">
                  <a:extLst>
                    <a:ext uri="{FF2B5EF4-FFF2-40B4-BE49-F238E27FC236}">
                      <a16:creationId xmlns:a16="http://schemas.microsoft.com/office/drawing/2014/main" id="{914185DF-B4FD-4D87-880A-36E315C8A84E}"/>
                    </a:ext>
                  </a:extLst>
                </p14:cNvPr>
                <p14:cNvContentPartPr/>
                <p14:nvPr/>
              </p14:nvContentPartPr>
              <p14:xfrm>
                <a:off x="6093990" y="3980730"/>
                <a:ext cx="186480" cy="401040"/>
              </p14:xfrm>
            </p:contentPart>
          </mc:Choice>
          <mc:Fallback xmlns="">
            <p:pic>
              <p:nvPicPr>
                <p:cNvPr id="1192961" name="墨迹 1192960">
                  <a:extLst>
                    <a:ext uri="{FF2B5EF4-FFF2-40B4-BE49-F238E27FC236}">
                      <a16:creationId xmlns:a16="http://schemas.microsoft.com/office/drawing/2014/main" id="{914185DF-B4FD-4D87-880A-36E315C8A84E}"/>
                    </a:ext>
                  </a:extLst>
                </p:cNvPr>
                <p:cNvPicPr/>
                <p:nvPr/>
              </p:nvPicPr>
              <p:blipFill>
                <a:blip r:embed="rId125"/>
                <a:stretch>
                  <a:fillRect/>
                </a:stretch>
              </p:blipFill>
              <p:spPr>
                <a:xfrm>
                  <a:off x="6076350" y="3962730"/>
                  <a:ext cx="22212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92964" name="墨迹 1192963">
                  <a:extLst>
                    <a:ext uri="{FF2B5EF4-FFF2-40B4-BE49-F238E27FC236}">
                      <a16:creationId xmlns:a16="http://schemas.microsoft.com/office/drawing/2014/main" id="{BFC75FCB-11EF-45FB-8A11-219A9BCADB84}"/>
                    </a:ext>
                  </a:extLst>
                </p14:cNvPr>
                <p14:cNvContentPartPr/>
                <p14:nvPr/>
              </p14:nvContentPartPr>
              <p14:xfrm>
                <a:off x="6156630" y="4075770"/>
                <a:ext cx="167040" cy="233280"/>
              </p14:xfrm>
            </p:contentPart>
          </mc:Choice>
          <mc:Fallback xmlns="">
            <p:pic>
              <p:nvPicPr>
                <p:cNvPr id="1192964" name="墨迹 1192963">
                  <a:extLst>
                    <a:ext uri="{FF2B5EF4-FFF2-40B4-BE49-F238E27FC236}">
                      <a16:creationId xmlns:a16="http://schemas.microsoft.com/office/drawing/2014/main" id="{BFC75FCB-11EF-45FB-8A11-219A9BCADB84}"/>
                    </a:ext>
                  </a:extLst>
                </p:cNvPr>
                <p:cNvPicPr/>
                <p:nvPr/>
              </p:nvPicPr>
              <p:blipFill>
                <a:blip r:embed="rId127"/>
                <a:stretch>
                  <a:fillRect/>
                </a:stretch>
              </p:blipFill>
              <p:spPr>
                <a:xfrm>
                  <a:off x="6138990" y="4058130"/>
                  <a:ext cx="2026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92965" name="墨迹 1192964">
                  <a:extLst>
                    <a:ext uri="{FF2B5EF4-FFF2-40B4-BE49-F238E27FC236}">
                      <a16:creationId xmlns:a16="http://schemas.microsoft.com/office/drawing/2014/main" id="{7E663815-656D-4A27-A996-DBA63A526569}"/>
                    </a:ext>
                  </a:extLst>
                </p14:cNvPr>
                <p14:cNvContentPartPr/>
                <p14:nvPr/>
              </p14:nvContentPartPr>
              <p14:xfrm>
                <a:off x="6154830" y="4179810"/>
                <a:ext cx="256320" cy="46440"/>
              </p14:xfrm>
            </p:contentPart>
          </mc:Choice>
          <mc:Fallback xmlns="">
            <p:pic>
              <p:nvPicPr>
                <p:cNvPr id="1192965" name="墨迹 1192964">
                  <a:extLst>
                    <a:ext uri="{FF2B5EF4-FFF2-40B4-BE49-F238E27FC236}">
                      <a16:creationId xmlns:a16="http://schemas.microsoft.com/office/drawing/2014/main" id="{7E663815-656D-4A27-A996-DBA63A526569}"/>
                    </a:ext>
                  </a:extLst>
                </p:cNvPr>
                <p:cNvPicPr/>
                <p:nvPr/>
              </p:nvPicPr>
              <p:blipFill>
                <a:blip r:embed="rId129"/>
                <a:stretch>
                  <a:fillRect/>
                </a:stretch>
              </p:blipFill>
              <p:spPr>
                <a:xfrm>
                  <a:off x="6137190" y="4162170"/>
                  <a:ext cx="2919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92966" name="墨迹 1192965">
                  <a:extLst>
                    <a:ext uri="{FF2B5EF4-FFF2-40B4-BE49-F238E27FC236}">
                      <a16:creationId xmlns:a16="http://schemas.microsoft.com/office/drawing/2014/main" id="{0B9DF7F2-578D-4428-8F6C-302D11DCC2B9}"/>
                    </a:ext>
                  </a:extLst>
                </p14:cNvPr>
                <p14:cNvContentPartPr/>
                <p14:nvPr/>
              </p14:nvContentPartPr>
              <p14:xfrm>
                <a:off x="6270750" y="4243890"/>
                <a:ext cx="8640" cy="92160"/>
              </p14:xfrm>
            </p:contentPart>
          </mc:Choice>
          <mc:Fallback xmlns="">
            <p:pic>
              <p:nvPicPr>
                <p:cNvPr id="1192966" name="墨迹 1192965">
                  <a:extLst>
                    <a:ext uri="{FF2B5EF4-FFF2-40B4-BE49-F238E27FC236}">
                      <a16:creationId xmlns:a16="http://schemas.microsoft.com/office/drawing/2014/main" id="{0B9DF7F2-578D-4428-8F6C-302D11DCC2B9}"/>
                    </a:ext>
                  </a:extLst>
                </p:cNvPr>
                <p:cNvPicPr/>
                <p:nvPr/>
              </p:nvPicPr>
              <p:blipFill>
                <a:blip r:embed="rId131"/>
                <a:stretch>
                  <a:fillRect/>
                </a:stretch>
              </p:blipFill>
              <p:spPr>
                <a:xfrm>
                  <a:off x="6253110" y="4225890"/>
                  <a:ext cx="442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92967" name="墨迹 1192966">
                  <a:extLst>
                    <a:ext uri="{FF2B5EF4-FFF2-40B4-BE49-F238E27FC236}">
                      <a16:creationId xmlns:a16="http://schemas.microsoft.com/office/drawing/2014/main" id="{A82201D4-3338-498F-A03B-A412CBBFB9B4}"/>
                    </a:ext>
                  </a:extLst>
                </p14:cNvPr>
                <p14:cNvContentPartPr/>
                <p14:nvPr/>
              </p14:nvContentPartPr>
              <p14:xfrm>
                <a:off x="6346350" y="4184130"/>
                <a:ext cx="124560" cy="321840"/>
              </p14:xfrm>
            </p:contentPart>
          </mc:Choice>
          <mc:Fallback xmlns="">
            <p:pic>
              <p:nvPicPr>
                <p:cNvPr id="1192967" name="墨迹 1192966">
                  <a:extLst>
                    <a:ext uri="{FF2B5EF4-FFF2-40B4-BE49-F238E27FC236}">
                      <a16:creationId xmlns:a16="http://schemas.microsoft.com/office/drawing/2014/main" id="{A82201D4-3338-498F-A03B-A412CBBFB9B4}"/>
                    </a:ext>
                  </a:extLst>
                </p:cNvPr>
                <p:cNvPicPr/>
                <p:nvPr/>
              </p:nvPicPr>
              <p:blipFill>
                <a:blip r:embed="rId133"/>
                <a:stretch>
                  <a:fillRect/>
                </a:stretch>
              </p:blipFill>
              <p:spPr>
                <a:xfrm>
                  <a:off x="6328710" y="4166130"/>
                  <a:ext cx="16020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92968" name="墨迹 1192967">
                  <a:extLst>
                    <a:ext uri="{FF2B5EF4-FFF2-40B4-BE49-F238E27FC236}">
                      <a16:creationId xmlns:a16="http://schemas.microsoft.com/office/drawing/2014/main" id="{7342DA36-08DE-4F09-8B3C-3A4CD7BA5A79}"/>
                    </a:ext>
                  </a:extLst>
                </p14:cNvPr>
                <p14:cNvContentPartPr/>
                <p14:nvPr/>
              </p14:nvContentPartPr>
              <p14:xfrm>
                <a:off x="6452910" y="4012770"/>
                <a:ext cx="144720" cy="507600"/>
              </p14:xfrm>
            </p:contentPart>
          </mc:Choice>
          <mc:Fallback xmlns="">
            <p:pic>
              <p:nvPicPr>
                <p:cNvPr id="1192968" name="墨迹 1192967">
                  <a:extLst>
                    <a:ext uri="{FF2B5EF4-FFF2-40B4-BE49-F238E27FC236}">
                      <a16:creationId xmlns:a16="http://schemas.microsoft.com/office/drawing/2014/main" id="{7342DA36-08DE-4F09-8B3C-3A4CD7BA5A79}"/>
                    </a:ext>
                  </a:extLst>
                </p:cNvPr>
                <p:cNvPicPr/>
                <p:nvPr/>
              </p:nvPicPr>
              <p:blipFill>
                <a:blip r:embed="rId135"/>
                <a:stretch>
                  <a:fillRect/>
                </a:stretch>
              </p:blipFill>
              <p:spPr>
                <a:xfrm>
                  <a:off x="6435270" y="3994770"/>
                  <a:ext cx="180360" cy="543240"/>
                </a:xfrm>
                <a:prstGeom prst="rect">
                  <a:avLst/>
                </a:prstGeom>
              </p:spPr>
            </p:pic>
          </mc:Fallback>
        </mc:AlternateContent>
      </p:grpSp>
      <p:grpSp>
        <p:nvGrpSpPr>
          <p:cNvPr id="1193013" name="组合 1193012">
            <a:extLst>
              <a:ext uri="{FF2B5EF4-FFF2-40B4-BE49-F238E27FC236}">
                <a16:creationId xmlns:a16="http://schemas.microsoft.com/office/drawing/2014/main" id="{6BF7F87D-FFC9-41F5-9CC6-465DAAEC6A1D}"/>
              </a:ext>
            </a:extLst>
          </p:cNvPr>
          <p:cNvGrpSpPr/>
          <p:nvPr/>
        </p:nvGrpSpPr>
        <p:grpSpPr>
          <a:xfrm>
            <a:off x="5366790" y="4989450"/>
            <a:ext cx="2353320" cy="563760"/>
            <a:chOff x="5366790" y="4989450"/>
            <a:chExt cx="2353320" cy="563760"/>
          </a:xfrm>
        </p:grpSpPr>
        <mc:AlternateContent xmlns:mc="http://schemas.openxmlformats.org/markup-compatibility/2006" xmlns:p14="http://schemas.microsoft.com/office/powerpoint/2010/main">
          <mc:Choice Requires="p14">
            <p:contentPart p14:bwMode="auto" r:id="rId136">
              <p14:nvContentPartPr>
                <p14:cNvPr id="1192976" name="墨迹 1192975">
                  <a:extLst>
                    <a:ext uri="{FF2B5EF4-FFF2-40B4-BE49-F238E27FC236}">
                      <a16:creationId xmlns:a16="http://schemas.microsoft.com/office/drawing/2014/main" id="{9EF804C0-9131-421E-A230-9789E4E3BF4F}"/>
                    </a:ext>
                  </a:extLst>
                </p14:cNvPr>
                <p14:cNvContentPartPr/>
                <p14:nvPr/>
              </p14:nvContentPartPr>
              <p14:xfrm>
                <a:off x="5425470" y="5175930"/>
                <a:ext cx="153000" cy="52560"/>
              </p14:xfrm>
            </p:contentPart>
          </mc:Choice>
          <mc:Fallback xmlns="">
            <p:pic>
              <p:nvPicPr>
                <p:cNvPr id="1192976" name="墨迹 1192975">
                  <a:extLst>
                    <a:ext uri="{FF2B5EF4-FFF2-40B4-BE49-F238E27FC236}">
                      <a16:creationId xmlns:a16="http://schemas.microsoft.com/office/drawing/2014/main" id="{9EF804C0-9131-421E-A230-9789E4E3BF4F}"/>
                    </a:ext>
                  </a:extLst>
                </p:cNvPr>
                <p:cNvPicPr/>
                <p:nvPr/>
              </p:nvPicPr>
              <p:blipFill>
                <a:blip r:embed="rId137"/>
                <a:stretch>
                  <a:fillRect/>
                </a:stretch>
              </p:blipFill>
              <p:spPr>
                <a:xfrm>
                  <a:off x="5407470" y="5158290"/>
                  <a:ext cx="1886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92977" name="墨迹 1192976">
                  <a:extLst>
                    <a:ext uri="{FF2B5EF4-FFF2-40B4-BE49-F238E27FC236}">
                      <a16:creationId xmlns:a16="http://schemas.microsoft.com/office/drawing/2014/main" id="{CB83944F-C8D5-48E5-B073-A5906581E653}"/>
                    </a:ext>
                  </a:extLst>
                </p14:cNvPr>
                <p14:cNvContentPartPr/>
                <p14:nvPr/>
              </p14:nvContentPartPr>
              <p14:xfrm>
                <a:off x="5366790" y="5290050"/>
                <a:ext cx="271080" cy="50760"/>
              </p14:xfrm>
            </p:contentPart>
          </mc:Choice>
          <mc:Fallback xmlns="">
            <p:pic>
              <p:nvPicPr>
                <p:cNvPr id="1192977" name="墨迹 1192976">
                  <a:extLst>
                    <a:ext uri="{FF2B5EF4-FFF2-40B4-BE49-F238E27FC236}">
                      <a16:creationId xmlns:a16="http://schemas.microsoft.com/office/drawing/2014/main" id="{CB83944F-C8D5-48E5-B073-A5906581E653}"/>
                    </a:ext>
                  </a:extLst>
                </p:cNvPr>
                <p:cNvPicPr/>
                <p:nvPr/>
              </p:nvPicPr>
              <p:blipFill>
                <a:blip r:embed="rId139"/>
                <a:stretch>
                  <a:fillRect/>
                </a:stretch>
              </p:blipFill>
              <p:spPr>
                <a:xfrm>
                  <a:off x="5349150" y="5272410"/>
                  <a:ext cx="3067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92978" name="墨迹 1192977">
                  <a:extLst>
                    <a:ext uri="{FF2B5EF4-FFF2-40B4-BE49-F238E27FC236}">
                      <a16:creationId xmlns:a16="http://schemas.microsoft.com/office/drawing/2014/main" id="{B29F2FDD-C7E8-4346-8DB2-37285D206E08}"/>
                    </a:ext>
                  </a:extLst>
                </p14:cNvPr>
                <p14:cNvContentPartPr/>
                <p14:nvPr/>
              </p14:nvContentPartPr>
              <p14:xfrm>
                <a:off x="5776110" y="5102850"/>
                <a:ext cx="168840" cy="38880"/>
              </p14:xfrm>
            </p:contentPart>
          </mc:Choice>
          <mc:Fallback xmlns="">
            <p:pic>
              <p:nvPicPr>
                <p:cNvPr id="1192978" name="墨迹 1192977">
                  <a:extLst>
                    <a:ext uri="{FF2B5EF4-FFF2-40B4-BE49-F238E27FC236}">
                      <a16:creationId xmlns:a16="http://schemas.microsoft.com/office/drawing/2014/main" id="{B29F2FDD-C7E8-4346-8DB2-37285D206E08}"/>
                    </a:ext>
                  </a:extLst>
                </p:cNvPr>
                <p:cNvPicPr/>
                <p:nvPr/>
              </p:nvPicPr>
              <p:blipFill>
                <a:blip r:embed="rId141"/>
                <a:stretch>
                  <a:fillRect/>
                </a:stretch>
              </p:blipFill>
              <p:spPr>
                <a:xfrm>
                  <a:off x="5758110" y="5084850"/>
                  <a:ext cx="2044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92979" name="墨迹 1192978">
                  <a:extLst>
                    <a:ext uri="{FF2B5EF4-FFF2-40B4-BE49-F238E27FC236}">
                      <a16:creationId xmlns:a16="http://schemas.microsoft.com/office/drawing/2014/main" id="{0BF6609A-CD48-4C82-8F34-94A47DBC5008}"/>
                    </a:ext>
                  </a:extLst>
                </p14:cNvPr>
                <p14:cNvContentPartPr/>
                <p14:nvPr/>
              </p14:nvContentPartPr>
              <p14:xfrm>
                <a:off x="5691510" y="5115810"/>
                <a:ext cx="211320" cy="345960"/>
              </p14:xfrm>
            </p:contentPart>
          </mc:Choice>
          <mc:Fallback xmlns="">
            <p:pic>
              <p:nvPicPr>
                <p:cNvPr id="1192979" name="墨迹 1192978">
                  <a:extLst>
                    <a:ext uri="{FF2B5EF4-FFF2-40B4-BE49-F238E27FC236}">
                      <a16:creationId xmlns:a16="http://schemas.microsoft.com/office/drawing/2014/main" id="{0BF6609A-CD48-4C82-8F34-94A47DBC5008}"/>
                    </a:ext>
                  </a:extLst>
                </p:cNvPr>
                <p:cNvPicPr/>
                <p:nvPr/>
              </p:nvPicPr>
              <p:blipFill>
                <a:blip r:embed="rId143"/>
                <a:stretch>
                  <a:fillRect/>
                </a:stretch>
              </p:blipFill>
              <p:spPr>
                <a:xfrm>
                  <a:off x="5673870" y="5097810"/>
                  <a:ext cx="24696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92980" name="墨迹 1192979">
                  <a:extLst>
                    <a:ext uri="{FF2B5EF4-FFF2-40B4-BE49-F238E27FC236}">
                      <a16:creationId xmlns:a16="http://schemas.microsoft.com/office/drawing/2014/main" id="{AACF5C3E-40A7-446C-B959-88F13069484A}"/>
                    </a:ext>
                  </a:extLst>
                </p14:cNvPr>
                <p14:cNvContentPartPr/>
                <p14:nvPr/>
              </p14:nvContentPartPr>
              <p14:xfrm>
                <a:off x="5802750" y="5267730"/>
                <a:ext cx="129960" cy="227520"/>
              </p14:xfrm>
            </p:contentPart>
          </mc:Choice>
          <mc:Fallback xmlns="">
            <p:pic>
              <p:nvPicPr>
                <p:cNvPr id="1192980" name="墨迹 1192979">
                  <a:extLst>
                    <a:ext uri="{FF2B5EF4-FFF2-40B4-BE49-F238E27FC236}">
                      <a16:creationId xmlns:a16="http://schemas.microsoft.com/office/drawing/2014/main" id="{AACF5C3E-40A7-446C-B959-88F13069484A}"/>
                    </a:ext>
                  </a:extLst>
                </p:cNvPr>
                <p:cNvPicPr/>
                <p:nvPr/>
              </p:nvPicPr>
              <p:blipFill>
                <a:blip r:embed="rId145"/>
                <a:stretch>
                  <a:fillRect/>
                </a:stretch>
              </p:blipFill>
              <p:spPr>
                <a:xfrm>
                  <a:off x="5785110" y="5250090"/>
                  <a:ext cx="1656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92981" name="墨迹 1192980">
                  <a:extLst>
                    <a:ext uri="{FF2B5EF4-FFF2-40B4-BE49-F238E27FC236}">
                      <a16:creationId xmlns:a16="http://schemas.microsoft.com/office/drawing/2014/main" id="{03A04E36-2FD9-4B1E-8C35-B7378B706A77}"/>
                    </a:ext>
                  </a:extLst>
                </p14:cNvPr>
                <p14:cNvContentPartPr/>
                <p14:nvPr/>
              </p14:nvContentPartPr>
              <p14:xfrm>
                <a:off x="6095790" y="5049570"/>
                <a:ext cx="45720" cy="26280"/>
              </p14:xfrm>
            </p:contentPart>
          </mc:Choice>
          <mc:Fallback xmlns="">
            <p:pic>
              <p:nvPicPr>
                <p:cNvPr id="1192981" name="墨迹 1192980">
                  <a:extLst>
                    <a:ext uri="{FF2B5EF4-FFF2-40B4-BE49-F238E27FC236}">
                      <a16:creationId xmlns:a16="http://schemas.microsoft.com/office/drawing/2014/main" id="{03A04E36-2FD9-4B1E-8C35-B7378B706A77}"/>
                    </a:ext>
                  </a:extLst>
                </p:cNvPr>
                <p:cNvPicPr/>
                <p:nvPr/>
              </p:nvPicPr>
              <p:blipFill>
                <a:blip r:embed="rId147"/>
                <a:stretch>
                  <a:fillRect/>
                </a:stretch>
              </p:blipFill>
              <p:spPr>
                <a:xfrm>
                  <a:off x="6078150" y="5031930"/>
                  <a:ext cx="813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92982" name="墨迹 1192981">
                  <a:extLst>
                    <a:ext uri="{FF2B5EF4-FFF2-40B4-BE49-F238E27FC236}">
                      <a16:creationId xmlns:a16="http://schemas.microsoft.com/office/drawing/2014/main" id="{605DAF6B-69F9-4B52-BE23-1A06D342462D}"/>
                    </a:ext>
                  </a:extLst>
                </p14:cNvPr>
                <p14:cNvContentPartPr/>
                <p14:nvPr/>
              </p14:nvContentPartPr>
              <p14:xfrm>
                <a:off x="5948550" y="5112210"/>
                <a:ext cx="192960" cy="64800"/>
              </p14:xfrm>
            </p:contentPart>
          </mc:Choice>
          <mc:Fallback xmlns="">
            <p:pic>
              <p:nvPicPr>
                <p:cNvPr id="1192982" name="墨迹 1192981">
                  <a:extLst>
                    <a:ext uri="{FF2B5EF4-FFF2-40B4-BE49-F238E27FC236}">
                      <a16:creationId xmlns:a16="http://schemas.microsoft.com/office/drawing/2014/main" id="{605DAF6B-69F9-4B52-BE23-1A06D342462D}"/>
                    </a:ext>
                  </a:extLst>
                </p:cNvPr>
                <p:cNvPicPr/>
                <p:nvPr/>
              </p:nvPicPr>
              <p:blipFill>
                <a:blip r:embed="rId149"/>
                <a:stretch>
                  <a:fillRect/>
                </a:stretch>
              </p:blipFill>
              <p:spPr>
                <a:xfrm>
                  <a:off x="5930910" y="5094570"/>
                  <a:ext cx="2286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92983" name="墨迹 1192982">
                  <a:extLst>
                    <a:ext uri="{FF2B5EF4-FFF2-40B4-BE49-F238E27FC236}">
                      <a16:creationId xmlns:a16="http://schemas.microsoft.com/office/drawing/2014/main" id="{78495112-9502-4D84-BA58-0B8E300FEF61}"/>
                    </a:ext>
                  </a:extLst>
                </p14:cNvPr>
                <p14:cNvContentPartPr/>
                <p14:nvPr/>
              </p14:nvContentPartPr>
              <p14:xfrm>
                <a:off x="6047910" y="5128050"/>
                <a:ext cx="117720" cy="207360"/>
              </p14:xfrm>
            </p:contentPart>
          </mc:Choice>
          <mc:Fallback xmlns="">
            <p:pic>
              <p:nvPicPr>
                <p:cNvPr id="1192983" name="墨迹 1192982">
                  <a:extLst>
                    <a:ext uri="{FF2B5EF4-FFF2-40B4-BE49-F238E27FC236}">
                      <a16:creationId xmlns:a16="http://schemas.microsoft.com/office/drawing/2014/main" id="{78495112-9502-4D84-BA58-0B8E300FEF61}"/>
                    </a:ext>
                  </a:extLst>
                </p:cNvPr>
                <p:cNvPicPr/>
                <p:nvPr/>
              </p:nvPicPr>
              <p:blipFill>
                <a:blip r:embed="rId151"/>
                <a:stretch>
                  <a:fillRect/>
                </a:stretch>
              </p:blipFill>
              <p:spPr>
                <a:xfrm>
                  <a:off x="6030270" y="5110410"/>
                  <a:ext cx="1533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92984" name="墨迹 1192983">
                  <a:extLst>
                    <a:ext uri="{FF2B5EF4-FFF2-40B4-BE49-F238E27FC236}">
                      <a16:creationId xmlns:a16="http://schemas.microsoft.com/office/drawing/2014/main" id="{6CD2D999-9139-48E6-973D-8265DA31FEFA}"/>
                    </a:ext>
                  </a:extLst>
                </p14:cNvPr>
                <p14:cNvContentPartPr/>
                <p14:nvPr/>
              </p14:nvContentPartPr>
              <p14:xfrm>
                <a:off x="6000030" y="5329650"/>
                <a:ext cx="118080" cy="170280"/>
              </p14:xfrm>
            </p:contentPart>
          </mc:Choice>
          <mc:Fallback xmlns="">
            <p:pic>
              <p:nvPicPr>
                <p:cNvPr id="1192984" name="墨迹 1192983">
                  <a:extLst>
                    <a:ext uri="{FF2B5EF4-FFF2-40B4-BE49-F238E27FC236}">
                      <a16:creationId xmlns:a16="http://schemas.microsoft.com/office/drawing/2014/main" id="{6CD2D999-9139-48E6-973D-8265DA31FEFA}"/>
                    </a:ext>
                  </a:extLst>
                </p:cNvPr>
                <p:cNvPicPr/>
                <p:nvPr/>
              </p:nvPicPr>
              <p:blipFill>
                <a:blip r:embed="rId153"/>
                <a:stretch>
                  <a:fillRect/>
                </a:stretch>
              </p:blipFill>
              <p:spPr>
                <a:xfrm>
                  <a:off x="5982030" y="5312010"/>
                  <a:ext cx="1537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92985" name="墨迹 1192984">
                  <a:extLst>
                    <a:ext uri="{FF2B5EF4-FFF2-40B4-BE49-F238E27FC236}">
                      <a16:creationId xmlns:a16="http://schemas.microsoft.com/office/drawing/2014/main" id="{86F7B911-7F57-46B0-B3AC-1C798CF63B7B}"/>
                    </a:ext>
                  </a:extLst>
                </p14:cNvPr>
                <p14:cNvContentPartPr/>
                <p14:nvPr/>
              </p14:nvContentPartPr>
              <p14:xfrm>
                <a:off x="6121710" y="5341170"/>
                <a:ext cx="143280" cy="212040"/>
              </p14:xfrm>
            </p:contentPart>
          </mc:Choice>
          <mc:Fallback xmlns="">
            <p:pic>
              <p:nvPicPr>
                <p:cNvPr id="1192985" name="墨迹 1192984">
                  <a:extLst>
                    <a:ext uri="{FF2B5EF4-FFF2-40B4-BE49-F238E27FC236}">
                      <a16:creationId xmlns:a16="http://schemas.microsoft.com/office/drawing/2014/main" id="{86F7B911-7F57-46B0-B3AC-1C798CF63B7B}"/>
                    </a:ext>
                  </a:extLst>
                </p:cNvPr>
                <p:cNvPicPr/>
                <p:nvPr/>
              </p:nvPicPr>
              <p:blipFill>
                <a:blip r:embed="rId155"/>
                <a:stretch>
                  <a:fillRect/>
                </a:stretch>
              </p:blipFill>
              <p:spPr>
                <a:xfrm>
                  <a:off x="6104070" y="5323530"/>
                  <a:ext cx="1789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92986" name="墨迹 1192985">
                  <a:extLst>
                    <a:ext uri="{FF2B5EF4-FFF2-40B4-BE49-F238E27FC236}">
                      <a16:creationId xmlns:a16="http://schemas.microsoft.com/office/drawing/2014/main" id="{9FBD53F3-C608-4327-A56F-4FB5C3FAFC4D}"/>
                    </a:ext>
                  </a:extLst>
                </p14:cNvPr>
                <p14:cNvContentPartPr/>
                <p14:nvPr/>
              </p14:nvContentPartPr>
              <p14:xfrm>
                <a:off x="6397830" y="5070810"/>
                <a:ext cx="235080" cy="83160"/>
              </p14:xfrm>
            </p:contentPart>
          </mc:Choice>
          <mc:Fallback xmlns="">
            <p:pic>
              <p:nvPicPr>
                <p:cNvPr id="1192986" name="墨迹 1192985">
                  <a:extLst>
                    <a:ext uri="{FF2B5EF4-FFF2-40B4-BE49-F238E27FC236}">
                      <a16:creationId xmlns:a16="http://schemas.microsoft.com/office/drawing/2014/main" id="{9FBD53F3-C608-4327-A56F-4FB5C3FAFC4D}"/>
                    </a:ext>
                  </a:extLst>
                </p:cNvPr>
                <p:cNvPicPr/>
                <p:nvPr/>
              </p:nvPicPr>
              <p:blipFill>
                <a:blip r:embed="rId157"/>
                <a:stretch>
                  <a:fillRect/>
                </a:stretch>
              </p:blipFill>
              <p:spPr>
                <a:xfrm>
                  <a:off x="6380190" y="5053170"/>
                  <a:ext cx="2707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92987" name="墨迹 1192986">
                  <a:extLst>
                    <a:ext uri="{FF2B5EF4-FFF2-40B4-BE49-F238E27FC236}">
                      <a16:creationId xmlns:a16="http://schemas.microsoft.com/office/drawing/2014/main" id="{386E7CBB-4FC2-4BC4-BD38-240D6FB3FEE5}"/>
                    </a:ext>
                  </a:extLst>
                </p14:cNvPr>
                <p14:cNvContentPartPr/>
                <p14:nvPr/>
              </p14:nvContentPartPr>
              <p14:xfrm>
                <a:off x="6462990" y="5040570"/>
                <a:ext cx="20880" cy="154080"/>
              </p14:xfrm>
            </p:contentPart>
          </mc:Choice>
          <mc:Fallback xmlns="">
            <p:pic>
              <p:nvPicPr>
                <p:cNvPr id="1192987" name="墨迹 1192986">
                  <a:extLst>
                    <a:ext uri="{FF2B5EF4-FFF2-40B4-BE49-F238E27FC236}">
                      <a16:creationId xmlns:a16="http://schemas.microsoft.com/office/drawing/2014/main" id="{386E7CBB-4FC2-4BC4-BD38-240D6FB3FEE5}"/>
                    </a:ext>
                  </a:extLst>
                </p:cNvPr>
                <p:cNvPicPr/>
                <p:nvPr/>
              </p:nvPicPr>
              <p:blipFill>
                <a:blip r:embed="rId159"/>
                <a:stretch>
                  <a:fillRect/>
                </a:stretch>
              </p:blipFill>
              <p:spPr>
                <a:xfrm>
                  <a:off x="6444990" y="5022930"/>
                  <a:ext cx="56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92988" name="墨迹 1192987">
                  <a:extLst>
                    <a:ext uri="{FF2B5EF4-FFF2-40B4-BE49-F238E27FC236}">
                      <a16:creationId xmlns:a16="http://schemas.microsoft.com/office/drawing/2014/main" id="{AB9DB0FA-A2F9-4C39-8403-73C0811FAC9D}"/>
                    </a:ext>
                  </a:extLst>
                </p14:cNvPr>
                <p14:cNvContentPartPr/>
                <p14:nvPr/>
              </p14:nvContentPartPr>
              <p14:xfrm>
                <a:off x="6570630" y="5031930"/>
                <a:ext cx="24120" cy="126360"/>
              </p14:xfrm>
            </p:contentPart>
          </mc:Choice>
          <mc:Fallback xmlns="">
            <p:pic>
              <p:nvPicPr>
                <p:cNvPr id="1192988" name="墨迹 1192987">
                  <a:extLst>
                    <a:ext uri="{FF2B5EF4-FFF2-40B4-BE49-F238E27FC236}">
                      <a16:creationId xmlns:a16="http://schemas.microsoft.com/office/drawing/2014/main" id="{AB9DB0FA-A2F9-4C39-8403-73C0811FAC9D}"/>
                    </a:ext>
                  </a:extLst>
                </p:cNvPr>
                <p:cNvPicPr/>
                <p:nvPr/>
              </p:nvPicPr>
              <p:blipFill>
                <a:blip r:embed="rId161"/>
                <a:stretch>
                  <a:fillRect/>
                </a:stretch>
              </p:blipFill>
              <p:spPr>
                <a:xfrm>
                  <a:off x="6552630" y="5013930"/>
                  <a:ext cx="597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92989" name="墨迹 1192988">
                  <a:extLst>
                    <a:ext uri="{FF2B5EF4-FFF2-40B4-BE49-F238E27FC236}">
                      <a16:creationId xmlns:a16="http://schemas.microsoft.com/office/drawing/2014/main" id="{73D398A8-3B56-4727-A553-EB52ED165E49}"/>
                    </a:ext>
                  </a:extLst>
                </p14:cNvPr>
                <p14:cNvContentPartPr/>
                <p14:nvPr/>
              </p14:nvContentPartPr>
              <p14:xfrm>
                <a:off x="6442830" y="5212650"/>
                <a:ext cx="189720" cy="237960"/>
              </p14:xfrm>
            </p:contentPart>
          </mc:Choice>
          <mc:Fallback xmlns="">
            <p:pic>
              <p:nvPicPr>
                <p:cNvPr id="1192989" name="墨迹 1192988">
                  <a:extLst>
                    <a:ext uri="{FF2B5EF4-FFF2-40B4-BE49-F238E27FC236}">
                      <a16:creationId xmlns:a16="http://schemas.microsoft.com/office/drawing/2014/main" id="{73D398A8-3B56-4727-A553-EB52ED165E49}"/>
                    </a:ext>
                  </a:extLst>
                </p:cNvPr>
                <p:cNvPicPr/>
                <p:nvPr/>
              </p:nvPicPr>
              <p:blipFill>
                <a:blip r:embed="rId163"/>
                <a:stretch>
                  <a:fillRect/>
                </a:stretch>
              </p:blipFill>
              <p:spPr>
                <a:xfrm>
                  <a:off x="6425190" y="5195010"/>
                  <a:ext cx="22536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92990" name="墨迹 1192989">
                  <a:extLst>
                    <a:ext uri="{FF2B5EF4-FFF2-40B4-BE49-F238E27FC236}">
                      <a16:creationId xmlns:a16="http://schemas.microsoft.com/office/drawing/2014/main" id="{62227C27-3D94-4E0A-98C5-FC1F928542CA}"/>
                    </a:ext>
                  </a:extLst>
                </p14:cNvPr>
                <p14:cNvContentPartPr/>
                <p14:nvPr/>
              </p14:nvContentPartPr>
              <p14:xfrm>
                <a:off x="6401430" y="5158290"/>
                <a:ext cx="171000" cy="236880"/>
              </p14:xfrm>
            </p:contentPart>
          </mc:Choice>
          <mc:Fallback xmlns="">
            <p:pic>
              <p:nvPicPr>
                <p:cNvPr id="1192990" name="墨迹 1192989">
                  <a:extLst>
                    <a:ext uri="{FF2B5EF4-FFF2-40B4-BE49-F238E27FC236}">
                      <a16:creationId xmlns:a16="http://schemas.microsoft.com/office/drawing/2014/main" id="{62227C27-3D94-4E0A-98C5-FC1F928542CA}"/>
                    </a:ext>
                  </a:extLst>
                </p:cNvPr>
                <p:cNvPicPr/>
                <p:nvPr/>
              </p:nvPicPr>
              <p:blipFill>
                <a:blip r:embed="rId165"/>
                <a:stretch>
                  <a:fillRect/>
                </a:stretch>
              </p:blipFill>
              <p:spPr>
                <a:xfrm>
                  <a:off x="6383790" y="5140650"/>
                  <a:ext cx="2066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92991" name="墨迹 1192990">
                  <a:extLst>
                    <a:ext uri="{FF2B5EF4-FFF2-40B4-BE49-F238E27FC236}">
                      <a16:creationId xmlns:a16="http://schemas.microsoft.com/office/drawing/2014/main" id="{25E6B71C-F63D-4032-B021-CC9BB8C901B3}"/>
                    </a:ext>
                  </a:extLst>
                </p14:cNvPr>
                <p14:cNvContentPartPr/>
                <p14:nvPr/>
              </p14:nvContentPartPr>
              <p14:xfrm>
                <a:off x="6684030" y="5283570"/>
                <a:ext cx="22320" cy="50040"/>
              </p14:xfrm>
            </p:contentPart>
          </mc:Choice>
          <mc:Fallback xmlns="">
            <p:pic>
              <p:nvPicPr>
                <p:cNvPr id="1192991" name="墨迹 1192990">
                  <a:extLst>
                    <a:ext uri="{FF2B5EF4-FFF2-40B4-BE49-F238E27FC236}">
                      <a16:creationId xmlns:a16="http://schemas.microsoft.com/office/drawing/2014/main" id="{25E6B71C-F63D-4032-B021-CC9BB8C901B3}"/>
                    </a:ext>
                  </a:extLst>
                </p:cNvPr>
                <p:cNvPicPr/>
                <p:nvPr/>
              </p:nvPicPr>
              <p:blipFill>
                <a:blip r:embed="rId167"/>
                <a:stretch>
                  <a:fillRect/>
                </a:stretch>
              </p:blipFill>
              <p:spPr>
                <a:xfrm>
                  <a:off x="6666390" y="5265930"/>
                  <a:ext cx="579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92992" name="墨迹 1192991">
                  <a:extLst>
                    <a:ext uri="{FF2B5EF4-FFF2-40B4-BE49-F238E27FC236}">
                      <a16:creationId xmlns:a16="http://schemas.microsoft.com/office/drawing/2014/main" id="{2FD32672-6CE8-4318-9BD8-6F5E9E3B4C18}"/>
                    </a:ext>
                  </a:extLst>
                </p14:cNvPr>
                <p14:cNvContentPartPr/>
                <p14:nvPr/>
              </p14:nvContentPartPr>
              <p14:xfrm>
                <a:off x="6802470" y="5101770"/>
                <a:ext cx="39240" cy="53640"/>
              </p14:xfrm>
            </p:contentPart>
          </mc:Choice>
          <mc:Fallback xmlns="">
            <p:pic>
              <p:nvPicPr>
                <p:cNvPr id="1192992" name="墨迹 1192991">
                  <a:extLst>
                    <a:ext uri="{FF2B5EF4-FFF2-40B4-BE49-F238E27FC236}">
                      <a16:creationId xmlns:a16="http://schemas.microsoft.com/office/drawing/2014/main" id="{2FD32672-6CE8-4318-9BD8-6F5E9E3B4C18}"/>
                    </a:ext>
                  </a:extLst>
                </p:cNvPr>
                <p:cNvPicPr/>
                <p:nvPr/>
              </p:nvPicPr>
              <p:blipFill>
                <a:blip r:embed="rId169"/>
                <a:stretch>
                  <a:fillRect/>
                </a:stretch>
              </p:blipFill>
              <p:spPr>
                <a:xfrm>
                  <a:off x="6784470" y="5083770"/>
                  <a:ext cx="748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92993" name="墨迹 1192992">
                  <a:extLst>
                    <a:ext uri="{FF2B5EF4-FFF2-40B4-BE49-F238E27FC236}">
                      <a16:creationId xmlns:a16="http://schemas.microsoft.com/office/drawing/2014/main" id="{EEDA8FE7-7DEC-4E3E-88A3-5572AA8B222D}"/>
                    </a:ext>
                  </a:extLst>
                </p14:cNvPr>
                <p14:cNvContentPartPr/>
                <p14:nvPr/>
              </p14:nvContentPartPr>
              <p14:xfrm>
                <a:off x="6763590" y="5057850"/>
                <a:ext cx="180360" cy="186480"/>
              </p14:xfrm>
            </p:contentPart>
          </mc:Choice>
          <mc:Fallback xmlns="">
            <p:pic>
              <p:nvPicPr>
                <p:cNvPr id="1192993" name="墨迹 1192992">
                  <a:extLst>
                    <a:ext uri="{FF2B5EF4-FFF2-40B4-BE49-F238E27FC236}">
                      <a16:creationId xmlns:a16="http://schemas.microsoft.com/office/drawing/2014/main" id="{EEDA8FE7-7DEC-4E3E-88A3-5572AA8B222D}"/>
                    </a:ext>
                  </a:extLst>
                </p:cNvPr>
                <p:cNvPicPr/>
                <p:nvPr/>
              </p:nvPicPr>
              <p:blipFill>
                <a:blip r:embed="rId171"/>
                <a:stretch>
                  <a:fillRect/>
                </a:stretch>
              </p:blipFill>
              <p:spPr>
                <a:xfrm>
                  <a:off x="6745950" y="5040210"/>
                  <a:ext cx="2160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92994" name="墨迹 1192993">
                  <a:extLst>
                    <a:ext uri="{FF2B5EF4-FFF2-40B4-BE49-F238E27FC236}">
                      <a16:creationId xmlns:a16="http://schemas.microsoft.com/office/drawing/2014/main" id="{632D1FD8-6117-43DC-BE14-0676CEC130EF}"/>
                    </a:ext>
                  </a:extLst>
                </p14:cNvPr>
                <p14:cNvContentPartPr/>
                <p14:nvPr/>
              </p14:nvContentPartPr>
              <p14:xfrm>
                <a:off x="6771510" y="5012490"/>
                <a:ext cx="116640" cy="397080"/>
              </p14:xfrm>
            </p:contentPart>
          </mc:Choice>
          <mc:Fallback xmlns="">
            <p:pic>
              <p:nvPicPr>
                <p:cNvPr id="1192994" name="墨迹 1192993">
                  <a:extLst>
                    <a:ext uri="{FF2B5EF4-FFF2-40B4-BE49-F238E27FC236}">
                      <a16:creationId xmlns:a16="http://schemas.microsoft.com/office/drawing/2014/main" id="{632D1FD8-6117-43DC-BE14-0676CEC130EF}"/>
                    </a:ext>
                  </a:extLst>
                </p:cNvPr>
                <p:cNvPicPr/>
                <p:nvPr/>
              </p:nvPicPr>
              <p:blipFill>
                <a:blip r:embed="rId173"/>
                <a:stretch>
                  <a:fillRect/>
                </a:stretch>
              </p:blipFill>
              <p:spPr>
                <a:xfrm>
                  <a:off x="6753510" y="4994490"/>
                  <a:ext cx="15228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92995" name="墨迹 1192994">
                  <a:extLst>
                    <a:ext uri="{FF2B5EF4-FFF2-40B4-BE49-F238E27FC236}">
                      <a16:creationId xmlns:a16="http://schemas.microsoft.com/office/drawing/2014/main" id="{070106EB-F8CF-469B-BE0A-489426AE9B72}"/>
                    </a:ext>
                  </a:extLst>
                </p14:cNvPr>
                <p14:cNvContentPartPr/>
                <p14:nvPr/>
              </p14:nvContentPartPr>
              <p14:xfrm>
                <a:off x="6891030" y="4989450"/>
                <a:ext cx="207720" cy="349200"/>
              </p14:xfrm>
            </p:contentPart>
          </mc:Choice>
          <mc:Fallback xmlns="">
            <p:pic>
              <p:nvPicPr>
                <p:cNvPr id="1192995" name="墨迹 1192994">
                  <a:extLst>
                    <a:ext uri="{FF2B5EF4-FFF2-40B4-BE49-F238E27FC236}">
                      <a16:creationId xmlns:a16="http://schemas.microsoft.com/office/drawing/2014/main" id="{070106EB-F8CF-469B-BE0A-489426AE9B72}"/>
                    </a:ext>
                  </a:extLst>
                </p:cNvPr>
                <p:cNvPicPr/>
                <p:nvPr/>
              </p:nvPicPr>
              <p:blipFill>
                <a:blip r:embed="rId175"/>
                <a:stretch>
                  <a:fillRect/>
                </a:stretch>
              </p:blipFill>
              <p:spPr>
                <a:xfrm>
                  <a:off x="6873030" y="4971450"/>
                  <a:ext cx="24336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92996" name="墨迹 1192995">
                  <a:extLst>
                    <a:ext uri="{FF2B5EF4-FFF2-40B4-BE49-F238E27FC236}">
                      <a16:creationId xmlns:a16="http://schemas.microsoft.com/office/drawing/2014/main" id="{FBFC2350-FDDB-4125-ABF2-958060C22435}"/>
                    </a:ext>
                  </a:extLst>
                </p14:cNvPr>
                <p14:cNvContentPartPr/>
                <p14:nvPr/>
              </p14:nvContentPartPr>
              <p14:xfrm>
                <a:off x="6952950" y="5020050"/>
                <a:ext cx="189000" cy="49320"/>
              </p14:xfrm>
            </p:contentPart>
          </mc:Choice>
          <mc:Fallback xmlns="">
            <p:pic>
              <p:nvPicPr>
                <p:cNvPr id="1192996" name="墨迹 1192995">
                  <a:extLst>
                    <a:ext uri="{FF2B5EF4-FFF2-40B4-BE49-F238E27FC236}">
                      <a16:creationId xmlns:a16="http://schemas.microsoft.com/office/drawing/2014/main" id="{FBFC2350-FDDB-4125-ABF2-958060C22435}"/>
                    </a:ext>
                  </a:extLst>
                </p:cNvPr>
                <p:cNvPicPr/>
                <p:nvPr/>
              </p:nvPicPr>
              <p:blipFill>
                <a:blip r:embed="rId177"/>
                <a:stretch>
                  <a:fillRect/>
                </a:stretch>
              </p:blipFill>
              <p:spPr>
                <a:xfrm>
                  <a:off x="6935310" y="5002050"/>
                  <a:ext cx="2246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92997" name="墨迹 1192996">
                  <a:extLst>
                    <a:ext uri="{FF2B5EF4-FFF2-40B4-BE49-F238E27FC236}">
                      <a16:creationId xmlns:a16="http://schemas.microsoft.com/office/drawing/2014/main" id="{595A9D2B-F7D1-45F6-B9D4-22BD9874DC4A}"/>
                    </a:ext>
                  </a:extLst>
                </p14:cNvPr>
                <p14:cNvContentPartPr/>
                <p14:nvPr/>
              </p14:nvContentPartPr>
              <p14:xfrm>
                <a:off x="6970590" y="5079810"/>
                <a:ext cx="40320" cy="343800"/>
              </p14:xfrm>
            </p:contentPart>
          </mc:Choice>
          <mc:Fallback xmlns="">
            <p:pic>
              <p:nvPicPr>
                <p:cNvPr id="1192997" name="墨迹 1192996">
                  <a:extLst>
                    <a:ext uri="{FF2B5EF4-FFF2-40B4-BE49-F238E27FC236}">
                      <a16:creationId xmlns:a16="http://schemas.microsoft.com/office/drawing/2014/main" id="{595A9D2B-F7D1-45F6-B9D4-22BD9874DC4A}"/>
                    </a:ext>
                  </a:extLst>
                </p:cNvPr>
                <p:cNvPicPr/>
                <p:nvPr/>
              </p:nvPicPr>
              <p:blipFill>
                <a:blip r:embed="rId179"/>
                <a:stretch>
                  <a:fillRect/>
                </a:stretch>
              </p:blipFill>
              <p:spPr>
                <a:xfrm>
                  <a:off x="6952590" y="5061810"/>
                  <a:ext cx="7596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92998" name="墨迹 1192997">
                  <a:extLst>
                    <a:ext uri="{FF2B5EF4-FFF2-40B4-BE49-F238E27FC236}">
                      <a16:creationId xmlns:a16="http://schemas.microsoft.com/office/drawing/2014/main" id="{F264A600-D738-4054-AF40-666CDE29E61F}"/>
                    </a:ext>
                  </a:extLst>
                </p14:cNvPr>
                <p14:cNvContentPartPr/>
                <p14:nvPr/>
              </p14:nvContentPartPr>
              <p14:xfrm>
                <a:off x="6992190" y="5111490"/>
                <a:ext cx="165600" cy="135360"/>
              </p14:xfrm>
            </p:contentPart>
          </mc:Choice>
          <mc:Fallback xmlns="">
            <p:pic>
              <p:nvPicPr>
                <p:cNvPr id="1192998" name="墨迹 1192997">
                  <a:extLst>
                    <a:ext uri="{FF2B5EF4-FFF2-40B4-BE49-F238E27FC236}">
                      <a16:creationId xmlns:a16="http://schemas.microsoft.com/office/drawing/2014/main" id="{F264A600-D738-4054-AF40-666CDE29E61F}"/>
                    </a:ext>
                  </a:extLst>
                </p:cNvPr>
                <p:cNvPicPr/>
                <p:nvPr/>
              </p:nvPicPr>
              <p:blipFill>
                <a:blip r:embed="rId181"/>
                <a:stretch>
                  <a:fillRect/>
                </a:stretch>
              </p:blipFill>
              <p:spPr>
                <a:xfrm>
                  <a:off x="6974190" y="5093850"/>
                  <a:ext cx="2012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92999" name="墨迹 1192998">
                  <a:extLst>
                    <a:ext uri="{FF2B5EF4-FFF2-40B4-BE49-F238E27FC236}">
                      <a16:creationId xmlns:a16="http://schemas.microsoft.com/office/drawing/2014/main" id="{697C5C67-6BF1-407C-9C5A-D089F5C6BB30}"/>
                    </a:ext>
                  </a:extLst>
                </p14:cNvPr>
                <p14:cNvContentPartPr/>
                <p14:nvPr/>
              </p14:nvContentPartPr>
              <p14:xfrm>
                <a:off x="7017030" y="5184210"/>
                <a:ext cx="162360" cy="77760"/>
              </p14:xfrm>
            </p:contentPart>
          </mc:Choice>
          <mc:Fallback xmlns="">
            <p:pic>
              <p:nvPicPr>
                <p:cNvPr id="1192999" name="墨迹 1192998">
                  <a:extLst>
                    <a:ext uri="{FF2B5EF4-FFF2-40B4-BE49-F238E27FC236}">
                      <a16:creationId xmlns:a16="http://schemas.microsoft.com/office/drawing/2014/main" id="{697C5C67-6BF1-407C-9C5A-D089F5C6BB30}"/>
                    </a:ext>
                  </a:extLst>
                </p:cNvPr>
                <p:cNvPicPr/>
                <p:nvPr/>
              </p:nvPicPr>
              <p:blipFill>
                <a:blip r:embed="rId183"/>
                <a:stretch>
                  <a:fillRect/>
                </a:stretch>
              </p:blipFill>
              <p:spPr>
                <a:xfrm>
                  <a:off x="6999030" y="5166570"/>
                  <a:ext cx="1980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93000" name="墨迹 1192999">
                  <a:extLst>
                    <a:ext uri="{FF2B5EF4-FFF2-40B4-BE49-F238E27FC236}">
                      <a16:creationId xmlns:a16="http://schemas.microsoft.com/office/drawing/2014/main" id="{009359CC-AF54-4C9D-B4CC-911F2FE11097}"/>
                    </a:ext>
                  </a:extLst>
                </p14:cNvPr>
                <p14:cNvContentPartPr/>
                <p14:nvPr/>
              </p14:nvContentPartPr>
              <p14:xfrm>
                <a:off x="7114590" y="5080170"/>
                <a:ext cx="24120" cy="236880"/>
              </p14:xfrm>
            </p:contentPart>
          </mc:Choice>
          <mc:Fallback xmlns="">
            <p:pic>
              <p:nvPicPr>
                <p:cNvPr id="1193000" name="墨迹 1192999">
                  <a:extLst>
                    <a:ext uri="{FF2B5EF4-FFF2-40B4-BE49-F238E27FC236}">
                      <a16:creationId xmlns:a16="http://schemas.microsoft.com/office/drawing/2014/main" id="{009359CC-AF54-4C9D-B4CC-911F2FE11097}"/>
                    </a:ext>
                  </a:extLst>
                </p:cNvPr>
                <p:cNvPicPr/>
                <p:nvPr/>
              </p:nvPicPr>
              <p:blipFill>
                <a:blip r:embed="rId185"/>
                <a:stretch>
                  <a:fillRect/>
                </a:stretch>
              </p:blipFill>
              <p:spPr>
                <a:xfrm>
                  <a:off x="7096590" y="5062530"/>
                  <a:ext cx="597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3001" name="墨迹 1193000">
                  <a:extLst>
                    <a:ext uri="{FF2B5EF4-FFF2-40B4-BE49-F238E27FC236}">
                      <a16:creationId xmlns:a16="http://schemas.microsoft.com/office/drawing/2014/main" id="{079BDE39-B55C-4D18-AB45-0DF5D1789705}"/>
                    </a:ext>
                  </a:extLst>
                </p14:cNvPr>
                <p14:cNvContentPartPr/>
                <p14:nvPr/>
              </p14:nvContentPartPr>
              <p14:xfrm>
                <a:off x="7055190" y="5312730"/>
                <a:ext cx="117720" cy="175320"/>
              </p14:xfrm>
            </p:contentPart>
          </mc:Choice>
          <mc:Fallback xmlns="">
            <p:pic>
              <p:nvPicPr>
                <p:cNvPr id="1193001" name="墨迹 1193000">
                  <a:extLst>
                    <a:ext uri="{FF2B5EF4-FFF2-40B4-BE49-F238E27FC236}">
                      <a16:creationId xmlns:a16="http://schemas.microsoft.com/office/drawing/2014/main" id="{079BDE39-B55C-4D18-AB45-0DF5D1789705}"/>
                    </a:ext>
                  </a:extLst>
                </p:cNvPr>
                <p:cNvPicPr/>
                <p:nvPr/>
              </p:nvPicPr>
              <p:blipFill>
                <a:blip r:embed="rId187"/>
                <a:stretch>
                  <a:fillRect/>
                </a:stretch>
              </p:blipFill>
              <p:spPr>
                <a:xfrm>
                  <a:off x="7037550" y="5294730"/>
                  <a:ext cx="1533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93002" name="墨迹 1193001">
                  <a:extLst>
                    <a:ext uri="{FF2B5EF4-FFF2-40B4-BE49-F238E27FC236}">
                      <a16:creationId xmlns:a16="http://schemas.microsoft.com/office/drawing/2014/main" id="{DA0A8BF2-8FCD-4860-8E97-BE1C364B9DFB}"/>
                    </a:ext>
                  </a:extLst>
                </p14:cNvPr>
                <p14:cNvContentPartPr/>
                <p14:nvPr/>
              </p14:nvContentPartPr>
              <p14:xfrm>
                <a:off x="7296030" y="5032290"/>
                <a:ext cx="154800" cy="38880"/>
              </p14:xfrm>
            </p:contentPart>
          </mc:Choice>
          <mc:Fallback xmlns="">
            <p:pic>
              <p:nvPicPr>
                <p:cNvPr id="1193002" name="墨迹 1193001">
                  <a:extLst>
                    <a:ext uri="{FF2B5EF4-FFF2-40B4-BE49-F238E27FC236}">
                      <a16:creationId xmlns:a16="http://schemas.microsoft.com/office/drawing/2014/main" id="{DA0A8BF2-8FCD-4860-8E97-BE1C364B9DFB}"/>
                    </a:ext>
                  </a:extLst>
                </p:cNvPr>
                <p:cNvPicPr/>
                <p:nvPr/>
              </p:nvPicPr>
              <p:blipFill>
                <a:blip r:embed="rId189"/>
                <a:stretch>
                  <a:fillRect/>
                </a:stretch>
              </p:blipFill>
              <p:spPr>
                <a:xfrm>
                  <a:off x="7278030" y="5014650"/>
                  <a:ext cx="1904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93003" name="墨迹 1193002">
                  <a:extLst>
                    <a:ext uri="{FF2B5EF4-FFF2-40B4-BE49-F238E27FC236}">
                      <a16:creationId xmlns:a16="http://schemas.microsoft.com/office/drawing/2014/main" id="{D852F74D-7000-4E8B-9CD9-C939F5DC648B}"/>
                    </a:ext>
                  </a:extLst>
                </p14:cNvPr>
                <p14:cNvContentPartPr/>
                <p14:nvPr/>
              </p14:nvContentPartPr>
              <p14:xfrm>
                <a:off x="7264350" y="5125890"/>
                <a:ext cx="62640" cy="270000"/>
              </p14:xfrm>
            </p:contentPart>
          </mc:Choice>
          <mc:Fallback xmlns="">
            <p:pic>
              <p:nvPicPr>
                <p:cNvPr id="1193003" name="墨迹 1193002">
                  <a:extLst>
                    <a:ext uri="{FF2B5EF4-FFF2-40B4-BE49-F238E27FC236}">
                      <a16:creationId xmlns:a16="http://schemas.microsoft.com/office/drawing/2014/main" id="{D852F74D-7000-4E8B-9CD9-C939F5DC648B}"/>
                    </a:ext>
                  </a:extLst>
                </p:cNvPr>
                <p:cNvPicPr/>
                <p:nvPr/>
              </p:nvPicPr>
              <p:blipFill>
                <a:blip r:embed="rId191"/>
                <a:stretch>
                  <a:fillRect/>
                </a:stretch>
              </p:blipFill>
              <p:spPr>
                <a:xfrm>
                  <a:off x="7246710" y="5107890"/>
                  <a:ext cx="9828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93004" name="墨迹 1193003">
                  <a:extLst>
                    <a:ext uri="{FF2B5EF4-FFF2-40B4-BE49-F238E27FC236}">
                      <a16:creationId xmlns:a16="http://schemas.microsoft.com/office/drawing/2014/main" id="{237878BC-C025-4482-BF53-68C42D10C302}"/>
                    </a:ext>
                  </a:extLst>
                </p14:cNvPr>
                <p14:cNvContentPartPr/>
                <p14:nvPr/>
              </p14:nvContentPartPr>
              <p14:xfrm>
                <a:off x="7316190" y="5120850"/>
                <a:ext cx="172440" cy="306720"/>
              </p14:xfrm>
            </p:contentPart>
          </mc:Choice>
          <mc:Fallback xmlns="">
            <p:pic>
              <p:nvPicPr>
                <p:cNvPr id="1193004" name="墨迹 1193003">
                  <a:extLst>
                    <a:ext uri="{FF2B5EF4-FFF2-40B4-BE49-F238E27FC236}">
                      <a16:creationId xmlns:a16="http://schemas.microsoft.com/office/drawing/2014/main" id="{237878BC-C025-4482-BF53-68C42D10C302}"/>
                    </a:ext>
                  </a:extLst>
                </p:cNvPr>
                <p:cNvPicPr/>
                <p:nvPr/>
              </p:nvPicPr>
              <p:blipFill>
                <a:blip r:embed="rId193"/>
                <a:stretch>
                  <a:fillRect/>
                </a:stretch>
              </p:blipFill>
              <p:spPr>
                <a:xfrm>
                  <a:off x="7298190" y="5103210"/>
                  <a:ext cx="20808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93005" name="墨迹 1193004">
                  <a:extLst>
                    <a:ext uri="{FF2B5EF4-FFF2-40B4-BE49-F238E27FC236}">
                      <a16:creationId xmlns:a16="http://schemas.microsoft.com/office/drawing/2014/main" id="{70F8B1D9-D05E-4FFB-A6D0-061F8E655BB1}"/>
                    </a:ext>
                  </a:extLst>
                </p14:cNvPr>
                <p14:cNvContentPartPr/>
                <p14:nvPr/>
              </p14:nvContentPartPr>
              <p14:xfrm>
                <a:off x="7346790" y="5103210"/>
                <a:ext cx="20880" cy="164160"/>
              </p14:xfrm>
            </p:contentPart>
          </mc:Choice>
          <mc:Fallback xmlns="">
            <p:pic>
              <p:nvPicPr>
                <p:cNvPr id="1193005" name="墨迹 1193004">
                  <a:extLst>
                    <a:ext uri="{FF2B5EF4-FFF2-40B4-BE49-F238E27FC236}">
                      <a16:creationId xmlns:a16="http://schemas.microsoft.com/office/drawing/2014/main" id="{70F8B1D9-D05E-4FFB-A6D0-061F8E655BB1}"/>
                    </a:ext>
                  </a:extLst>
                </p:cNvPr>
                <p:cNvPicPr/>
                <p:nvPr/>
              </p:nvPicPr>
              <p:blipFill>
                <a:blip r:embed="rId195"/>
                <a:stretch>
                  <a:fillRect/>
                </a:stretch>
              </p:blipFill>
              <p:spPr>
                <a:xfrm>
                  <a:off x="7329150" y="5085570"/>
                  <a:ext cx="565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93006" name="墨迹 1193005">
                  <a:extLst>
                    <a:ext uri="{FF2B5EF4-FFF2-40B4-BE49-F238E27FC236}">
                      <a16:creationId xmlns:a16="http://schemas.microsoft.com/office/drawing/2014/main" id="{ED9D9105-6C1B-4501-B02A-9B2D86A4639C}"/>
                    </a:ext>
                  </a:extLst>
                </p14:cNvPr>
                <p14:cNvContentPartPr/>
                <p14:nvPr/>
              </p14:nvContentPartPr>
              <p14:xfrm>
                <a:off x="7398270" y="5072970"/>
                <a:ext cx="65520" cy="197280"/>
              </p14:xfrm>
            </p:contentPart>
          </mc:Choice>
          <mc:Fallback xmlns="">
            <p:pic>
              <p:nvPicPr>
                <p:cNvPr id="1193006" name="墨迹 1193005">
                  <a:extLst>
                    <a:ext uri="{FF2B5EF4-FFF2-40B4-BE49-F238E27FC236}">
                      <a16:creationId xmlns:a16="http://schemas.microsoft.com/office/drawing/2014/main" id="{ED9D9105-6C1B-4501-B02A-9B2D86A4639C}"/>
                    </a:ext>
                  </a:extLst>
                </p:cNvPr>
                <p:cNvPicPr/>
                <p:nvPr/>
              </p:nvPicPr>
              <p:blipFill>
                <a:blip r:embed="rId197"/>
                <a:stretch>
                  <a:fillRect/>
                </a:stretch>
              </p:blipFill>
              <p:spPr>
                <a:xfrm>
                  <a:off x="7380630" y="5055330"/>
                  <a:ext cx="1011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93007" name="墨迹 1193006">
                  <a:extLst>
                    <a:ext uri="{FF2B5EF4-FFF2-40B4-BE49-F238E27FC236}">
                      <a16:creationId xmlns:a16="http://schemas.microsoft.com/office/drawing/2014/main" id="{82C8B817-5FB7-4C45-A53E-5AB67EE1E7AC}"/>
                    </a:ext>
                  </a:extLst>
                </p14:cNvPr>
                <p14:cNvContentPartPr/>
                <p14:nvPr/>
              </p14:nvContentPartPr>
              <p14:xfrm>
                <a:off x="7368030" y="5304810"/>
                <a:ext cx="65520" cy="16200"/>
              </p14:xfrm>
            </p:contentPart>
          </mc:Choice>
          <mc:Fallback xmlns="">
            <p:pic>
              <p:nvPicPr>
                <p:cNvPr id="1193007" name="墨迹 1193006">
                  <a:extLst>
                    <a:ext uri="{FF2B5EF4-FFF2-40B4-BE49-F238E27FC236}">
                      <a16:creationId xmlns:a16="http://schemas.microsoft.com/office/drawing/2014/main" id="{82C8B817-5FB7-4C45-A53E-5AB67EE1E7AC}"/>
                    </a:ext>
                  </a:extLst>
                </p:cNvPr>
                <p:cNvPicPr/>
                <p:nvPr/>
              </p:nvPicPr>
              <p:blipFill>
                <a:blip r:embed="rId199"/>
                <a:stretch>
                  <a:fillRect/>
                </a:stretch>
              </p:blipFill>
              <p:spPr>
                <a:xfrm>
                  <a:off x="7350390" y="5287170"/>
                  <a:ext cx="1011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3008" name="墨迹 1193007">
                  <a:extLst>
                    <a:ext uri="{FF2B5EF4-FFF2-40B4-BE49-F238E27FC236}">
                      <a16:creationId xmlns:a16="http://schemas.microsoft.com/office/drawing/2014/main" id="{881D1BD5-ABF8-4D7C-AB45-05202030DD28}"/>
                    </a:ext>
                  </a:extLst>
                </p14:cNvPr>
                <p14:cNvContentPartPr/>
                <p14:nvPr/>
              </p14:nvContentPartPr>
              <p14:xfrm>
                <a:off x="7328070" y="5000970"/>
                <a:ext cx="330840" cy="401040"/>
              </p14:xfrm>
            </p:contentPart>
          </mc:Choice>
          <mc:Fallback xmlns="">
            <p:pic>
              <p:nvPicPr>
                <p:cNvPr id="1193008" name="墨迹 1193007">
                  <a:extLst>
                    <a:ext uri="{FF2B5EF4-FFF2-40B4-BE49-F238E27FC236}">
                      <a16:creationId xmlns:a16="http://schemas.microsoft.com/office/drawing/2014/main" id="{881D1BD5-ABF8-4D7C-AB45-05202030DD28}"/>
                    </a:ext>
                  </a:extLst>
                </p:cNvPr>
                <p:cNvPicPr/>
                <p:nvPr/>
              </p:nvPicPr>
              <p:blipFill>
                <a:blip r:embed="rId201"/>
                <a:stretch>
                  <a:fillRect/>
                </a:stretch>
              </p:blipFill>
              <p:spPr>
                <a:xfrm>
                  <a:off x="7310070" y="4983330"/>
                  <a:ext cx="36648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93009" name="墨迹 1193008">
                  <a:extLst>
                    <a:ext uri="{FF2B5EF4-FFF2-40B4-BE49-F238E27FC236}">
                      <a16:creationId xmlns:a16="http://schemas.microsoft.com/office/drawing/2014/main" id="{8F592F5C-83CC-46A9-A61A-6BA19DFEAE69}"/>
                    </a:ext>
                  </a:extLst>
                </p14:cNvPr>
                <p14:cNvContentPartPr/>
                <p14:nvPr/>
              </p14:nvContentPartPr>
              <p14:xfrm>
                <a:off x="7475310" y="5066850"/>
                <a:ext cx="187920" cy="33480"/>
              </p14:xfrm>
            </p:contentPart>
          </mc:Choice>
          <mc:Fallback xmlns="">
            <p:pic>
              <p:nvPicPr>
                <p:cNvPr id="1193009" name="墨迹 1193008">
                  <a:extLst>
                    <a:ext uri="{FF2B5EF4-FFF2-40B4-BE49-F238E27FC236}">
                      <a16:creationId xmlns:a16="http://schemas.microsoft.com/office/drawing/2014/main" id="{8F592F5C-83CC-46A9-A61A-6BA19DFEAE69}"/>
                    </a:ext>
                  </a:extLst>
                </p:cNvPr>
                <p:cNvPicPr/>
                <p:nvPr/>
              </p:nvPicPr>
              <p:blipFill>
                <a:blip r:embed="rId203"/>
                <a:stretch>
                  <a:fillRect/>
                </a:stretch>
              </p:blipFill>
              <p:spPr>
                <a:xfrm>
                  <a:off x="7457310" y="5048850"/>
                  <a:ext cx="2235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93010" name="墨迹 1193009">
                  <a:extLst>
                    <a:ext uri="{FF2B5EF4-FFF2-40B4-BE49-F238E27FC236}">
                      <a16:creationId xmlns:a16="http://schemas.microsoft.com/office/drawing/2014/main" id="{3034B971-8351-4DA2-A54C-8E3DC9AAF568}"/>
                    </a:ext>
                  </a:extLst>
                </p14:cNvPr>
                <p14:cNvContentPartPr/>
                <p14:nvPr/>
              </p14:nvContentPartPr>
              <p14:xfrm>
                <a:off x="7576110" y="5117610"/>
                <a:ext cx="87480" cy="139320"/>
              </p14:xfrm>
            </p:contentPart>
          </mc:Choice>
          <mc:Fallback xmlns="">
            <p:pic>
              <p:nvPicPr>
                <p:cNvPr id="1193010" name="墨迹 1193009">
                  <a:extLst>
                    <a:ext uri="{FF2B5EF4-FFF2-40B4-BE49-F238E27FC236}">
                      <a16:creationId xmlns:a16="http://schemas.microsoft.com/office/drawing/2014/main" id="{3034B971-8351-4DA2-A54C-8E3DC9AAF568}"/>
                    </a:ext>
                  </a:extLst>
                </p:cNvPr>
                <p:cNvPicPr/>
                <p:nvPr/>
              </p:nvPicPr>
              <p:blipFill>
                <a:blip r:embed="rId205"/>
                <a:stretch>
                  <a:fillRect/>
                </a:stretch>
              </p:blipFill>
              <p:spPr>
                <a:xfrm>
                  <a:off x="7558110" y="5099610"/>
                  <a:ext cx="1231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93011" name="墨迹 1193010">
                  <a:extLst>
                    <a:ext uri="{FF2B5EF4-FFF2-40B4-BE49-F238E27FC236}">
                      <a16:creationId xmlns:a16="http://schemas.microsoft.com/office/drawing/2014/main" id="{72F04D9F-5920-4D04-B840-44232E3744C4}"/>
                    </a:ext>
                  </a:extLst>
                </p14:cNvPr>
                <p14:cNvContentPartPr/>
                <p14:nvPr/>
              </p14:nvContentPartPr>
              <p14:xfrm>
                <a:off x="7579350" y="5283570"/>
                <a:ext cx="97560" cy="223920"/>
              </p14:xfrm>
            </p:contentPart>
          </mc:Choice>
          <mc:Fallback xmlns="">
            <p:pic>
              <p:nvPicPr>
                <p:cNvPr id="1193011" name="墨迹 1193010">
                  <a:extLst>
                    <a:ext uri="{FF2B5EF4-FFF2-40B4-BE49-F238E27FC236}">
                      <a16:creationId xmlns:a16="http://schemas.microsoft.com/office/drawing/2014/main" id="{72F04D9F-5920-4D04-B840-44232E3744C4}"/>
                    </a:ext>
                  </a:extLst>
                </p:cNvPr>
                <p:cNvPicPr/>
                <p:nvPr/>
              </p:nvPicPr>
              <p:blipFill>
                <a:blip r:embed="rId207"/>
                <a:stretch>
                  <a:fillRect/>
                </a:stretch>
              </p:blipFill>
              <p:spPr>
                <a:xfrm>
                  <a:off x="7561350" y="5265570"/>
                  <a:ext cx="1332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93012" name="墨迹 1193011">
                  <a:extLst>
                    <a:ext uri="{FF2B5EF4-FFF2-40B4-BE49-F238E27FC236}">
                      <a16:creationId xmlns:a16="http://schemas.microsoft.com/office/drawing/2014/main" id="{8ED3216B-AB97-4CA6-AB6E-9D1F1A5BE858}"/>
                    </a:ext>
                  </a:extLst>
                </p14:cNvPr>
                <p14:cNvContentPartPr/>
                <p14:nvPr/>
              </p14:nvContentPartPr>
              <p14:xfrm>
                <a:off x="7506990" y="5342250"/>
                <a:ext cx="213120" cy="36360"/>
              </p14:xfrm>
            </p:contentPart>
          </mc:Choice>
          <mc:Fallback xmlns="">
            <p:pic>
              <p:nvPicPr>
                <p:cNvPr id="1193012" name="墨迹 1193011">
                  <a:extLst>
                    <a:ext uri="{FF2B5EF4-FFF2-40B4-BE49-F238E27FC236}">
                      <a16:creationId xmlns:a16="http://schemas.microsoft.com/office/drawing/2014/main" id="{8ED3216B-AB97-4CA6-AB6E-9D1F1A5BE858}"/>
                    </a:ext>
                  </a:extLst>
                </p:cNvPr>
                <p:cNvPicPr/>
                <p:nvPr/>
              </p:nvPicPr>
              <p:blipFill>
                <a:blip r:embed="rId209"/>
                <a:stretch>
                  <a:fillRect/>
                </a:stretch>
              </p:blipFill>
              <p:spPr>
                <a:xfrm>
                  <a:off x="7489350" y="5324250"/>
                  <a:ext cx="24876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0">
            <p14:nvContentPartPr>
              <p14:cNvPr id="1193014" name="墨迹 1193013">
                <a:extLst>
                  <a:ext uri="{FF2B5EF4-FFF2-40B4-BE49-F238E27FC236}">
                    <a16:creationId xmlns:a16="http://schemas.microsoft.com/office/drawing/2014/main" id="{7D414850-0C1C-4D40-B438-1EB92B5E0297}"/>
                  </a:ext>
                </a:extLst>
              </p14:cNvPr>
              <p14:cNvContentPartPr/>
              <p14:nvPr/>
            </p14:nvContentPartPr>
            <p14:xfrm>
              <a:off x="8470710" y="3638370"/>
              <a:ext cx="32400" cy="24480"/>
            </p14:xfrm>
          </p:contentPart>
        </mc:Choice>
        <mc:Fallback xmlns="">
          <p:pic>
            <p:nvPicPr>
              <p:cNvPr id="1193014" name="墨迹 1193013">
                <a:extLst>
                  <a:ext uri="{FF2B5EF4-FFF2-40B4-BE49-F238E27FC236}">
                    <a16:creationId xmlns:a16="http://schemas.microsoft.com/office/drawing/2014/main" id="{7D414850-0C1C-4D40-B438-1EB92B5E0297}"/>
                  </a:ext>
                </a:extLst>
              </p:cNvPr>
              <p:cNvPicPr/>
              <p:nvPr/>
            </p:nvPicPr>
            <p:blipFill>
              <a:blip r:embed="rId211"/>
              <a:stretch>
                <a:fillRect/>
              </a:stretch>
            </p:blipFill>
            <p:spPr>
              <a:xfrm>
                <a:off x="8453070" y="3620370"/>
                <a:ext cx="68040" cy="60120"/>
              </a:xfrm>
              <a:prstGeom prst="rect">
                <a:avLst/>
              </a:prstGeom>
            </p:spPr>
          </p:pic>
        </mc:Fallback>
      </mc:AlternateContent>
      <p:grpSp>
        <p:nvGrpSpPr>
          <p:cNvPr id="1193066" name="组合 1193065">
            <a:extLst>
              <a:ext uri="{FF2B5EF4-FFF2-40B4-BE49-F238E27FC236}">
                <a16:creationId xmlns:a16="http://schemas.microsoft.com/office/drawing/2014/main" id="{4B0EC165-E1D8-4B6C-B198-3FF04D908FC5}"/>
              </a:ext>
            </a:extLst>
          </p:cNvPr>
          <p:cNvGrpSpPr/>
          <p:nvPr/>
        </p:nvGrpSpPr>
        <p:grpSpPr>
          <a:xfrm>
            <a:off x="5376870" y="4404450"/>
            <a:ext cx="2959200" cy="588600"/>
            <a:chOff x="5376870" y="4404450"/>
            <a:chExt cx="2959200" cy="588600"/>
          </a:xfrm>
        </p:grpSpPr>
        <mc:AlternateContent xmlns:mc="http://schemas.openxmlformats.org/markup-compatibility/2006" xmlns:p14="http://schemas.microsoft.com/office/powerpoint/2010/main">
          <mc:Choice Requires="p14">
            <p:contentPart p14:bwMode="auto" r:id="rId212">
              <p14:nvContentPartPr>
                <p14:cNvPr id="1193015" name="墨迹 1193014">
                  <a:extLst>
                    <a:ext uri="{FF2B5EF4-FFF2-40B4-BE49-F238E27FC236}">
                      <a16:creationId xmlns:a16="http://schemas.microsoft.com/office/drawing/2014/main" id="{03B1D384-1EE2-492D-B9F2-762316BE1281}"/>
                    </a:ext>
                  </a:extLst>
                </p14:cNvPr>
                <p14:cNvContentPartPr/>
                <p14:nvPr/>
              </p14:nvContentPartPr>
              <p14:xfrm>
                <a:off x="5447070" y="4731690"/>
                <a:ext cx="158400" cy="25200"/>
              </p14:xfrm>
            </p:contentPart>
          </mc:Choice>
          <mc:Fallback xmlns="">
            <p:pic>
              <p:nvPicPr>
                <p:cNvPr id="1193015" name="墨迹 1193014">
                  <a:extLst>
                    <a:ext uri="{FF2B5EF4-FFF2-40B4-BE49-F238E27FC236}">
                      <a16:creationId xmlns:a16="http://schemas.microsoft.com/office/drawing/2014/main" id="{03B1D384-1EE2-492D-B9F2-762316BE1281}"/>
                    </a:ext>
                  </a:extLst>
                </p:cNvPr>
                <p:cNvPicPr/>
                <p:nvPr/>
              </p:nvPicPr>
              <p:blipFill>
                <a:blip r:embed="rId213"/>
                <a:stretch>
                  <a:fillRect/>
                </a:stretch>
              </p:blipFill>
              <p:spPr>
                <a:xfrm>
                  <a:off x="5429070" y="4713690"/>
                  <a:ext cx="1940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93016" name="墨迹 1193015">
                  <a:extLst>
                    <a:ext uri="{FF2B5EF4-FFF2-40B4-BE49-F238E27FC236}">
                      <a16:creationId xmlns:a16="http://schemas.microsoft.com/office/drawing/2014/main" id="{282B3E6D-6476-4635-80F1-F9DD0AB8823F}"/>
                    </a:ext>
                  </a:extLst>
                </p14:cNvPr>
                <p14:cNvContentPartPr/>
                <p14:nvPr/>
              </p14:nvContentPartPr>
              <p14:xfrm>
                <a:off x="5376870" y="4847250"/>
                <a:ext cx="293760" cy="47160"/>
              </p14:xfrm>
            </p:contentPart>
          </mc:Choice>
          <mc:Fallback xmlns="">
            <p:pic>
              <p:nvPicPr>
                <p:cNvPr id="1193016" name="墨迹 1193015">
                  <a:extLst>
                    <a:ext uri="{FF2B5EF4-FFF2-40B4-BE49-F238E27FC236}">
                      <a16:creationId xmlns:a16="http://schemas.microsoft.com/office/drawing/2014/main" id="{282B3E6D-6476-4635-80F1-F9DD0AB8823F}"/>
                    </a:ext>
                  </a:extLst>
                </p:cNvPr>
                <p:cNvPicPr/>
                <p:nvPr/>
              </p:nvPicPr>
              <p:blipFill>
                <a:blip r:embed="rId215"/>
                <a:stretch>
                  <a:fillRect/>
                </a:stretch>
              </p:blipFill>
              <p:spPr>
                <a:xfrm>
                  <a:off x="5359230" y="4829610"/>
                  <a:ext cx="3294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193017" name="墨迹 1193016">
                  <a:extLst>
                    <a:ext uri="{FF2B5EF4-FFF2-40B4-BE49-F238E27FC236}">
                      <a16:creationId xmlns:a16="http://schemas.microsoft.com/office/drawing/2014/main" id="{F6A2266F-A4C0-4E77-8B78-95E4CF7ECD49}"/>
                    </a:ext>
                  </a:extLst>
                </p14:cNvPr>
                <p14:cNvContentPartPr/>
                <p14:nvPr/>
              </p14:nvContentPartPr>
              <p14:xfrm>
                <a:off x="5762790" y="4625130"/>
                <a:ext cx="189000" cy="61920"/>
              </p14:xfrm>
            </p:contentPart>
          </mc:Choice>
          <mc:Fallback xmlns="">
            <p:pic>
              <p:nvPicPr>
                <p:cNvPr id="1193017" name="墨迹 1193016">
                  <a:extLst>
                    <a:ext uri="{FF2B5EF4-FFF2-40B4-BE49-F238E27FC236}">
                      <a16:creationId xmlns:a16="http://schemas.microsoft.com/office/drawing/2014/main" id="{F6A2266F-A4C0-4E77-8B78-95E4CF7ECD49}"/>
                    </a:ext>
                  </a:extLst>
                </p:cNvPr>
                <p:cNvPicPr/>
                <p:nvPr/>
              </p:nvPicPr>
              <p:blipFill>
                <a:blip r:embed="rId217"/>
                <a:stretch>
                  <a:fillRect/>
                </a:stretch>
              </p:blipFill>
              <p:spPr>
                <a:xfrm>
                  <a:off x="5745150" y="4607130"/>
                  <a:ext cx="2246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193018" name="墨迹 1193017">
                  <a:extLst>
                    <a:ext uri="{FF2B5EF4-FFF2-40B4-BE49-F238E27FC236}">
                      <a16:creationId xmlns:a16="http://schemas.microsoft.com/office/drawing/2014/main" id="{10D48A22-F5A4-4703-A0D6-C9417BE834C8}"/>
                    </a:ext>
                  </a:extLst>
                </p14:cNvPr>
                <p14:cNvContentPartPr/>
                <p14:nvPr/>
              </p14:nvContentPartPr>
              <p14:xfrm>
                <a:off x="5764230" y="4715490"/>
                <a:ext cx="96120" cy="182520"/>
              </p14:xfrm>
            </p:contentPart>
          </mc:Choice>
          <mc:Fallback xmlns="">
            <p:pic>
              <p:nvPicPr>
                <p:cNvPr id="1193018" name="墨迹 1193017">
                  <a:extLst>
                    <a:ext uri="{FF2B5EF4-FFF2-40B4-BE49-F238E27FC236}">
                      <a16:creationId xmlns:a16="http://schemas.microsoft.com/office/drawing/2014/main" id="{10D48A22-F5A4-4703-A0D6-C9417BE834C8}"/>
                    </a:ext>
                  </a:extLst>
                </p:cNvPr>
                <p:cNvPicPr/>
                <p:nvPr/>
              </p:nvPicPr>
              <p:blipFill>
                <a:blip r:embed="rId219"/>
                <a:stretch>
                  <a:fillRect/>
                </a:stretch>
              </p:blipFill>
              <p:spPr>
                <a:xfrm>
                  <a:off x="5746230" y="4697850"/>
                  <a:ext cx="1317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193019" name="墨迹 1193018">
                  <a:extLst>
                    <a:ext uri="{FF2B5EF4-FFF2-40B4-BE49-F238E27FC236}">
                      <a16:creationId xmlns:a16="http://schemas.microsoft.com/office/drawing/2014/main" id="{A8D046DE-3E1A-4839-9174-1A3E0526A726}"/>
                    </a:ext>
                  </a:extLst>
                </p14:cNvPr>
                <p14:cNvContentPartPr/>
                <p14:nvPr/>
              </p14:nvContentPartPr>
              <p14:xfrm>
                <a:off x="5848470" y="4761570"/>
                <a:ext cx="114480" cy="171720"/>
              </p14:xfrm>
            </p:contentPart>
          </mc:Choice>
          <mc:Fallback xmlns="">
            <p:pic>
              <p:nvPicPr>
                <p:cNvPr id="1193019" name="墨迹 1193018">
                  <a:extLst>
                    <a:ext uri="{FF2B5EF4-FFF2-40B4-BE49-F238E27FC236}">
                      <a16:creationId xmlns:a16="http://schemas.microsoft.com/office/drawing/2014/main" id="{A8D046DE-3E1A-4839-9174-1A3E0526A726}"/>
                    </a:ext>
                  </a:extLst>
                </p:cNvPr>
                <p:cNvPicPr/>
                <p:nvPr/>
              </p:nvPicPr>
              <p:blipFill>
                <a:blip r:embed="rId221"/>
                <a:stretch>
                  <a:fillRect/>
                </a:stretch>
              </p:blipFill>
              <p:spPr>
                <a:xfrm>
                  <a:off x="5830830" y="4743930"/>
                  <a:ext cx="1501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193020" name="墨迹 1193019">
                  <a:extLst>
                    <a:ext uri="{FF2B5EF4-FFF2-40B4-BE49-F238E27FC236}">
                      <a16:creationId xmlns:a16="http://schemas.microsoft.com/office/drawing/2014/main" id="{45F00919-ABBF-43EA-8746-27CEE23B8F84}"/>
                    </a:ext>
                  </a:extLst>
                </p14:cNvPr>
                <p14:cNvContentPartPr/>
                <p14:nvPr/>
              </p14:nvContentPartPr>
              <p14:xfrm>
                <a:off x="6124230" y="4553490"/>
                <a:ext cx="6840" cy="44640"/>
              </p14:xfrm>
            </p:contentPart>
          </mc:Choice>
          <mc:Fallback xmlns="">
            <p:pic>
              <p:nvPicPr>
                <p:cNvPr id="1193020" name="墨迹 1193019">
                  <a:extLst>
                    <a:ext uri="{FF2B5EF4-FFF2-40B4-BE49-F238E27FC236}">
                      <a16:creationId xmlns:a16="http://schemas.microsoft.com/office/drawing/2014/main" id="{45F00919-ABBF-43EA-8746-27CEE23B8F84}"/>
                    </a:ext>
                  </a:extLst>
                </p:cNvPr>
                <p:cNvPicPr/>
                <p:nvPr/>
              </p:nvPicPr>
              <p:blipFill>
                <a:blip r:embed="rId223"/>
                <a:stretch>
                  <a:fillRect/>
                </a:stretch>
              </p:blipFill>
              <p:spPr>
                <a:xfrm>
                  <a:off x="6106230" y="4535850"/>
                  <a:ext cx="424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193021" name="墨迹 1193020">
                  <a:extLst>
                    <a:ext uri="{FF2B5EF4-FFF2-40B4-BE49-F238E27FC236}">
                      <a16:creationId xmlns:a16="http://schemas.microsoft.com/office/drawing/2014/main" id="{40FE9078-B7CB-4696-A19E-6FE00326436B}"/>
                    </a:ext>
                  </a:extLst>
                </p14:cNvPr>
                <p14:cNvContentPartPr/>
                <p14:nvPr/>
              </p14:nvContentPartPr>
              <p14:xfrm>
                <a:off x="5916150" y="4645650"/>
                <a:ext cx="194400" cy="57600"/>
              </p14:xfrm>
            </p:contentPart>
          </mc:Choice>
          <mc:Fallback xmlns="">
            <p:pic>
              <p:nvPicPr>
                <p:cNvPr id="1193021" name="墨迹 1193020">
                  <a:extLst>
                    <a:ext uri="{FF2B5EF4-FFF2-40B4-BE49-F238E27FC236}">
                      <a16:creationId xmlns:a16="http://schemas.microsoft.com/office/drawing/2014/main" id="{40FE9078-B7CB-4696-A19E-6FE00326436B}"/>
                    </a:ext>
                  </a:extLst>
                </p:cNvPr>
                <p:cNvPicPr/>
                <p:nvPr/>
              </p:nvPicPr>
              <p:blipFill>
                <a:blip r:embed="rId225"/>
                <a:stretch>
                  <a:fillRect/>
                </a:stretch>
              </p:blipFill>
              <p:spPr>
                <a:xfrm>
                  <a:off x="5898150" y="4628010"/>
                  <a:ext cx="2300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193022" name="墨迹 1193021">
                  <a:extLst>
                    <a:ext uri="{FF2B5EF4-FFF2-40B4-BE49-F238E27FC236}">
                      <a16:creationId xmlns:a16="http://schemas.microsoft.com/office/drawing/2014/main" id="{7D4324B4-3390-4803-B05A-E2E3AC30999C}"/>
                    </a:ext>
                  </a:extLst>
                </p14:cNvPr>
                <p14:cNvContentPartPr/>
                <p14:nvPr/>
              </p14:nvContentPartPr>
              <p14:xfrm>
                <a:off x="6047910" y="4662930"/>
                <a:ext cx="115200" cy="120960"/>
              </p14:xfrm>
            </p:contentPart>
          </mc:Choice>
          <mc:Fallback xmlns="">
            <p:pic>
              <p:nvPicPr>
                <p:cNvPr id="1193022" name="墨迹 1193021">
                  <a:extLst>
                    <a:ext uri="{FF2B5EF4-FFF2-40B4-BE49-F238E27FC236}">
                      <a16:creationId xmlns:a16="http://schemas.microsoft.com/office/drawing/2014/main" id="{7D4324B4-3390-4803-B05A-E2E3AC30999C}"/>
                    </a:ext>
                  </a:extLst>
                </p:cNvPr>
                <p:cNvPicPr/>
                <p:nvPr/>
              </p:nvPicPr>
              <p:blipFill>
                <a:blip r:embed="rId227"/>
                <a:stretch>
                  <a:fillRect/>
                </a:stretch>
              </p:blipFill>
              <p:spPr>
                <a:xfrm>
                  <a:off x="6029910" y="4645290"/>
                  <a:ext cx="1508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193023" name="墨迹 1193022">
                  <a:extLst>
                    <a:ext uri="{FF2B5EF4-FFF2-40B4-BE49-F238E27FC236}">
                      <a16:creationId xmlns:a16="http://schemas.microsoft.com/office/drawing/2014/main" id="{824826D3-BCE3-4A0F-A515-249F4BE62612}"/>
                    </a:ext>
                  </a:extLst>
                </p14:cNvPr>
                <p14:cNvContentPartPr/>
                <p14:nvPr/>
              </p14:nvContentPartPr>
              <p14:xfrm>
                <a:off x="6051510" y="4801890"/>
                <a:ext cx="43560" cy="131040"/>
              </p14:xfrm>
            </p:contentPart>
          </mc:Choice>
          <mc:Fallback xmlns="">
            <p:pic>
              <p:nvPicPr>
                <p:cNvPr id="1193023" name="墨迹 1193022">
                  <a:extLst>
                    <a:ext uri="{FF2B5EF4-FFF2-40B4-BE49-F238E27FC236}">
                      <a16:creationId xmlns:a16="http://schemas.microsoft.com/office/drawing/2014/main" id="{824826D3-BCE3-4A0F-A515-249F4BE62612}"/>
                    </a:ext>
                  </a:extLst>
                </p:cNvPr>
                <p:cNvPicPr/>
                <p:nvPr/>
              </p:nvPicPr>
              <p:blipFill>
                <a:blip r:embed="rId229"/>
                <a:stretch>
                  <a:fillRect/>
                </a:stretch>
              </p:blipFill>
              <p:spPr>
                <a:xfrm>
                  <a:off x="6033510" y="4783890"/>
                  <a:ext cx="792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193024" name="墨迹 1193023">
                  <a:extLst>
                    <a:ext uri="{FF2B5EF4-FFF2-40B4-BE49-F238E27FC236}">
                      <a16:creationId xmlns:a16="http://schemas.microsoft.com/office/drawing/2014/main" id="{64A54129-8523-419C-B296-090D438024C6}"/>
                    </a:ext>
                  </a:extLst>
                </p14:cNvPr>
                <p14:cNvContentPartPr/>
                <p14:nvPr/>
              </p14:nvContentPartPr>
              <p14:xfrm>
                <a:off x="6104790" y="4799370"/>
                <a:ext cx="150480" cy="183240"/>
              </p14:xfrm>
            </p:contentPart>
          </mc:Choice>
          <mc:Fallback xmlns="">
            <p:pic>
              <p:nvPicPr>
                <p:cNvPr id="1193024" name="墨迹 1193023">
                  <a:extLst>
                    <a:ext uri="{FF2B5EF4-FFF2-40B4-BE49-F238E27FC236}">
                      <a16:creationId xmlns:a16="http://schemas.microsoft.com/office/drawing/2014/main" id="{64A54129-8523-419C-B296-090D438024C6}"/>
                    </a:ext>
                  </a:extLst>
                </p:cNvPr>
                <p:cNvPicPr/>
                <p:nvPr/>
              </p:nvPicPr>
              <p:blipFill>
                <a:blip r:embed="rId231"/>
                <a:stretch>
                  <a:fillRect/>
                </a:stretch>
              </p:blipFill>
              <p:spPr>
                <a:xfrm>
                  <a:off x="6086790" y="4781730"/>
                  <a:ext cx="1861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193025" name="墨迹 1193024">
                  <a:extLst>
                    <a:ext uri="{FF2B5EF4-FFF2-40B4-BE49-F238E27FC236}">
                      <a16:creationId xmlns:a16="http://schemas.microsoft.com/office/drawing/2014/main" id="{D8C32477-5D65-4FCE-A7B4-73397B228DEA}"/>
                    </a:ext>
                  </a:extLst>
                </p14:cNvPr>
                <p14:cNvContentPartPr/>
                <p14:nvPr/>
              </p14:nvContentPartPr>
              <p14:xfrm>
                <a:off x="6453630" y="4635570"/>
                <a:ext cx="135720" cy="44280"/>
              </p14:xfrm>
            </p:contentPart>
          </mc:Choice>
          <mc:Fallback xmlns="">
            <p:pic>
              <p:nvPicPr>
                <p:cNvPr id="1193025" name="墨迹 1193024">
                  <a:extLst>
                    <a:ext uri="{FF2B5EF4-FFF2-40B4-BE49-F238E27FC236}">
                      <a16:creationId xmlns:a16="http://schemas.microsoft.com/office/drawing/2014/main" id="{D8C32477-5D65-4FCE-A7B4-73397B228DEA}"/>
                    </a:ext>
                  </a:extLst>
                </p:cNvPr>
                <p:cNvPicPr/>
                <p:nvPr/>
              </p:nvPicPr>
              <p:blipFill>
                <a:blip r:embed="rId233"/>
                <a:stretch>
                  <a:fillRect/>
                </a:stretch>
              </p:blipFill>
              <p:spPr>
                <a:xfrm>
                  <a:off x="6435630" y="4617930"/>
                  <a:ext cx="1713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193026" name="墨迹 1193025">
                  <a:extLst>
                    <a:ext uri="{FF2B5EF4-FFF2-40B4-BE49-F238E27FC236}">
                      <a16:creationId xmlns:a16="http://schemas.microsoft.com/office/drawing/2014/main" id="{BEF68124-D70E-4D40-BF3C-615296B6BFE9}"/>
                    </a:ext>
                  </a:extLst>
                </p14:cNvPr>
                <p14:cNvContentPartPr/>
                <p14:nvPr/>
              </p14:nvContentPartPr>
              <p14:xfrm>
                <a:off x="6503670" y="4581570"/>
                <a:ext cx="55440" cy="186480"/>
              </p14:xfrm>
            </p:contentPart>
          </mc:Choice>
          <mc:Fallback xmlns="">
            <p:pic>
              <p:nvPicPr>
                <p:cNvPr id="1193026" name="墨迹 1193025">
                  <a:extLst>
                    <a:ext uri="{FF2B5EF4-FFF2-40B4-BE49-F238E27FC236}">
                      <a16:creationId xmlns:a16="http://schemas.microsoft.com/office/drawing/2014/main" id="{BEF68124-D70E-4D40-BF3C-615296B6BFE9}"/>
                    </a:ext>
                  </a:extLst>
                </p:cNvPr>
                <p:cNvPicPr/>
                <p:nvPr/>
              </p:nvPicPr>
              <p:blipFill>
                <a:blip r:embed="rId235"/>
                <a:stretch>
                  <a:fillRect/>
                </a:stretch>
              </p:blipFill>
              <p:spPr>
                <a:xfrm>
                  <a:off x="6486030" y="4563570"/>
                  <a:ext cx="910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193027" name="墨迹 1193026">
                  <a:extLst>
                    <a:ext uri="{FF2B5EF4-FFF2-40B4-BE49-F238E27FC236}">
                      <a16:creationId xmlns:a16="http://schemas.microsoft.com/office/drawing/2014/main" id="{6642BFEB-4B2E-4E77-893B-636278014325}"/>
                    </a:ext>
                  </a:extLst>
                </p14:cNvPr>
                <p14:cNvContentPartPr/>
                <p14:nvPr/>
              </p14:nvContentPartPr>
              <p14:xfrm>
                <a:off x="6331230" y="4757970"/>
                <a:ext cx="288000" cy="30600"/>
              </p14:xfrm>
            </p:contentPart>
          </mc:Choice>
          <mc:Fallback xmlns="">
            <p:pic>
              <p:nvPicPr>
                <p:cNvPr id="1193027" name="墨迹 1193026">
                  <a:extLst>
                    <a:ext uri="{FF2B5EF4-FFF2-40B4-BE49-F238E27FC236}">
                      <a16:creationId xmlns:a16="http://schemas.microsoft.com/office/drawing/2014/main" id="{6642BFEB-4B2E-4E77-893B-636278014325}"/>
                    </a:ext>
                  </a:extLst>
                </p:cNvPr>
                <p:cNvPicPr/>
                <p:nvPr/>
              </p:nvPicPr>
              <p:blipFill>
                <a:blip r:embed="rId237"/>
                <a:stretch>
                  <a:fillRect/>
                </a:stretch>
              </p:blipFill>
              <p:spPr>
                <a:xfrm>
                  <a:off x="6313230" y="4740330"/>
                  <a:ext cx="3236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193028" name="墨迹 1193027">
                  <a:extLst>
                    <a:ext uri="{FF2B5EF4-FFF2-40B4-BE49-F238E27FC236}">
                      <a16:creationId xmlns:a16="http://schemas.microsoft.com/office/drawing/2014/main" id="{FB9D48B4-8AEB-4F05-9CFC-BB1D00B75E11}"/>
                    </a:ext>
                  </a:extLst>
                </p14:cNvPr>
                <p14:cNvContentPartPr/>
                <p14:nvPr/>
              </p14:nvContentPartPr>
              <p14:xfrm>
                <a:off x="6486750" y="4773450"/>
                <a:ext cx="112680" cy="186840"/>
              </p14:xfrm>
            </p:contentPart>
          </mc:Choice>
          <mc:Fallback xmlns="">
            <p:pic>
              <p:nvPicPr>
                <p:cNvPr id="1193028" name="墨迹 1193027">
                  <a:extLst>
                    <a:ext uri="{FF2B5EF4-FFF2-40B4-BE49-F238E27FC236}">
                      <a16:creationId xmlns:a16="http://schemas.microsoft.com/office/drawing/2014/main" id="{FB9D48B4-8AEB-4F05-9CFC-BB1D00B75E11}"/>
                    </a:ext>
                  </a:extLst>
                </p:cNvPr>
                <p:cNvPicPr/>
                <p:nvPr/>
              </p:nvPicPr>
              <p:blipFill>
                <a:blip r:embed="rId239"/>
                <a:stretch>
                  <a:fillRect/>
                </a:stretch>
              </p:blipFill>
              <p:spPr>
                <a:xfrm>
                  <a:off x="6468750" y="4755810"/>
                  <a:ext cx="148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193029" name="墨迹 1193028">
                  <a:extLst>
                    <a:ext uri="{FF2B5EF4-FFF2-40B4-BE49-F238E27FC236}">
                      <a16:creationId xmlns:a16="http://schemas.microsoft.com/office/drawing/2014/main" id="{BB43A631-9CF1-44A6-AD5E-D9C0D1BDAC8E}"/>
                    </a:ext>
                  </a:extLst>
                </p14:cNvPr>
                <p14:cNvContentPartPr/>
                <p14:nvPr/>
              </p14:nvContentPartPr>
              <p14:xfrm>
                <a:off x="6387390" y="4820250"/>
                <a:ext cx="12240" cy="77040"/>
              </p14:xfrm>
            </p:contentPart>
          </mc:Choice>
          <mc:Fallback xmlns="">
            <p:pic>
              <p:nvPicPr>
                <p:cNvPr id="1193029" name="墨迹 1193028">
                  <a:extLst>
                    <a:ext uri="{FF2B5EF4-FFF2-40B4-BE49-F238E27FC236}">
                      <a16:creationId xmlns:a16="http://schemas.microsoft.com/office/drawing/2014/main" id="{BB43A631-9CF1-44A6-AD5E-D9C0D1BDAC8E}"/>
                    </a:ext>
                  </a:extLst>
                </p:cNvPr>
                <p:cNvPicPr/>
                <p:nvPr/>
              </p:nvPicPr>
              <p:blipFill>
                <a:blip r:embed="rId241"/>
                <a:stretch>
                  <a:fillRect/>
                </a:stretch>
              </p:blipFill>
              <p:spPr>
                <a:xfrm>
                  <a:off x="6369390" y="4802250"/>
                  <a:ext cx="478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193030" name="墨迹 1193029">
                  <a:extLst>
                    <a:ext uri="{FF2B5EF4-FFF2-40B4-BE49-F238E27FC236}">
                      <a16:creationId xmlns:a16="http://schemas.microsoft.com/office/drawing/2014/main" id="{F5B78463-4ABC-467B-8F09-C4FA99E2A092}"/>
                    </a:ext>
                  </a:extLst>
                </p14:cNvPr>
                <p14:cNvContentPartPr/>
                <p14:nvPr/>
              </p14:nvContentPartPr>
              <p14:xfrm>
                <a:off x="6660990" y="4817370"/>
                <a:ext cx="20520" cy="103680"/>
              </p14:xfrm>
            </p:contentPart>
          </mc:Choice>
          <mc:Fallback xmlns="">
            <p:pic>
              <p:nvPicPr>
                <p:cNvPr id="1193030" name="墨迹 1193029">
                  <a:extLst>
                    <a:ext uri="{FF2B5EF4-FFF2-40B4-BE49-F238E27FC236}">
                      <a16:creationId xmlns:a16="http://schemas.microsoft.com/office/drawing/2014/main" id="{F5B78463-4ABC-467B-8F09-C4FA99E2A092}"/>
                    </a:ext>
                  </a:extLst>
                </p:cNvPr>
                <p:cNvPicPr/>
                <p:nvPr/>
              </p:nvPicPr>
              <p:blipFill>
                <a:blip r:embed="rId243"/>
                <a:stretch>
                  <a:fillRect/>
                </a:stretch>
              </p:blipFill>
              <p:spPr>
                <a:xfrm>
                  <a:off x="6643350" y="4799370"/>
                  <a:ext cx="561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193032" name="墨迹 1193031">
                  <a:extLst>
                    <a:ext uri="{FF2B5EF4-FFF2-40B4-BE49-F238E27FC236}">
                      <a16:creationId xmlns:a16="http://schemas.microsoft.com/office/drawing/2014/main" id="{2CB692EB-9373-4D3F-8974-5D7FF07A17AA}"/>
                    </a:ext>
                  </a:extLst>
                </p14:cNvPr>
                <p14:cNvContentPartPr/>
                <p14:nvPr/>
              </p14:nvContentPartPr>
              <p14:xfrm>
                <a:off x="6805350" y="4469610"/>
                <a:ext cx="275760" cy="83520"/>
              </p14:xfrm>
            </p:contentPart>
          </mc:Choice>
          <mc:Fallback xmlns="">
            <p:pic>
              <p:nvPicPr>
                <p:cNvPr id="1193032" name="墨迹 1193031">
                  <a:extLst>
                    <a:ext uri="{FF2B5EF4-FFF2-40B4-BE49-F238E27FC236}">
                      <a16:creationId xmlns:a16="http://schemas.microsoft.com/office/drawing/2014/main" id="{2CB692EB-9373-4D3F-8974-5D7FF07A17AA}"/>
                    </a:ext>
                  </a:extLst>
                </p:cNvPr>
                <p:cNvPicPr/>
                <p:nvPr/>
              </p:nvPicPr>
              <p:blipFill>
                <a:blip r:embed="rId245"/>
                <a:stretch>
                  <a:fillRect/>
                </a:stretch>
              </p:blipFill>
              <p:spPr>
                <a:xfrm>
                  <a:off x="6787350" y="4451970"/>
                  <a:ext cx="3114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193033" name="墨迹 1193032">
                  <a:extLst>
                    <a:ext uri="{FF2B5EF4-FFF2-40B4-BE49-F238E27FC236}">
                      <a16:creationId xmlns:a16="http://schemas.microsoft.com/office/drawing/2014/main" id="{8EE55D4D-ACD6-4E78-95B6-F8AC847B7604}"/>
                    </a:ext>
                  </a:extLst>
                </p14:cNvPr>
                <p14:cNvContentPartPr/>
                <p14:nvPr/>
              </p14:nvContentPartPr>
              <p14:xfrm>
                <a:off x="6932430" y="4437570"/>
                <a:ext cx="11160" cy="117360"/>
              </p14:xfrm>
            </p:contentPart>
          </mc:Choice>
          <mc:Fallback xmlns="">
            <p:pic>
              <p:nvPicPr>
                <p:cNvPr id="1193033" name="墨迹 1193032">
                  <a:extLst>
                    <a:ext uri="{FF2B5EF4-FFF2-40B4-BE49-F238E27FC236}">
                      <a16:creationId xmlns:a16="http://schemas.microsoft.com/office/drawing/2014/main" id="{8EE55D4D-ACD6-4E78-95B6-F8AC847B7604}"/>
                    </a:ext>
                  </a:extLst>
                </p:cNvPr>
                <p:cNvPicPr/>
                <p:nvPr/>
              </p:nvPicPr>
              <p:blipFill>
                <a:blip r:embed="rId247"/>
                <a:stretch>
                  <a:fillRect/>
                </a:stretch>
              </p:blipFill>
              <p:spPr>
                <a:xfrm>
                  <a:off x="6914430" y="4419930"/>
                  <a:ext cx="468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193034" name="墨迹 1193033">
                  <a:extLst>
                    <a:ext uri="{FF2B5EF4-FFF2-40B4-BE49-F238E27FC236}">
                      <a16:creationId xmlns:a16="http://schemas.microsoft.com/office/drawing/2014/main" id="{61B1EC8C-B5A3-4F77-936F-C787B1671AF9}"/>
                    </a:ext>
                  </a:extLst>
                </p14:cNvPr>
                <p14:cNvContentPartPr/>
                <p14:nvPr/>
              </p14:nvContentPartPr>
              <p14:xfrm>
                <a:off x="6967710" y="4410930"/>
                <a:ext cx="56520" cy="161280"/>
              </p14:xfrm>
            </p:contentPart>
          </mc:Choice>
          <mc:Fallback xmlns="">
            <p:pic>
              <p:nvPicPr>
                <p:cNvPr id="1193034" name="墨迹 1193033">
                  <a:extLst>
                    <a:ext uri="{FF2B5EF4-FFF2-40B4-BE49-F238E27FC236}">
                      <a16:creationId xmlns:a16="http://schemas.microsoft.com/office/drawing/2014/main" id="{61B1EC8C-B5A3-4F77-936F-C787B1671AF9}"/>
                    </a:ext>
                  </a:extLst>
                </p:cNvPr>
                <p:cNvPicPr/>
                <p:nvPr/>
              </p:nvPicPr>
              <p:blipFill>
                <a:blip r:embed="rId249"/>
                <a:stretch>
                  <a:fillRect/>
                </a:stretch>
              </p:blipFill>
              <p:spPr>
                <a:xfrm>
                  <a:off x="6950070" y="4393290"/>
                  <a:ext cx="921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193035" name="墨迹 1193034">
                  <a:extLst>
                    <a:ext uri="{FF2B5EF4-FFF2-40B4-BE49-F238E27FC236}">
                      <a16:creationId xmlns:a16="http://schemas.microsoft.com/office/drawing/2014/main" id="{B13621DB-E0DD-4E6A-8ADE-E718A13E0026}"/>
                    </a:ext>
                  </a:extLst>
                </p14:cNvPr>
                <p14:cNvContentPartPr/>
                <p14:nvPr/>
              </p14:nvContentPartPr>
              <p14:xfrm>
                <a:off x="6850710" y="4562850"/>
                <a:ext cx="61920" cy="178920"/>
              </p14:xfrm>
            </p:contentPart>
          </mc:Choice>
          <mc:Fallback xmlns="">
            <p:pic>
              <p:nvPicPr>
                <p:cNvPr id="1193035" name="墨迹 1193034">
                  <a:extLst>
                    <a:ext uri="{FF2B5EF4-FFF2-40B4-BE49-F238E27FC236}">
                      <a16:creationId xmlns:a16="http://schemas.microsoft.com/office/drawing/2014/main" id="{B13621DB-E0DD-4E6A-8ADE-E718A13E0026}"/>
                    </a:ext>
                  </a:extLst>
                </p:cNvPr>
                <p:cNvPicPr/>
                <p:nvPr/>
              </p:nvPicPr>
              <p:blipFill>
                <a:blip r:embed="rId251"/>
                <a:stretch>
                  <a:fillRect/>
                </a:stretch>
              </p:blipFill>
              <p:spPr>
                <a:xfrm>
                  <a:off x="6833070" y="4545210"/>
                  <a:ext cx="975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193036" name="墨迹 1193035">
                  <a:extLst>
                    <a:ext uri="{FF2B5EF4-FFF2-40B4-BE49-F238E27FC236}">
                      <a16:creationId xmlns:a16="http://schemas.microsoft.com/office/drawing/2014/main" id="{32032E56-0929-400F-8311-767EC4F8E3F0}"/>
                    </a:ext>
                  </a:extLst>
                </p14:cNvPr>
                <p14:cNvContentPartPr/>
                <p14:nvPr/>
              </p14:nvContentPartPr>
              <p14:xfrm>
                <a:off x="6891750" y="4611450"/>
                <a:ext cx="60840" cy="118800"/>
              </p14:xfrm>
            </p:contentPart>
          </mc:Choice>
          <mc:Fallback xmlns="">
            <p:pic>
              <p:nvPicPr>
                <p:cNvPr id="1193036" name="墨迹 1193035">
                  <a:extLst>
                    <a:ext uri="{FF2B5EF4-FFF2-40B4-BE49-F238E27FC236}">
                      <a16:creationId xmlns:a16="http://schemas.microsoft.com/office/drawing/2014/main" id="{32032E56-0929-400F-8311-767EC4F8E3F0}"/>
                    </a:ext>
                  </a:extLst>
                </p:cNvPr>
                <p:cNvPicPr/>
                <p:nvPr/>
              </p:nvPicPr>
              <p:blipFill>
                <a:blip r:embed="rId253"/>
                <a:stretch>
                  <a:fillRect/>
                </a:stretch>
              </p:blipFill>
              <p:spPr>
                <a:xfrm>
                  <a:off x="6873750" y="4593450"/>
                  <a:ext cx="964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193037" name="墨迹 1193036">
                  <a:extLst>
                    <a:ext uri="{FF2B5EF4-FFF2-40B4-BE49-F238E27FC236}">
                      <a16:creationId xmlns:a16="http://schemas.microsoft.com/office/drawing/2014/main" id="{97CA812E-13DC-4446-9D10-6BC692148EC9}"/>
                    </a:ext>
                  </a:extLst>
                </p14:cNvPr>
                <p14:cNvContentPartPr/>
                <p14:nvPr/>
              </p14:nvContentPartPr>
              <p14:xfrm>
                <a:off x="6831270" y="4721970"/>
                <a:ext cx="27000" cy="68400"/>
              </p14:xfrm>
            </p:contentPart>
          </mc:Choice>
          <mc:Fallback xmlns="">
            <p:pic>
              <p:nvPicPr>
                <p:cNvPr id="1193037" name="墨迹 1193036">
                  <a:extLst>
                    <a:ext uri="{FF2B5EF4-FFF2-40B4-BE49-F238E27FC236}">
                      <a16:creationId xmlns:a16="http://schemas.microsoft.com/office/drawing/2014/main" id="{97CA812E-13DC-4446-9D10-6BC692148EC9}"/>
                    </a:ext>
                  </a:extLst>
                </p:cNvPr>
                <p:cNvPicPr/>
                <p:nvPr/>
              </p:nvPicPr>
              <p:blipFill>
                <a:blip r:embed="rId255"/>
                <a:stretch>
                  <a:fillRect/>
                </a:stretch>
              </p:blipFill>
              <p:spPr>
                <a:xfrm>
                  <a:off x="6813630" y="4704330"/>
                  <a:ext cx="626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193038" name="墨迹 1193037">
                  <a:extLst>
                    <a:ext uri="{FF2B5EF4-FFF2-40B4-BE49-F238E27FC236}">
                      <a16:creationId xmlns:a16="http://schemas.microsoft.com/office/drawing/2014/main" id="{C6C3D58B-8D9D-4086-8A53-4126218F2C4E}"/>
                    </a:ext>
                  </a:extLst>
                </p14:cNvPr>
                <p14:cNvContentPartPr/>
                <p14:nvPr/>
              </p14:nvContentPartPr>
              <p14:xfrm>
                <a:off x="6867990" y="4669770"/>
                <a:ext cx="109800" cy="130680"/>
              </p14:xfrm>
            </p:contentPart>
          </mc:Choice>
          <mc:Fallback xmlns="">
            <p:pic>
              <p:nvPicPr>
                <p:cNvPr id="1193038" name="墨迹 1193037">
                  <a:extLst>
                    <a:ext uri="{FF2B5EF4-FFF2-40B4-BE49-F238E27FC236}">
                      <a16:creationId xmlns:a16="http://schemas.microsoft.com/office/drawing/2014/main" id="{C6C3D58B-8D9D-4086-8A53-4126218F2C4E}"/>
                    </a:ext>
                  </a:extLst>
                </p:cNvPr>
                <p:cNvPicPr/>
                <p:nvPr/>
              </p:nvPicPr>
              <p:blipFill>
                <a:blip r:embed="rId257"/>
                <a:stretch>
                  <a:fillRect/>
                </a:stretch>
              </p:blipFill>
              <p:spPr>
                <a:xfrm>
                  <a:off x="6849990" y="4652130"/>
                  <a:ext cx="1454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193039" name="墨迹 1193038">
                  <a:extLst>
                    <a:ext uri="{FF2B5EF4-FFF2-40B4-BE49-F238E27FC236}">
                      <a16:creationId xmlns:a16="http://schemas.microsoft.com/office/drawing/2014/main" id="{31D83F5D-D59F-4BE4-B76D-13B20EF017EF}"/>
                    </a:ext>
                  </a:extLst>
                </p14:cNvPr>
                <p14:cNvContentPartPr/>
                <p14:nvPr/>
              </p14:nvContentPartPr>
              <p14:xfrm>
                <a:off x="6881670" y="4728450"/>
                <a:ext cx="65160" cy="83160"/>
              </p14:xfrm>
            </p:contentPart>
          </mc:Choice>
          <mc:Fallback xmlns="">
            <p:pic>
              <p:nvPicPr>
                <p:cNvPr id="1193039" name="墨迹 1193038">
                  <a:extLst>
                    <a:ext uri="{FF2B5EF4-FFF2-40B4-BE49-F238E27FC236}">
                      <a16:creationId xmlns:a16="http://schemas.microsoft.com/office/drawing/2014/main" id="{31D83F5D-D59F-4BE4-B76D-13B20EF017EF}"/>
                    </a:ext>
                  </a:extLst>
                </p:cNvPr>
                <p:cNvPicPr/>
                <p:nvPr/>
              </p:nvPicPr>
              <p:blipFill>
                <a:blip r:embed="rId259"/>
                <a:stretch>
                  <a:fillRect/>
                </a:stretch>
              </p:blipFill>
              <p:spPr>
                <a:xfrm>
                  <a:off x="6864030" y="4710450"/>
                  <a:ext cx="100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193040" name="墨迹 1193039">
                  <a:extLst>
                    <a:ext uri="{FF2B5EF4-FFF2-40B4-BE49-F238E27FC236}">
                      <a16:creationId xmlns:a16="http://schemas.microsoft.com/office/drawing/2014/main" id="{3F7F65C7-4B83-4863-8884-74702130E4BB}"/>
                    </a:ext>
                  </a:extLst>
                </p14:cNvPr>
                <p14:cNvContentPartPr/>
                <p14:nvPr/>
              </p14:nvContentPartPr>
              <p14:xfrm>
                <a:off x="6788790" y="4807290"/>
                <a:ext cx="211320" cy="118080"/>
              </p14:xfrm>
            </p:contentPart>
          </mc:Choice>
          <mc:Fallback xmlns="">
            <p:pic>
              <p:nvPicPr>
                <p:cNvPr id="1193040" name="墨迹 1193039">
                  <a:extLst>
                    <a:ext uri="{FF2B5EF4-FFF2-40B4-BE49-F238E27FC236}">
                      <a16:creationId xmlns:a16="http://schemas.microsoft.com/office/drawing/2014/main" id="{3F7F65C7-4B83-4863-8884-74702130E4BB}"/>
                    </a:ext>
                  </a:extLst>
                </p:cNvPr>
                <p:cNvPicPr/>
                <p:nvPr/>
              </p:nvPicPr>
              <p:blipFill>
                <a:blip r:embed="rId261"/>
                <a:stretch>
                  <a:fillRect/>
                </a:stretch>
              </p:blipFill>
              <p:spPr>
                <a:xfrm>
                  <a:off x="6770790" y="4789290"/>
                  <a:ext cx="2469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193041" name="墨迹 1193040">
                  <a:extLst>
                    <a:ext uri="{FF2B5EF4-FFF2-40B4-BE49-F238E27FC236}">
                      <a16:creationId xmlns:a16="http://schemas.microsoft.com/office/drawing/2014/main" id="{20BBAE48-6F2E-40CA-B5B4-9478AB6ACFC1}"/>
                    </a:ext>
                  </a:extLst>
                </p14:cNvPr>
                <p14:cNvContentPartPr/>
                <p14:nvPr/>
              </p14:nvContentPartPr>
              <p14:xfrm>
                <a:off x="7067790" y="4561770"/>
                <a:ext cx="37440" cy="45360"/>
              </p14:xfrm>
            </p:contentPart>
          </mc:Choice>
          <mc:Fallback xmlns="">
            <p:pic>
              <p:nvPicPr>
                <p:cNvPr id="1193041" name="墨迹 1193040">
                  <a:extLst>
                    <a:ext uri="{FF2B5EF4-FFF2-40B4-BE49-F238E27FC236}">
                      <a16:creationId xmlns:a16="http://schemas.microsoft.com/office/drawing/2014/main" id="{20BBAE48-6F2E-40CA-B5B4-9478AB6ACFC1}"/>
                    </a:ext>
                  </a:extLst>
                </p:cNvPr>
                <p:cNvPicPr/>
                <p:nvPr/>
              </p:nvPicPr>
              <p:blipFill>
                <a:blip r:embed="rId263"/>
                <a:stretch>
                  <a:fillRect/>
                </a:stretch>
              </p:blipFill>
              <p:spPr>
                <a:xfrm>
                  <a:off x="7050150" y="4544130"/>
                  <a:ext cx="730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193042" name="墨迹 1193041">
                  <a:extLst>
                    <a:ext uri="{FF2B5EF4-FFF2-40B4-BE49-F238E27FC236}">
                      <a16:creationId xmlns:a16="http://schemas.microsoft.com/office/drawing/2014/main" id="{D7059A78-D8C2-4D7E-A9D0-921744B007FC}"/>
                    </a:ext>
                  </a:extLst>
                </p14:cNvPr>
                <p14:cNvContentPartPr/>
                <p14:nvPr/>
              </p14:nvContentPartPr>
              <p14:xfrm>
                <a:off x="7011630" y="4542690"/>
                <a:ext cx="148320" cy="213480"/>
              </p14:xfrm>
            </p:contentPart>
          </mc:Choice>
          <mc:Fallback xmlns="">
            <p:pic>
              <p:nvPicPr>
                <p:cNvPr id="1193042" name="墨迹 1193041">
                  <a:extLst>
                    <a:ext uri="{FF2B5EF4-FFF2-40B4-BE49-F238E27FC236}">
                      <a16:creationId xmlns:a16="http://schemas.microsoft.com/office/drawing/2014/main" id="{D7059A78-D8C2-4D7E-A9D0-921744B007FC}"/>
                    </a:ext>
                  </a:extLst>
                </p:cNvPr>
                <p:cNvPicPr/>
                <p:nvPr/>
              </p:nvPicPr>
              <p:blipFill>
                <a:blip r:embed="rId265"/>
                <a:stretch>
                  <a:fillRect/>
                </a:stretch>
              </p:blipFill>
              <p:spPr>
                <a:xfrm>
                  <a:off x="6993990" y="4525050"/>
                  <a:ext cx="1839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193043" name="墨迹 1193042">
                  <a:extLst>
                    <a:ext uri="{FF2B5EF4-FFF2-40B4-BE49-F238E27FC236}">
                      <a16:creationId xmlns:a16="http://schemas.microsoft.com/office/drawing/2014/main" id="{811A9C31-2F38-4133-A51C-16F1EF31AFB3}"/>
                    </a:ext>
                  </a:extLst>
                </p14:cNvPr>
                <p14:cNvContentPartPr/>
                <p14:nvPr/>
              </p14:nvContentPartPr>
              <p14:xfrm>
                <a:off x="6964470" y="4765890"/>
                <a:ext cx="205560" cy="60120"/>
              </p14:xfrm>
            </p:contentPart>
          </mc:Choice>
          <mc:Fallback xmlns="">
            <p:pic>
              <p:nvPicPr>
                <p:cNvPr id="1193043" name="墨迹 1193042">
                  <a:extLst>
                    <a:ext uri="{FF2B5EF4-FFF2-40B4-BE49-F238E27FC236}">
                      <a16:creationId xmlns:a16="http://schemas.microsoft.com/office/drawing/2014/main" id="{811A9C31-2F38-4133-A51C-16F1EF31AFB3}"/>
                    </a:ext>
                  </a:extLst>
                </p:cNvPr>
                <p:cNvPicPr/>
                <p:nvPr/>
              </p:nvPicPr>
              <p:blipFill>
                <a:blip r:embed="rId267"/>
                <a:stretch>
                  <a:fillRect/>
                </a:stretch>
              </p:blipFill>
              <p:spPr>
                <a:xfrm>
                  <a:off x="6946470" y="4747890"/>
                  <a:ext cx="2412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193044" name="墨迹 1193043">
                  <a:extLst>
                    <a:ext uri="{FF2B5EF4-FFF2-40B4-BE49-F238E27FC236}">
                      <a16:creationId xmlns:a16="http://schemas.microsoft.com/office/drawing/2014/main" id="{8713BA9F-36A3-4081-8753-959BEF5160AC}"/>
                    </a:ext>
                  </a:extLst>
                </p14:cNvPr>
                <p14:cNvContentPartPr/>
                <p14:nvPr/>
              </p14:nvContentPartPr>
              <p14:xfrm>
                <a:off x="7117830" y="4661490"/>
                <a:ext cx="30960" cy="331560"/>
              </p14:xfrm>
            </p:contentPart>
          </mc:Choice>
          <mc:Fallback xmlns="">
            <p:pic>
              <p:nvPicPr>
                <p:cNvPr id="1193044" name="墨迹 1193043">
                  <a:extLst>
                    <a:ext uri="{FF2B5EF4-FFF2-40B4-BE49-F238E27FC236}">
                      <a16:creationId xmlns:a16="http://schemas.microsoft.com/office/drawing/2014/main" id="{8713BA9F-36A3-4081-8753-959BEF5160AC}"/>
                    </a:ext>
                  </a:extLst>
                </p:cNvPr>
                <p:cNvPicPr/>
                <p:nvPr/>
              </p:nvPicPr>
              <p:blipFill>
                <a:blip r:embed="rId269"/>
                <a:stretch>
                  <a:fillRect/>
                </a:stretch>
              </p:blipFill>
              <p:spPr>
                <a:xfrm>
                  <a:off x="7099830" y="4643850"/>
                  <a:ext cx="666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193045" name="墨迹 1193044">
                  <a:extLst>
                    <a:ext uri="{FF2B5EF4-FFF2-40B4-BE49-F238E27FC236}">
                      <a16:creationId xmlns:a16="http://schemas.microsoft.com/office/drawing/2014/main" id="{B11C4348-E6DD-4569-9463-A4873EF1FC08}"/>
                    </a:ext>
                  </a:extLst>
                </p14:cNvPr>
                <p14:cNvContentPartPr/>
                <p14:nvPr/>
              </p14:nvContentPartPr>
              <p14:xfrm>
                <a:off x="7319070" y="4550610"/>
                <a:ext cx="37080" cy="54720"/>
              </p14:xfrm>
            </p:contentPart>
          </mc:Choice>
          <mc:Fallback xmlns="">
            <p:pic>
              <p:nvPicPr>
                <p:cNvPr id="1193045" name="墨迹 1193044">
                  <a:extLst>
                    <a:ext uri="{FF2B5EF4-FFF2-40B4-BE49-F238E27FC236}">
                      <a16:creationId xmlns:a16="http://schemas.microsoft.com/office/drawing/2014/main" id="{B11C4348-E6DD-4569-9463-A4873EF1FC08}"/>
                    </a:ext>
                  </a:extLst>
                </p:cNvPr>
                <p:cNvPicPr/>
                <p:nvPr/>
              </p:nvPicPr>
              <p:blipFill>
                <a:blip r:embed="rId271"/>
                <a:stretch>
                  <a:fillRect/>
                </a:stretch>
              </p:blipFill>
              <p:spPr>
                <a:xfrm>
                  <a:off x="7301430" y="4532610"/>
                  <a:ext cx="727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193046" name="墨迹 1193045">
                  <a:extLst>
                    <a:ext uri="{FF2B5EF4-FFF2-40B4-BE49-F238E27FC236}">
                      <a16:creationId xmlns:a16="http://schemas.microsoft.com/office/drawing/2014/main" id="{FE143E0B-E6B5-4FE5-A2F8-0DE189934A24}"/>
                    </a:ext>
                  </a:extLst>
                </p14:cNvPr>
                <p14:cNvContentPartPr/>
                <p14:nvPr/>
              </p14:nvContentPartPr>
              <p14:xfrm>
                <a:off x="7283430" y="4508130"/>
                <a:ext cx="205200" cy="201240"/>
              </p14:xfrm>
            </p:contentPart>
          </mc:Choice>
          <mc:Fallback xmlns="">
            <p:pic>
              <p:nvPicPr>
                <p:cNvPr id="1193046" name="墨迹 1193045">
                  <a:extLst>
                    <a:ext uri="{FF2B5EF4-FFF2-40B4-BE49-F238E27FC236}">
                      <a16:creationId xmlns:a16="http://schemas.microsoft.com/office/drawing/2014/main" id="{FE143E0B-E6B5-4FE5-A2F8-0DE189934A24}"/>
                    </a:ext>
                  </a:extLst>
                </p:cNvPr>
                <p:cNvPicPr/>
                <p:nvPr/>
              </p:nvPicPr>
              <p:blipFill>
                <a:blip r:embed="rId273"/>
                <a:stretch>
                  <a:fillRect/>
                </a:stretch>
              </p:blipFill>
              <p:spPr>
                <a:xfrm>
                  <a:off x="7265430" y="4490130"/>
                  <a:ext cx="2408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193047" name="墨迹 1193046">
                  <a:extLst>
                    <a:ext uri="{FF2B5EF4-FFF2-40B4-BE49-F238E27FC236}">
                      <a16:creationId xmlns:a16="http://schemas.microsoft.com/office/drawing/2014/main" id="{66EF854E-2314-4EBC-97EF-0BC914AAF116}"/>
                    </a:ext>
                  </a:extLst>
                </p14:cNvPr>
                <p14:cNvContentPartPr/>
                <p14:nvPr/>
              </p14:nvContentPartPr>
              <p14:xfrm>
                <a:off x="7397910" y="4474290"/>
                <a:ext cx="14040" cy="437400"/>
              </p14:xfrm>
            </p:contentPart>
          </mc:Choice>
          <mc:Fallback xmlns="">
            <p:pic>
              <p:nvPicPr>
                <p:cNvPr id="1193047" name="墨迹 1193046">
                  <a:extLst>
                    <a:ext uri="{FF2B5EF4-FFF2-40B4-BE49-F238E27FC236}">
                      <a16:creationId xmlns:a16="http://schemas.microsoft.com/office/drawing/2014/main" id="{66EF854E-2314-4EBC-97EF-0BC914AAF116}"/>
                    </a:ext>
                  </a:extLst>
                </p:cNvPr>
                <p:cNvPicPr/>
                <p:nvPr/>
              </p:nvPicPr>
              <p:blipFill>
                <a:blip r:embed="rId275"/>
                <a:stretch>
                  <a:fillRect/>
                </a:stretch>
              </p:blipFill>
              <p:spPr>
                <a:xfrm>
                  <a:off x="7380270" y="4456650"/>
                  <a:ext cx="4968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193048" name="墨迹 1193047">
                  <a:extLst>
                    <a:ext uri="{FF2B5EF4-FFF2-40B4-BE49-F238E27FC236}">
                      <a16:creationId xmlns:a16="http://schemas.microsoft.com/office/drawing/2014/main" id="{B4AF184B-CFA4-4044-92BE-5265A297F357}"/>
                    </a:ext>
                  </a:extLst>
                </p14:cNvPr>
                <p14:cNvContentPartPr/>
                <p14:nvPr/>
              </p14:nvContentPartPr>
              <p14:xfrm>
                <a:off x="7290270" y="4638810"/>
                <a:ext cx="176040" cy="213120"/>
              </p14:xfrm>
            </p:contentPart>
          </mc:Choice>
          <mc:Fallback xmlns="">
            <p:pic>
              <p:nvPicPr>
                <p:cNvPr id="1193048" name="墨迹 1193047">
                  <a:extLst>
                    <a:ext uri="{FF2B5EF4-FFF2-40B4-BE49-F238E27FC236}">
                      <a16:creationId xmlns:a16="http://schemas.microsoft.com/office/drawing/2014/main" id="{B4AF184B-CFA4-4044-92BE-5265A297F357}"/>
                    </a:ext>
                  </a:extLst>
                </p:cNvPr>
                <p:cNvPicPr/>
                <p:nvPr/>
              </p:nvPicPr>
              <p:blipFill>
                <a:blip r:embed="rId277"/>
                <a:stretch>
                  <a:fillRect/>
                </a:stretch>
              </p:blipFill>
              <p:spPr>
                <a:xfrm>
                  <a:off x="7272270" y="4620810"/>
                  <a:ext cx="2116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193049" name="墨迹 1193048">
                  <a:extLst>
                    <a:ext uri="{FF2B5EF4-FFF2-40B4-BE49-F238E27FC236}">
                      <a16:creationId xmlns:a16="http://schemas.microsoft.com/office/drawing/2014/main" id="{75B7E856-3F56-4864-B57A-83C5AC87D1CE}"/>
                    </a:ext>
                  </a:extLst>
                </p14:cNvPr>
                <p14:cNvContentPartPr/>
                <p14:nvPr/>
              </p14:nvContentPartPr>
              <p14:xfrm>
                <a:off x="7473870" y="4404450"/>
                <a:ext cx="204480" cy="145080"/>
              </p14:xfrm>
            </p:contentPart>
          </mc:Choice>
          <mc:Fallback xmlns="">
            <p:pic>
              <p:nvPicPr>
                <p:cNvPr id="1193049" name="墨迹 1193048">
                  <a:extLst>
                    <a:ext uri="{FF2B5EF4-FFF2-40B4-BE49-F238E27FC236}">
                      <a16:creationId xmlns:a16="http://schemas.microsoft.com/office/drawing/2014/main" id="{75B7E856-3F56-4864-B57A-83C5AC87D1CE}"/>
                    </a:ext>
                  </a:extLst>
                </p:cNvPr>
                <p:cNvPicPr/>
                <p:nvPr/>
              </p:nvPicPr>
              <p:blipFill>
                <a:blip r:embed="rId279"/>
                <a:stretch>
                  <a:fillRect/>
                </a:stretch>
              </p:blipFill>
              <p:spPr>
                <a:xfrm>
                  <a:off x="7456230" y="4386810"/>
                  <a:ext cx="240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193050" name="墨迹 1193049">
                  <a:extLst>
                    <a:ext uri="{FF2B5EF4-FFF2-40B4-BE49-F238E27FC236}">
                      <a16:creationId xmlns:a16="http://schemas.microsoft.com/office/drawing/2014/main" id="{4735BF40-604B-4B03-8F96-65FE61A80624}"/>
                    </a:ext>
                  </a:extLst>
                </p14:cNvPr>
                <p14:cNvContentPartPr/>
                <p14:nvPr/>
              </p14:nvContentPartPr>
              <p14:xfrm>
                <a:off x="7505910" y="4536570"/>
                <a:ext cx="88200" cy="329040"/>
              </p14:xfrm>
            </p:contentPart>
          </mc:Choice>
          <mc:Fallback xmlns="">
            <p:pic>
              <p:nvPicPr>
                <p:cNvPr id="1193050" name="墨迹 1193049">
                  <a:extLst>
                    <a:ext uri="{FF2B5EF4-FFF2-40B4-BE49-F238E27FC236}">
                      <a16:creationId xmlns:a16="http://schemas.microsoft.com/office/drawing/2014/main" id="{4735BF40-604B-4B03-8F96-65FE61A80624}"/>
                    </a:ext>
                  </a:extLst>
                </p:cNvPr>
                <p:cNvPicPr/>
                <p:nvPr/>
              </p:nvPicPr>
              <p:blipFill>
                <a:blip r:embed="rId281"/>
                <a:stretch>
                  <a:fillRect/>
                </a:stretch>
              </p:blipFill>
              <p:spPr>
                <a:xfrm>
                  <a:off x="7488270" y="4518570"/>
                  <a:ext cx="12384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193051" name="墨迹 1193050">
                  <a:extLst>
                    <a:ext uri="{FF2B5EF4-FFF2-40B4-BE49-F238E27FC236}">
                      <a16:creationId xmlns:a16="http://schemas.microsoft.com/office/drawing/2014/main" id="{DFA9A6EE-D836-460B-A783-D53F7715F1B9}"/>
                    </a:ext>
                  </a:extLst>
                </p14:cNvPr>
                <p14:cNvContentPartPr/>
                <p14:nvPr/>
              </p14:nvContentPartPr>
              <p14:xfrm>
                <a:off x="7617510" y="4568610"/>
                <a:ext cx="93240" cy="139680"/>
              </p14:xfrm>
            </p:contentPart>
          </mc:Choice>
          <mc:Fallback xmlns="">
            <p:pic>
              <p:nvPicPr>
                <p:cNvPr id="1193051" name="墨迹 1193050">
                  <a:extLst>
                    <a:ext uri="{FF2B5EF4-FFF2-40B4-BE49-F238E27FC236}">
                      <a16:creationId xmlns:a16="http://schemas.microsoft.com/office/drawing/2014/main" id="{DFA9A6EE-D836-460B-A783-D53F7715F1B9}"/>
                    </a:ext>
                  </a:extLst>
                </p:cNvPr>
                <p:cNvPicPr/>
                <p:nvPr/>
              </p:nvPicPr>
              <p:blipFill>
                <a:blip r:embed="rId283"/>
                <a:stretch>
                  <a:fillRect/>
                </a:stretch>
              </p:blipFill>
              <p:spPr>
                <a:xfrm>
                  <a:off x="7599870" y="4550610"/>
                  <a:ext cx="1288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193052" name="墨迹 1193051">
                  <a:extLst>
                    <a:ext uri="{FF2B5EF4-FFF2-40B4-BE49-F238E27FC236}">
                      <a16:creationId xmlns:a16="http://schemas.microsoft.com/office/drawing/2014/main" id="{F63DC6A0-BEA4-48E3-82DD-BFDE7A8CB162}"/>
                    </a:ext>
                  </a:extLst>
                </p14:cNvPr>
                <p14:cNvContentPartPr/>
                <p14:nvPr/>
              </p14:nvContentPartPr>
              <p14:xfrm>
                <a:off x="7585830" y="4648890"/>
                <a:ext cx="136440" cy="96120"/>
              </p14:xfrm>
            </p:contentPart>
          </mc:Choice>
          <mc:Fallback xmlns="">
            <p:pic>
              <p:nvPicPr>
                <p:cNvPr id="1193052" name="墨迹 1193051">
                  <a:extLst>
                    <a:ext uri="{FF2B5EF4-FFF2-40B4-BE49-F238E27FC236}">
                      <a16:creationId xmlns:a16="http://schemas.microsoft.com/office/drawing/2014/main" id="{F63DC6A0-BEA4-48E3-82DD-BFDE7A8CB162}"/>
                    </a:ext>
                  </a:extLst>
                </p:cNvPr>
                <p:cNvPicPr/>
                <p:nvPr/>
              </p:nvPicPr>
              <p:blipFill>
                <a:blip r:embed="rId285"/>
                <a:stretch>
                  <a:fillRect/>
                </a:stretch>
              </p:blipFill>
              <p:spPr>
                <a:xfrm>
                  <a:off x="7567830" y="4630890"/>
                  <a:ext cx="172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193053" name="墨迹 1193052">
                  <a:extLst>
                    <a:ext uri="{FF2B5EF4-FFF2-40B4-BE49-F238E27FC236}">
                      <a16:creationId xmlns:a16="http://schemas.microsoft.com/office/drawing/2014/main" id="{B97E4D26-E778-48CB-B8AB-3C1AF24836EB}"/>
                    </a:ext>
                  </a:extLst>
                </p14:cNvPr>
                <p14:cNvContentPartPr/>
                <p14:nvPr/>
              </p14:nvContentPartPr>
              <p14:xfrm>
                <a:off x="7667910" y="4525770"/>
                <a:ext cx="6840" cy="262800"/>
              </p14:xfrm>
            </p:contentPart>
          </mc:Choice>
          <mc:Fallback xmlns="">
            <p:pic>
              <p:nvPicPr>
                <p:cNvPr id="1193053" name="墨迹 1193052">
                  <a:extLst>
                    <a:ext uri="{FF2B5EF4-FFF2-40B4-BE49-F238E27FC236}">
                      <a16:creationId xmlns:a16="http://schemas.microsoft.com/office/drawing/2014/main" id="{B97E4D26-E778-48CB-B8AB-3C1AF24836EB}"/>
                    </a:ext>
                  </a:extLst>
                </p:cNvPr>
                <p:cNvPicPr/>
                <p:nvPr/>
              </p:nvPicPr>
              <p:blipFill>
                <a:blip r:embed="rId287"/>
                <a:stretch>
                  <a:fillRect/>
                </a:stretch>
              </p:blipFill>
              <p:spPr>
                <a:xfrm>
                  <a:off x="7649910" y="4508130"/>
                  <a:ext cx="424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193054" name="墨迹 1193053">
                  <a:extLst>
                    <a:ext uri="{FF2B5EF4-FFF2-40B4-BE49-F238E27FC236}">
                      <a16:creationId xmlns:a16="http://schemas.microsoft.com/office/drawing/2014/main" id="{D6EE4D18-AFD1-4CDA-8AD6-A6B1BDD0F181}"/>
                    </a:ext>
                  </a:extLst>
                </p14:cNvPr>
                <p14:cNvContentPartPr/>
                <p14:nvPr/>
              </p14:nvContentPartPr>
              <p14:xfrm>
                <a:off x="7634430" y="4787130"/>
                <a:ext cx="81360" cy="146880"/>
              </p14:xfrm>
            </p:contentPart>
          </mc:Choice>
          <mc:Fallback xmlns="">
            <p:pic>
              <p:nvPicPr>
                <p:cNvPr id="1193054" name="墨迹 1193053">
                  <a:extLst>
                    <a:ext uri="{FF2B5EF4-FFF2-40B4-BE49-F238E27FC236}">
                      <a16:creationId xmlns:a16="http://schemas.microsoft.com/office/drawing/2014/main" id="{D6EE4D18-AFD1-4CDA-8AD6-A6B1BDD0F181}"/>
                    </a:ext>
                  </a:extLst>
                </p:cNvPr>
                <p:cNvPicPr/>
                <p:nvPr/>
              </p:nvPicPr>
              <p:blipFill>
                <a:blip r:embed="rId289"/>
                <a:stretch>
                  <a:fillRect/>
                </a:stretch>
              </p:blipFill>
              <p:spPr>
                <a:xfrm>
                  <a:off x="7616430" y="4769130"/>
                  <a:ext cx="1170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193055" name="墨迹 1193054">
                  <a:extLst>
                    <a:ext uri="{FF2B5EF4-FFF2-40B4-BE49-F238E27FC236}">
                      <a16:creationId xmlns:a16="http://schemas.microsoft.com/office/drawing/2014/main" id="{A40AF711-C100-403C-9BD6-8EDA9006D7E9}"/>
                    </a:ext>
                  </a:extLst>
                </p14:cNvPr>
                <p14:cNvContentPartPr/>
                <p14:nvPr/>
              </p14:nvContentPartPr>
              <p14:xfrm>
                <a:off x="7882470" y="4533330"/>
                <a:ext cx="142200" cy="22320"/>
              </p14:xfrm>
            </p:contentPart>
          </mc:Choice>
          <mc:Fallback xmlns="">
            <p:pic>
              <p:nvPicPr>
                <p:cNvPr id="1193055" name="墨迹 1193054">
                  <a:extLst>
                    <a:ext uri="{FF2B5EF4-FFF2-40B4-BE49-F238E27FC236}">
                      <a16:creationId xmlns:a16="http://schemas.microsoft.com/office/drawing/2014/main" id="{A40AF711-C100-403C-9BD6-8EDA9006D7E9}"/>
                    </a:ext>
                  </a:extLst>
                </p:cNvPr>
                <p:cNvPicPr/>
                <p:nvPr/>
              </p:nvPicPr>
              <p:blipFill>
                <a:blip r:embed="rId291"/>
                <a:stretch>
                  <a:fillRect/>
                </a:stretch>
              </p:blipFill>
              <p:spPr>
                <a:xfrm>
                  <a:off x="7864830" y="4515690"/>
                  <a:ext cx="1778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193056" name="墨迹 1193055">
                  <a:extLst>
                    <a:ext uri="{FF2B5EF4-FFF2-40B4-BE49-F238E27FC236}">
                      <a16:creationId xmlns:a16="http://schemas.microsoft.com/office/drawing/2014/main" id="{BBE3D353-A704-4654-A65A-DED263459BB9}"/>
                    </a:ext>
                  </a:extLst>
                </p14:cNvPr>
                <p14:cNvContentPartPr/>
                <p14:nvPr/>
              </p14:nvContentPartPr>
              <p14:xfrm>
                <a:off x="7838910" y="4635930"/>
                <a:ext cx="55440" cy="234000"/>
              </p14:xfrm>
            </p:contentPart>
          </mc:Choice>
          <mc:Fallback xmlns="">
            <p:pic>
              <p:nvPicPr>
                <p:cNvPr id="1193056" name="墨迹 1193055">
                  <a:extLst>
                    <a:ext uri="{FF2B5EF4-FFF2-40B4-BE49-F238E27FC236}">
                      <a16:creationId xmlns:a16="http://schemas.microsoft.com/office/drawing/2014/main" id="{BBE3D353-A704-4654-A65A-DED263459BB9}"/>
                    </a:ext>
                  </a:extLst>
                </p:cNvPr>
                <p:cNvPicPr/>
                <p:nvPr/>
              </p:nvPicPr>
              <p:blipFill>
                <a:blip r:embed="rId293"/>
                <a:stretch>
                  <a:fillRect/>
                </a:stretch>
              </p:blipFill>
              <p:spPr>
                <a:xfrm>
                  <a:off x="7820910" y="4618290"/>
                  <a:ext cx="910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193057" name="墨迹 1193056">
                  <a:extLst>
                    <a:ext uri="{FF2B5EF4-FFF2-40B4-BE49-F238E27FC236}">
                      <a16:creationId xmlns:a16="http://schemas.microsoft.com/office/drawing/2014/main" id="{6E5AA2C0-5716-4506-93A4-7C8CA83524D9}"/>
                    </a:ext>
                  </a:extLst>
                </p14:cNvPr>
                <p14:cNvContentPartPr/>
                <p14:nvPr/>
              </p14:nvContentPartPr>
              <p14:xfrm>
                <a:off x="7934670" y="4638810"/>
                <a:ext cx="133560" cy="264960"/>
              </p14:xfrm>
            </p:contentPart>
          </mc:Choice>
          <mc:Fallback xmlns="">
            <p:pic>
              <p:nvPicPr>
                <p:cNvPr id="1193057" name="墨迹 1193056">
                  <a:extLst>
                    <a:ext uri="{FF2B5EF4-FFF2-40B4-BE49-F238E27FC236}">
                      <a16:creationId xmlns:a16="http://schemas.microsoft.com/office/drawing/2014/main" id="{6E5AA2C0-5716-4506-93A4-7C8CA83524D9}"/>
                    </a:ext>
                  </a:extLst>
                </p:cNvPr>
                <p:cNvPicPr/>
                <p:nvPr/>
              </p:nvPicPr>
              <p:blipFill>
                <a:blip r:embed="rId295"/>
                <a:stretch>
                  <a:fillRect/>
                </a:stretch>
              </p:blipFill>
              <p:spPr>
                <a:xfrm>
                  <a:off x="7916670" y="4620810"/>
                  <a:ext cx="1692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193058" name="墨迹 1193057">
                  <a:extLst>
                    <a:ext uri="{FF2B5EF4-FFF2-40B4-BE49-F238E27FC236}">
                      <a16:creationId xmlns:a16="http://schemas.microsoft.com/office/drawing/2014/main" id="{F2BE69F2-A044-4328-B083-D9FBF170BD96}"/>
                    </a:ext>
                  </a:extLst>
                </p14:cNvPr>
                <p14:cNvContentPartPr/>
                <p14:nvPr/>
              </p14:nvContentPartPr>
              <p14:xfrm>
                <a:off x="7932870" y="4591290"/>
                <a:ext cx="11160" cy="171360"/>
              </p14:xfrm>
            </p:contentPart>
          </mc:Choice>
          <mc:Fallback xmlns="">
            <p:pic>
              <p:nvPicPr>
                <p:cNvPr id="1193058" name="墨迹 1193057">
                  <a:extLst>
                    <a:ext uri="{FF2B5EF4-FFF2-40B4-BE49-F238E27FC236}">
                      <a16:creationId xmlns:a16="http://schemas.microsoft.com/office/drawing/2014/main" id="{F2BE69F2-A044-4328-B083-D9FBF170BD96}"/>
                    </a:ext>
                  </a:extLst>
                </p:cNvPr>
                <p:cNvPicPr/>
                <p:nvPr/>
              </p:nvPicPr>
              <p:blipFill>
                <a:blip r:embed="rId297"/>
                <a:stretch>
                  <a:fillRect/>
                </a:stretch>
              </p:blipFill>
              <p:spPr>
                <a:xfrm>
                  <a:off x="7914870" y="4573650"/>
                  <a:ext cx="468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193059" name="墨迹 1193058">
                  <a:extLst>
                    <a:ext uri="{FF2B5EF4-FFF2-40B4-BE49-F238E27FC236}">
                      <a16:creationId xmlns:a16="http://schemas.microsoft.com/office/drawing/2014/main" id="{9CCEBBF8-2DFF-4FA4-9D8A-D646372DA33E}"/>
                    </a:ext>
                  </a:extLst>
                </p14:cNvPr>
                <p14:cNvContentPartPr/>
                <p14:nvPr/>
              </p14:nvContentPartPr>
              <p14:xfrm>
                <a:off x="7966350" y="4578330"/>
                <a:ext cx="85680" cy="184680"/>
              </p14:xfrm>
            </p:contentPart>
          </mc:Choice>
          <mc:Fallback xmlns="">
            <p:pic>
              <p:nvPicPr>
                <p:cNvPr id="1193059" name="墨迹 1193058">
                  <a:extLst>
                    <a:ext uri="{FF2B5EF4-FFF2-40B4-BE49-F238E27FC236}">
                      <a16:creationId xmlns:a16="http://schemas.microsoft.com/office/drawing/2014/main" id="{9CCEBBF8-2DFF-4FA4-9D8A-D646372DA33E}"/>
                    </a:ext>
                  </a:extLst>
                </p:cNvPr>
                <p:cNvPicPr/>
                <p:nvPr/>
              </p:nvPicPr>
              <p:blipFill>
                <a:blip r:embed="rId299"/>
                <a:stretch>
                  <a:fillRect/>
                </a:stretch>
              </p:blipFill>
              <p:spPr>
                <a:xfrm>
                  <a:off x="7948710" y="4560690"/>
                  <a:ext cx="1213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193060" name="墨迹 1193059">
                  <a:extLst>
                    <a:ext uri="{FF2B5EF4-FFF2-40B4-BE49-F238E27FC236}">
                      <a16:creationId xmlns:a16="http://schemas.microsoft.com/office/drawing/2014/main" id="{4617398D-E4F8-407F-8A77-6E8AE4E7ECA0}"/>
                    </a:ext>
                  </a:extLst>
                </p14:cNvPr>
                <p14:cNvContentPartPr/>
                <p14:nvPr/>
              </p14:nvContentPartPr>
              <p14:xfrm>
                <a:off x="7919190" y="4781730"/>
                <a:ext cx="153360" cy="101520"/>
              </p14:xfrm>
            </p:contentPart>
          </mc:Choice>
          <mc:Fallback xmlns="">
            <p:pic>
              <p:nvPicPr>
                <p:cNvPr id="1193060" name="墨迹 1193059">
                  <a:extLst>
                    <a:ext uri="{FF2B5EF4-FFF2-40B4-BE49-F238E27FC236}">
                      <a16:creationId xmlns:a16="http://schemas.microsoft.com/office/drawing/2014/main" id="{4617398D-E4F8-407F-8A77-6E8AE4E7ECA0}"/>
                    </a:ext>
                  </a:extLst>
                </p:cNvPr>
                <p:cNvPicPr/>
                <p:nvPr/>
              </p:nvPicPr>
              <p:blipFill>
                <a:blip r:embed="rId301"/>
                <a:stretch>
                  <a:fillRect/>
                </a:stretch>
              </p:blipFill>
              <p:spPr>
                <a:xfrm>
                  <a:off x="7901190" y="4764090"/>
                  <a:ext cx="1890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193061" name="墨迹 1193060">
                  <a:extLst>
                    <a:ext uri="{FF2B5EF4-FFF2-40B4-BE49-F238E27FC236}">
                      <a16:creationId xmlns:a16="http://schemas.microsoft.com/office/drawing/2014/main" id="{5A667E7A-7ED0-4D68-8D8C-5B25ABBE0BB1}"/>
                    </a:ext>
                  </a:extLst>
                </p14:cNvPr>
                <p14:cNvContentPartPr/>
                <p14:nvPr/>
              </p14:nvContentPartPr>
              <p14:xfrm>
                <a:off x="8212950" y="4432530"/>
                <a:ext cx="30960" cy="75600"/>
              </p14:xfrm>
            </p:contentPart>
          </mc:Choice>
          <mc:Fallback xmlns="">
            <p:pic>
              <p:nvPicPr>
                <p:cNvPr id="1193061" name="墨迹 1193060">
                  <a:extLst>
                    <a:ext uri="{FF2B5EF4-FFF2-40B4-BE49-F238E27FC236}">
                      <a16:creationId xmlns:a16="http://schemas.microsoft.com/office/drawing/2014/main" id="{5A667E7A-7ED0-4D68-8D8C-5B25ABBE0BB1}"/>
                    </a:ext>
                  </a:extLst>
                </p:cNvPr>
                <p:cNvPicPr/>
                <p:nvPr/>
              </p:nvPicPr>
              <p:blipFill>
                <a:blip r:embed="rId303"/>
                <a:stretch>
                  <a:fillRect/>
                </a:stretch>
              </p:blipFill>
              <p:spPr>
                <a:xfrm>
                  <a:off x="8195310" y="4414530"/>
                  <a:ext cx="666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193062" name="墨迹 1193061">
                  <a:extLst>
                    <a:ext uri="{FF2B5EF4-FFF2-40B4-BE49-F238E27FC236}">
                      <a16:creationId xmlns:a16="http://schemas.microsoft.com/office/drawing/2014/main" id="{1880B4FE-6D38-41F7-8CF7-04B19C89A677}"/>
                    </a:ext>
                  </a:extLst>
                </p14:cNvPr>
                <p14:cNvContentPartPr/>
                <p14:nvPr/>
              </p14:nvContentPartPr>
              <p14:xfrm>
                <a:off x="8072910" y="4558170"/>
                <a:ext cx="176400" cy="28080"/>
              </p14:xfrm>
            </p:contentPart>
          </mc:Choice>
          <mc:Fallback xmlns="">
            <p:pic>
              <p:nvPicPr>
                <p:cNvPr id="1193062" name="墨迹 1193061">
                  <a:extLst>
                    <a:ext uri="{FF2B5EF4-FFF2-40B4-BE49-F238E27FC236}">
                      <a16:creationId xmlns:a16="http://schemas.microsoft.com/office/drawing/2014/main" id="{1880B4FE-6D38-41F7-8CF7-04B19C89A677}"/>
                    </a:ext>
                  </a:extLst>
                </p:cNvPr>
                <p:cNvPicPr/>
                <p:nvPr/>
              </p:nvPicPr>
              <p:blipFill>
                <a:blip r:embed="rId305"/>
                <a:stretch>
                  <a:fillRect/>
                </a:stretch>
              </p:blipFill>
              <p:spPr>
                <a:xfrm>
                  <a:off x="8054910" y="4540530"/>
                  <a:ext cx="2120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193063" name="墨迹 1193062">
                  <a:extLst>
                    <a:ext uri="{FF2B5EF4-FFF2-40B4-BE49-F238E27FC236}">
                      <a16:creationId xmlns:a16="http://schemas.microsoft.com/office/drawing/2014/main" id="{5229E413-ABB3-4D82-92AC-32DD86344E9C}"/>
                    </a:ext>
                  </a:extLst>
                </p14:cNvPr>
                <p14:cNvContentPartPr/>
                <p14:nvPr/>
              </p14:nvContentPartPr>
              <p14:xfrm>
                <a:off x="8159670" y="4601010"/>
                <a:ext cx="91080" cy="138960"/>
              </p14:xfrm>
            </p:contentPart>
          </mc:Choice>
          <mc:Fallback xmlns="">
            <p:pic>
              <p:nvPicPr>
                <p:cNvPr id="1193063" name="墨迹 1193062">
                  <a:extLst>
                    <a:ext uri="{FF2B5EF4-FFF2-40B4-BE49-F238E27FC236}">
                      <a16:creationId xmlns:a16="http://schemas.microsoft.com/office/drawing/2014/main" id="{5229E413-ABB3-4D82-92AC-32DD86344E9C}"/>
                    </a:ext>
                  </a:extLst>
                </p:cNvPr>
                <p:cNvPicPr/>
                <p:nvPr/>
              </p:nvPicPr>
              <p:blipFill>
                <a:blip r:embed="rId307"/>
                <a:stretch>
                  <a:fillRect/>
                </a:stretch>
              </p:blipFill>
              <p:spPr>
                <a:xfrm>
                  <a:off x="8141670" y="4583010"/>
                  <a:ext cx="1267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193064" name="墨迹 1193063">
                  <a:extLst>
                    <a:ext uri="{FF2B5EF4-FFF2-40B4-BE49-F238E27FC236}">
                      <a16:creationId xmlns:a16="http://schemas.microsoft.com/office/drawing/2014/main" id="{E54FB1E7-CCF2-4A47-AA04-FA01DDD201C0}"/>
                    </a:ext>
                  </a:extLst>
                </p14:cNvPr>
                <p14:cNvContentPartPr/>
                <p14:nvPr/>
              </p14:nvContentPartPr>
              <p14:xfrm>
                <a:off x="8165070" y="4724850"/>
                <a:ext cx="101880" cy="252360"/>
              </p14:xfrm>
            </p:contentPart>
          </mc:Choice>
          <mc:Fallback xmlns="">
            <p:pic>
              <p:nvPicPr>
                <p:cNvPr id="1193064" name="墨迹 1193063">
                  <a:extLst>
                    <a:ext uri="{FF2B5EF4-FFF2-40B4-BE49-F238E27FC236}">
                      <a16:creationId xmlns:a16="http://schemas.microsoft.com/office/drawing/2014/main" id="{E54FB1E7-CCF2-4A47-AA04-FA01DDD201C0}"/>
                    </a:ext>
                  </a:extLst>
                </p:cNvPr>
                <p:cNvPicPr/>
                <p:nvPr/>
              </p:nvPicPr>
              <p:blipFill>
                <a:blip r:embed="rId309"/>
                <a:stretch>
                  <a:fillRect/>
                </a:stretch>
              </p:blipFill>
              <p:spPr>
                <a:xfrm>
                  <a:off x="8147430" y="4707210"/>
                  <a:ext cx="1375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193065" name="墨迹 1193064">
                  <a:extLst>
                    <a:ext uri="{FF2B5EF4-FFF2-40B4-BE49-F238E27FC236}">
                      <a16:creationId xmlns:a16="http://schemas.microsoft.com/office/drawing/2014/main" id="{72C746BB-4570-48CA-AA83-E67BFB66081F}"/>
                    </a:ext>
                  </a:extLst>
                </p14:cNvPr>
                <p14:cNvContentPartPr/>
                <p14:nvPr/>
              </p14:nvContentPartPr>
              <p14:xfrm>
                <a:off x="8131590" y="4776330"/>
                <a:ext cx="204480" cy="66600"/>
              </p14:xfrm>
            </p:contentPart>
          </mc:Choice>
          <mc:Fallback xmlns="">
            <p:pic>
              <p:nvPicPr>
                <p:cNvPr id="1193065" name="墨迹 1193064">
                  <a:extLst>
                    <a:ext uri="{FF2B5EF4-FFF2-40B4-BE49-F238E27FC236}">
                      <a16:creationId xmlns:a16="http://schemas.microsoft.com/office/drawing/2014/main" id="{72C746BB-4570-48CA-AA83-E67BFB66081F}"/>
                    </a:ext>
                  </a:extLst>
                </p:cNvPr>
                <p:cNvPicPr/>
                <p:nvPr/>
              </p:nvPicPr>
              <p:blipFill>
                <a:blip r:embed="rId311"/>
                <a:stretch>
                  <a:fillRect/>
                </a:stretch>
              </p:blipFill>
              <p:spPr>
                <a:xfrm>
                  <a:off x="8113590" y="4758690"/>
                  <a:ext cx="240120" cy="1022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a:xfrm>
            <a:off x="685800" y="228600"/>
            <a:ext cx="7772400" cy="823913"/>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3600"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mj-ea"/>
                <a:cs typeface="Arial" panose="020B0604020202020204" pitchFamily="34" charset="0"/>
              </a:rPr>
              <a:t>3  Development of IEF</a:t>
            </a:r>
          </a:p>
        </p:txBody>
      </p:sp>
      <p:sp>
        <p:nvSpPr>
          <p:cNvPr id="519171" name="Rectangle 3"/>
          <p:cNvSpPr>
            <a:spLocks noGrp="1" noChangeArrowheads="1"/>
          </p:cNvSpPr>
          <p:nvPr>
            <p:ph idx="1"/>
          </p:nvPr>
        </p:nvSpPr>
        <p:spPr>
          <a:xfrm>
            <a:off x="1134745" y="871220"/>
            <a:ext cx="7792085" cy="5584825"/>
          </a:xfrm>
        </p:spPr>
        <p:txBody>
          <a:bodyPr vert="horz" wrap="square" lIns="91440" tIns="45720" rIns="91440" bIns="45720" numCol="1" anchor="t" anchorCtr="0" compatLnSpc="1">
            <a:noAutofit/>
          </a:bodyPr>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1300" b="1" i="0" u="none" strike="noStrike" kern="0" cap="none" spc="0" normalizeH="0" baseline="0" noProof="0">
                <a:ln>
                  <a:noFill/>
                </a:ln>
                <a:solidFill>
                  <a:schemeClr val="tx1"/>
                </a:solidFill>
                <a:effectLst/>
                <a:uLnTx/>
                <a:uFillTx/>
                <a:latin typeface="Arial" panose="020B0604020202020204" pitchFamily="34" charset="0"/>
                <a:ea typeface="+mn-ea"/>
                <a:cs typeface="+mn-cs"/>
              </a:rPr>
              <a:t>ISO-DALT</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1300" b="1" i="0" u="none" strike="noStrike" kern="0" cap="none" spc="0" normalizeH="0" baseline="0" noProof="0">
                <a:ln>
                  <a:noFill/>
                </a:ln>
                <a:solidFill>
                  <a:schemeClr val="tx1"/>
                </a:solidFill>
                <a:effectLst/>
                <a:uLnTx/>
                <a:uFillTx/>
                <a:latin typeface="Arial" panose="020B0604020202020204" pitchFamily="34" charset="0"/>
                <a:ea typeface="+mn-ea"/>
              </a:rPr>
              <a:t>First development , </a:t>
            </a:r>
            <a:r>
              <a:rPr kumimoji="1" lang="en-US" altLang="zh-CN" sz="1300" b="1" kern="0" noProof="0">
                <a:ln>
                  <a:noFill/>
                </a:ln>
                <a:effectLst/>
                <a:uLnTx/>
                <a:ea typeface="+mn-ea"/>
                <a:sym typeface="+mn-ea"/>
              </a:rPr>
              <a:t>pH gradient formed with a carrier ampholyte in capillary</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1300" b="1" kern="0" noProof="0">
                <a:ln>
                  <a:noFill/>
                </a:ln>
                <a:effectLst/>
                <a:uLnTx/>
                <a:ea typeface="+mn-ea"/>
                <a:sym typeface="+mn-ea"/>
              </a:rPr>
              <a:t>separation and detection of proteins in the capillary format</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endParaRPr kumimoji="1" lang="en-US" altLang="zh-CN" sz="1300" b="1" i="0" u="none" strike="noStrike" kern="0" cap="none" spc="0" normalizeH="0" baseline="0" noProof="0">
              <a:ln>
                <a:noFill/>
              </a:ln>
              <a:solidFill>
                <a:schemeClr val="tx1"/>
              </a:solidFill>
              <a:effectLst/>
              <a:uLnTx/>
              <a:uFillTx/>
              <a:latin typeface="Arial" panose="020B0604020202020204"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1300" b="1" kern="0" noProof="0">
                <a:ln>
                  <a:noFill/>
                </a:ln>
                <a:effectLst/>
                <a:uLnTx/>
                <a:sym typeface="+mn-ea"/>
              </a:rPr>
              <a:t>IPG-DALT</a:t>
            </a:r>
            <a:endParaRPr kumimoji="1" lang="en-US" altLang="zh-CN" sz="13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mn-cs"/>
            </a:endParaRP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1300" b="1" kern="0" noProof="0">
                <a:ln>
                  <a:noFill/>
                </a:ln>
                <a:effectLst/>
                <a:uLnTx/>
                <a:ea typeface="+mn-ea"/>
                <a:sym typeface="+mn-ea"/>
              </a:rPr>
              <a:t>based on immobilized pH gradient (IPG) stripts</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endParaRPr kumimoji="1" lang="en-US" altLang="zh-CN" sz="1300" b="1" i="0" u="none" strike="noStrike" kern="0" cap="none" spc="0" normalizeH="0" baseline="0" noProof="0">
              <a:ln>
                <a:noFill/>
              </a:ln>
              <a:solidFill>
                <a:schemeClr val="tx1"/>
              </a:solidFill>
              <a:effectLst/>
              <a:uLnTx/>
              <a:uFillTx/>
              <a:latin typeface="Arial" panose="020B0604020202020204" pitchFamily="34" charset="0"/>
              <a:ea typeface="+mn-ea"/>
              <a:sym typeface="+mn-ea"/>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1300" b="1" kern="0" noProof="0">
                <a:ln>
                  <a:noFill/>
                </a:ln>
                <a:effectLst/>
                <a:uLnTx/>
                <a:ea typeface="+mn-ea"/>
                <a:sym typeface="+mn-ea"/>
              </a:rPr>
              <a:t>Carrier ampholyte-free isoelectric focusing on a paper-based analytical device</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1300" b="1" kern="0" noProof="0">
                <a:ln>
                  <a:noFill/>
                </a:ln>
                <a:effectLst/>
                <a:uLnTx/>
                <a:ea typeface="+mn-ea"/>
                <a:sym typeface="+mn-ea"/>
              </a:rPr>
              <a:t>Carrier ampholyte-free</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1300" b="1" kern="0" noProof="0">
                <a:ln>
                  <a:noFill/>
                </a:ln>
                <a:effectLst/>
                <a:uLnTx/>
                <a:ea typeface="+mn-ea"/>
                <a:sym typeface="+mn-ea"/>
              </a:rPr>
              <a:t>paper channel can be directly cut and recovered into solutions for post analysis</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1300" b="1" kern="0" noProof="0">
                <a:ln>
                  <a:noFill/>
                </a:ln>
                <a:effectLst/>
                <a:uLnTx/>
                <a:ea typeface="+mn-ea"/>
                <a:sym typeface="+mn-ea"/>
              </a:rPr>
              <a:t>https://doi.org/10.1002/jssc.201701438</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1300" b="1" kern="0" noProof="0">
              <a:ln>
                <a:noFill/>
              </a:ln>
              <a:effectLst/>
              <a:uLnTx/>
              <a:ea typeface="+mn-ea"/>
              <a:sym typeface="+mn-ea"/>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1300" b="1" kern="0" noProof="0">
                <a:ln>
                  <a:noFill/>
                </a:ln>
                <a:effectLst/>
                <a:uLnTx/>
                <a:ea typeface="+mn-ea"/>
                <a:sym typeface="+mn-ea"/>
              </a:rPr>
              <a:t>Micro free-flow isoelectric focusing</a:t>
            </a:r>
            <a:endParaRPr kumimoji="1" lang="en-US" altLang="zh-CN" sz="13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mn-cs"/>
            </a:endParaRP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1300" b="1" kern="0" noProof="0">
                <a:ln>
                  <a:noFill/>
                </a:ln>
                <a:effectLst/>
                <a:uLnTx/>
                <a:ea typeface="+mn-ea"/>
                <a:sym typeface="+mn-ea"/>
              </a:rPr>
              <a:t>with integrated use of chip-integrated optical pH sensors (fluorescent or luminescent micro sensor layers)</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1300" b="1" kern="0" noProof="0">
                <a:ln>
                  <a:noFill/>
                </a:ln>
                <a:effectLst/>
                <a:uLnTx/>
                <a:ea typeface="+mn-ea"/>
                <a:sym typeface="+mn-ea"/>
              </a:rPr>
              <a:t>https://doi.org/10.1002/elsc.201700035</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endParaRPr kumimoji="1" lang="en-US" altLang="zh-CN" sz="1300" b="1" i="0" u="none" strike="noStrike" kern="0" cap="none" spc="0" normalizeH="0" baseline="0" noProof="0">
              <a:ln>
                <a:noFill/>
              </a:ln>
              <a:solidFill>
                <a:schemeClr val="tx1"/>
              </a:solidFill>
              <a:effectLst/>
              <a:uLnTx/>
              <a:uFillTx/>
              <a:latin typeface="Arial" panose="020B0604020202020204" pitchFamily="34" charset="0"/>
              <a:ea typeface="+mn-ea"/>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1300" b="1" i="0" u="none" strike="noStrike" kern="0" cap="none" spc="0" normalizeH="0" baseline="0" noProof="0">
                <a:ln>
                  <a:noFill/>
                </a:ln>
                <a:solidFill>
                  <a:schemeClr val="tx1"/>
                </a:solidFill>
                <a:effectLst/>
                <a:uLnTx/>
                <a:uFillTx/>
                <a:latin typeface="Arial" panose="020B0604020202020204" pitchFamily="34" charset="0"/>
                <a:ea typeface="+mn-ea"/>
                <a:cs typeface="+mn-cs"/>
              </a:rPr>
              <a:t>Non-equilibrium pH gradient  electrophoresis (</a:t>
            </a:r>
            <a:r>
              <a:rPr kumimoji="1" lang="en-US" altLang="zh-CN" sz="13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mn-cs"/>
              </a:rPr>
              <a:t>NEPHGE)</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13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rPr>
              <a:t>mainly for basic/acidic protein separation</a:t>
            </a:r>
          </a:p>
          <a:p>
            <a:pPr marL="0" marR="0" lvl="1"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1300" b="1" kern="0" noProof="0">
              <a:ln>
                <a:noFill/>
              </a:ln>
              <a:effectLst/>
              <a:uLnTx/>
              <a:sym typeface="+mn-ea"/>
            </a:endParaRPr>
          </a:p>
          <a:p>
            <a:pPr marL="0" marR="0" lvl="1"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1300" b="1" kern="0" noProof="0">
                <a:ln>
                  <a:noFill/>
                </a:ln>
                <a:effectLst/>
                <a:uLnTx/>
                <a:sym typeface="+mn-ea"/>
              </a:rPr>
              <a:t>Off-gel isoelectric focusing</a:t>
            </a:r>
            <a:endParaRPr kumimoji="1" lang="en-US" altLang="zh-CN" sz="13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mn-cs"/>
            </a:endParaRP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1300" b="1" kern="0" noProof="0">
                <a:ln>
                  <a:noFill/>
                </a:ln>
                <a:effectLst/>
                <a:uLnTx/>
                <a:sym typeface="+mn-ea"/>
              </a:rPr>
              <a:t>mainly for basic/acidic protein separation</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endParaRPr kumimoji="1" lang="en-US" altLang="zh-CN" sz="13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13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mn-cs"/>
            </a:endParaRP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endParaRPr kumimoji="1" lang="en-US" altLang="zh-CN" sz="13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mn-cs"/>
            </a:endParaRPr>
          </a:p>
          <a:p>
            <a:pPr marL="285750" marR="0" lvl="0" indent="-285750" algn="l" defTabSz="914400" rtl="0" eaLnBrk="1" fontAlgn="base" latinLnBrk="0" hangingPunct="1">
              <a:lnSpc>
                <a:spcPct val="100000"/>
              </a:lnSpc>
              <a:spcBef>
                <a:spcPct val="20000"/>
              </a:spcBef>
              <a:spcAft>
                <a:spcPct val="0"/>
              </a:spcAft>
              <a:buClr>
                <a:schemeClr val="tx1"/>
              </a:buClr>
              <a:buSzTx/>
              <a:buFontTx/>
              <a:buChar char="–"/>
              <a:defRPr/>
            </a:pPr>
            <a:endParaRPr kumimoji="1" lang="en-US" altLang="zh-CN" sz="9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mn-cs"/>
            </a:endParaRPr>
          </a:p>
        </p:txBody>
      </p:sp>
      <p:grpSp>
        <p:nvGrpSpPr>
          <p:cNvPr id="19" name="组合 18">
            <a:extLst>
              <a:ext uri="{FF2B5EF4-FFF2-40B4-BE49-F238E27FC236}">
                <a16:creationId xmlns:a16="http://schemas.microsoft.com/office/drawing/2014/main" id="{1994FDFA-F841-48FC-A54C-03E89F224D1D}"/>
              </a:ext>
            </a:extLst>
          </p:cNvPr>
          <p:cNvGrpSpPr/>
          <p:nvPr/>
        </p:nvGrpSpPr>
        <p:grpSpPr>
          <a:xfrm>
            <a:off x="7285230" y="805890"/>
            <a:ext cx="1105200" cy="453240"/>
            <a:chOff x="7285230" y="805890"/>
            <a:chExt cx="1105200" cy="45324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2F2F102F-8B4F-479C-9209-037C1C0A7D57}"/>
                    </a:ext>
                  </a:extLst>
                </p14:cNvPr>
                <p14:cNvContentPartPr/>
                <p14:nvPr/>
              </p14:nvContentPartPr>
              <p14:xfrm>
                <a:off x="7361550" y="863490"/>
                <a:ext cx="164880" cy="106560"/>
              </p14:xfrm>
            </p:contentPart>
          </mc:Choice>
          <mc:Fallback xmlns="">
            <p:pic>
              <p:nvPicPr>
                <p:cNvPr id="2" name="墨迹 1">
                  <a:extLst>
                    <a:ext uri="{FF2B5EF4-FFF2-40B4-BE49-F238E27FC236}">
                      <a16:creationId xmlns:a16="http://schemas.microsoft.com/office/drawing/2014/main" id="{2F2F102F-8B4F-479C-9209-037C1C0A7D57}"/>
                    </a:ext>
                  </a:extLst>
                </p:cNvPr>
                <p:cNvPicPr/>
                <p:nvPr/>
              </p:nvPicPr>
              <p:blipFill>
                <a:blip r:embed="rId4"/>
                <a:stretch>
                  <a:fillRect/>
                </a:stretch>
              </p:blipFill>
              <p:spPr>
                <a:xfrm>
                  <a:off x="7343910" y="845850"/>
                  <a:ext cx="2005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0C964CA6-CCFD-4CBA-BB48-5CCF417ABAF5}"/>
                    </a:ext>
                  </a:extLst>
                </p14:cNvPr>
                <p14:cNvContentPartPr/>
                <p14:nvPr/>
              </p14:nvContentPartPr>
              <p14:xfrm>
                <a:off x="7346430" y="989130"/>
                <a:ext cx="139320" cy="24120"/>
              </p14:xfrm>
            </p:contentPart>
          </mc:Choice>
          <mc:Fallback xmlns="">
            <p:pic>
              <p:nvPicPr>
                <p:cNvPr id="3" name="墨迹 2">
                  <a:extLst>
                    <a:ext uri="{FF2B5EF4-FFF2-40B4-BE49-F238E27FC236}">
                      <a16:creationId xmlns:a16="http://schemas.microsoft.com/office/drawing/2014/main" id="{0C964CA6-CCFD-4CBA-BB48-5CCF417ABAF5}"/>
                    </a:ext>
                  </a:extLst>
                </p:cNvPr>
                <p:cNvPicPr/>
                <p:nvPr/>
              </p:nvPicPr>
              <p:blipFill>
                <a:blip r:embed="rId6"/>
                <a:stretch>
                  <a:fillRect/>
                </a:stretch>
              </p:blipFill>
              <p:spPr>
                <a:xfrm>
                  <a:off x="7328430" y="971490"/>
                  <a:ext cx="1749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EDEF6BB4-51C0-4704-A792-28D1319EF9E6}"/>
                    </a:ext>
                  </a:extLst>
                </p14:cNvPr>
                <p14:cNvContentPartPr/>
                <p14:nvPr/>
              </p14:nvContentPartPr>
              <p14:xfrm>
                <a:off x="7285230" y="1069050"/>
                <a:ext cx="328680" cy="38880"/>
              </p14:xfrm>
            </p:contentPart>
          </mc:Choice>
          <mc:Fallback xmlns="">
            <p:pic>
              <p:nvPicPr>
                <p:cNvPr id="4" name="墨迹 3">
                  <a:extLst>
                    <a:ext uri="{FF2B5EF4-FFF2-40B4-BE49-F238E27FC236}">
                      <a16:creationId xmlns:a16="http://schemas.microsoft.com/office/drawing/2014/main" id="{EDEF6BB4-51C0-4704-A792-28D1319EF9E6}"/>
                    </a:ext>
                  </a:extLst>
                </p:cNvPr>
                <p:cNvPicPr/>
                <p:nvPr/>
              </p:nvPicPr>
              <p:blipFill>
                <a:blip r:embed="rId8"/>
                <a:stretch>
                  <a:fillRect/>
                </a:stretch>
              </p:blipFill>
              <p:spPr>
                <a:xfrm>
                  <a:off x="7267590" y="1051050"/>
                  <a:ext cx="3643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5F344D64-8973-40C4-8FA7-0F8A8E05340C}"/>
                    </a:ext>
                  </a:extLst>
                </p14:cNvPr>
                <p14:cNvContentPartPr/>
                <p14:nvPr/>
              </p14:nvContentPartPr>
              <p14:xfrm>
                <a:off x="7459110" y="932250"/>
                <a:ext cx="207000" cy="244800"/>
              </p14:xfrm>
            </p:contentPart>
          </mc:Choice>
          <mc:Fallback xmlns="">
            <p:pic>
              <p:nvPicPr>
                <p:cNvPr id="5" name="墨迹 4">
                  <a:extLst>
                    <a:ext uri="{FF2B5EF4-FFF2-40B4-BE49-F238E27FC236}">
                      <a16:creationId xmlns:a16="http://schemas.microsoft.com/office/drawing/2014/main" id="{5F344D64-8973-40C4-8FA7-0F8A8E05340C}"/>
                    </a:ext>
                  </a:extLst>
                </p:cNvPr>
                <p:cNvPicPr/>
                <p:nvPr/>
              </p:nvPicPr>
              <p:blipFill>
                <a:blip r:embed="rId10"/>
                <a:stretch>
                  <a:fillRect/>
                </a:stretch>
              </p:blipFill>
              <p:spPr>
                <a:xfrm>
                  <a:off x="7441110" y="914610"/>
                  <a:ext cx="2426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808491A1-5619-46A6-8122-30354714BA05}"/>
                    </a:ext>
                  </a:extLst>
                </p14:cNvPr>
                <p14:cNvContentPartPr/>
                <p14:nvPr/>
              </p14:nvContentPartPr>
              <p14:xfrm>
                <a:off x="7705710" y="875370"/>
                <a:ext cx="97200" cy="248760"/>
              </p14:xfrm>
            </p:contentPart>
          </mc:Choice>
          <mc:Fallback xmlns="">
            <p:pic>
              <p:nvPicPr>
                <p:cNvPr id="6" name="墨迹 5">
                  <a:extLst>
                    <a:ext uri="{FF2B5EF4-FFF2-40B4-BE49-F238E27FC236}">
                      <a16:creationId xmlns:a16="http://schemas.microsoft.com/office/drawing/2014/main" id="{808491A1-5619-46A6-8122-30354714BA05}"/>
                    </a:ext>
                  </a:extLst>
                </p:cNvPr>
                <p:cNvPicPr/>
                <p:nvPr/>
              </p:nvPicPr>
              <p:blipFill>
                <a:blip r:embed="rId12"/>
                <a:stretch>
                  <a:fillRect/>
                </a:stretch>
              </p:blipFill>
              <p:spPr>
                <a:xfrm>
                  <a:off x="7687710" y="857730"/>
                  <a:ext cx="1328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A898A1D7-D089-47D4-8E9F-BE2ACF27C1CE}"/>
                    </a:ext>
                  </a:extLst>
                </p14:cNvPr>
                <p14:cNvContentPartPr/>
                <p14:nvPr/>
              </p14:nvContentPartPr>
              <p14:xfrm>
                <a:off x="7679070" y="1150410"/>
                <a:ext cx="156960" cy="86760"/>
              </p14:xfrm>
            </p:contentPart>
          </mc:Choice>
          <mc:Fallback xmlns="">
            <p:pic>
              <p:nvPicPr>
                <p:cNvPr id="7" name="墨迹 6">
                  <a:extLst>
                    <a:ext uri="{FF2B5EF4-FFF2-40B4-BE49-F238E27FC236}">
                      <a16:creationId xmlns:a16="http://schemas.microsoft.com/office/drawing/2014/main" id="{A898A1D7-D089-47D4-8E9F-BE2ACF27C1CE}"/>
                    </a:ext>
                  </a:extLst>
                </p:cNvPr>
                <p:cNvPicPr/>
                <p:nvPr/>
              </p:nvPicPr>
              <p:blipFill>
                <a:blip r:embed="rId14"/>
                <a:stretch>
                  <a:fillRect/>
                </a:stretch>
              </p:blipFill>
              <p:spPr>
                <a:xfrm>
                  <a:off x="7661430" y="1132770"/>
                  <a:ext cx="1926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345BAB4D-2580-4C17-9416-644F25C334FF}"/>
                    </a:ext>
                  </a:extLst>
                </p14:cNvPr>
                <p14:cNvContentPartPr/>
                <p14:nvPr/>
              </p14:nvContentPartPr>
              <p14:xfrm>
                <a:off x="7886790" y="934050"/>
                <a:ext cx="39240" cy="164880"/>
              </p14:xfrm>
            </p:contentPart>
          </mc:Choice>
          <mc:Fallback xmlns="">
            <p:pic>
              <p:nvPicPr>
                <p:cNvPr id="8" name="墨迹 7">
                  <a:extLst>
                    <a:ext uri="{FF2B5EF4-FFF2-40B4-BE49-F238E27FC236}">
                      <a16:creationId xmlns:a16="http://schemas.microsoft.com/office/drawing/2014/main" id="{345BAB4D-2580-4C17-9416-644F25C334FF}"/>
                    </a:ext>
                  </a:extLst>
                </p:cNvPr>
                <p:cNvPicPr/>
                <p:nvPr/>
              </p:nvPicPr>
              <p:blipFill>
                <a:blip r:embed="rId16"/>
                <a:stretch>
                  <a:fillRect/>
                </a:stretch>
              </p:blipFill>
              <p:spPr>
                <a:xfrm>
                  <a:off x="7868790" y="916410"/>
                  <a:ext cx="748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5AD73056-01BF-4B40-9F27-80E8FC613F4E}"/>
                    </a:ext>
                  </a:extLst>
                </p14:cNvPr>
                <p14:cNvContentPartPr/>
                <p14:nvPr/>
              </p14:nvContentPartPr>
              <p14:xfrm>
                <a:off x="7947990" y="909930"/>
                <a:ext cx="141840" cy="188280"/>
              </p14:xfrm>
            </p:contentPart>
          </mc:Choice>
          <mc:Fallback xmlns="">
            <p:pic>
              <p:nvPicPr>
                <p:cNvPr id="9" name="墨迹 8">
                  <a:extLst>
                    <a:ext uri="{FF2B5EF4-FFF2-40B4-BE49-F238E27FC236}">
                      <a16:creationId xmlns:a16="http://schemas.microsoft.com/office/drawing/2014/main" id="{5AD73056-01BF-4B40-9F27-80E8FC613F4E}"/>
                    </a:ext>
                  </a:extLst>
                </p:cNvPr>
                <p:cNvPicPr/>
                <p:nvPr/>
              </p:nvPicPr>
              <p:blipFill>
                <a:blip r:embed="rId18"/>
                <a:stretch>
                  <a:fillRect/>
                </a:stretch>
              </p:blipFill>
              <p:spPr>
                <a:xfrm>
                  <a:off x="7930350" y="892290"/>
                  <a:ext cx="1774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5747EFF8-DB55-49D1-B452-37EE79E27B5A}"/>
                    </a:ext>
                  </a:extLst>
                </p14:cNvPr>
                <p14:cNvContentPartPr/>
                <p14:nvPr/>
              </p14:nvContentPartPr>
              <p14:xfrm>
                <a:off x="7944750" y="952050"/>
                <a:ext cx="94320" cy="171720"/>
              </p14:xfrm>
            </p:contentPart>
          </mc:Choice>
          <mc:Fallback xmlns="">
            <p:pic>
              <p:nvPicPr>
                <p:cNvPr id="10" name="墨迹 9">
                  <a:extLst>
                    <a:ext uri="{FF2B5EF4-FFF2-40B4-BE49-F238E27FC236}">
                      <a16:creationId xmlns:a16="http://schemas.microsoft.com/office/drawing/2014/main" id="{5747EFF8-DB55-49D1-B452-37EE79E27B5A}"/>
                    </a:ext>
                  </a:extLst>
                </p:cNvPr>
                <p:cNvPicPr/>
                <p:nvPr/>
              </p:nvPicPr>
              <p:blipFill>
                <a:blip r:embed="rId20"/>
                <a:stretch>
                  <a:fillRect/>
                </a:stretch>
              </p:blipFill>
              <p:spPr>
                <a:xfrm>
                  <a:off x="7926750" y="934050"/>
                  <a:ext cx="1299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3FAAFD49-77E0-4BA8-B9FE-40880AA5C52D}"/>
                    </a:ext>
                  </a:extLst>
                </p14:cNvPr>
                <p14:cNvContentPartPr/>
                <p14:nvPr/>
              </p14:nvContentPartPr>
              <p14:xfrm>
                <a:off x="8157870" y="822810"/>
                <a:ext cx="65160" cy="79920"/>
              </p14:xfrm>
            </p:contentPart>
          </mc:Choice>
          <mc:Fallback xmlns="">
            <p:pic>
              <p:nvPicPr>
                <p:cNvPr id="11" name="墨迹 10">
                  <a:extLst>
                    <a:ext uri="{FF2B5EF4-FFF2-40B4-BE49-F238E27FC236}">
                      <a16:creationId xmlns:a16="http://schemas.microsoft.com/office/drawing/2014/main" id="{3FAAFD49-77E0-4BA8-B9FE-40880AA5C52D}"/>
                    </a:ext>
                  </a:extLst>
                </p:cNvPr>
                <p:cNvPicPr/>
                <p:nvPr/>
              </p:nvPicPr>
              <p:blipFill>
                <a:blip r:embed="rId22"/>
                <a:stretch>
                  <a:fillRect/>
                </a:stretch>
              </p:blipFill>
              <p:spPr>
                <a:xfrm>
                  <a:off x="8139870" y="804810"/>
                  <a:ext cx="100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96F4D4C6-0A0E-4C3A-867E-EF14BC08738F}"/>
                    </a:ext>
                  </a:extLst>
                </p14:cNvPr>
                <p14:cNvContentPartPr/>
                <p14:nvPr/>
              </p14:nvContentPartPr>
              <p14:xfrm>
                <a:off x="8191710" y="859170"/>
                <a:ext cx="20520" cy="72000"/>
              </p14:xfrm>
            </p:contentPart>
          </mc:Choice>
          <mc:Fallback xmlns="">
            <p:pic>
              <p:nvPicPr>
                <p:cNvPr id="12" name="墨迹 11">
                  <a:extLst>
                    <a:ext uri="{FF2B5EF4-FFF2-40B4-BE49-F238E27FC236}">
                      <a16:creationId xmlns:a16="http://schemas.microsoft.com/office/drawing/2014/main" id="{96F4D4C6-0A0E-4C3A-867E-EF14BC08738F}"/>
                    </a:ext>
                  </a:extLst>
                </p:cNvPr>
                <p:cNvPicPr/>
                <p:nvPr/>
              </p:nvPicPr>
              <p:blipFill>
                <a:blip r:embed="rId24"/>
                <a:stretch>
                  <a:fillRect/>
                </a:stretch>
              </p:blipFill>
              <p:spPr>
                <a:xfrm>
                  <a:off x="8174070" y="841170"/>
                  <a:ext cx="561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FB0380EE-DDA4-4D0B-B2BD-31881786BDD1}"/>
                    </a:ext>
                  </a:extLst>
                </p14:cNvPr>
                <p14:cNvContentPartPr/>
                <p14:nvPr/>
              </p14:nvContentPartPr>
              <p14:xfrm>
                <a:off x="8255070" y="805890"/>
                <a:ext cx="123480" cy="78120"/>
              </p14:xfrm>
            </p:contentPart>
          </mc:Choice>
          <mc:Fallback xmlns="">
            <p:pic>
              <p:nvPicPr>
                <p:cNvPr id="13" name="墨迹 12">
                  <a:extLst>
                    <a:ext uri="{FF2B5EF4-FFF2-40B4-BE49-F238E27FC236}">
                      <a16:creationId xmlns:a16="http://schemas.microsoft.com/office/drawing/2014/main" id="{FB0380EE-DDA4-4D0B-B2BD-31881786BDD1}"/>
                    </a:ext>
                  </a:extLst>
                </p:cNvPr>
                <p:cNvPicPr/>
                <p:nvPr/>
              </p:nvPicPr>
              <p:blipFill>
                <a:blip r:embed="rId26"/>
                <a:stretch>
                  <a:fillRect/>
                </a:stretch>
              </p:blipFill>
              <p:spPr>
                <a:xfrm>
                  <a:off x="8237070" y="788250"/>
                  <a:ext cx="1591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A38B9EDF-3772-47AC-AD8E-F519743F5EC5}"/>
                    </a:ext>
                  </a:extLst>
                </p14:cNvPr>
                <p14:cNvContentPartPr/>
                <p14:nvPr/>
              </p14:nvContentPartPr>
              <p14:xfrm>
                <a:off x="8324910" y="837210"/>
                <a:ext cx="45720" cy="57600"/>
              </p14:xfrm>
            </p:contentPart>
          </mc:Choice>
          <mc:Fallback xmlns="">
            <p:pic>
              <p:nvPicPr>
                <p:cNvPr id="14" name="墨迹 13">
                  <a:extLst>
                    <a:ext uri="{FF2B5EF4-FFF2-40B4-BE49-F238E27FC236}">
                      <a16:creationId xmlns:a16="http://schemas.microsoft.com/office/drawing/2014/main" id="{A38B9EDF-3772-47AC-AD8E-F519743F5EC5}"/>
                    </a:ext>
                  </a:extLst>
                </p:cNvPr>
                <p:cNvPicPr/>
                <p:nvPr/>
              </p:nvPicPr>
              <p:blipFill>
                <a:blip r:embed="rId28"/>
                <a:stretch>
                  <a:fillRect/>
                </a:stretch>
              </p:blipFill>
              <p:spPr>
                <a:xfrm>
                  <a:off x="8306910" y="819570"/>
                  <a:ext cx="813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D984BEC6-F2AD-4245-B65F-C478FE006049}"/>
                    </a:ext>
                  </a:extLst>
                </p14:cNvPr>
                <p14:cNvContentPartPr/>
                <p14:nvPr/>
              </p14:nvContentPartPr>
              <p14:xfrm>
                <a:off x="8266950" y="904530"/>
                <a:ext cx="19440" cy="36000"/>
              </p14:xfrm>
            </p:contentPart>
          </mc:Choice>
          <mc:Fallback xmlns="">
            <p:pic>
              <p:nvPicPr>
                <p:cNvPr id="15" name="墨迹 14">
                  <a:extLst>
                    <a:ext uri="{FF2B5EF4-FFF2-40B4-BE49-F238E27FC236}">
                      <a16:creationId xmlns:a16="http://schemas.microsoft.com/office/drawing/2014/main" id="{D984BEC6-F2AD-4245-B65F-C478FE006049}"/>
                    </a:ext>
                  </a:extLst>
                </p:cNvPr>
                <p:cNvPicPr/>
                <p:nvPr/>
              </p:nvPicPr>
              <p:blipFill>
                <a:blip r:embed="rId30"/>
                <a:stretch>
                  <a:fillRect/>
                </a:stretch>
              </p:blipFill>
              <p:spPr>
                <a:xfrm>
                  <a:off x="8248950" y="886890"/>
                  <a:ext cx="550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643C6DA1-9FE1-4EFD-896D-A166F24F70C5}"/>
                    </a:ext>
                  </a:extLst>
                </p14:cNvPr>
                <p14:cNvContentPartPr/>
                <p14:nvPr/>
              </p14:nvContentPartPr>
              <p14:xfrm>
                <a:off x="8129790" y="1013250"/>
                <a:ext cx="37080" cy="73800"/>
              </p14:xfrm>
            </p:contentPart>
          </mc:Choice>
          <mc:Fallback xmlns="">
            <p:pic>
              <p:nvPicPr>
                <p:cNvPr id="16" name="墨迹 15">
                  <a:extLst>
                    <a:ext uri="{FF2B5EF4-FFF2-40B4-BE49-F238E27FC236}">
                      <a16:creationId xmlns:a16="http://schemas.microsoft.com/office/drawing/2014/main" id="{643C6DA1-9FE1-4EFD-896D-A166F24F70C5}"/>
                    </a:ext>
                  </a:extLst>
                </p:cNvPr>
                <p:cNvPicPr/>
                <p:nvPr/>
              </p:nvPicPr>
              <p:blipFill>
                <a:blip r:embed="rId32"/>
                <a:stretch>
                  <a:fillRect/>
                </a:stretch>
              </p:blipFill>
              <p:spPr>
                <a:xfrm>
                  <a:off x="8111790" y="995610"/>
                  <a:ext cx="727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7989FF1A-8991-4748-B3B4-55320632D2FF}"/>
                    </a:ext>
                  </a:extLst>
                </p14:cNvPr>
                <p14:cNvContentPartPr/>
                <p14:nvPr/>
              </p14:nvContentPartPr>
              <p14:xfrm>
                <a:off x="8198550" y="950610"/>
                <a:ext cx="191880" cy="160200"/>
              </p14:xfrm>
            </p:contentPart>
          </mc:Choice>
          <mc:Fallback xmlns="">
            <p:pic>
              <p:nvPicPr>
                <p:cNvPr id="17" name="墨迹 16">
                  <a:extLst>
                    <a:ext uri="{FF2B5EF4-FFF2-40B4-BE49-F238E27FC236}">
                      <a16:creationId xmlns:a16="http://schemas.microsoft.com/office/drawing/2014/main" id="{7989FF1A-8991-4748-B3B4-55320632D2FF}"/>
                    </a:ext>
                  </a:extLst>
                </p:cNvPr>
                <p:cNvPicPr/>
                <p:nvPr/>
              </p:nvPicPr>
              <p:blipFill>
                <a:blip r:embed="rId34"/>
                <a:stretch>
                  <a:fillRect/>
                </a:stretch>
              </p:blipFill>
              <p:spPr>
                <a:xfrm>
                  <a:off x="8180910" y="932610"/>
                  <a:ext cx="2275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EB0B056D-0DC3-4A2F-B29B-AB8FF055FF61}"/>
                    </a:ext>
                  </a:extLst>
                </p14:cNvPr>
                <p14:cNvContentPartPr/>
                <p14:nvPr/>
              </p14:nvContentPartPr>
              <p14:xfrm>
                <a:off x="8196390" y="1057890"/>
                <a:ext cx="118800" cy="201240"/>
              </p14:xfrm>
            </p:contentPart>
          </mc:Choice>
          <mc:Fallback xmlns="">
            <p:pic>
              <p:nvPicPr>
                <p:cNvPr id="18" name="墨迹 17">
                  <a:extLst>
                    <a:ext uri="{FF2B5EF4-FFF2-40B4-BE49-F238E27FC236}">
                      <a16:creationId xmlns:a16="http://schemas.microsoft.com/office/drawing/2014/main" id="{EB0B056D-0DC3-4A2F-B29B-AB8FF055FF61}"/>
                    </a:ext>
                  </a:extLst>
                </p:cNvPr>
                <p:cNvPicPr/>
                <p:nvPr/>
              </p:nvPicPr>
              <p:blipFill>
                <a:blip r:embed="rId36"/>
                <a:stretch>
                  <a:fillRect/>
                </a:stretch>
              </p:blipFill>
              <p:spPr>
                <a:xfrm>
                  <a:off x="8178390" y="1039890"/>
                  <a:ext cx="154440" cy="236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79FBF250-27BD-4AC8-AF4F-529E25214236}"/>
                  </a:ext>
                </a:extLst>
              </p14:cNvPr>
              <p14:cNvContentPartPr/>
              <p14:nvPr/>
            </p14:nvContentPartPr>
            <p14:xfrm>
              <a:off x="2747790" y="2300250"/>
              <a:ext cx="2112120" cy="57240"/>
            </p14:xfrm>
          </p:contentPart>
        </mc:Choice>
        <mc:Fallback xmlns="">
          <p:pic>
            <p:nvPicPr>
              <p:cNvPr id="20" name="墨迹 19">
                <a:extLst>
                  <a:ext uri="{FF2B5EF4-FFF2-40B4-BE49-F238E27FC236}">
                    <a16:creationId xmlns:a16="http://schemas.microsoft.com/office/drawing/2014/main" id="{79FBF250-27BD-4AC8-AF4F-529E25214236}"/>
                  </a:ext>
                </a:extLst>
              </p:cNvPr>
              <p:cNvPicPr/>
              <p:nvPr/>
            </p:nvPicPr>
            <p:blipFill>
              <a:blip r:embed="rId38"/>
              <a:stretch>
                <a:fillRect/>
              </a:stretch>
            </p:blipFill>
            <p:spPr>
              <a:xfrm>
                <a:off x="2730150" y="2282250"/>
                <a:ext cx="2147760" cy="92880"/>
              </a:xfrm>
              <a:prstGeom prst="rect">
                <a:avLst/>
              </a:prstGeom>
            </p:spPr>
          </p:pic>
        </mc:Fallback>
      </mc:AlternateContent>
      <p:grpSp>
        <p:nvGrpSpPr>
          <p:cNvPr id="53" name="组合 52">
            <a:extLst>
              <a:ext uri="{FF2B5EF4-FFF2-40B4-BE49-F238E27FC236}">
                <a16:creationId xmlns:a16="http://schemas.microsoft.com/office/drawing/2014/main" id="{E76AF6ED-8A5F-4908-885D-CBD1CAEDD9C2}"/>
              </a:ext>
            </a:extLst>
          </p:cNvPr>
          <p:cNvGrpSpPr/>
          <p:nvPr/>
        </p:nvGrpSpPr>
        <p:grpSpPr>
          <a:xfrm>
            <a:off x="4814910" y="1687890"/>
            <a:ext cx="2130480" cy="477360"/>
            <a:chOff x="4814910" y="1687890"/>
            <a:chExt cx="2130480" cy="477360"/>
          </a:xfrm>
        </p:grpSpPr>
        <mc:AlternateContent xmlns:mc="http://schemas.openxmlformats.org/markup-compatibility/2006" xmlns:p14="http://schemas.microsoft.com/office/powerpoint/2010/main">
          <mc:Choice Requires="p14">
            <p:contentPart p14:bwMode="auto" r:id="rId39">
              <p14:nvContentPartPr>
                <p14:cNvPr id="21" name="墨迹 20">
                  <a:extLst>
                    <a:ext uri="{FF2B5EF4-FFF2-40B4-BE49-F238E27FC236}">
                      <a16:creationId xmlns:a16="http://schemas.microsoft.com/office/drawing/2014/main" id="{7DCE3B32-50C5-4E4D-BF35-9A2B04701069}"/>
                    </a:ext>
                  </a:extLst>
                </p14:cNvPr>
                <p14:cNvContentPartPr/>
                <p14:nvPr/>
              </p14:nvContentPartPr>
              <p14:xfrm>
                <a:off x="4814910" y="1841250"/>
                <a:ext cx="38520" cy="217440"/>
              </p14:xfrm>
            </p:contentPart>
          </mc:Choice>
          <mc:Fallback xmlns="">
            <p:pic>
              <p:nvPicPr>
                <p:cNvPr id="21" name="墨迹 20">
                  <a:extLst>
                    <a:ext uri="{FF2B5EF4-FFF2-40B4-BE49-F238E27FC236}">
                      <a16:creationId xmlns:a16="http://schemas.microsoft.com/office/drawing/2014/main" id="{7DCE3B32-50C5-4E4D-BF35-9A2B04701069}"/>
                    </a:ext>
                  </a:extLst>
                </p:cNvPr>
                <p:cNvPicPr/>
                <p:nvPr/>
              </p:nvPicPr>
              <p:blipFill>
                <a:blip r:embed="rId40"/>
                <a:stretch>
                  <a:fillRect/>
                </a:stretch>
              </p:blipFill>
              <p:spPr>
                <a:xfrm>
                  <a:off x="4797270" y="1823250"/>
                  <a:ext cx="741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墨迹 21">
                  <a:extLst>
                    <a:ext uri="{FF2B5EF4-FFF2-40B4-BE49-F238E27FC236}">
                      <a16:creationId xmlns:a16="http://schemas.microsoft.com/office/drawing/2014/main" id="{31E412CB-6D54-4C6F-A2BA-773F75A8CA2E}"/>
                    </a:ext>
                  </a:extLst>
                </p14:cNvPr>
                <p14:cNvContentPartPr/>
                <p14:nvPr/>
              </p14:nvContentPartPr>
              <p14:xfrm>
                <a:off x="4897350" y="1746210"/>
                <a:ext cx="220680" cy="322920"/>
              </p14:xfrm>
            </p:contentPart>
          </mc:Choice>
          <mc:Fallback xmlns="">
            <p:pic>
              <p:nvPicPr>
                <p:cNvPr id="22" name="墨迹 21">
                  <a:extLst>
                    <a:ext uri="{FF2B5EF4-FFF2-40B4-BE49-F238E27FC236}">
                      <a16:creationId xmlns:a16="http://schemas.microsoft.com/office/drawing/2014/main" id="{31E412CB-6D54-4C6F-A2BA-773F75A8CA2E}"/>
                    </a:ext>
                  </a:extLst>
                </p:cNvPr>
                <p:cNvPicPr/>
                <p:nvPr/>
              </p:nvPicPr>
              <p:blipFill>
                <a:blip r:embed="rId42"/>
                <a:stretch>
                  <a:fillRect/>
                </a:stretch>
              </p:blipFill>
              <p:spPr>
                <a:xfrm>
                  <a:off x="4879710" y="1728210"/>
                  <a:ext cx="25632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墨迹 22">
                  <a:extLst>
                    <a:ext uri="{FF2B5EF4-FFF2-40B4-BE49-F238E27FC236}">
                      <a16:creationId xmlns:a16="http://schemas.microsoft.com/office/drawing/2014/main" id="{DAAD7E53-7407-4DEA-846A-C350B36C3F11}"/>
                    </a:ext>
                  </a:extLst>
                </p14:cNvPr>
                <p14:cNvContentPartPr/>
                <p14:nvPr/>
              </p14:nvContentPartPr>
              <p14:xfrm>
                <a:off x="4920390" y="1861770"/>
                <a:ext cx="146880" cy="30960"/>
              </p14:xfrm>
            </p:contentPart>
          </mc:Choice>
          <mc:Fallback xmlns="">
            <p:pic>
              <p:nvPicPr>
                <p:cNvPr id="23" name="墨迹 22">
                  <a:extLst>
                    <a:ext uri="{FF2B5EF4-FFF2-40B4-BE49-F238E27FC236}">
                      <a16:creationId xmlns:a16="http://schemas.microsoft.com/office/drawing/2014/main" id="{DAAD7E53-7407-4DEA-846A-C350B36C3F11}"/>
                    </a:ext>
                  </a:extLst>
                </p:cNvPr>
                <p:cNvPicPr/>
                <p:nvPr/>
              </p:nvPicPr>
              <p:blipFill>
                <a:blip r:embed="rId44"/>
                <a:stretch>
                  <a:fillRect/>
                </a:stretch>
              </p:blipFill>
              <p:spPr>
                <a:xfrm>
                  <a:off x="4902750" y="1844130"/>
                  <a:ext cx="1825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墨迹 23">
                  <a:extLst>
                    <a:ext uri="{FF2B5EF4-FFF2-40B4-BE49-F238E27FC236}">
                      <a16:creationId xmlns:a16="http://schemas.microsoft.com/office/drawing/2014/main" id="{D959F5CC-C91F-4A31-AC5C-4BC11C809F42}"/>
                    </a:ext>
                  </a:extLst>
                </p14:cNvPr>
                <p14:cNvContentPartPr/>
                <p14:nvPr/>
              </p14:nvContentPartPr>
              <p14:xfrm>
                <a:off x="5004990" y="1837650"/>
                <a:ext cx="30600" cy="111960"/>
              </p14:xfrm>
            </p:contentPart>
          </mc:Choice>
          <mc:Fallback xmlns="">
            <p:pic>
              <p:nvPicPr>
                <p:cNvPr id="24" name="墨迹 23">
                  <a:extLst>
                    <a:ext uri="{FF2B5EF4-FFF2-40B4-BE49-F238E27FC236}">
                      <a16:creationId xmlns:a16="http://schemas.microsoft.com/office/drawing/2014/main" id="{D959F5CC-C91F-4A31-AC5C-4BC11C809F42}"/>
                    </a:ext>
                  </a:extLst>
                </p:cNvPr>
                <p:cNvPicPr/>
                <p:nvPr/>
              </p:nvPicPr>
              <p:blipFill>
                <a:blip r:embed="rId46"/>
                <a:stretch>
                  <a:fillRect/>
                </a:stretch>
              </p:blipFill>
              <p:spPr>
                <a:xfrm>
                  <a:off x="4987350" y="1819650"/>
                  <a:ext cx="662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墨迹 24">
                  <a:extLst>
                    <a:ext uri="{FF2B5EF4-FFF2-40B4-BE49-F238E27FC236}">
                      <a16:creationId xmlns:a16="http://schemas.microsoft.com/office/drawing/2014/main" id="{2CF49D81-2FE1-4F50-AE3C-70BD8E790FB3}"/>
                    </a:ext>
                  </a:extLst>
                </p14:cNvPr>
                <p14:cNvContentPartPr/>
                <p14:nvPr/>
              </p14:nvContentPartPr>
              <p14:xfrm>
                <a:off x="4920750" y="1954290"/>
                <a:ext cx="150480" cy="76320"/>
              </p14:xfrm>
            </p:contentPart>
          </mc:Choice>
          <mc:Fallback xmlns="">
            <p:pic>
              <p:nvPicPr>
                <p:cNvPr id="25" name="墨迹 24">
                  <a:extLst>
                    <a:ext uri="{FF2B5EF4-FFF2-40B4-BE49-F238E27FC236}">
                      <a16:creationId xmlns:a16="http://schemas.microsoft.com/office/drawing/2014/main" id="{2CF49D81-2FE1-4F50-AE3C-70BD8E790FB3}"/>
                    </a:ext>
                  </a:extLst>
                </p:cNvPr>
                <p:cNvPicPr/>
                <p:nvPr/>
              </p:nvPicPr>
              <p:blipFill>
                <a:blip r:embed="rId48"/>
                <a:stretch>
                  <a:fillRect/>
                </a:stretch>
              </p:blipFill>
              <p:spPr>
                <a:xfrm>
                  <a:off x="4902750" y="1936290"/>
                  <a:ext cx="1861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墨迹 25">
                  <a:extLst>
                    <a:ext uri="{FF2B5EF4-FFF2-40B4-BE49-F238E27FC236}">
                      <a16:creationId xmlns:a16="http://schemas.microsoft.com/office/drawing/2014/main" id="{6C164AEE-260D-48E4-A57F-F737DFCF63AD}"/>
                    </a:ext>
                  </a:extLst>
                </p14:cNvPr>
                <p14:cNvContentPartPr/>
                <p14:nvPr/>
              </p14:nvContentPartPr>
              <p14:xfrm>
                <a:off x="4957830" y="2075250"/>
                <a:ext cx="130320" cy="36000"/>
              </p14:xfrm>
            </p:contentPart>
          </mc:Choice>
          <mc:Fallback xmlns="">
            <p:pic>
              <p:nvPicPr>
                <p:cNvPr id="26" name="墨迹 25">
                  <a:extLst>
                    <a:ext uri="{FF2B5EF4-FFF2-40B4-BE49-F238E27FC236}">
                      <a16:creationId xmlns:a16="http://schemas.microsoft.com/office/drawing/2014/main" id="{6C164AEE-260D-48E4-A57F-F737DFCF63AD}"/>
                    </a:ext>
                  </a:extLst>
                </p:cNvPr>
                <p:cNvPicPr/>
                <p:nvPr/>
              </p:nvPicPr>
              <p:blipFill>
                <a:blip r:embed="rId50"/>
                <a:stretch>
                  <a:fillRect/>
                </a:stretch>
              </p:blipFill>
              <p:spPr>
                <a:xfrm>
                  <a:off x="4939830" y="2057250"/>
                  <a:ext cx="1659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墨迹 26">
                  <a:extLst>
                    <a:ext uri="{FF2B5EF4-FFF2-40B4-BE49-F238E27FC236}">
                      <a16:creationId xmlns:a16="http://schemas.microsoft.com/office/drawing/2014/main" id="{45585FD8-AB2A-42B8-81F5-85C48C6A3531}"/>
                    </a:ext>
                  </a:extLst>
                </p14:cNvPr>
                <p14:cNvContentPartPr/>
                <p14:nvPr/>
              </p14:nvContentPartPr>
              <p14:xfrm>
                <a:off x="5303430" y="1723530"/>
                <a:ext cx="29160" cy="41760"/>
              </p14:xfrm>
            </p:contentPart>
          </mc:Choice>
          <mc:Fallback xmlns="">
            <p:pic>
              <p:nvPicPr>
                <p:cNvPr id="27" name="墨迹 26">
                  <a:extLst>
                    <a:ext uri="{FF2B5EF4-FFF2-40B4-BE49-F238E27FC236}">
                      <a16:creationId xmlns:a16="http://schemas.microsoft.com/office/drawing/2014/main" id="{45585FD8-AB2A-42B8-81F5-85C48C6A3531}"/>
                    </a:ext>
                  </a:extLst>
                </p:cNvPr>
                <p:cNvPicPr/>
                <p:nvPr/>
              </p:nvPicPr>
              <p:blipFill>
                <a:blip r:embed="rId52"/>
                <a:stretch>
                  <a:fillRect/>
                </a:stretch>
              </p:blipFill>
              <p:spPr>
                <a:xfrm>
                  <a:off x="5285790" y="1705530"/>
                  <a:ext cx="648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墨迹 27">
                  <a:extLst>
                    <a:ext uri="{FF2B5EF4-FFF2-40B4-BE49-F238E27FC236}">
                      <a16:creationId xmlns:a16="http://schemas.microsoft.com/office/drawing/2014/main" id="{630F4807-563A-4B6E-ACF2-45B4A1CA544E}"/>
                    </a:ext>
                  </a:extLst>
                </p14:cNvPr>
                <p14:cNvContentPartPr/>
                <p14:nvPr/>
              </p14:nvContentPartPr>
              <p14:xfrm>
                <a:off x="5196510" y="1815690"/>
                <a:ext cx="19800" cy="95040"/>
              </p14:xfrm>
            </p:contentPart>
          </mc:Choice>
          <mc:Fallback xmlns="">
            <p:pic>
              <p:nvPicPr>
                <p:cNvPr id="28" name="墨迹 27">
                  <a:extLst>
                    <a:ext uri="{FF2B5EF4-FFF2-40B4-BE49-F238E27FC236}">
                      <a16:creationId xmlns:a16="http://schemas.microsoft.com/office/drawing/2014/main" id="{630F4807-563A-4B6E-ACF2-45B4A1CA544E}"/>
                    </a:ext>
                  </a:extLst>
                </p:cNvPr>
                <p:cNvPicPr/>
                <p:nvPr/>
              </p:nvPicPr>
              <p:blipFill>
                <a:blip r:embed="rId54"/>
                <a:stretch>
                  <a:fillRect/>
                </a:stretch>
              </p:blipFill>
              <p:spPr>
                <a:xfrm>
                  <a:off x="5178870" y="1797690"/>
                  <a:ext cx="554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墨迹 28">
                  <a:extLst>
                    <a:ext uri="{FF2B5EF4-FFF2-40B4-BE49-F238E27FC236}">
                      <a16:creationId xmlns:a16="http://schemas.microsoft.com/office/drawing/2014/main" id="{B948FAC4-5CC0-4956-894A-549E511A7B9B}"/>
                    </a:ext>
                  </a:extLst>
                </p14:cNvPr>
                <p14:cNvContentPartPr/>
                <p14:nvPr/>
              </p14:nvContentPartPr>
              <p14:xfrm>
                <a:off x="5229630" y="1785090"/>
                <a:ext cx="195480" cy="226800"/>
              </p14:xfrm>
            </p:contentPart>
          </mc:Choice>
          <mc:Fallback xmlns="">
            <p:pic>
              <p:nvPicPr>
                <p:cNvPr id="29" name="墨迹 28">
                  <a:extLst>
                    <a:ext uri="{FF2B5EF4-FFF2-40B4-BE49-F238E27FC236}">
                      <a16:creationId xmlns:a16="http://schemas.microsoft.com/office/drawing/2014/main" id="{B948FAC4-5CC0-4956-894A-549E511A7B9B}"/>
                    </a:ext>
                  </a:extLst>
                </p:cNvPr>
                <p:cNvPicPr/>
                <p:nvPr/>
              </p:nvPicPr>
              <p:blipFill>
                <a:blip r:embed="rId56"/>
                <a:stretch>
                  <a:fillRect/>
                </a:stretch>
              </p:blipFill>
              <p:spPr>
                <a:xfrm>
                  <a:off x="5211630" y="1767090"/>
                  <a:ext cx="2311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墨迹 29">
                  <a:extLst>
                    <a:ext uri="{FF2B5EF4-FFF2-40B4-BE49-F238E27FC236}">
                      <a16:creationId xmlns:a16="http://schemas.microsoft.com/office/drawing/2014/main" id="{1784CBCC-7411-4B43-966E-BD242AA1CE81}"/>
                    </a:ext>
                  </a:extLst>
                </p14:cNvPr>
                <p14:cNvContentPartPr/>
                <p14:nvPr/>
              </p14:nvContentPartPr>
              <p14:xfrm>
                <a:off x="5330070" y="1947090"/>
                <a:ext cx="51120" cy="44640"/>
              </p14:xfrm>
            </p:contentPart>
          </mc:Choice>
          <mc:Fallback xmlns="">
            <p:pic>
              <p:nvPicPr>
                <p:cNvPr id="30" name="墨迹 29">
                  <a:extLst>
                    <a:ext uri="{FF2B5EF4-FFF2-40B4-BE49-F238E27FC236}">
                      <a16:creationId xmlns:a16="http://schemas.microsoft.com/office/drawing/2014/main" id="{1784CBCC-7411-4B43-966E-BD242AA1CE81}"/>
                    </a:ext>
                  </a:extLst>
                </p:cNvPr>
                <p:cNvPicPr/>
                <p:nvPr/>
              </p:nvPicPr>
              <p:blipFill>
                <a:blip r:embed="rId58"/>
                <a:stretch>
                  <a:fillRect/>
                </a:stretch>
              </p:blipFill>
              <p:spPr>
                <a:xfrm>
                  <a:off x="5312430" y="1929090"/>
                  <a:ext cx="867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墨迹 30">
                  <a:extLst>
                    <a:ext uri="{FF2B5EF4-FFF2-40B4-BE49-F238E27FC236}">
                      <a16:creationId xmlns:a16="http://schemas.microsoft.com/office/drawing/2014/main" id="{0A7378FF-FA57-4E54-8DB9-FDC1D18E71CE}"/>
                    </a:ext>
                  </a:extLst>
                </p14:cNvPr>
                <p14:cNvContentPartPr/>
                <p14:nvPr/>
              </p14:nvContentPartPr>
              <p14:xfrm>
                <a:off x="5192910" y="1940250"/>
                <a:ext cx="79560" cy="155880"/>
              </p14:xfrm>
            </p:contentPart>
          </mc:Choice>
          <mc:Fallback xmlns="">
            <p:pic>
              <p:nvPicPr>
                <p:cNvPr id="31" name="墨迹 30">
                  <a:extLst>
                    <a:ext uri="{FF2B5EF4-FFF2-40B4-BE49-F238E27FC236}">
                      <a16:creationId xmlns:a16="http://schemas.microsoft.com/office/drawing/2014/main" id="{0A7378FF-FA57-4E54-8DB9-FDC1D18E71CE}"/>
                    </a:ext>
                  </a:extLst>
                </p:cNvPr>
                <p:cNvPicPr/>
                <p:nvPr/>
              </p:nvPicPr>
              <p:blipFill>
                <a:blip r:embed="rId60"/>
                <a:stretch>
                  <a:fillRect/>
                </a:stretch>
              </p:blipFill>
              <p:spPr>
                <a:xfrm>
                  <a:off x="5175270" y="1922610"/>
                  <a:ext cx="1152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墨迹 31">
                  <a:extLst>
                    <a:ext uri="{FF2B5EF4-FFF2-40B4-BE49-F238E27FC236}">
                      <a16:creationId xmlns:a16="http://schemas.microsoft.com/office/drawing/2014/main" id="{786D0984-C7CB-4D85-B296-FE07091B0BAD}"/>
                    </a:ext>
                  </a:extLst>
                </p14:cNvPr>
                <p14:cNvContentPartPr/>
                <p14:nvPr/>
              </p14:nvContentPartPr>
              <p14:xfrm>
                <a:off x="5210910" y="2027010"/>
                <a:ext cx="332640" cy="95040"/>
              </p14:xfrm>
            </p:contentPart>
          </mc:Choice>
          <mc:Fallback xmlns="">
            <p:pic>
              <p:nvPicPr>
                <p:cNvPr id="32" name="墨迹 31">
                  <a:extLst>
                    <a:ext uri="{FF2B5EF4-FFF2-40B4-BE49-F238E27FC236}">
                      <a16:creationId xmlns:a16="http://schemas.microsoft.com/office/drawing/2014/main" id="{786D0984-C7CB-4D85-B296-FE07091B0BAD}"/>
                    </a:ext>
                  </a:extLst>
                </p:cNvPr>
                <p:cNvPicPr/>
                <p:nvPr/>
              </p:nvPicPr>
              <p:blipFill>
                <a:blip r:embed="rId62"/>
                <a:stretch>
                  <a:fillRect/>
                </a:stretch>
              </p:blipFill>
              <p:spPr>
                <a:xfrm>
                  <a:off x="5192910" y="2009010"/>
                  <a:ext cx="3682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墨迹 32">
                  <a:extLst>
                    <a:ext uri="{FF2B5EF4-FFF2-40B4-BE49-F238E27FC236}">
                      <a16:creationId xmlns:a16="http://schemas.microsoft.com/office/drawing/2014/main" id="{D618B8F7-4F06-4C74-8864-EC81F45B48D2}"/>
                    </a:ext>
                  </a:extLst>
                </p14:cNvPr>
                <p14:cNvContentPartPr/>
                <p14:nvPr/>
              </p14:nvContentPartPr>
              <p14:xfrm>
                <a:off x="5607630" y="1877250"/>
                <a:ext cx="50040" cy="288000"/>
              </p14:xfrm>
            </p:contentPart>
          </mc:Choice>
          <mc:Fallback xmlns="">
            <p:pic>
              <p:nvPicPr>
                <p:cNvPr id="33" name="墨迹 32">
                  <a:extLst>
                    <a:ext uri="{FF2B5EF4-FFF2-40B4-BE49-F238E27FC236}">
                      <a16:creationId xmlns:a16="http://schemas.microsoft.com/office/drawing/2014/main" id="{D618B8F7-4F06-4C74-8864-EC81F45B48D2}"/>
                    </a:ext>
                  </a:extLst>
                </p:cNvPr>
                <p:cNvPicPr/>
                <p:nvPr/>
              </p:nvPicPr>
              <p:blipFill>
                <a:blip r:embed="rId64"/>
                <a:stretch>
                  <a:fillRect/>
                </a:stretch>
              </p:blipFill>
              <p:spPr>
                <a:xfrm>
                  <a:off x="5589990" y="1859250"/>
                  <a:ext cx="8568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墨迹 33">
                  <a:extLst>
                    <a:ext uri="{FF2B5EF4-FFF2-40B4-BE49-F238E27FC236}">
                      <a16:creationId xmlns:a16="http://schemas.microsoft.com/office/drawing/2014/main" id="{556CA246-5DB2-46F9-B01E-E04FE37A1598}"/>
                    </a:ext>
                  </a:extLst>
                </p14:cNvPr>
                <p14:cNvContentPartPr/>
                <p14:nvPr/>
              </p14:nvContentPartPr>
              <p14:xfrm>
                <a:off x="5638230" y="1877970"/>
                <a:ext cx="118800" cy="174960"/>
              </p14:xfrm>
            </p:contentPart>
          </mc:Choice>
          <mc:Fallback xmlns="">
            <p:pic>
              <p:nvPicPr>
                <p:cNvPr id="34" name="墨迹 33">
                  <a:extLst>
                    <a:ext uri="{FF2B5EF4-FFF2-40B4-BE49-F238E27FC236}">
                      <a16:creationId xmlns:a16="http://schemas.microsoft.com/office/drawing/2014/main" id="{556CA246-5DB2-46F9-B01E-E04FE37A1598}"/>
                    </a:ext>
                  </a:extLst>
                </p:cNvPr>
                <p:cNvPicPr/>
                <p:nvPr/>
              </p:nvPicPr>
              <p:blipFill>
                <a:blip r:embed="rId66"/>
                <a:stretch>
                  <a:fillRect/>
                </a:stretch>
              </p:blipFill>
              <p:spPr>
                <a:xfrm>
                  <a:off x="5620230" y="1859970"/>
                  <a:ext cx="1544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墨迹 34">
                  <a:extLst>
                    <a:ext uri="{FF2B5EF4-FFF2-40B4-BE49-F238E27FC236}">
                      <a16:creationId xmlns:a16="http://schemas.microsoft.com/office/drawing/2014/main" id="{A36E21A8-BE41-4F60-907F-09517406FA79}"/>
                    </a:ext>
                  </a:extLst>
                </p14:cNvPr>
                <p14:cNvContentPartPr/>
                <p14:nvPr/>
              </p14:nvContentPartPr>
              <p14:xfrm>
                <a:off x="5787630" y="1819290"/>
                <a:ext cx="142920" cy="222480"/>
              </p14:xfrm>
            </p:contentPart>
          </mc:Choice>
          <mc:Fallback xmlns="">
            <p:pic>
              <p:nvPicPr>
                <p:cNvPr id="35" name="墨迹 34">
                  <a:extLst>
                    <a:ext uri="{FF2B5EF4-FFF2-40B4-BE49-F238E27FC236}">
                      <a16:creationId xmlns:a16="http://schemas.microsoft.com/office/drawing/2014/main" id="{A36E21A8-BE41-4F60-907F-09517406FA79}"/>
                    </a:ext>
                  </a:extLst>
                </p:cNvPr>
                <p:cNvPicPr/>
                <p:nvPr/>
              </p:nvPicPr>
              <p:blipFill>
                <a:blip r:embed="rId68"/>
                <a:stretch>
                  <a:fillRect/>
                </a:stretch>
              </p:blipFill>
              <p:spPr>
                <a:xfrm>
                  <a:off x="5769990" y="1801290"/>
                  <a:ext cx="1785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6" name="墨迹 35">
                  <a:extLst>
                    <a:ext uri="{FF2B5EF4-FFF2-40B4-BE49-F238E27FC236}">
                      <a16:creationId xmlns:a16="http://schemas.microsoft.com/office/drawing/2014/main" id="{FD48F519-FA4F-4673-8F4A-C19E0C66B3ED}"/>
                    </a:ext>
                  </a:extLst>
                </p14:cNvPr>
                <p14:cNvContentPartPr/>
                <p14:nvPr/>
              </p14:nvContentPartPr>
              <p14:xfrm>
                <a:off x="5910030" y="1774650"/>
                <a:ext cx="26280" cy="334080"/>
              </p14:xfrm>
            </p:contentPart>
          </mc:Choice>
          <mc:Fallback xmlns="">
            <p:pic>
              <p:nvPicPr>
                <p:cNvPr id="36" name="墨迹 35">
                  <a:extLst>
                    <a:ext uri="{FF2B5EF4-FFF2-40B4-BE49-F238E27FC236}">
                      <a16:creationId xmlns:a16="http://schemas.microsoft.com/office/drawing/2014/main" id="{FD48F519-FA4F-4673-8F4A-C19E0C66B3ED}"/>
                    </a:ext>
                  </a:extLst>
                </p:cNvPr>
                <p:cNvPicPr/>
                <p:nvPr/>
              </p:nvPicPr>
              <p:blipFill>
                <a:blip r:embed="rId70"/>
                <a:stretch>
                  <a:fillRect/>
                </a:stretch>
              </p:blipFill>
              <p:spPr>
                <a:xfrm>
                  <a:off x="5892030" y="1757010"/>
                  <a:ext cx="619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7" name="墨迹 36">
                  <a:extLst>
                    <a:ext uri="{FF2B5EF4-FFF2-40B4-BE49-F238E27FC236}">
                      <a16:creationId xmlns:a16="http://schemas.microsoft.com/office/drawing/2014/main" id="{CE65F100-DEB8-4FBA-A0E2-591D23C18CAC}"/>
                    </a:ext>
                  </a:extLst>
                </p14:cNvPr>
                <p14:cNvContentPartPr/>
                <p14:nvPr/>
              </p14:nvContentPartPr>
              <p14:xfrm>
                <a:off x="6111630" y="1851330"/>
                <a:ext cx="96120" cy="43560"/>
              </p14:xfrm>
            </p:contentPart>
          </mc:Choice>
          <mc:Fallback xmlns="">
            <p:pic>
              <p:nvPicPr>
                <p:cNvPr id="37" name="墨迹 36">
                  <a:extLst>
                    <a:ext uri="{FF2B5EF4-FFF2-40B4-BE49-F238E27FC236}">
                      <a16:creationId xmlns:a16="http://schemas.microsoft.com/office/drawing/2014/main" id="{CE65F100-DEB8-4FBA-A0E2-591D23C18CAC}"/>
                    </a:ext>
                  </a:extLst>
                </p:cNvPr>
                <p:cNvPicPr/>
                <p:nvPr/>
              </p:nvPicPr>
              <p:blipFill>
                <a:blip r:embed="rId72"/>
                <a:stretch>
                  <a:fillRect/>
                </a:stretch>
              </p:blipFill>
              <p:spPr>
                <a:xfrm>
                  <a:off x="6093990" y="1833330"/>
                  <a:ext cx="131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墨迹 37">
                  <a:extLst>
                    <a:ext uri="{FF2B5EF4-FFF2-40B4-BE49-F238E27FC236}">
                      <a16:creationId xmlns:a16="http://schemas.microsoft.com/office/drawing/2014/main" id="{E4288BF1-AC87-4755-81DA-B7A1F3C63451}"/>
                    </a:ext>
                  </a:extLst>
                </p14:cNvPr>
                <p14:cNvContentPartPr/>
                <p14:nvPr/>
              </p14:nvContentPartPr>
              <p14:xfrm>
                <a:off x="6151590" y="1766730"/>
                <a:ext cx="42120" cy="361800"/>
              </p14:xfrm>
            </p:contentPart>
          </mc:Choice>
          <mc:Fallback xmlns="">
            <p:pic>
              <p:nvPicPr>
                <p:cNvPr id="38" name="墨迹 37">
                  <a:extLst>
                    <a:ext uri="{FF2B5EF4-FFF2-40B4-BE49-F238E27FC236}">
                      <a16:creationId xmlns:a16="http://schemas.microsoft.com/office/drawing/2014/main" id="{E4288BF1-AC87-4755-81DA-B7A1F3C63451}"/>
                    </a:ext>
                  </a:extLst>
                </p:cNvPr>
                <p:cNvPicPr/>
                <p:nvPr/>
              </p:nvPicPr>
              <p:blipFill>
                <a:blip r:embed="rId74"/>
                <a:stretch>
                  <a:fillRect/>
                </a:stretch>
              </p:blipFill>
              <p:spPr>
                <a:xfrm>
                  <a:off x="6133590" y="1748730"/>
                  <a:ext cx="7776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9" name="墨迹 38">
                  <a:extLst>
                    <a:ext uri="{FF2B5EF4-FFF2-40B4-BE49-F238E27FC236}">
                      <a16:creationId xmlns:a16="http://schemas.microsoft.com/office/drawing/2014/main" id="{8CB95ED3-7454-44E0-93ED-576CB86FE42E}"/>
                    </a:ext>
                  </a:extLst>
                </p14:cNvPr>
                <p14:cNvContentPartPr/>
                <p14:nvPr/>
              </p14:nvContentPartPr>
              <p14:xfrm>
                <a:off x="6042870" y="1875810"/>
                <a:ext cx="134280" cy="221040"/>
              </p14:xfrm>
            </p:contentPart>
          </mc:Choice>
          <mc:Fallback xmlns="">
            <p:pic>
              <p:nvPicPr>
                <p:cNvPr id="39" name="墨迹 38">
                  <a:extLst>
                    <a:ext uri="{FF2B5EF4-FFF2-40B4-BE49-F238E27FC236}">
                      <a16:creationId xmlns:a16="http://schemas.microsoft.com/office/drawing/2014/main" id="{8CB95ED3-7454-44E0-93ED-576CB86FE42E}"/>
                    </a:ext>
                  </a:extLst>
                </p:cNvPr>
                <p:cNvPicPr/>
                <p:nvPr/>
              </p:nvPicPr>
              <p:blipFill>
                <a:blip r:embed="rId76"/>
                <a:stretch>
                  <a:fillRect/>
                </a:stretch>
              </p:blipFill>
              <p:spPr>
                <a:xfrm>
                  <a:off x="6024870" y="1858170"/>
                  <a:ext cx="1699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0" name="墨迹 39">
                  <a:extLst>
                    <a:ext uri="{FF2B5EF4-FFF2-40B4-BE49-F238E27FC236}">
                      <a16:creationId xmlns:a16="http://schemas.microsoft.com/office/drawing/2014/main" id="{7985045E-7112-4B19-BF4F-FF92494EE525}"/>
                    </a:ext>
                  </a:extLst>
                </p14:cNvPr>
                <p14:cNvContentPartPr/>
                <p14:nvPr/>
              </p14:nvContentPartPr>
              <p14:xfrm>
                <a:off x="6129990" y="1908570"/>
                <a:ext cx="77760" cy="105120"/>
              </p14:xfrm>
            </p:contentPart>
          </mc:Choice>
          <mc:Fallback xmlns="">
            <p:pic>
              <p:nvPicPr>
                <p:cNvPr id="40" name="墨迹 39">
                  <a:extLst>
                    <a:ext uri="{FF2B5EF4-FFF2-40B4-BE49-F238E27FC236}">
                      <a16:creationId xmlns:a16="http://schemas.microsoft.com/office/drawing/2014/main" id="{7985045E-7112-4B19-BF4F-FF92494EE525}"/>
                    </a:ext>
                  </a:extLst>
                </p:cNvPr>
                <p:cNvPicPr/>
                <p:nvPr/>
              </p:nvPicPr>
              <p:blipFill>
                <a:blip r:embed="rId78"/>
                <a:stretch>
                  <a:fillRect/>
                </a:stretch>
              </p:blipFill>
              <p:spPr>
                <a:xfrm>
                  <a:off x="6112350" y="1890570"/>
                  <a:ext cx="1134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1" name="墨迹 40">
                  <a:extLst>
                    <a:ext uri="{FF2B5EF4-FFF2-40B4-BE49-F238E27FC236}">
                      <a16:creationId xmlns:a16="http://schemas.microsoft.com/office/drawing/2014/main" id="{A49FCD71-B59E-4878-95AD-F724F83D82F5}"/>
                    </a:ext>
                  </a:extLst>
                </p14:cNvPr>
                <p14:cNvContentPartPr/>
                <p14:nvPr/>
              </p14:nvContentPartPr>
              <p14:xfrm>
                <a:off x="6247350" y="1757730"/>
                <a:ext cx="49320" cy="64080"/>
              </p14:xfrm>
            </p:contentPart>
          </mc:Choice>
          <mc:Fallback xmlns="">
            <p:pic>
              <p:nvPicPr>
                <p:cNvPr id="41" name="墨迹 40">
                  <a:extLst>
                    <a:ext uri="{FF2B5EF4-FFF2-40B4-BE49-F238E27FC236}">
                      <a16:creationId xmlns:a16="http://schemas.microsoft.com/office/drawing/2014/main" id="{A49FCD71-B59E-4878-95AD-F724F83D82F5}"/>
                    </a:ext>
                  </a:extLst>
                </p:cNvPr>
                <p:cNvPicPr/>
                <p:nvPr/>
              </p:nvPicPr>
              <p:blipFill>
                <a:blip r:embed="rId80"/>
                <a:stretch>
                  <a:fillRect/>
                </a:stretch>
              </p:blipFill>
              <p:spPr>
                <a:xfrm>
                  <a:off x="6229350" y="1740090"/>
                  <a:ext cx="849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2" name="墨迹 41">
                  <a:extLst>
                    <a:ext uri="{FF2B5EF4-FFF2-40B4-BE49-F238E27FC236}">
                      <a16:creationId xmlns:a16="http://schemas.microsoft.com/office/drawing/2014/main" id="{FE252694-2380-457F-960E-3743F6209FDB}"/>
                    </a:ext>
                  </a:extLst>
                </p14:cNvPr>
                <p14:cNvContentPartPr/>
                <p14:nvPr/>
              </p14:nvContentPartPr>
              <p14:xfrm>
                <a:off x="6268950" y="1690770"/>
                <a:ext cx="140400" cy="203760"/>
              </p14:xfrm>
            </p:contentPart>
          </mc:Choice>
          <mc:Fallback xmlns="">
            <p:pic>
              <p:nvPicPr>
                <p:cNvPr id="42" name="墨迹 41">
                  <a:extLst>
                    <a:ext uri="{FF2B5EF4-FFF2-40B4-BE49-F238E27FC236}">
                      <a16:creationId xmlns:a16="http://schemas.microsoft.com/office/drawing/2014/main" id="{FE252694-2380-457F-960E-3743F6209FDB}"/>
                    </a:ext>
                  </a:extLst>
                </p:cNvPr>
                <p:cNvPicPr/>
                <p:nvPr/>
              </p:nvPicPr>
              <p:blipFill>
                <a:blip r:embed="rId82"/>
                <a:stretch>
                  <a:fillRect/>
                </a:stretch>
              </p:blipFill>
              <p:spPr>
                <a:xfrm>
                  <a:off x="6251310" y="1672770"/>
                  <a:ext cx="1760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3" name="墨迹 42">
                  <a:extLst>
                    <a:ext uri="{FF2B5EF4-FFF2-40B4-BE49-F238E27FC236}">
                      <a16:creationId xmlns:a16="http://schemas.microsoft.com/office/drawing/2014/main" id="{03FE2F14-03DE-46F8-92E3-1CDC711D568D}"/>
                    </a:ext>
                  </a:extLst>
                </p14:cNvPr>
                <p14:cNvContentPartPr/>
                <p14:nvPr/>
              </p14:nvContentPartPr>
              <p14:xfrm>
                <a:off x="6249150" y="1919010"/>
                <a:ext cx="216000" cy="175320"/>
              </p14:xfrm>
            </p:contentPart>
          </mc:Choice>
          <mc:Fallback xmlns="">
            <p:pic>
              <p:nvPicPr>
                <p:cNvPr id="43" name="墨迹 42">
                  <a:extLst>
                    <a:ext uri="{FF2B5EF4-FFF2-40B4-BE49-F238E27FC236}">
                      <a16:creationId xmlns:a16="http://schemas.microsoft.com/office/drawing/2014/main" id="{03FE2F14-03DE-46F8-92E3-1CDC711D568D}"/>
                    </a:ext>
                  </a:extLst>
                </p:cNvPr>
                <p:cNvPicPr/>
                <p:nvPr/>
              </p:nvPicPr>
              <p:blipFill>
                <a:blip r:embed="rId84"/>
                <a:stretch>
                  <a:fillRect/>
                </a:stretch>
              </p:blipFill>
              <p:spPr>
                <a:xfrm>
                  <a:off x="6231510" y="1901370"/>
                  <a:ext cx="2516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4" name="墨迹 43">
                  <a:extLst>
                    <a:ext uri="{FF2B5EF4-FFF2-40B4-BE49-F238E27FC236}">
                      <a16:creationId xmlns:a16="http://schemas.microsoft.com/office/drawing/2014/main" id="{F3F9294E-A10E-41B2-8F39-E871DAA351C2}"/>
                    </a:ext>
                  </a:extLst>
                </p14:cNvPr>
                <p14:cNvContentPartPr/>
                <p14:nvPr/>
              </p14:nvContentPartPr>
              <p14:xfrm>
                <a:off x="6345990" y="1827930"/>
                <a:ext cx="28800" cy="229680"/>
              </p14:xfrm>
            </p:contentPart>
          </mc:Choice>
          <mc:Fallback xmlns="">
            <p:pic>
              <p:nvPicPr>
                <p:cNvPr id="44" name="墨迹 43">
                  <a:extLst>
                    <a:ext uri="{FF2B5EF4-FFF2-40B4-BE49-F238E27FC236}">
                      <a16:creationId xmlns:a16="http://schemas.microsoft.com/office/drawing/2014/main" id="{F3F9294E-A10E-41B2-8F39-E871DAA351C2}"/>
                    </a:ext>
                  </a:extLst>
                </p:cNvPr>
                <p:cNvPicPr/>
                <p:nvPr/>
              </p:nvPicPr>
              <p:blipFill>
                <a:blip r:embed="rId86"/>
                <a:stretch>
                  <a:fillRect/>
                </a:stretch>
              </p:blipFill>
              <p:spPr>
                <a:xfrm>
                  <a:off x="6327990" y="1810290"/>
                  <a:ext cx="6444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5" name="墨迹 44">
                  <a:extLst>
                    <a:ext uri="{FF2B5EF4-FFF2-40B4-BE49-F238E27FC236}">
                      <a16:creationId xmlns:a16="http://schemas.microsoft.com/office/drawing/2014/main" id="{7F629818-FF6F-4E0B-B5C2-9ED8D692AEB1}"/>
                    </a:ext>
                  </a:extLst>
                </p14:cNvPr>
                <p14:cNvContentPartPr/>
                <p14:nvPr/>
              </p14:nvContentPartPr>
              <p14:xfrm>
                <a:off x="6205950" y="1939890"/>
                <a:ext cx="147240" cy="155520"/>
              </p14:xfrm>
            </p:contentPart>
          </mc:Choice>
          <mc:Fallback xmlns="">
            <p:pic>
              <p:nvPicPr>
                <p:cNvPr id="45" name="墨迹 44">
                  <a:extLst>
                    <a:ext uri="{FF2B5EF4-FFF2-40B4-BE49-F238E27FC236}">
                      <a16:creationId xmlns:a16="http://schemas.microsoft.com/office/drawing/2014/main" id="{7F629818-FF6F-4E0B-B5C2-9ED8D692AEB1}"/>
                    </a:ext>
                  </a:extLst>
                </p:cNvPr>
                <p:cNvPicPr/>
                <p:nvPr/>
              </p:nvPicPr>
              <p:blipFill>
                <a:blip r:embed="rId88"/>
                <a:stretch>
                  <a:fillRect/>
                </a:stretch>
              </p:blipFill>
              <p:spPr>
                <a:xfrm>
                  <a:off x="6188310" y="1921890"/>
                  <a:ext cx="1828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6" name="墨迹 45">
                  <a:extLst>
                    <a:ext uri="{FF2B5EF4-FFF2-40B4-BE49-F238E27FC236}">
                      <a16:creationId xmlns:a16="http://schemas.microsoft.com/office/drawing/2014/main" id="{08791831-EC2C-472B-A212-90C52E0BB966}"/>
                    </a:ext>
                  </a:extLst>
                </p14:cNvPr>
                <p14:cNvContentPartPr/>
                <p14:nvPr/>
              </p14:nvContentPartPr>
              <p14:xfrm>
                <a:off x="6579990" y="1687890"/>
                <a:ext cx="155160" cy="138600"/>
              </p14:xfrm>
            </p:contentPart>
          </mc:Choice>
          <mc:Fallback xmlns="">
            <p:pic>
              <p:nvPicPr>
                <p:cNvPr id="46" name="墨迹 45">
                  <a:extLst>
                    <a:ext uri="{FF2B5EF4-FFF2-40B4-BE49-F238E27FC236}">
                      <a16:creationId xmlns:a16="http://schemas.microsoft.com/office/drawing/2014/main" id="{08791831-EC2C-472B-A212-90C52E0BB966}"/>
                    </a:ext>
                  </a:extLst>
                </p:cNvPr>
                <p:cNvPicPr/>
                <p:nvPr/>
              </p:nvPicPr>
              <p:blipFill>
                <a:blip r:embed="rId90"/>
                <a:stretch>
                  <a:fillRect/>
                </a:stretch>
              </p:blipFill>
              <p:spPr>
                <a:xfrm>
                  <a:off x="6562350" y="1670250"/>
                  <a:ext cx="190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7" name="墨迹 46">
                  <a:extLst>
                    <a:ext uri="{FF2B5EF4-FFF2-40B4-BE49-F238E27FC236}">
                      <a16:creationId xmlns:a16="http://schemas.microsoft.com/office/drawing/2014/main" id="{8CC60EF4-9E12-47D3-9EFD-63BD3BDEEA4A}"/>
                    </a:ext>
                  </a:extLst>
                </p14:cNvPr>
                <p14:cNvContentPartPr/>
                <p14:nvPr/>
              </p14:nvContentPartPr>
              <p14:xfrm>
                <a:off x="6583590" y="1841250"/>
                <a:ext cx="45360" cy="282600"/>
              </p14:xfrm>
            </p:contentPart>
          </mc:Choice>
          <mc:Fallback xmlns="">
            <p:pic>
              <p:nvPicPr>
                <p:cNvPr id="47" name="墨迹 46">
                  <a:extLst>
                    <a:ext uri="{FF2B5EF4-FFF2-40B4-BE49-F238E27FC236}">
                      <a16:creationId xmlns:a16="http://schemas.microsoft.com/office/drawing/2014/main" id="{8CC60EF4-9E12-47D3-9EFD-63BD3BDEEA4A}"/>
                    </a:ext>
                  </a:extLst>
                </p:cNvPr>
                <p:cNvPicPr/>
                <p:nvPr/>
              </p:nvPicPr>
              <p:blipFill>
                <a:blip r:embed="rId92"/>
                <a:stretch>
                  <a:fillRect/>
                </a:stretch>
              </p:blipFill>
              <p:spPr>
                <a:xfrm>
                  <a:off x="6565590" y="1823250"/>
                  <a:ext cx="810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8" name="墨迹 47">
                  <a:extLst>
                    <a:ext uri="{FF2B5EF4-FFF2-40B4-BE49-F238E27FC236}">
                      <a16:creationId xmlns:a16="http://schemas.microsoft.com/office/drawing/2014/main" id="{D605F075-6240-4FE9-ABA9-6EC5678E9AA8}"/>
                    </a:ext>
                  </a:extLst>
                </p14:cNvPr>
                <p14:cNvContentPartPr/>
                <p14:nvPr/>
              </p14:nvContentPartPr>
              <p14:xfrm>
                <a:off x="6640830" y="1857810"/>
                <a:ext cx="141840" cy="66600"/>
              </p14:xfrm>
            </p:contentPart>
          </mc:Choice>
          <mc:Fallback xmlns="">
            <p:pic>
              <p:nvPicPr>
                <p:cNvPr id="48" name="墨迹 47">
                  <a:extLst>
                    <a:ext uri="{FF2B5EF4-FFF2-40B4-BE49-F238E27FC236}">
                      <a16:creationId xmlns:a16="http://schemas.microsoft.com/office/drawing/2014/main" id="{D605F075-6240-4FE9-ABA9-6EC5678E9AA8}"/>
                    </a:ext>
                  </a:extLst>
                </p:cNvPr>
                <p:cNvPicPr/>
                <p:nvPr/>
              </p:nvPicPr>
              <p:blipFill>
                <a:blip r:embed="rId94"/>
                <a:stretch>
                  <a:fillRect/>
                </a:stretch>
              </p:blipFill>
              <p:spPr>
                <a:xfrm>
                  <a:off x="6623190" y="1839810"/>
                  <a:ext cx="1774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墨迹 48">
                  <a:extLst>
                    <a:ext uri="{FF2B5EF4-FFF2-40B4-BE49-F238E27FC236}">
                      <a16:creationId xmlns:a16="http://schemas.microsoft.com/office/drawing/2014/main" id="{A70B459F-7DDD-43AF-A1EE-6286E8AD66B1}"/>
                    </a:ext>
                  </a:extLst>
                </p14:cNvPr>
                <p14:cNvContentPartPr/>
                <p14:nvPr/>
              </p14:nvContentPartPr>
              <p14:xfrm>
                <a:off x="6687630" y="1839450"/>
                <a:ext cx="54000" cy="89640"/>
              </p14:xfrm>
            </p:contentPart>
          </mc:Choice>
          <mc:Fallback xmlns="">
            <p:pic>
              <p:nvPicPr>
                <p:cNvPr id="49" name="墨迹 48">
                  <a:extLst>
                    <a:ext uri="{FF2B5EF4-FFF2-40B4-BE49-F238E27FC236}">
                      <a16:creationId xmlns:a16="http://schemas.microsoft.com/office/drawing/2014/main" id="{A70B459F-7DDD-43AF-A1EE-6286E8AD66B1}"/>
                    </a:ext>
                  </a:extLst>
                </p:cNvPr>
                <p:cNvPicPr/>
                <p:nvPr/>
              </p:nvPicPr>
              <p:blipFill>
                <a:blip r:embed="rId96"/>
                <a:stretch>
                  <a:fillRect/>
                </a:stretch>
              </p:blipFill>
              <p:spPr>
                <a:xfrm>
                  <a:off x="6669990" y="1821450"/>
                  <a:ext cx="89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0" name="墨迹 49">
                  <a:extLst>
                    <a:ext uri="{FF2B5EF4-FFF2-40B4-BE49-F238E27FC236}">
                      <a16:creationId xmlns:a16="http://schemas.microsoft.com/office/drawing/2014/main" id="{0F8D22D3-16EB-44A6-8D43-92C9BCC0E173}"/>
                    </a:ext>
                  </a:extLst>
                </p14:cNvPr>
                <p14:cNvContentPartPr/>
                <p14:nvPr/>
              </p14:nvContentPartPr>
              <p14:xfrm>
                <a:off x="6718230" y="1840530"/>
                <a:ext cx="39240" cy="70920"/>
              </p14:xfrm>
            </p:contentPart>
          </mc:Choice>
          <mc:Fallback xmlns="">
            <p:pic>
              <p:nvPicPr>
                <p:cNvPr id="50" name="墨迹 49">
                  <a:extLst>
                    <a:ext uri="{FF2B5EF4-FFF2-40B4-BE49-F238E27FC236}">
                      <a16:creationId xmlns:a16="http://schemas.microsoft.com/office/drawing/2014/main" id="{0F8D22D3-16EB-44A6-8D43-92C9BCC0E173}"/>
                    </a:ext>
                  </a:extLst>
                </p:cNvPr>
                <p:cNvPicPr/>
                <p:nvPr/>
              </p:nvPicPr>
              <p:blipFill>
                <a:blip r:embed="rId98"/>
                <a:stretch>
                  <a:fillRect/>
                </a:stretch>
              </p:blipFill>
              <p:spPr>
                <a:xfrm>
                  <a:off x="6700230" y="1822530"/>
                  <a:ext cx="748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1" name="墨迹 50">
                  <a:extLst>
                    <a:ext uri="{FF2B5EF4-FFF2-40B4-BE49-F238E27FC236}">
                      <a16:creationId xmlns:a16="http://schemas.microsoft.com/office/drawing/2014/main" id="{D058667A-2BFC-40B9-9B85-727093F96DED}"/>
                    </a:ext>
                  </a:extLst>
                </p14:cNvPr>
                <p14:cNvContentPartPr/>
                <p14:nvPr/>
              </p14:nvContentPartPr>
              <p14:xfrm>
                <a:off x="6665310" y="1979850"/>
                <a:ext cx="87840" cy="113400"/>
              </p14:xfrm>
            </p:contentPart>
          </mc:Choice>
          <mc:Fallback xmlns="">
            <p:pic>
              <p:nvPicPr>
                <p:cNvPr id="51" name="墨迹 50">
                  <a:extLst>
                    <a:ext uri="{FF2B5EF4-FFF2-40B4-BE49-F238E27FC236}">
                      <a16:creationId xmlns:a16="http://schemas.microsoft.com/office/drawing/2014/main" id="{D058667A-2BFC-40B9-9B85-727093F96DED}"/>
                    </a:ext>
                  </a:extLst>
                </p:cNvPr>
                <p:cNvPicPr/>
                <p:nvPr/>
              </p:nvPicPr>
              <p:blipFill>
                <a:blip r:embed="rId100"/>
                <a:stretch>
                  <a:fillRect/>
                </a:stretch>
              </p:blipFill>
              <p:spPr>
                <a:xfrm>
                  <a:off x="6647310" y="1961850"/>
                  <a:ext cx="1234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2" name="墨迹 51">
                  <a:extLst>
                    <a:ext uri="{FF2B5EF4-FFF2-40B4-BE49-F238E27FC236}">
                      <a16:creationId xmlns:a16="http://schemas.microsoft.com/office/drawing/2014/main" id="{6041C0F6-C721-4292-8C79-A245708C8F53}"/>
                    </a:ext>
                  </a:extLst>
                </p14:cNvPr>
                <p14:cNvContentPartPr/>
                <p14:nvPr/>
              </p14:nvContentPartPr>
              <p14:xfrm>
                <a:off x="6667470" y="2027010"/>
                <a:ext cx="277920" cy="106200"/>
              </p14:xfrm>
            </p:contentPart>
          </mc:Choice>
          <mc:Fallback xmlns="">
            <p:pic>
              <p:nvPicPr>
                <p:cNvPr id="52" name="墨迹 51">
                  <a:extLst>
                    <a:ext uri="{FF2B5EF4-FFF2-40B4-BE49-F238E27FC236}">
                      <a16:creationId xmlns:a16="http://schemas.microsoft.com/office/drawing/2014/main" id="{6041C0F6-C721-4292-8C79-A245708C8F53}"/>
                    </a:ext>
                  </a:extLst>
                </p:cNvPr>
                <p:cNvPicPr/>
                <p:nvPr/>
              </p:nvPicPr>
              <p:blipFill>
                <a:blip r:embed="rId102"/>
                <a:stretch>
                  <a:fillRect/>
                </a:stretch>
              </p:blipFill>
              <p:spPr>
                <a:xfrm>
                  <a:off x="6649470" y="2009010"/>
                  <a:ext cx="313560" cy="141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
            <p14:nvContentPartPr>
              <p14:cNvPr id="54" name="墨迹 53">
                <a:extLst>
                  <a:ext uri="{FF2B5EF4-FFF2-40B4-BE49-F238E27FC236}">
                    <a16:creationId xmlns:a16="http://schemas.microsoft.com/office/drawing/2014/main" id="{765D9DA6-E200-4752-813C-236D687151D7}"/>
                  </a:ext>
                </a:extLst>
              </p14:cNvPr>
              <p14:cNvContentPartPr/>
              <p14:nvPr/>
            </p14:nvContentPartPr>
            <p14:xfrm>
              <a:off x="5191110" y="2769330"/>
              <a:ext cx="1188000" cy="83160"/>
            </p14:xfrm>
          </p:contentPart>
        </mc:Choice>
        <mc:Fallback xmlns="">
          <p:pic>
            <p:nvPicPr>
              <p:cNvPr id="54" name="墨迹 53">
                <a:extLst>
                  <a:ext uri="{FF2B5EF4-FFF2-40B4-BE49-F238E27FC236}">
                    <a16:creationId xmlns:a16="http://schemas.microsoft.com/office/drawing/2014/main" id="{765D9DA6-E200-4752-813C-236D687151D7}"/>
                  </a:ext>
                </a:extLst>
              </p:cNvPr>
              <p:cNvPicPr/>
              <p:nvPr/>
            </p:nvPicPr>
            <p:blipFill>
              <a:blip r:embed="rId104"/>
              <a:stretch>
                <a:fillRect/>
              </a:stretch>
            </p:blipFill>
            <p:spPr>
              <a:xfrm>
                <a:off x="5173470" y="2751690"/>
                <a:ext cx="1223640" cy="118800"/>
              </a:xfrm>
              <a:prstGeom prst="rect">
                <a:avLst/>
              </a:prstGeom>
            </p:spPr>
          </p:pic>
        </mc:Fallback>
      </mc:AlternateContent>
      <p:grpSp>
        <p:nvGrpSpPr>
          <p:cNvPr id="60" name="组合 59">
            <a:extLst>
              <a:ext uri="{FF2B5EF4-FFF2-40B4-BE49-F238E27FC236}">
                <a16:creationId xmlns:a16="http://schemas.microsoft.com/office/drawing/2014/main" id="{C59DEC38-B3CB-4992-A4FF-455F36BEFDFD}"/>
              </a:ext>
            </a:extLst>
          </p:cNvPr>
          <p:cNvGrpSpPr/>
          <p:nvPr/>
        </p:nvGrpSpPr>
        <p:grpSpPr>
          <a:xfrm>
            <a:off x="5882310" y="2305650"/>
            <a:ext cx="549720" cy="332280"/>
            <a:chOff x="5882310" y="2305650"/>
            <a:chExt cx="549720" cy="332280"/>
          </a:xfrm>
        </p:grpSpPr>
        <mc:AlternateContent xmlns:mc="http://schemas.openxmlformats.org/markup-compatibility/2006" xmlns:p14="http://schemas.microsoft.com/office/powerpoint/2010/main">
          <mc:Choice Requires="p14">
            <p:contentPart p14:bwMode="auto" r:id="rId105">
              <p14:nvContentPartPr>
                <p14:cNvPr id="55" name="墨迹 54">
                  <a:extLst>
                    <a:ext uri="{FF2B5EF4-FFF2-40B4-BE49-F238E27FC236}">
                      <a16:creationId xmlns:a16="http://schemas.microsoft.com/office/drawing/2014/main" id="{34431984-E4DA-4692-8D6A-1D4F0F434854}"/>
                    </a:ext>
                  </a:extLst>
                </p14:cNvPr>
                <p14:cNvContentPartPr/>
                <p14:nvPr/>
              </p14:nvContentPartPr>
              <p14:xfrm>
                <a:off x="5882310" y="2338410"/>
                <a:ext cx="181440" cy="186120"/>
              </p14:xfrm>
            </p:contentPart>
          </mc:Choice>
          <mc:Fallback xmlns="">
            <p:pic>
              <p:nvPicPr>
                <p:cNvPr id="55" name="墨迹 54">
                  <a:extLst>
                    <a:ext uri="{FF2B5EF4-FFF2-40B4-BE49-F238E27FC236}">
                      <a16:creationId xmlns:a16="http://schemas.microsoft.com/office/drawing/2014/main" id="{34431984-E4DA-4692-8D6A-1D4F0F434854}"/>
                    </a:ext>
                  </a:extLst>
                </p:cNvPr>
                <p:cNvPicPr/>
                <p:nvPr/>
              </p:nvPicPr>
              <p:blipFill>
                <a:blip r:embed="rId106"/>
                <a:stretch>
                  <a:fillRect/>
                </a:stretch>
              </p:blipFill>
              <p:spPr>
                <a:xfrm>
                  <a:off x="5864310" y="2320770"/>
                  <a:ext cx="2170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6" name="墨迹 55">
                  <a:extLst>
                    <a:ext uri="{FF2B5EF4-FFF2-40B4-BE49-F238E27FC236}">
                      <a16:creationId xmlns:a16="http://schemas.microsoft.com/office/drawing/2014/main" id="{C6BCDA6A-12AE-4A37-9B92-709C84BDFF95}"/>
                    </a:ext>
                  </a:extLst>
                </p14:cNvPr>
                <p14:cNvContentPartPr/>
                <p14:nvPr/>
              </p14:nvContentPartPr>
              <p14:xfrm>
                <a:off x="5924790" y="2581410"/>
                <a:ext cx="195480" cy="56520"/>
              </p14:xfrm>
            </p:contentPart>
          </mc:Choice>
          <mc:Fallback xmlns="">
            <p:pic>
              <p:nvPicPr>
                <p:cNvPr id="56" name="墨迹 55">
                  <a:extLst>
                    <a:ext uri="{FF2B5EF4-FFF2-40B4-BE49-F238E27FC236}">
                      <a16:creationId xmlns:a16="http://schemas.microsoft.com/office/drawing/2014/main" id="{C6BCDA6A-12AE-4A37-9B92-709C84BDFF95}"/>
                    </a:ext>
                  </a:extLst>
                </p:cNvPr>
                <p:cNvPicPr/>
                <p:nvPr/>
              </p:nvPicPr>
              <p:blipFill>
                <a:blip r:embed="rId108"/>
                <a:stretch>
                  <a:fillRect/>
                </a:stretch>
              </p:blipFill>
              <p:spPr>
                <a:xfrm>
                  <a:off x="5907150" y="2563410"/>
                  <a:ext cx="2311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7" name="墨迹 56">
                  <a:extLst>
                    <a:ext uri="{FF2B5EF4-FFF2-40B4-BE49-F238E27FC236}">
                      <a16:creationId xmlns:a16="http://schemas.microsoft.com/office/drawing/2014/main" id="{ED42638C-7B37-478D-882E-87639921FC4D}"/>
                    </a:ext>
                  </a:extLst>
                </p14:cNvPr>
                <p14:cNvContentPartPr/>
                <p14:nvPr/>
              </p14:nvContentPartPr>
              <p14:xfrm>
                <a:off x="6116670" y="2305650"/>
                <a:ext cx="88200" cy="303120"/>
              </p14:xfrm>
            </p:contentPart>
          </mc:Choice>
          <mc:Fallback xmlns="">
            <p:pic>
              <p:nvPicPr>
                <p:cNvPr id="57" name="墨迹 56">
                  <a:extLst>
                    <a:ext uri="{FF2B5EF4-FFF2-40B4-BE49-F238E27FC236}">
                      <a16:creationId xmlns:a16="http://schemas.microsoft.com/office/drawing/2014/main" id="{ED42638C-7B37-478D-882E-87639921FC4D}"/>
                    </a:ext>
                  </a:extLst>
                </p:cNvPr>
                <p:cNvPicPr/>
                <p:nvPr/>
              </p:nvPicPr>
              <p:blipFill>
                <a:blip r:embed="rId110"/>
                <a:stretch>
                  <a:fillRect/>
                </a:stretch>
              </p:blipFill>
              <p:spPr>
                <a:xfrm>
                  <a:off x="6098670" y="2288010"/>
                  <a:ext cx="12384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8" name="墨迹 57">
                  <a:extLst>
                    <a:ext uri="{FF2B5EF4-FFF2-40B4-BE49-F238E27FC236}">
                      <a16:creationId xmlns:a16="http://schemas.microsoft.com/office/drawing/2014/main" id="{B1A481F1-22B2-439A-A567-BD95CCE8346B}"/>
                    </a:ext>
                  </a:extLst>
                </p14:cNvPr>
                <p14:cNvContentPartPr/>
                <p14:nvPr/>
              </p14:nvContentPartPr>
              <p14:xfrm>
                <a:off x="6176790" y="2447850"/>
                <a:ext cx="153000" cy="19440"/>
              </p14:xfrm>
            </p:contentPart>
          </mc:Choice>
          <mc:Fallback xmlns="">
            <p:pic>
              <p:nvPicPr>
                <p:cNvPr id="58" name="墨迹 57">
                  <a:extLst>
                    <a:ext uri="{FF2B5EF4-FFF2-40B4-BE49-F238E27FC236}">
                      <a16:creationId xmlns:a16="http://schemas.microsoft.com/office/drawing/2014/main" id="{B1A481F1-22B2-439A-A567-BD95CCE8346B}"/>
                    </a:ext>
                  </a:extLst>
                </p:cNvPr>
                <p:cNvPicPr/>
                <p:nvPr/>
              </p:nvPicPr>
              <p:blipFill>
                <a:blip r:embed="rId112"/>
                <a:stretch>
                  <a:fillRect/>
                </a:stretch>
              </p:blipFill>
              <p:spPr>
                <a:xfrm>
                  <a:off x="6159150" y="2429850"/>
                  <a:ext cx="1886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9" name="墨迹 58">
                  <a:extLst>
                    <a:ext uri="{FF2B5EF4-FFF2-40B4-BE49-F238E27FC236}">
                      <a16:creationId xmlns:a16="http://schemas.microsoft.com/office/drawing/2014/main" id="{39C81A10-5402-4F6D-BBB0-5C4405912803}"/>
                    </a:ext>
                  </a:extLst>
                </p14:cNvPr>
                <p14:cNvContentPartPr/>
                <p14:nvPr/>
              </p14:nvContentPartPr>
              <p14:xfrm>
                <a:off x="6215670" y="2403210"/>
                <a:ext cx="216360" cy="233280"/>
              </p14:xfrm>
            </p:contentPart>
          </mc:Choice>
          <mc:Fallback xmlns="">
            <p:pic>
              <p:nvPicPr>
                <p:cNvPr id="59" name="墨迹 58">
                  <a:extLst>
                    <a:ext uri="{FF2B5EF4-FFF2-40B4-BE49-F238E27FC236}">
                      <a16:creationId xmlns:a16="http://schemas.microsoft.com/office/drawing/2014/main" id="{39C81A10-5402-4F6D-BBB0-5C4405912803}"/>
                    </a:ext>
                  </a:extLst>
                </p:cNvPr>
                <p:cNvPicPr/>
                <p:nvPr/>
              </p:nvPicPr>
              <p:blipFill>
                <a:blip r:embed="rId114"/>
                <a:stretch>
                  <a:fillRect/>
                </a:stretch>
              </p:blipFill>
              <p:spPr>
                <a:xfrm>
                  <a:off x="6197670" y="2385570"/>
                  <a:ext cx="252000" cy="268920"/>
                </a:xfrm>
                <a:prstGeom prst="rect">
                  <a:avLst/>
                </a:prstGeom>
              </p:spPr>
            </p:pic>
          </mc:Fallback>
        </mc:AlternateContent>
      </p:grpSp>
      <p:grpSp>
        <p:nvGrpSpPr>
          <p:cNvPr id="519193" name="组合 519192">
            <a:extLst>
              <a:ext uri="{FF2B5EF4-FFF2-40B4-BE49-F238E27FC236}">
                <a16:creationId xmlns:a16="http://schemas.microsoft.com/office/drawing/2014/main" id="{BFF23419-5083-46FE-B1BF-704B636D66AC}"/>
              </a:ext>
            </a:extLst>
          </p:cNvPr>
          <p:cNvGrpSpPr/>
          <p:nvPr/>
        </p:nvGrpSpPr>
        <p:grpSpPr>
          <a:xfrm>
            <a:off x="4567230" y="3581490"/>
            <a:ext cx="1392840" cy="494280"/>
            <a:chOff x="4567230" y="3581490"/>
            <a:chExt cx="1392840" cy="494280"/>
          </a:xfrm>
        </p:grpSpPr>
        <mc:AlternateContent xmlns:mc="http://schemas.openxmlformats.org/markup-compatibility/2006" xmlns:p14="http://schemas.microsoft.com/office/powerpoint/2010/main">
          <mc:Choice Requires="p14">
            <p:contentPart p14:bwMode="auto" r:id="rId115">
              <p14:nvContentPartPr>
                <p14:cNvPr id="61" name="墨迹 60">
                  <a:extLst>
                    <a:ext uri="{FF2B5EF4-FFF2-40B4-BE49-F238E27FC236}">
                      <a16:creationId xmlns:a16="http://schemas.microsoft.com/office/drawing/2014/main" id="{48B8E646-1856-41C5-A2C4-DA52105EDE27}"/>
                    </a:ext>
                  </a:extLst>
                </p14:cNvPr>
                <p14:cNvContentPartPr/>
                <p14:nvPr/>
              </p14:nvContentPartPr>
              <p14:xfrm>
                <a:off x="4567230" y="3657090"/>
                <a:ext cx="104760" cy="261720"/>
              </p14:xfrm>
            </p:contentPart>
          </mc:Choice>
          <mc:Fallback xmlns="">
            <p:pic>
              <p:nvPicPr>
                <p:cNvPr id="61" name="墨迹 60">
                  <a:extLst>
                    <a:ext uri="{FF2B5EF4-FFF2-40B4-BE49-F238E27FC236}">
                      <a16:creationId xmlns:a16="http://schemas.microsoft.com/office/drawing/2014/main" id="{48B8E646-1856-41C5-A2C4-DA52105EDE27}"/>
                    </a:ext>
                  </a:extLst>
                </p:cNvPr>
                <p:cNvPicPr/>
                <p:nvPr/>
              </p:nvPicPr>
              <p:blipFill>
                <a:blip r:embed="rId116"/>
                <a:stretch>
                  <a:fillRect/>
                </a:stretch>
              </p:blipFill>
              <p:spPr>
                <a:xfrm>
                  <a:off x="4549230" y="3639450"/>
                  <a:ext cx="14040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2" name="墨迹 61">
                  <a:extLst>
                    <a:ext uri="{FF2B5EF4-FFF2-40B4-BE49-F238E27FC236}">
                      <a16:creationId xmlns:a16="http://schemas.microsoft.com/office/drawing/2014/main" id="{34EC8BF1-6D58-4448-94A9-46519468F64E}"/>
                    </a:ext>
                  </a:extLst>
                </p14:cNvPr>
                <p14:cNvContentPartPr/>
                <p14:nvPr/>
              </p14:nvContentPartPr>
              <p14:xfrm>
                <a:off x="4595310" y="3747090"/>
                <a:ext cx="84600" cy="202680"/>
              </p14:xfrm>
            </p:contentPart>
          </mc:Choice>
          <mc:Fallback xmlns="">
            <p:pic>
              <p:nvPicPr>
                <p:cNvPr id="62" name="墨迹 61">
                  <a:extLst>
                    <a:ext uri="{FF2B5EF4-FFF2-40B4-BE49-F238E27FC236}">
                      <a16:creationId xmlns:a16="http://schemas.microsoft.com/office/drawing/2014/main" id="{34EC8BF1-6D58-4448-94A9-46519468F64E}"/>
                    </a:ext>
                  </a:extLst>
                </p:cNvPr>
                <p:cNvPicPr/>
                <p:nvPr/>
              </p:nvPicPr>
              <p:blipFill>
                <a:blip r:embed="rId118"/>
                <a:stretch>
                  <a:fillRect/>
                </a:stretch>
              </p:blipFill>
              <p:spPr>
                <a:xfrm>
                  <a:off x="4577670" y="3729450"/>
                  <a:ext cx="12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3" name="墨迹 62">
                  <a:extLst>
                    <a:ext uri="{FF2B5EF4-FFF2-40B4-BE49-F238E27FC236}">
                      <a16:creationId xmlns:a16="http://schemas.microsoft.com/office/drawing/2014/main" id="{C683F8AD-711B-4B26-A20D-446CFB7D9A85}"/>
                    </a:ext>
                  </a:extLst>
                </p14:cNvPr>
                <p14:cNvContentPartPr/>
                <p14:nvPr/>
              </p14:nvContentPartPr>
              <p14:xfrm>
                <a:off x="4635270" y="3852210"/>
                <a:ext cx="34560" cy="223560"/>
              </p14:xfrm>
            </p:contentPart>
          </mc:Choice>
          <mc:Fallback xmlns="">
            <p:pic>
              <p:nvPicPr>
                <p:cNvPr id="63" name="墨迹 62">
                  <a:extLst>
                    <a:ext uri="{FF2B5EF4-FFF2-40B4-BE49-F238E27FC236}">
                      <a16:creationId xmlns:a16="http://schemas.microsoft.com/office/drawing/2014/main" id="{C683F8AD-711B-4B26-A20D-446CFB7D9A85}"/>
                    </a:ext>
                  </a:extLst>
                </p:cNvPr>
                <p:cNvPicPr/>
                <p:nvPr/>
              </p:nvPicPr>
              <p:blipFill>
                <a:blip r:embed="rId120"/>
                <a:stretch>
                  <a:fillRect/>
                </a:stretch>
              </p:blipFill>
              <p:spPr>
                <a:xfrm>
                  <a:off x="4617630" y="3834570"/>
                  <a:ext cx="702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19168" name="墨迹 519167">
                  <a:extLst>
                    <a:ext uri="{FF2B5EF4-FFF2-40B4-BE49-F238E27FC236}">
                      <a16:creationId xmlns:a16="http://schemas.microsoft.com/office/drawing/2014/main" id="{AF7E1F50-1C16-48D0-9F03-2F49789143C8}"/>
                    </a:ext>
                  </a:extLst>
                </p14:cNvPr>
                <p14:cNvContentPartPr/>
                <p14:nvPr/>
              </p14:nvContentPartPr>
              <p14:xfrm>
                <a:off x="4765590" y="3663210"/>
                <a:ext cx="42840" cy="99720"/>
              </p14:xfrm>
            </p:contentPart>
          </mc:Choice>
          <mc:Fallback xmlns="">
            <p:pic>
              <p:nvPicPr>
                <p:cNvPr id="519168" name="墨迹 519167">
                  <a:extLst>
                    <a:ext uri="{FF2B5EF4-FFF2-40B4-BE49-F238E27FC236}">
                      <a16:creationId xmlns:a16="http://schemas.microsoft.com/office/drawing/2014/main" id="{AF7E1F50-1C16-48D0-9F03-2F49789143C8}"/>
                    </a:ext>
                  </a:extLst>
                </p:cNvPr>
                <p:cNvPicPr/>
                <p:nvPr/>
              </p:nvPicPr>
              <p:blipFill>
                <a:blip r:embed="rId122"/>
                <a:stretch>
                  <a:fillRect/>
                </a:stretch>
              </p:blipFill>
              <p:spPr>
                <a:xfrm>
                  <a:off x="4747590" y="3645210"/>
                  <a:ext cx="784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19169" name="墨迹 519168">
                  <a:extLst>
                    <a:ext uri="{FF2B5EF4-FFF2-40B4-BE49-F238E27FC236}">
                      <a16:creationId xmlns:a16="http://schemas.microsoft.com/office/drawing/2014/main" id="{577E379C-C775-4A55-8A46-3AB2C04115E2}"/>
                    </a:ext>
                  </a:extLst>
                </p14:cNvPr>
                <p14:cNvContentPartPr/>
                <p14:nvPr/>
              </p14:nvContentPartPr>
              <p14:xfrm>
                <a:off x="4743270" y="3685170"/>
                <a:ext cx="135000" cy="155880"/>
              </p14:xfrm>
            </p:contentPart>
          </mc:Choice>
          <mc:Fallback xmlns="">
            <p:pic>
              <p:nvPicPr>
                <p:cNvPr id="519169" name="墨迹 519168">
                  <a:extLst>
                    <a:ext uri="{FF2B5EF4-FFF2-40B4-BE49-F238E27FC236}">
                      <a16:creationId xmlns:a16="http://schemas.microsoft.com/office/drawing/2014/main" id="{577E379C-C775-4A55-8A46-3AB2C04115E2}"/>
                    </a:ext>
                  </a:extLst>
                </p:cNvPr>
                <p:cNvPicPr/>
                <p:nvPr/>
              </p:nvPicPr>
              <p:blipFill>
                <a:blip r:embed="rId124"/>
                <a:stretch>
                  <a:fillRect/>
                </a:stretch>
              </p:blipFill>
              <p:spPr>
                <a:xfrm>
                  <a:off x="4725270" y="3667170"/>
                  <a:ext cx="1706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19173" name="墨迹 519172">
                  <a:extLst>
                    <a:ext uri="{FF2B5EF4-FFF2-40B4-BE49-F238E27FC236}">
                      <a16:creationId xmlns:a16="http://schemas.microsoft.com/office/drawing/2014/main" id="{1A6DDC84-BF04-4547-B2AF-F369D696C091}"/>
                    </a:ext>
                  </a:extLst>
                </p14:cNvPr>
                <p14:cNvContentPartPr/>
                <p14:nvPr/>
              </p14:nvContentPartPr>
              <p14:xfrm>
                <a:off x="4755510" y="3872010"/>
                <a:ext cx="156960" cy="163440"/>
              </p14:xfrm>
            </p:contentPart>
          </mc:Choice>
          <mc:Fallback xmlns="">
            <p:pic>
              <p:nvPicPr>
                <p:cNvPr id="519173" name="墨迹 519172">
                  <a:extLst>
                    <a:ext uri="{FF2B5EF4-FFF2-40B4-BE49-F238E27FC236}">
                      <a16:creationId xmlns:a16="http://schemas.microsoft.com/office/drawing/2014/main" id="{1A6DDC84-BF04-4547-B2AF-F369D696C091}"/>
                    </a:ext>
                  </a:extLst>
                </p:cNvPr>
                <p:cNvPicPr/>
                <p:nvPr/>
              </p:nvPicPr>
              <p:blipFill>
                <a:blip r:embed="rId126"/>
                <a:stretch>
                  <a:fillRect/>
                </a:stretch>
              </p:blipFill>
              <p:spPr>
                <a:xfrm>
                  <a:off x="4737870" y="3854010"/>
                  <a:ext cx="1926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19174" name="墨迹 519173">
                  <a:extLst>
                    <a:ext uri="{FF2B5EF4-FFF2-40B4-BE49-F238E27FC236}">
                      <a16:creationId xmlns:a16="http://schemas.microsoft.com/office/drawing/2014/main" id="{0039A313-785D-4CF8-AD44-D3629EB15F86}"/>
                    </a:ext>
                  </a:extLst>
                </p14:cNvPr>
                <p14:cNvContentPartPr/>
                <p14:nvPr/>
              </p14:nvContentPartPr>
              <p14:xfrm>
                <a:off x="4926150" y="3639090"/>
                <a:ext cx="114120" cy="153000"/>
              </p14:xfrm>
            </p:contentPart>
          </mc:Choice>
          <mc:Fallback xmlns="">
            <p:pic>
              <p:nvPicPr>
                <p:cNvPr id="519174" name="墨迹 519173">
                  <a:extLst>
                    <a:ext uri="{FF2B5EF4-FFF2-40B4-BE49-F238E27FC236}">
                      <a16:creationId xmlns:a16="http://schemas.microsoft.com/office/drawing/2014/main" id="{0039A313-785D-4CF8-AD44-D3629EB15F86}"/>
                    </a:ext>
                  </a:extLst>
                </p:cNvPr>
                <p:cNvPicPr/>
                <p:nvPr/>
              </p:nvPicPr>
              <p:blipFill>
                <a:blip r:embed="rId128"/>
                <a:stretch>
                  <a:fillRect/>
                </a:stretch>
              </p:blipFill>
              <p:spPr>
                <a:xfrm>
                  <a:off x="4908510" y="3621450"/>
                  <a:ext cx="1497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19175" name="墨迹 519174">
                  <a:extLst>
                    <a:ext uri="{FF2B5EF4-FFF2-40B4-BE49-F238E27FC236}">
                      <a16:creationId xmlns:a16="http://schemas.microsoft.com/office/drawing/2014/main" id="{931A1532-1FFE-47FA-8521-B46FB0175242}"/>
                    </a:ext>
                  </a:extLst>
                </p14:cNvPr>
                <p14:cNvContentPartPr/>
                <p14:nvPr/>
              </p14:nvContentPartPr>
              <p14:xfrm>
                <a:off x="4878630" y="3724770"/>
                <a:ext cx="136800" cy="289800"/>
              </p14:xfrm>
            </p:contentPart>
          </mc:Choice>
          <mc:Fallback xmlns="">
            <p:pic>
              <p:nvPicPr>
                <p:cNvPr id="519175" name="墨迹 519174">
                  <a:extLst>
                    <a:ext uri="{FF2B5EF4-FFF2-40B4-BE49-F238E27FC236}">
                      <a16:creationId xmlns:a16="http://schemas.microsoft.com/office/drawing/2014/main" id="{931A1532-1FFE-47FA-8521-B46FB0175242}"/>
                    </a:ext>
                  </a:extLst>
                </p:cNvPr>
                <p:cNvPicPr/>
                <p:nvPr/>
              </p:nvPicPr>
              <p:blipFill>
                <a:blip r:embed="rId130"/>
                <a:stretch>
                  <a:fillRect/>
                </a:stretch>
              </p:blipFill>
              <p:spPr>
                <a:xfrm>
                  <a:off x="4860630" y="3706770"/>
                  <a:ext cx="1724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19176" name="墨迹 519175">
                  <a:extLst>
                    <a:ext uri="{FF2B5EF4-FFF2-40B4-BE49-F238E27FC236}">
                      <a16:creationId xmlns:a16="http://schemas.microsoft.com/office/drawing/2014/main" id="{49002232-E936-48A4-B224-97B43DE1FEED}"/>
                    </a:ext>
                  </a:extLst>
                </p14:cNvPr>
                <p14:cNvContentPartPr/>
                <p14:nvPr/>
              </p14:nvContentPartPr>
              <p14:xfrm>
                <a:off x="4887270" y="3872370"/>
                <a:ext cx="205560" cy="170280"/>
              </p14:xfrm>
            </p:contentPart>
          </mc:Choice>
          <mc:Fallback xmlns="">
            <p:pic>
              <p:nvPicPr>
                <p:cNvPr id="519176" name="墨迹 519175">
                  <a:extLst>
                    <a:ext uri="{FF2B5EF4-FFF2-40B4-BE49-F238E27FC236}">
                      <a16:creationId xmlns:a16="http://schemas.microsoft.com/office/drawing/2014/main" id="{49002232-E936-48A4-B224-97B43DE1FEED}"/>
                    </a:ext>
                  </a:extLst>
                </p:cNvPr>
                <p:cNvPicPr/>
                <p:nvPr/>
              </p:nvPicPr>
              <p:blipFill>
                <a:blip r:embed="rId132"/>
                <a:stretch>
                  <a:fillRect/>
                </a:stretch>
              </p:blipFill>
              <p:spPr>
                <a:xfrm>
                  <a:off x="4869630" y="3854370"/>
                  <a:ext cx="2412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19177" name="墨迹 519176">
                  <a:extLst>
                    <a:ext uri="{FF2B5EF4-FFF2-40B4-BE49-F238E27FC236}">
                      <a16:creationId xmlns:a16="http://schemas.microsoft.com/office/drawing/2014/main" id="{E377B539-3F8B-48A9-BA3C-1527B47AFE97}"/>
                    </a:ext>
                  </a:extLst>
                </p14:cNvPr>
                <p14:cNvContentPartPr/>
                <p14:nvPr/>
              </p14:nvContentPartPr>
              <p14:xfrm>
                <a:off x="5168070" y="3693810"/>
                <a:ext cx="17640" cy="55440"/>
              </p14:xfrm>
            </p:contentPart>
          </mc:Choice>
          <mc:Fallback xmlns="">
            <p:pic>
              <p:nvPicPr>
                <p:cNvPr id="519177" name="墨迹 519176">
                  <a:extLst>
                    <a:ext uri="{FF2B5EF4-FFF2-40B4-BE49-F238E27FC236}">
                      <a16:creationId xmlns:a16="http://schemas.microsoft.com/office/drawing/2014/main" id="{E377B539-3F8B-48A9-BA3C-1527B47AFE97}"/>
                    </a:ext>
                  </a:extLst>
                </p:cNvPr>
                <p:cNvPicPr/>
                <p:nvPr/>
              </p:nvPicPr>
              <p:blipFill>
                <a:blip r:embed="rId134"/>
                <a:stretch>
                  <a:fillRect/>
                </a:stretch>
              </p:blipFill>
              <p:spPr>
                <a:xfrm>
                  <a:off x="5150430" y="3676170"/>
                  <a:ext cx="532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19178" name="墨迹 519177">
                  <a:extLst>
                    <a:ext uri="{FF2B5EF4-FFF2-40B4-BE49-F238E27FC236}">
                      <a16:creationId xmlns:a16="http://schemas.microsoft.com/office/drawing/2014/main" id="{08E4BA30-4B99-48D2-87E2-0BBC8779D4D4}"/>
                    </a:ext>
                  </a:extLst>
                </p14:cNvPr>
                <p14:cNvContentPartPr/>
                <p14:nvPr/>
              </p14:nvContentPartPr>
              <p14:xfrm>
                <a:off x="5145030" y="3766530"/>
                <a:ext cx="22320" cy="118080"/>
              </p14:xfrm>
            </p:contentPart>
          </mc:Choice>
          <mc:Fallback xmlns="">
            <p:pic>
              <p:nvPicPr>
                <p:cNvPr id="519178" name="墨迹 519177">
                  <a:extLst>
                    <a:ext uri="{FF2B5EF4-FFF2-40B4-BE49-F238E27FC236}">
                      <a16:creationId xmlns:a16="http://schemas.microsoft.com/office/drawing/2014/main" id="{08E4BA30-4B99-48D2-87E2-0BBC8779D4D4}"/>
                    </a:ext>
                  </a:extLst>
                </p:cNvPr>
                <p:cNvPicPr/>
                <p:nvPr/>
              </p:nvPicPr>
              <p:blipFill>
                <a:blip r:embed="rId136"/>
                <a:stretch>
                  <a:fillRect/>
                </a:stretch>
              </p:blipFill>
              <p:spPr>
                <a:xfrm>
                  <a:off x="5127390" y="3748890"/>
                  <a:ext cx="579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19179" name="墨迹 519178">
                  <a:extLst>
                    <a:ext uri="{FF2B5EF4-FFF2-40B4-BE49-F238E27FC236}">
                      <a16:creationId xmlns:a16="http://schemas.microsoft.com/office/drawing/2014/main" id="{2304C9BC-2429-452C-B83A-DC3FDD8E30AB}"/>
                    </a:ext>
                  </a:extLst>
                </p14:cNvPr>
                <p14:cNvContentPartPr/>
                <p14:nvPr/>
              </p14:nvContentPartPr>
              <p14:xfrm>
                <a:off x="5113350" y="3581490"/>
                <a:ext cx="221400" cy="417600"/>
              </p14:xfrm>
            </p:contentPart>
          </mc:Choice>
          <mc:Fallback xmlns="">
            <p:pic>
              <p:nvPicPr>
                <p:cNvPr id="519179" name="墨迹 519178">
                  <a:extLst>
                    <a:ext uri="{FF2B5EF4-FFF2-40B4-BE49-F238E27FC236}">
                      <a16:creationId xmlns:a16="http://schemas.microsoft.com/office/drawing/2014/main" id="{2304C9BC-2429-452C-B83A-DC3FDD8E30AB}"/>
                    </a:ext>
                  </a:extLst>
                </p:cNvPr>
                <p:cNvPicPr/>
                <p:nvPr/>
              </p:nvPicPr>
              <p:blipFill>
                <a:blip r:embed="rId138"/>
                <a:stretch>
                  <a:fillRect/>
                </a:stretch>
              </p:blipFill>
              <p:spPr>
                <a:xfrm>
                  <a:off x="5095350" y="3563850"/>
                  <a:ext cx="25704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19180" name="墨迹 519179">
                  <a:extLst>
                    <a:ext uri="{FF2B5EF4-FFF2-40B4-BE49-F238E27FC236}">
                      <a16:creationId xmlns:a16="http://schemas.microsoft.com/office/drawing/2014/main" id="{8A3C6A6D-4A02-4BB8-823F-4E0E0BE3B1B4}"/>
                    </a:ext>
                  </a:extLst>
                </p14:cNvPr>
                <p14:cNvContentPartPr/>
                <p14:nvPr/>
              </p14:nvContentPartPr>
              <p14:xfrm>
                <a:off x="5197230" y="3687330"/>
                <a:ext cx="154800" cy="20880"/>
              </p14:xfrm>
            </p:contentPart>
          </mc:Choice>
          <mc:Fallback xmlns="">
            <p:pic>
              <p:nvPicPr>
                <p:cNvPr id="519180" name="墨迹 519179">
                  <a:extLst>
                    <a:ext uri="{FF2B5EF4-FFF2-40B4-BE49-F238E27FC236}">
                      <a16:creationId xmlns:a16="http://schemas.microsoft.com/office/drawing/2014/main" id="{8A3C6A6D-4A02-4BB8-823F-4E0E0BE3B1B4}"/>
                    </a:ext>
                  </a:extLst>
                </p:cNvPr>
                <p:cNvPicPr/>
                <p:nvPr/>
              </p:nvPicPr>
              <p:blipFill>
                <a:blip r:embed="rId140"/>
                <a:stretch>
                  <a:fillRect/>
                </a:stretch>
              </p:blipFill>
              <p:spPr>
                <a:xfrm>
                  <a:off x="5179230" y="3669690"/>
                  <a:ext cx="1904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19181" name="墨迹 519180">
                  <a:extLst>
                    <a:ext uri="{FF2B5EF4-FFF2-40B4-BE49-F238E27FC236}">
                      <a16:creationId xmlns:a16="http://schemas.microsoft.com/office/drawing/2014/main" id="{1FEA7886-568C-4352-A509-324422EB9098}"/>
                    </a:ext>
                  </a:extLst>
                </p14:cNvPr>
                <p14:cNvContentPartPr/>
                <p14:nvPr/>
              </p14:nvContentPartPr>
              <p14:xfrm>
                <a:off x="5232510" y="3705330"/>
                <a:ext cx="151200" cy="165240"/>
              </p14:xfrm>
            </p:contentPart>
          </mc:Choice>
          <mc:Fallback xmlns="">
            <p:pic>
              <p:nvPicPr>
                <p:cNvPr id="519181" name="墨迹 519180">
                  <a:extLst>
                    <a:ext uri="{FF2B5EF4-FFF2-40B4-BE49-F238E27FC236}">
                      <a16:creationId xmlns:a16="http://schemas.microsoft.com/office/drawing/2014/main" id="{1FEA7886-568C-4352-A509-324422EB9098}"/>
                    </a:ext>
                  </a:extLst>
                </p:cNvPr>
                <p:cNvPicPr/>
                <p:nvPr/>
              </p:nvPicPr>
              <p:blipFill>
                <a:blip r:embed="rId142"/>
                <a:stretch>
                  <a:fillRect/>
                </a:stretch>
              </p:blipFill>
              <p:spPr>
                <a:xfrm>
                  <a:off x="5214510" y="3687330"/>
                  <a:ext cx="1868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19182" name="墨迹 519181">
                  <a:extLst>
                    <a:ext uri="{FF2B5EF4-FFF2-40B4-BE49-F238E27FC236}">
                      <a16:creationId xmlns:a16="http://schemas.microsoft.com/office/drawing/2014/main" id="{5C159209-8C84-4184-B9B0-64347420CE05}"/>
                    </a:ext>
                  </a:extLst>
                </p14:cNvPr>
                <p14:cNvContentPartPr/>
                <p14:nvPr/>
              </p14:nvContentPartPr>
              <p14:xfrm>
                <a:off x="5238990" y="3882090"/>
                <a:ext cx="63720" cy="133560"/>
              </p14:xfrm>
            </p:contentPart>
          </mc:Choice>
          <mc:Fallback xmlns="">
            <p:pic>
              <p:nvPicPr>
                <p:cNvPr id="519182" name="墨迹 519181">
                  <a:extLst>
                    <a:ext uri="{FF2B5EF4-FFF2-40B4-BE49-F238E27FC236}">
                      <a16:creationId xmlns:a16="http://schemas.microsoft.com/office/drawing/2014/main" id="{5C159209-8C84-4184-B9B0-64347420CE05}"/>
                    </a:ext>
                  </a:extLst>
                </p:cNvPr>
                <p:cNvPicPr/>
                <p:nvPr/>
              </p:nvPicPr>
              <p:blipFill>
                <a:blip r:embed="rId144"/>
                <a:stretch>
                  <a:fillRect/>
                </a:stretch>
              </p:blipFill>
              <p:spPr>
                <a:xfrm>
                  <a:off x="5221350" y="3864090"/>
                  <a:ext cx="993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19183" name="墨迹 519182">
                  <a:extLst>
                    <a:ext uri="{FF2B5EF4-FFF2-40B4-BE49-F238E27FC236}">
                      <a16:creationId xmlns:a16="http://schemas.microsoft.com/office/drawing/2014/main" id="{DCA97F18-35F1-4EFC-A9A5-78595BB52A20}"/>
                    </a:ext>
                  </a:extLst>
                </p14:cNvPr>
                <p14:cNvContentPartPr/>
                <p14:nvPr/>
              </p14:nvContentPartPr>
              <p14:xfrm>
                <a:off x="5317830" y="3845730"/>
                <a:ext cx="30960" cy="130320"/>
              </p14:xfrm>
            </p:contentPart>
          </mc:Choice>
          <mc:Fallback xmlns="">
            <p:pic>
              <p:nvPicPr>
                <p:cNvPr id="519183" name="墨迹 519182">
                  <a:extLst>
                    <a:ext uri="{FF2B5EF4-FFF2-40B4-BE49-F238E27FC236}">
                      <a16:creationId xmlns:a16="http://schemas.microsoft.com/office/drawing/2014/main" id="{DCA97F18-35F1-4EFC-A9A5-78595BB52A20}"/>
                    </a:ext>
                  </a:extLst>
                </p:cNvPr>
                <p:cNvPicPr/>
                <p:nvPr/>
              </p:nvPicPr>
              <p:blipFill>
                <a:blip r:embed="rId146"/>
                <a:stretch>
                  <a:fillRect/>
                </a:stretch>
              </p:blipFill>
              <p:spPr>
                <a:xfrm>
                  <a:off x="5299830" y="3828090"/>
                  <a:ext cx="666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19184" name="墨迹 519183">
                  <a:extLst>
                    <a:ext uri="{FF2B5EF4-FFF2-40B4-BE49-F238E27FC236}">
                      <a16:creationId xmlns:a16="http://schemas.microsoft.com/office/drawing/2014/main" id="{B5B316C5-2911-46F3-BBB2-B53822963A99}"/>
                    </a:ext>
                  </a:extLst>
                </p14:cNvPr>
                <p14:cNvContentPartPr/>
                <p14:nvPr/>
              </p14:nvContentPartPr>
              <p14:xfrm>
                <a:off x="5366790" y="3895050"/>
                <a:ext cx="111600" cy="138600"/>
              </p14:xfrm>
            </p:contentPart>
          </mc:Choice>
          <mc:Fallback xmlns="">
            <p:pic>
              <p:nvPicPr>
                <p:cNvPr id="519184" name="墨迹 519183">
                  <a:extLst>
                    <a:ext uri="{FF2B5EF4-FFF2-40B4-BE49-F238E27FC236}">
                      <a16:creationId xmlns:a16="http://schemas.microsoft.com/office/drawing/2014/main" id="{B5B316C5-2911-46F3-BBB2-B53822963A99}"/>
                    </a:ext>
                  </a:extLst>
                </p:cNvPr>
                <p:cNvPicPr/>
                <p:nvPr/>
              </p:nvPicPr>
              <p:blipFill>
                <a:blip r:embed="rId148"/>
                <a:stretch>
                  <a:fillRect/>
                </a:stretch>
              </p:blipFill>
              <p:spPr>
                <a:xfrm>
                  <a:off x="5349150" y="3877050"/>
                  <a:ext cx="1472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519185" name="墨迹 519184">
                  <a:extLst>
                    <a:ext uri="{FF2B5EF4-FFF2-40B4-BE49-F238E27FC236}">
                      <a16:creationId xmlns:a16="http://schemas.microsoft.com/office/drawing/2014/main" id="{932BEFA8-003A-4CF8-894D-7C9546F8DD8D}"/>
                    </a:ext>
                  </a:extLst>
                </p14:cNvPr>
                <p14:cNvContentPartPr/>
                <p14:nvPr/>
              </p14:nvContentPartPr>
              <p14:xfrm>
                <a:off x="5563710" y="3733410"/>
                <a:ext cx="80280" cy="14400"/>
              </p14:xfrm>
            </p:contentPart>
          </mc:Choice>
          <mc:Fallback xmlns="">
            <p:pic>
              <p:nvPicPr>
                <p:cNvPr id="519185" name="墨迹 519184">
                  <a:extLst>
                    <a:ext uri="{FF2B5EF4-FFF2-40B4-BE49-F238E27FC236}">
                      <a16:creationId xmlns:a16="http://schemas.microsoft.com/office/drawing/2014/main" id="{932BEFA8-003A-4CF8-894D-7C9546F8DD8D}"/>
                    </a:ext>
                  </a:extLst>
                </p:cNvPr>
                <p:cNvPicPr/>
                <p:nvPr/>
              </p:nvPicPr>
              <p:blipFill>
                <a:blip r:embed="rId150"/>
                <a:stretch>
                  <a:fillRect/>
                </a:stretch>
              </p:blipFill>
              <p:spPr>
                <a:xfrm>
                  <a:off x="5545710" y="3715770"/>
                  <a:ext cx="1159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519186" name="墨迹 519185">
                  <a:extLst>
                    <a:ext uri="{FF2B5EF4-FFF2-40B4-BE49-F238E27FC236}">
                      <a16:creationId xmlns:a16="http://schemas.microsoft.com/office/drawing/2014/main" id="{243863AB-7F9C-4169-B6F3-F793B6A719AE}"/>
                    </a:ext>
                  </a:extLst>
                </p14:cNvPr>
                <p14:cNvContentPartPr/>
                <p14:nvPr/>
              </p14:nvContentPartPr>
              <p14:xfrm>
                <a:off x="5516910" y="3621090"/>
                <a:ext cx="140760" cy="417240"/>
              </p14:xfrm>
            </p:contentPart>
          </mc:Choice>
          <mc:Fallback xmlns="">
            <p:pic>
              <p:nvPicPr>
                <p:cNvPr id="519186" name="墨迹 519185">
                  <a:extLst>
                    <a:ext uri="{FF2B5EF4-FFF2-40B4-BE49-F238E27FC236}">
                      <a16:creationId xmlns:a16="http://schemas.microsoft.com/office/drawing/2014/main" id="{243863AB-7F9C-4169-B6F3-F793B6A719AE}"/>
                    </a:ext>
                  </a:extLst>
                </p:cNvPr>
                <p:cNvPicPr/>
                <p:nvPr/>
              </p:nvPicPr>
              <p:blipFill>
                <a:blip r:embed="rId152"/>
                <a:stretch>
                  <a:fillRect/>
                </a:stretch>
              </p:blipFill>
              <p:spPr>
                <a:xfrm>
                  <a:off x="5498910" y="3603450"/>
                  <a:ext cx="17640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519187" name="墨迹 519186">
                  <a:extLst>
                    <a:ext uri="{FF2B5EF4-FFF2-40B4-BE49-F238E27FC236}">
                      <a16:creationId xmlns:a16="http://schemas.microsoft.com/office/drawing/2014/main" id="{D058D22A-4926-4A95-A6D9-EDBF7C9121AD}"/>
                    </a:ext>
                  </a:extLst>
                </p14:cNvPr>
                <p14:cNvContentPartPr/>
                <p14:nvPr/>
              </p14:nvContentPartPr>
              <p14:xfrm>
                <a:off x="5786550" y="3626130"/>
                <a:ext cx="20880" cy="28080"/>
              </p14:xfrm>
            </p:contentPart>
          </mc:Choice>
          <mc:Fallback xmlns="">
            <p:pic>
              <p:nvPicPr>
                <p:cNvPr id="519187" name="墨迹 519186">
                  <a:extLst>
                    <a:ext uri="{FF2B5EF4-FFF2-40B4-BE49-F238E27FC236}">
                      <a16:creationId xmlns:a16="http://schemas.microsoft.com/office/drawing/2014/main" id="{D058D22A-4926-4A95-A6D9-EDBF7C9121AD}"/>
                    </a:ext>
                  </a:extLst>
                </p:cNvPr>
                <p:cNvPicPr/>
                <p:nvPr/>
              </p:nvPicPr>
              <p:blipFill>
                <a:blip r:embed="rId154"/>
                <a:stretch>
                  <a:fillRect/>
                </a:stretch>
              </p:blipFill>
              <p:spPr>
                <a:xfrm>
                  <a:off x="5768910" y="3608130"/>
                  <a:ext cx="565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519188" name="墨迹 519187">
                  <a:extLst>
                    <a:ext uri="{FF2B5EF4-FFF2-40B4-BE49-F238E27FC236}">
                      <a16:creationId xmlns:a16="http://schemas.microsoft.com/office/drawing/2014/main" id="{F79B145A-D380-400C-B2B7-A8E115FB3569}"/>
                    </a:ext>
                  </a:extLst>
                </p14:cNvPr>
                <p14:cNvContentPartPr/>
                <p14:nvPr/>
              </p14:nvContentPartPr>
              <p14:xfrm>
                <a:off x="5679630" y="3686970"/>
                <a:ext cx="42480" cy="104400"/>
              </p14:xfrm>
            </p:contentPart>
          </mc:Choice>
          <mc:Fallback xmlns="">
            <p:pic>
              <p:nvPicPr>
                <p:cNvPr id="519188" name="墨迹 519187">
                  <a:extLst>
                    <a:ext uri="{FF2B5EF4-FFF2-40B4-BE49-F238E27FC236}">
                      <a16:creationId xmlns:a16="http://schemas.microsoft.com/office/drawing/2014/main" id="{F79B145A-D380-400C-B2B7-A8E115FB3569}"/>
                    </a:ext>
                  </a:extLst>
                </p:cNvPr>
                <p:cNvPicPr/>
                <p:nvPr/>
              </p:nvPicPr>
              <p:blipFill>
                <a:blip r:embed="rId156"/>
                <a:stretch>
                  <a:fillRect/>
                </a:stretch>
              </p:blipFill>
              <p:spPr>
                <a:xfrm>
                  <a:off x="5661630" y="3668970"/>
                  <a:ext cx="781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19189" name="墨迹 519188">
                  <a:extLst>
                    <a:ext uri="{FF2B5EF4-FFF2-40B4-BE49-F238E27FC236}">
                      <a16:creationId xmlns:a16="http://schemas.microsoft.com/office/drawing/2014/main" id="{DFDE929A-453C-40AB-AAA5-175813252A3A}"/>
                    </a:ext>
                  </a:extLst>
                </p14:cNvPr>
                <p14:cNvContentPartPr/>
                <p14:nvPr/>
              </p14:nvContentPartPr>
              <p14:xfrm>
                <a:off x="5672430" y="3694530"/>
                <a:ext cx="218520" cy="243720"/>
              </p14:xfrm>
            </p:contentPart>
          </mc:Choice>
          <mc:Fallback xmlns="">
            <p:pic>
              <p:nvPicPr>
                <p:cNvPr id="519189" name="墨迹 519188">
                  <a:extLst>
                    <a:ext uri="{FF2B5EF4-FFF2-40B4-BE49-F238E27FC236}">
                      <a16:creationId xmlns:a16="http://schemas.microsoft.com/office/drawing/2014/main" id="{DFDE929A-453C-40AB-AAA5-175813252A3A}"/>
                    </a:ext>
                  </a:extLst>
                </p:cNvPr>
                <p:cNvPicPr/>
                <p:nvPr/>
              </p:nvPicPr>
              <p:blipFill>
                <a:blip r:embed="rId158"/>
                <a:stretch>
                  <a:fillRect/>
                </a:stretch>
              </p:blipFill>
              <p:spPr>
                <a:xfrm>
                  <a:off x="5654790" y="3676890"/>
                  <a:ext cx="2541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19190" name="墨迹 519189">
                  <a:extLst>
                    <a:ext uri="{FF2B5EF4-FFF2-40B4-BE49-F238E27FC236}">
                      <a16:creationId xmlns:a16="http://schemas.microsoft.com/office/drawing/2014/main" id="{79234F7D-63F7-4178-9C29-A1CDF2EE5185}"/>
                    </a:ext>
                  </a:extLst>
                </p14:cNvPr>
                <p14:cNvContentPartPr/>
                <p14:nvPr/>
              </p14:nvContentPartPr>
              <p14:xfrm>
                <a:off x="5805630" y="3796050"/>
                <a:ext cx="84240" cy="5040"/>
              </p14:xfrm>
            </p:contentPart>
          </mc:Choice>
          <mc:Fallback xmlns="">
            <p:pic>
              <p:nvPicPr>
                <p:cNvPr id="519190" name="墨迹 519189">
                  <a:extLst>
                    <a:ext uri="{FF2B5EF4-FFF2-40B4-BE49-F238E27FC236}">
                      <a16:creationId xmlns:a16="http://schemas.microsoft.com/office/drawing/2014/main" id="{79234F7D-63F7-4178-9C29-A1CDF2EE5185}"/>
                    </a:ext>
                  </a:extLst>
                </p:cNvPr>
                <p:cNvPicPr/>
                <p:nvPr/>
              </p:nvPicPr>
              <p:blipFill>
                <a:blip r:embed="rId160"/>
                <a:stretch>
                  <a:fillRect/>
                </a:stretch>
              </p:blipFill>
              <p:spPr>
                <a:xfrm>
                  <a:off x="5787630" y="3778410"/>
                  <a:ext cx="1198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19191" name="墨迹 519190">
                  <a:extLst>
                    <a:ext uri="{FF2B5EF4-FFF2-40B4-BE49-F238E27FC236}">
                      <a16:creationId xmlns:a16="http://schemas.microsoft.com/office/drawing/2014/main" id="{A7433E46-3291-46FE-B581-F8129A95E208}"/>
                    </a:ext>
                  </a:extLst>
                </p14:cNvPr>
                <p14:cNvContentPartPr/>
                <p14:nvPr/>
              </p14:nvContentPartPr>
              <p14:xfrm>
                <a:off x="5740470" y="3866610"/>
                <a:ext cx="106920" cy="115560"/>
              </p14:xfrm>
            </p:contentPart>
          </mc:Choice>
          <mc:Fallback xmlns="">
            <p:pic>
              <p:nvPicPr>
                <p:cNvPr id="519191" name="墨迹 519190">
                  <a:extLst>
                    <a:ext uri="{FF2B5EF4-FFF2-40B4-BE49-F238E27FC236}">
                      <a16:creationId xmlns:a16="http://schemas.microsoft.com/office/drawing/2014/main" id="{A7433E46-3291-46FE-B581-F8129A95E208}"/>
                    </a:ext>
                  </a:extLst>
                </p:cNvPr>
                <p:cNvPicPr/>
                <p:nvPr/>
              </p:nvPicPr>
              <p:blipFill>
                <a:blip r:embed="rId162"/>
                <a:stretch>
                  <a:fillRect/>
                </a:stretch>
              </p:blipFill>
              <p:spPr>
                <a:xfrm>
                  <a:off x="5722830" y="3848610"/>
                  <a:ext cx="1425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519192" name="墨迹 519191">
                  <a:extLst>
                    <a:ext uri="{FF2B5EF4-FFF2-40B4-BE49-F238E27FC236}">
                      <a16:creationId xmlns:a16="http://schemas.microsoft.com/office/drawing/2014/main" id="{5AD48A93-46C8-4932-89E4-EAAD136D2156}"/>
                    </a:ext>
                  </a:extLst>
                </p14:cNvPr>
                <p14:cNvContentPartPr/>
                <p14:nvPr/>
              </p14:nvContentPartPr>
              <p14:xfrm>
                <a:off x="5698710" y="3980730"/>
                <a:ext cx="261360" cy="19800"/>
              </p14:xfrm>
            </p:contentPart>
          </mc:Choice>
          <mc:Fallback xmlns="">
            <p:pic>
              <p:nvPicPr>
                <p:cNvPr id="519192" name="墨迹 519191">
                  <a:extLst>
                    <a:ext uri="{FF2B5EF4-FFF2-40B4-BE49-F238E27FC236}">
                      <a16:creationId xmlns:a16="http://schemas.microsoft.com/office/drawing/2014/main" id="{5AD48A93-46C8-4932-89E4-EAAD136D2156}"/>
                    </a:ext>
                  </a:extLst>
                </p:cNvPr>
                <p:cNvPicPr/>
                <p:nvPr/>
              </p:nvPicPr>
              <p:blipFill>
                <a:blip r:embed="rId164"/>
                <a:stretch>
                  <a:fillRect/>
                </a:stretch>
              </p:blipFill>
              <p:spPr>
                <a:xfrm>
                  <a:off x="5680710" y="3962730"/>
                  <a:ext cx="297000" cy="554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917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9171">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9171">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9171">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917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9171">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9171">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9171">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9171">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9171">
                                            <p:txEl>
                                              <p:pRg st="16" end="1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9171">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9171">
                                            <p:txEl>
                                              <p:pRg st="19" end="1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9171">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4" name="Rectangle 2"/>
          <p:cNvSpPr>
            <a:spLocks noGrp="1" noChangeArrowheads="1"/>
          </p:cNvSpPr>
          <p:nvPr>
            <p:ph type="title"/>
          </p:nvPr>
        </p:nvSpPr>
        <p:spPr>
          <a:xfrm>
            <a:off x="1621790" y="97155"/>
            <a:ext cx="6918960" cy="884555"/>
          </a:xfrm>
        </p:spPr>
        <p:txBody>
          <a:bodyPr vert="horz" wrap="square" lIns="92075" tIns="46038" rIns="92075" bIns="46038" numCol="1" anchor="ctr" anchorCtr="0" compatLnSpc="1">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b="0" i="0" u="none" strike="noStrike" kern="0" cap="none" spc="0" normalizeH="0" baseline="0" noProof="0">
                <a:ln>
                  <a:noFill/>
                </a:ln>
                <a:solidFill>
                  <a:schemeClr val="tx2"/>
                </a:solidFill>
                <a:effectLst>
                  <a:outerShdw blurRad="38100" dist="38100" dir="2700000" algn="tl">
                    <a:srgbClr val="000000"/>
                  </a:outerShdw>
                </a:effectLst>
                <a:uLnTx/>
                <a:uFillTx/>
                <a:ea typeface="+mj-ea"/>
                <a:cs typeface="Arial" panose="020B0604020202020204" pitchFamily="34" charset="0"/>
              </a:rPr>
              <a:t>IPG Strips-- </a:t>
            </a:r>
            <a:r>
              <a:rPr kumimoji="1" lang="en-US" altLang="zh-TW" b="0" i="0" u="none" strike="noStrike" kern="0" cap="none" spc="0" normalizeH="0" baseline="0" noProof="0">
                <a:ln>
                  <a:noFill/>
                </a:ln>
                <a:solidFill>
                  <a:schemeClr val="tx2"/>
                </a:solidFill>
                <a:effectLst>
                  <a:outerShdw blurRad="38100" dist="38100" dir="2700000" algn="tl">
                    <a:srgbClr val="000000"/>
                  </a:outerShdw>
                </a:effectLst>
                <a:uLnTx/>
                <a:uFillTx/>
                <a:ea typeface="+mj-ea"/>
                <a:cs typeface="Arial" panose="020B0604020202020204" pitchFamily="34" charset="0"/>
              </a:rPr>
              <a:t>Immobiline Dry Strips</a:t>
            </a:r>
            <a:endParaRPr kumimoji="1" lang="en-US" altLang="zh-CN" b="0" i="0" u="none" strike="noStrike" kern="0" cap="none" spc="0" normalizeH="0" baseline="0" noProof="0">
              <a:ln>
                <a:noFill/>
              </a:ln>
              <a:solidFill>
                <a:schemeClr val="tx2"/>
              </a:solidFill>
              <a:effectLst>
                <a:outerShdw blurRad="38100" dist="38100" dir="2700000" algn="tl">
                  <a:srgbClr val="000000"/>
                </a:outerShdw>
              </a:effectLst>
              <a:uLnTx/>
              <a:uFillTx/>
              <a:ea typeface="+mj-ea"/>
              <a:cs typeface="Arial" panose="020B0604020202020204" pitchFamily="34" charset="0"/>
            </a:endParaRPr>
          </a:p>
        </p:txBody>
      </p:sp>
      <p:pic>
        <p:nvPicPr>
          <p:cNvPr id="36866" name="Picture 3" descr="ready_strips"/>
          <p:cNvPicPr>
            <a:picLocks noChangeAspect="1"/>
          </p:cNvPicPr>
          <p:nvPr/>
        </p:nvPicPr>
        <p:blipFill>
          <a:blip r:embed="rId3"/>
          <a:stretch>
            <a:fillRect/>
          </a:stretch>
        </p:blipFill>
        <p:spPr>
          <a:xfrm>
            <a:off x="1016635" y="1669415"/>
            <a:ext cx="2904490" cy="3183890"/>
          </a:xfrm>
          <a:prstGeom prst="rect">
            <a:avLst/>
          </a:prstGeom>
          <a:noFill/>
          <a:ln w="9525">
            <a:noFill/>
          </a:ln>
        </p:spPr>
      </p:pic>
      <p:sp>
        <p:nvSpPr>
          <p:cNvPr id="25604" name="Text Box 4"/>
          <p:cNvSpPr txBox="1"/>
          <p:nvPr/>
        </p:nvSpPr>
        <p:spPr>
          <a:xfrm>
            <a:off x="4191000" y="3729038"/>
            <a:ext cx="4598988" cy="2147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lnSpc>
                <a:spcPct val="120000"/>
              </a:lnSpc>
              <a:spcBef>
                <a:spcPct val="0"/>
              </a:spcBef>
              <a:buClrTx/>
              <a:buNone/>
            </a:pPr>
            <a:r>
              <a:rPr lang="en-US" altLang="zh-CN" sz="1600" b="1" strike="noStrike" noProof="1">
                <a:latin typeface="Arial" panose="020B0604020202020204" pitchFamily="34" charset="0"/>
                <a:ea typeface="+mn-ea"/>
                <a:cs typeface="+mn-cs"/>
              </a:rPr>
              <a:t>Strip Length	7.9 cm	11.8 cm	17.8 cm</a:t>
            </a:r>
            <a:endParaRPr lang="en-US" altLang="zh-CN" sz="1600" b="1" strike="noStrike" noProof="1">
              <a:latin typeface="Arial" panose="020B0604020202020204" pitchFamily="34" charset="0"/>
            </a:endParaRPr>
          </a:p>
          <a:p>
            <a:pPr marL="0" lvl="0" indent="0" fontAlgn="base">
              <a:lnSpc>
                <a:spcPct val="120000"/>
              </a:lnSpc>
              <a:spcBef>
                <a:spcPct val="0"/>
              </a:spcBef>
              <a:buClrTx/>
              <a:buNone/>
            </a:pPr>
            <a:r>
              <a:rPr lang="en-US" altLang="zh-CN" sz="1600" b="1" strike="noStrike" noProof="1">
                <a:latin typeface="Arial" panose="020B0604020202020204" pitchFamily="34" charset="0"/>
                <a:ea typeface="+mn-ea"/>
                <a:cs typeface="+mn-cs"/>
              </a:rPr>
              <a:t>Gel Length	7.3 cm 	11.0 cm	17.1 cm</a:t>
            </a:r>
            <a:endParaRPr lang="en-US" altLang="zh-CN" sz="1600" b="1" strike="noStrike" noProof="1">
              <a:latin typeface="Arial" panose="020B0604020202020204" pitchFamily="34" charset="0"/>
            </a:endParaRPr>
          </a:p>
          <a:p>
            <a:pPr marL="0" lvl="0" indent="0" fontAlgn="base">
              <a:lnSpc>
                <a:spcPct val="120000"/>
              </a:lnSpc>
              <a:spcBef>
                <a:spcPct val="0"/>
              </a:spcBef>
              <a:buClrTx/>
              <a:buNone/>
            </a:pPr>
            <a:r>
              <a:rPr lang="en-US" altLang="zh-CN" sz="1600" b="1" strike="noStrike" noProof="1">
                <a:latin typeface="Arial" panose="020B0604020202020204" pitchFamily="34" charset="0"/>
                <a:ea typeface="+mn-ea"/>
                <a:cs typeface="+mn-cs"/>
              </a:rPr>
              <a:t>Strip Width	3.3 mm	3.3 mm	3.3 mm</a:t>
            </a:r>
            <a:endParaRPr lang="en-US" altLang="zh-CN" sz="1600" b="1" strike="noStrike" noProof="1">
              <a:latin typeface="Arial" panose="020B0604020202020204" pitchFamily="34" charset="0"/>
            </a:endParaRPr>
          </a:p>
          <a:p>
            <a:pPr marL="0" lvl="0" indent="0" fontAlgn="base">
              <a:lnSpc>
                <a:spcPct val="120000"/>
              </a:lnSpc>
              <a:spcBef>
                <a:spcPct val="0"/>
              </a:spcBef>
              <a:buClrTx/>
              <a:buNone/>
            </a:pPr>
            <a:r>
              <a:rPr lang="en-US" altLang="zh-CN" sz="1600" b="1" strike="noStrike" noProof="1">
                <a:latin typeface="Arial" panose="020B0604020202020204" pitchFamily="34" charset="0"/>
                <a:ea typeface="+mn-ea"/>
                <a:cs typeface="+mn-cs"/>
              </a:rPr>
              <a:t>Gel Thickness	0.5 mm	0.5 mm	0.5 mm</a:t>
            </a:r>
            <a:endParaRPr lang="en-US" altLang="zh-CN" sz="1600" b="1" strike="noStrike" noProof="1">
              <a:latin typeface="Arial" panose="020B0604020202020204" pitchFamily="34" charset="0"/>
            </a:endParaRPr>
          </a:p>
          <a:p>
            <a:pPr marL="0" lvl="0" indent="0" fontAlgn="base">
              <a:lnSpc>
                <a:spcPct val="120000"/>
              </a:lnSpc>
              <a:spcBef>
                <a:spcPct val="0"/>
              </a:spcBef>
              <a:buClrTx/>
              <a:buNone/>
            </a:pPr>
            <a:r>
              <a:rPr lang="en-US" altLang="zh-CN" sz="1600" b="1" strike="noStrike" noProof="1">
                <a:latin typeface="Arial" panose="020B0604020202020204" pitchFamily="34" charset="0"/>
                <a:ea typeface="+mn-ea"/>
                <a:cs typeface="+mn-cs"/>
              </a:rPr>
              <a:t>pH Gradients</a:t>
            </a:r>
            <a:endParaRPr lang="en-US" altLang="zh-CN" sz="1600" b="1" strike="noStrike" noProof="1">
              <a:latin typeface="Arial" panose="020B0604020202020204" pitchFamily="34" charset="0"/>
            </a:endParaRPr>
          </a:p>
          <a:p>
            <a:pPr marL="0" lvl="0" indent="0" fontAlgn="base">
              <a:lnSpc>
                <a:spcPct val="120000"/>
              </a:lnSpc>
              <a:spcBef>
                <a:spcPct val="0"/>
              </a:spcBef>
              <a:buClrTx/>
              <a:buNone/>
            </a:pPr>
            <a:r>
              <a:rPr lang="en-US" altLang="zh-CN" sz="1600" b="1" strike="noStrike" noProof="1">
                <a:latin typeface="Arial" panose="020B0604020202020204" pitchFamily="34" charset="0"/>
                <a:ea typeface="+mn-ea"/>
                <a:cs typeface="+mn-cs"/>
              </a:rPr>
              <a:t>Standard		3-10,4-7	3-10,4-7	3-10,4-7</a:t>
            </a:r>
            <a:endParaRPr lang="en-US" altLang="zh-CN" sz="1600" b="1" strike="noStrike" noProof="1">
              <a:latin typeface="Arial" panose="020B0604020202020204" pitchFamily="34" charset="0"/>
            </a:endParaRPr>
          </a:p>
          <a:p>
            <a:pPr marL="0" lvl="0" indent="0" fontAlgn="base">
              <a:lnSpc>
                <a:spcPct val="120000"/>
              </a:lnSpc>
              <a:spcBef>
                <a:spcPct val="0"/>
              </a:spcBef>
              <a:buClrTx/>
              <a:buNone/>
            </a:pPr>
            <a:r>
              <a:rPr lang="en-US" altLang="zh-CN" sz="1600" b="1" strike="noStrike" noProof="1">
                <a:latin typeface="Arial" panose="020B0604020202020204" pitchFamily="34" charset="0"/>
                <a:ea typeface="+mn-ea"/>
                <a:cs typeface="+mn-cs"/>
              </a:rPr>
              <a:t>Overlapping	3-6,5-8	3-6,5-8	3-6,5-8</a:t>
            </a:r>
            <a:endParaRPr lang="en-US" altLang="zh-CN" sz="1600" b="1" strike="noStrike" noProof="1">
              <a:latin typeface="Arial" panose="020B0604020202020204" pitchFamily="34" charset="0"/>
            </a:endParaRPr>
          </a:p>
        </p:txBody>
      </p:sp>
      <p:sp>
        <p:nvSpPr>
          <p:cNvPr id="25605" name="Rectangle 5"/>
          <p:cNvSpPr/>
          <p:nvPr/>
        </p:nvSpPr>
        <p:spPr>
          <a:xfrm>
            <a:off x="4191000" y="3716338"/>
            <a:ext cx="4648200" cy="2209800"/>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36869" name="Line 6"/>
          <p:cNvSpPr/>
          <p:nvPr/>
        </p:nvSpPr>
        <p:spPr>
          <a:xfrm>
            <a:off x="4191000" y="5013325"/>
            <a:ext cx="4648200" cy="0"/>
          </a:xfrm>
          <a:prstGeom prst="line">
            <a:avLst/>
          </a:prstGeom>
          <a:ln w="9525" cap="flat" cmpd="sng">
            <a:solidFill>
              <a:schemeClr val="tx1"/>
            </a:solidFill>
            <a:prstDash val="solid"/>
            <a:round/>
            <a:headEnd type="none" w="med" len="med"/>
            <a:tailEnd type="none" w="med" len="med"/>
          </a:ln>
        </p:spPr>
      </p:sp>
      <p:grpSp>
        <p:nvGrpSpPr>
          <p:cNvPr id="36870" name="Group 15"/>
          <p:cNvGrpSpPr/>
          <p:nvPr/>
        </p:nvGrpSpPr>
        <p:grpSpPr>
          <a:xfrm>
            <a:off x="4419600" y="2133600"/>
            <a:ext cx="4270375" cy="1174750"/>
            <a:chOff x="2784" y="2928"/>
            <a:chExt cx="2690" cy="740"/>
          </a:xfrm>
        </p:grpSpPr>
        <p:sp>
          <p:nvSpPr>
            <p:cNvPr id="25610" name="Rectangle 7"/>
            <p:cNvSpPr/>
            <p:nvPr/>
          </p:nvSpPr>
          <p:spPr>
            <a:xfrm>
              <a:off x="2784" y="3456"/>
              <a:ext cx="2690"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600" b="1" strike="noStrike" noProof="1">
                  <a:latin typeface="Arial" panose="020B0604020202020204" pitchFamily="34" charset="0"/>
                  <a:ea typeface="+mn-ea"/>
                  <a:cs typeface="+mn-cs"/>
                </a:rPr>
                <a:t>R = </a:t>
              </a:r>
              <a:r>
                <a:rPr lang="en-US" altLang="zh-CN" sz="1600" b="1" i="1" strike="noStrike" noProof="1">
                  <a:latin typeface="Arial" panose="020B0604020202020204" pitchFamily="34" charset="0"/>
                  <a:ea typeface="+mn-ea"/>
                  <a:cs typeface="+mn-cs"/>
                </a:rPr>
                <a:t>weakly acidic or basic buffering group</a:t>
              </a:r>
              <a:endParaRPr lang="en-US" altLang="zh-CN" sz="1600" b="1" strike="noStrike" noProof="1">
                <a:latin typeface="Arial" panose="020B0604020202020204" pitchFamily="34" charset="0"/>
              </a:endParaRPr>
            </a:p>
          </p:txBody>
        </p:sp>
        <p:grpSp>
          <p:nvGrpSpPr>
            <p:cNvPr id="36872" name="Group 8"/>
            <p:cNvGrpSpPr/>
            <p:nvPr/>
          </p:nvGrpSpPr>
          <p:grpSpPr>
            <a:xfrm>
              <a:off x="2832" y="2928"/>
              <a:ext cx="1105" cy="500"/>
              <a:chOff x="3407" y="2928"/>
              <a:chExt cx="1105" cy="500"/>
            </a:xfrm>
          </p:grpSpPr>
          <p:sp>
            <p:nvSpPr>
              <p:cNvPr id="25613" name="Rectangle 9"/>
              <p:cNvSpPr/>
              <p:nvPr/>
            </p:nvSpPr>
            <p:spPr>
              <a:xfrm>
                <a:off x="3407" y="2928"/>
                <a:ext cx="1105"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600" b="1" strike="noStrike" noProof="1">
                    <a:latin typeface="Arial" panose="020B0604020202020204" pitchFamily="34" charset="0"/>
                    <a:ea typeface="+mn-ea"/>
                    <a:cs typeface="+mn-cs"/>
                  </a:rPr>
                  <a:t>CH</a:t>
                </a:r>
                <a:r>
                  <a:rPr lang="en-US" altLang="zh-CN" sz="1600" b="1" strike="noStrike" baseline="-25000" noProof="1">
                    <a:latin typeface="Arial" panose="020B0604020202020204" pitchFamily="34" charset="0"/>
                    <a:ea typeface="+mn-ea"/>
                    <a:cs typeface="+mn-cs"/>
                  </a:rPr>
                  <a:t>2</a:t>
                </a:r>
                <a:r>
                  <a:rPr lang="en-US" altLang="zh-CN" sz="1600" b="1" strike="noStrike" noProof="1">
                    <a:latin typeface="Arial" panose="020B0604020202020204" pitchFamily="34" charset="0"/>
                    <a:ea typeface="+mn-ea"/>
                    <a:cs typeface="+mn-cs"/>
                  </a:rPr>
                  <a:t>=CH-C-NH-R</a:t>
                </a:r>
                <a:endParaRPr lang="en-US" altLang="zh-CN" sz="1600" b="1" strike="noStrike" noProof="1">
                  <a:latin typeface="Arial" panose="020B0604020202020204" pitchFamily="34" charset="0"/>
                </a:endParaRPr>
              </a:p>
            </p:txBody>
          </p:sp>
          <p:sp>
            <p:nvSpPr>
              <p:cNvPr id="25614" name="Rectangle 10"/>
              <p:cNvSpPr/>
              <p:nvPr/>
            </p:nvSpPr>
            <p:spPr>
              <a:xfrm>
                <a:off x="3936" y="3072"/>
                <a:ext cx="224"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600" b="1" i="1" strike="noStrike" noProof="1">
                    <a:latin typeface="Arial" panose="020B0604020202020204" pitchFamily="34" charset="0"/>
                    <a:ea typeface="+mn-ea"/>
                    <a:cs typeface="+mn-cs"/>
                  </a:rPr>
                  <a:t> ||</a:t>
                </a:r>
                <a:endParaRPr lang="en-US" altLang="zh-CN" sz="1600" b="1" i="1" strike="noStrike" noProof="1">
                  <a:latin typeface="Arial" panose="020B0604020202020204" pitchFamily="34" charset="0"/>
                </a:endParaRPr>
              </a:p>
            </p:txBody>
          </p:sp>
          <p:sp>
            <p:nvSpPr>
              <p:cNvPr id="25615" name="Rectangle 11"/>
              <p:cNvSpPr/>
              <p:nvPr/>
            </p:nvSpPr>
            <p:spPr>
              <a:xfrm>
                <a:off x="3960" y="3216"/>
                <a:ext cx="216"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600" b="1" strike="noStrike" noProof="1">
                    <a:latin typeface="Arial" panose="020B0604020202020204" pitchFamily="34" charset="0"/>
                    <a:ea typeface="+mn-ea"/>
                    <a:cs typeface="+mn-cs"/>
                  </a:rPr>
                  <a:t>O</a:t>
                </a:r>
                <a:endParaRPr lang="en-US" altLang="zh-CN" sz="1600" b="1" strike="noStrike" noProof="1">
                  <a:latin typeface="Arial" panose="020B0604020202020204" pitchFamily="34" charset="0"/>
                </a:endParaRPr>
              </a:p>
            </p:txBody>
          </p:sp>
        </p:grpSp>
        <p:sp>
          <p:nvSpPr>
            <p:cNvPr id="25612" name="Rectangle 12"/>
            <p:cNvSpPr/>
            <p:nvPr/>
          </p:nvSpPr>
          <p:spPr>
            <a:xfrm>
              <a:off x="4032" y="3057"/>
              <a:ext cx="1348"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800" b="1" i="1" strike="noStrike" noProof="1">
                  <a:solidFill>
                    <a:srgbClr val="FF0000"/>
                  </a:solidFill>
                  <a:latin typeface="Arial" panose="020B0604020202020204" pitchFamily="34" charset="0"/>
                  <a:ea typeface="+mn-ea"/>
                  <a:cs typeface="+mn-cs"/>
                </a:rPr>
                <a:t>Acrylamido buffer</a:t>
              </a:r>
              <a:endParaRPr lang="en-US" altLang="zh-CN" sz="1600" b="1" i="1" strike="noStrike" noProof="1">
                <a:latin typeface="Arial" panose="020B0604020202020204" pitchFamily="34" charset="0"/>
              </a:endParaRPr>
            </a:p>
          </p:txBody>
        </p:sp>
      </p:grpSp>
      <p:sp>
        <p:nvSpPr>
          <p:cNvPr id="1190925" name="Rectangle 13"/>
          <p:cNvSpPr>
            <a:spLocks noChangeArrowheads="1"/>
          </p:cNvSpPr>
          <p:nvPr/>
        </p:nvSpPr>
        <p:spPr bwMode="auto">
          <a:xfrm>
            <a:off x="4119563" y="1341438"/>
            <a:ext cx="4478338" cy="530225"/>
          </a:xfrm>
          <a:prstGeom prst="rect">
            <a:avLst/>
          </a:prstGeom>
          <a:noFill/>
          <a:ln w="12700" cap="sq">
            <a:noFill/>
            <a:miter lim="800000"/>
            <a:headEnd type="none" w="sm" len="sm"/>
            <a:tailEnd type="none" w="sm" len="sm"/>
          </a:ln>
          <a:effectLst/>
        </p:spPr>
        <p:txBody>
          <a:bodyPr wrap="none">
            <a:spAutoFit/>
          </a:bodyPr>
          <a:lstStyle/>
          <a:p>
            <a:pPr marL="0" marR="0" lvl="0" indent="0" algn="l" defTabSz="914400" rtl="0" eaLnBrk="1" fontAlgn="base" latinLnBrk="0" hangingPunct="1">
              <a:lnSpc>
                <a:spcPct val="120000"/>
              </a:lnSpc>
              <a:spcBef>
                <a:spcPct val="0"/>
              </a:spcBef>
              <a:spcAft>
                <a:spcPct val="0"/>
              </a:spcAft>
              <a:buClr>
                <a:srgbClr val="FF9900"/>
              </a:buClr>
              <a:buSzTx/>
              <a:buFont typeface="Wingdings" panose="05000000000000000000" pitchFamily="2" charset="2"/>
              <a:buChar char="n"/>
              <a:defRPr/>
            </a:pPr>
            <a:r>
              <a:rPr kumimoji="1" lang="en-US" altLang="zh-TW" sz="2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Introduced by Gorg. A</a:t>
            </a:r>
            <a:r>
              <a:rPr kumimoji="1" lang="en-US" altLang="zh-CN" sz="2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in 1994</a:t>
            </a:r>
            <a:endParaRPr kumimoji="1" lang="en-US" altLang="zh-TW" sz="2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pic>
        <p:nvPicPr>
          <p:cNvPr id="36878" name="Picture 14" descr="ready_strips"/>
          <p:cNvPicPr>
            <a:picLocks noChangeAspect="1"/>
          </p:cNvPicPr>
          <p:nvPr/>
        </p:nvPicPr>
        <p:blipFill>
          <a:blip r:embed="rId4"/>
          <a:stretch>
            <a:fillRect/>
          </a:stretch>
        </p:blipFill>
        <p:spPr>
          <a:xfrm>
            <a:off x="644525" y="4732338"/>
            <a:ext cx="3475038" cy="2124075"/>
          </a:xfrm>
          <a:prstGeom prst="rect">
            <a:avLst/>
          </a:prstGeom>
          <a:noFill/>
          <a:ln w="1270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Rectangle 2"/>
          <p:cNvSpPr>
            <a:spLocks noGrp="1" noChangeArrowheads="1"/>
          </p:cNvSpPr>
          <p:nvPr>
            <p:ph type="title"/>
          </p:nvPr>
        </p:nvSpPr>
        <p:spPr>
          <a:xfrm>
            <a:off x="1547495" y="365125"/>
            <a:ext cx="6967855" cy="814705"/>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0"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Ampholytes vs. IPG</a:t>
            </a:r>
          </a:p>
        </p:txBody>
      </p:sp>
      <p:sp>
        <p:nvSpPr>
          <p:cNvPr id="1184771" name="Rectangle 3"/>
          <p:cNvSpPr>
            <a:spLocks noGrp="1" noChangeArrowheads="1"/>
          </p:cNvSpPr>
          <p:nvPr>
            <p:ph sz="half" idx="1"/>
          </p:nvPr>
        </p:nvSpPr>
        <p:spPr>
          <a:xfrm>
            <a:off x="304800" y="1981200"/>
            <a:ext cx="4495800" cy="4114800"/>
          </a:xfrm>
        </p:spPr>
        <p:txBody>
          <a:bodyPr vert="horz" wrap="square" lIns="91440" tIns="45720" rIns="91440" bIns="45720" numCol="1" anchor="t" anchorCtr="0" compatLnSpc="1">
            <a:normAutofit lnSpcReduction="10000"/>
          </a:bodyPr>
          <a:lstStyle/>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Ampholytes are small, soluble, organic molecules with high buffering capacity near their pI (not characterized)</a:t>
            </a: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endPar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Gradients not stable </a:t>
            </a: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Used to create pH gradients via user</a:t>
            </a: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endPar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Batch-to-batch variation is problematic</a:t>
            </a:r>
          </a:p>
        </p:txBody>
      </p:sp>
      <p:sp>
        <p:nvSpPr>
          <p:cNvPr id="1184772" name="Rectangle 4"/>
          <p:cNvSpPr>
            <a:spLocks noGrp="1" noChangeArrowheads="1"/>
          </p:cNvSpPr>
          <p:nvPr>
            <p:ph sz="half" idx="2"/>
          </p:nvPr>
        </p:nvSpPr>
        <p:spPr>
          <a:xfrm>
            <a:off x="4724400" y="1981200"/>
            <a:ext cx="4114800" cy="4114800"/>
          </a:xfrm>
        </p:spPr>
        <p:txBody>
          <a:bodyPr vert="horz" wrap="square" lIns="91440" tIns="45720" rIns="91440" bIns="45720" numCol="1" anchor="t" anchorCtr="0" compatLnSpc="1">
            <a:normAutofit lnSpcReduction="10000"/>
          </a:bodyPr>
          <a:lstStyle/>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An immobilized pH gradient (IPG) is made by covalently integrating </a:t>
            </a:r>
            <a:r>
              <a:rPr kumimoji="1" lang="en-US" altLang="zh-CN" sz="2400" b="0" i="0" u="none" strike="noStrike" kern="0" cap="none" spc="0" normalizeH="0" baseline="0" noProof="0">
                <a:ln>
                  <a:noFill/>
                </a:ln>
                <a:solidFill>
                  <a:srgbClr val="FF0000"/>
                </a:solidFill>
                <a:effectLst>
                  <a:outerShdw blurRad="38100" dist="38100" dir="2700000" algn="tl">
                    <a:srgbClr val="000000"/>
                  </a:outerShdw>
                </a:effectLst>
                <a:uLnTx/>
                <a:uFillTx/>
                <a:latin typeface="+mn-lt"/>
                <a:ea typeface="+mn-ea"/>
                <a:cs typeface="+mn-cs"/>
              </a:rPr>
              <a:t>acrylamido buffer</a:t>
            </a: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 molecules into acrylamide matrix at time of gel casting</a:t>
            </a: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Stable gradients</a:t>
            </a: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Pre-made (at factory)</a:t>
            </a: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endPar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endPar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Simplified handling</a:t>
            </a: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0"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High resolution 0.001pH</a:t>
            </a: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0"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High sample loading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a:xfrm>
            <a:off x="685800" y="565150"/>
            <a:ext cx="7772400" cy="546100"/>
          </a:xfrm>
        </p:spPr>
        <p:txBody>
          <a:bodyPr vert="horz" wrap="square" lIns="92075" tIns="46038" rIns="92075" bIns="46038" numCol="1" anchor="ctr" anchorCtr="0" compatLnSpc="1">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黑体" panose="02010609060101010101" pitchFamily="2" charset="-122"/>
                <a:cs typeface="+mj-cs"/>
              </a:rPr>
              <a:t>4  IEF: procedure</a:t>
            </a:r>
          </a:p>
        </p:txBody>
      </p:sp>
      <p:pic>
        <p:nvPicPr>
          <p:cNvPr id="40962" name="Picture 4" descr="1"/>
          <p:cNvPicPr>
            <a:picLocks noChangeAspect="1"/>
          </p:cNvPicPr>
          <p:nvPr/>
        </p:nvPicPr>
        <p:blipFill>
          <a:blip r:embed="rId3"/>
          <a:stretch>
            <a:fillRect/>
          </a:stretch>
        </p:blipFill>
        <p:spPr>
          <a:xfrm>
            <a:off x="685800" y="1981200"/>
            <a:ext cx="1600200" cy="1250950"/>
          </a:xfrm>
          <a:prstGeom prst="rect">
            <a:avLst/>
          </a:prstGeom>
          <a:noFill/>
          <a:ln w="9525">
            <a:noFill/>
          </a:ln>
        </p:spPr>
      </p:pic>
      <p:pic>
        <p:nvPicPr>
          <p:cNvPr id="40963" name="Picture 5" descr="2"/>
          <p:cNvPicPr>
            <a:picLocks noChangeAspect="1"/>
          </p:cNvPicPr>
          <p:nvPr/>
        </p:nvPicPr>
        <p:blipFill>
          <a:blip r:embed="rId4"/>
          <a:stretch>
            <a:fillRect/>
          </a:stretch>
        </p:blipFill>
        <p:spPr>
          <a:xfrm>
            <a:off x="3048000" y="1981200"/>
            <a:ext cx="1209675" cy="1447800"/>
          </a:xfrm>
          <a:prstGeom prst="rect">
            <a:avLst/>
          </a:prstGeom>
          <a:noFill/>
          <a:ln w="9525">
            <a:noFill/>
          </a:ln>
        </p:spPr>
      </p:pic>
      <p:pic>
        <p:nvPicPr>
          <p:cNvPr id="40964" name="Picture 6" descr="3"/>
          <p:cNvPicPr>
            <a:picLocks noChangeAspect="1"/>
          </p:cNvPicPr>
          <p:nvPr/>
        </p:nvPicPr>
        <p:blipFill>
          <a:blip r:embed="rId5"/>
          <a:stretch>
            <a:fillRect/>
          </a:stretch>
        </p:blipFill>
        <p:spPr>
          <a:xfrm>
            <a:off x="4953000" y="1919288"/>
            <a:ext cx="1273175" cy="1509712"/>
          </a:xfrm>
          <a:prstGeom prst="rect">
            <a:avLst/>
          </a:prstGeom>
          <a:noFill/>
          <a:ln w="9525">
            <a:noFill/>
          </a:ln>
        </p:spPr>
      </p:pic>
      <p:pic>
        <p:nvPicPr>
          <p:cNvPr id="40965" name="Picture 7" descr="4"/>
          <p:cNvPicPr>
            <a:picLocks noChangeAspect="1"/>
          </p:cNvPicPr>
          <p:nvPr/>
        </p:nvPicPr>
        <p:blipFill>
          <a:blip r:embed="rId6"/>
          <a:stretch>
            <a:fillRect/>
          </a:stretch>
        </p:blipFill>
        <p:spPr>
          <a:xfrm>
            <a:off x="6858000" y="1981200"/>
            <a:ext cx="1600200" cy="1179513"/>
          </a:xfrm>
          <a:prstGeom prst="rect">
            <a:avLst/>
          </a:prstGeom>
          <a:noFill/>
          <a:ln w="9525">
            <a:noFill/>
          </a:ln>
        </p:spPr>
      </p:pic>
      <p:pic>
        <p:nvPicPr>
          <p:cNvPr id="40966" name="Picture 8" descr="5"/>
          <p:cNvPicPr>
            <a:picLocks noChangeAspect="1"/>
          </p:cNvPicPr>
          <p:nvPr/>
        </p:nvPicPr>
        <p:blipFill>
          <a:blip r:embed="rId7"/>
          <a:stretch>
            <a:fillRect/>
          </a:stretch>
        </p:blipFill>
        <p:spPr>
          <a:xfrm>
            <a:off x="7180263" y="4503738"/>
            <a:ext cx="1277937" cy="1592262"/>
          </a:xfrm>
          <a:prstGeom prst="rect">
            <a:avLst/>
          </a:prstGeom>
          <a:noFill/>
          <a:ln w="9525">
            <a:noFill/>
          </a:ln>
        </p:spPr>
      </p:pic>
      <p:pic>
        <p:nvPicPr>
          <p:cNvPr id="40967" name="Picture 9" descr="6"/>
          <p:cNvPicPr>
            <a:picLocks noChangeAspect="1"/>
          </p:cNvPicPr>
          <p:nvPr/>
        </p:nvPicPr>
        <p:blipFill>
          <a:blip r:embed="rId8"/>
          <a:stretch>
            <a:fillRect/>
          </a:stretch>
        </p:blipFill>
        <p:spPr>
          <a:xfrm>
            <a:off x="5105400" y="4495800"/>
            <a:ext cx="1150938" cy="1600200"/>
          </a:xfrm>
          <a:prstGeom prst="rect">
            <a:avLst/>
          </a:prstGeom>
          <a:noFill/>
          <a:ln w="9525">
            <a:noFill/>
          </a:ln>
        </p:spPr>
      </p:pic>
      <p:pic>
        <p:nvPicPr>
          <p:cNvPr id="40968" name="Picture 10" descr="7"/>
          <p:cNvPicPr>
            <a:picLocks noChangeAspect="1"/>
          </p:cNvPicPr>
          <p:nvPr/>
        </p:nvPicPr>
        <p:blipFill>
          <a:blip r:embed="rId9"/>
          <a:stretch>
            <a:fillRect/>
          </a:stretch>
        </p:blipFill>
        <p:spPr>
          <a:xfrm>
            <a:off x="2995613" y="4598988"/>
            <a:ext cx="1347787" cy="1192212"/>
          </a:xfrm>
          <a:prstGeom prst="rect">
            <a:avLst/>
          </a:prstGeom>
          <a:noFill/>
          <a:ln w="9525">
            <a:noFill/>
          </a:ln>
        </p:spPr>
      </p:pic>
      <p:pic>
        <p:nvPicPr>
          <p:cNvPr id="40969" name="Picture 11" descr="8"/>
          <p:cNvPicPr>
            <a:picLocks noChangeAspect="1"/>
          </p:cNvPicPr>
          <p:nvPr/>
        </p:nvPicPr>
        <p:blipFill>
          <a:blip r:embed="rId10"/>
          <a:stretch>
            <a:fillRect/>
          </a:stretch>
        </p:blipFill>
        <p:spPr>
          <a:xfrm>
            <a:off x="747713" y="4503738"/>
            <a:ext cx="1233487" cy="1592262"/>
          </a:xfrm>
          <a:prstGeom prst="rect">
            <a:avLst/>
          </a:prstGeom>
          <a:noFill/>
          <a:ln w="9525">
            <a:noFill/>
          </a:ln>
        </p:spPr>
      </p:pic>
      <p:sp>
        <p:nvSpPr>
          <p:cNvPr id="40970" name="Line 12"/>
          <p:cNvSpPr/>
          <p:nvPr/>
        </p:nvSpPr>
        <p:spPr>
          <a:xfrm>
            <a:off x="2362200" y="2590800"/>
            <a:ext cx="533400" cy="0"/>
          </a:xfrm>
          <a:prstGeom prst="line">
            <a:avLst/>
          </a:prstGeom>
          <a:ln w="38100" cap="flat" cmpd="sng">
            <a:solidFill>
              <a:srgbClr val="FFFF66"/>
            </a:solidFill>
            <a:prstDash val="solid"/>
            <a:round/>
            <a:headEnd type="none" w="med" len="med"/>
            <a:tailEnd type="triangle" w="med" len="med"/>
          </a:ln>
        </p:spPr>
      </p:sp>
      <p:sp>
        <p:nvSpPr>
          <p:cNvPr id="40971" name="Line 13"/>
          <p:cNvSpPr/>
          <p:nvPr/>
        </p:nvSpPr>
        <p:spPr>
          <a:xfrm>
            <a:off x="6324600" y="2590800"/>
            <a:ext cx="533400" cy="0"/>
          </a:xfrm>
          <a:prstGeom prst="line">
            <a:avLst/>
          </a:prstGeom>
          <a:ln w="38100" cap="flat" cmpd="sng">
            <a:solidFill>
              <a:srgbClr val="FFFF66"/>
            </a:solidFill>
            <a:prstDash val="solid"/>
            <a:round/>
            <a:headEnd type="none" w="med" len="med"/>
            <a:tailEnd type="triangle" w="med" len="med"/>
          </a:ln>
        </p:spPr>
      </p:sp>
      <p:sp>
        <p:nvSpPr>
          <p:cNvPr id="40972" name="Line 14"/>
          <p:cNvSpPr/>
          <p:nvPr/>
        </p:nvSpPr>
        <p:spPr>
          <a:xfrm>
            <a:off x="4343400" y="2590800"/>
            <a:ext cx="533400" cy="0"/>
          </a:xfrm>
          <a:prstGeom prst="line">
            <a:avLst/>
          </a:prstGeom>
          <a:ln w="38100" cap="flat" cmpd="sng">
            <a:solidFill>
              <a:srgbClr val="FFFF66"/>
            </a:solidFill>
            <a:prstDash val="solid"/>
            <a:round/>
            <a:headEnd type="none" w="med" len="med"/>
            <a:tailEnd type="triangle" w="med" len="med"/>
          </a:ln>
        </p:spPr>
      </p:sp>
      <p:sp>
        <p:nvSpPr>
          <p:cNvPr id="40973" name="Line 15"/>
          <p:cNvSpPr/>
          <p:nvPr/>
        </p:nvSpPr>
        <p:spPr>
          <a:xfrm rot="10800000">
            <a:off x="2209800" y="5105400"/>
            <a:ext cx="533400" cy="0"/>
          </a:xfrm>
          <a:prstGeom prst="line">
            <a:avLst/>
          </a:prstGeom>
          <a:ln w="38100" cap="flat" cmpd="sng">
            <a:solidFill>
              <a:srgbClr val="FFFF66"/>
            </a:solidFill>
            <a:prstDash val="solid"/>
            <a:round/>
            <a:headEnd type="none" w="med" len="med"/>
            <a:tailEnd type="triangle" w="med" len="med"/>
          </a:ln>
        </p:spPr>
      </p:sp>
      <p:sp>
        <p:nvSpPr>
          <p:cNvPr id="40974" name="Line 16"/>
          <p:cNvSpPr/>
          <p:nvPr/>
        </p:nvSpPr>
        <p:spPr>
          <a:xfrm rot="10800000">
            <a:off x="4419600" y="5105400"/>
            <a:ext cx="533400" cy="0"/>
          </a:xfrm>
          <a:prstGeom prst="line">
            <a:avLst/>
          </a:prstGeom>
          <a:ln w="38100" cap="flat" cmpd="sng">
            <a:solidFill>
              <a:srgbClr val="FFFF66"/>
            </a:solidFill>
            <a:prstDash val="solid"/>
            <a:round/>
            <a:headEnd type="none" w="med" len="med"/>
            <a:tailEnd type="triangle" w="med" len="med"/>
          </a:ln>
        </p:spPr>
      </p:sp>
      <p:sp>
        <p:nvSpPr>
          <p:cNvPr id="40975" name="Line 17"/>
          <p:cNvSpPr/>
          <p:nvPr/>
        </p:nvSpPr>
        <p:spPr>
          <a:xfrm rot="10800000">
            <a:off x="6477000" y="5105400"/>
            <a:ext cx="533400" cy="0"/>
          </a:xfrm>
          <a:prstGeom prst="line">
            <a:avLst/>
          </a:prstGeom>
          <a:ln w="38100" cap="flat" cmpd="sng">
            <a:solidFill>
              <a:srgbClr val="FFFF66"/>
            </a:solidFill>
            <a:prstDash val="solid"/>
            <a:round/>
            <a:headEnd type="none" w="med" len="med"/>
            <a:tailEnd type="triangle" w="med" len="med"/>
          </a:ln>
        </p:spPr>
      </p:sp>
      <p:sp>
        <p:nvSpPr>
          <p:cNvPr id="40976" name="Line 18"/>
          <p:cNvSpPr/>
          <p:nvPr/>
        </p:nvSpPr>
        <p:spPr>
          <a:xfrm rot="5400000">
            <a:off x="7429500" y="3848100"/>
            <a:ext cx="533400" cy="0"/>
          </a:xfrm>
          <a:prstGeom prst="line">
            <a:avLst/>
          </a:prstGeom>
          <a:ln w="38100" cap="flat" cmpd="sng">
            <a:solidFill>
              <a:srgbClr val="FFFF66"/>
            </a:solidFill>
            <a:prstDash val="solid"/>
            <a:round/>
            <a:headEnd type="none" w="med" len="med"/>
            <a:tailEnd type="triangle" w="med" len="med"/>
          </a:ln>
        </p:spPr>
      </p:sp>
      <p:sp>
        <p:nvSpPr>
          <p:cNvPr id="518163" name="Text Box 19"/>
          <p:cNvSpPr txBox="1">
            <a:spLocks noChangeArrowheads="1"/>
          </p:cNvSpPr>
          <p:nvPr/>
        </p:nvSpPr>
        <p:spPr bwMode="auto">
          <a:xfrm>
            <a:off x="2841625" y="6446838"/>
            <a:ext cx="1577975" cy="396875"/>
          </a:xfrm>
          <a:prstGeom prst="rect">
            <a:avLst/>
          </a:prstGeom>
          <a:noFill/>
          <a:ln w="12700" cap="sq">
            <a:noFill/>
            <a:miter lim="800000"/>
            <a:headEnd type="none" w="sm" len="sm"/>
            <a:tailEnd type="none" w="sm" len="sm"/>
          </a:ln>
          <a:effectLst/>
        </p:spPr>
        <p:txBody>
          <a:bodyPr>
            <a:spAutoFit/>
          </a:bodyPr>
          <a:lstStyle/>
          <a:p>
            <a:pPr marR="0" defTabSz="914400">
              <a:spcBef>
                <a:spcPct val="20000"/>
              </a:spcBef>
              <a:buClr>
                <a:schemeClr val="tx2"/>
              </a:buClr>
              <a:buSzPct val="75000"/>
              <a:buFont typeface="Wingdings" panose="05000000000000000000" pitchFamily="2" charset="2"/>
              <a:buNone/>
              <a:defRPr/>
            </a:pPr>
            <a:r>
              <a:rPr kumimoji="1" lang="en-US" altLang="zh-CN" sz="2000" kern="1200" cap="none" spc="0" normalizeH="0" baseline="0" noProof="0">
                <a:solidFill>
                  <a:srgbClr val="FFFF66"/>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Load sample </a:t>
            </a:r>
            <a:endParaRPr kumimoji="1" lang="en-US" altLang="zh-CN" sz="2000" kern="1200" cap="none" spc="0" normalizeH="0" baseline="0" noProof="0">
              <a:latin typeface="Times New Roman" panose="02020603050405020304" pitchFamily="18" charset="0"/>
              <a:ea typeface="宋体" panose="02010600030101010101" pitchFamily="2" charset="-122"/>
              <a:cs typeface="+mn-cs"/>
            </a:endParaRPr>
          </a:p>
        </p:txBody>
      </p:sp>
      <p:sp>
        <p:nvSpPr>
          <p:cNvPr id="518165" name="Text Box 21"/>
          <p:cNvSpPr txBox="1">
            <a:spLocks noChangeArrowheads="1"/>
          </p:cNvSpPr>
          <p:nvPr/>
        </p:nvSpPr>
        <p:spPr bwMode="auto">
          <a:xfrm>
            <a:off x="7938" y="6461125"/>
            <a:ext cx="2757488" cy="396875"/>
          </a:xfrm>
          <a:prstGeom prst="rect">
            <a:avLst/>
          </a:prstGeom>
          <a:noFill/>
          <a:ln w="12700" cap="sq">
            <a:noFill/>
            <a:miter lim="800000"/>
            <a:headEnd type="none" w="sm" len="sm"/>
            <a:tailEnd type="none" w="sm" len="sm"/>
          </a:ln>
          <a:effectLst/>
        </p:spPr>
        <p:txBody>
          <a:bodyPr>
            <a:spAutoFit/>
          </a:bodyPr>
          <a:lstStyle/>
          <a:p>
            <a:pPr marR="0" defTabSz="914400">
              <a:spcBef>
                <a:spcPct val="20000"/>
              </a:spcBef>
              <a:buClr>
                <a:schemeClr val="tx2"/>
              </a:buClr>
              <a:buSzPct val="75000"/>
              <a:buFont typeface="Wingdings" panose="05000000000000000000" pitchFamily="2" charset="2"/>
              <a:buNone/>
              <a:defRPr/>
            </a:pPr>
            <a:r>
              <a:rPr kumimoji="1" lang="en-US" altLang="zh-CN" sz="2000" kern="1200" cap="none" spc="0" normalizeH="0" baseline="0" noProof="0">
                <a:solidFill>
                  <a:srgbClr val="FFFF66"/>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Prepare pH gradient</a:t>
            </a:r>
            <a:endParaRPr kumimoji="1" lang="en-US" altLang="zh-CN" sz="2000" kern="1200" cap="none" spc="0" normalizeH="0" baseline="0" noProof="0">
              <a:latin typeface="Times New Roman" panose="02020603050405020304" pitchFamily="18" charset="0"/>
              <a:ea typeface="宋体" panose="02010600030101010101" pitchFamily="2" charset="-122"/>
              <a:cs typeface="+mn-cs"/>
            </a:endParaRPr>
          </a:p>
        </p:txBody>
      </p:sp>
      <p:sp>
        <p:nvSpPr>
          <p:cNvPr id="518166" name="Text Box 22"/>
          <p:cNvSpPr txBox="1">
            <a:spLocks noChangeArrowheads="1"/>
          </p:cNvSpPr>
          <p:nvPr/>
        </p:nvSpPr>
        <p:spPr bwMode="auto">
          <a:xfrm>
            <a:off x="6858000" y="6461125"/>
            <a:ext cx="1577975" cy="396875"/>
          </a:xfrm>
          <a:prstGeom prst="rect">
            <a:avLst/>
          </a:prstGeom>
          <a:noFill/>
          <a:ln w="12700" cap="sq">
            <a:noFill/>
            <a:miter lim="800000"/>
            <a:headEnd type="none" w="sm" len="sm"/>
            <a:tailEnd type="none" w="sm" len="sm"/>
          </a:ln>
          <a:effectLst/>
        </p:spPr>
        <p:txBody>
          <a:bodyPr>
            <a:spAutoFit/>
          </a:bodyPr>
          <a:lstStyle/>
          <a:p>
            <a:pPr marR="0" defTabSz="914400">
              <a:spcBef>
                <a:spcPct val="20000"/>
              </a:spcBef>
              <a:buClr>
                <a:schemeClr val="tx2"/>
              </a:buClr>
              <a:buSzPct val="75000"/>
              <a:buFont typeface="Wingdings" panose="05000000000000000000" pitchFamily="2" charset="2"/>
              <a:buNone/>
              <a:defRPr/>
            </a:pPr>
            <a:r>
              <a:rPr kumimoji="1" lang="en-US" altLang="zh-CN" sz="2000" kern="1200" cap="none" spc="0" normalizeH="0" baseline="0" noProof="0">
                <a:solidFill>
                  <a:srgbClr val="FFFF66"/>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balance</a:t>
            </a:r>
            <a:endParaRPr kumimoji="1" lang="en-US" altLang="zh-CN" sz="2000" kern="1200" cap="none" spc="0" normalizeH="0" baseline="0" noProof="0">
              <a:latin typeface="Times New Roman" panose="02020603050405020304" pitchFamily="18" charset="0"/>
              <a:ea typeface="宋体" panose="02010600030101010101" pitchFamily="2" charset="-122"/>
              <a:cs typeface="+mn-cs"/>
            </a:endParaRPr>
          </a:p>
        </p:txBody>
      </p:sp>
      <p:sp>
        <p:nvSpPr>
          <p:cNvPr id="518167" name="Text Box 23"/>
          <p:cNvSpPr txBox="1">
            <a:spLocks noChangeArrowheads="1"/>
          </p:cNvSpPr>
          <p:nvPr/>
        </p:nvSpPr>
        <p:spPr bwMode="auto">
          <a:xfrm>
            <a:off x="4876800" y="6461125"/>
            <a:ext cx="1577975" cy="396875"/>
          </a:xfrm>
          <a:prstGeom prst="rect">
            <a:avLst/>
          </a:prstGeom>
          <a:noFill/>
          <a:ln w="12700" cap="sq">
            <a:noFill/>
            <a:miter lim="800000"/>
            <a:headEnd type="none" w="sm" len="sm"/>
            <a:tailEnd type="none" w="sm" len="sm"/>
          </a:ln>
          <a:effectLst/>
        </p:spPr>
        <p:txBody>
          <a:bodyPr>
            <a:spAutoFit/>
          </a:bodyPr>
          <a:lstStyle/>
          <a:p>
            <a:pPr marR="0" defTabSz="914400">
              <a:spcBef>
                <a:spcPct val="20000"/>
              </a:spcBef>
              <a:buClr>
                <a:schemeClr val="tx2"/>
              </a:buClr>
              <a:buSzPct val="75000"/>
              <a:buFont typeface="Wingdings" panose="05000000000000000000" pitchFamily="2" charset="2"/>
              <a:buNone/>
              <a:defRPr/>
            </a:pPr>
            <a:r>
              <a:rPr kumimoji="1" lang="en-US" altLang="zh-CN" sz="2000" kern="1200" cap="none" spc="0" normalizeH="0" baseline="0" noProof="0">
                <a:solidFill>
                  <a:srgbClr val="FFFF66"/>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Run sample</a:t>
            </a:r>
            <a:endParaRPr kumimoji="1" lang="en-US" altLang="zh-CN" sz="2000" kern="1200" cap="none" spc="0" normalizeH="0" baseline="0" noProof="0">
              <a:latin typeface="Times New Roman" panose="02020603050405020304" pitchFamily="18" charset="0"/>
              <a:ea typeface="宋体" panose="02010600030101010101" pitchFamily="2" charset="-122"/>
              <a:cs typeface="+mn-cs"/>
            </a:endParaRPr>
          </a:p>
        </p:txBody>
      </p:sp>
      <p:sp>
        <p:nvSpPr>
          <p:cNvPr id="40981" name="Line 24"/>
          <p:cNvSpPr/>
          <p:nvPr/>
        </p:nvSpPr>
        <p:spPr>
          <a:xfrm>
            <a:off x="2232025" y="6705600"/>
            <a:ext cx="533400" cy="0"/>
          </a:xfrm>
          <a:prstGeom prst="line">
            <a:avLst/>
          </a:prstGeom>
          <a:ln w="38100" cap="flat" cmpd="sng">
            <a:solidFill>
              <a:srgbClr val="FFFF66"/>
            </a:solidFill>
            <a:prstDash val="solid"/>
            <a:round/>
            <a:headEnd type="none" w="med" len="med"/>
            <a:tailEnd type="triangle" w="med" len="med"/>
          </a:ln>
        </p:spPr>
      </p:sp>
      <p:sp>
        <p:nvSpPr>
          <p:cNvPr id="40982" name="Line 25"/>
          <p:cNvSpPr/>
          <p:nvPr/>
        </p:nvSpPr>
        <p:spPr>
          <a:xfrm>
            <a:off x="6324600" y="6705600"/>
            <a:ext cx="533400" cy="0"/>
          </a:xfrm>
          <a:prstGeom prst="line">
            <a:avLst/>
          </a:prstGeom>
          <a:ln w="38100" cap="flat" cmpd="sng">
            <a:solidFill>
              <a:srgbClr val="FFFF66"/>
            </a:solidFill>
            <a:prstDash val="solid"/>
            <a:round/>
            <a:headEnd type="none" w="med" len="med"/>
            <a:tailEnd type="triangle" w="med" len="med"/>
          </a:ln>
        </p:spPr>
      </p:sp>
      <p:sp>
        <p:nvSpPr>
          <p:cNvPr id="40983" name="Line 26"/>
          <p:cNvSpPr/>
          <p:nvPr/>
        </p:nvSpPr>
        <p:spPr>
          <a:xfrm>
            <a:off x="4343400" y="6651625"/>
            <a:ext cx="533400" cy="0"/>
          </a:xfrm>
          <a:prstGeom prst="line">
            <a:avLst/>
          </a:prstGeom>
          <a:ln w="38100" cap="flat" cmpd="sng">
            <a:solidFill>
              <a:srgbClr val="FFFF66"/>
            </a:solidFill>
            <a:prstDash val="solid"/>
            <a:round/>
            <a:headEnd type="none" w="med" len="med"/>
            <a:tailEnd type="triangle" w="med" len="med"/>
          </a:ln>
        </p:spPr>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986"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0"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Procedure</a:t>
            </a:r>
          </a:p>
        </p:txBody>
      </p:sp>
      <p:sp>
        <p:nvSpPr>
          <p:cNvPr id="1193987" name="Rectangle 3"/>
          <p:cNvSpPr>
            <a:spLocks noGrp="1" noChangeArrowheads="1"/>
          </p:cNvSpPr>
          <p:nvPr>
            <p:ph idx="1"/>
          </p:nvPr>
        </p:nvSpPr>
        <p:spPr>
          <a:xfrm>
            <a:off x="4152900" y="1844675"/>
            <a:ext cx="4965700" cy="44545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uLnTx/>
                <a:uFillTx/>
                <a:latin typeface="+mn-lt"/>
                <a:ea typeface="+mn-ea"/>
                <a:cs typeface="+mn-cs"/>
              </a:rPr>
              <a:t>Select IPG strips</a:t>
            </a: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uLnTx/>
                <a:uFillTx/>
                <a:latin typeface="+mn-lt"/>
                <a:ea typeface="+mn-ea"/>
                <a:cs typeface="+mn-cs"/>
              </a:rPr>
              <a:t>Rehydrate dry IPG strips (12h)</a:t>
            </a: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uLnTx/>
                <a:uFillTx/>
                <a:latin typeface="+mn-lt"/>
                <a:ea typeface="+mn-ea"/>
                <a:cs typeface="+mn-cs"/>
              </a:rPr>
              <a:t>Apply Sample (during  or after rehydration)</a:t>
            </a: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TW" sz="2800" b="1" i="0" u="none" strike="noStrike" kern="0" cap="none" spc="0" normalizeH="0" baseline="0" noProof="0">
                <a:ln>
                  <a:noFill/>
                </a:ln>
                <a:solidFill>
                  <a:schemeClr val="tx1"/>
                </a:solidFill>
                <a:effectLst/>
                <a:uLnTx/>
                <a:uFillTx/>
                <a:latin typeface="+mn-lt"/>
                <a:ea typeface="+mn-ea"/>
                <a:cs typeface="+mn-cs"/>
              </a:rPr>
              <a:t>Placing the IPG DryStrip into the strip holder</a:t>
            </a:r>
            <a:r>
              <a:rPr kumimoji="1" lang="zh-TW" altLang="en-US" sz="2800" b="1" i="0" u="none" strike="noStrike" kern="0" cap="none" spc="0" normalizeH="0" baseline="0" noProof="0">
                <a:ln>
                  <a:noFill/>
                </a:ln>
                <a:solidFill>
                  <a:schemeClr val="tx1"/>
                </a:solidFill>
                <a:effectLst/>
                <a:uLnTx/>
                <a:uFillTx/>
                <a:latin typeface="+mn-lt"/>
                <a:ea typeface="+mn-ea"/>
                <a:cs typeface="+mn-cs"/>
              </a:rPr>
              <a:t>：</a:t>
            </a: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uLnTx/>
                <a:uFillTx/>
                <a:latin typeface="+mn-lt"/>
                <a:ea typeface="+mn-ea"/>
                <a:cs typeface="+mn-cs"/>
              </a:rPr>
              <a:t>Run IPG Strips (high V, low current, 20C 4h)</a:t>
            </a:r>
          </a:p>
        </p:txBody>
      </p:sp>
      <p:pic>
        <p:nvPicPr>
          <p:cNvPr id="43011" name="Picture 4"/>
          <p:cNvPicPr>
            <a:picLocks noChangeAspect="1"/>
          </p:cNvPicPr>
          <p:nvPr/>
        </p:nvPicPr>
        <p:blipFill>
          <a:blip r:embed="rId2"/>
          <a:stretch>
            <a:fillRect/>
          </a:stretch>
        </p:blipFill>
        <p:spPr>
          <a:xfrm>
            <a:off x="0" y="2271713"/>
            <a:ext cx="4152900" cy="2857500"/>
          </a:xfrm>
          <a:prstGeom prst="rect">
            <a:avLst/>
          </a:prstGeom>
          <a:noFill/>
          <a:ln w="12700">
            <a:noFill/>
          </a:ln>
        </p:spPr>
      </p:pic>
      <p:grpSp>
        <p:nvGrpSpPr>
          <p:cNvPr id="27" name="组合 26">
            <a:extLst>
              <a:ext uri="{FF2B5EF4-FFF2-40B4-BE49-F238E27FC236}">
                <a16:creationId xmlns:a16="http://schemas.microsoft.com/office/drawing/2014/main" id="{E0A34EF2-1A46-484B-A1A8-82076ABD6B40}"/>
              </a:ext>
            </a:extLst>
          </p:cNvPr>
          <p:cNvGrpSpPr/>
          <p:nvPr/>
        </p:nvGrpSpPr>
        <p:grpSpPr>
          <a:xfrm>
            <a:off x="7100550" y="1648290"/>
            <a:ext cx="1359360" cy="615240"/>
            <a:chOff x="7100550" y="1648290"/>
            <a:chExt cx="1359360" cy="61524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C38610EA-AD4A-4889-9E6E-6C3113B18A1C}"/>
                    </a:ext>
                  </a:extLst>
                </p14:cNvPr>
                <p14:cNvContentPartPr/>
                <p14:nvPr/>
              </p14:nvContentPartPr>
              <p14:xfrm>
                <a:off x="7100550" y="1870410"/>
                <a:ext cx="30240" cy="237600"/>
              </p14:xfrm>
            </p:contentPart>
          </mc:Choice>
          <mc:Fallback xmlns="">
            <p:pic>
              <p:nvPicPr>
                <p:cNvPr id="2" name="墨迹 1">
                  <a:extLst>
                    <a:ext uri="{FF2B5EF4-FFF2-40B4-BE49-F238E27FC236}">
                      <a16:creationId xmlns:a16="http://schemas.microsoft.com/office/drawing/2014/main" id="{C38610EA-AD4A-4889-9E6E-6C3113B18A1C}"/>
                    </a:ext>
                  </a:extLst>
                </p:cNvPr>
                <p:cNvPicPr/>
                <p:nvPr/>
              </p:nvPicPr>
              <p:blipFill>
                <a:blip r:embed="rId4"/>
                <a:stretch>
                  <a:fillRect/>
                </a:stretch>
              </p:blipFill>
              <p:spPr>
                <a:xfrm>
                  <a:off x="7082550" y="1852770"/>
                  <a:ext cx="658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16D9CD92-C733-47EA-83D4-4114C769F0A8}"/>
                    </a:ext>
                  </a:extLst>
                </p14:cNvPr>
                <p14:cNvContentPartPr/>
                <p14:nvPr/>
              </p14:nvContentPartPr>
              <p14:xfrm>
                <a:off x="7154550" y="1703010"/>
                <a:ext cx="66600" cy="509040"/>
              </p14:xfrm>
            </p:contentPart>
          </mc:Choice>
          <mc:Fallback xmlns="">
            <p:pic>
              <p:nvPicPr>
                <p:cNvPr id="3" name="墨迹 2">
                  <a:extLst>
                    <a:ext uri="{FF2B5EF4-FFF2-40B4-BE49-F238E27FC236}">
                      <a16:creationId xmlns:a16="http://schemas.microsoft.com/office/drawing/2014/main" id="{16D9CD92-C733-47EA-83D4-4114C769F0A8}"/>
                    </a:ext>
                  </a:extLst>
                </p:cNvPr>
                <p:cNvPicPr/>
                <p:nvPr/>
              </p:nvPicPr>
              <p:blipFill>
                <a:blip r:embed="rId6"/>
                <a:stretch>
                  <a:fillRect/>
                </a:stretch>
              </p:blipFill>
              <p:spPr>
                <a:xfrm>
                  <a:off x="7136910" y="1685010"/>
                  <a:ext cx="102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BDF659F4-6257-4832-95BD-01B0ED962156}"/>
                    </a:ext>
                  </a:extLst>
                </p14:cNvPr>
                <p14:cNvContentPartPr/>
                <p14:nvPr/>
              </p14:nvContentPartPr>
              <p14:xfrm>
                <a:off x="7158150" y="1882650"/>
                <a:ext cx="42480" cy="24480"/>
              </p14:xfrm>
            </p:contentPart>
          </mc:Choice>
          <mc:Fallback xmlns="">
            <p:pic>
              <p:nvPicPr>
                <p:cNvPr id="4" name="墨迹 3">
                  <a:extLst>
                    <a:ext uri="{FF2B5EF4-FFF2-40B4-BE49-F238E27FC236}">
                      <a16:creationId xmlns:a16="http://schemas.microsoft.com/office/drawing/2014/main" id="{BDF659F4-6257-4832-95BD-01B0ED962156}"/>
                    </a:ext>
                  </a:extLst>
                </p:cNvPr>
                <p:cNvPicPr/>
                <p:nvPr/>
              </p:nvPicPr>
              <p:blipFill>
                <a:blip r:embed="rId8"/>
                <a:stretch>
                  <a:fillRect/>
                </a:stretch>
              </p:blipFill>
              <p:spPr>
                <a:xfrm>
                  <a:off x="7140510" y="1864650"/>
                  <a:ext cx="781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343C02B5-0770-4B6B-ACF3-91B49C1A70BA}"/>
                    </a:ext>
                  </a:extLst>
                </p14:cNvPr>
                <p14:cNvContentPartPr/>
                <p14:nvPr/>
              </p14:nvContentPartPr>
              <p14:xfrm>
                <a:off x="7155990" y="1648290"/>
                <a:ext cx="187200" cy="338040"/>
              </p14:xfrm>
            </p:contentPart>
          </mc:Choice>
          <mc:Fallback xmlns="">
            <p:pic>
              <p:nvPicPr>
                <p:cNvPr id="5" name="墨迹 4">
                  <a:extLst>
                    <a:ext uri="{FF2B5EF4-FFF2-40B4-BE49-F238E27FC236}">
                      <a16:creationId xmlns:a16="http://schemas.microsoft.com/office/drawing/2014/main" id="{343C02B5-0770-4B6B-ACF3-91B49C1A70BA}"/>
                    </a:ext>
                  </a:extLst>
                </p:cNvPr>
                <p:cNvPicPr/>
                <p:nvPr/>
              </p:nvPicPr>
              <p:blipFill>
                <a:blip r:embed="rId10"/>
                <a:stretch>
                  <a:fillRect/>
                </a:stretch>
              </p:blipFill>
              <p:spPr>
                <a:xfrm>
                  <a:off x="7137990" y="1630650"/>
                  <a:ext cx="22284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E7D49B78-6246-40BA-AB1D-77B2EE5925CA}"/>
                    </a:ext>
                  </a:extLst>
                </p14:cNvPr>
                <p14:cNvContentPartPr/>
                <p14:nvPr/>
              </p14:nvContentPartPr>
              <p14:xfrm>
                <a:off x="7263990" y="1766730"/>
                <a:ext cx="111600" cy="64080"/>
              </p14:xfrm>
            </p:contentPart>
          </mc:Choice>
          <mc:Fallback xmlns="">
            <p:pic>
              <p:nvPicPr>
                <p:cNvPr id="6" name="墨迹 5">
                  <a:extLst>
                    <a:ext uri="{FF2B5EF4-FFF2-40B4-BE49-F238E27FC236}">
                      <a16:creationId xmlns:a16="http://schemas.microsoft.com/office/drawing/2014/main" id="{E7D49B78-6246-40BA-AB1D-77B2EE5925CA}"/>
                    </a:ext>
                  </a:extLst>
                </p:cNvPr>
                <p:cNvPicPr/>
                <p:nvPr/>
              </p:nvPicPr>
              <p:blipFill>
                <a:blip r:embed="rId12"/>
                <a:stretch>
                  <a:fillRect/>
                </a:stretch>
              </p:blipFill>
              <p:spPr>
                <a:xfrm>
                  <a:off x="7246350" y="1748730"/>
                  <a:ext cx="1472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8F89011A-6025-4344-A79D-D8DA29BD3A46}"/>
                    </a:ext>
                  </a:extLst>
                </p14:cNvPr>
                <p14:cNvContentPartPr/>
                <p14:nvPr/>
              </p14:nvContentPartPr>
              <p14:xfrm>
                <a:off x="7260030" y="1786890"/>
                <a:ext cx="158400" cy="188280"/>
              </p14:xfrm>
            </p:contentPart>
          </mc:Choice>
          <mc:Fallback xmlns="">
            <p:pic>
              <p:nvPicPr>
                <p:cNvPr id="7" name="墨迹 6">
                  <a:extLst>
                    <a:ext uri="{FF2B5EF4-FFF2-40B4-BE49-F238E27FC236}">
                      <a16:creationId xmlns:a16="http://schemas.microsoft.com/office/drawing/2014/main" id="{8F89011A-6025-4344-A79D-D8DA29BD3A46}"/>
                    </a:ext>
                  </a:extLst>
                </p:cNvPr>
                <p:cNvPicPr/>
                <p:nvPr/>
              </p:nvPicPr>
              <p:blipFill>
                <a:blip r:embed="rId14"/>
                <a:stretch>
                  <a:fillRect/>
                </a:stretch>
              </p:blipFill>
              <p:spPr>
                <a:xfrm>
                  <a:off x="7242030" y="1768890"/>
                  <a:ext cx="1940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EA72B6B5-F85B-4AEB-AE78-4DDE53EF1209}"/>
                    </a:ext>
                  </a:extLst>
                </p14:cNvPr>
                <p14:cNvContentPartPr/>
                <p14:nvPr/>
              </p14:nvContentPartPr>
              <p14:xfrm>
                <a:off x="7234110" y="1880850"/>
                <a:ext cx="166320" cy="268920"/>
              </p14:xfrm>
            </p:contentPart>
          </mc:Choice>
          <mc:Fallback xmlns="">
            <p:pic>
              <p:nvPicPr>
                <p:cNvPr id="8" name="墨迹 7">
                  <a:extLst>
                    <a:ext uri="{FF2B5EF4-FFF2-40B4-BE49-F238E27FC236}">
                      <a16:creationId xmlns:a16="http://schemas.microsoft.com/office/drawing/2014/main" id="{EA72B6B5-F85B-4AEB-AE78-4DDE53EF1209}"/>
                    </a:ext>
                  </a:extLst>
                </p:cNvPr>
                <p:cNvPicPr/>
                <p:nvPr/>
              </p:nvPicPr>
              <p:blipFill>
                <a:blip r:embed="rId16"/>
                <a:stretch>
                  <a:fillRect/>
                </a:stretch>
              </p:blipFill>
              <p:spPr>
                <a:xfrm>
                  <a:off x="7216110" y="1862850"/>
                  <a:ext cx="20196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481FAD15-E83E-4125-9075-CAD1E306FF37}"/>
                    </a:ext>
                  </a:extLst>
                </p14:cNvPr>
                <p14:cNvContentPartPr/>
                <p14:nvPr/>
              </p14:nvContentPartPr>
              <p14:xfrm>
                <a:off x="7259310" y="1994250"/>
                <a:ext cx="189000" cy="230040"/>
              </p14:xfrm>
            </p:contentPart>
          </mc:Choice>
          <mc:Fallback xmlns="">
            <p:pic>
              <p:nvPicPr>
                <p:cNvPr id="9" name="墨迹 8">
                  <a:extLst>
                    <a:ext uri="{FF2B5EF4-FFF2-40B4-BE49-F238E27FC236}">
                      <a16:creationId xmlns:a16="http://schemas.microsoft.com/office/drawing/2014/main" id="{481FAD15-E83E-4125-9075-CAD1E306FF37}"/>
                    </a:ext>
                  </a:extLst>
                </p:cNvPr>
                <p:cNvPicPr/>
                <p:nvPr/>
              </p:nvPicPr>
              <p:blipFill>
                <a:blip r:embed="rId18"/>
                <a:stretch>
                  <a:fillRect/>
                </a:stretch>
              </p:blipFill>
              <p:spPr>
                <a:xfrm>
                  <a:off x="7241670" y="1976250"/>
                  <a:ext cx="2246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DC5219F8-FADF-41F5-94F5-475C08F222A7}"/>
                    </a:ext>
                  </a:extLst>
                </p14:cNvPr>
                <p14:cNvContentPartPr/>
                <p14:nvPr/>
              </p14:nvContentPartPr>
              <p14:xfrm>
                <a:off x="7483950" y="1722090"/>
                <a:ext cx="94320" cy="138240"/>
              </p14:xfrm>
            </p:contentPart>
          </mc:Choice>
          <mc:Fallback xmlns="">
            <p:pic>
              <p:nvPicPr>
                <p:cNvPr id="10" name="墨迹 9">
                  <a:extLst>
                    <a:ext uri="{FF2B5EF4-FFF2-40B4-BE49-F238E27FC236}">
                      <a16:creationId xmlns:a16="http://schemas.microsoft.com/office/drawing/2014/main" id="{DC5219F8-FADF-41F5-94F5-475C08F222A7}"/>
                    </a:ext>
                  </a:extLst>
                </p:cNvPr>
                <p:cNvPicPr/>
                <p:nvPr/>
              </p:nvPicPr>
              <p:blipFill>
                <a:blip r:embed="rId20"/>
                <a:stretch>
                  <a:fillRect/>
                </a:stretch>
              </p:blipFill>
              <p:spPr>
                <a:xfrm>
                  <a:off x="7466310" y="1704450"/>
                  <a:ext cx="129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EBC911B8-0F1D-4397-8208-3150801838F1}"/>
                    </a:ext>
                  </a:extLst>
                </p14:cNvPr>
                <p14:cNvContentPartPr/>
                <p14:nvPr/>
              </p14:nvContentPartPr>
              <p14:xfrm>
                <a:off x="7433190" y="1791930"/>
                <a:ext cx="254520" cy="243000"/>
              </p14:xfrm>
            </p:contentPart>
          </mc:Choice>
          <mc:Fallback xmlns="">
            <p:pic>
              <p:nvPicPr>
                <p:cNvPr id="11" name="墨迹 10">
                  <a:extLst>
                    <a:ext uri="{FF2B5EF4-FFF2-40B4-BE49-F238E27FC236}">
                      <a16:creationId xmlns:a16="http://schemas.microsoft.com/office/drawing/2014/main" id="{EBC911B8-0F1D-4397-8208-3150801838F1}"/>
                    </a:ext>
                  </a:extLst>
                </p:cNvPr>
                <p:cNvPicPr/>
                <p:nvPr/>
              </p:nvPicPr>
              <p:blipFill>
                <a:blip r:embed="rId22"/>
                <a:stretch>
                  <a:fillRect/>
                </a:stretch>
              </p:blipFill>
              <p:spPr>
                <a:xfrm>
                  <a:off x="7415190" y="1774290"/>
                  <a:ext cx="2901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C36D3AF0-24AE-4E7B-9EAF-CFB931E3E462}"/>
                    </a:ext>
                  </a:extLst>
                </p14:cNvPr>
                <p14:cNvContentPartPr/>
                <p14:nvPr/>
              </p14:nvContentPartPr>
              <p14:xfrm>
                <a:off x="7462710" y="1991370"/>
                <a:ext cx="219600" cy="73080"/>
              </p14:xfrm>
            </p:contentPart>
          </mc:Choice>
          <mc:Fallback xmlns="">
            <p:pic>
              <p:nvPicPr>
                <p:cNvPr id="12" name="墨迹 11">
                  <a:extLst>
                    <a:ext uri="{FF2B5EF4-FFF2-40B4-BE49-F238E27FC236}">
                      <a16:creationId xmlns:a16="http://schemas.microsoft.com/office/drawing/2014/main" id="{C36D3AF0-24AE-4E7B-9EAF-CFB931E3E462}"/>
                    </a:ext>
                  </a:extLst>
                </p:cNvPr>
                <p:cNvPicPr/>
                <p:nvPr/>
              </p:nvPicPr>
              <p:blipFill>
                <a:blip r:embed="rId24"/>
                <a:stretch>
                  <a:fillRect/>
                </a:stretch>
              </p:blipFill>
              <p:spPr>
                <a:xfrm>
                  <a:off x="7445070" y="1973370"/>
                  <a:ext cx="2552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A48E62B1-76F0-44F6-9A66-9DFEBF31C2F8}"/>
                    </a:ext>
                  </a:extLst>
                </p14:cNvPr>
                <p14:cNvContentPartPr/>
                <p14:nvPr/>
              </p14:nvContentPartPr>
              <p14:xfrm>
                <a:off x="7472790" y="1966170"/>
                <a:ext cx="190800" cy="239040"/>
              </p14:xfrm>
            </p:contentPart>
          </mc:Choice>
          <mc:Fallback xmlns="">
            <p:pic>
              <p:nvPicPr>
                <p:cNvPr id="13" name="墨迹 12">
                  <a:extLst>
                    <a:ext uri="{FF2B5EF4-FFF2-40B4-BE49-F238E27FC236}">
                      <a16:creationId xmlns:a16="http://schemas.microsoft.com/office/drawing/2014/main" id="{A48E62B1-76F0-44F6-9A66-9DFEBF31C2F8}"/>
                    </a:ext>
                  </a:extLst>
                </p:cNvPr>
                <p:cNvPicPr/>
                <p:nvPr/>
              </p:nvPicPr>
              <p:blipFill>
                <a:blip r:embed="rId26"/>
                <a:stretch>
                  <a:fillRect/>
                </a:stretch>
              </p:blipFill>
              <p:spPr>
                <a:xfrm>
                  <a:off x="7455150" y="1948530"/>
                  <a:ext cx="22644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57363C00-CCB6-4C0C-9126-99865411EF9E}"/>
                    </a:ext>
                  </a:extLst>
                </p14:cNvPr>
                <p14:cNvContentPartPr/>
                <p14:nvPr/>
              </p14:nvContentPartPr>
              <p14:xfrm>
                <a:off x="7648830" y="2104770"/>
                <a:ext cx="69480" cy="42840"/>
              </p14:xfrm>
            </p:contentPart>
          </mc:Choice>
          <mc:Fallback xmlns="">
            <p:pic>
              <p:nvPicPr>
                <p:cNvPr id="14" name="墨迹 13">
                  <a:extLst>
                    <a:ext uri="{FF2B5EF4-FFF2-40B4-BE49-F238E27FC236}">
                      <a16:creationId xmlns:a16="http://schemas.microsoft.com/office/drawing/2014/main" id="{57363C00-CCB6-4C0C-9126-99865411EF9E}"/>
                    </a:ext>
                  </a:extLst>
                </p:cNvPr>
                <p:cNvPicPr/>
                <p:nvPr/>
              </p:nvPicPr>
              <p:blipFill>
                <a:blip r:embed="rId28"/>
                <a:stretch>
                  <a:fillRect/>
                </a:stretch>
              </p:blipFill>
              <p:spPr>
                <a:xfrm>
                  <a:off x="7631190" y="2087130"/>
                  <a:ext cx="1051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E5B8FDBD-8737-4EC5-8870-D0C1351BCE29}"/>
                    </a:ext>
                  </a:extLst>
                </p14:cNvPr>
                <p14:cNvContentPartPr/>
                <p14:nvPr/>
              </p14:nvContentPartPr>
              <p14:xfrm>
                <a:off x="7875990" y="1820370"/>
                <a:ext cx="39960" cy="106920"/>
              </p14:xfrm>
            </p:contentPart>
          </mc:Choice>
          <mc:Fallback xmlns="">
            <p:pic>
              <p:nvPicPr>
                <p:cNvPr id="15" name="墨迹 14">
                  <a:extLst>
                    <a:ext uri="{FF2B5EF4-FFF2-40B4-BE49-F238E27FC236}">
                      <a16:creationId xmlns:a16="http://schemas.microsoft.com/office/drawing/2014/main" id="{E5B8FDBD-8737-4EC5-8870-D0C1351BCE29}"/>
                    </a:ext>
                  </a:extLst>
                </p:cNvPr>
                <p:cNvPicPr/>
                <p:nvPr/>
              </p:nvPicPr>
              <p:blipFill>
                <a:blip r:embed="rId30"/>
                <a:stretch>
                  <a:fillRect/>
                </a:stretch>
              </p:blipFill>
              <p:spPr>
                <a:xfrm>
                  <a:off x="7858350" y="1802730"/>
                  <a:ext cx="756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094757EF-211F-4149-8DDA-00EE400C2C8D}"/>
                    </a:ext>
                  </a:extLst>
                </p14:cNvPr>
                <p14:cNvContentPartPr/>
                <p14:nvPr/>
              </p14:nvContentPartPr>
              <p14:xfrm>
                <a:off x="7891470" y="1833330"/>
                <a:ext cx="83880" cy="110880"/>
              </p14:xfrm>
            </p:contentPart>
          </mc:Choice>
          <mc:Fallback xmlns="">
            <p:pic>
              <p:nvPicPr>
                <p:cNvPr id="16" name="墨迹 15">
                  <a:extLst>
                    <a:ext uri="{FF2B5EF4-FFF2-40B4-BE49-F238E27FC236}">
                      <a16:creationId xmlns:a16="http://schemas.microsoft.com/office/drawing/2014/main" id="{094757EF-211F-4149-8DDA-00EE400C2C8D}"/>
                    </a:ext>
                  </a:extLst>
                </p:cNvPr>
                <p:cNvPicPr/>
                <p:nvPr/>
              </p:nvPicPr>
              <p:blipFill>
                <a:blip r:embed="rId32"/>
                <a:stretch>
                  <a:fillRect/>
                </a:stretch>
              </p:blipFill>
              <p:spPr>
                <a:xfrm>
                  <a:off x="7873470" y="1815690"/>
                  <a:ext cx="1195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F65E3FAC-FC5E-4500-B9C3-0F3017CD52E2}"/>
                    </a:ext>
                  </a:extLst>
                </p14:cNvPr>
                <p14:cNvContentPartPr/>
                <p14:nvPr/>
              </p14:nvContentPartPr>
              <p14:xfrm>
                <a:off x="7820910" y="1956450"/>
                <a:ext cx="162360" cy="57240"/>
              </p14:xfrm>
            </p:contentPart>
          </mc:Choice>
          <mc:Fallback xmlns="">
            <p:pic>
              <p:nvPicPr>
                <p:cNvPr id="17" name="墨迹 16">
                  <a:extLst>
                    <a:ext uri="{FF2B5EF4-FFF2-40B4-BE49-F238E27FC236}">
                      <a16:creationId xmlns:a16="http://schemas.microsoft.com/office/drawing/2014/main" id="{F65E3FAC-FC5E-4500-B9C3-0F3017CD52E2}"/>
                    </a:ext>
                  </a:extLst>
                </p:cNvPr>
                <p:cNvPicPr/>
                <p:nvPr/>
              </p:nvPicPr>
              <p:blipFill>
                <a:blip r:embed="rId34"/>
                <a:stretch>
                  <a:fillRect/>
                </a:stretch>
              </p:blipFill>
              <p:spPr>
                <a:xfrm>
                  <a:off x="7803270" y="1938450"/>
                  <a:ext cx="1980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27E1D233-ED68-4FF2-9D77-8673D0354BDD}"/>
                    </a:ext>
                  </a:extLst>
                </p14:cNvPr>
                <p14:cNvContentPartPr/>
                <p14:nvPr/>
              </p14:nvContentPartPr>
              <p14:xfrm>
                <a:off x="7877790" y="1971210"/>
                <a:ext cx="171360" cy="170280"/>
              </p14:xfrm>
            </p:contentPart>
          </mc:Choice>
          <mc:Fallback xmlns="">
            <p:pic>
              <p:nvPicPr>
                <p:cNvPr id="18" name="墨迹 17">
                  <a:extLst>
                    <a:ext uri="{FF2B5EF4-FFF2-40B4-BE49-F238E27FC236}">
                      <a16:creationId xmlns:a16="http://schemas.microsoft.com/office/drawing/2014/main" id="{27E1D233-ED68-4FF2-9D77-8673D0354BDD}"/>
                    </a:ext>
                  </a:extLst>
                </p:cNvPr>
                <p:cNvPicPr/>
                <p:nvPr/>
              </p:nvPicPr>
              <p:blipFill>
                <a:blip r:embed="rId36"/>
                <a:stretch>
                  <a:fillRect/>
                </a:stretch>
              </p:blipFill>
              <p:spPr>
                <a:xfrm>
                  <a:off x="7860150" y="1953210"/>
                  <a:ext cx="2070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a:extLst>
                    <a:ext uri="{FF2B5EF4-FFF2-40B4-BE49-F238E27FC236}">
                      <a16:creationId xmlns:a16="http://schemas.microsoft.com/office/drawing/2014/main" id="{D6E13C85-2099-4AAF-80CC-5132C41792AE}"/>
                    </a:ext>
                  </a:extLst>
                </p14:cNvPr>
                <p14:cNvContentPartPr/>
                <p14:nvPr/>
              </p14:nvContentPartPr>
              <p14:xfrm>
                <a:off x="7766550" y="1827930"/>
                <a:ext cx="19800" cy="30960"/>
              </p14:xfrm>
            </p:contentPart>
          </mc:Choice>
          <mc:Fallback xmlns="">
            <p:pic>
              <p:nvPicPr>
                <p:cNvPr id="19" name="墨迹 18">
                  <a:extLst>
                    <a:ext uri="{FF2B5EF4-FFF2-40B4-BE49-F238E27FC236}">
                      <a16:creationId xmlns:a16="http://schemas.microsoft.com/office/drawing/2014/main" id="{D6E13C85-2099-4AAF-80CC-5132C41792AE}"/>
                    </a:ext>
                  </a:extLst>
                </p:cNvPr>
                <p:cNvPicPr/>
                <p:nvPr/>
              </p:nvPicPr>
              <p:blipFill>
                <a:blip r:embed="rId38"/>
                <a:stretch>
                  <a:fillRect/>
                </a:stretch>
              </p:blipFill>
              <p:spPr>
                <a:xfrm>
                  <a:off x="7748910" y="1810290"/>
                  <a:ext cx="554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a:extLst>
                    <a:ext uri="{FF2B5EF4-FFF2-40B4-BE49-F238E27FC236}">
                      <a16:creationId xmlns:a16="http://schemas.microsoft.com/office/drawing/2014/main" id="{FCC57F6F-8285-4FC6-94E1-C31BEBA645E3}"/>
                    </a:ext>
                  </a:extLst>
                </p14:cNvPr>
                <p14:cNvContentPartPr/>
                <p14:nvPr/>
              </p14:nvContentPartPr>
              <p14:xfrm>
                <a:off x="7689510" y="1881210"/>
                <a:ext cx="378000" cy="313200"/>
              </p14:xfrm>
            </p:contentPart>
          </mc:Choice>
          <mc:Fallback xmlns="">
            <p:pic>
              <p:nvPicPr>
                <p:cNvPr id="20" name="墨迹 19">
                  <a:extLst>
                    <a:ext uri="{FF2B5EF4-FFF2-40B4-BE49-F238E27FC236}">
                      <a16:creationId xmlns:a16="http://schemas.microsoft.com/office/drawing/2014/main" id="{FCC57F6F-8285-4FC6-94E1-C31BEBA645E3}"/>
                    </a:ext>
                  </a:extLst>
                </p:cNvPr>
                <p:cNvPicPr/>
                <p:nvPr/>
              </p:nvPicPr>
              <p:blipFill>
                <a:blip r:embed="rId40"/>
                <a:stretch>
                  <a:fillRect/>
                </a:stretch>
              </p:blipFill>
              <p:spPr>
                <a:xfrm>
                  <a:off x="7671510" y="1863570"/>
                  <a:ext cx="4136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a:extLst>
                    <a:ext uri="{FF2B5EF4-FFF2-40B4-BE49-F238E27FC236}">
                      <a16:creationId xmlns:a16="http://schemas.microsoft.com/office/drawing/2014/main" id="{DE4527E5-24BB-4D15-9C7A-EEF457153C18}"/>
                    </a:ext>
                  </a:extLst>
                </p14:cNvPr>
                <p14:cNvContentPartPr/>
                <p14:nvPr/>
              </p14:nvContentPartPr>
              <p14:xfrm>
                <a:off x="8154630" y="1904250"/>
                <a:ext cx="76680" cy="21600"/>
              </p14:xfrm>
            </p:contentPart>
          </mc:Choice>
          <mc:Fallback xmlns="">
            <p:pic>
              <p:nvPicPr>
                <p:cNvPr id="21" name="墨迹 20">
                  <a:extLst>
                    <a:ext uri="{FF2B5EF4-FFF2-40B4-BE49-F238E27FC236}">
                      <a16:creationId xmlns:a16="http://schemas.microsoft.com/office/drawing/2014/main" id="{DE4527E5-24BB-4D15-9C7A-EEF457153C18}"/>
                    </a:ext>
                  </a:extLst>
                </p:cNvPr>
                <p:cNvPicPr/>
                <p:nvPr/>
              </p:nvPicPr>
              <p:blipFill>
                <a:blip r:embed="rId42"/>
                <a:stretch>
                  <a:fillRect/>
                </a:stretch>
              </p:blipFill>
              <p:spPr>
                <a:xfrm>
                  <a:off x="8136630" y="1886610"/>
                  <a:ext cx="1123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2" name="墨迹 21">
                  <a:extLst>
                    <a:ext uri="{FF2B5EF4-FFF2-40B4-BE49-F238E27FC236}">
                      <a16:creationId xmlns:a16="http://schemas.microsoft.com/office/drawing/2014/main" id="{F134F622-61E4-4468-A477-4616A841D46D}"/>
                    </a:ext>
                  </a:extLst>
                </p14:cNvPr>
                <p14:cNvContentPartPr/>
                <p14:nvPr/>
              </p14:nvContentPartPr>
              <p14:xfrm>
                <a:off x="8150670" y="1845930"/>
                <a:ext cx="95760" cy="313200"/>
              </p14:xfrm>
            </p:contentPart>
          </mc:Choice>
          <mc:Fallback xmlns="">
            <p:pic>
              <p:nvPicPr>
                <p:cNvPr id="22" name="墨迹 21">
                  <a:extLst>
                    <a:ext uri="{FF2B5EF4-FFF2-40B4-BE49-F238E27FC236}">
                      <a16:creationId xmlns:a16="http://schemas.microsoft.com/office/drawing/2014/main" id="{F134F622-61E4-4468-A477-4616A841D46D}"/>
                    </a:ext>
                  </a:extLst>
                </p:cNvPr>
                <p:cNvPicPr/>
                <p:nvPr/>
              </p:nvPicPr>
              <p:blipFill>
                <a:blip r:embed="rId44"/>
                <a:stretch>
                  <a:fillRect/>
                </a:stretch>
              </p:blipFill>
              <p:spPr>
                <a:xfrm>
                  <a:off x="8133030" y="1827930"/>
                  <a:ext cx="13140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 name="墨迹 22">
                  <a:extLst>
                    <a:ext uri="{FF2B5EF4-FFF2-40B4-BE49-F238E27FC236}">
                      <a16:creationId xmlns:a16="http://schemas.microsoft.com/office/drawing/2014/main" id="{35DA662F-6F3A-4E38-9B93-2E8BEFFF5507}"/>
                    </a:ext>
                  </a:extLst>
                </p14:cNvPr>
                <p14:cNvContentPartPr/>
                <p14:nvPr/>
              </p14:nvContentPartPr>
              <p14:xfrm>
                <a:off x="8234190" y="1814610"/>
                <a:ext cx="203040" cy="176040"/>
              </p14:xfrm>
            </p:contentPart>
          </mc:Choice>
          <mc:Fallback xmlns="">
            <p:pic>
              <p:nvPicPr>
                <p:cNvPr id="23" name="墨迹 22">
                  <a:extLst>
                    <a:ext uri="{FF2B5EF4-FFF2-40B4-BE49-F238E27FC236}">
                      <a16:creationId xmlns:a16="http://schemas.microsoft.com/office/drawing/2014/main" id="{35DA662F-6F3A-4E38-9B93-2E8BEFFF5507}"/>
                    </a:ext>
                  </a:extLst>
                </p:cNvPr>
                <p:cNvPicPr/>
                <p:nvPr/>
              </p:nvPicPr>
              <p:blipFill>
                <a:blip r:embed="rId46"/>
                <a:stretch>
                  <a:fillRect/>
                </a:stretch>
              </p:blipFill>
              <p:spPr>
                <a:xfrm>
                  <a:off x="8216550" y="1796610"/>
                  <a:ext cx="238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4" name="墨迹 23">
                  <a:extLst>
                    <a:ext uri="{FF2B5EF4-FFF2-40B4-BE49-F238E27FC236}">
                      <a16:creationId xmlns:a16="http://schemas.microsoft.com/office/drawing/2014/main" id="{35E432D4-EA92-4C07-B090-52E7AEFB57D6}"/>
                    </a:ext>
                  </a:extLst>
                </p14:cNvPr>
                <p14:cNvContentPartPr/>
                <p14:nvPr/>
              </p14:nvContentPartPr>
              <p14:xfrm>
                <a:off x="8310510" y="1872570"/>
                <a:ext cx="149400" cy="38880"/>
              </p14:xfrm>
            </p:contentPart>
          </mc:Choice>
          <mc:Fallback xmlns="">
            <p:pic>
              <p:nvPicPr>
                <p:cNvPr id="24" name="墨迹 23">
                  <a:extLst>
                    <a:ext uri="{FF2B5EF4-FFF2-40B4-BE49-F238E27FC236}">
                      <a16:creationId xmlns:a16="http://schemas.microsoft.com/office/drawing/2014/main" id="{35E432D4-EA92-4C07-B090-52E7AEFB57D6}"/>
                    </a:ext>
                  </a:extLst>
                </p:cNvPr>
                <p:cNvPicPr/>
                <p:nvPr/>
              </p:nvPicPr>
              <p:blipFill>
                <a:blip r:embed="rId48"/>
                <a:stretch>
                  <a:fillRect/>
                </a:stretch>
              </p:blipFill>
              <p:spPr>
                <a:xfrm>
                  <a:off x="8292870" y="1854570"/>
                  <a:ext cx="1850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5" name="墨迹 24">
                  <a:extLst>
                    <a:ext uri="{FF2B5EF4-FFF2-40B4-BE49-F238E27FC236}">
                      <a16:creationId xmlns:a16="http://schemas.microsoft.com/office/drawing/2014/main" id="{2CCAE6F0-05E4-4B60-B4F9-03A4C901688A}"/>
                    </a:ext>
                  </a:extLst>
                </p14:cNvPr>
                <p14:cNvContentPartPr/>
                <p14:nvPr/>
              </p14:nvContentPartPr>
              <p14:xfrm>
                <a:off x="8268030" y="1985970"/>
                <a:ext cx="188280" cy="93600"/>
              </p14:xfrm>
            </p:contentPart>
          </mc:Choice>
          <mc:Fallback xmlns="">
            <p:pic>
              <p:nvPicPr>
                <p:cNvPr id="25" name="墨迹 24">
                  <a:extLst>
                    <a:ext uri="{FF2B5EF4-FFF2-40B4-BE49-F238E27FC236}">
                      <a16:creationId xmlns:a16="http://schemas.microsoft.com/office/drawing/2014/main" id="{2CCAE6F0-05E4-4B60-B4F9-03A4C901688A}"/>
                    </a:ext>
                  </a:extLst>
                </p:cNvPr>
                <p:cNvPicPr/>
                <p:nvPr/>
              </p:nvPicPr>
              <p:blipFill>
                <a:blip r:embed="rId50"/>
                <a:stretch>
                  <a:fillRect/>
                </a:stretch>
              </p:blipFill>
              <p:spPr>
                <a:xfrm>
                  <a:off x="8250030" y="1967970"/>
                  <a:ext cx="2239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 name="墨迹 25">
                  <a:extLst>
                    <a:ext uri="{FF2B5EF4-FFF2-40B4-BE49-F238E27FC236}">
                      <a16:creationId xmlns:a16="http://schemas.microsoft.com/office/drawing/2014/main" id="{EDB65438-28F3-4378-9359-3EDCF03F307A}"/>
                    </a:ext>
                  </a:extLst>
                </p14:cNvPr>
                <p14:cNvContentPartPr/>
                <p14:nvPr/>
              </p14:nvContentPartPr>
              <p14:xfrm>
                <a:off x="8334990" y="1933770"/>
                <a:ext cx="62280" cy="329760"/>
              </p14:xfrm>
            </p:contentPart>
          </mc:Choice>
          <mc:Fallback xmlns="">
            <p:pic>
              <p:nvPicPr>
                <p:cNvPr id="26" name="墨迹 25">
                  <a:extLst>
                    <a:ext uri="{FF2B5EF4-FFF2-40B4-BE49-F238E27FC236}">
                      <a16:creationId xmlns:a16="http://schemas.microsoft.com/office/drawing/2014/main" id="{EDB65438-28F3-4378-9359-3EDCF03F307A}"/>
                    </a:ext>
                  </a:extLst>
                </p:cNvPr>
                <p:cNvPicPr/>
                <p:nvPr/>
              </p:nvPicPr>
              <p:blipFill>
                <a:blip r:embed="rId52"/>
                <a:stretch>
                  <a:fillRect/>
                </a:stretch>
              </p:blipFill>
              <p:spPr>
                <a:xfrm>
                  <a:off x="8316990" y="1915770"/>
                  <a:ext cx="97920" cy="365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28" name="墨迹 27">
                <a:extLst>
                  <a:ext uri="{FF2B5EF4-FFF2-40B4-BE49-F238E27FC236}">
                    <a16:creationId xmlns:a16="http://schemas.microsoft.com/office/drawing/2014/main" id="{AF033FD1-44D1-4786-B05E-BEA064CD1EE1}"/>
                  </a:ext>
                </a:extLst>
              </p14:cNvPr>
              <p14:cNvContentPartPr/>
              <p14:nvPr/>
            </p14:nvContentPartPr>
            <p14:xfrm>
              <a:off x="4663710" y="2697330"/>
              <a:ext cx="1250280" cy="38160"/>
            </p14:xfrm>
          </p:contentPart>
        </mc:Choice>
        <mc:Fallback xmlns="">
          <p:pic>
            <p:nvPicPr>
              <p:cNvPr id="28" name="墨迹 27">
                <a:extLst>
                  <a:ext uri="{FF2B5EF4-FFF2-40B4-BE49-F238E27FC236}">
                    <a16:creationId xmlns:a16="http://schemas.microsoft.com/office/drawing/2014/main" id="{AF033FD1-44D1-4786-B05E-BEA064CD1EE1}"/>
                  </a:ext>
                </a:extLst>
              </p:cNvPr>
              <p:cNvPicPr/>
              <p:nvPr/>
            </p:nvPicPr>
            <p:blipFill>
              <a:blip r:embed="rId54"/>
              <a:stretch>
                <a:fillRect/>
              </a:stretch>
            </p:blipFill>
            <p:spPr>
              <a:xfrm>
                <a:off x="4646070" y="2679690"/>
                <a:ext cx="1285920" cy="73800"/>
              </a:xfrm>
              <a:prstGeom prst="rect">
                <a:avLst/>
              </a:prstGeom>
            </p:spPr>
          </p:pic>
        </mc:Fallback>
      </mc:AlternateContent>
      <p:grpSp>
        <p:nvGrpSpPr>
          <p:cNvPr id="39" name="组合 38">
            <a:extLst>
              <a:ext uri="{FF2B5EF4-FFF2-40B4-BE49-F238E27FC236}">
                <a16:creationId xmlns:a16="http://schemas.microsoft.com/office/drawing/2014/main" id="{B7B8C053-B765-40CD-BBE1-4DBB447085F4}"/>
              </a:ext>
            </a:extLst>
          </p:cNvPr>
          <p:cNvGrpSpPr/>
          <p:nvPr/>
        </p:nvGrpSpPr>
        <p:grpSpPr>
          <a:xfrm>
            <a:off x="5059350" y="2255250"/>
            <a:ext cx="746640" cy="277200"/>
            <a:chOff x="5059350" y="2255250"/>
            <a:chExt cx="746640" cy="277200"/>
          </a:xfrm>
        </p:grpSpPr>
        <mc:AlternateContent xmlns:mc="http://schemas.openxmlformats.org/markup-compatibility/2006" xmlns:p14="http://schemas.microsoft.com/office/powerpoint/2010/main">
          <mc:Choice Requires="p14">
            <p:contentPart p14:bwMode="auto" r:id="rId55">
              <p14:nvContentPartPr>
                <p14:cNvPr id="29" name="墨迹 28">
                  <a:extLst>
                    <a:ext uri="{FF2B5EF4-FFF2-40B4-BE49-F238E27FC236}">
                      <a16:creationId xmlns:a16="http://schemas.microsoft.com/office/drawing/2014/main" id="{D523C46C-7FD2-4DBE-AA2B-8CB3EFA9562E}"/>
                    </a:ext>
                  </a:extLst>
                </p14:cNvPr>
                <p14:cNvContentPartPr/>
                <p14:nvPr/>
              </p14:nvContentPartPr>
              <p14:xfrm>
                <a:off x="5059350" y="2255250"/>
                <a:ext cx="79560" cy="163080"/>
              </p14:xfrm>
            </p:contentPart>
          </mc:Choice>
          <mc:Fallback xmlns="">
            <p:pic>
              <p:nvPicPr>
                <p:cNvPr id="29" name="墨迹 28">
                  <a:extLst>
                    <a:ext uri="{FF2B5EF4-FFF2-40B4-BE49-F238E27FC236}">
                      <a16:creationId xmlns:a16="http://schemas.microsoft.com/office/drawing/2014/main" id="{D523C46C-7FD2-4DBE-AA2B-8CB3EFA9562E}"/>
                    </a:ext>
                  </a:extLst>
                </p:cNvPr>
                <p:cNvPicPr/>
                <p:nvPr/>
              </p:nvPicPr>
              <p:blipFill>
                <a:blip r:embed="rId56"/>
                <a:stretch>
                  <a:fillRect/>
                </a:stretch>
              </p:blipFill>
              <p:spPr>
                <a:xfrm>
                  <a:off x="5041710" y="2237610"/>
                  <a:ext cx="1152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墨迹 29">
                  <a:extLst>
                    <a:ext uri="{FF2B5EF4-FFF2-40B4-BE49-F238E27FC236}">
                      <a16:creationId xmlns:a16="http://schemas.microsoft.com/office/drawing/2014/main" id="{33ABBDC6-D2E1-460A-B062-B02886A2D281}"/>
                    </a:ext>
                  </a:extLst>
                </p14:cNvPr>
                <p14:cNvContentPartPr/>
                <p14:nvPr/>
              </p14:nvContentPartPr>
              <p14:xfrm>
                <a:off x="5164110" y="2257410"/>
                <a:ext cx="165240" cy="31680"/>
              </p14:xfrm>
            </p:contentPart>
          </mc:Choice>
          <mc:Fallback xmlns="">
            <p:pic>
              <p:nvPicPr>
                <p:cNvPr id="30" name="墨迹 29">
                  <a:extLst>
                    <a:ext uri="{FF2B5EF4-FFF2-40B4-BE49-F238E27FC236}">
                      <a16:creationId xmlns:a16="http://schemas.microsoft.com/office/drawing/2014/main" id="{33ABBDC6-D2E1-460A-B062-B02886A2D281}"/>
                    </a:ext>
                  </a:extLst>
                </p:cNvPr>
                <p:cNvPicPr/>
                <p:nvPr/>
              </p:nvPicPr>
              <p:blipFill>
                <a:blip r:embed="rId58"/>
                <a:stretch>
                  <a:fillRect/>
                </a:stretch>
              </p:blipFill>
              <p:spPr>
                <a:xfrm>
                  <a:off x="5146110" y="2239410"/>
                  <a:ext cx="2008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墨迹 30">
                  <a:extLst>
                    <a:ext uri="{FF2B5EF4-FFF2-40B4-BE49-F238E27FC236}">
                      <a16:creationId xmlns:a16="http://schemas.microsoft.com/office/drawing/2014/main" id="{C06B4237-8F3D-4DC5-91A0-D3D09ED4C2E5}"/>
                    </a:ext>
                  </a:extLst>
                </p14:cNvPr>
                <p14:cNvContentPartPr/>
                <p14:nvPr/>
              </p14:nvContentPartPr>
              <p14:xfrm>
                <a:off x="5165910" y="2316450"/>
                <a:ext cx="31680" cy="83160"/>
              </p14:xfrm>
            </p:contentPart>
          </mc:Choice>
          <mc:Fallback xmlns="">
            <p:pic>
              <p:nvPicPr>
                <p:cNvPr id="31" name="墨迹 30">
                  <a:extLst>
                    <a:ext uri="{FF2B5EF4-FFF2-40B4-BE49-F238E27FC236}">
                      <a16:creationId xmlns:a16="http://schemas.microsoft.com/office/drawing/2014/main" id="{C06B4237-8F3D-4DC5-91A0-D3D09ED4C2E5}"/>
                    </a:ext>
                  </a:extLst>
                </p:cNvPr>
                <p:cNvPicPr/>
                <p:nvPr/>
              </p:nvPicPr>
              <p:blipFill>
                <a:blip r:embed="rId60"/>
                <a:stretch>
                  <a:fillRect/>
                </a:stretch>
              </p:blipFill>
              <p:spPr>
                <a:xfrm>
                  <a:off x="5147910" y="2298450"/>
                  <a:ext cx="673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墨迹 31">
                  <a:extLst>
                    <a:ext uri="{FF2B5EF4-FFF2-40B4-BE49-F238E27FC236}">
                      <a16:creationId xmlns:a16="http://schemas.microsoft.com/office/drawing/2014/main" id="{558EA354-4037-42DE-B3F1-7C2A84ADF0DC}"/>
                    </a:ext>
                  </a:extLst>
                </p14:cNvPr>
                <p14:cNvContentPartPr/>
                <p14:nvPr/>
              </p14:nvContentPartPr>
              <p14:xfrm>
                <a:off x="5192910" y="2348130"/>
                <a:ext cx="116640" cy="81720"/>
              </p14:xfrm>
            </p:contentPart>
          </mc:Choice>
          <mc:Fallback xmlns="">
            <p:pic>
              <p:nvPicPr>
                <p:cNvPr id="32" name="墨迹 31">
                  <a:extLst>
                    <a:ext uri="{FF2B5EF4-FFF2-40B4-BE49-F238E27FC236}">
                      <a16:creationId xmlns:a16="http://schemas.microsoft.com/office/drawing/2014/main" id="{558EA354-4037-42DE-B3F1-7C2A84ADF0DC}"/>
                    </a:ext>
                  </a:extLst>
                </p:cNvPr>
                <p:cNvPicPr/>
                <p:nvPr/>
              </p:nvPicPr>
              <p:blipFill>
                <a:blip r:embed="rId62"/>
                <a:stretch>
                  <a:fillRect/>
                </a:stretch>
              </p:blipFill>
              <p:spPr>
                <a:xfrm>
                  <a:off x="5175270" y="2330130"/>
                  <a:ext cx="1522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墨迹 32">
                  <a:extLst>
                    <a:ext uri="{FF2B5EF4-FFF2-40B4-BE49-F238E27FC236}">
                      <a16:creationId xmlns:a16="http://schemas.microsoft.com/office/drawing/2014/main" id="{52A66432-CC2C-4C9E-858C-402FBD86E09F}"/>
                    </a:ext>
                  </a:extLst>
                </p14:cNvPr>
                <p14:cNvContentPartPr/>
                <p14:nvPr/>
              </p14:nvContentPartPr>
              <p14:xfrm>
                <a:off x="5213070" y="2398170"/>
                <a:ext cx="56520" cy="15840"/>
              </p14:xfrm>
            </p:contentPart>
          </mc:Choice>
          <mc:Fallback xmlns="">
            <p:pic>
              <p:nvPicPr>
                <p:cNvPr id="33" name="墨迹 32">
                  <a:extLst>
                    <a:ext uri="{FF2B5EF4-FFF2-40B4-BE49-F238E27FC236}">
                      <a16:creationId xmlns:a16="http://schemas.microsoft.com/office/drawing/2014/main" id="{52A66432-CC2C-4C9E-858C-402FBD86E09F}"/>
                    </a:ext>
                  </a:extLst>
                </p:cNvPr>
                <p:cNvPicPr/>
                <p:nvPr/>
              </p:nvPicPr>
              <p:blipFill>
                <a:blip r:embed="rId64"/>
                <a:stretch>
                  <a:fillRect/>
                </a:stretch>
              </p:blipFill>
              <p:spPr>
                <a:xfrm>
                  <a:off x="5195430" y="2380170"/>
                  <a:ext cx="921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墨迹 33">
                  <a:extLst>
                    <a:ext uri="{FF2B5EF4-FFF2-40B4-BE49-F238E27FC236}">
                      <a16:creationId xmlns:a16="http://schemas.microsoft.com/office/drawing/2014/main" id="{8AEF1BF8-901F-4F77-89FA-78ABFBA2E059}"/>
                    </a:ext>
                  </a:extLst>
                </p14:cNvPr>
                <p14:cNvContentPartPr/>
                <p14:nvPr/>
              </p14:nvContentPartPr>
              <p14:xfrm>
                <a:off x="5183550" y="2417970"/>
                <a:ext cx="128160" cy="114480"/>
              </p14:xfrm>
            </p:contentPart>
          </mc:Choice>
          <mc:Fallback xmlns="">
            <p:pic>
              <p:nvPicPr>
                <p:cNvPr id="34" name="墨迹 33">
                  <a:extLst>
                    <a:ext uri="{FF2B5EF4-FFF2-40B4-BE49-F238E27FC236}">
                      <a16:creationId xmlns:a16="http://schemas.microsoft.com/office/drawing/2014/main" id="{8AEF1BF8-901F-4F77-89FA-78ABFBA2E059}"/>
                    </a:ext>
                  </a:extLst>
                </p:cNvPr>
                <p:cNvPicPr/>
                <p:nvPr/>
              </p:nvPicPr>
              <p:blipFill>
                <a:blip r:embed="rId66"/>
                <a:stretch>
                  <a:fillRect/>
                </a:stretch>
              </p:blipFill>
              <p:spPr>
                <a:xfrm>
                  <a:off x="5165550" y="2400330"/>
                  <a:ext cx="1638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墨迹 34">
                  <a:extLst>
                    <a:ext uri="{FF2B5EF4-FFF2-40B4-BE49-F238E27FC236}">
                      <a16:creationId xmlns:a16="http://schemas.microsoft.com/office/drawing/2014/main" id="{65D15674-63BF-41B7-990D-BCE2E0F480F2}"/>
                    </a:ext>
                  </a:extLst>
                </p14:cNvPr>
                <p14:cNvContentPartPr/>
                <p14:nvPr/>
              </p14:nvContentPartPr>
              <p14:xfrm>
                <a:off x="5202990" y="2470170"/>
                <a:ext cx="258120" cy="32760"/>
              </p14:xfrm>
            </p:contentPart>
          </mc:Choice>
          <mc:Fallback xmlns="">
            <p:pic>
              <p:nvPicPr>
                <p:cNvPr id="35" name="墨迹 34">
                  <a:extLst>
                    <a:ext uri="{FF2B5EF4-FFF2-40B4-BE49-F238E27FC236}">
                      <a16:creationId xmlns:a16="http://schemas.microsoft.com/office/drawing/2014/main" id="{65D15674-63BF-41B7-990D-BCE2E0F480F2}"/>
                    </a:ext>
                  </a:extLst>
                </p:cNvPr>
                <p:cNvPicPr/>
                <p:nvPr/>
              </p:nvPicPr>
              <p:blipFill>
                <a:blip r:embed="rId68"/>
                <a:stretch>
                  <a:fillRect/>
                </a:stretch>
              </p:blipFill>
              <p:spPr>
                <a:xfrm>
                  <a:off x="5185350" y="2452170"/>
                  <a:ext cx="2937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6" name="墨迹 35">
                  <a:extLst>
                    <a:ext uri="{FF2B5EF4-FFF2-40B4-BE49-F238E27FC236}">
                      <a16:creationId xmlns:a16="http://schemas.microsoft.com/office/drawing/2014/main" id="{8C396C93-9BEF-4BA3-A9E1-97AE5893880B}"/>
                    </a:ext>
                  </a:extLst>
                </p14:cNvPr>
                <p14:cNvContentPartPr/>
                <p14:nvPr/>
              </p14:nvContentPartPr>
              <p14:xfrm>
                <a:off x="5557950" y="2263890"/>
                <a:ext cx="37440" cy="196920"/>
              </p14:xfrm>
            </p:contentPart>
          </mc:Choice>
          <mc:Fallback xmlns="">
            <p:pic>
              <p:nvPicPr>
                <p:cNvPr id="36" name="墨迹 35">
                  <a:extLst>
                    <a:ext uri="{FF2B5EF4-FFF2-40B4-BE49-F238E27FC236}">
                      <a16:creationId xmlns:a16="http://schemas.microsoft.com/office/drawing/2014/main" id="{8C396C93-9BEF-4BA3-A9E1-97AE5893880B}"/>
                    </a:ext>
                  </a:extLst>
                </p:cNvPr>
                <p:cNvPicPr/>
                <p:nvPr/>
              </p:nvPicPr>
              <p:blipFill>
                <a:blip r:embed="rId70"/>
                <a:stretch>
                  <a:fillRect/>
                </a:stretch>
              </p:blipFill>
              <p:spPr>
                <a:xfrm>
                  <a:off x="5539950" y="2245890"/>
                  <a:ext cx="730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7" name="墨迹 36">
                  <a:extLst>
                    <a:ext uri="{FF2B5EF4-FFF2-40B4-BE49-F238E27FC236}">
                      <a16:creationId xmlns:a16="http://schemas.microsoft.com/office/drawing/2014/main" id="{8C9D7CF9-77C2-4CA8-8D39-BFAA2C677831}"/>
                    </a:ext>
                  </a:extLst>
                </p14:cNvPr>
                <p14:cNvContentPartPr/>
                <p14:nvPr/>
              </p14:nvContentPartPr>
              <p14:xfrm>
                <a:off x="5431950" y="2305290"/>
                <a:ext cx="122760" cy="154800"/>
              </p14:xfrm>
            </p:contentPart>
          </mc:Choice>
          <mc:Fallback xmlns="">
            <p:pic>
              <p:nvPicPr>
                <p:cNvPr id="37" name="墨迹 36">
                  <a:extLst>
                    <a:ext uri="{FF2B5EF4-FFF2-40B4-BE49-F238E27FC236}">
                      <a16:creationId xmlns:a16="http://schemas.microsoft.com/office/drawing/2014/main" id="{8C9D7CF9-77C2-4CA8-8D39-BFAA2C677831}"/>
                    </a:ext>
                  </a:extLst>
                </p:cNvPr>
                <p:cNvPicPr/>
                <p:nvPr/>
              </p:nvPicPr>
              <p:blipFill>
                <a:blip r:embed="rId72"/>
                <a:stretch>
                  <a:fillRect/>
                </a:stretch>
              </p:blipFill>
              <p:spPr>
                <a:xfrm>
                  <a:off x="5413950" y="2287290"/>
                  <a:ext cx="1584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墨迹 37">
                  <a:extLst>
                    <a:ext uri="{FF2B5EF4-FFF2-40B4-BE49-F238E27FC236}">
                      <a16:creationId xmlns:a16="http://schemas.microsoft.com/office/drawing/2014/main" id="{A18C74F4-0A8F-47EF-BF8C-DD1E838DBB83}"/>
                    </a:ext>
                  </a:extLst>
                </p14:cNvPr>
                <p14:cNvContentPartPr/>
                <p14:nvPr/>
              </p14:nvContentPartPr>
              <p14:xfrm>
                <a:off x="5609430" y="2309250"/>
                <a:ext cx="196560" cy="136440"/>
              </p14:xfrm>
            </p:contentPart>
          </mc:Choice>
          <mc:Fallback xmlns="">
            <p:pic>
              <p:nvPicPr>
                <p:cNvPr id="38" name="墨迹 37">
                  <a:extLst>
                    <a:ext uri="{FF2B5EF4-FFF2-40B4-BE49-F238E27FC236}">
                      <a16:creationId xmlns:a16="http://schemas.microsoft.com/office/drawing/2014/main" id="{A18C74F4-0A8F-47EF-BF8C-DD1E838DBB83}"/>
                    </a:ext>
                  </a:extLst>
                </p:cNvPr>
                <p:cNvPicPr/>
                <p:nvPr/>
              </p:nvPicPr>
              <p:blipFill>
                <a:blip r:embed="rId74"/>
                <a:stretch>
                  <a:fillRect/>
                </a:stretch>
              </p:blipFill>
              <p:spPr>
                <a:xfrm>
                  <a:off x="5591430" y="2291610"/>
                  <a:ext cx="232200" cy="172080"/>
                </a:xfrm>
                <a:prstGeom prst="rect">
                  <a:avLst/>
                </a:prstGeom>
              </p:spPr>
            </p:pic>
          </mc:Fallback>
        </mc:AlternateContent>
      </p:grpSp>
      <p:grpSp>
        <p:nvGrpSpPr>
          <p:cNvPr id="50" name="组合 49">
            <a:extLst>
              <a:ext uri="{FF2B5EF4-FFF2-40B4-BE49-F238E27FC236}">
                <a16:creationId xmlns:a16="http://schemas.microsoft.com/office/drawing/2014/main" id="{59219A2E-A468-45B5-B27A-DB750D1D8A85}"/>
              </a:ext>
            </a:extLst>
          </p:cNvPr>
          <p:cNvGrpSpPr/>
          <p:nvPr/>
        </p:nvGrpSpPr>
        <p:grpSpPr>
          <a:xfrm>
            <a:off x="7349310" y="3109170"/>
            <a:ext cx="831600" cy="452160"/>
            <a:chOff x="7349310" y="3109170"/>
            <a:chExt cx="831600" cy="452160"/>
          </a:xfrm>
        </p:grpSpPr>
        <mc:AlternateContent xmlns:mc="http://schemas.openxmlformats.org/markup-compatibility/2006" xmlns:p14="http://schemas.microsoft.com/office/powerpoint/2010/main">
          <mc:Choice Requires="p14">
            <p:contentPart p14:bwMode="auto" r:id="rId75">
              <p14:nvContentPartPr>
                <p14:cNvPr id="40" name="墨迹 39">
                  <a:extLst>
                    <a:ext uri="{FF2B5EF4-FFF2-40B4-BE49-F238E27FC236}">
                      <a16:creationId xmlns:a16="http://schemas.microsoft.com/office/drawing/2014/main" id="{80141DC8-80F1-4F81-A053-EE71FB3AC685}"/>
                    </a:ext>
                  </a:extLst>
                </p14:cNvPr>
                <p14:cNvContentPartPr/>
                <p14:nvPr/>
              </p14:nvContentPartPr>
              <p14:xfrm>
                <a:off x="7438950" y="3200250"/>
                <a:ext cx="39240" cy="245520"/>
              </p14:xfrm>
            </p:contentPart>
          </mc:Choice>
          <mc:Fallback xmlns="">
            <p:pic>
              <p:nvPicPr>
                <p:cNvPr id="40" name="墨迹 39">
                  <a:extLst>
                    <a:ext uri="{FF2B5EF4-FFF2-40B4-BE49-F238E27FC236}">
                      <a16:creationId xmlns:a16="http://schemas.microsoft.com/office/drawing/2014/main" id="{80141DC8-80F1-4F81-A053-EE71FB3AC685}"/>
                    </a:ext>
                  </a:extLst>
                </p:cNvPr>
                <p:cNvPicPr/>
                <p:nvPr/>
              </p:nvPicPr>
              <p:blipFill>
                <a:blip r:embed="rId76"/>
                <a:stretch>
                  <a:fillRect/>
                </a:stretch>
              </p:blipFill>
              <p:spPr>
                <a:xfrm>
                  <a:off x="7421310" y="3182610"/>
                  <a:ext cx="748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1" name="墨迹 40">
                  <a:extLst>
                    <a:ext uri="{FF2B5EF4-FFF2-40B4-BE49-F238E27FC236}">
                      <a16:creationId xmlns:a16="http://schemas.microsoft.com/office/drawing/2014/main" id="{05EB77AE-EC33-4E77-A079-E2EB342CAFDF}"/>
                    </a:ext>
                  </a:extLst>
                </p14:cNvPr>
                <p14:cNvContentPartPr/>
                <p14:nvPr/>
              </p14:nvContentPartPr>
              <p14:xfrm>
                <a:off x="7482150" y="3305370"/>
                <a:ext cx="119160" cy="29160"/>
              </p14:xfrm>
            </p:contentPart>
          </mc:Choice>
          <mc:Fallback xmlns="">
            <p:pic>
              <p:nvPicPr>
                <p:cNvPr id="41" name="墨迹 40">
                  <a:extLst>
                    <a:ext uri="{FF2B5EF4-FFF2-40B4-BE49-F238E27FC236}">
                      <a16:creationId xmlns:a16="http://schemas.microsoft.com/office/drawing/2014/main" id="{05EB77AE-EC33-4E77-A079-E2EB342CAFDF}"/>
                    </a:ext>
                  </a:extLst>
                </p:cNvPr>
                <p:cNvPicPr/>
                <p:nvPr/>
              </p:nvPicPr>
              <p:blipFill>
                <a:blip r:embed="rId78"/>
                <a:stretch>
                  <a:fillRect/>
                </a:stretch>
              </p:blipFill>
              <p:spPr>
                <a:xfrm>
                  <a:off x="7464510" y="3287730"/>
                  <a:ext cx="1548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2" name="墨迹 41">
                  <a:extLst>
                    <a:ext uri="{FF2B5EF4-FFF2-40B4-BE49-F238E27FC236}">
                      <a16:creationId xmlns:a16="http://schemas.microsoft.com/office/drawing/2014/main" id="{AF2CEF4D-2329-4DFA-B5FD-3CA2CD188579}"/>
                    </a:ext>
                  </a:extLst>
                </p14:cNvPr>
                <p14:cNvContentPartPr/>
                <p14:nvPr/>
              </p14:nvContentPartPr>
              <p14:xfrm>
                <a:off x="7349310" y="3418770"/>
                <a:ext cx="232560" cy="24480"/>
              </p14:xfrm>
            </p:contentPart>
          </mc:Choice>
          <mc:Fallback xmlns="">
            <p:pic>
              <p:nvPicPr>
                <p:cNvPr id="42" name="墨迹 41">
                  <a:extLst>
                    <a:ext uri="{FF2B5EF4-FFF2-40B4-BE49-F238E27FC236}">
                      <a16:creationId xmlns:a16="http://schemas.microsoft.com/office/drawing/2014/main" id="{AF2CEF4D-2329-4DFA-B5FD-3CA2CD188579}"/>
                    </a:ext>
                  </a:extLst>
                </p:cNvPr>
                <p:cNvPicPr/>
                <p:nvPr/>
              </p:nvPicPr>
              <p:blipFill>
                <a:blip r:embed="rId80"/>
                <a:stretch>
                  <a:fillRect/>
                </a:stretch>
              </p:blipFill>
              <p:spPr>
                <a:xfrm>
                  <a:off x="7331310" y="3400770"/>
                  <a:ext cx="2682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3" name="墨迹 42">
                  <a:extLst>
                    <a:ext uri="{FF2B5EF4-FFF2-40B4-BE49-F238E27FC236}">
                      <a16:creationId xmlns:a16="http://schemas.microsoft.com/office/drawing/2014/main" id="{C8CA5C33-E119-4232-AA70-0ADA6A74B701}"/>
                    </a:ext>
                  </a:extLst>
                </p14:cNvPr>
                <p14:cNvContentPartPr/>
                <p14:nvPr/>
              </p14:nvContentPartPr>
              <p14:xfrm>
                <a:off x="7770150" y="3230850"/>
                <a:ext cx="149400" cy="39240"/>
              </p14:xfrm>
            </p:contentPart>
          </mc:Choice>
          <mc:Fallback xmlns="">
            <p:pic>
              <p:nvPicPr>
                <p:cNvPr id="43" name="墨迹 42">
                  <a:extLst>
                    <a:ext uri="{FF2B5EF4-FFF2-40B4-BE49-F238E27FC236}">
                      <a16:creationId xmlns:a16="http://schemas.microsoft.com/office/drawing/2014/main" id="{C8CA5C33-E119-4232-AA70-0ADA6A74B701}"/>
                    </a:ext>
                  </a:extLst>
                </p:cNvPr>
                <p:cNvPicPr/>
                <p:nvPr/>
              </p:nvPicPr>
              <p:blipFill>
                <a:blip r:embed="rId82"/>
                <a:stretch>
                  <a:fillRect/>
                </a:stretch>
              </p:blipFill>
              <p:spPr>
                <a:xfrm>
                  <a:off x="7752510" y="3213210"/>
                  <a:ext cx="1850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4" name="墨迹 43">
                  <a:extLst>
                    <a:ext uri="{FF2B5EF4-FFF2-40B4-BE49-F238E27FC236}">
                      <a16:creationId xmlns:a16="http://schemas.microsoft.com/office/drawing/2014/main" id="{669F1CB5-2B7E-4BC7-89DD-39268872DD5B}"/>
                    </a:ext>
                  </a:extLst>
                </p14:cNvPr>
                <p14:cNvContentPartPr/>
                <p14:nvPr/>
              </p14:nvContentPartPr>
              <p14:xfrm>
                <a:off x="7845390" y="3148410"/>
                <a:ext cx="38160" cy="365760"/>
              </p14:xfrm>
            </p:contentPart>
          </mc:Choice>
          <mc:Fallback xmlns="">
            <p:pic>
              <p:nvPicPr>
                <p:cNvPr id="44" name="墨迹 43">
                  <a:extLst>
                    <a:ext uri="{FF2B5EF4-FFF2-40B4-BE49-F238E27FC236}">
                      <a16:creationId xmlns:a16="http://schemas.microsoft.com/office/drawing/2014/main" id="{669F1CB5-2B7E-4BC7-89DD-39268872DD5B}"/>
                    </a:ext>
                  </a:extLst>
                </p:cNvPr>
                <p:cNvPicPr/>
                <p:nvPr/>
              </p:nvPicPr>
              <p:blipFill>
                <a:blip r:embed="rId84"/>
                <a:stretch>
                  <a:fillRect/>
                </a:stretch>
              </p:blipFill>
              <p:spPr>
                <a:xfrm>
                  <a:off x="7827390" y="3130410"/>
                  <a:ext cx="7380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5" name="墨迹 44">
                  <a:extLst>
                    <a:ext uri="{FF2B5EF4-FFF2-40B4-BE49-F238E27FC236}">
                      <a16:creationId xmlns:a16="http://schemas.microsoft.com/office/drawing/2014/main" id="{7D5159B2-3496-494E-9588-C600485AA1F4}"/>
                    </a:ext>
                  </a:extLst>
                </p14:cNvPr>
                <p14:cNvContentPartPr/>
                <p14:nvPr/>
              </p14:nvContentPartPr>
              <p14:xfrm>
                <a:off x="7752870" y="3274050"/>
                <a:ext cx="196200" cy="201960"/>
              </p14:xfrm>
            </p:contentPart>
          </mc:Choice>
          <mc:Fallback xmlns="">
            <p:pic>
              <p:nvPicPr>
                <p:cNvPr id="45" name="墨迹 44">
                  <a:extLst>
                    <a:ext uri="{FF2B5EF4-FFF2-40B4-BE49-F238E27FC236}">
                      <a16:creationId xmlns:a16="http://schemas.microsoft.com/office/drawing/2014/main" id="{7D5159B2-3496-494E-9588-C600485AA1F4}"/>
                    </a:ext>
                  </a:extLst>
                </p:cNvPr>
                <p:cNvPicPr/>
                <p:nvPr/>
              </p:nvPicPr>
              <p:blipFill>
                <a:blip r:embed="rId86"/>
                <a:stretch>
                  <a:fillRect/>
                </a:stretch>
              </p:blipFill>
              <p:spPr>
                <a:xfrm>
                  <a:off x="7735230" y="3256410"/>
                  <a:ext cx="2318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 name="墨迹 45">
                  <a:extLst>
                    <a:ext uri="{FF2B5EF4-FFF2-40B4-BE49-F238E27FC236}">
                      <a16:creationId xmlns:a16="http://schemas.microsoft.com/office/drawing/2014/main" id="{A8CA3D57-706E-4A3D-B3CE-3754AA1FF117}"/>
                    </a:ext>
                  </a:extLst>
                </p14:cNvPr>
                <p14:cNvContentPartPr/>
                <p14:nvPr/>
              </p14:nvContentPartPr>
              <p14:xfrm>
                <a:off x="8010270" y="3183690"/>
                <a:ext cx="26280" cy="37080"/>
              </p14:xfrm>
            </p:contentPart>
          </mc:Choice>
          <mc:Fallback xmlns="">
            <p:pic>
              <p:nvPicPr>
                <p:cNvPr id="46" name="墨迹 45">
                  <a:extLst>
                    <a:ext uri="{FF2B5EF4-FFF2-40B4-BE49-F238E27FC236}">
                      <a16:creationId xmlns:a16="http://schemas.microsoft.com/office/drawing/2014/main" id="{A8CA3D57-706E-4A3D-B3CE-3754AA1FF117}"/>
                    </a:ext>
                  </a:extLst>
                </p:cNvPr>
                <p:cNvPicPr/>
                <p:nvPr/>
              </p:nvPicPr>
              <p:blipFill>
                <a:blip r:embed="rId88"/>
                <a:stretch>
                  <a:fillRect/>
                </a:stretch>
              </p:blipFill>
              <p:spPr>
                <a:xfrm>
                  <a:off x="7992270" y="3166050"/>
                  <a:ext cx="619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7" name="墨迹 46">
                  <a:extLst>
                    <a:ext uri="{FF2B5EF4-FFF2-40B4-BE49-F238E27FC236}">
                      <a16:creationId xmlns:a16="http://schemas.microsoft.com/office/drawing/2014/main" id="{229F4ABA-B997-4458-AAAE-51CBC115C839}"/>
                    </a:ext>
                  </a:extLst>
                </p14:cNvPr>
                <p14:cNvContentPartPr/>
                <p14:nvPr/>
              </p14:nvContentPartPr>
              <p14:xfrm>
                <a:off x="7989390" y="3109170"/>
                <a:ext cx="151920" cy="158040"/>
              </p14:xfrm>
            </p:contentPart>
          </mc:Choice>
          <mc:Fallback xmlns="">
            <p:pic>
              <p:nvPicPr>
                <p:cNvPr id="47" name="墨迹 46">
                  <a:extLst>
                    <a:ext uri="{FF2B5EF4-FFF2-40B4-BE49-F238E27FC236}">
                      <a16:creationId xmlns:a16="http://schemas.microsoft.com/office/drawing/2014/main" id="{229F4ABA-B997-4458-AAAE-51CBC115C839}"/>
                    </a:ext>
                  </a:extLst>
                </p:cNvPr>
                <p:cNvPicPr/>
                <p:nvPr/>
              </p:nvPicPr>
              <p:blipFill>
                <a:blip r:embed="rId90"/>
                <a:stretch>
                  <a:fillRect/>
                </a:stretch>
              </p:blipFill>
              <p:spPr>
                <a:xfrm>
                  <a:off x="7971750" y="3091530"/>
                  <a:ext cx="1875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8" name="墨迹 47">
                  <a:extLst>
                    <a:ext uri="{FF2B5EF4-FFF2-40B4-BE49-F238E27FC236}">
                      <a16:creationId xmlns:a16="http://schemas.microsoft.com/office/drawing/2014/main" id="{DBA49AAE-DA29-48B9-886A-315B7A8E551A}"/>
                    </a:ext>
                  </a:extLst>
                </p14:cNvPr>
                <p14:cNvContentPartPr/>
                <p14:nvPr/>
              </p14:nvContentPartPr>
              <p14:xfrm>
                <a:off x="7968510" y="3294210"/>
                <a:ext cx="212400" cy="115560"/>
              </p14:xfrm>
            </p:contentPart>
          </mc:Choice>
          <mc:Fallback xmlns="">
            <p:pic>
              <p:nvPicPr>
                <p:cNvPr id="48" name="墨迹 47">
                  <a:extLst>
                    <a:ext uri="{FF2B5EF4-FFF2-40B4-BE49-F238E27FC236}">
                      <a16:creationId xmlns:a16="http://schemas.microsoft.com/office/drawing/2014/main" id="{DBA49AAE-DA29-48B9-886A-315B7A8E551A}"/>
                    </a:ext>
                  </a:extLst>
                </p:cNvPr>
                <p:cNvPicPr/>
                <p:nvPr/>
              </p:nvPicPr>
              <p:blipFill>
                <a:blip r:embed="rId92"/>
                <a:stretch>
                  <a:fillRect/>
                </a:stretch>
              </p:blipFill>
              <p:spPr>
                <a:xfrm>
                  <a:off x="7950870" y="3276570"/>
                  <a:ext cx="2480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 name="墨迹 48">
                  <a:extLst>
                    <a:ext uri="{FF2B5EF4-FFF2-40B4-BE49-F238E27FC236}">
                      <a16:creationId xmlns:a16="http://schemas.microsoft.com/office/drawing/2014/main" id="{F687871B-F6ED-4CEB-9346-F07F01BA9A18}"/>
                    </a:ext>
                  </a:extLst>
                </p14:cNvPr>
                <p14:cNvContentPartPr/>
                <p14:nvPr/>
              </p14:nvContentPartPr>
              <p14:xfrm>
                <a:off x="8089470" y="3256050"/>
                <a:ext cx="41400" cy="305280"/>
              </p14:xfrm>
            </p:contentPart>
          </mc:Choice>
          <mc:Fallback xmlns="">
            <p:pic>
              <p:nvPicPr>
                <p:cNvPr id="49" name="墨迹 48">
                  <a:extLst>
                    <a:ext uri="{FF2B5EF4-FFF2-40B4-BE49-F238E27FC236}">
                      <a16:creationId xmlns:a16="http://schemas.microsoft.com/office/drawing/2014/main" id="{F687871B-F6ED-4CEB-9346-F07F01BA9A18}"/>
                    </a:ext>
                  </a:extLst>
                </p:cNvPr>
                <p:cNvPicPr/>
                <p:nvPr/>
              </p:nvPicPr>
              <p:blipFill>
                <a:blip r:embed="rId94"/>
                <a:stretch>
                  <a:fillRect/>
                </a:stretch>
              </p:blipFill>
              <p:spPr>
                <a:xfrm>
                  <a:off x="8071470" y="3238410"/>
                  <a:ext cx="77040" cy="3409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866" name="Rectangle 2"/>
          <p:cNvSpPr>
            <a:spLocks noGrp="1" noChangeArrowheads="1"/>
          </p:cNvSpPr>
          <p:nvPr>
            <p:ph type="title"/>
          </p:nvPr>
        </p:nvSpPr>
        <p:spPr>
          <a:xfrm>
            <a:off x="685800" y="565150"/>
            <a:ext cx="7772400" cy="546100"/>
          </a:xfrm>
        </p:spPr>
        <p:txBody>
          <a:bodyPr vert="horz" wrap="square" lIns="92075" tIns="46038" rIns="92075" bIns="46038" numCol="1" anchor="ctr" anchorCtr="0" compatLnSpc="1">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mj-ea"/>
                <a:cs typeface="+mj-cs"/>
              </a:rPr>
              <a:t>1)  Select IPG strips</a:t>
            </a:r>
          </a:p>
        </p:txBody>
      </p:sp>
      <p:sp>
        <p:nvSpPr>
          <p:cNvPr id="1188867" name="Rectangle 3"/>
          <p:cNvSpPr>
            <a:spLocks noGrp="1" noChangeArrowheads="1"/>
          </p:cNvSpPr>
          <p:nvPr>
            <p:ph idx="1"/>
          </p:nvPr>
        </p:nvSpPr>
        <p:spPr>
          <a:xfrm>
            <a:off x="533400" y="1484313"/>
            <a:ext cx="8610600" cy="48768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rgbClr val="FFFF66"/>
              </a:buClr>
              <a:buSzPct val="75000"/>
              <a:buFont typeface="Wingdings" panose="05000000000000000000" pitchFamily="2" charset="2"/>
              <a:buChar char="v"/>
              <a:defRPr/>
            </a:pPr>
            <a:r>
              <a:rPr kumimoji="1" lang="en-US" altLang="zh-CN" sz="2800" b="1"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黑体" panose="02010609060101010101" pitchFamily="2" charset="-122"/>
                <a:cs typeface="+mn-cs"/>
              </a:rPr>
              <a:t>Short/Long pH gradient strips</a:t>
            </a:r>
          </a:p>
          <a:p>
            <a:pPr marL="742950" marR="0" lvl="1" indent="-285750" algn="l" defTabSz="914400" rtl="0" eaLnBrk="1" fontAlgn="base" latinLnBrk="0" hangingPunct="1">
              <a:lnSpc>
                <a:spcPct val="100000"/>
              </a:lnSpc>
              <a:spcBef>
                <a:spcPct val="20000"/>
              </a:spcBef>
              <a:spcAft>
                <a:spcPct val="0"/>
              </a:spcAft>
              <a:buClr>
                <a:srgbClr val="FFFF66"/>
              </a:buClr>
              <a:buSzTx/>
              <a:buFont typeface="Wingdings" panose="05000000000000000000" pitchFamily="2" charset="2"/>
              <a:buChar char="v"/>
              <a:defRPr/>
            </a:pPr>
            <a:r>
              <a:rPr kumimoji="1" lang="en-US" altLang="zh-CN" sz="2400" b="1"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黑体" panose="02010609060101010101" pitchFamily="2" charset="-122"/>
              </a:rPr>
              <a:t>7cm, 11cm, 13cm, 17cm, 18cm, 24cm</a:t>
            </a:r>
          </a:p>
          <a:p>
            <a:pPr marL="342900" marR="0" lvl="0" indent="-342900" algn="l" defTabSz="914400" rtl="0" eaLnBrk="1" fontAlgn="base" latinLnBrk="0" hangingPunct="1">
              <a:lnSpc>
                <a:spcPct val="100000"/>
              </a:lnSpc>
              <a:spcBef>
                <a:spcPct val="20000"/>
              </a:spcBef>
              <a:spcAft>
                <a:spcPct val="0"/>
              </a:spcAft>
              <a:buClr>
                <a:srgbClr val="FFFF66"/>
              </a:buClr>
              <a:buSzPct val="75000"/>
              <a:buFont typeface="Wingdings" panose="05000000000000000000" pitchFamily="2" charset="2"/>
              <a:buChar char="v"/>
              <a:defRPr/>
            </a:pPr>
            <a:r>
              <a:rPr kumimoji="1" lang="en-US" altLang="zh-CN" sz="2800" b="1"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黑体" panose="02010609060101010101" pitchFamily="2" charset="-122"/>
                <a:cs typeface="+mn-cs"/>
              </a:rPr>
              <a:t>Wide range/Narrow-range pH gradient strips</a:t>
            </a:r>
          </a:p>
          <a:p>
            <a:pPr marL="342900" marR="0" lvl="0" indent="-342900" algn="l" defTabSz="914400" rtl="0" eaLnBrk="1" fontAlgn="base" latinLnBrk="0" hangingPunct="1">
              <a:lnSpc>
                <a:spcPct val="100000"/>
              </a:lnSpc>
              <a:spcBef>
                <a:spcPct val="20000"/>
              </a:spcBef>
              <a:spcAft>
                <a:spcPct val="0"/>
              </a:spcAft>
              <a:buClr>
                <a:srgbClr val="FFFF66"/>
              </a:buClr>
              <a:buSzPct val="75000"/>
              <a:buFont typeface="Wingdings" panose="05000000000000000000" pitchFamily="2" charset="2"/>
              <a:buChar char="v"/>
              <a:defRPr/>
            </a:pPr>
            <a:r>
              <a:rPr kumimoji="1" lang="en-US" altLang="zh-CN" sz="2800" b="1"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黑体" panose="02010609060101010101" pitchFamily="2" charset="-122"/>
                <a:cs typeface="+mn-cs"/>
              </a:rPr>
              <a:t>Liner/Non- liner pH gradient stripts</a:t>
            </a:r>
          </a:p>
        </p:txBody>
      </p:sp>
      <p:sp>
        <p:nvSpPr>
          <p:cNvPr id="1188868" name="Text Box 4"/>
          <p:cNvSpPr txBox="1"/>
          <p:nvPr/>
        </p:nvSpPr>
        <p:spPr>
          <a:xfrm>
            <a:off x="900113" y="4032250"/>
            <a:ext cx="6840538" cy="1552575"/>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50000"/>
              </a:spcBef>
              <a:buClrTx/>
              <a:buChar char="Ø"/>
            </a:pPr>
            <a:r>
              <a:rPr lang="en-US" altLang="zh-CN" sz="2400" b="1" strike="noStrike" noProof="1">
                <a:latin typeface="Arial" panose="020B0604020202020204" pitchFamily="34" charset="0"/>
                <a:ea typeface="+mn-ea"/>
                <a:cs typeface="+mn-cs"/>
              </a:rPr>
              <a:t>Shorter first, longer later ;  </a:t>
            </a:r>
            <a:endParaRPr lang="en-US" altLang="zh-CN" sz="2400" b="1" strike="noStrike" noProof="1">
              <a:latin typeface="Arial" panose="020B0604020202020204" pitchFamily="34" charset="0"/>
            </a:endParaRPr>
          </a:p>
          <a:p>
            <a:pPr marL="0" lvl="0" indent="0" eaLnBrk="1" fontAlgn="base" hangingPunct="1">
              <a:spcBef>
                <a:spcPct val="50000"/>
              </a:spcBef>
              <a:buClrTx/>
              <a:buChar char="Ø"/>
            </a:pPr>
            <a:r>
              <a:rPr lang="en-US" altLang="zh-CN" sz="2400" b="1" strike="noStrike" noProof="1">
                <a:latin typeface="Arial" panose="020B0604020202020204" pitchFamily="34" charset="0"/>
                <a:ea typeface="+mn-ea"/>
                <a:cs typeface="+mn-cs"/>
              </a:rPr>
              <a:t>Wide range first, narrow-range later</a:t>
            </a:r>
            <a:endParaRPr lang="en-US" altLang="zh-CN" sz="2400" b="1" strike="noStrike" noProof="1">
              <a:latin typeface="Arial" panose="020B0604020202020204" pitchFamily="34" charset="0"/>
            </a:endParaRPr>
          </a:p>
          <a:p>
            <a:pPr marL="0" lvl="0" indent="0" eaLnBrk="1" fontAlgn="base" hangingPunct="1">
              <a:spcBef>
                <a:spcPct val="50000"/>
              </a:spcBef>
              <a:buClrTx/>
              <a:buChar char="Ø"/>
            </a:pPr>
            <a:r>
              <a:rPr lang="en-US" altLang="zh-CN" sz="2400" b="1" strike="noStrike" noProof="1">
                <a:latin typeface="Arial" panose="020B0604020202020204" pitchFamily="34" charset="0"/>
                <a:ea typeface="+mn-ea"/>
                <a:cs typeface="+mn-cs"/>
              </a:rPr>
              <a:t>Liner first, non-liner later;</a:t>
            </a:r>
            <a:endParaRPr lang="en-US" altLang="zh-CN" sz="2400" b="1" strike="noStrike" noProof="1">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188868"/>
                                        </p:tgtEl>
                                        <p:attrNameLst>
                                          <p:attrName>style.visibility</p:attrName>
                                        </p:attrNameLst>
                                      </p:cBhvr>
                                      <p:to>
                                        <p:strVal val="visible"/>
                                      </p:to>
                                    </p:set>
                                    <p:animEffect transition="in" filter="diamond(in)">
                                      <p:cBhvr>
                                        <p:cTn id="7" dur="2000"/>
                                        <p:tgtEl>
                                          <p:spTgt spid="1188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86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0"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0"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mj-ea"/>
                <a:cs typeface="+mj-cs"/>
              </a:rPr>
              <a:t>2) Rehydrate IPG Strips</a:t>
            </a:r>
          </a:p>
        </p:txBody>
      </p:sp>
      <p:sp>
        <p:nvSpPr>
          <p:cNvPr id="1195011"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3200" b="0" i="0" u="none" strike="noStrike" kern="0" cap="none" spc="0" normalizeH="0" baseline="0" noProof="0" dirty="0" err="1">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Possive</a:t>
            </a:r>
            <a:r>
              <a:rPr kumimoji="1" lang="en-US" altLang="zh-CN" sz="3200" b="0" i="0" u="none" strike="noStrike" kern="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 rehydration</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mn-ea"/>
              </a:rPr>
              <a:t>On IEF equipment</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mn-ea"/>
              </a:rPr>
              <a:t>Facilitate for large MV protein, while small ones easily go out</a:t>
            </a: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3200" b="0" i="0" u="none" strike="noStrike" kern="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Negative rehydration</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mn-ea"/>
              </a:rPr>
              <a:t> On rehydration tray</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mn-ea"/>
              </a:rPr>
              <a:t>Facilitate for small protein, but not for large ones </a:t>
            </a: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3200" b="0" i="0" u="none" strike="noStrike" kern="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Buffer: same as IEF buffer</a:t>
            </a:r>
          </a:p>
        </p:txBody>
      </p:sp>
      <p:grpSp>
        <p:nvGrpSpPr>
          <p:cNvPr id="17" name="组合 16">
            <a:extLst>
              <a:ext uri="{FF2B5EF4-FFF2-40B4-BE49-F238E27FC236}">
                <a16:creationId xmlns:a16="http://schemas.microsoft.com/office/drawing/2014/main" id="{D0451485-F39A-4951-B4FE-167B896D8774}"/>
              </a:ext>
            </a:extLst>
          </p:cNvPr>
          <p:cNvGrpSpPr/>
          <p:nvPr/>
        </p:nvGrpSpPr>
        <p:grpSpPr>
          <a:xfrm>
            <a:off x="4037670" y="4226970"/>
            <a:ext cx="1172880" cy="508320"/>
            <a:chOff x="4037670" y="4226970"/>
            <a:chExt cx="1172880" cy="508320"/>
          </a:xfrm>
        </p:grpSpPr>
        <mc:AlternateContent xmlns:mc="http://schemas.openxmlformats.org/markup-compatibility/2006" xmlns:p14="http://schemas.microsoft.com/office/powerpoint/2010/main">
          <mc:Choice Requires="p14">
            <p:contentPart p14:bwMode="auto" r:id="rId2">
              <p14:nvContentPartPr>
                <p14:cNvPr id="12" name="墨迹 11">
                  <a:extLst>
                    <a:ext uri="{FF2B5EF4-FFF2-40B4-BE49-F238E27FC236}">
                      <a16:creationId xmlns:a16="http://schemas.microsoft.com/office/drawing/2014/main" id="{426459DF-CCAE-4F09-A87B-2CC33C025049}"/>
                    </a:ext>
                  </a:extLst>
                </p14:cNvPr>
                <p14:cNvContentPartPr/>
                <p14:nvPr/>
              </p14:nvContentPartPr>
              <p14:xfrm>
                <a:off x="4037670" y="4588770"/>
                <a:ext cx="620280" cy="67680"/>
              </p14:xfrm>
            </p:contentPart>
          </mc:Choice>
          <mc:Fallback xmlns="">
            <p:pic>
              <p:nvPicPr>
                <p:cNvPr id="12" name="墨迹 11">
                  <a:extLst>
                    <a:ext uri="{FF2B5EF4-FFF2-40B4-BE49-F238E27FC236}">
                      <a16:creationId xmlns:a16="http://schemas.microsoft.com/office/drawing/2014/main" id="{426459DF-CCAE-4F09-A87B-2CC33C025049}"/>
                    </a:ext>
                  </a:extLst>
                </p:cNvPr>
                <p:cNvPicPr/>
                <p:nvPr/>
              </p:nvPicPr>
              <p:blipFill>
                <a:blip r:embed="rId3"/>
                <a:stretch>
                  <a:fillRect/>
                </a:stretch>
              </p:blipFill>
              <p:spPr>
                <a:xfrm>
                  <a:off x="4019670" y="4570770"/>
                  <a:ext cx="6559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墨迹 12">
                  <a:extLst>
                    <a:ext uri="{FF2B5EF4-FFF2-40B4-BE49-F238E27FC236}">
                      <a16:creationId xmlns:a16="http://schemas.microsoft.com/office/drawing/2014/main" id="{E7CDF69D-1ABF-448B-ADDB-AD2072AD27C1}"/>
                    </a:ext>
                  </a:extLst>
                </p14:cNvPr>
                <p14:cNvContentPartPr/>
                <p14:nvPr/>
              </p14:nvContentPartPr>
              <p14:xfrm>
                <a:off x="4763070" y="4324170"/>
                <a:ext cx="152280" cy="61200"/>
              </p14:xfrm>
            </p:contentPart>
          </mc:Choice>
          <mc:Fallback xmlns="">
            <p:pic>
              <p:nvPicPr>
                <p:cNvPr id="13" name="墨迹 12">
                  <a:extLst>
                    <a:ext uri="{FF2B5EF4-FFF2-40B4-BE49-F238E27FC236}">
                      <a16:creationId xmlns:a16="http://schemas.microsoft.com/office/drawing/2014/main" id="{E7CDF69D-1ABF-448B-ADDB-AD2072AD27C1}"/>
                    </a:ext>
                  </a:extLst>
                </p:cNvPr>
                <p:cNvPicPr/>
                <p:nvPr/>
              </p:nvPicPr>
              <p:blipFill>
                <a:blip r:embed="rId5"/>
                <a:stretch>
                  <a:fillRect/>
                </a:stretch>
              </p:blipFill>
              <p:spPr>
                <a:xfrm>
                  <a:off x="4745430" y="4306170"/>
                  <a:ext cx="1879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墨迹 13">
                  <a:extLst>
                    <a:ext uri="{FF2B5EF4-FFF2-40B4-BE49-F238E27FC236}">
                      <a16:creationId xmlns:a16="http://schemas.microsoft.com/office/drawing/2014/main" id="{7366D034-DB49-48A0-B1F7-77B6D5EF8C1F}"/>
                    </a:ext>
                  </a:extLst>
                </p14:cNvPr>
                <p14:cNvContentPartPr/>
                <p14:nvPr/>
              </p14:nvContentPartPr>
              <p14:xfrm>
                <a:off x="4750110" y="4226970"/>
                <a:ext cx="232200" cy="508320"/>
              </p14:xfrm>
            </p:contentPart>
          </mc:Choice>
          <mc:Fallback xmlns="">
            <p:pic>
              <p:nvPicPr>
                <p:cNvPr id="14" name="墨迹 13">
                  <a:extLst>
                    <a:ext uri="{FF2B5EF4-FFF2-40B4-BE49-F238E27FC236}">
                      <a16:creationId xmlns:a16="http://schemas.microsoft.com/office/drawing/2014/main" id="{7366D034-DB49-48A0-B1F7-77B6D5EF8C1F}"/>
                    </a:ext>
                  </a:extLst>
                </p:cNvPr>
                <p:cNvPicPr/>
                <p:nvPr/>
              </p:nvPicPr>
              <p:blipFill>
                <a:blip r:embed="rId7"/>
                <a:stretch>
                  <a:fillRect/>
                </a:stretch>
              </p:blipFill>
              <p:spPr>
                <a:xfrm>
                  <a:off x="4732110" y="4209330"/>
                  <a:ext cx="26784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墨迹 14">
                  <a:extLst>
                    <a:ext uri="{FF2B5EF4-FFF2-40B4-BE49-F238E27FC236}">
                      <a16:creationId xmlns:a16="http://schemas.microsoft.com/office/drawing/2014/main" id="{EDE5B151-3CBB-43DA-8D54-CE8914881BBE}"/>
                    </a:ext>
                  </a:extLst>
                </p14:cNvPr>
                <p14:cNvContentPartPr/>
                <p14:nvPr/>
              </p14:nvContentPartPr>
              <p14:xfrm>
                <a:off x="4930830" y="4292130"/>
                <a:ext cx="196920" cy="158400"/>
              </p14:xfrm>
            </p:contentPart>
          </mc:Choice>
          <mc:Fallback xmlns="">
            <p:pic>
              <p:nvPicPr>
                <p:cNvPr id="15" name="墨迹 14">
                  <a:extLst>
                    <a:ext uri="{FF2B5EF4-FFF2-40B4-BE49-F238E27FC236}">
                      <a16:creationId xmlns:a16="http://schemas.microsoft.com/office/drawing/2014/main" id="{EDE5B151-3CBB-43DA-8D54-CE8914881BBE}"/>
                    </a:ext>
                  </a:extLst>
                </p:cNvPr>
                <p:cNvPicPr/>
                <p:nvPr/>
              </p:nvPicPr>
              <p:blipFill>
                <a:blip r:embed="rId9"/>
                <a:stretch>
                  <a:fillRect/>
                </a:stretch>
              </p:blipFill>
              <p:spPr>
                <a:xfrm>
                  <a:off x="4913190" y="4274490"/>
                  <a:ext cx="232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墨迹 15">
                  <a:extLst>
                    <a:ext uri="{FF2B5EF4-FFF2-40B4-BE49-F238E27FC236}">
                      <a16:creationId xmlns:a16="http://schemas.microsoft.com/office/drawing/2014/main" id="{A850280F-C151-415F-B64D-F1DEF1716AE1}"/>
                    </a:ext>
                  </a:extLst>
                </p14:cNvPr>
                <p14:cNvContentPartPr/>
                <p14:nvPr/>
              </p14:nvContentPartPr>
              <p14:xfrm>
                <a:off x="5076990" y="4381770"/>
                <a:ext cx="133560" cy="176760"/>
              </p14:xfrm>
            </p:contentPart>
          </mc:Choice>
          <mc:Fallback xmlns="">
            <p:pic>
              <p:nvPicPr>
                <p:cNvPr id="16" name="墨迹 15">
                  <a:extLst>
                    <a:ext uri="{FF2B5EF4-FFF2-40B4-BE49-F238E27FC236}">
                      <a16:creationId xmlns:a16="http://schemas.microsoft.com/office/drawing/2014/main" id="{A850280F-C151-415F-B64D-F1DEF1716AE1}"/>
                    </a:ext>
                  </a:extLst>
                </p:cNvPr>
                <p:cNvPicPr/>
                <p:nvPr/>
              </p:nvPicPr>
              <p:blipFill>
                <a:blip r:embed="rId11"/>
                <a:stretch>
                  <a:fillRect/>
                </a:stretch>
              </p:blipFill>
              <p:spPr>
                <a:xfrm>
                  <a:off x="5059350" y="4363770"/>
                  <a:ext cx="169200" cy="21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8" name="墨迹 17">
                <a:extLst>
                  <a:ext uri="{FF2B5EF4-FFF2-40B4-BE49-F238E27FC236}">
                    <a16:creationId xmlns:a16="http://schemas.microsoft.com/office/drawing/2014/main" id="{B9281F5F-2770-4B5C-9B18-B8EAB505D136}"/>
                  </a:ext>
                </a:extLst>
              </p14:cNvPr>
              <p14:cNvContentPartPr/>
              <p14:nvPr/>
            </p14:nvContentPartPr>
            <p14:xfrm>
              <a:off x="5328990" y="4129770"/>
              <a:ext cx="92160" cy="84960"/>
            </p14:xfrm>
          </p:contentPart>
        </mc:Choice>
        <mc:Fallback xmlns="">
          <p:pic>
            <p:nvPicPr>
              <p:cNvPr id="18" name="墨迹 17">
                <a:extLst>
                  <a:ext uri="{FF2B5EF4-FFF2-40B4-BE49-F238E27FC236}">
                    <a16:creationId xmlns:a16="http://schemas.microsoft.com/office/drawing/2014/main" id="{B9281F5F-2770-4B5C-9B18-B8EAB505D136}"/>
                  </a:ext>
                </a:extLst>
              </p:cNvPr>
              <p:cNvPicPr/>
              <p:nvPr/>
            </p:nvPicPr>
            <p:blipFill>
              <a:blip r:embed="rId13"/>
              <a:stretch>
                <a:fillRect/>
              </a:stretch>
            </p:blipFill>
            <p:spPr>
              <a:xfrm>
                <a:off x="5310990" y="4111770"/>
                <a:ext cx="1278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墨迹 18">
                <a:extLst>
                  <a:ext uri="{FF2B5EF4-FFF2-40B4-BE49-F238E27FC236}">
                    <a16:creationId xmlns:a16="http://schemas.microsoft.com/office/drawing/2014/main" id="{69404B72-C5C9-4956-8598-028EA367E78F}"/>
                  </a:ext>
                </a:extLst>
              </p14:cNvPr>
              <p14:cNvContentPartPr/>
              <p14:nvPr/>
            </p14:nvContentPartPr>
            <p14:xfrm>
              <a:off x="5340870" y="4202850"/>
              <a:ext cx="23400" cy="116280"/>
            </p14:xfrm>
          </p:contentPart>
        </mc:Choice>
        <mc:Fallback xmlns="">
          <p:pic>
            <p:nvPicPr>
              <p:cNvPr id="19" name="墨迹 18">
                <a:extLst>
                  <a:ext uri="{FF2B5EF4-FFF2-40B4-BE49-F238E27FC236}">
                    <a16:creationId xmlns:a16="http://schemas.microsoft.com/office/drawing/2014/main" id="{69404B72-C5C9-4956-8598-028EA367E78F}"/>
                  </a:ext>
                </a:extLst>
              </p:cNvPr>
              <p:cNvPicPr/>
              <p:nvPr/>
            </p:nvPicPr>
            <p:blipFill>
              <a:blip r:embed="rId15"/>
              <a:stretch>
                <a:fillRect/>
              </a:stretch>
            </p:blipFill>
            <p:spPr>
              <a:xfrm>
                <a:off x="5322870" y="4185210"/>
                <a:ext cx="590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墨迹 19">
                <a:extLst>
                  <a:ext uri="{FF2B5EF4-FFF2-40B4-BE49-F238E27FC236}">
                    <a16:creationId xmlns:a16="http://schemas.microsoft.com/office/drawing/2014/main" id="{48BD2F1C-9C3B-46C6-8D7D-CF4447F57F94}"/>
                  </a:ext>
                </a:extLst>
              </p14:cNvPr>
              <p14:cNvContentPartPr/>
              <p14:nvPr/>
            </p14:nvContentPartPr>
            <p14:xfrm>
              <a:off x="5397750" y="4127970"/>
              <a:ext cx="142200" cy="246960"/>
            </p14:xfrm>
          </p:contentPart>
        </mc:Choice>
        <mc:Fallback xmlns="">
          <p:pic>
            <p:nvPicPr>
              <p:cNvPr id="20" name="墨迹 19">
                <a:extLst>
                  <a:ext uri="{FF2B5EF4-FFF2-40B4-BE49-F238E27FC236}">
                    <a16:creationId xmlns:a16="http://schemas.microsoft.com/office/drawing/2014/main" id="{48BD2F1C-9C3B-46C6-8D7D-CF4447F57F94}"/>
                  </a:ext>
                </a:extLst>
              </p:cNvPr>
              <p:cNvPicPr/>
              <p:nvPr/>
            </p:nvPicPr>
            <p:blipFill>
              <a:blip r:embed="rId17"/>
              <a:stretch>
                <a:fillRect/>
              </a:stretch>
            </p:blipFill>
            <p:spPr>
              <a:xfrm>
                <a:off x="5379750" y="4110330"/>
                <a:ext cx="1778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墨迹 20">
                <a:extLst>
                  <a:ext uri="{FF2B5EF4-FFF2-40B4-BE49-F238E27FC236}">
                    <a16:creationId xmlns:a16="http://schemas.microsoft.com/office/drawing/2014/main" id="{2C7DD54E-E043-4BD2-821F-AE650943946E}"/>
                  </a:ext>
                </a:extLst>
              </p14:cNvPr>
              <p14:cNvContentPartPr/>
              <p14:nvPr/>
            </p14:nvContentPartPr>
            <p14:xfrm>
              <a:off x="5445630" y="4210050"/>
              <a:ext cx="12600" cy="47520"/>
            </p14:xfrm>
          </p:contentPart>
        </mc:Choice>
        <mc:Fallback xmlns="">
          <p:pic>
            <p:nvPicPr>
              <p:cNvPr id="21" name="墨迹 20">
                <a:extLst>
                  <a:ext uri="{FF2B5EF4-FFF2-40B4-BE49-F238E27FC236}">
                    <a16:creationId xmlns:a16="http://schemas.microsoft.com/office/drawing/2014/main" id="{2C7DD54E-E043-4BD2-821F-AE650943946E}"/>
                  </a:ext>
                </a:extLst>
              </p:cNvPr>
              <p:cNvPicPr/>
              <p:nvPr/>
            </p:nvPicPr>
            <p:blipFill>
              <a:blip r:embed="rId19"/>
              <a:stretch>
                <a:fillRect/>
              </a:stretch>
            </p:blipFill>
            <p:spPr>
              <a:xfrm>
                <a:off x="5427630" y="4192410"/>
                <a:ext cx="482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墨迹 21">
                <a:extLst>
                  <a:ext uri="{FF2B5EF4-FFF2-40B4-BE49-F238E27FC236}">
                    <a16:creationId xmlns:a16="http://schemas.microsoft.com/office/drawing/2014/main" id="{7FB1123D-24A7-4933-8511-29895403CC19}"/>
                  </a:ext>
                </a:extLst>
              </p14:cNvPr>
              <p14:cNvContentPartPr/>
              <p14:nvPr/>
            </p14:nvContentPartPr>
            <p14:xfrm>
              <a:off x="5242230" y="4280250"/>
              <a:ext cx="352080" cy="23760"/>
            </p14:xfrm>
          </p:contentPart>
        </mc:Choice>
        <mc:Fallback xmlns="">
          <p:pic>
            <p:nvPicPr>
              <p:cNvPr id="22" name="墨迹 21">
                <a:extLst>
                  <a:ext uri="{FF2B5EF4-FFF2-40B4-BE49-F238E27FC236}">
                    <a16:creationId xmlns:a16="http://schemas.microsoft.com/office/drawing/2014/main" id="{7FB1123D-24A7-4933-8511-29895403CC19}"/>
                  </a:ext>
                </a:extLst>
              </p:cNvPr>
              <p:cNvPicPr/>
              <p:nvPr/>
            </p:nvPicPr>
            <p:blipFill>
              <a:blip r:embed="rId21"/>
              <a:stretch>
                <a:fillRect/>
              </a:stretch>
            </p:blipFill>
            <p:spPr>
              <a:xfrm>
                <a:off x="5224590" y="4262250"/>
                <a:ext cx="38772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墨迹 22">
                <a:extLst>
                  <a:ext uri="{FF2B5EF4-FFF2-40B4-BE49-F238E27FC236}">
                    <a16:creationId xmlns:a16="http://schemas.microsoft.com/office/drawing/2014/main" id="{7E5938A8-FD8C-4C66-A440-8CF7239D6460}"/>
                  </a:ext>
                </a:extLst>
              </p14:cNvPr>
              <p14:cNvContentPartPr/>
              <p14:nvPr/>
            </p14:nvContentPartPr>
            <p14:xfrm>
              <a:off x="5327910" y="4291050"/>
              <a:ext cx="167760" cy="218520"/>
            </p14:xfrm>
          </p:contentPart>
        </mc:Choice>
        <mc:Fallback xmlns="">
          <p:pic>
            <p:nvPicPr>
              <p:cNvPr id="23" name="墨迹 22">
                <a:extLst>
                  <a:ext uri="{FF2B5EF4-FFF2-40B4-BE49-F238E27FC236}">
                    <a16:creationId xmlns:a16="http://schemas.microsoft.com/office/drawing/2014/main" id="{7E5938A8-FD8C-4C66-A440-8CF7239D6460}"/>
                  </a:ext>
                </a:extLst>
              </p:cNvPr>
              <p:cNvPicPr/>
              <p:nvPr/>
            </p:nvPicPr>
            <p:blipFill>
              <a:blip r:embed="rId23"/>
              <a:stretch>
                <a:fillRect/>
              </a:stretch>
            </p:blipFill>
            <p:spPr>
              <a:xfrm>
                <a:off x="5309910" y="4273410"/>
                <a:ext cx="2034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墨迹 23">
                <a:extLst>
                  <a:ext uri="{FF2B5EF4-FFF2-40B4-BE49-F238E27FC236}">
                    <a16:creationId xmlns:a16="http://schemas.microsoft.com/office/drawing/2014/main" id="{13B1D78B-DAA9-42CA-95E5-25E0AA7D22A9}"/>
                  </a:ext>
                </a:extLst>
              </p14:cNvPr>
              <p14:cNvContentPartPr/>
              <p14:nvPr/>
            </p14:nvContentPartPr>
            <p14:xfrm>
              <a:off x="5377590" y="4406250"/>
              <a:ext cx="221040" cy="108720"/>
            </p14:xfrm>
          </p:contentPart>
        </mc:Choice>
        <mc:Fallback xmlns="">
          <p:pic>
            <p:nvPicPr>
              <p:cNvPr id="24" name="墨迹 23">
                <a:extLst>
                  <a:ext uri="{FF2B5EF4-FFF2-40B4-BE49-F238E27FC236}">
                    <a16:creationId xmlns:a16="http://schemas.microsoft.com/office/drawing/2014/main" id="{13B1D78B-DAA9-42CA-95E5-25E0AA7D22A9}"/>
                  </a:ext>
                </a:extLst>
              </p:cNvPr>
              <p:cNvPicPr/>
              <p:nvPr/>
            </p:nvPicPr>
            <p:blipFill>
              <a:blip r:embed="rId25"/>
              <a:stretch>
                <a:fillRect/>
              </a:stretch>
            </p:blipFill>
            <p:spPr>
              <a:xfrm>
                <a:off x="5359590" y="4388610"/>
                <a:ext cx="2566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墨迹 24">
                <a:extLst>
                  <a:ext uri="{FF2B5EF4-FFF2-40B4-BE49-F238E27FC236}">
                    <a16:creationId xmlns:a16="http://schemas.microsoft.com/office/drawing/2014/main" id="{ADCD89AB-6FA2-45A6-945A-ABB41FF78A73}"/>
                  </a:ext>
                </a:extLst>
              </p14:cNvPr>
              <p14:cNvContentPartPr/>
              <p14:nvPr/>
            </p14:nvContentPartPr>
            <p14:xfrm>
              <a:off x="5409990" y="4466730"/>
              <a:ext cx="32760" cy="52920"/>
            </p14:xfrm>
          </p:contentPart>
        </mc:Choice>
        <mc:Fallback xmlns="">
          <p:pic>
            <p:nvPicPr>
              <p:cNvPr id="25" name="墨迹 24">
                <a:extLst>
                  <a:ext uri="{FF2B5EF4-FFF2-40B4-BE49-F238E27FC236}">
                    <a16:creationId xmlns:a16="http://schemas.microsoft.com/office/drawing/2014/main" id="{ADCD89AB-6FA2-45A6-945A-ABB41FF78A73}"/>
                  </a:ext>
                </a:extLst>
              </p:cNvPr>
              <p:cNvPicPr/>
              <p:nvPr/>
            </p:nvPicPr>
            <p:blipFill>
              <a:blip r:embed="rId27"/>
              <a:stretch>
                <a:fillRect/>
              </a:stretch>
            </p:blipFill>
            <p:spPr>
              <a:xfrm>
                <a:off x="5391990" y="4448730"/>
                <a:ext cx="684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墨迹 25">
                <a:extLst>
                  <a:ext uri="{FF2B5EF4-FFF2-40B4-BE49-F238E27FC236}">
                    <a16:creationId xmlns:a16="http://schemas.microsoft.com/office/drawing/2014/main" id="{187A7243-B7D0-455D-B9C7-1118AC254B9E}"/>
                  </a:ext>
                </a:extLst>
              </p14:cNvPr>
              <p14:cNvContentPartPr/>
              <p14:nvPr/>
            </p14:nvContentPartPr>
            <p14:xfrm>
              <a:off x="5423670" y="4459890"/>
              <a:ext cx="59400" cy="92520"/>
            </p14:xfrm>
          </p:contentPart>
        </mc:Choice>
        <mc:Fallback xmlns="">
          <p:pic>
            <p:nvPicPr>
              <p:cNvPr id="26" name="墨迹 25">
                <a:extLst>
                  <a:ext uri="{FF2B5EF4-FFF2-40B4-BE49-F238E27FC236}">
                    <a16:creationId xmlns:a16="http://schemas.microsoft.com/office/drawing/2014/main" id="{187A7243-B7D0-455D-B9C7-1118AC254B9E}"/>
                  </a:ext>
                </a:extLst>
              </p:cNvPr>
              <p:cNvPicPr/>
              <p:nvPr/>
            </p:nvPicPr>
            <p:blipFill>
              <a:blip r:embed="rId29"/>
              <a:stretch>
                <a:fillRect/>
              </a:stretch>
            </p:blipFill>
            <p:spPr>
              <a:xfrm>
                <a:off x="5405670" y="4441890"/>
                <a:ext cx="950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墨迹 26">
                <a:extLst>
                  <a:ext uri="{FF2B5EF4-FFF2-40B4-BE49-F238E27FC236}">
                    <a16:creationId xmlns:a16="http://schemas.microsoft.com/office/drawing/2014/main" id="{F7525284-9FFB-4794-BEFA-728F25BEAF44}"/>
                  </a:ext>
                </a:extLst>
              </p14:cNvPr>
              <p14:cNvContentPartPr/>
              <p14:nvPr/>
            </p14:nvContentPartPr>
            <p14:xfrm>
              <a:off x="5264910" y="4522890"/>
              <a:ext cx="461520" cy="67680"/>
            </p14:xfrm>
          </p:contentPart>
        </mc:Choice>
        <mc:Fallback xmlns="">
          <p:pic>
            <p:nvPicPr>
              <p:cNvPr id="27" name="墨迹 26">
                <a:extLst>
                  <a:ext uri="{FF2B5EF4-FFF2-40B4-BE49-F238E27FC236}">
                    <a16:creationId xmlns:a16="http://schemas.microsoft.com/office/drawing/2014/main" id="{F7525284-9FFB-4794-BEFA-728F25BEAF44}"/>
                  </a:ext>
                </a:extLst>
              </p:cNvPr>
              <p:cNvPicPr/>
              <p:nvPr/>
            </p:nvPicPr>
            <p:blipFill>
              <a:blip r:embed="rId31"/>
              <a:stretch>
                <a:fillRect/>
              </a:stretch>
            </p:blipFill>
            <p:spPr>
              <a:xfrm>
                <a:off x="5247270" y="4504890"/>
                <a:ext cx="497160" cy="10332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a:xfrm>
            <a:off x="1145540" y="228600"/>
            <a:ext cx="7819390" cy="762000"/>
          </a:xfrm>
        </p:spPr>
        <p:txBody>
          <a:bodyPr vert="horz" wrap="square" lIns="92075" tIns="46038" rIns="92075" bIns="46038" numCol="1" anchor="ctr" anchorCtr="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mj-ea"/>
                <a:cs typeface="+mj-cs"/>
              </a:rPr>
              <a:t>3.1  Two Dimentional Electrophoresis </a:t>
            </a:r>
            <a:r>
              <a:rPr kumimoji="1" lang="en-US" sz="3200" b="1" i="0" u="none" strike="noStrike" kern="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mj-ea"/>
                <a:cs typeface="+mj-cs"/>
              </a:rPr>
              <a:t>(2DE)</a:t>
            </a:r>
            <a:r>
              <a:rPr kumimoji="1" lang="en-US" sz="3200" b="0" i="0" u="none" strike="noStrike" kern="0" cap="none" spc="0" normalizeH="0" baseline="0" noProof="0">
                <a:ln>
                  <a:noFill/>
                </a:ln>
                <a:solidFill>
                  <a:srgbClr val="FF0000"/>
                </a:solidFill>
                <a:effectLst>
                  <a:outerShdw blurRad="38100" dist="38100" dir="2700000" algn="tl">
                    <a:srgbClr val="000000"/>
                  </a:outerShdw>
                </a:effectLst>
                <a:uLnTx/>
                <a:uFillTx/>
                <a:latin typeface="+mj-lt"/>
                <a:ea typeface="+mj-ea"/>
                <a:cs typeface="+mj-cs"/>
              </a:rPr>
              <a:t> </a:t>
            </a:r>
            <a:endParaRPr kumimoji="1" lang="en-US" altLang="zh-CN" sz="3200" b="0" i="0" u="none" strike="noStrike" kern="0" cap="none" spc="0" normalizeH="0" baseline="0" noProof="0">
              <a:ln>
                <a:noFill/>
              </a:ln>
              <a:solidFill>
                <a:srgbClr val="FF0000"/>
              </a:solidFill>
              <a:effectLst>
                <a:outerShdw blurRad="38100" dist="38100" dir="2700000" algn="tl">
                  <a:srgbClr val="000000"/>
                </a:outerShdw>
              </a:effectLst>
              <a:uLnTx/>
              <a:uFillTx/>
              <a:latin typeface="+mj-lt"/>
              <a:ea typeface="+mj-ea"/>
              <a:cs typeface="+mj-cs"/>
            </a:endParaRPr>
          </a:p>
        </p:txBody>
      </p:sp>
      <p:sp>
        <p:nvSpPr>
          <p:cNvPr id="414723" name="Rectangle 3"/>
          <p:cNvSpPr>
            <a:spLocks noGrp="1" noChangeArrowheads="1"/>
          </p:cNvSpPr>
          <p:nvPr>
            <p:ph idx="1"/>
          </p:nvPr>
        </p:nvSpPr>
        <p:spPr>
          <a:xfrm>
            <a:off x="4476115" y="1641475"/>
            <a:ext cx="4488815" cy="44545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3200" b="0"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Simultaneous separation and detection of ~2000 proteins on a 20x25 cm gel</a:t>
            </a: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3200" b="0"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Up to 10,000 proteins can be seen using optimized protocols</a:t>
            </a:r>
            <a:endParaRPr kumimoji="1" lang="en-US" altLang="zh-CN" sz="2800" b="0" i="0" u="none" strike="noStrike" kern="0" cap="none" spc="0" normalizeH="0" baseline="0" noProof="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grpSp>
        <p:nvGrpSpPr>
          <p:cNvPr id="8195" name="Group 4"/>
          <p:cNvGrpSpPr/>
          <p:nvPr/>
        </p:nvGrpSpPr>
        <p:grpSpPr>
          <a:xfrm>
            <a:off x="468313" y="1844675"/>
            <a:ext cx="3875087" cy="3962400"/>
            <a:chOff x="3360" y="1344"/>
            <a:chExt cx="1488" cy="1536"/>
          </a:xfrm>
        </p:grpSpPr>
        <p:pic>
          <p:nvPicPr>
            <p:cNvPr id="8196" name="Picture 5"/>
            <p:cNvPicPr>
              <a:picLocks noChangeAspect="1"/>
            </p:cNvPicPr>
            <p:nvPr/>
          </p:nvPicPr>
          <p:blipFill>
            <a:blip r:embed="rId3"/>
            <a:stretch>
              <a:fillRect/>
            </a:stretch>
          </p:blipFill>
          <p:spPr>
            <a:xfrm>
              <a:off x="3360" y="1344"/>
              <a:ext cx="1463" cy="1536"/>
            </a:xfrm>
            <a:prstGeom prst="rect">
              <a:avLst/>
            </a:prstGeom>
            <a:noFill/>
            <a:ln w="9525">
              <a:noFill/>
            </a:ln>
          </p:spPr>
        </p:pic>
        <p:sp>
          <p:nvSpPr>
            <p:cNvPr id="5126" name="Rectangle 6"/>
            <p:cNvSpPr/>
            <p:nvPr/>
          </p:nvSpPr>
          <p:spPr>
            <a:xfrm>
              <a:off x="3360" y="1344"/>
              <a:ext cx="1488" cy="1536"/>
            </a:xfrm>
            <a:prstGeom prst="rect">
              <a:avLst/>
            </a:prstGeom>
            <a:noFill/>
            <a:ln w="762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grpSp>
        <p:nvGrpSpPr>
          <p:cNvPr id="18" name="组合 17">
            <a:extLst>
              <a:ext uri="{FF2B5EF4-FFF2-40B4-BE49-F238E27FC236}">
                <a16:creationId xmlns:a16="http://schemas.microsoft.com/office/drawing/2014/main" id="{A8ECD9F2-4BE2-4B59-AD93-7E99491B57D7}"/>
              </a:ext>
            </a:extLst>
          </p:cNvPr>
          <p:cNvGrpSpPr/>
          <p:nvPr/>
        </p:nvGrpSpPr>
        <p:grpSpPr>
          <a:xfrm>
            <a:off x="7339950" y="1652250"/>
            <a:ext cx="1254960" cy="552960"/>
            <a:chOff x="7339950" y="1652250"/>
            <a:chExt cx="1254960" cy="552960"/>
          </a:xfrm>
        </p:grpSpPr>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0AF4DC24-9A13-40FD-B3B7-6304381711ED}"/>
                    </a:ext>
                  </a:extLst>
                </p14:cNvPr>
                <p14:cNvContentPartPr/>
                <p14:nvPr/>
              </p14:nvContentPartPr>
              <p14:xfrm>
                <a:off x="7339950" y="1767090"/>
                <a:ext cx="54360" cy="300960"/>
              </p14:xfrm>
            </p:contentPart>
          </mc:Choice>
          <mc:Fallback xmlns="">
            <p:pic>
              <p:nvPicPr>
                <p:cNvPr id="2" name="墨迹 1">
                  <a:extLst>
                    <a:ext uri="{FF2B5EF4-FFF2-40B4-BE49-F238E27FC236}">
                      <a16:creationId xmlns:a16="http://schemas.microsoft.com/office/drawing/2014/main" id="{0AF4DC24-9A13-40FD-B3B7-6304381711ED}"/>
                    </a:ext>
                  </a:extLst>
                </p:cNvPr>
                <p:cNvPicPr/>
                <p:nvPr/>
              </p:nvPicPr>
              <p:blipFill>
                <a:blip r:embed="rId5"/>
                <a:stretch>
                  <a:fillRect/>
                </a:stretch>
              </p:blipFill>
              <p:spPr>
                <a:xfrm>
                  <a:off x="7322310" y="1749450"/>
                  <a:ext cx="9000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3F0A44AB-77CB-496C-93DF-AD2422516729}"/>
                    </a:ext>
                  </a:extLst>
                </p14:cNvPr>
                <p14:cNvContentPartPr/>
                <p14:nvPr/>
              </p14:nvContentPartPr>
              <p14:xfrm>
                <a:off x="7436070" y="1652250"/>
                <a:ext cx="264240" cy="552960"/>
              </p14:xfrm>
            </p:contentPart>
          </mc:Choice>
          <mc:Fallback xmlns="">
            <p:pic>
              <p:nvPicPr>
                <p:cNvPr id="3" name="墨迹 2">
                  <a:extLst>
                    <a:ext uri="{FF2B5EF4-FFF2-40B4-BE49-F238E27FC236}">
                      <a16:creationId xmlns:a16="http://schemas.microsoft.com/office/drawing/2014/main" id="{3F0A44AB-77CB-496C-93DF-AD2422516729}"/>
                    </a:ext>
                  </a:extLst>
                </p:cNvPr>
                <p:cNvPicPr/>
                <p:nvPr/>
              </p:nvPicPr>
              <p:blipFill>
                <a:blip r:embed="rId7"/>
                <a:stretch>
                  <a:fillRect/>
                </a:stretch>
              </p:blipFill>
              <p:spPr>
                <a:xfrm>
                  <a:off x="7418070" y="1634610"/>
                  <a:ext cx="29988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墨迹 3">
                  <a:extLst>
                    <a:ext uri="{FF2B5EF4-FFF2-40B4-BE49-F238E27FC236}">
                      <a16:creationId xmlns:a16="http://schemas.microsoft.com/office/drawing/2014/main" id="{2971D0EB-6F71-43D4-BCC0-33B9F5C8FAFF}"/>
                    </a:ext>
                  </a:extLst>
                </p14:cNvPr>
                <p14:cNvContentPartPr/>
                <p14:nvPr/>
              </p14:nvContentPartPr>
              <p14:xfrm>
                <a:off x="7423110" y="1848810"/>
                <a:ext cx="183600" cy="15840"/>
              </p14:xfrm>
            </p:contentPart>
          </mc:Choice>
          <mc:Fallback xmlns="">
            <p:pic>
              <p:nvPicPr>
                <p:cNvPr id="4" name="墨迹 3">
                  <a:extLst>
                    <a:ext uri="{FF2B5EF4-FFF2-40B4-BE49-F238E27FC236}">
                      <a16:creationId xmlns:a16="http://schemas.microsoft.com/office/drawing/2014/main" id="{2971D0EB-6F71-43D4-BCC0-33B9F5C8FAFF}"/>
                    </a:ext>
                  </a:extLst>
                </p:cNvPr>
                <p:cNvPicPr/>
                <p:nvPr/>
              </p:nvPicPr>
              <p:blipFill>
                <a:blip r:embed="rId9"/>
                <a:stretch>
                  <a:fillRect/>
                </a:stretch>
              </p:blipFill>
              <p:spPr>
                <a:xfrm>
                  <a:off x="7405470" y="1830810"/>
                  <a:ext cx="2192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墨迹 4">
                  <a:extLst>
                    <a:ext uri="{FF2B5EF4-FFF2-40B4-BE49-F238E27FC236}">
                      <a16:creationId xmlns:a16="http://schemas.microsoft.com/office/drawing/2014/main" id="{745423A5-A237-43AC-A717-1F2FB805598C}"/>
                    </a:ext>
                  </a:extLst>
                </p14:cNvPr>
                <p14:cNvContentPartPr/>
                <p14:nvPr/>
              </p14:nvContentPartPr>
              <p14:xfrm>
                <a:off x="7454790" y="1925130"/>
                <a:ext cx="155160" cy="169200"/>
              </p14:xfrm>
            </p:contentPart>
          </mc:Choice>
          <mc:Fallback xmlns="">
            <p:pic>
              <p:nvPicPr>
                <p:cNvPr id="5" name="墨迹 4">
                  <a:extLst>
                    <a:ext uri="{FF2B5EF4-FFF2-40B4-BE49-F238E27FC236}">
                      <a16:creationId xmlns:a16="http://schemas.microsoft.com/office/drawing/2014/main" id="{745423A5-A237-43AC-A717-1F2FB805598C}"/>
                    </a:ext>
                  </a:extLst>
                </p:cNvPr>
                <p:cNvPicPr/>
                <p:nvPr/>
              </p:nvPicPr>
              <p:blipFill>
                <a:blip r:embed="rId11"/>
                <a:stretch>
                  <a:fillRect/>
                </a:stretch>
              </p:blipFill>
              <p:spPr>
                <a:xfrm>
                  <a:off x="7436790" y="1907130"/>
                  <a:ext cx="1908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墨迹 5">
                  <a:extLst>
                    <a:ext uri="{FF2B5EF4-FFF2-40B4-BE49-F238E27FC236}">
                      <a16:creationId xmlns:a16="http://schemas.microsoft.com/office/drawing/2014/main" id="{B76A2BAF-4009-4D00-AB7B-CB601DFCB143}"/>
                    </a:ext>
                  </a:extLst>
                </p14:cNvPr>
                <p14:cNvContentPartPr/>
                <p14:nvPr/>
              </p14:nvContentPartPr>
              <p14:xfrm>
                <a:off x="7765470" y="1780770"/>
                <a:ext cx="27360" cy="190800"/>
              </p14:xfrm>
            </p:contentPart>
          </mc:Choice>
          <mc:Fallback xmlns="">
            <p:pic>
              <p:nvPicPr>
                <p:cNvPr id="6" name="墨迹 5">
                  <a:extLst>
                    <a:ext uri="{FF2B5EF4-FFF2-40B4-BE49-F238E27FC236}">
                      <a16:creationId xmlns:a16="http://schemas.microsoft.com/office/drawing/2014/main" id="{B76A2BAF-4009-4D00-AB7B-CB601DFCB143}"/>
                    </a:ext>
                  </a:extLst>
                </p:cNvPr>
                <p:cNvPicPr/>
                <p:nvPr/>
              </p:nvPicPr>
              <p:blipFill>
                <a:blip r:embed="rId13"/>
                <a:stretch>
                  <a:fillRect/>
                </a:stretch>
              </p:blipFill>
              <p:spPr>
                <a:xfrm>
                  <a:off x="7747470" y="1762770"/>
                  <a:ext cx="630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墨迹 6">
                  <a:extLst>
                    <a:ext uri="{FF2B5EF4-FFF2-40B4-BE49-F238E27FC236}">
                      <a16:creationId xmlns:a16="http://schemas.microsoft.com/office/drawing/2014/main" id="{709E9AC0-8C85-45FB-8044-B5D632CEC208}"/>
                    </a:ext>
                  </a:extLst>
                </p14:cNvPr>
                <p14:cNvContentPartPr/>
                <p14:nvPr/>
              </p14:nvContentPartPr>
              <p14:xfrm>
                <a:off x="7787790" y="1710930"/>
                <a:ext cx="145800" cy="282600"/>
              </p14:xfrm>
            </p:contentPart>
          </mc:Choice>
          <mc:Fallback xmlns="">
            <p:pic>
              <p:nvPicPr>
                <p:cNvPr id="7" name="墨迹 6">
                  <a:extLst>
                    <a:ext uri="{FF2B5EF4-FFF2-40B4-BE49-F238E27FC236}">
                      <a16:creationId xmlns:a16="http://schemas.microsoft.com/office/drawing/2014/main" id="{709E9AC0-8C85-45FB-8044-B5D632CEC208}"/>
                    </a:ext>
                  </a:extLst>
                </p:cNvPr>
                <p:cNvPicPr/>
                <p:nvPr/>
              </p:nvPicPr>
              <p:blipFill>
                <a:blip r:embed="rId15"/>
                <a:stretch>
                  <a:fillRect/>
                </a:stretch>
              </p:blipFill>
              <p:spPr>
                <a:xfrm>
                  <a:off x="7770150" y="1692930"/>
                  <a:ext cx="1814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墨迹 7">
                  <a:extLst>
                    <a:ext uri="{FF2B5EF4-FFF2-40B4-BE49-F238E27FC236}">
                      <a16:creationId xmlns:a16="http://schemas.microsoft.com/office/drawing/2014/main" id="{25FCCD7C-93C7-4436-9B55-FE216B4FC390}"/>
                    </a:ext>
                  </a:extLst>
                </p14:cNvPr>
                <p14:cNvContentPartPr/>
                <p14:nvPr/>
              </p14:nvContentPartPr>
              <p14:xfrm>
                <a:off x="7814430" y="1875810"/>
                <a:ext cx="99000" cy="5760"/>
              </p14:xfrm>
            </p:contentPart>
          </mc:Choice>
          <mc:Fallback xmlns="">
            <p:pic>
              <p:nvPicPr>
                <p:cNvPr id="8" name="墨迹 7">
                  <a:extLst>
                    <a:ext uri="{FF2B5EF4-FFF2-40B4-BE49-F238E27FC236}">
                      <a16:creationId xmlns:a16="http://schemas.microsoft.com/office/drawing/2014/main" id="{25FCCD7C-93C7-4436-9B55-FE216B4FC390}"/>
                    </a:ext>
                  </a:extLst>
                </p:cNvPr>
                <p:cNvPicPr/>
                <p:nvPr/>
              </p:nvPicPr>
              <p:blipFill>
                <a:blip r:embed="rId17"/>
                <a:stretch>
                  <a:fillRect/>
                </a:stretch>
              </p:blipFill>
              <p:spPr>
                <a:xfrm>
                  <a:off x="7796790" y="1858170"/>
                  <a:ext cx="1346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墨迹 8">
                  <a:extLst>
                    <a:ext uri="{FF2B5EF4-FFF2-40B4-BE49-F238E27FC236}">
                      <a16:creationId xmlns:a16="http://schemas.microsoft.com/office/drawing/2014/main" id="{75227E02-32D8-4AF4-AA40-2F7E37EECBAD}"/>
                    </a:ext>
                  </a:extLst>
                </p14:cNvPr>
                <p14:cNvContentPartPr/>
                <p14:nvPr/>
              </p14:nvContentPartPr>
              <p14:xfrm>
                <a:off x="7802550" y="1948530"/>
                <a:ext cx="117000" cy="47160"/>
              </p14:xfrm>
            </p:contentPart>
          </mc:Choice>
          <mc:Fallback xmlns="">
            <p:pic>
              <p:nvPicPr>
                <p:cNvPr id="9" name="墨迹 8">
                  <a:extLst>
                    <a:ext uri="{FF2B5EF4-FFF2-40B4-BE49-F238E27FC236}">
                      <a16:creationId xmlns:a16="http://schemas.microsoft.com/office/drawing/2014/main" id="{75227E02-32D8-4AF4-AA40-2F7E37EECBAD}"/>
                    </a:ext>
                  </a:extLst>
                </p:cNvPr>
                <p:cNvPicPr/>
                <p:nvPr/>
              </p:nvPicPr>
              <p:blipFill>
                <a:blip r:embed="rId19"/>
                <a:stretch>
                  <a:fillRect/>
                </a:stretch>
              </p:blipFill>
              <p:spPr>
                <a:xfrm>
                  <a:off x="7784910" y="1930890"/>
                  <a:ext cx="1526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墨迹 9">
                  <a:extLst>
                    <a:ext uri="{FF2B5EF4-FFF2-40B4-BE49-F238E27FC236}">
                      <a16:creationId xmlns:a16="http://schemas.microsoft.com/office/drawing/2014/main" id="{F4AFA302-684D-48A0-B93B-B87FB8A182A0}"/>
                    </a:ext>
                  </a:extLst>
                </p14:cNvPr>
                <p14:cNvContentPartPr/>
                <p14:nvPr/>
              </p14:nvContentPartPr>
              <p14:xfrm>
                <a:off x="7951230" y="1812810"/>
                <a:ext cx="200160" cy="86040"/>
              </p14:xfrm>
            </p:contentPart>
          </mc:Choice>
          <mc:Fallback xmlns="">
            <p:pic>
              <p:nvPicPr>
                <p:cNvPr id="10" name="墨迹 9">
                  <a:extLst>
                    <a:ext uri="{FF2B5EF4-FFF2-40B4-BE49-F238E27FC236}">
                      <a16:creationId xmlns:a16="http://schemas.microsoft.com/office/drawing/2014/main" id="{F4AFA302-684D-48A0-B93B-B87FB8A182A0}"/>
                    </a:ext>
                  </a:extLst>
                </p:cNvPr>
                <p:cNvPicPr/>
                <p:nvPr/>
              </p:nvPicPr>
              <p:blipFill>
                <a:blip r:embed="rId21"/>
                <a:stretch>
                  <a:fillRect/>
                </a:stretch>
              </p:blipFill>
              <p:spPr>
                <a:xfrm>
                  <a:off x="7933230" y="1794810"/>
                  <a:ext cx="2358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墨迹 10">
                  <a:extLst>
                    <a:ext uri="{FF2B5EF4-FFF2-40B4-BE49-F238E27FC236}">
                      <a16:creationId xmlns:a16="http://schemas.microsoft.com/office/drawing/2014/main" id="{8200621E-14D3-41B9-B2E9-138AD8408591}"/>
                    </a:ext>
                  </a:extLst>
                </p14:cNvPr>
                <p14:cNvContentPartPr/>
                <p14:nvPr/>
              </p14:nvContentPartPr>
              <p14:xfrm>
                <a:off x="7957710" y="1677090"/>
                <a:ext cx="156960" cy="479160"/>
              </p14:xfrm>
            </p:contentPart>
          </mc:Choice>
          <mc:Fallback xmlns="">
            <p:pic>
              <p:nvPicPr>
                <p:cNvPr id="11" name="墨迹 10">
                  <a:extLst>
                    <a:ext uri="{FF2B5EF4-FFF2-40B4-BE49-F238E27FC236}">
                      <a16:creationId xmlns:a16="http://schemas.microsoft.com/office/drawing/2014/main" id="{8200621E-14D3-41B9-B2E9-138AD8408591}"/>
                    </a:ext>
                  </a:extLst>
                </p:cNvPr>
                <p:cNvPicPr/>
                <p:nvPr/>
              </p:nvPicPr>
              <p:blipFill>
                <a:blip r:embed="rId23"/>
                <a:stretch>
                  <a:fillRect/>
                </a:stretch>
              </p:blipFill>
              <p:spPr>
                <a:xfrm>
                  <a:off x="7939710" y="1659090"/>
                  <a:ext cx="192600" cy="514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墨迹 11">
                  <a:extLst>
                    <a:ext uri="{FF2B5EF4-FFF2-40B4-BE49-F238E27FC236}">
                      <a16:creationId xmlns:a16="http://schemas.microsoft.com/office/drawing/2014/main" id="{6BC7ADFC-AEE3-4168-9937-7AF893A8CCA9}"/>
                    </a:ext>
                  </a:extLst>
                </p14:cNvPr>
                <p14:cNvContentPartPr/>
                <p14:nvPr/>
              </p14:nvContentPartPr>
              <p14:xfrm>
                <a:off x="8199990" y="1737570"/>
                <a:ext cx="86040" cy="322200"/>
              </p14:xfrm>
            </p:contentPart>
          </mc:Choice>
          <mc:Fallback xmlns="">
            <p:pic>
              <p:nvPicPr>
                <p:cNvPr id="12" name="墨迹 11">
                  <a:extLst>
                    <a:ext uri="{FF2B5EF4-FFF2-40B4-BE49-F238E27FC236}">
                      <a16:creationId xmlns:a16="http://schemas.microsoft.com/office/drawing/2014/main" id="{6BC7ADFC-AEE3-4168-9937-7AF893A8CCA9}"/>
                    </a:ext>
                  </a:extLst>
                </p:cNvPr>
                <p:cNvPicPr/>
                <p:nvPr/>
              </p:nvPicPr>
              <p:blipFill>
                <a:blip r:embed="rId25"/>
                <a:stretch>
                  <a:fillRect/>
                </a:stretch>
              </p:blipFill>
              <p:spPr>
                <a:xfrm>
                  <a:off x="8181990" y="1719570"/>
                  <a:ext cx="12168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墨迹 12">
                  <a:extLst>
                    <a:ext uri="{FF2B5EF4-FFF2-40B4-BE49-F238E27FC236}">
                      <a16:creationId xmlns:a16="http://schemas.microsoft.com/office/drawing/2014/main" id="{60B672B9-ED8C-4B3C-B8E8-3FCB82983AC4}"/>
                    </a:ext>
                  </a:extLst>
                </p14:cNvPr>
                <p14:cNvContentPartPr/>
                <p14:nvPr/>
              </p14:nvContentPartPr>
              <p14:xfrm>
                <a:off x="8277030" y="1820730"/>
                <a:ext cx="120240" cy="253800"/>
              </p14:xfrm>
            </p:contentPart>
          </mc:Choice>
          <mc:Fallback xmlns="">
            <p:pic>
              <p:nvPicPr>
                <p:cNvPr id="13" name="墨迹 12">
                  <a:extLst>
                    <a:ext uri="{FF2B5EF4-FFF2-40B4-BE49-F238E27FC236}">
                      <a16:creationId xmlns:a16="http://schemas.microsoft.com/office/drawing/2014/main" id="{60B672B9-ED8C-4B3C-B8E8-3FCB82983AC4}"/>
                    </a:ext>
                  </a:extLst>
                </p:cNvPr>
                <p:cNvPicPr/>
                <p:nvPr/>
              </p:nvPicPr>
              <p:blipFill>
                <a:blip r:embed="rId27"/>
                <a:stretch>
                  <a:fillRect/>
                </a:stretch>
              </p:blipFill>
              <p:spPr>
                <a:xfrm>
                  <a:off x="8259030" y="1803090"/>
                  <a:ext cx="15588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墨迹 13">
                  <a:extLst>
                    <a:ext uri="{FF2B5EF4-FFF2-40B4-BE49-F238E27FC236}">
                      <a16:creationId xmlns:a16="http://schemas.microsoft.com/office/drawing/2014/main" id="{BA984BA0-DA52-405D-8C53-A6EF3A81853A}"/>
                    </a:ext>
                  </a:extLst>
                </p14:cNvPr>
                <p14:cNvContentPartPr/>
                <p14:nvPr/>
              </p14:nvContentPartPr>
              <p14:xfrm>
                <a:off x="8263710" y="1930530"/>
                <a:ext cx="120960" cy="10440"/>
              </p14:xfrm>
            </p:contentPart>
          </mc:Choice>
          <mc:Fallback xmlns="">
            <p:pic>
              <p:nvPicPr>
                <p:cNvPr id="14" name="墨迹 13">
                  <a:extLst>
                    <a:ext uri="{FF2B5EF4-FFF2-40B4-BE49-F238E27FC236}">
                      <a16:creationId xmlns:a16="http://schemas.microsoft.com/office/drawing/2014/main" id="{BA984BA0-DA52-405D-8C53-A6EF3A81853A}"/>
                    </a:ext>
                  </a:extLst>
                </p:cNvPr>
                <p:cNvPicPr/>
                <p:nvPr/>
              </p:nvPicPr>
              <p:blipFill>
                <a:blip r:embed="rId29"/>
                <a:stretch>
                  <a:fillRect/>
                </a:stretch>
              </p:blipFill>
              <p:spPr>
                <a:xfrm>
                  <a:off x="8246070" y="1912530"/>
                  <a:ext cx="1566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墨迹 14">
                  <a:extLst>
                    <a:ext uri="{FF2B5EF4-FFF2-40B4-BE49-F238E27FC236}">
                      <a16:creationId xmlns:a16="http://schemas.microsoft.com/office/drawing/2014/main" id="{4434DDAB-A02A-4B7D-BD6B-A81219E4CBE0}"/>
                    </a:ext>
                  </a:extLst>
                </p14:cNvPr>
                <p14:cNvContentPartPr/>
                <p14:nvPr/>
              </p14:nvContentPartPr>
              <p14:xfrm>
                <a:off x="8275590" y="1722090"/>
                <a:ext cx="175320" cy="351360"/>
              </p14:xfrm>
            </p:contentPart>
          </mc:Choice>
          <mc:Fallback xmlns="">
            <p:pic>
              <p:nvPicPr>
                <p:cNvPr id="15" name="墨迹 14">
                  <a:extLst>
                    <a:ext uri="{FF2B5EF4-FFF2-40B4-BE49-F238E27FC236}">
                      <a16:creationId xmlns:a16="http://schemas.microsoft.com/office/drawing/2014/main" id="{4434DDAB-A02A-4B7D-BD6B-A81219E4CBE0}"/>
                    </a:ext>
                  </a:extLst>
                </p:cNvPr>
                <p:cNvPicPr/>
                <p:nvPr/>
              </p:nvPicPr>
              <p:blipFill>
                <a:blip r:embed="rId31"/>
                <a:stretch>
                  <a:fillRect/>
                </a:stretch>
              </p:blipFill>
              <p:spPr>
                <a:xfrm>
                  <a:off x="8257950" y="1704450"/>
                  <a:ext cx="21096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 name="墨迹 15">
                  <a:extLst>
                    <a:ext uri="{FF2B5EF4-FFF2-40B4-BE49-F238E27FC236}">
                      <a16:creationId xmlns:a16="http://schemas.microsoft.com/office/drawing/2014/main" id="{58EE8643-C77A-437E-A8F2-2CA950256F6C}"/>
                    </a:ext>
                  </a:extLst>
                </p14:cNvPr>
                <p14:cNvContentPartPr/>
                <p14:nvPr/>
              </p14:nvContentPartPr>
              <p14:xfrm>
                <a:off x="8447670" y="1803450"/>
                <a:ext cx="147240" cy="363960"/>
              </p14:xfrm>
            </p:contentPart>
          </mc:Choice>
          <mc:Fallback xmlns="">
            <p:pic>
              <p:nvPicPr>
                <p:cNvPr id="16" name="墨迹 15">
                  <a:extLst>
                    <a:ext uri="{FF2B5EF4-FFF2-40B4-BE49-F238E27FC236}">
                      <a16:creationId xmlns:a16="http://schemas.microsoft.com/office/drawing/2014/main" id="{58EE8643-C77A-437E-A8F2-2CA950256F6C}"/>
                    </a:ext>
                  </a:extLst>
                </p:cNvPr>
                <p:cNvPicPr/>
                <p:nvPr/>
              </p:nvPicPr>
              <p:blipFill>
                <a:blip r:embed="rId33"/>
                <a:stretch>
                  <a:fillRect/>
                </a:stretch>
              </p:blipFill>
              <p:spPr>
                <a:xfrm>
                  <a:off x="8430030" y="1785810"/>
                  <a:ext cx="1828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墨迹 16">
                  <a:extLst>
                    <a:ext uri="{FF2B5EF4-FFF2-40B4-BE49-F238E27FC236}">
                      <a16:creationId xmlns:a16="http://schemas.microsoft.com/office/drawing/2014/main" id="{9D01420D-5D7C-46F6-9197-B1E016F0C93A}"/>
                    </a:ext>
                  </a:extLst>
                </p14:cNvPr>
                <p14:cNvContentPartPr/>
                <p14:nvPr/>
              </p14:nvContentPartPr>
              <p14:xfrm>
                <a:off x="8445870" y="1942770"/>
                <a:ext cx="67320" cy="38160"/>
              </p14:xfrm>
            </p:contentPart>
          </mc:Choice>
          <mc:Fallback xmlns="">
            <p:pic>
              <p:nvPicPr>
                <p:cNvPr id="17" name="墨迹 16">
                  <a:extLst>
                    <a:ext uri="{FF2B5EF4-FFF2-40B4-BE49-F238E27FC236}">
                      <a16:creationId xmlns:a16="http://schemas.microsoft.com/office/drawing/2014/main" id="{9D01420D-5D7C-46F6-9197-B1E016F0C93A}"/>
                    </a:ext>
                  </a:extLst>
                </p:cNvPr>
                <p:cNvPicPr/>
                <p:nvPr/>
              </p:nvPicPr>
              <p:blipFill>
                <a:blip r:embed="rId35"/>
                <a:stretch>
                  <a:fillRect/>
                </a:stretch>
              </p:blipFill>
              <p:spPr>
                <a:xfrm>
                  <a:off x="8428230" y="1925130"/>
                  <a:ext cx="102960" cy="738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idx="4294967295"/>
          </p:nvPr>
        </p:nvSpPr>
        <p:spPr>
          <a:xfrm>
            <a:off x="323850" y="257175"/>
            <a:ext cx="7556500" cy="487363"/>
          </a:xfrm>
        </p:spPr>
        <p:txBody>
          <a:bodyPr wrap="square" lIns="91440" tIns="45720" rIns="91440" bIns="45720" numCol="1" anchor="ctr" anchorCtr="0" compatLnSpc="1">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j-ea"/>
                <a:cs typeface="+mj-cs"/>
              </a:rPr>
              <a:t>  </a:t>
            </a:r>
            <a:r>
              <a:rPr kumimoji="1" lang="en-US" altLang="zh-CN" sz="3600" b="1"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mj-ea"/>
                <a:cs typeface="+mj-cs"/>
              </a:rPr>
              <a:t>3)  S</a:t>
            </a:r>
            <a:r>
              <a:rPr kumimoji="1" lang="en-US" altLang="zh-TW" sz="3600" b="1"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mj-ea"/>
                <a:cs typeface="+mj-cs"/>
              </a:rPr>
              <a:t>ample loading</a:t>
            </a:r>
            <a:r>
              <a:rPr kumimoji="1" lang="en-US" altLang="zh-TW" sz="3600" b="1" i="0" u="none" strike="noStrike" kern="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j-ea"/>
                <a:cs typeface="+mj-cs"/>
              </a:rPr>
              <a:t> </a:t>
            </a:r>
          </a:p>
        </p:txBody>
      </p:sp>
      <p:pic>
        <p:nvPicPr>
          <p:cNvPr id="47106" name="Picture 3" descr="0"/>
          <p:cNvPicPr>
            <a:picLocks noChangeAspect="1"/>
          </p:cNvPicPr>
          <p:nvPr/>
        </p:nvPicPr>
        <p:blipFill>
          <a:blip r:embed="rId3"/>
          <a:stretch>
            <a:fillRect/>
          </a:stretch>
        </p:blipFill>
        <p:spPr>
          <a:xfrm>
            <a:off x="6659563" y="0"/>
            <a:ext cx="2484437" cy="2174875"/>
          </a:xfrm>
          <a:prstGeom prst="rect">
            <a:avLst/>
          </a:prstGeom>
          <a:noFill/>
          <a:ln w="9525">
            <a:noFill/>
          </a:ln>
        </p:spPr>
      </p:pic>
      <p:sp>
        <p:nvSpPr>
          <p:cNvPr id="31748" name="Text Box 4"/>
          <p:cNvSpPr txBox="1"/>
          <p:nvPr/>
        </p:nvSpPr>
        <p:spPr>
          <a:xfrm>
            <a:off x="0" y="1700213"/>
            <a:ext cx="9144000" cy="42989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lnSpc>
                <a:spcPct val="115000"/>
              </a:lnSpc>
              <a:spcBef>
                <a:spcPct val="0"/>
              </a:spcBef>
              <a:buClrTx/>
              <a:buNone/>
            </a:pPr>
            <a:r>
              <a:rPr lang="en-US" altLang="zh-TW" sz="2400" strike="noStrike" noProof="1">
                <a:latin typeface="Arial" panose="020B0604020202020204" pitchFamily="34" charset="0"/>
                <a:ea typeface="+mn-ea"/>
                <a:cs typeface="+mn-cs"/>
              </a:rPr>
              <a:t>(1) </a:t>
            </a:r>
            <a:r>
              <a:rPr lang="en-US" altLang="zh-TW" sz="2400" strike="noStrike" noProof="1">
                <a:solidFill>
                  <a:srgbClr val="0070C0"/>
                </a:solidFill>
                <a:latin typeface="Arial" panose="020B0604020202020204" pitchFamily="34" charset="0"/>
                <a:ea typeface="+mn-ea"/>
                <a:cs typeface="+mn-cs"/>
              </a:rPr>
              <a:t>Rehydration loading (In-gel rehydration)</a:t>
            </a:r>
            <a:endParaRPr lang="en-US" altLang="zh-TW" sz="2400" strike="noStrike" noProof="1">
              <a:solidFill>
                <a:srgbClr val="0070C0"/>
              </a:solidFill>
              <a:latin typeface="Arial" panose="020B0604020202020204" pitchFamily="34" charset="0"/>
            </a:endParaRPr>
          </a:p>
          <a:p>
            <a:pPr marL="0" lvl="0" indent="0" eaLnBrk="1" fontAlgn="base" hangingPunct="1">
              <a:lnSpc>
                <a:spcPct val="115000"/>
              </a:lnSpc>
              <a:spcBef>
                <a:spcPct val="0"/>
              </a:spcBef>
              <a:buClrTx/>
              <a:buNone/>
            </a:pPr>
            <a:r>
              <a:rPr lang="en-US" altLang="zh-TW" sz="2400" strike="noStrike" noProof="1">
                <a:solidFill>
                  <a:srgbClr val="FF00FF"/>
                </a:solidFill>
                <a:latin typeface="Arial" panose="020B0604020202020204" pitchFamily="34" charset="0"/>
                <a:ea typeface="+mn-ea"/>
                <a:cs typeface="+mn-cs"/>
              </a:rPr>
              <a:t>	</a:t>
            </a:r>
            <a:r>
              <a:rPr lang="en-US" altLang="zh-TW" sz="2400" strike="noStrike" noProof="1">
                <a:latin typeface="Arial" panose="020B0604020202020204" pitchFamily="34" charset="0"/>
                <a:ea typeface="+mn-ea"/>
                <a:cs typeface="+mn-cs"/>
              </a:rPr>
              <a:t>- large sample volume (&gt; 100 mL), large sample </a:t>
            </a:r>
            <a:endParaRPr lang="en-US" altLang="zh-CN" sz="2400" strike="noStrike" noProof="1">
              <a:latin typeface="Arial" panose="020B0604020202020204" pitchFamily="34" charset="0"/>
            </a:endParaRPr>
          </a:p>
          <a:p>
            <a:pPr marL="0" lvl="0" indent="0" eaLnBrk="1" fontAlgn="base" hangingPunct="1">
              <a:lnSpc>
                <a:spcPct val="115000"/>
              </a:lnSpc>
              <a:spcBef>
                <a:spcPct val="0"/>
              </a:spcBef>
              <a:buClrTx/>
              <a:buNone/>
            </a:pPr>
            <a:r>
              <a:rPr lang="en-US" altLang="zh-CN" sz="2400" strike="noStrike" noProof="1">
                <a:latin typeface="Arial" panose="020B0604020202020204" pitchFamily="34" charset="0"/>
                <a:ea typeface="+mn-ea"/>
                <a:cs typeface="+mn-cs"/>
              </a:rPr>
              <a:t>             amounts, more</a:t>
            </a:r>
            <a:r>
              <a:rPr lang="en-US" altLang="zh-TW" sz="2400" strike="noStrike" noProof="1">
                <a:latin typeface="Arial" panose="020B0604020202020204" pitchFamily="34" charset="0"/>
                <a:ea typeface="+mn-ea"/>
                <a:cs typeface="+mn-cs"/>
              </a:rPr>
              <a:t> dilute samples</a:t>
            </a:r>
            <a:endParaRPr lang="en-US" altLang="zh-TW" sz="2400" strike="noStrike" noProof="1">
              <a:latin typeface="Arial" panose="020B0604020202020204" pitchFamily="34" charset="0"/>
            </a:endParaRPr>
          </a:p>
          <a:p>
            <a:pPr marL="0" lvl="0" indent="0" eaLnBrk="1" fontAlgn="base" hangingPunct="1">
              <a:lnSpc>
                <a:spcPct val="115000"/>
              </a:lnSpc>
              <a:spcBef>
                <a:spcPct val="0"/>
              </a:spcBef>
              <a:buClrTx/>
              <a:buNone/>
            </a:pPr>
            <a:r>
              <a:rPr lang="en-US" altLang="zh-TW" sz="2400" strike="noStrike" noProof="1">
                <a:solidFill>
                  <a:srgbClr val="FF00FF"/>
                </a:solidFill>
                <a:latin typeface="Arial" panose="020B0604020202020204" pitchFamily="34" charset="0"/>
                <a:ea typeface="+mn-ea"/>
                <a:cs typeface="+mn-cs"/>
              </a:rPr>
              <a:t>	</a:t>
            </a:r>
            <a:r>
              <a:rPr lang="en-US" altLang="zh-TW" sz="2400" strike="noStrike" noProof="1">
                <a:latin typeface="Arial" panose="020B0604020202020204" pitchFamily="34" charset="0"/>
                <a:ea typeface="+mn-ea"/>
                <a:cs typeface="+mn-cs"/>
              </a:rPr>
              <a:t>- No precipitation at the application point</a:t>
            </a:r>
            <a:endParaRPr lang="en-US" altLang="zh-TW" sz="2400" strike="noStrike" noProof="1">
              <a:latin typeface="Arial" panose="020B0604020202020204" pitchFamily="34" charset="0"/>
            </a:endParaRPr>
          </a:p>
          <a:p>
            <a:pPr marL="0" lvl="0" indent="0" eaLnBrk="1" fontAlgn="base" hangingPunct="1">
              <a:lnSpc>
                <a:spcPct val="115000"/>
              </a:lnSpc>
              <a:spcBef>
                <a:spcPct val="0"/>
              </a:spcBef>
              <a:buClrTx/>
              <a:buNone/>
            </a:pPr>
            <a:r>
              <a:rPr lang="en-US" altLang="zh-TW" sz="2400" strike="noStrike" noProof="1">
                <a:latin typeface="Arial" panose="020B0604020202020204" pitchFamily="34" charset="0"/>
                <a:ea typeface="+mn-ea"/>
                <a:cs typeface="+mn-cs"/>
              </a:rPr>
              <a:t> (2) </a:t>
            </a:r>
            <a:r>
              <a:rPr lang="en-US" altLang="zh-TW" sz="2400" strike="noStrike" noProof="1">
                <a:solidFill>
                  <a:srgbClr val="0070C0"/>
                </a:solidFill>
                <a:latin typeface="Arial" panose="020B0604020202020204" pitchFamily="34" charset="0"/>
                <a:ea typeface="+mn-ea"/>
                <a:cs typeface="+mn-cs"/>
              </a:rPr>
              <a:t>Cup-loading </a:t>
            </a:r>
            <a:r>
              <a:rPr lang="en-US" altLang="zh-TW" sz="2400" strike="noStrike" noProof="1">
                <a:latin typeface="Arial" panose="020B0604020202020204" pitchFamily="34" charset="0"/>
                <a:ea typeface="+mn-ea"/>
                <a:cs typeface="+mn-cs"/>
              </a:rPr>
              <a:t>(at anode), for alkaline IPGs</a:t>
            </a:r>
            <a:endParaRPr lang="en-US" altLang="zh-TW" sz="2400" strike="noStrike" noProof="1">
              <a:latin typeface="Arial" panose="020B0604020202020204" pitchFamily="34" charset="0"/>
            </a:endParaRPr>
          </a:p>
          <a:p>
            <a:pPr marL="0" lvl="0" indent="0" eaLnBrk="1" fontAlgn="base" hangingPunct="1">
              <a:lnSpc>
                <a:spcPct val="115000"/>
              </a:lnSpc>
              <a:spcBef>
                <a:spcPct val="0"/>
              </a:spcBef>
              <a:buClrTx/>
              <a:buNone/>
            </a:pPr>
            <a:r>
              <a:rPr lang="en-US" altLang="zh-TW" sz="2400" strike="noStrike" noProof="1">
                <a:latin typeface="Arial" panose="020B0604020202020204" pitchFamily="34" charset="0"/>
                <a:ea typeface="+mn-ea"/>
                <a:cs typeface="+mn-cs"/>
              </a:rPr>
              <a:t>	- Max. protein conc.: 150 mg/150 mL</a:t>
            </a:r>
            <a:endParaRPr lang="en-US" altLang="zh-CN" sz="2400" strike="noStrike" noProof="1">
              <a:latin typeface="Arial" panose="020B0604020202020204" pitchFamily="34" charset="0"/>
            </a:endParaRPr>
          </a:p>
          <a:p>
            <a:pPr marL="0" lvl="0" indent="0" eaLnBrk="1" fontAlgn="base" hangingPunct="1">
              <a:lnSpc>
                <a:spcPct val="115000"/>
              </a:lnSpc>
              <a:spcBef>
                <a:spcPct val="0"/>
              </a:spcBef>
              <a:buClrTx/>
              <a:buNone/>
            </a:pPr>
            <a:r>
              <a:rPr lang="en-US" altLang="zh-TW" sz="2400" strike="noStrike" noProof="1">
                <a:latin typeface="Arial" panose="020B0604020202020204" pitchFamily="34" charset="0"/>
                <a:ea typeface="+mn-ea"/>
                <a:cs typeface="+mn-cs"/>
              </a:rPr>
              <a:t>	- Larger sample loads may lead </a:t>
            </a:r>
            <a:r>
              <a:rPr lang="en-US" altLang="zh-CN" sz="2400" strike="noStrike" noProof="1">
                <a:latin typeface="Arial" panose="020B0604020202020204" pitchFamily="34" charset="0"/>
                <a:ea typeface="+mn-ea"/>
                <a:cs typeface="+mn-cs"/>
              </a:rPr>
              <a:t>to increased </a:t>
            </a:r>
            <a:r>
              <a:rPr lang="en-US" altLang="zh-TW" sz="2400" strike="noStrike" noProof="1">
                <a:latin typeface="Arial" panose="020B0604020202020204" pitchFamily="34" charset="0"/>
                <a:ea typeface="+mn-ea"/>
                <a:cs typeface="+mn-cs"/>
              </a:rPr>
              <a:t>precipitation</a:t>
            </a:r>
            <a:endParaRPr lang="en-US" altLang="zh-TW" sz="2400" strike="noStrike" noProof="1">
              <a:latin typeface="Arial" panose="020B0604020202020204" pitchFamily="34" charset="0"/>
            </a:endParaRPr>
          </a:p>
          <a:p>
            <a:pPr marL="0" lvl="0" indent="0" eaLnBrk="1" fontAlgn="base" hangingPunct="1">
              <a:lnSpc>
                <a:spcPct val="115000"/>
              </a:lnSpc>
              <a:spcBef>
                <a:spcPct val="0"/>
              </a:spcBef>
              <a:buClrTx/>
              <a:buNone/>
            </a:pPr>
            <a:r>
              <a:rPr lang="en-US" altLang="zh-TW" sz="2400" strike="noStrike" noProof="1">
                <a:latin typeface="Arial" panose="020B0604020202020204" pitchFamily="34" charset="0"/>
                <a:ea typeface="+mn-ea"/>
                <a:cs typeface="+mn-cs"/>
              </a:rPr>
              <a:t> (3) </a:t>
            </a:r>
            <a:r>
              <a:rPr lang="en-US" altLang="zh-TW" sz="2400" strike="noStrike" noProof="1">
                <a:solidFill>
                  <a:srgbClr val="0070C0"/>
                </a:solidFill>
                <a:latin typeface="Arial" panose="020B0604020202020204" pitchFamily="34" charset="0"/>
                <a:ea typeface="+mn-ea"/>
                <a:cs typeface="+mn-cs"/>
              </a:rPr>
              <a:t>Paper-bridge loading</a:t>
            </a:r>
            <a:endParaRPr lang="en-US" altLang="zh-TW" sz="2400" strike="noStrike" noProof="1">
              <a:solidFill>
                <a:srgbClr val="0070C0"/>
              </a:solidFill>
              <a:latin typeface="Arial" panose="020B0604020202020204" pitchFamily="34" charset="0"/>
            </a:endParaRPr>
          </a:p>
          <a:p>
            <a:pPr marL="0" lvl="0" indent="0" eaLnBrk="1" fontAlgn="base" hangingPunct="1">
              <a:lnSpc>
                <a:spcPct val="115000"/>
              </a:lnSpc>
              <a:spcBef>
                <a:spcPct val="0"/>
              </a:spcBef>
              <a:buClrTx/>
              <a:buNone/>
            </a:pPr>
            <a:r>
              <a:rPr lang="en-US" altLang="zh-TW" sz="2400" strike="noStrike" noProof="1">
                <a:latin typeface="Arial" panose="020B0604020202020204" pitchFamily="34" charset="0"/>
                <a:ea typeface="+mn-ea"/>
                <a:cs typeface="+mn-cs"/>
              </a:rPr>
              <a:t>	- Ideal for very large sample volumes</a:t>
            </a:r>
            <a:endParaRPr lang="en-US" altLang="zh-TW" sz="2400" strike="noStrike" noProof="1">
              <a:latin typeface="Arial" panose="020B0604020202020204" pitchFamily="34" charset="0"/>
            </a:endParaRPr>
          </a:p>
          <a:p>
            <a:pPr marL="0" lvl="0" indent="0" eaLnBrk="1" fontAlgn="base" hangingPunct="1">
              <a:lnSpc>
                <a:spcPct val="115000"/>
              </a:lnSpc>
              <a:spcBef>
                <a:spcPct val="0"/>
              </a:spcBef>
              <a:buClrTx/>
              <a:buNone/>
            </a:pPr>
            <a:r>
              <a:rPr lang="en-US" altLang="zh-TW" sz="2400" strike="noStrike" noProof="1">
                <a:latin typeface="Arial" panose="020B0604020202020204" pitchFamily="34" charset="0"/>
                <a:ea typeface="+mn-ea"/>
                <a:cs typeface="+mn-cs"/>
              </a:rPr>
              <a:t>	- when using basic pH intervals (pH 6-9, pH 6-11, pH 7-11)    </a:t>
            </a:r>
            <a:endParaRPr lang="en-US" altLang="zh-TW" sz="2400" strike="noStrike" noProof="1">
              <a:latin typeface="Arial" panose="020B0604020202020204" pitchFamily="34" charset="0"/>
            </a:endParaRPr>
          </a:p>
        </p:txBody>
      </p:sp>
      <p:grpSp>
        <p:nvGrpSpPr>
          <p:cNvPr id="25" name="组合 24">
            <a:extLst>
              <a:ext uri="{FF2B5EF4-FFF2-40B4-BE49-F238E27FC236}">
                <a16:creationId xmlns:a16="http://schemas.microsoft.com/office/drawing/2014/main" id="{5940964A-7F48-43F5-8660-AB17F4B79D07}"/>
              </a:ext>
            </a:extLst>
          </p:cNvPr>
          <p:cNvGrpSpPr/>
          <p:nvPr/>
        </p:nvGrpSpPr>
        <p:grpSpPr>
          <a:xfrm>
            <a:off x="6271470" y="3394290"/>
            <a:ext cx="1082880" cy="489960"/>
            <a:chOff x="6271470" y="3394290"/>
            <a:chExt cx="1082880" cy="489960"/>
          </a:xfrm>
        </p:grpSpPr>
        <mc:AlternateContent xmlns:mc="http://schemas.openxmlformats.org/markup-compatibility/2006" xmlns:p14="http://schemas.microsoft.com/office/powerpoint/2010/main">
          <mc:Choice Requires="p14">
            <p:contentPart p14:bwMode="auto" r:id="rId4">
              <p14:nvContentPartPr>
                <p14:cNvPr id="8" name="墨迹 7">
                  <a:extLst>
                    <a:ext uri="{FF2B5EF4-FFF2-40B4-BE49-F238E27FC236}">
                      <a16:creationId xmlns:a16="http://schemas.microsoft.com/office/drawing/2014/main" id="{3FC2900A-413C-4A26-B84B-87ACFF08998D}"/>
                    </a:ext>
                  </a:extLst>
                </p14:cNvPr>
                <p14:cNvContentPartPr/>
                <p14:nvPr/>
              </p14:nvContentPartPr>
              <p14:xfrm>
                <a:off x="6362550" y="3513810"/>
                <a:ext cx="45720" cy="272160"/>
              </p14:xfrm>
            </p:contentPart>
          </mc:Choice>
          <mc:Fallback xmlns="">
            <p:pic>
              <p:nvPicPr>
                <p:cNvPr id="8" name="墨迹 7">
                  <a:extLst>
                    <a:ext uri="{FF2B5EF4-FFF2-40B4-BE49-F238E27FC236}">
                      <a16:creationId xmlns:a16="http://schemas.microsoft.com/office/drawing/2014/main" id="{3FC2900A-413C-4A26-B84B-87ACFF08998D}"/>
                    </a:ext>
                  </a:extLst>
                </p:cNvPr>
                <p:cNvPicPr/>
                <p:nvPr/>
              </p:nvPicPr>
              <p:blipFill>
                <a:blip r:embed="rId5"/>
                <a:stretch>
                  <a:fillRect/>
                </a:stretch>
              </p:blipFill>
              <p:spPr>
                <a:xfrm>
                  <a:off x="6344550" y="3496170"/>
                  <a:ext cx="813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墨迹 8">
                  <a:extLst>
                    <a:ext uri="{FF2B5EF4-FFF2-40B4-BE49-F238E27FC236}">
                      <a16:creationId xmlns:a16="http://schemas.microsoft.com/office/drawing/2014/main" id="{5C592017-E14C-4140-8186-CCF622ABFA66}"/>
                    </a:ext>
                  </a:extLst>
                </p14:cNvPr>
                <p14:cNvContentPartPr/>
                <p14:nvPr/>
              </p14:nvContentPartPr>
              <p14:xfrm>
                <a:off x="6400350" y="3663930"/>
                <a:ext cx="55800" cy="19800"/>
              </p14:xfrm>
            </p:contentPart>
          </mc:Choice>
          <mc:Fallback xmlns="">
            <p:pic>
              <p:nvPicPr>
                <p:cNvPr id="9" name="墨迹 8">
                  <a:extLst>
                    <a:ext uri="{FF2B5EF4-FFF2-40B4-BE49-F238E27FC236}">
                      <a16:creationId xmlns:a16="http://schemas.microsoft.com/office/drawing/2014/main" id="{5C592017-E14C-4140-8186-CCF622ABFA66}"/>
                    </a:ext>
                  </a:extLst>
                </p:cNvPr>
                <p:cNvPicPr/>
                <p:nvPr/>
              </p:nvPicPr>
              <p:blipFill>
                <a:blip r:embed="rId7"/>
                <a:stretch>
                  <a:fillRect/>
                </a:stretch>
              </p:blipFill>
              <p:spPr>
                <a:xfrm>
                  <a:off x="6382350" y="3645930"/>
                  <a:ext cx="914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墨迹 9">
                  <a:extLst>
                    <a:ext uri="{FF2B5EF4-FFF2-40B4-BE49-F238E27FC236}">
                      <a16:creationId xmlns:a16="http://schemas.microsoft.com/office/drawing/2014/main" id="{EECD9185-FCCC-4E97-A6F5-F619D0C68FE7}"/>
                    </a:ext>
                  </a:extLst>
                </p14:cNvPr>
                <p14:cNvContentPartPr/>
                <p14:nvPr/>
              </p14:nvContentPartPr>
              <p14:xfrm>
                <a:off x="6271470" y="3760050"/>
                <a:ext cx="220320" cy="42480"/>
              </p14:xfrm>
            </p:contentPart>
          </mc:Choice>
          <mc:Fallback xmlns="">
            <p:pic>
              <p:nvPicPr>
                <p:cNvPr id="10" name="墨迹 9">
                  <a:extLst>
                    <a:ext uri="{FF2B5EF4-FFF2-40B4-BE49-F238E27FC236}">
                      <a16:creationId xmlns:a16="http://schemas.microsoft.com/office/drawing/2014/main" id="{EECD9185-FCCC-4E97-A6F5-F619D0C68FE7}"/>
                    </a:ext>
                  </a:extLst>
                </p:cNvPr>
                <p:cNvPicPr/>
                <p:nvPr/>
              </p:nvPicPr>
              <p:blipFill>
                <a:blip r:embed="rId9"/>
                <a:stretch>
                  <a:fillRect/>
                </a:stretch>
              </p:blipFill>
              <p:spPr>
                <a:xfrm>
                  <a:off x="6253470" y="3742410"/>
                  <a:ext cx="2559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a:extLst>
                    <a:ext uri="{FF2B5EF4-FFF2-40B4-BE49-F238E27FC236}">
                      <a16:creationId xmlns:a16="http://schemas.microsoft.com/office/drawing/2014/main" id="{D1B9A8D0-E334-4A08-A47B-193D07606E8A}"/>
                    </a:ext>
                  </a:extLst>
                </p14:cNvPr>
                <p14:cNvContentPartPr/>
                <p14:nvPr/>
              </p14:nvContentPartPr>
              <p14:xfrm>
                <a:off x="6578910" y="3533610"/>
                <a:ext cx="115200" cy="66600"/>
              </p14:xfrm>
            </p:contentPart>
          </mc:Choice>
          <mc:Fallback xmlns="">
            <p:pic>
              <p:nvPicPr>
                <p:cNvPr id="11" name="墨迹 10">
                  <a:extLst>
                    <a:ext uri="{FF2B5EF4-FFF2-40B4-BE49-F238E27FC236}">
                      <a16:creationId xmlns:a16="http://schemas.microsoft.com/office/drawing/2014/main" id="{D1B9A8D0-E334-4A08-A47B-193D07606E8A}"/>
                    </a:ext>
                  </a:extLst>
                </p:cNvPr>
                <p:cNvPicPr/>
                <p:nvPr/>
              </p:nvPicPr>
              <p:blipFill>
                <a:blip r:embed="rId11"/>
                <a:stretch>
                  <a:fillRect/>
                </a:stretch>
              </p:blipFill>
              <p:spPr>
                <a:xfrm>
                  <a:off x="6560910" y="3515970"/>
                  <a:ext cx="1508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a:extLst>
                    <a:ext uri="{FF2B5EF4-FFF2-40B4-BE49-F238E27FC236}">
                      <a16:creationId xmlns:a16="http://schemas.microsoft.com/office/drawing/2014/main" id="{20E68AFC-6168-410A-AAD8-A2E98BD74F94}"/>
                    </a:ext>
                  </a:extLst>
                </p14:cNvPr>
                <p14:cNvContentPartPr/>
                <p14:nvPr/>
              </p14:nvContentPartPr>
              <p14:xfrm>
                <a:off x="6581790" y="3445410"/>
                <a:ext cx="101520" cy="377280"/>
              </p14:xfrm>
            </p:contentPart>
          </mc:Choice>
          <mc:Fallback xmlns="">
            <p:pic>
              <p:nvPicPr>
                <p:cNvPr id="12" name="墨迹 11">
                  <a:extLst>
                    <a:ext uri="{FF2B5EF4-FFF2-40B4-BE49-F238E27FC236}">
                      <a16:creationId xmlns:a16="http://schemas.microsoft.com/office/drawing/2014/main" id="{20E68AFC-6168-410A-AAD8-A2E98BD74F94}"/>
                    </a:ext>
                  </a:extLst>
                </p:cNvPr>
                <p:cNvPicPr/>
                <p:nvPr/>
              </p:nvPicPr>
              <p:blipFill>
                <a:blip r:embed="rId13"/>
                <a:stretch>
                  <a:fillRect/>
                </a:stretch>
              </p:blipFill>
              <p:spPr>
                <a:xfrm>
                  <a:off x="6564150" y="3427410"/>
                  <a:ext cx="13716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a:extLst>
                    <a:ext uri="{FF2B5EF4-FFF2-40B4-BE49-F238E27FC236}">
                      <a16:creationId xmlns:a16="http://schemas.microsoft.com/office/drawing/2014/main" id="{0F69B006-10CB-4509-9238-52D7D5E6AE2A}"/>
                    </a:ext>
                  </a:extLst>
                </p14:cNvPr>
                <p14:cNvContentPartPr/>
                <p14:nvPr/>
              </p14:nvContentPartPr>
              <p14:xfrm>
                <a:off x="6661710" y="3608850"/>
                <a:ext cx="55440" cy="78480"/>
              </p14:xfrm>
            </p:contentPart>
          </mc:Choice>
          <mc:Fallback xmlns="">
            <p:pic>
              <p:nvPicPr>
                <p:cNvPr id="13" name="墨迹 12">
                  <a:extLst>
                    <a:ext uri="{FF2B5EF4-FFF2-40B4-BE49-F238E27FC236}">
                      <a16:creationId xmlns:a16="http://schemas.microsoft.com/office/drawing/2014/main" id="{0F69B006-10CB-4509-9238-52D7D5E6AE2A}"/>
                    </a:ext>
                  </a:extLst>
                </p:cNvPr>
                <p:cNvPicPr/>
                <p:nvPr/>
              </p:nvPicPr>
              <p:blipFill>
                <a:blip r:embed="rId15"/>
                <a:stretch>
                  <a:fillRect/>
                </a:stretch>
              </p:blipFill>
              <p:spPr>
                <a:xfrm>
                  <a:off x="6643710" y="3590850"/>
                  <a:ext cx="910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墨迹 13">
                  <a:extLst>
                    <a:ext uri="{FF2B5EF4-FFF2-40B4-BE49-F238E27FC236}">
                      <a16:creationId xmlns:a16="http://schemas.microsoft.com/office/drawing/2014/main" id="{F41420D7-ADC9-4660-B01F-769326220461}"/>
                    </a:ext>
                  </a:extLst>
                </p14:cNvPr>
                <p14:cNvContentPartPr/>
                <p14:nvPr/>
              </p14:nvContentPartPr>
              <p14:xfrm>
                <a:off x="6811110" y="3437850"/>
                <a:ext cx="27720" cy="34560"/>
              </p14:xfrm>
            </p:contentPart>
          </mc:Choice>
          <mc:Fallback xmlns="">
            <p:pic>
              <p:nvPicPr>
                <p:cNvPr id="14" name="墨迹 13">
                  <a:extLst>
                    <a:ext uri="{FF2B5EF4-FFF2-40B4-BE49-F238E27FC236}">
                      <a16:creationId xmlns:a16="http://schemas.microsoft.com/office/drawing/2014/main" id="{F41420D7-ADC9-4660-B01F-769326220461}"/>
                    </a:ext>
                  </a:extLst>
                </p:cNvPr>
                <p:cNvPicPr/>
                <p:nvPr/>
              </p:nvPicPr>
              <p:blipFill>
                <a:blip r:embed="rId17"/>
                <a:stretch>
                  <a:fillRect/>
                </a:stretch>
              </p:blipFill>
              <p:spPr>
                <a:xfrm>
                  <a:off x="6793470" y="3420210"/>
                  <a:ext cx="63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墨迹 14">
                  <a:extLst>
                    <a:ext uri="{FF2B5EF4-FFF2-40B4-BE49-F238E27FC236}">
                      <a16:creationId xmlns:a16="http://schemas.microsoft.com/office/drawing/2014/main" id="{D9377281-7F70-4297-9A7E-85AF7334E2EA}"/>
                    </a:ext>
                  </a:extLst>
                </p14:cNvPr>
                <p14:cNvContentPartPr/>
                <p14:nvPr/>
              </p14:nvContentPartPr>
              <p14:xfrm>
                <a:off x="6746310" y="3394290"/>
                <a:ext cx="175320" cy="256320"/>
              </p14:xfrm>
            </p:contentPart>
          </mc:Choice>
          <mc:Fallback xmlns="">
            <p:pic>
              <p:nvPicPr>
                <p:cNvPr id="15" name="墨迹 14">
                  <a:extLst>
                    <a:ext uri="{FF2B5EF4-FFF2-40B4-BE49-F238E27FC236}">
                      <a16:creationId xmlns:a16="http://schemas.microsoft.com/office/drawing/2014/main" id="{D9377281-7F70-4297-9A7E-85AF7334E2EA}"/>
                    </a:ext>
                  </a:extLst>
                </p:cNvPr>
                <p:cNvPicPr/>
                <p:nvPr/>
              </p:nvPicPr>
              <p:blipFill>
                <a:blip r:embed="rId19"/>
                <a:stretch>
                  <a:fillRect/>
                </a:stretch>
              </p:blipFill>
              <p:spPr>
                <a:xfrm>
                  <a:off x="6728310" y="3376290"/>
                  <a:ext cx="21096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墨迹 15">
                  <a:extLst>
                    <a:ext uri="{FF2B5EF4-FFF2-40B4-BE49-F238E27FC236}">
                      <a16:creationId xmlns:a16="http://schemas.microsoft.com/office/drawing/2014/main" id="{B0B8676D-437D-41A0-BAEE-B62EFAE42042}"/>
                    </a:ext>
                  </a:extLst>
                </p14:cNvPr>
                <p14:cNvContentPartPr/>
                <p14:nvPr/>
              </p14:nvContentPartPr>
              <p14:xfrm>
                <a:off x="6716070" y="3686970"/>
                <a:ext cx="191880" cy="39960"/>
              </p14:xfrm>
            </p:contentPart>
          </mc:Choice>
          <mc:Fallback xmlns="">
            <p:pic>
              <p:nvPicPr>
                <p:cNvPr id="16" name="墨迹 15">
                  <a:extLst>
                    <a:ext uri="{FF2B5EF4-FFF2-40B4-BE49-F238E27FC236}">
                      <a16:creationId xmlns:a16="http://schemas.microsoft.com/office/drawing/2014/main" id="{B0B8676D-437D-41A0-BAEE-B62EFAE42042}"/>
                    </a:ext>
                  </a:extLst>
                </p:cNvPr>
                <p:cNvPicPr/>
                <p:nvPr/>
              </p:nvPicPr>
              <p:blipFill>
                <a:blip r:embed="rId21"/>
                <a:stretch>
                  <a:fillRect/>
                </a:stretch>
              </p:blipFill>
              <p:spPr>
                <a:xfrm>
                  <a:off x="6698070" y="3668970"/>
                  <a:ext cx="2275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墨迹 16">
                  <a:extLst>
                    <a:ext uri="{FF2B5EF4-FFF2-40B4-BE49-F238E27FC236}">
                      <a16:creationId xmlns:a16="http://schemas.microsoft.com/office/drawing/2014/main" id="{869798D4-BE16-4291-AD12-882D74EFE03F}"/>
                    </a:ext>
                  </a:extLst>
                </p14:cNvPr>
                <p14:cNvContentPartPr/>
                <p14:nvPr/>
              </p14:nvContentPartPr>
              <p14:xfrm>
                <a:off x="6802830" y="3532170"/>
                <a:ext cx="77400" cy="352080"/>
              </p14:xfrm>
            </p:contentPart>
          </mc:Choice>
          <mc:Fallback xmlns="">
            <p:pic>
              <p:nvPicPr>
                <p:cNvPr id="17" name="墨迹 16">
                  <a:extLst>
                    <a:ext uri="{FF2B5EF4-FFF2-40B4-BE49-F238E27FC236}">
                      <a16:creationId xmlns:a16="http://schemas.microsoft.com/office/drawing/2014/main" id="{869798D4-BE16-4291-AD12-882D74EFE03F}"/>
                    </a:ext>
                  </a:extLst>
                </p:cNvPr>
                <p:cNvPicPr/>
                <p:nvPr/>
              </p:nvPicPr>
              <p:blipFill>
                <a:blip r:embed="rId23"/>
                <a:stretch>
                  <a:fillRect/>
                </a:stretch>
              </p:blipFill>
              <p:spPr>
                <a:xfrm>
                  <a:off x="6785190" y="3514170"/>
                  <a:ext cx="11304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墨迹 17">
                  <a:extLst>
                    <a:ext uri="{FF2B5EF4-FFF2-40B4-BE49-F238E27FC236}">
                      <a16:creationId xmlns:a16="http://schemas.microsoft.com/office/drawing/2014/main" id="{A848DADE-6B72-402B-9EC6-D5CB9FE88989}"/>
                    </a:ext>
                  </a:extLst>
                </p14:cNvPr>
                <p14:cNvContentPartPr/>
                <p14:nvPr/>
              </p14:nvContentPartPr>
              <p14:xfrm>
                <a:off x="6979230" y="3577890"/>
                <a:ext cx="148320" cy="28080"/>
              </p14:xfrm>
            </p:contentPart>
          </mc:Choice>
          <mc:Fallback xmlns="">
            <p:pic>
              <p:nvPicPr>
                <p:cNvPr id="18" name="墨迹 17">
                  <a:extLst>
                    <a:ext uri="{FF2B5EF4-FFF2-40B4-BE49-F238E27FC236}">
                      <a16:creationId xmlns:a16="http://schemas.microsoft.com/office/drawing/2014/main" id="{A848DADE-6B72-402B-9EC6-D5CB9FE88989}"/>
                    </a:ext>
                  </a:extLst>
                </p:cNvPr>
                <p:cNvPicPr/>
                <p:nvPr/>
              </p:nvPicPr>
              <p:blipFill>
                <a:blip r:embed="rId25"/>
                <a:stretch>
                  <a:fillRect/>
                </a:stretch>
              </p:blipFill>
              <p:spPr>
                <a:xfrm>
                  <a:off x="6961230" y="3560250"/>
                  <a:ext cx="1839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墨迹 18">
                  <a:extLst>
                    <a:ext uri="{FF2B5EF4-FFF2-40B4-BE49-F238E27FC236}">
                      <a16:creationId xmlns:a16="http://schemas.microsoft.com/office/drawing/2014/main" id="{C184D818-A20D-4945-B4DE-3F6C65839EDA}"/>
                    </a:ext>
                  </a:extLst>
                </p14:cNvPr>
                <p14:cNvContentPartPr/>
                <p14:nvPr/>
              </p14:nvContentPartPr>
              <p14:xfrm>
                <a:off x="7039710" y="3467010"/>
                <a:ext cx="72720" cy="375840"/>
              </p14:xfrm>
            </p:contentPart>
          </mc:Choice>
          <mc:Fallback xmlns="">
            <p:pic>
              <p:nvPicPr>
                <p:cNvPr id="19" name="墨迹 18">
                  <a:extLst>
                    <a:ext uri="{FF2B5EF4-FFF2-40B4-BE49-F238E27FC236}">
                      <a16:creationId xmlns:a16="http://schemas.microsoft.com/office/drawing/2014/main" id="{C184D818-A20D-4945-B4DE-3F6C65839EDA}"/>
                    </a:ext>
                  </a:extLst>
                </p:cNvPr>
                <p:cNvPicPr/>
                <p:nvPr/>
              </p:nvPicPr>
              <p:blipFill>
                <a:blip r:embed="rId27"/>
                <a:stretch>
                  <a:fillRect/>
                </a:stretch>
              </p:blipFill>
              <p:spPr>
                <a:xfrm>
                  <a:off x="7022070" y="3449010"/>
                  <a:ext cx="10836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墨迹 19">
                  <a:extLst>
                    <a:ext uri="{FF2B5EF4-FFF2-40B4-BE49-F238E27FC236}">
                      <a16:creationId xmlns:a16="http://schemas.microsoft.com/office/drawing/2014/main" id="{0EEB576A-F95D-40AA-988C-BA0B1FC6545D}"/>
                    </a:ext>
                  </a:extLst>
                </p14:cNvPr>
                <p14:cNvContentPartPr/>
                <p14:nvPr/>
              </p14:nvContentPartPr>
              <p14:xfrm>
                <a:off x="6903270" y="3644130"/>
                <a:ext cx="228600" cy="145800"/>
              </p14:xfrm>
            </p:contentPart>
          </mc:Choice>
          <mc:Fallback xmlns="">
            <p:pic>
              <p:nvPicPr>
                <p:cNvPr id="20" name="墨迹 19">
                  <a:extLst>
                    <a:ext uri="{FF2B5EF4-FFF2-40B4-BE49-F238E27FC236}">
                      <a16:creationId xmlns:a16="http://schemas.microsoft.com/office/drawing/2014/main" id="{0EEB576A-F95D-40AA-988C-BA0B1FC6545D}"/>
                    </a:ext>
                  </a:extLst>
                </p:cNvPr>
                <p:cNvPicPr/>
                <p:nvPr/>
              </p:nvPicPr>
              <p:blipFill>
                <a:blip r:embed="rId29"/>
                <a:stretch>
                  <a:fillRect/>
                </a:stretch>
              </p:blipFill>
              <p:spPr>
                <a:xfrm>
                  <a:off x="6885630" y="3626490"/>
                  <a:ext cx="264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墨迹 20">
                  <a:extLst>
                    <a:ext uri="{FF2B5EF4-FFF2-40B4-BE49-F238E27FC236}">
                      <a16:creationId xmlns:a16="http://schemas.microsoft.com/office/drawing/2014/main" id="{40C87AAD-5873-452A-8545-B0FD60D5EA82}"/>
                    </a:ext>
                  </a:extLst>
                </p14:cNvPr>
                <p14:cNvContentPartPr/>
                <p14:nvPr/>
              </p14:nvContentPartPr>
              <p14:xfrm>
                <a:off x="7171830" y="3496530"/>
                <a:ext cx="106200" cy="66600"/>
              </p14:xfrm>
            </p:contentPart>
          </mc:Choice>
          <mc:Fallback xmlns="">
            <p:pic>
              <p:nvPicPr>
                <p:cNvPr id="21" name="墨迹 20">
                  <a:extLst>
                    <a:ext uri="{FF2B5EF4-FFF2-40B4-BE49-F238E27FC236}">
                      <a16:creationId xmlns:a16="http://schemas.microsoft.com/office/drawing/2014/main" id="{40C87AAD-5873-452A-8545-B0FD60D5EA82}"/>
                    </a:ext>
                  </a:extLst>
                </p:cNvPr>
                <p:cNvPicPr/>
                <p:nvPr/>
              </p:nvPicPr>
              <p:blipFill>
                <a:blip r:embed="rId31"/>
                <a:stretch>
                  <a:fillRect/>
                </a:stretch>
              </p:blipFill>
              <p:spPr>
                <a:xfrm>
                  <a:off x="7154190" y="3478530"/>
                  <a:ext cx="1418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墨迹 21">
                  <a:extLst>
                    <a:ext uri="{FF2B5EF4-FFF2-40B4-BE49-F238E27FC236}">
                      <a16:creationId xmlns:a16="http://schemas.microsoft.com/office/drawing/2014/main" id="{B5934C2A-D945-4E51-B317-28618A36108F}"/>
                    </a:ext>
                  </a:extLst>
                </p14:cNvPr>
                <p14:cNvContentPartPr/>
                <p14:nvPr/>
              </p14:nvContentPartPr>
              <p14:xfrm>
                <a:off x="7144110" y="3500490"/>
                <a:ext cx="110880" cy="215640"/>
              </p14:xfrm>
            </p:contentPart>
          </mc:Choice>
          <mc:Fallback xmlns="">
            <p:pic>
              <p:nvPicPr>
                <p:cNvPr id="22" name="墨迹 21">
                  <a:extLst>
                    <a:ext uri="{FF2B5EF4-FFF2-40B4-BE49-F238E27FC236}">
                      <a16:creationId xmlns:a16="http://schemas.microsoft.com/office/drawing/2014/main" id="{B5934C2A-D945-4E51-B317-28618A36108F}"/>
                    </a:ext>
                  </a:extLst>
                </p:cNvPr>
                <p:cNvPicPr/>
                <p:nvPr/>
              </p:nvPicPr>
              <p:blipFill>
                <a:blip r:embed="rId33"/>
                <a:stretch>
                  <a:fillRect/>
                </a:stretch>
              </p:blipFill>
              <p:spPr>
                <a:xfrm>
                  <a:off x="7126470" y="3482850"/>
                  <a:ext cx="1465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墨迹 22">
                  <a:extLst>
                    <a:ext uri="{FF2B5EF4-FFF2-40B4-BE49-F238E27FC236}">
                      <a16:creationId xmlns:a16="http://schemas.microsoft.com/office/drawing/2014/main" id="{47558C1C-0A4D-46DE-B9D6-E6BBC7B53AC7}"/>
                    </a:ext>
                  </a:extLst>
                </p14:cNvPr>
                <p14:cNvContentPartPr/>
                <p14:nvPr/>
              </p14:nvContentPartPr>
              <p14:xfrm>
                <a:off x="7185150" y="3608130"/>
                <a:ext cx="46800" cy="262800"/>
              </p14:xfrm>
            </p:contentPart>
          </mc:Choice>
          <mc:Fallback xmlns="">
            <p:pic>
              <p:nvPicPr>
                <p:cNvPr id="23" name="墨迹 22">
                  <a:extLst>
                    <a:ext uri="{FF2B5EF4-FFF2-40B4-BE49-F238E27FC236}">
                      <a16:creationId xmlns:a16="http://schemas.microsoft.com/office/drawing/2014/main" id="{47558C1C-0A4D-46DE-B9D6-E6BBC7B53AC7}"/>
                    </a:ext>
                  </a:extLst>
                </p:cNvPr>
                <p:cNvPicPr/>
                <p:nvPr/>
              </p:nvPicPr>
              <p:blipFill>
                <a:blip r:embed="rId35"/>
                <a:stretch>
                  <a:fillRect/>
                </a:stretch>
              </p:blipFill>
              <p:spPr>
                <a:xfrm>
                  <a:off x="7167150" y="3590490"/>
                  <a:ext cx="824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墨迹 23">
                  <a:extLst>
                    <a:ext uri="{FF2B5EF4-FFF2-40B4-BE49-F238E27FC236}">
                      <a16:creationId xmlns:a16="http://schemas.microsoft.com/office/drawing/2014/main" id="{6AA9132A-AB4E-47EB-A47F-7E4178632517}"/>
                    </a:ext>
                  </a:extLst>
                </p14:cNvPr>
                <p14:cNvContentPartPr/>
                <p14:nvPr/>
              </p14:nvContentPartPr>
              <p14:xfrm>
                <a:off x="7252830" y="3663210"/>
                <a:ext cx="101520" cy="73800"/>
              </p14:xfrm>
            </p:contentPart>
          </mc:Choice>
          <mc:Fallback xmlns="">
            <p:pic>
              <p:nvPicPr>
                <p:cNvPr id="24" name="墨迹 23">
                  <a:extLst>
                    <a:ext uri="{FF2B5EF4-FFF2-40B4-BE49-F238E27FC236}">
                      <a16:creationId xmlns:a16="http://schemas.microsoft.com/office/drawing/2014/main" id="{6AA9132A-AB4E-47EB-A47F-7E4178632517}"/>
                    </a:ext>
                  </a:extLst>
                </p:cNvPr>
                <p:cNvPicPr/>
                <p:nvPr/>
              </p:nvPicPr>
              <p:blipFill>
                <a:blip r:embed="rId37"/>
                <a:stretch>
                  <a:fillRect/>
                </a:stretch>
              </p:blipFill>
              <p:spPr>
                <a:xfrm>
                  <a:off x="7235190" y="3645210"/>
                  <a:ext cx="137160" cy="109440"/>
                </a:xfrm>
                <a:prstGeom prst="rect">
                  <a:avLst/>
                </a:prstGeom>
              </p:spPr>
            </p:pic>
          </mc:Fallback>
        </mc:AlternateContent>
      </p:grpSp>
      <p:grpSp>
        <p:nvGrpSpPr>
          <p:cNvPr id="47" name="组合 46">
            <a:extLst>
              <a:ext uri="{FF2B5EF4-FFF2-40B4-BE49-F238E27FC236}">
                <a16:creationId xmlns:a16="http://schemas.microsoft.com/office/drawing/2014/main" id="{A0B8ADFC-3456-43CE-8BEE-FA777C86CF9D}"/>
              </a:ext>
            </a:extLst>
          </p:cNvPr>
          <p:cNvGrpSpPr/>
          <p:nvPr/>
        </p:nvGrpSpPr>
        <p:grpSpPr>
          <a:xfrm>
            <a:off x="2763630" y="1345530"/>
            <a:ext cx="1438560" cy="544320"/>
            <a:chOff x="2763630" y="1345530"/>
            <a:chExt cx="1438560" cy="544320"/>
          </a:xfrm>
        </p:grpSpPr>
        <mc:AlternateContent xmlns:mc="http://schemas.openxmlformats.org/markup-compatibility/2006" xmlns:p14="http://schemas.microsoft.com/office/powerpoint/2010/main">
          <mc:Choice Requires="p14">
            <p:contentPart p14:bwMode="auto" r:id="rId38">
              <p14:nvContentPartPr>
                <p14:cNvPr id="26" name="墨迹 25">
                  <a:extLst>
                    <a:ext uri="{FF2B5EF4-FFF2-40B4-BE49-F238E27FC236}">
                      <a16:creationId xmlns:a16="http://schemas.microsoft.com/office/drawing/2014/main" id="{4A05BFDE-00B2-4A24-AE97-A82F7485A72F}"/>
                    </a:ext>
                  </a:extLst>
                </p14:cNvPr>
                <p14:cNvContentPartPr/>
                <p14:nvPr/>
              </p14:nvContentPartPr>
              <p14:xfrm>
                <a:off x="2763630" y="1361370"/>
                <a:ext cx="141120" cy="255240"/>
              </p14:xfrm>
            </p:contentPart>
          </mc:Choice>
          <mc:Fallback xmlns="">
            <p:pic>
              <p:nvPicPr>
                <p:cNvPr id="26" name="墨迹 25">
                  <a:extLst>
                    <a:ext uri="{FF2B5EF4-FFF2-40B4-BE49-F238E27FC236}">
                      <a16:creationId xmlns:a16="http://schemas.microsoft.com/office/drawing/2014/main" id="{4A05BFDE-00B2-4A24-AE97-A82F7485A72F}"/>
                    </a:ext>
                  </a:extLst>
                </p:cNvPr>
                <p:cNvPicPr/>
                <p:nvPr/>
              </p:nvPicPr>
              <p:blipFill>
                <a:blip r:embed="rId39"/>
                <a:stretch>
                  <a:fillRect/>
                </a:stretch>
              </p:blipFill>
              <p:spPr>
                <a:xfrm>
                  <a:off x="2745990" y="1343370"/>
                  <a:ext cx="1767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墨迹 26">
                  <a:extLst>
                    <a:ext uri="{FF2B5EF4-FFF2-40B4-BE49-F238E27FC236}">
                      <a16:creationId xmlns:a16="http://schemas.microsoft.com/office/drawing/2014/main" id="{8281998C-F090-4797-89EB-04D680A8CC66}"/>
                    </a:ext>
                  </a:extLst>
                </p14:cNvPr>
                <p14:cNvContentPartPr/>
                <p14:nvPr/>
              </p14:nvContentPartPr>
              <p14:xfrm>
                <a:off x="2961630" y="1345530"/>
                <a:ext cx="113400" cy="59400"/>
              </p14:xfrm>
            </p:contentPart>
          </mc:Choice>
          <mc:Fallback xmlns="">
            <p:pic>
              <p:nvPicPr>
                <p:cNvPr id="27" name="墨迹 26">
                  <a:extLst>
                    <a:ext uri="{FF2B5EF4-FFF2-40B4-BE49-F238E27FC236}">
                      <a16:creationId xmlns:a16="http://schemas.microsoft.com/office/drawing/2014/main" id="{8281998C-F090-4797-89EB-04D680A8CC66}"/>
                    </a:ext>
                  </a:extLst>
                </p:cNvPr>
                <p:cNvPicPr/>
                <p:nvPr/>
              </p:nvPicPr>
              <p:blipFill>
                <a:blip r:embed="rId41"/>
                <a:stretch>
                  <a:fillRect/>
                </a:stretch>
              </p:blipFill>
              <p:spPr>
                <a:xfrm>
                  <a:off x="2943990" y="1327890"/>
                  <a:ext cx="1490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墨迹 27">
                  <a:extLst>
                    <a:ext uri="{FF2B5EF4-FFF2-40B4-BE49-F238E27FC236}">
                      <a16:creationId xmlns:a16="http://schemas.microsoft.com/office/drawing/2014/main" id="{CBA4DAEC-F35E-4BF8-BDAB-4830E9D75AE4}"/>
                    </a:ext>
                  </a:extLst>
                </p14:cNvPr>
                <p14:cNvContentPartPr/>
                <p14:nvPr/>
              </p14:nvContentPartPr>
              <p14:xfrm>
                <a:off x="2943270" y="1461450"/>
                <a:ext cx="13320" cy="135720"/>
              </p14:xfrm>
            </p:contentPart>
          </mc:Choice>
          <mc:Fallback xmlns="">
            <p:pic>
              <p:nvPicPr>
                <p:cNvPr id="28" name="墨迹 27">
                  <a:extLst>
                    <a:ext uri="{FF2B5EF4-FFF2-40B4-BE49-F238E27FC236}">
                      <a16:creationId xmlns:a16="http://schemas.microsoft.com/office/drawing/2014/main" id="{CBA4DAEC-F35E-4BF8-BDAB-4830E9D75AE4}"/>
                    </a:ext>
                  </a:extLst>
                </p:cNvPr>
                <p:cNvPicPr/>
                <p:nvPr/>
              </p:nvPicPr>
              <p:blipFill>
                <a:blip r:embed="rId43"/>
                <a:stretch>
                  <a:fillRect/>
                </a:stretch>
              </p:blipFill>
              <p:spPr>
                <a:xfrm>
                  <a:off x="2925630" y="1443810"/>
                  <a:ext cx="489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墨迹 28">
                  <a:extLst>
                    <a:ext uri="{FF2B5EF4-FFF2-40B4-BE49-F238E27FC236}">
                      <a16:creationId xmlns:a16="http://schemas.microsoft.com/office/drawing/2014/main" id="{2226AA2F-18DC-4F8D-86DF-D580E0F87B92}"/>
                    </a:ext>
                  </a:extLst>
                </p14:cNvPr>
                <p14:cNvContentPartPr/>
                <p14:nvPr/>
              </p14:nvContentPartPr>
              <p14:xfrm>
                <a:off x="2962710" y="1430130"/>
                <a:ext cx="105480" cy="175320"/>
              </p14:xfrm>
            </p:contentPart>
          </mc:Choice>
          <mc:Fallback xmlns="">
            <p:pic>
              <p:nvPicPr>
                <p:cNvPr id="29" name="墨迹 28">
                  <a:extLst>
                    <a:ext uri="{FF2B5EF4-FFF2-40B4-BE49-F238E27FC236}">
                      <a16:creationId xmlns:a16="http://schemas.microsoft.com/office/drawing/2014/main" id="{2226AA2F-18DC-4F8D-86DF-D580E0F87B92}"/>
                    </a:ext>
                  </a:extLst>
                </p:cNvPr>
                <p:cNvPicPr/>
                <p:nvPr/>
              </p:nvPicPr>
              <p:blipFill>
                <a:blip r:embed="rId45"/>
                <a:stretch>
                  <a:fillRect/>
                </a:stretch>
              </p:blipFill>
              <p:spPr>
                <a:xfrm>
                  <a:off x="2945070" y="1412490"/>
                  <a:ext cx="1411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墨迹 29">
                  <a:extLst>
                    <a:ext uri="{FF2B5EF4-FFF2-40B4-BE49-F238E27FC236}">
                      <a16:creationId xmlns:a16="http://schemas.microsoft.com/office/drawing/2014/main" id="{553D4ADB-AEB2-43EB-9D78-CE710C9E76A2}"/>
                    </a:ext>
                  </a:extLst>
                </p14:cNvPr>
                <p14:cNvContentPartPr/>
                <p14:nvPr/>
              </p14:nvContentPartPr>
              <p14:xfrm>
                <a:off x="2997630" y="1549650"/>
                <a:ext cx="52560" cy="30600"/>
              </p14:xfrm>
            </p:contentPart>
          </mc:Choice>
          <mc:Fallback xmlns="">
            <p:pic>
              <p:nvPicPr>
                <p:cNvPr id="30" name="墨迹 29">
                  <a:extLst>
                    <a:ext uri="{FF2B5EF4-FFF2-40B4-BE49-F238E27FC236}">
                      <a16:creationId xmlns:a16="http://schemas.microsoft.com/office/drawing/2014/main" id="{553D4ADB-AEB2-43EB-9D78-CE710C9E76A2}"/>
                    </a:ext>
                  </a:extLst>
                </p:cNvPr>
                <p:cNvPicPr/>
                <p:nvPr/>
              </p:nvPicPr>
              <p:blipFill>
                <a:blip r:embed="rId47"/>
                <a:stretch>
                  <a:fillRect/>
                </a:stretch>
              </p:blipFill>
              <p:spPr>
                <a:xfrm>
                  <a:off x="2979990" y="1531650"/>
                  <a:ext cx="882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墨迹 30">
                  <a:extLst>
                    <a:ext uri="{FF2B5EF4-FFF2-40B4-BE49-F238E27FC236}">
                      <a16:creationId xmlns:a16="http://schemas.microsoft.com/office/drawing/2014/main" id="{382FBCEE-6EBE-4367-B80E-35A880BB3268}"/>
                    </a:ext>
                  </a:extLst>
                </p14:cNvPr>
                <p14:cNvContentPartPr/>
                <p14:nvPr/>
              </p14:nvContentPartPr>
              <p14:xfrm>
                <a:off x="2966310" y="1624890"/>
                <a:ext cx="114120" cy="222480"/>
              </p14:xfrm>
            </p:contentPart>
          </mc:Choice>
          <mc:Fallback xmlns="">
            <p:pic>
              <p:nvPicPr>
                <p:cNvPr id="31" name="墨迹 30">
                  <a:extLst>
                    <a:ext uri="{FF2B5EF4-FFF2-40B4-BE49-F238E27FC236}">
                      <a16:creationId xmlns:a16="http://schemas.microsoft.com/office/drawing/2014/main" id="{382FBCEE-6EBE-4367-B80E-35A880BB3268}"/>
                    </a:ext>
                  </a:extLst>
                </p:cNvPr>
                <p:cNvPicPr/>
                <p:nvPr/>
              </p:nvPicPr>
              <p:blipFill>
                <a:blip r:embed="rId49"/>
                <a:stretch>
                  <a:fillRect/>
                </a:stretch>
              </p:blipFill>
              <p:spPr>
                <a:xfrm>
                  <a:off x="2948670" y="1606890"/>
                  <a:ext cx="1497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墨迹 31">
                  <a:extLst>
                    <a:ext uri="{FF2B5EF4-FFF2-40B4-BE49-F238E27FC236}">
                      <a16:creationId xmlns:a16="http://schemas.microsoft.com/office/drawing/2014/main" id="{92629FB5-AEE5-4969-84B3-C5B8EBB1E302}"/>
                    </a:ext>
                  </a:extLst>
                </p14:cNvPr>
                <p14:cNvContentPartPr/>
                <p14:nvPr/>
              </p14:nvContentPartPr>
              <p14:xfrm>
                <a:off x="3020670" y="1763490"/>
                <a:ext cx="201240" cy="126360"/>
              </p14:xfrm>
            </p:contentPart>
          </mc:Choice>
          <mc:Fallback xmlns="">
            <p:pic>
              <p:nvPicPr>
                <p:cNvPr id="32" name="墨迹 31">
                  <a:extLst>
                    <a:ext uri="{FF2B5EF4-FFF2-40B4-BE49-F238E27FC236}">
                      <a16:creationId xmlns:a16="http://schemas.microsoft.com/office/drawing/2014/main" id="{92629FB5-AEE5-4969-84B3-C5B8EBB1E302}"/>
                    </a:ext>
                  </a:extLst>
                </p:cNvPr>
                <p:cNvPicPr/>
                <p:nvPr/>
              </p:nvPicPr>
              <p:blipFill>
                <a:blip r:embed="rId51"/>
                <a:stretch>
                  <a:fillRect/>
                </a:stretch>
              </p:blipFill>
              <p:spPr>
                <a:xfrm>
                  <a:off x="3003030" y="1745850"/>
                  <a:ext cx="2368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墨迹 32">
                  <a:extLst>
                    <a:ext uri="{FF2B5EF4-FFF2-40B4-BE49-F238E27FC236}">
                      <a16:creationId xmlns:a16="http://schemas.microsoft.com/office/drawing/2014/main" id="{239EE1E0-B5F5-4A46-8A3A-272140A8D071}"/>
                    </a:ext>
                  </a:extLst>
                </p14:cNvPr>
                <p14:cNvContentPartPr/>
                <p14:nvPr/>
              </p14:nvContentPartPr>
              <p14:xfrm>
                <a:off x="3264390" y="1454250"/>
                <a:ext cx="72000" cy="343800"/>
              </p14:xfrm>
            </p:contentPart>
          </mc:Choice>
          <mc:Fallback xmlns="">
            <p:pic>
              <p:nvPicPr>
                <p:cNvPr id="33" name="墨迹 32">
                  <a:extLst>
                    <a:ext uri="{FF2B5EF4-FFF2-40B4-BE49-F238E27FC236}">
                      <a16:creationId xmlns:a16="http://schemas.microsoft.com/office/drawing/2014/main" id="{239EE1E0-B5F5-4A46-8A3A-272140A8D071}"/>
                    </a:ext>
                  </a:extLst>
                </p:cNvPr>
                <p:cNvPicPr/>
                <p:nvPr/>
              </p:nvPicPr>
              <p:blipFill>
                <a:blip r:embed="rId53"/>
                <a:stretch>
                  <a:fillRect/>
                </a:stretch>
              </p:blipFill>
              <p:spPr>
                <a:xfrm>
                  <a:off x="3246750" y="1436610"/>
                  <a:ext cx="10764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墨迹 33">
                  <a:extLst>
                    <a:ext uri="{FF2B5EF4-FFF2-40B4-BE49-F238E27FC236}">
                      <a16:creationId xmlns:a16="http://schemas.microsoft.com/office/drawing/2014/main" id="{52C4366B-9CF9-4D18-B3F5-BDBCEC36E0A2}"/>
                    </a:ext>
                  </a:extLst>
                </p14:cNvPr>
                <p14:cNvContentPartPr/>
                <p14:nvPr/>
              </p14:nvContentPartPr>
              <p14:xfrm>
                <a:off x="3154950" y="1512930"/>
                <a:ext cx="150480" cy="225000"/>
              </p14:xfrm>
            </p:contentPart>
          </mc:Choice>
          <mc:Fallback xmlns="">
            <p:pic>
              <p:nvPicPr>
                <p:cNvPr id="34" name="墨迹 33">
                  <a:extLst>
                    <a:ext uri="{FF2B5EF4-FFF2-40B4-BE49-F238E27FC236}">
                      <a16:creationId xmlns:a16="http://schemas.microsoft.com/office/drawing/2014/main" id="{52C4366B-9CF9-4D18-B3F5-BDBCEC36E0A2}"/>
                    </a:ext>
                  </a:extLst>
                </p:cNvPr>
                <p:cNvPicPr/>
                <p:nvPr/>
              </p:nvPicPr>
              <p:blipFill>
                <a:blip r:embed="rId55"/>
                <a:stretch>
                  <a:fillRect/>
                </a:stretch>
              </p:blipFill>
              <p:spPr>
                <a:xfrm>
                  <a:off x="3136950" y="1495290"/>
                  <a:ext cx="1861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墨迹 34">
                  <a:extLst>
                    <a:ext uri="{FF2B5EF4-FFF2-40B4-BE49-F238E27FC236}">
                      <a16:creationId xmlns:a16="http://schemas.microsoft.com/office/drawing/2014/main" id="{25AD9EAE-09A8-4272-9964-A2125C1CA6A6}"/>
                    </a:ext>
                  </a:extLst>
                </p14:cNvPr>
                <p14:cNvContentPartPr/>
                <p14:nvPr/>
              </p14:nvContentPartPr>
              <p14:xfrm>
                <a:off x="3356550" y="1507530"/>
                <a:ext cx="184320" cy="153000"/>
              </p14:xfrm>
            </p:contentPart>
          </mc:Choice>
          <mc:Fallback xmlns="">
            <p:pic>
              <p:nvPicPr>
                <p:cNvPr id="35" name="墨迹 34">
                  <a:extLst>
                    <a:ext uri="{FF2B5EF4-FFF2-40B4-BE49-F238E27FC236}">
                      <a16:creationId xmlns:a16="http://schemas.microsoft.com/office/drawing/2014/main" id="{25AD9EAE-09A8-4272-9964-A2125C1CA6A6}"/>
                    </a:ext>
                  </a:extLst>
                </p:cNvPr>
                <p:cNvPicPr/>
                <p:nvPr/>
              </p:nvPicPr>
              <p:blipFill>
                <a:blip r:embed="rId57"/>
                <a:stretch>
                  <a:fillRect/>
                </a:stretch>
              </p:blipFill>
              <p:spPr>
                <a:xfrm>
                  <a:off x="3338550" y="1489890"/>
                  <a:ext cx="2199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墨迹 35">
                  <a:extLst>
                    <a:ext uri="{FF2B5EF4-FFF2-40B4-BE49-F238E27FC236}">
                      <a16:creationId xmlns:a16="http://schemas.microsoft.com/office/drawing/2014/main" id="{C5EAAA10-B1CD-4057-BA62-F0BF8B4914BF}"/>
                    </a:ext>
                  </a:extLst>
                </p14:cNvPr>
                <p14:cNvContentPartPr/>
                <p14:nvPr/>
              </p14:nvContentPartPr>
              <p14:xfrm>
                <a:off x="3643470" y="1391250"/>
                <a:ext cx="25920" cy="267840"/>
              </p14:xfrm>
            </p:contentPart>
          </mc:Choice>
          <mc:Fallback xmlns="">
            <p:pic>
              <p:nvPicPr>
                <p:cNvPr id="36" name="墨迹 35">
                  <a:extLst>
                    <a:ext uri="{FF2B5EF4-FFF2-40B4-BE49-F238E27FC236}">
                      <a16:creationId xmlns:a16="http://schemas.microsoft.com/office/drawing/2014/main" id="{C5EAAA10-B1CD-4057-BA62-F0BF8B4914BF}"/>
                    </a:ext>
                  </a:extLst>
                </p:cNvPr>
                <p:cNvPicPr/>
                <p:nvPr/>
              </p:nvPicPr>
              <p:blipFill>
                <a:blip r:embed="rId59"/>
                <a:stretch>
                  <a:fillRect/>
                </a:stretch>
              </p:blipFill>
              <p:spPr>
                <a:xfrm>
                  <a:off x="3625470" y="1373250"/>
                  <a:ext cx="6156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墨迹 36">
                  <a:extLst>
                    <a:ext uri="{FF2B5EF4-FFF2-40B4-BE49-F238E27FC236}">
                      <a16:creationId xmlns:a16="http://schemas.microsoft.com/office/drawing/2014/main" id="{878C795E-E376-4113-BED6-4D8AA5EB220C}"/>
                    </a:ext>
                  </a:extLst>
                </p14:cNvPr>
                <p14:cNvContentPartPr/>
                <p14:nvPr/>
              </p14:nvContentPartPr>
              <p14:xfrm>
                <a:off x="3694950" y="1557210"/>
                <a:ext cx="93240" cy="5040"/>
              </p14:xfrm>
            </p:contentPart>
          </mc:Choice>
          <mc:Fallback xmlns="">
            <p:pic>
              <p:nvPicPr>
                <p:cNvPr id="37" name="墨迹 36">
                  <a:extLst>
                    <a:ext uri="{FF2B5EF4-FFF2-40B4-BE49-F238E27FC236}">
                      <a16:creationId xmlns:a16="http://schemas.microsoft.com/office/drawing/2014/main" id="{878C795E-E376-4113-BED6-4D8AA5EB220C}"/>
                    </a:ext>
                  </a:extLst>
                </p:cNvPr>
                <p:cNvPicPr/>
                <p:nvPr/>
              </p:nvPicPr>
              <p:blipFill>
                <a:blip r:embed="rId61"/>
                <a:stretch>
                  <a:fillRect/>
                </a:stretch>
              </p:blipFill>
              <p:spPr>
                <a:xfrm>
                  <a:off x="3676950" y="1539570"/>
                  <a:ext cx="1288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墨迹 37">
                  <a:extLst>
                    <a:ext uri="{FF2B5EF4-FFF2-40B4-BE49-F238E27FC236}">
                      <a16:creationId xmlns:a16="http://schemas.microsoft.com/office/drawing/2014/main" id="{94C4CD51-BD66-48E6-A879-C92B46101D83}"/>
                    </a:ext>
                  </a:extLst>
                </p14:cNvPr>
                <p14:cNvContentPartPr/>
                <p14:nvPr/>
              </p14:nvContentPartPr>
              <p14:xfrm>
                <a:off x="3579750" y="1698330"/>
                <a:ext cx="207000" cy="29520"/>
              </p14:xfrm>
            </p:contentPart>
          </mc:Choice>
          <mc:Fallback xmlns="">
            <p:pic>
              <p:nvPicPr>
                <p:cNvPr id="38" name="墨迹 37">
                  <a:extLst>
                    <a:ext uri="{FF2B5EF4-FFF2-40B4-BE49-F238E27FC236}">
                      <a16:creationId xmlns:a16="http://schemas.microsoft.com/office/drawing/2014/main" id="{94C4CD51-BD66-48E6-A879-C92B46101D83}"/>
                    </a:ext>
                  </a:extLst>
                </p:cNvPr>
                <p:cNvPicPr/>
                <p:nvPr/>
              </p:nvPicPr>
              <p:blipFill>
                <a:blip r:embed="rId63"/>
                <a:stretch>
                  <a:fillRect/>
                </a:stretch>
              </p:blipFill>
              <p:spPr>
                <a:xfrm>
                  <a:off x="3561750" y="1680690"/>
                  <a:ext cx="2426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墨迹 38">
                  <a:extLst>
                    <a:ext uri="{FF2B5EF4-FFF2-40B4-BE49-F238E27FC236}">
                      <a16:creationId xmlns:a16="http://schemas.microsoft.com/office/drawing/2014/main" id="{80F94397-293D-4A59-84B6-88AACA719A19}"/>
                    </a:ext>
                  </a:extLst>
                </p14:cNvPr>
                <p14:cNvContentPartPr/>
                <p14:nvPr/>
              </p14:nvContentPartPr>
              <p14:xfrm>
                <a:off x="3905190" y="1460370"/>
                <a:ext cx="138240" cy="37440"/>
              </p14:xfrm>
            </p:contentPart>
          </mc:Choice>
          <mc:Fallback xmlns="">
            <p:pic>
              <p:nvPicPr>
                <p:cNvPr id="39" name="墨迹 38">
                  <a:extLst>
                    <a:ext uri="{FF2B5EF4-FFF2-40B4-BE49-F238E27FC236}">
                      <a16:creationId xmlns:a16="http://schemas.microsoft.com/office/drawing/2014/main" id="{80F94397-293D-4A59-84B6-88AACA719A19}"/>
                    </a:ext>
                  </a:extLst>
                </p:cNvPr>
                <p:cNvPicPr/>
                <p:nvPr/>
              </p:nvPicPr>
              <p:blipFill>
                <a:blip r:embed="rId65"/>
                <a:stretch>
                  <a:fillRect/>
                </a:stretch>
              </p:blipFill>
              <p:spPr>
                <a:xfrm>
                  <a:off x="3887550" y="1442370"/>
                  <a:ext cx="1738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墨迹 39">
                  <a:extLst>
                    <a:ext uri="{FF2B5EF4-FFF2-40B4-BE49-F238E27FC236}">
                      <a16:creationId xmlns:a16="http://schemas.microsoft.com/office/drawing/2014/main" id="{182458BB-859E-4961-82D8-2116DAFEACF3}"/>
                    </a:ext>
                  </a:extLst>
                </p14:cNvPr>
                <p14:cNvContentPartPr/>
                <p14:nvPr/>
              </p14:nvContentPartPr>
              <p14:xfrm>
                <a:off x="3990150" y="1376490"/>
                <a:ext cx="32040" cy="424080"/>
              </p14:xfrm>
            </p:contentPart>
          </mc:Choice>
          <mc:Fallback xmlns="">
            <p:pic>
              <p:nvPicPr>
                <p:cNvPr id="40" name="墨迹 39">
                  <a:extLst>
                    <a:ext uri="{FF2B5EF4-FFF2-40B4-BE49-F238E27FC236}">
                      <a16:creationId xmlns:a16="http://schemas.microsoft.com/office/drawing/2014/main" id="{182458BB-859E-4961-82D8-2116DAFEACF3}"/>
                    </a:ext>
                  </a:extLst>
                </p:cNvPr>
                <p:cNvPicPr/>
                <p:nvPr/>
              </p:nvPicPr>
              <p:blipFill>
                <a:blip r:embed="rId67"/>
                <a:stretch>
                  <a:fillRect/>
                </a:stretch>
              </p:blipFill>
              <p:spPr>
                <a:xfrm>
                  <a:off x="3972510" y="1358490"/>
                  <a:ext cx="6768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墨迹 40">
                  <a:extLst>
                    <a:ext uri="{FF2B5EF4-FFF2-40B4-BE49-F238E27FC236}">
                      <a16:creationId xmlns:a16="http://schemas.microsoft.com/office/drawing/2014/main" id="{B96090B4-E1C9-4D16-A0EF-933910617F47}"/>
                    </a:ext>
                  </a:extLst>
                </p14:cNvPr>
                <p14:cNvContentPartPr/>
                <p14:nvPr/>
              </p14:nvContentPartPr>
              <p14:xfrm>
                <a:off x="3873510" y="1571970"/>
                <a:ext cx="178920" cy="199080"/>
              </p14:xfrm>
            </p:contentPart>
          </mc:Choice>
          <mc:Fallback xmlns="">
            <p:pic>
              <p:nvPicPr>
                <p:cNvPr id="41" name="墨迹 40">
                  <a:extLst>
                    <a:ext uri="{FF2B5EF4-FFF2-40B4-BE49-F238E27FC236}">
                      <a16:creationId xmlns:a16="http://schemas.microsoft.com/office/drawing/2014/main" id="{B96090B4-E1C9-4D16-A0EF-933910617F47}"/>
                    </a:ext>
                  </a:extLst>
                </p:cNvPr>
                <p:cNvPicPr/>
                <p:nvPr/>
              </p:nvPicPr>
              <p:blipFill>
                <a:blip r:embed="rId69"/>
                <a:stretch>
                  <a:fillRect/>
                </a:stretch>
              </p:blipFill>
              <p:spPr>
                <a:xfrm>
                  <a:off x="3855510" y="1554330"/>
                  <a:ext cx="2145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墨迹 41">
                  <a:extLst>
                    <a:ext uri="{FF2B5EF4-FFF2-40B4-BE49-F238E27FC236}">
                      <a16:creationId xmlns:a16="http://schemas.microsoft.com/office/drawing/2014/main" id="{919B15B8-54BF-4FEB-8531-0AF41A9D7AA8}"/>
                    </a:ext>
                  </a:extLst>
                </p14:cNvPr>
                <p14:cNvContentPartPr/>
                <p14:nvPr/>
              </p14:nvContentPartPr>
              <p14:xfrm>
                <a:off x="4082670" y="1386570"/>
                <a:ext cx="10440" cy="41760"/>
              </p14:xfrm>
            </p:contentPart>
          </mc:Choice>
          <mc:Fallback xmlns="">
            <p:pic>
              <p:nvPicPr>
                <p:cNvPr id="42" name="墨迹 41">
                  <a:extLst>
                    <a:ext uri="{FF2B5EF4-FFF2-40B4-BE49-F238E27FC236}">
                      <a16:creationId xmlns:a16="http://schemas.microsoft.com/office/drawing/2014/main" id="{919B15B8-54BF-4FEB-8531-0AF41A9D7AA8}"/>
                    </a:ext>
                  </a:extLst>
                </p:cNvPr>
                <p:cNvPicPr/>
                <p:nvPr/>
              </p:nvPicPr>
              <p:blipFill>
                <a:blip r:embed="rId71"/>
                <a:stretch>
                  <a:fillRect/>
                </a:stretch>
              </p:blipFill>
              <p:spPr>
                <a:xfrm>
                  <a:off x="4065030" y="1368570"/>
                  <a:ext cx="460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墨迹 42">
                  <a:extLst>
                    <a:ext uri="{FF2B5EF4-FFF2-40B4-BE49-F238E27FC236}">
                      <a16:creationId xmlns:a16="http://schemas.microsoft.com/office/drawing/2014/main" id="{13C60975-BD84-424B-9C21-276FA0CE5990}"/>
                    </a:ext>
                  </a:extLst>
                </p14:cNvPr>
                <p14:cNvContentPartPr/>
                <p14:nvPr/>
              </p14:nvContentPartPr>
              <p14:xfrm>
                <a:off x="4077990" y="1370010"/>
                <a:ext cx="68400" cy="158040"/>
              </p14:xfrm>
            </p:contentPart>
          </mc:Choice>
          <mc:Fallback xmlns="">
            <p:pic>
              <p:nvPicPr>
                <p:cNvPr id="43" name="墨迹 42">
                  <a:extLst>
                    <a:ext uri="{FF2B5EF4-FFF2-40B4-BE49-F238E27FC236}">
                      <a16:creationId xmlns:a16="http://schemas.microsoft.com/office/drawing/2014/main" id="{13C60975-BD84-424B-9C21-276FA0CE5990}"/>
                    </a:ext>
                  </a:extLst>
                </p:cNvPr>
                <p:cNvPicPr/>
                <p:nvPr/>
              </p:nvPicPr>
              <p:blipFill>
                <a:blip r:embed="rId73"/>
                <a:stretch>
                  <a:fillRect/>
                </a:stretch>
              </p:blipFill>
              <p:spPr>
                <a:xfrm>
                  <a:off x="4060350" y="1352010"/>
                  <a:ext cx="1040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墨迹 43">
                  <a:extLst>
                    <a:ext uri="{FF2B5EF4-FFF2-40B4-BE49-F238E27FC236}">
                      <a16:creationId xmlns:a16="http://schemas.microsoft.com/office/drawing/2014/main" id="{FBFD93F7-28C8-4610-8D63-E6661AC57CBA}"/>
                    </a:ext>
                  </a:extLst>
                </p14:cNvPr>
                <p14:cNvContentPartPr/>
                <p14:nvPr/>
              </p14:nvContentPartPr>
              <p14:xfrm>
                <a:off x="4068630" y="1592130"/>
                <a:ext cx="92520" cy="16200"/>
              </p14:xfrm>
            </p:contentPart>
          </mc:Choice>
          <mc:Fallback xmlns="">
            <p:pic>
              <p:nvPicPr>
                <p:cNvPr id="44" name="墨迹 43">
                  <a:extLst>
                    <a:ext uri="{FF2B5EF4-FFF2-40B4-BE49-F238E27FC236}">
                      <a16:creationId xmlns:a16="http://schemas.microsoft.com/office/drawing/2014/main" id="{FBFD93F7-28C8-4610-8D63-E6661AC57CBA}"/>
                    </a:ext>
                  </a:extLst>
                </p:cNvPr>
                <p:cNvPicPr/>
                <p:nvPr/>
              </p:nvPicPr>
              <p:blipFill>
                <a:blip r:embed="rId75"/>
                <a:stretch>
                  <a:fillRect/>
                </a:stretch>
              </p:blipFill>
              <p:spPr>
                <a:xfrm>
                  <a:off x="4050630" y="1574490"/>
                  <a:ext cx="1281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墨迹 44">
                  <a:extLst>
                    <a:ext uri="{FF2B5EF4-FFF2-40B4-BE49-F238E27FC236}">
                      <a16:creationId xmlns:a16="http://schemas.microsoft.com/office/drawing/2014/main" id="{50C0DFAD-E37C-45A3-B091-36AA6F639DAB}"/>
                    </a:ext>
                  </a:extLst>
                </p14:cNvPr>
                <p14:cNvContentPartPr/>
                <p14:nvPr/>
              </p14:nvContentPartPr>
              <p14:xfrm>
                <a:off x="4056390" y="1641450"/>
                <a:ext cx="145800" cy="29160"/>
              </p14:xfrm>
            </p:contentPart>
          </mc:Choice>
          <mc:Fallback xmlns="">
            <p:pic>
              <p:nvPicPr>
                <p:cNvPr id="45" name="墨迹 44">
                  <a:extLst>
                    <a:ext uri="{FF2B5EF4-FFF2-40B4-BE49-F238E27FC236}">
                      <a16:creationId xmlns:a16="http://schemas.microsoft.com/office/drawing/2014/main" id="{50C0DFAD-E37C-45A3-B091-36AA6F639DAB}"/>
                    </a:ext>
                  </a:extLst>
                </p:cNvPr>
                <p:cNvPicPr/>
                <p:nvPr/>
              </p:nvPicPr>
              <p:blipFill>
                <a:blip r:embed="rId77"/>
                <a:stretch>
                  <a:fillRect/>
                </a:stretch>
              </p:blipFill>
              <p:spPr>
                <a:xfrm>
                  <a:off x="4038750" y="1623450"/>
                  <a:ext cx="1814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墨迹 45">
                  <a:extLst>
                    <a:ext uri="{FF2B5EF4-FFF2-40B4-BE49-F238E27FC236}">
                      <a16:creationId xmlns:a16="http://schemas.microsoft.com/office/drawing/2014/main" id="{1C2B283F-5645-45D6-9223-119D1E9086E0}"/>
                    </a:ext>
                  </a:extLst>
                </p14:cNvPr>
                <p14:cNvContentPartPr/>
                <p14:nvPr/>
              </p14:nvContentPartPr>
              <p14:xfrm>
                <a:off x="4110390" y="1492410"/>
                <a:ext cx="18000" cy="395280"/>
              </p14:xfrm>
            </p:contentPart>
          </mc:Choice>
          <mc:Fallback xmlns="">
            <p:pic>
              <p:nvPicPr>
                <p:cNvPr id="46" name="墨迹 45">
                  <a:extLst>
                    <a:ext uri="{FF2B5EF4-FFF2-40B4-BE49-F238E27FC236}">
                      <a16:creationId xmlns:a16="http://schemas.microsoft.com/office/drawing/2014/main" id="{1C2B283F-5645-45D6-9223-119D1E9086E0}"/>
                    </a:ext>
                  </a:extLst>
                </p:cNvPr>
                <p:cNvPicPr/>
                <p:nvPr/>
              </p:nvPicPr>
              <p:blipFill>
                <a:blip r:embed="rId79"/>
                <a:stretch>
                  <a:fillRect/>
                </a:stretch>
              </p:blipFill>
              <p:spPr>
                <a:xfrm>
                  <a:off x="4092750" y="1474410"/>
                  <a:ext cx="53640" cy="430920"/>
                </a:xfrm>
                <a:prstGeom prst="rect">
                  <a:avLst/>
                </a:prstGeom>
              </p:spPr>
            </p:pic>
          </mc:Fallback>
        </mc:AlternateContent>
      </p:grpSp>
      <p:grpSp>
        <p:nvGrpSpPr>
          <p:cNvPr id="47110" name="组合 47109">
            <a:extLst>
              <a:ext uri="{FF2B5EF4-FFF2-40B4-BE49-F238E27FC236}">
                <a16:creationId xmlns:a16="http://schemas.microsoft.com/office/drawing/2014/main" id="{AD1D53AF-EE57-44C7-90DA-641AEFB778C0}"/>
              </a:ext>
            </a:extLst>
          </p:cNvPr>
          <p:cNvGrpSpPr/>
          <p:nvPr/>
        </p:nvGrpSpPr>
        <p:grpSpPr>
          <a:xfrm>
            <a:off x="3801510" y="4672290"/>
            <a:ext cx="1491480" cy="530280"/>
            <a:chOff x="3801510" y="4672290"/>
            <a:chExt cx="1491480" cy="530280"/>
          </a:xfrm>
        </p:grpSpPr>
        <mc:AlternateContent xmlns:mc="http://schemas.openxmlformats.org/markup-compatibility/2006" xmlns:p14="http://schemas.microsoft.com/office/powerpoint/2010/main">
          <mc:Choice Requires="p14">
            <p:contentPart p14:bwMode="auto" r:id="rId80">
              <p14:nvContentPartPr>
                <p14:cNvPr id="48" name="墨迹 47">
                  <a:extLst>
                    <a:ext uri="{FF2B5EF4-FFF2-40B4-BE49-F238E27FC236}">
                      <a16:creationId xmlns:a16="http://schemas.microsoft.com/office/drawing/2014/main" id="{36216F1B-602F-417D-8617-3F3A957060B4}"/>
                    </a:ext>
                  </a:extLst>
                </p14:cNvPr>
                <p14:cNvContentPartPr/>
                <p14:nvPr/>
              </p14:nvContentPartPr>
              <p14:xfrm>
                <a:off x="3801510" y="4759410"/>
                <a:ext cx="157680" cy="295920"/>
              </p14:xfrm>
            </p:contentPart>
          </mc:Choice>
          <mc:Fallback xmlns="">
            <p:pic>
              <p:nvPicPr>
                <p:cNvPr id="48" name="墨迹 47">
                  <a:extLst>
                    <a:ext uri="{FF2B5EF4-FFF2-40B4-BE49-F238E27FC236}">
                      <a16:creationId xmlns:a16="http://schemas.microsoft.com/office/drawing/2014/main" id="{36216F1B-602F-417D-8617-3F3A957060B4}"/>
                    </a:ext>
                  </a:extLst>
                </p:cNvPr>
                <p:cNvPicPr/>
                <p:nvPr/>
              </p:nvPicPr>
              <p:blipFill>
                <a:blip r:embed="rId81"/>
                <a:stretch>
                  <a:fillRect/>
                </a:stretch>
              </p:blipFill>
              <p:spPr>
                <a:xfrm>
                  <a:off x="3783510" y="4741410"/>
                  <a:ext cx="1933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墨迹 48">
                  <a:extLst>
                    <a:ext uri="{FF2B5EF4-FFF2-40B4-BE49-F238E27FC236}">
                      <a16:creationId xmlns:a16="http://schemas.microsoft.com/office/drawing/2014/main" id="{AE122621-E286-486B-B0E2-8970C5439A47}"/>
                    </a:ext>
                  </a:extLst>
                </p14:cNvPr>
                <p14:cNvContentPartPr/>
                <p14:nvPr/>
              </p14:nvContentPartPr>
              <p14:xfrm>
                <a:off x="4014990" y="4752930"/>
                <a:ext cx="70920" cy="292680"/>
              </p14:xfrm>
            </p:contentPart>
          </mc:Choice>
          <mc:Fallback xmlns="">
            <p:pic>
              <p:nvPicPr>
                <p:cNvPr id="49" name="墨迹 48">
                  <a:extLst>
                    <a:ext uri="{FF2B5EF4-FFF2-40B4-BE49-F238E27FC236}">
                      <a16:creationId xmlns:a16="http://schemas.microsoft.com/office/drawing/2014/main" id="{AE122621-E286-486B-B0E2-8970C5439A47}"/>
                    </a:ext>
                  </a:extLst>
                </p:cNvPr>
                <p:cNvPicPr/>
                <p:nvPr/>
              </p:nvPicPr>
              <p:blipFill>
                <a:blip r:embed="rId83"/>
                <a:stretch>
                  <a:fillRect/>
                </a:stretch>
              </p:blipFill>
              <p:spPr>
                <a:xfrm>
                  <a:off x="3997350" y="4735290"/>
                  <a:ext cx="10656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墨迹 49">
                  <a:extLst>
                    <a:ext uri="{FF2B5EF4-FFF2-40B4-BE49-F238E27FC236}">
                      <a16:creationId xmlns:a16="http://schemas.microsoft.com/office/drawing/2014/main" id="{1F6DD7F1-A90E-48F4-821F-6287E64554FA}"/>
                    </a:ext>
                  </a:extLst>
                </p14:cNvPr>
                <p14:cNvContentPartPr/>
                <p14:nvPr/>
              </p14:nvContentPartPr>
              <p14:xfrm>
                <a:off x="4080870" y="4881090"/>
                <a:ext cx="58320" cy="22320"/>
              </p14:xfrm>
            </p:contentPart>
          </mc:Choice>
          <mc:Fallback xmlns="">
            <p:pic>
              <p:nvPicPr>
                <p:cNvPr id="50" name="墨迹 49">
                  <a:extLst>
                    <a:ext uri="{FF2B5EF4-FFF2-40B4-BE49-F238E27FC236}">
                      <a16:creationId xmlns:a16="http://schemas.microsoft.com/office/drawing/2014/main" id="{1F6DD7F1-A90E-48F4-821F-6287E64554FA}"/>
                    </a:ext>
                  </a:extLst>
                </p:cNvPr>
                <p:cNvPicPr/>
                <p:nvPr/>
              </p:nvPicPr>
              <p:blipFill>
                <a:blip r:embed="rId85"/>
                <a:stretch>
                  <a:fillRect/>
                </a:stretch>
              </p:blipFill>
              <p:spPr>
                <a:xfrm>
                  <a:off x="4063230" y="4863090"/>
                  <a:ext cx="939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墨迹 50">
                  <a:extLst>
                    <a:ext uri="{FF2B5EF4-FFF2-40B4-BE49-F238E27FC236}">
                      <a16:creationId xmlns:a16="http://schemas.microsoft.com/office/drawing/2014/main" id="{5AFBC680-B039-4D49-8E0F-AACE2EB4BB19}"/>
                    </a:ext>
                  </a:extLst>
                </p14:cNvPr>
                <p14:cNvContentPartPr/>
                <p14:nvPr/>
              </p14:nvContentPartPr>
              <p14:xfrm>
                <a:off x="4108230" y="4827810"/>
                <a:ext cx="124560" cy="239040"/>
              </p14:xfrm>
            </p:contentPart>
          </mc:Choice>
          <mc:Fallback xmlns="">
            <p:pic>
              <p:nvPicPr>
                <p:cNvPr id="51" name="墨迹 50">
                  <a:extLst>
                    <a:ext uri="{FF2B5EF4-FFF2-40B4-BE49-F238E27FC236}">
                      <a16:creationId xmlns:a16="http://schemas.microsoft.com/office/drawing/2014/main" id="{5AFBC680-B039-4D49-8E0F-AACE2EB4BB19}"/>
                    </a:ext>
                  </a:extLst>
                </p:cNvPr>
                <p:cNvPicPr/>
                <p:nvPr/>
              </p:nvPicPr>
              <p:blipFill>
                <a:blip r:embed="rId87"/>
                <a:stretch>
                  <a:fillRect/>
                </a:stretch>
              </p:blipFill>
              <p:spPr>
                <a:xfrm>
                  <a:off x="4090230" y="4810170"/>
                  <a:ext cx="1602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墨迹 51">
                  <a:extLst>
                    <a:ext uri="{FF2B5EF4-FFF2-40B4-BE49-F238E27FC236}">
                      <a16:creationId xmlns:a16="http://schemas.microsoft.com/office/drawing/2014/main" id="{117E5C5E-999F-4DCD-BB6B-17EFF40C527D}"/>
                    </a:ext>
                  </a:extLst>
                </p14:cNvPr>
                <p14:cNvContentPartPr/>
                <p14:nvPr/>
              </p14:nvContentPartPr>
              <p14:xfrm>
                <a:off x="4296150" y="4814850"/>
                <a:ext cx="154080" cy="60120"/>
              </p14:xfrm>
            </p:contentPart>
          </mc:Choice>
          <mc:Fallback xmlns="">
            <p:pic>
              <p:nvPicPr>
                <p:cNvPr id="52" name="墨迹 51">
                  <a:extLst>
                    <a:ext uri="{FF2B5EF4-FFF2-40B4-BE49-F238E27FC236}">
                      <a16:creationId xmlns:a16="http://schemas.microsoft.com/office/drawing/2014/main" id="{117E5C5E-999F-4DCD-BB6B-17EFF40C527D}"/>
                    </a:ext>
                  </a:extLst>
                </p:cNvPr>
                <p:cNvPicPr/>
                <p:nvPr/>
              </p:nvPicPr>
              <p:blipFill>
                <a:blip r:embed="rId89"/>
                <a:stretch>
                  <a:fillRect/>
                </a:stretch>
              </p:blipFill>
              <p:spPr>
                <a:xfrm>
                  <a:off x="4278150" y="4797210"/>
                  <a:ext cx="1897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墨迹 52">
                  <a:extLst>
                    <a:ext uri="{FF2B5EF4-FFF2-40B4-BE49-F238E27FC236}">
                      <a16:creationId xmlns:a16="http://schemas.microsoft.com/office/drawing/2014/main" id="{0A224C78-42AE-48F6-AD9B-FBB1E5F66627}"/>
                    </a:ext>
                  </a:extLst>
                </p14:cNvPr>
                <p14:cNvContentPartPr/>
                <p14:nvPr/>
              </p14:nvContentPartPr>
              <p14:xfrm>
                <a:off x="4364550" y="4723410"/>
                <a:ext cx="36000" cy="394200"/>
              </p14:xfrm>
            </p:contentPart>
          </mc:Choice>
          <mc:Fallback xmlns="">
            <p:pic>
              <p:nvPicPr>
                <p:cNvPr id="53" name="墨迹 52">
                  <a:extLst>
                    <a:ext uri="{FF2B5EF4-FFF2-40B4-BE49-F238E27FC236}">
                      <a16:creationId xmlns:a16="http://schemas.microsoft.com/office/drawing/2014/main" id="{0A224C78-42AE-48F6-AD9B-FBB1E5F66627}"/>
                    </a:ext>
                  </a:extLst>
                </p:cNvPr>
                <p:cNvPicPr/>
                <p:nvPr/>
              </p:nvPicPr>
              <p:blipFill>
                <a:blip r:embed="rId91"/>
                <a:stretch>
                  <a:fillRect/>
                </a:stretch>
              </p:blipFill>
              <p:spPr>
                <a:xfrm>
                  <a:off x="4346910" y="4705410"/>
                  <a:ext cx="7164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墨迹 53">
                  <a:extLst>
                    <a:ext uri="{FF2B5EF4-FFF2-40B4-BE49-F238E27FC236}">
                      <a16:creationId xmlns:a16="http://schemas.microsoft.com/office/drawing/2014/main" id="{29760699-3A6B-46EC-AF11-5D17FC7711C9}"/>
                    </a:ext>
                  </a:extLst>
                </p14:cNvPr>
                <p14:cNvContentPartPr/>
                <p14:nvPr/>
              </p14:nvContentPartPr>
              <p14:xfrm>
                <a:off x="4256910" y="4880730"/>
                <a:ext cx="149040" cy="192960"/>
              </p14:xfrm>
            </p:contentPart>
          </mc:Choice>
          <mc:Fallback xmlns="">
            <p:pic>
              <p:nvPicPr>
                <p:cNvPr id="54" name="墨迹 53">
                  <a:extLst>
                    <a:ext uri="{FF2B5EF4-FFF2-40B4-BE49-F238E27FC236}">
                      <a16:creationId xmlns:a16="http://schemas.microsoft.com/office/drawing/2014/main" id="{29760699-3A6B-46EC-AF11-5D17FC7711C9}"/>
                    </a:ext>
                  </a:extLst>
                </p:cNvPr>
                <p:cNvPicPr/>
                <p:nvPr/>
              </p:nvPicPr>
              <p:blipFill>
                <a:blip r:embed="rId93"/>
                <a:stretch>
                  <a:fillRect/>
                </a:stretch>
              </p:blipFill>
              <p:spPr>
                <a:xfrm>
                  <a:off x="4239270" y="4863090"/>
                  <a:ext cx="1846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墨迹 54">
                  <a:extLst>
                    <a:ext uri="{FF2B5EF4-FFF2-40B4-BE49-F238E27FC236}">
                      <a16:creationId xmlns:a16="http://schemas.microsoft.com/office/drawing/2014/main" id="{69C46EF2-875D-462F-8E4A-45DD6D6250B8}"/>
                    </a:ext>
                  </a:extLst>
                </p14:cNvPr>
                <p14:cNvContentPartPr/>
                <p14:nvPr/>
              </p14:nvContentPartPr>
              <p14:xfrm>
                <a:off x="4372470" y="4914930"/>
                <a:ext cx="70200" cy="70560"/>
              </p14:xfrm>
            </p:contentPart>
          </mc:Choice>
          <mc:Fallback xmlns="">
            <p:pic>
              <p:nvPicPr>
                <p:cNvPr id="55" name="墨迹 54">
                  <a:extLst>
                    <a:ext uri="{FF2B5EF4-FFF2-40B4-BE49-F238E27FC236}">
                      <a16:creationId xmlns:a16="http://schemas.microsoft.com/office/drawing/2014/main" id="{69C46EF2-875D-462F-8E4A-45DD6D6250B8}"/>
                    </a:ext>
                  </a:extLst>
                </p:cNvPr>
                <p:cNvPicPr/>
                <p:nvPr/>
              </p:nvPicPr>
              <p:blipFill>
                <a:blip r:embed="rId95"/>
                <a:stretch>
                  <a:fillRect/>
                </a:stretch>
              </p:blipFill>
              <p:spPr>
                <a:xfrm>
                  <a:off x="4354470" y="4896930"/>
                  <a:ext cx="1058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墨迹 55">
                  <a:extLst>
                    <a:ext uri="{FF2B5EF4-FFF2-40B4-BE49-F238E27FC236}">
                      <a16:creationId xmlns:a16="http://schemas.microsoft.com/office/drawing/2014/main" id="{9E32F850-301F-4476-AAF8-72CAAD626927}"/>
                    </a:ext>
                  </a:extLst>
                </p14:cNvPr>
                <p14:cNvContentPartPr/>
                <p14:nvPr/>
              </p14:nvContentPartPr>
              <p14:xfrm>
                <a:off x="4442670" y="4761210"/>
                <a:ext cx="165960" cy="278280"/>
              </p14:xfrm>
            </p:contentPart>
          </mc:Choice>
          <mc:Fallback xmlns="">
            <p:pic>
              <p:nvPicPr>
                <p:cNvPr id="56" name="墨迹 55">
                  <a:extLst>
                    <a:ext uri="{FF2B5EF4-FFF2-40B4-BE49-F238E27FC236}">
                      <a16:creationId xmlns:a16="http://schemas.microsoft.com/office/drawing/2014/main" id="{9E32F850-301F-4476-AAF8-72CAAD626927}"/>
                    </a:ext>
                  </a:extLst>
                </p:cNvPr>
                <p:cNvPicPr/>
                <p:nvPr/>
              </p:nvPicPr>
              <p:blipFill>
                <a:blip r:embed="rId97"/>
                <a:stretch>
                  <a:fillRect/>
                </a:stretch>
              </p:blipFill>
              <p:spPr>
                <a:xfrm>
                  <a:off x="4425030" y="4743210"/>
                  <a:ext cx="2016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墨迹 56">
                  <a:extLst>
                    <a:ext uri="{FF2B5EF4-FFF2-40B4-BE49-F238E27FC236}">
                      <a16:creationId xmlns:a16="http://schemas.microsoft.com/office/drawing/2014/main" id="{B148D695-7455-4CA6-9534-D7DC5715D6DC}"/>
                    </a:ext>
                  </a:extLst>
                </p14:cNvPr>
                <p14:cNvContentPartPr/>
                <p14:nvPr/>
              </p14:nvContentPartPr>
              <p14:xfrm>
                <a:off x="4570470" y="4910610"/>
                <a:ext cx="52560" cy="26280"/>
              </p14:xfrm>
            </p:contentPart>
          </mc:Choice>
          <mc:Fallback xmlns="">
            <p:pic>
              <p:nvPicPr>
                <p:cNvPr id="57" name="墨迹 56">
                  <a:extLst>
                    <a:ext uri="{FF2B5EF4-FFF2-40B4-BE49-F238E27FC236}">
                      <a16:creationId xmlns:a16="http://schemas.microsoft.com/office/drawing/2014/main" id="{B148D695-7455-4CA6-9534-D7DC5715D6DC}"/>
                    </a:ext>
                  </a:extLst>
                </p:cNvPr>
                <p:cNvPicPr/>
                <p:nvPr/>
              </p:nvPicPr>
              <p:blipFill>
                <a:blip r:embed="rId99"/>
                <a:stretch>
                  <a:fillRect/>
                </a:stretch>
              </p:blipFill>
              <p:spPr>
                <a:xfrm>
                  <a:off x="4552470" y="4892970"/>
                  <a:ext cx="882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墨迹 57">
                  <a:extLst>
                    <a:ext uri="{FF2B5EF4-FFF2-40B4-BE49-F238E27FC236}">
                      <a16:creationId xmlns:a16="http://schemas.microsoft.com/office/drawing/2014/main" id="{4F330DE6-0024-4406-B381-9B92B6A00EE5}"/>
                    </a:ext>
                  </a:extLst>
                </p14:cNvPr>
                <p14:cNvContentPartPr/>
                <p14:nvPr/>
              </p14:nvContentPartPr>
              <p14:xfrm>
                <a:off x="4562910" y="4954890"/>
                <a:ext cx="59040" cy="227520"/>
              </p14:xfrm>
            </p:contentPart>
          </mc:Choice>
          <mc:Fallback xmlns="">
            <p:pic>
              <p:nvPicPr>
                <p:cNvPr id="58" name="墨迹 57">
                  <a:extLst>
                    <a:ext uri="{FF2B5EF4-FFF2-40B4-BE49-F238E27FC236}">
                      <a16:creationId xmlns:a16="http://schemas.microsoft.com/office/drawing/2014/main" id="{4F330DE6-0024-4406-B381-9B92B6A00EE5}"/>
                    </a:ext>
                  </a:extLst>
                </p:cNvPr>
                <p:cNvPicPr/>
                <p:nvPr/>
              </p:nvPicPr>
              <p:blipFill>
                <a:blip r:embed="rId101"/>
                <a:stretch>
                  <a:fillRect/>
                </a:stretch>
              </p:blipFill>
              <p:spPr>
                <a:xfrm>
                  <a:off x="4544910" y="4937250"/>
                  <a:ext cx="946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 name="墨迹 58">
                  <a:extLst>
                    <a:ext uri="{FF2B5EF4-FFF2-40B4-BE49-F238E27FC236}">
                      <a16:creationId xmlns:a16="http://schemas.microsoft.com/office/drawing/2014/main" id="{3FCB71E1-BD9C-4FD3-B4FD-6DF3F3196A6A}"/>
                    </a:ext>
                  </a:extLst>
                </p14:cNvPr>
                <p14:cNvContentPartPr/>
                <p14:nvPr/>
              </p14:nvContentPartPr>
              <p14:xfrm>
                <a:off x="4759110" y="4786050"/>
                <a:ext cx="15840" cy="199080"/>
              </p14:xfrm>
            </p:contentPart>
          </mc:Choice>
          <mc:Fallback xmlns="">
            <p:pic>
              <p:nvPicPr>
                <p:cNvPr id="59" name="墨迹 58">
                  <a:extLst>
                    <a:ext uri="{FF2B5EF4-FFF2-40B4-BE49-F238E27FC236}">
                      <a16:creationId xmlns:a16="http://schemas.microsoft.com/office/drawing/2014/main" id="{3FCB71E1-BD9C-4FD3-B4FD-6DF3F3196A6A}"/>
                    </a:ext>
                  </a:extLst>
                </p:cNvPr>
                <p:cNvPicPr/>
                <p:nvPr/>
              </p:nvPicPr>
              <p:blipFill>
                <a:blip r:embed="rId103"/>
                <a:stretch>
                  <a:fillRect/>
                </a:stretch>
              </p:blipFill>
              <p:spPr>
                <a:xfrm>
                  <a:off x="4741110" y="4768050"/>
                  <a:ext cx="514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0" name="墨迹 59">
                  <a:extLst>
                    <a:ext uri="{FF2B5EF4-FFF2-40B4-BE49-F238E27FC236}">
                      <a16:creationId xmlns:a16="http://schemas.microsoft.com/office/drawing/2014/main" id="{21585258-E0A1-4487-9DA4-51E0F71291EF}"/>
                    </a:ext>
                  </a:extLst>
                </p14:cNvPr>
                <p14:cNvContentPartPr/>
                <p14:nvPr/>
              </p14:nvContentPartPr>
              <p14:xfrm>
                <a:off x="4788630" y="4875330"/>
                <a:ext cx="90360" cy="27720"/>
              </p14:xfrm>
            </p:contentPart>
          </mc:Choice>
          <mc:Fallback xmlns="">
            <p:pic>
              <p:nvPicPr>
                <p:cNvPr id="60" name="墨迹 59">
                  <a:extLst>
                    <a:ext uri="{FF2B5EF4-FFF2-40B4-BE49-F238E27FC236}">
                      <a16:creationId xmlns:a16="http://schemas.microsoft.com/office/drawing/2014/main" id="{21585258-E0A1-4487-9DA4-51E0F71291EF}"/>
                    </a:ext>
                  </a:extLst>
                </p:cNvPr>
                <p:cNvPicPr/>
                <p:nvPr/>
              </p:nvPicPr>
              <p:blipFill>
                <a:blip r:embed="rId105"/>
                <a:stretch>
                  <a:fillRect/>
                </a:stretch>
              </p:blipFill>
              <p:spPr>
                <a:xfrm>
                  <a:off x="4770630" y="4857330"/>
                  <a:ext cx="1260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1" name="墨迹 60">
                  <a:extLst>
                    <a:ext uri="{FF2B5EF4-FFF2-40B4-BE49-F238E27FC236}">
                      <a16:creationId xmlns:a16="http://schemas.microsoft.com/office/drawing/2014/main" id="{67454F7B-473B-4167-93E2-3C4B2328DA23}"/>
                    </a:ext>
                  </a:extLst>
                </p14:cNvPr>
                <p14:cNvContentPartPr/>
                <p14:nvPr/>
              </p14:nvContentPartPr>
              <p14:xfrm>
                <a:off x="4674510" y="5013570"/>
                <a:ext cx="187920" cy="41760"/>
              </p14:xfrm>
            </p:contentPart>
          </mc:Choice>
          <mc:Fallback xmlns="">
            <p:pic>
              <p:nvPicPr>
                <p:cNvPr id="61" name="墨迹 60">
                  <a:extLst>
                    <a:ext uri="{FF2B5EF4-FFF2-40B4-BE49-F238E27FC236}">
                      <a16:creationId xmlns:a16="http://schemas.microsoft.com/office/drawing/2014/main" id="{67454F7B-473B-4167-93E2-3C4B2328DA23}"/>
                    </a:ext>
                  </a:extLst>
                </p:cNvPr>
                <p:cNvPicPr/>
                <p:nvPr/>
              </p:nvPicPr>
              <p:blipFill>
                <a:blip r:embed="rId107"/>
                <a:stretch>
                  <a:fillRect/>
                </a:stretch>
              </p:blipFill>
              <p:spPr>
                <a:xfrm>
                  <a:off x="4656510" y="4995570"/>
                  <a:ext cx="2235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2" name="墨迹 61">
                  <a:extLst>
                    <a:ext uri="{FF2B5EF4-FFF2-40B4-BE49-F238E27FC236}">
                      <a16:creationId xmlns:a16="http://schemas.microsoft.com/office/drawing/2014/main" id="{B66E75D1-ECB9-4EF8-BCCE-720F7C49C7E0}"/>
                    </a:ext>
                  </a:extLst>
                </p14:cNvPr>
                <p14:cNvContentPartPr/>
                <p14:nvPr/>
              </p14:nvContentPartPr>
              <p14:xfrm>
                <a:off x="4938030" y="4713330"/>
                <a:ext cx="172440" cy="395280"/>
              </p14:xfrm>
            </p:contentPart>
          </mc:Choice>
          <mc:Fallback xmlns="">
            <p:pic>
              <p:nvPicPr>
                <p:cNvPr id="62" name="墨迹 61">
                  <a:extLst>
                    <a:ext uri="{FF2B5EF4-FFF2-40B4-BE49-F238E27FC236}">
                      <a16:creationId xmlns:a16="http://schemas.microsoft.com/office/drawing/2014/main" id="{B66E75D1-ECB9-4EF8-BCCE-720F7C49C7E0}"/>
                    </a:ext>
                  </a:extLst>
                </p:cNvPr>
                <p:cNvPicPr/>
                <p:nvPr/>
              </p:nvPicPr>
              <p:blipFill>
                <a:blip r:embed="rId109"/>
                <a:stretch>
                  <a:fillRect/>
                </a:stretch>
              </p:blipFill>
              <p:spPr>
                <a:xfrm>
                  <a:off x="4920390" y="4695330"/>
                  <a:ext cx="20808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3" name="墨迹 62">
                  <a:extLst>
                    <a:ext uri="{FF2B5EF4-FFF2-40B4-BE49-F238E27FC236}">
                      <a16:creationId xmlns:a16="http://schemas.microsoft.com/office/drawing/2014/main" id="{8D06BF4D-BF60-4415-8037-AFF1721BEC60}"/>
                    </a:ext>
                  </a:extLst>
                </p14:cNvPr>
                <p14:cNvContentPartPr/>
                <p14:nvPr/>
              </p14:nvContentPartPr>
              <p14:xfrm>
                <a:off x="4952430" y="4867770"/>
                <a:ext cx="97560" cy="206640"/>
              </p14:xfrm>
            </p:contentPart>
          </mc:Choice>
          <mc:Fallback xmlns="">
            <p:pic>
              <p:nvPicPr>
                <p:cNvPr id="63" name="墨迹 62">
                  <a:extLst>
                    <a:ext uri="{FF2B5EF4-FFF2-40B4-BE49-F238E27FC236}">
                      <a16:creationId xmlns:a16="http://schemas.microsoft.com/office/drawing/2014/main" id="{8D06BF4D-BF60-4415-8037-AFF1721BEC60}"/>
                    </a:ext>
                  </a:extLst>
                </p:cNvPr>
                <p:cNvPicPr/>
                <p:nvPr/>
              </p:nvPicPr>
              <p:blipFill>
                <a:blip r:embed="rId111"/>
                <a:stretch>
                  <a:fillRect/>
                </a:stretch>
              </p:blipFill>
              <p:spPr>
                <a:xfrm>
                  <a:off x="4934430" y="4850130"/>
                  <a:ext cx="1332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7104" name="墨迹 47103">
                  <a:extLst>
                    <a:ext uri="{FF2B5EF4-FFF2-40B4-BE49-F238E27FC236}">
                      <a16:creationId xmlns:a16="http://schemas.microsoft.com/office/drawing/2014/main" id="{513CB76D-432D-494F-8A46-5172E2ED5991}"/>
                    </a:ext>
                  </a:extLst>
                </p14:cNvPr>
                <p14:cNvContentPartPr/>
                <p14:nvPr/>
              </p14:nvContentPartPr>
              <p14:xfrm>
                <a:off x="5072310" y="4735650"/>
                <a:ext cx="85320" cy="253440"/>
              </p14:xfrm>
            </p:contentPart>
          </mc:Choice>
          <mc:Fallback xmlns="">
            <p:pic>
              <p:nvPicPr>
                <p:cNvPr id="47104" name="墨迹 47103">
                  <a:extLst>
                    <a:ext uri="{FF2B5EF4-FFF2-40B4-BE49-F238E27FC236}">
                      <a16:creationId xmlns:a16="http://schemas.microsoft.com/office/drawing/2014/main" id="{513CB76D-432D-494F-8A46-5172E2ED5991}"/>
                    </a:ext>
                  </a:extLst>
                </p:cNvPr>
                <p:cNvPicPr/>
                <p:nvPr/>
              </p:nvPicPr>
              <p:blipFill>
                <a:blip r:embed="rId113"/>
                <a:stretch>
                  <a:fillRect/>
                </a:stretch>
              </p:blipFill>
              <p:spPr>
                <a:xfrm>
                  <a:off x="5054670" y="4718010"/>
                  <a:ext cx="12096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7105" name="墨迹 47104">
                  <a:extLst>
                    <a:ext uri="{FF2B5EF4-FFF2-40B4-BE49-F238E27FC236}">
                      <a16:creationId xmlns:a16="http://schemas.microsoft.com/office/drawing/2014/main" id="{9797BBA8-711C-499F-ABF1-53B8234BED55}"/>
                    </a:ext>
                  </a:extLst>
                </p14:cNvPr>
                <p14:cNvContentPartPr/>
                <p14:nvPr/>
              </p14:nvContentPartPr>
              <p14:xfrm>
                <a:off x="5136390" y="4672290"/>
                <a:ext cx="113760" cy="178200"/>
              </p14:xfrm>
            </p:contentPart>
          </mc:Choice>
          <mc:Fallback xmlns="">
            <p:pic>
              <p:nvPicPr>
                <p:cNvPr id="47105" name="墨迹 47104">
                  <a:extLst>
                    <a:ext uri="{FF2B5EF4-FFF2-40B4-BE49-F238E27FC236}">
                      <a16:creationId xmlns:a16="http://schemas.microsoft.com/office/drawing/2014/main" id="{9797BBA8-711C-499F-ABF1-53B8234BED55}"/>
                    </a:ext>
                  </a:extLst>
                </p:cNvPr>
                <p:cNvPicPr/>
                <p:nvPr/>
              </p:nvPicPr>
              <p:blipFill>
                <a:blip r:embed="rId115"/>
                <a:stretch>
                  <a:fillRect/>
                </a:stretch>
              </p:blipFill>
              <p:spPr>
                <a:xfrm>
                  <a:off x="5118390" y="4654650"/>
                  <a:ext cx="1494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7107" name="墨迹 47106">
                  <a:extLst>
                    <a:ext uri="{FF2B5EF4-FFF2-40B4-BE49-F238E27FC236}">
                      <a16:creationId xmlns:a16="http://schemas.microsoft.com/office/drawing/2014/main" id="{B733FD3A-326F-4DB5-A7DC-138DD87049CD}"/>
                    </a:ext>
                  </a:extLst>
                </p14:cNvPr>
                <p14:cNvContentPartPr/>
                <p14:nvPr/>
              </p14:nvContentPartPr>
              <p14:xfrm>
                <a:off x="5134950" y="4888650"/>
                <a:ext cx="97920" cy="35280"/>
              </p14:xfrm>
            </p:contentPart>
          </mc:Choice>
          <mc:Fallback xmlns="">
            <p:pic>
              <p:nvPicPr>
                <p:cNvPr id="47107" name="墨迹 47106">
                  <a:extLst>
                    <a:ext uri="{FF2B5EF4-FFF2-40B4-BE49-F238E27FC236}">
                      <a16:creationId xmlns:a16="http://schemas.microsoft.com/office/drawing/2014/main" id="{B733FD3A-326F-4DB5-A7DC-138DD87049CD}"/>
                    </a:ext>
                  </a:extLst>
                </p:cNvPr>
                <p:cNvPicPr/>
                <p:nvPr/>
              </p:nvPicPr>
              <p:blipFill>
                <a:blip r:embed="rId117"/>
                <a:stretch>
                  <a:fillRect/>
                </a:stretch>
              </p:blipFill>
              <p:spPr>
                <a:xfrm>
                  <a:off x="5117310" y="4871010"/>
                  <a:ext cx="1335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7108" name="墨迹 47107">
                  <a:extLst>
                    <a:ext uri="{FF2B5EF4-FFF2-40B4-BE49-F238E27FC236}">
                      <a16:creationId xmlns:a16="http://schemas.microsoft.com/office/drawing/2014/main" id="{831304F3-3B88-41D8-B099-D7AF14E55349}"/>
                    </a:ext>
                  </a:extLst>
                </p14:cNvPr>
                <p14:cNvContentPartPr/>
                <p14:nvPr/>
              </p14:nvContentPartPr>
              <p14:xfrm>
                <a:off x="5106510" y="4941930"/>
                <a:ext cx="186480" cy="64080"/>
              </p14:xfrm>
            </p:contentPart>
          </mc:Choice>
          <mc:Fallback xmlns="">
            <p:pic>
              <p:nvPicPr>
                <p:cNvPr id="47108" name="墨迹 47107">
                  <a:extLst>
                    <a:ext uri="{FF2B5EF4-FFF2-40B4-BE49-F238E27FC236}">
                      <a16:creationId xmlns:a16="http://schemas.microsoft.com/office/drawing/2014/main" id="{831304F3-3B88-41D8-B099-D7AF14E55349}"/>
                    </a:ext>
                  </a:extLst>
                </p:cNvPr>
                <p:cNvPicPr/>
                <p:nvPr/>
              </p:nvPicPr>
              <p:blipFill>
                <a:blip r:embed="rId119"/>
                <a:stretch>
                  <a:fillRect/>
                </a:stretch>
              </p:blipFill>
              <p:spPr>
                <a:xfrm>
                  <a:off x="5088870" y="4924290"/>
                  <a:ext cx="2221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7109" name="墨迹 47108">
                  <a:extLst>
                    <a:ext uri="{FF2B5EF4-FFF2-40B4-BE49-F238E27FC236}">
                      <a16:creationId xmlns:a16="http://schemas.microsoft.com/office/drawing/2014/main" id="{23ADF617-4537-4747-8587-8F72798CA0AD}"/>
                    </a:ext>
                  </a:extLst>
                </p14:cNvPr>
                <p14:cNvContentPartPr/>
                <p14:nvPr/>
              </p14:nvContentPartPr>
              <p14:xfrm>
                <a:off x="5191110" y="4844370"/>
                <a:ext cx="29160" cy="358200"/>
              </p14:xfrm>
            </p:contentPart>
          </mc:Choice>
          <mc:Fallback xmlns="">
            <p:pic>
              <p:nvPicPr>
                <p:cNvPr id="47109" name="墨迹 47108">
                  <a:extLst>
                    <a:ext uri="{FF2B5EF4-FFF2-40B4-BE49-F238E27FC236}">
                      <a16:creationId xmlns:a16="http://schemas.microsoft.com/office/drawing/2014/main" id="{23ADF617-4537-4747-8587-8F72798CA0AD}"/>
                    </a:ext>
                  </a:extLst>
                </p:cNvPr>
                <p:cNvPicPr/>
                <p:nvPr/>
              </p:nvPicPr>
              <p:blipFill>
                <a:blip r:embed="rId121"/>
                <a:stretch>
                  <a:fillRect/>
                </a:stretch>
              </p:blipFill>
              <p:spPr>
                <a:xfrm>
                  <a:off x="5173470" y="4826730"/>
                  <a:ext cx="64800" cy="3938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5" descr="lsr_cup_loading_tray"/>
          <p:cNvPicPr>
            <a:picLocks noChangeAspect="1"/>
          </p:cNvPicPr>
          <p:nvPr/>
        </p:nvPicPr>
        <p:blipFill>
          <a:blip r:embed="rId2"/>
          <a:stretch>
            <a:fillRect/>
          </a:stretch>
        </p:blipFill>
        <p:spPr>
          <a:xfrm>
            <a:off x="4419600" y="919163"/>
            <a:ext cx="4724400" cy="2752725"/>
          </a:xfrm>
          <a:prstGeom prst="rect">
            <a:avLst/>
          </a:prstGeom>
          <a:noFill/>
          <a:ln w="9525">
            <a:noFill/>
          </a:ln>
        </p:spPr>
      </p:pic>
      <p:sp>
        <p:nvSpPr>
          <p:cNvPr id="32771" name="Text Box 6"/>
          <p:cNvSpPr txBox="1"/>
          <p:nvPr/>
        </p:nvSpPr>
        <p:spPr>
          <a:xfrm>
            <a:off x="3779838" y="260350"/>
            <a:ext cx="2736850" cy="519113"/>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50000"/>
              </a:spcBef>
              <a:buClrTx/>
              <a:buNone/>
            </a:pPr>
            <a:r>
              <a:rPr lang="en-US" altLang="zh-CN" sz="2800" b="1" strike="noStrike" noProof="1">
                <a:latin typeface="Arial" panose="020B0604020202020204" pitchFamily="34" charset="0"/>
                <a:ea typeface="+mn-ea"/>
                <a:cs typeface="+mn-cs"/>
              </a:rPr>
              <a:t>Cup- loading </a:t>
            </a:r>
            <a:endParaRPr lang="en-US" altLang="zh-CN" sz="2800" b="1" strike="noStrike" noProof="1">
              <a:latin typeface="Arial" panose="020B0604020202020204" pitchFamily="34" charset="0"/>
            </a:endParaRPr>
          </a:p>
        </p:txBody>
      </p:sp>
      <p:pic>
        <p:nvPicPr>
          <p:cNvPr id="49155" name="Picture 8" descr="Ettan_IPGphor_IEF_System_01_05"/>
          <p:cNvPicPr>
            <a:picLocks noChangeAspect="1"/>
          </p:cNvPicPr>
          <p:nvPr/>
        </p:nvPicPr>
        <p:blipFill>
          <a:blip r:embed="rId3"/>
          <a:stretch>
            <a:fillRect/>
          </a:stretch>
        </p:blipFill>
        <p:spPr>
          <a:xfrm>
            <a:off x="971550" y="919163"/>
            <a:ext cx="3171825" cy="2752725"/>
          </a:xfrm>
          <a:prstGeom prst="rect">
            <a:avLst/>
          </a:prstGeom>
          <a:noFill/>
          <a:ln w="9525">
            <a:noFill/>
          </a:ln>
        </p:spPr>
      </p:pic>
      <p:pic>
        <p:nvPicPr>
          <p:cNvPr id="49156" name="Picture 10" descr="activitypaperidea"/>
          <p:cNvPicPr>
            <a:picLocks noChangeAspect="1"/>
          </p:cNvPicPr>
          <p:nvPr/>
        </p:nvPicPr>
        <p:blipFill>
          <a:blip r:embed="rId4"/>
          <a:stretch>
            <a:fillRect/>
          </a:stretch>
        </p:blipFill>
        <p:spPr>
          <a:xfrm>
            <a:off x="3376613" y="5300663"/>
            <a:ext cx="2390775" cy="904875"/>
          </a:xfrm>
          <a:prstGeom prst="rect">
            <a:avLst/>
          </a:prstGeom>
          <a:noFill/>
          <a:ln w="9525">
            <a:noFill/>
          </a:ln>
        </p:spPr>
      </p:pic>
      <p:sp>
        <p:nvSpPr>
          <p:cNvPr id="32774" name="Text Box 11"/>
          <p:cNvSpPr txBox="1"/>
          <p:nvPr/>
        </p:nvSpPr>
        <p:spPr>
          <a:xfrm>
            <a:off x="2843213" y="4365625"/>
            <a:ext cx="3960813" cy="519113"/>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50000"/>
              </a:spcBef>
              <a:buClrTx/>
              <a:buNone/>
            </a:pPr>
            <a:r>
              <a:rPr lang="en-US" altLang="zh-CN" sz="2800" b="1" strike="noStrike" noProof="1">
                <a:latin typeface="Arial" panose="020B0604020202020204" pitchFamily="34" charset="0"/>
                <a:ea typeface="+mn-ea"/>
                <a:cs typeface="+mn-cs"/>
              </a:rPr>
              <a:t>Paper bridge loading </a:t>
            </a:r>
            <a:endParaRPr lang="en-US" altLang="zh-CN" sz="2800" b="1" strike="noStrike" noProof="1">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p:nvPr/>
        </p:nvSpPr>
        <p:spPr>
          <a:xfrm>
            <a:off x="369888" y="328613"/>
            <a:ext cx="4154488" cy="57943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trike="noStrike" noProof="1">
                <a:solidFill>
                  <a:schemeClr val="tx2"/>
                </a:solidFill>
                <a:latin typeface="Arial" panose="020B0604020202020204" pitchFamily="34" charset="0"/>
                <a:ea typeface="華康中黑體(P)" pitchFamily="1" charset="-120"/>
                <a:cs typeface="+mn-cs"/>
              </a:rPr>
              <a:t>Suitable sample loads</a:t>
            </a:r>
            <a:endParaRPr lang="en-US" altLang="zh-TW" strike="noStrike" noProof="1">
              <a:solidFill>
                <a:schemeClr val="tx2"/>
              </a:solidFill>
              <a:latin typeface="Arial" panose="020B0604020202020204" pitchFamily="34" charset="0"/>
              <a:ea typeface="華康中黑體(P)" pitchFamily="1" charset="-120"/>
            </a:endParaRPr>
          </a:p>
        </p:txBody>
      </p:sp>
      <p:pic>
        <p:nvPicPr>
          <p:cNvPr id="50178" name="Picture 4"/>
          <p:cNvPicPr>
            <a:picLocks noChangeAspect="1"/>
          </p:cNvPicPr>
          <p:nvPr/>
        </p:nvPicPr>
        <p:blipFill>
          <a:blip r:embed="rId3"/>
          <a:stretch>
            <a:fillRect/>
          </a:stretch>
        </p:blipFill>
        <p:spPr>
          <a:xfrm>
            <a:off x="539750" y="908050"/>
            <a:ext cx="8048625" cy="5661025"/>
          </a:xfrm>
          <a:prstGeom prst="rect">
            <a:avLst/>
          </a:prstGeom>
          <a:noFill/>
          <a:ln w="12700">
            <a:noFill/>
          </a:ln>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p:nvPr/>
        </p:nvSpPr>
        <p:spPr>
          <a:xfrm>
            <a:off x="344488" y="328613"/>
            <a:ext cx="8404225" cy="579438"/>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CN" strike="noStrike" noProof="1">
                <a:solidFill>
                  <a:schemeClr val="tx2"/>
                </a:solidFill>
                <a:latin typeface="Arial" panose="020B0604020202020204" pitchFamily="34" charset="0"/>
                <a:ea typeface="華康中黑體(P)" pitchFamily="1" charset="-120"/>
                <a:cs typeface="+mn-cs"/>
              </a:rPr>
              <a:t> 4) </a:t>
            </a:r>
            <a:r>
              <a:rPr lang="en-US" altLang="zh-CN" sz="2400" b="1" strike="noStrike" noProof="1">
                <a:latin typeface="Arial" panose="020B0604020202020204" pitchFamily="34" charset="0"/>
                <a:ea typeface="+mn-ea"/>
                <a:cs typeface="+mn-cs"/>
              </a:rPr>
              <a:t>Place IPG strip in IEF apparatus and apply current</a:t>
            </a:r>
            <a:endParaRPr lang="zh-TW" altLang="en-US" sz="2400" b="1" strike="noStrike" noProof="1">
              <a:latin typeface="Arial" panose="020B0604020202020204" pitchFamily="34" charset="0"/>
            </a:endParaRPr>
          </a:p>
        </p:txBody>
      </p:sp>
      <p:pic>
        <p:nvPicPr>
          <p:cNvPr id="52226" name="Picture 4"/>
          <p:cNvPicPr>
            <a:picLocks noChangeAspect="1"/>
          </p:cNvPicPr>
          <p:nvPr/>
        </p:nvPicPr>
        <p:blipFill>
          <a:blip r:embed="rId3"/>
          <a:srcRect l="7924" t="17999" r="7875"/>
          <a:stretch>
            <a:fillRect/>
          </a:stretch>
        </p:blipFill>
        <p:spPr>
          <a:xfrm>
            <a:off x="611188" y="1125538"/>
            <a:ext cx="3254375" cy="2551112"/>
          </a:xfrm>
          <a:prstGeom prst="rect">
            <a:avLst/>
          </a:prstGeom>
          <a:noFill/>
          <a:ln w="12700">
            <a:noFill/>
          </a:ln>
        </p:spPr>
      </p:pic>
      <p:pic>
        <p:nvPicPr>
          <p:cNvPr id="52227" name="Picture 6" descr="miistep2-01"/>
          <p:cNvPicPr>
            <a:picLocks noChangeAspect="1"/>
          </p:cNvPicPr>
          <p:nvPr/>
        </p:nvPicPr>
        <p:blipFill>
          <a:blip r:embed="rId4"/>
          <a:stretch>
            <a:fillRect/>
          </a:stretch>
        </p:blipFill>
        <p:spPr>
          <a:xfrm>
            <a:off x="4427538" y="949325"/>
            <a:ext cx="3233737" cy="2727325"/>
          </a:xfrm>
          <a:prstGeom prst="rect">
            <a:avLst/>
          </a:prstGeom>
          <a:noFill/>
          <a:ln w="9525">
            <a:noFill/>
          </a:ln>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58" name="Rectangle 2"/>
          <p:cNvSpPr>
            <a:spLocks noGrp="1" noChangeArrowheads="1"/>
          </p:cNvSpPr>
          <p:nvPr>
            <p:ph type="title"/>
          </p:nvPr>
        </p:nvSpPr>
        <p:spPr>
          <a:xfrm>
            <a:off x="250825" y="228600"/>
            <a:ext cx="8458200" cy="823913"/>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a:ln>
                  <a:noFill/>
                </a:ln>
                <a:solidFill>
                  <a:srgbClr val="0070C0"/>
                </a:solidFill>
                <a:effectLst>
                  <a:outerShdw blurRad="38100" dist="38100" dir="2700000" algn="tl">
                    <a:srgbClr val="000000">
                      <a:alpha val="43137"/>
                    </a:srgbClr>
                  </a:outerShdw>
                </a:effectLst>
                <a:uLnTx/>
                <a:uFillTx/>
                <a:latin typeface="Arial" panose="020B0604020202020204" pitchFamily="34" charset="0"/>
                <a:ea typeface="+mj-ea"/>
                <a:cs typeface="+mj-cs"/>
              </a:rPr>
              <a:t>5)  Strip </a:t>
            </a:r>
            <a:r>
              <a:rPr kumimoji="1" lang="en-US" altLang="zh-TW" sz="3600" b="1" i="0" u="none" strike="noStrike" kern="0" cap="none" spc="0" normalizeH="0" baseline="0" noProof="0">
                <a:ln>
                  <a:noFill/>
                </a:ln>
                <a:solidFill>
                  <a:srgbClr val="0070C0"/>
                </a:solidFill>
                <a:effectLst>
                  <a:outerShdw blurRad="38100" dist="38100" dir="2700000" algn="tl">
                    <a:srgbClr val="000000">
                      <a:alpha val="43137"/>
                    </a:srgbClr>
                  </a:outerShdw>
                </a:effectLst>
                <a:uLnTx/>
                <a:uFillTx/>
                <a:latin typeface="Arial" panose="020B0604020202020204" pitchFamily="34" charset="0"/>
                <a:ea typeface="+mj-ea"/>
                <a:cs typeface="+mj-cs"/>
              </a:rPr>
              <a:t>Equilibration</a:t>
            </a:r>
          </a:p>
        </p:txBody>
      </p:sp>
      <p:sp>
        <p:nvSpPr>
          <p:cNvPr id="1197059" name="Rectangle 3"/>
          <p:cNvSpPr>
            <a:spLocks noGrp="1" noChangeArrowheads="1"/>
          </p:cNvSpPr>
          <p:nvPr>
            <p:ph idx="1"/>
          </p:nvPr>
        </p:nvSpPr>
        <p:spPr>
          <a:xfrm>
            <a:off x="1336675" y="1052830"/>
            <a:ext cx="7633970" cy="429133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cs typeface="+mn-cs"/>
              </a:rPr>
              <a:t>Goal</a:t>
            </a:r>
            <a:r>
              <a:rPr kumimoji="1" lang="zh-CN" altLang="en-US" sz="2400" b="1" i="0" u="none" strike="noStrike" kern="0" cap="none" spc="0" normalizeH="0" baseline="0" noProof="0">
                <a:ln>
                  <a:noFill/>
                </a:ln>
                <a:solidFill>
                  <a:schemeClr val="tx1"/>
                </a:solidFill>
                <a:effectLst/>
                <a:uLnTx/>
                <a:uFillTx/>
                <a:latin typeface="Arial" panose="020B0604020202020204" pitchFamily="34" charset="0"/>
                <a:ea typeface="+mn-ea"/>
                <a:cs typeface="+mn-cs"/>
              </a:rPr>
              <a:t>： </a:t>
            </a: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cs typeface="+mn-cs"/>
              </a:rPr>
              <a:t>To</a:t>
            </a:r>
            <a:r>
              <a:rPr kumimoji="1" lang="en-US" altLang="zh-TW" sz="2400" b="1" i="0" u="none" strike="noStrike" kern="0" cap="none" spc="0" normalizeH="0" baseline="0" noProof="0">
                <a:ln>
                  <a:noFill/>
                </a:ln>
                <a:solidFill>
                  <a:schemeClr val="tx1"/>
                </a:solidFill>
                <a:effectLst/>
                <a:uLnTx/>
                <a:uFillTx/>
                <a:latin typeface="Arial" panose="020B0604020202020204" pitchFamily="34" charset="0"/>
                <a:ea typeface="+mn-ea"/>
                <a:cs typeface="+mn-cs"/>
              </a:rPr>
              <a:t> complete loading all proteins with SDS for improved protein transfer from the 1st to the 2nd dimension</a:t>
            </a: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cs typeface="+mn-cs"/>
              </a:rPr>
              <a:t>Procedure</a:t>
            </a:r>
            <a:r>
              <a:rPr kumimoji="1" lang="zh-CN" altLang="en-US" sz="2400" b="1" i="0" u="none" strike="noStrike" kern="0" cap="none" spc="0" normalizeH="0" baseline="0" noProof="0">
                <a:ln>
                  <a:noFill/>
                </a:ln>
                <a:solidFill>
                  <a:schemeClr val="tx1"/>
                </a:solidFill>
                <a:effectLst/>
                <a:uLnTx/>
                <a:uFillTx/>
                <a:latin typeface="Arial" panose="020B0604020202020204" pitchFamily="34" charset="0"/>
                <a:ea typeface="+mn-ea"/>
                <a:cs typeface="+mn-cs"/>
              </a:rPr>
              <a:t>：</a:t>
            </a:r>
            <a:endParaRPr kumimoji="1" lang="zh-CN" altLang="en-US" sz="2400" b="1" i="0" u="none" strike="noStrike" kern="0" cap="none" spc="0" normalizeH="0" baseline="0" noProof="0">
              <a:ln>
                <a:noFill/>
              </a:ln>
              <a:solidFill>
                <a:srgbClr val="FFFF00"/>
              </a:solidFill>
              <a:effectLst/>
              <a:uLnTx/>
              <a:uFillTx/>
              <a:latin typeface="Arial" panose="020B0604020202020204" pitchFamily="34"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endPar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pic>
        <p:nvPicPr>
          <p:cNvPr id="54275" name="Picture 4"/>
          <p:cNvPicPr>
            <a:picLocks noChangeAspect="1"/>
          </p:cNvPicPr>
          <p:nvPr/>
        </p:nvPicPr>
        <p:blipFill>
          <a:blip r:embed="rId3"/>
          <a:stretch>
            <a:fillRect/>
          </a:stretch>
        </p:blipFill>
        <p:spPr>
          <a:xfrm>
            <a:off x="1757045" y="2511425"/>
            <a:ext cx="5855335" cy="4151630"/>
          </a:xfrm>
          <a:prstGeom prst="rect">
            <a:avLst/>
          </a:prstGeom>
          <a:noFill/>
          <a:ln w="12700">
            <a:noFill/>
          </a:ln>
        </p:spPr>
      </p:pic>
      <p:sp>
        <p:nvSpPr>
          <p:cNvPr id="1197061" name="Text Box 5"/>
          <p:cNvSpPr txBox="1">
            <a:spLocks noChangeArrowheads="1"/>
          </p:cNvSpPr>
          <p:nvPr/>
        </p:nvSpPr>
        <p:spPr bwMode="auto">
          <a:xfrm>
            <a:off x="6443663" y="2511425"/>
            <a:ext cx="2700338" cy="641350"/>
          </a:xfrm>
          <a:prstGeom prst="rect">
            <a:avLst/>
          </a:prstGeom>
          <a:noFill/>
          <a:ln w="12700" cap="sq">
            <a:noFill/>
            <a:miter lim="800000"/>
            <a:headEnd type="none" w="sm" len="sm"/>
            <a:tailEnd type="none" w="sm" len="sm"/>
          </a:ln>
          <a:effectLst/>
        </p:spPr>
        <p:txBody>
          <a:bodyPr>
            <a:spAutoFit/>
          </a:bodyPr>
          <a:lstStyle/>
          <a:p>
            <a:pPr marR="0" defTabSz="914400">
              <a:buClrTx/>
              <a:buSzTx/>
              <a:buFontTx/>
              <a:buNone/>
              <a:defRPr/>
            </a:pPr>
            <a:endParaRPr kumimoji="1" lang="en-US" altLang="zh-CN" sz="1800" b="1" kern="1200" cap="none" spc="0" normalizeH="0" baseline="0" noProof="0">
              <a:effectLst>
                <a:outerShdw blurRad="38100" dist="38100" dir="2700000" algn="tl">
                  <a:srgbClr val="000000"/>
                </a:outerShdw>
              </a:effectLst>
              <a:latin typeface="Arial" panose="020B0604020202020204" pitchFamily="34" charset="0"/>
              <a:ea typeface="宋体" panose="02010600030101010101" pitchFamily="2" charset="-122"/>
              <a:cs typeface="+mn-cs"/>
            </a:endParaRPr>
          </a:p>
          <a:p>
            <a:pPr marR="0" defTabSz="914400">
              <a:buClrTx/>
              <a:buSzTx/>
              <a:buFontTx/>
              <a:buNone/>
              <a:defRPr/>
            </a:pPr>
            <a:endParaRPr kumimoji="1" lang="en-US" altLang="zh-CN" sz="1800" kern="1200" cap="none" spc="0" normalizeH="0" baseline="0" noProof="0">
              <a:latin typeface="Arial" panose="020B0604020202020204" pitchFamily="34" charset="0"/>
              <a:ea typeface="宋体" panose="02010600030101010101" pitchFamily="2" charset="-122"/>
              <a:cs typeface="+mn-cs"/>
            </a:endParaRPr>
          </a:p>
        </p:txBody>
      </p:sp>
      <p:grpSp>
        <p:nvGrpSpPr>
          <p:cNvPr id="30" name="组合 29">
            <a:extLst>
              <a:ext uri="{FF2B5EF4-FFF2-40B4-BE49-F238E27FC236}">
                <a16:creationId xmlns:a16="http://schemas.microsoft.com/office/drawing/2014/main" id="{74C77F91-FA48-44E3-A28D-FCA310D7AC48}"/>
              </a:ext>
            </a:extLst>
          </p:cNvPr>
          <p:cNvGrpSpPr/>
          <p:nvPr/>
        </p:nvGrpSpPr>
        <p:grpSpPr>
          <a:xfrm>
            <a:off x="7001190" y="320970"/>
            <a:ext cx="1535040" cy="686880"/>
            <a:chOff x="7001190" y="320970"/>
            <a:chExt cx="1535040" cy="686880"/>
          </a:xfrm>
        </p:grpSpPr>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945E8D5C-5444-4B38-8A05-780368BCE505}"/>
                    </a:ext>
                  </a:extLst>
                </p14:cNvPr>
                <p14:cNvContentPartPr/>
                <p14:nvPr/>
              </p14:nvContentPartPr>
              <p14:xfrm>
                <a:off x="7001190" y="524730"/>
                <a:ext cx="45720" cy="265680"/>
              </p14:xfrm>
            </p:contentPart>
          </mc:Choice>
          <mc:Fallback xmlns="">
            <p:pic>
              <p:nvPicPr>
                <p:cNvPr id="2" name="墨迹 1">
                  <a:extLst>
                    <a:ext uri="{FF2B5EF4-FFF2-40B4-BE49-F238E27FC236}">
                      <a16:creationId xmlns:a16="http://schemas.microsoft.com/office/drawing/2014/main" id="{945E8D5C-5444-4B38-8A05-780368BCE505}"/>
                    </a:ext>
                  </a:extLst>
                </p:cNvPr>
                <p:cNvPicPr/>
                <p:nvPr/>
              </p:nvPicPr>
              <p:blipFill>
                <a:blip r:embed="rId5"/>
                <a:stretch>
                  <a:fillRect/>
                </a:stretch>
              </p:blipFill>
              <p:spPr>
                <a:xfrm>
                  <a:off x="6983550" y="507090"/>
                  <a:ext cx="813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DFEAA75C-8DDE-4914-A55D-28A2E6B2C049}"/>
                    </a:ext>
                  </a:extLst>
                </p14:cNvPr>
                <p14:cNvContentPartPr/>
                <p14:nvPr/>
              </p14:nvContentPartPr>
              <p14:xfrm>
                <a:off x="7095150" y="356610"/>
                <a:ext cx="81000" cy="549000"/>
              </p14:xfrm>
            </p:contentPart>
          </mc:Choice>
          <mc:Fallback xmlns="">
            <p:pic>
              <p:nvPicPr>
                <p:cNvPr id="3" name="墨迹 2">
                  <a:extLst>
                    <a:ext uri="{FF2B5EF4-FFF2-40B4-BE49-F238E27FC236}">
                      <a16:creationId xmlns:a16="http://schemas.microsoft.com/office/drawing/2014/main" id="{DFEAA75C-8DDE-4914-A55D-28A2E6B2C049}"/>
                    </a:ext>
                  </a:extLst>
                </p:cNvPr>
                <p:cNvPicPr/>
                <p:nvPr/>
              </p:nvPicPr>
              <p:blipFill>
                <a:blip r:embed="rId7"/>
                <a:stretch>
                  <a:fillRect/>
                </a:stretch>
              </p:blipFill>
              <p:spPr>
                <a:xfrm>
                  <a:off x="7077150" y="338610"/>
                  <a:ext cx="116640" cy="58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墨迹 3">
                  <a:extLst>
                    <a:ext uri="{FF2B5EF4-FFF2-40B4-BE49-F238E27FC236}">
                      <a16:creationId xmlns:a16="http://schemas.microsoft.com/office/drawing/2014/main" id="{C5E23E9A-1FC7-4EED-856F-1DA253329527}"/>
                    </a:ext>
                  </a:extLst>
                </p14:cNvPr>
                <p14:cNvContentPartPr/>
                <p14:nvPr/>
              </p14:nvContentPartPr>
              <p14:xfrm>
                <a:off x="7108470" y="528690"/>
                <a:ext cx="47520" cy="7920"/>
              </p14:xfrm>
            </p:contentPart>
          </mc:Choice>
          <mc:Fallback xmlns="">
            <p:pic>
              <p:nvPicPr>
                <p:cNvPr id="4" name="墨迹 3">
                  <a:extLst>
                    <a:ext uri="{FF2B5EF4-FFF2-40B4-BE49-F238E27FC236}">
                      <a16:creationId xmlns:a16="http://schemas.microsoft.com/office/drawing/2014/main" id="{C5E23E9A-1FC7-4EED-856F-1DA253329527}"/>
                    </a:ext>
                  </a:extLst>
                </p:cNvPr>
                <p:cNvPicPr/>
                <p:nvPr/>
              </p:nvPicPr>
              <p:blipFill>
                <a:blip r:embed="rId9"/>
                <a:stretch>
                  <a:fillRect/>
                </a:stretch>
              </p:blipFill>
              <p:spPr>
                <a:xfrm>
                  <a:off x="7090830" y="510690"/>
                  <a:ext cx="83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墨迹 4">
                  <a:extLst>
                    <a:ext uri="{FF2B5EF4-FFF2-40B4-BE49-F238E27FC236}">
                      <a16:creationId xmlns:a16="http://schemas.microsoft.com/office/drawing/2014/main" id="{EB280703-BA37-4F59-8110-3DA86FEED3DF}"/>
                    </a:ext>
                  </a:extLst>
                </p14:cNvPr>
                <p14:cNvContentPartPr/>
                <p14:nvPr/>
              </p14:nvContentPartPr>
              <p14:xfrm>
                <a:off x="7092630" y="320970"/>
                <a:ext cx="217800" cy="334440"/>
              </p14:xfrm>
            </p:contentPart>
          </mc:Choice>
          <mc:Fallback xmlns="">
            <p:pic>
              <p:nvPicPr>
                <p:cNvPr id="5" name="墨迹 4">
                  <a:extLst>
                    <a:ext uri="{FF2B5EF4-FFF2-40B4-BE49-F238E27FC236}">
                      <a16:creationId xmlns:a16="http://schemas.microsoft.com/office/drawing/2014/main" id="{EB280703-BA37-4F59-8110-3DA86FEED3DF}"/>
                    </a:ext>
                  </a:extLst>
                </p:cNvPr>
                <p:cNvPicPr/>
                <p:nvPr/>
              </p:nvPicPr>
              <p:blipFill>
                <a:blip r:embed="rId11"/>
                <a:stretch>
                  <a:fillRect/>
                </a:stretch>
              </p:blipFill>
              <p:spPr>
                <a:xfrm>
                  <a:off x="7074990" y="303330"/>
                  <a:ext cx="25344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墨迹 5">
                  <a:extLst>
                    <a:ext uri="{FF2B5EF4-FFF2-40B4-BE49-F238E27FC236}">
                      <a16:creationId xmlns:a16="http://schemas.microsoft.com/office/drawing/2014/main" id="{E9FD2ABD-5213-4537-8691-53F13889040F}"/>
                    </a:ext>
                  </a:extLst>
                </p14:cNvPr>
                <p14:cNvContentPartPr/>
                <p14:nvPr/>
              </p14:nvContentPartPr>
              <p14:xfrm>
                <a:off x="7218630" y="452370"/>
                <a:ext cx="127440" cy="206280"/>
              </p14:xfrm>
            </p:contentPart>
          </mc:Choice>
          <mc:Fallback xmlns="">
            <p:pic>
              <p:nvPicPr>
                <p:cNvPr id="6" name="墨迹 5">
                  <a:extLst>
                    <a:ext uri="{FF2B5EF4-FFF2-40B4-BE49-F238E27FC236}">
                      <a16:creationId xmlns:a16="http://schemas.microsoft.com/office/drawing/2014/main" id="{E9FD2ABD-5213-4537-8691-53F13889040F}"/>
                    </a:ext>
                  </a:extLst>
                </p:cNvPr>
                <p:cNvPicPr/>
                <p:nvPr/>
              </p:nvPicPr>
              <p:blipFill>
                <a:blip r:embed="rId13"/>
                <a:stretch>
                  <a:fillRect/>
                </a:stretch>
              </p:blipFill>
              <p:spPr>
                <a:xfrm>
                  <a:off x="7200630" y="434370"/>
                  <a:ext cx="1630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墨迹 6">
                  <a:extLst>
                    <a:ext uri="{FF2B5EF4-FFF2-40B4-BE49-F238E27FC236}">
                      <a16:creationId xmlns:a16="http://schemas.microsoft.com/office/drawing/2014/main" id="{C8837AE0-C367-47BF-A76C-85544ADAB5F6}"/>
                    </a:ext>
                  </a:extLst>
                </p14:cNvPr>
                <p14:cNvContentPartPr/>
                <p14:nvPr/>
              </p14:nvContentPartPr>
              <p14:xfrm>
                <a:off x="7237350" y="560370"/>
                <a:ext cx="141840" cy="63720"/>
              </p14:xfrm>
            </p:contentPart>
          </mc:Choice>
          <mc:Fallback xmlns="">
            <p:pic>
              <p:nvPicPr>
                <p:cNvPr id="7" name="墨迹 6">
                  <a:extLst>
                    <a:ext uri="{FF2B5EF4-FFF2-40B4-BE49-F238E27FC236}">
                      <a16:creationId xmlns:a16="http://schemas.microsoft.com/office/drawing/2014/main" id="{C8837AE0-C367-47BF-A76C-85544ADAB5F6}"/>
                    </a:ext>
                  </a:extLst>
                </p:cNvPr>
                <p:cNvPicPr/>
                <p:nvPr/>
              </p:nvPicPr>
              <p:blipFill>
                <a:blip r:embed="rId15"/>
                <a:stretch>
                  <a:fillRect/>
                </a:stretch>
              </p:blipFill>
              <p:spPr>
                <a:xfrm>
                  <a:off x="7219710" y="542730"/>
                  <a:ext cx="1774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墨迹 7">
                  <a:extLst>
                    <a:ext uri="{FF2B5EF4-FFF2-40B4-BE49-F238E27FC236}">
                      <a16:creationId xmlns:a16="http://schemas.microsoft.com/office/drawing/2014/main" id="{1D21BD66-FD8D-468E-B9C2-29CBADB7D323}"/>
                    </a:ext>
                  </a:extLst>
                </p14:cNvPr>
                <p14:cNvContentPartPr/>
                <p14:nvPr/>
              </p14:nvContentPartPr>
              <p14:xfrm>
                <a:off x="7195950" y="570090"/>
                <a:ext cx="163080" cy="231120"/>
              </p14:xfrm>
            </p:contentPart>
          </mc:Choice>
          <mc:Fallback xmlns="">
            <p:pic>
              <p:nvPicPr>
                <p:cNvPr id="8" name="墨迹 7">
                  <a:extLst>
                    <a:ext uri="{FF2B5EF4-FFF2-40B4-BE49-F238E27FC236}">
                      <a16:creationId xmlns:a16="http://schemas.microsoft.com/office/drawing/2014/main" id="{1D21BD66-FD8D-468E-B9C2-29CBADB7D323}"/>
                    </a:ext>
                  </a:extLst>
                </p:cNvPr>
                <p:cNvPicPr/>
                <p:nvPr/>
              </p:nvPicPr>
              <p:blipFill>
                <a:blip r:embed="rId17"/>
                <a:stretch>
                  <a:fillRect/>
                </a:stretch>
              </p:blipFill>
              <p:spPr>
                <a:xfrm>
                  <a:off x="7178310" y="552090"/>
                  <a:ext cx="1987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墨迹 8">
                  <a:extLst>
                    <a:ext uri="{FF2B5EF4-FFF2-40B4-BE49-F238E27FC236}">
                      <a16:creationId xmlns:a16="http://schemas.microsoft.com/office/drawing/2014/main" id="{BDDC8BB0-2E9B-42BA-AD2F-FEE53EB85A47}"/>
                    </a:ext>
                  </a:extLst>
                </p14:cNvPr>
                <p14:cNvContentPartPr/>
                <p14:nvPr/>
              </p14:nvContentPartPr>
              <p14:xfrm>
                <a:off x="7202430" y="376770"/>
                <a:ext cx="315000" cy="494280"/>
              </p14:xfrm>
            </p:contentPart>
          </mc:Choice>
          <mc:Fallback xmlns="">
            <p:pic>
              <p:nvPicPr>
                <p:cNvPr id="9" name="墨迹 8">
                  <a:extLst>
                    <a:ext uri="{FF2B5EF4-FFF2-40B4-BE49-F238E27FC236}">
                      <a16:creationId xmlns:a16="http://schemas.microsoft.com/office/drawing/2014/main" id="{BDDC8BB0-2E9B-42BA-AD2F-FEE53EB85A47}"/>
                    </a:ext>
                  </a:extLst>
                </p:cNvPr>
                <p:cNvPicPr/>
                <p:nvPr/>
              </p:nvPicPr>
              <p:blipFill>
                <a:blip r:embed="rId19"/>
                <a:stretch>
                  <a:fillRect/>
                </a:stretch>
              </p:blipFill>
              <p:spPr>
                <a:xfrm>
                  <a:off x="7184790" y="358770"/>
                  <a:ext cx="35064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墨迹 9">
                  <a:extLst>
                    <a:ext uri="{FF2B5EF4-FFF2-40B4-BE49-F238E27FC236}">
                      <a16:creationId xmlns:a16="http://schemas.microsoft.com/office/drawing/2014/main" id="{1581477D-D968-4F8E-B42E-6536C20B5FB8}"/>
                    </a:ext>
                  </a:extLst>
                </p14:cNvPr>
                <p14:cNvContentPartPr/>
                <p14:nvPr/>
              </p14:nvContentPartPr>
              <p14:xfrm>
                <a:off x="7396470" y="425370"/>
                <a:ext cx="256680" cy="282600"/>
              </p14:xfrm>
            </p:contentPart>
          </mc:Choice>
          <mc:Fallback xmlns="">
            <p:pic>
              <p:nvPicPr>
                <p:cNvPr id="10" name="墨迹 9">
                  <a:extLst>
                    <a:ext uri="{FF2B5EF4-FFF2-40B4-BE49-F238E27FC236}">
                      <a16:creationId xmlns:a16="http://schemas.microsoft.com/office/drawing/2014/main" id="{1581477D-D968-4F8E-B42E-6536C20B5FB8}"/>
                    </a:ext>
                  </a:extLst>
                </p:cNvPr>
                <p:cNvPicPr/>
                <p:nvPr/>
              </p:nvPicPr>
              <p:blipFill>
                <a:blip r:embed="rId21"/>
                <a:stretch>
                  <a:fillRect/>
                </a:stretch>
              </p:blipFill>
              <p:spPr>
                <a:xfrm>
                  <a:off x="7378830" y="407370"/>
                  <a:ext cx="2923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墨迹 10">
                  <a:extLst>
                    <a:ext uri="{FF2B5EF4-FFF2-40B4-BE49-F238E27FC236}">
                      <a16:creationId xmlns:a16="http://schemas.microsoft.com/office/drawing/2014/main" id="{A6A0CC07-70CF-43D9-9D94-A80167CCCAD4}"/>
                    </a:ext>
                  </a:extLst>
                </p14:cNvPr>
                <p14:cNvContentPartPr/>
                <p14:nvPr/>
              </p14:nvContentPartPr>
              <p14:xfrm>
                <a:off x="7473510" y="534450"/>
                <a:ext cx="216000" cy="173520"/>
              </p14:xfrm>
            </p:contentPart>
          </mc:Choice>
          <mc:Fallback xmlns="">
            <p:pic>
              <p:nvPicPr>
                <p:cNvPr id="11" name="墨迹 10">
                  <a:extLst>
                    <a:ext uri="{FF2B5EF4-FFF2-40B4-BE49-F238E27FC236}">
                      <a16:creationId xmlns:a16="http://schemas.microsoft.com/office/drawing/2014/main" id="{A6A0CC07-70CF-43D9-9D94-A80167CCCAD4}"/>
                    </a:ext>
                  </a:extLst>
                </p:cNvPr>
                <p:cNvPicPr/>
                <p:nvPr/>
              </p:nvPicPr>
              <p:blipFill>
                <a:blip r:embed="rId23"/>
                <a:stretch>
                  <a:fillRect/>
                </a:stretch>
              </p:blipFill>
              <p:spPr>
                <a:xfrm>
                  <a:off x="7455510" y="516810"/>
                  <a:ext cx="2516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墨迹 11">
                  <a:extLst>
                    <a:ext uri="{FF2B5EF4-FFF2-40B4-BE49-F238E27FC236}">
                      <a16:creationId xmlns:a16="http://schemas.microsoft.com/office/drawing/2014/main" id="{013EDA3B-427B-4055-843D-C950D48F8D25}"/>
                    </a:ext>
                  </a:extLst>
                </p14:cNvPr>
                <p14:cNvContentPartPr/>
                <p14:nvPr/>
              </p14:nvContentPartPr>
              <p14:xfrm>
                <a:off x="7519590" y="617970"/>
                <a:ext cx="122760" cy="275040"/>
              </p14:xfrm>
            </p:contentPart>
          </mc:Choice>
          <mc:Fallback xmlns="">
            <p:pic>
              <p:nvPicPr>
                <p:cNvPr id="12" name="墨迹 11">
                  <a:extLst>
                    <a:ext uri="{FF2B5EF4-FFF2-40B4-BE49-F238E27FC236}">
                      <a16:creationId xmlns:a16="http://schemas.microsoft.com/office/drawing/2014/main" id="{013EDA3B-427B-4055-843D-C950D48F8D25}"/>
                    </a:ext>
                  </a:extLst>
                </p:cNvPr>
                <p:cNvPicPr/>
                <p:nvPr/>
              </p:nvPicPr>
              <p:blipFill>
                <a:blip r:embed="rId25"/>
                <a:stretch>
                  <a:fillRect/>
                </a:stretch>
              </p:blipFill>
              <p:spPr>
                <a:xfrm>
                  <a:off x="7501590" y="600330"/>
                  <a:ext cx="15840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墨迹 12">
                  <a:extLst>
                    <a:ext uri="{FF2B5EF4-FFF2-40B4-BE49-F238E27FC236}">
                      <a16:creationId xmlns:a16="http://schemas.microsoft.com/office/drawing/2014/main" id="{BC27094F-0D82-4CAB-9138-AAECAACF6891}"/>
                    </a:ext>
                  </a:extLst>
                </p14:cNvPr>
                <p14:cNvContentPartPr/>
                <p14:nvPr/>
              </p14:nvContentPartPr>
              <p14:xfrm>
                <a:off x="7442190" y="749730"/>
                <a:ext cx="38880" cy="91440"/>
              </p14:xfrm>
            </p:contentPart>
          </mc:Choice>
          <mc:Fallback xmlns="">
            <p:pic>
              <p:nvPicPr>
                <p:cNvPr id="13" name="墨迹 12">
                  <a:extLst>
                    <a:ext uri="{FF2B5EF4-FFF2-40B4-BE49-F238E27FC236}">
                      <a16:creationId xmlns:a16="http://schemas.microsoft.com/office/drawing/2014/main" id="{BC27094F-0D82-4CAB-9138-AAECAACF6891}"/>
                    </a:ext>
                  </a:extLst>
                </p:cNvPr>
                <p:cNvPicPr/>
                <p:nvPr/>
              </p:nvPicPr>
              <p:blipFill>
                <a:blip r:embed="rId27"/>
                <a:stretch>
                  <a:fillRect/>
                </a:stretch>
              </p:blipFill>
              <p:spPr>
                <a:xfrm>
                  <a:off x="7424190" y="732090"/>
                  <a:ext cx="745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墨迹 13">
                  <a:extLst>
                    <a:ext uri="{FF2B5EF4-FFF2-40B4-BE49-F238E27FC236}">
                      <a16:creationId xmlns:a16="http://schemas.microsoft.com/office/drawing/2014/main" id="{FF0B4B72-0644-4BC4-82E8-961313D93853}"/>
                    </a:ext>
                  </a:extLst>
                </p14:cNvPr>
                <p14:cNvContentPartPr/>
                <p14:nvPr/>
              </p14:nvContentPartPr>
              <p14:xfrm>
                <a:off x="7646670" y="479730"/>
                <a:ext cx="318960" cy="370440"/>
              </p14:xfrm>
            </p:contentPart>
          </mc:Choice>
          <mc:Fallback xmlns="">
            <p:pic>
              <p:nvPicPr>
                <p:cNvPr id="14" name="墨迹 13">
                  <a:extLst>
                    <a:ext uri="{FF2B5EF4-FFF2-40B4-BE49-F238E27FC236}">
                      <a16:creationId xmlns:a16="http://schemas.microsoft.com/office/drawing/2014/main" id="{FF0B4B72-0644-4BC4-82E8-961313D93853}"/>
                    </a:ext>
                  </a:extLst>
                </p:cNvPr>
                <p:cNvPicPr/>
                <p:nvPr/>
              </p:nvPicPr>
              <p:blipFill>
                <a:blip r:embed="rId29"/>
                <a:stretch>
                  <a:fillRect/>
                </a:stretch>
              </p:blipFill>
              <p:spPr>
                <a:xfrm>
                  <a:off x="7628670" y="461730"/>
                  <a:ext cx="35460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墨迹 14">
                  <a:extLst>
                    <a:ext uri="{FF2B5EF4-FFF2-40B4-BE49-F238E27FC236}">
                      <a16:creationId xmlns:a16="http://schemas.microsoft.com/office/drawing/2014/main" id="{EB18D661-1C47-4FF5-BBAB-B7005A3CE651}"/>
                    </a:ext>
                  </a:extLst>
                </p14:cNvPr>
                <p14:cNvContentPartPr/>
                <p14:nvPr/>
              </p14:nvContentPartPr>
              <p14:xfrm>
                <a:off x="7782750" y="557490"/>
                <a:ext cx="82440" cy="48960"/>
              </p14:xfrm>
            </p:contentPart>
          </mc:Choice>
          <mc:Fallback xmlns="">
            <p:pic>
              <p:nvPicPr>
                <p:cNvPr id="15" name="墨迹 14">
                  <a:extLst>
                    <a:ext uri="{FF2B5EF4-FFF2-40B4-BE49-F238E27FC236}">
                      <a16:creationId xmlns:a16="http://schemas.microsoft.com/office/drawing/2014/main" id="{EB18D661-1C47-4FF5-BBAB-B7005A3CE651}"/>
                    </a:ext>
                  </a:extLst>
                </p:cNvPr>
                <p:cNvPicPr/>
                <p:nvPr/>
              </p:nvPicPr>
              <p:blipFill>
                <a:blip r:embed="rId31"/>
                <a:stretch>
                  <a:fillRect/>
                </a:stretch>
              </p:blipFill>
              <p:spPr>
                <a:xfrm>
                  <a:off x="7764750" y="539850"/>
                  <a:ext cx="1180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 name="墨迹 15">
                  <a:extLst>
                    <a:ext uri="{FF2B5EF4-FFF2-40B4-BE49-F238E27FC236}">
                      <a16:creationId xmlns:a16="http://schemas.microsoft.com/office/drawing/2014/main" id="{E601D87C-E287-4983-8048-FC33EFBFEE19}"/>
                    </a:ext>
                  </a:extLst>
                </p14:cNvPr>
                <p14:cNvContentPartPr/>
                <p14:nvPr/>
              </p14:nvContentPartPr>
              <p14:xfrm>
                <a:off x="7773750" y="526170"/>
                <a:ext cx="229680" cy="200160"/>
              </p14:xfrm>
            </p:contentPart>
          </mc:Choice>
          <mc:Fallback xmlns="">
            <p:pic>
              <p:nvPicPr>
                <p:cNvPr id="16" name="墨迹 15">
                  <a:extLst>
                    <a:ext uri="{FF2B5EF4-FFF2-40B4-BE49-F238E27FC236}">
                      <a16:creationId xmlns:a16="http://schemas.microsoft.com/office/drawing/2014/main" id="{E601D87C-E287-4983-8048-FC33EFBFEE19}"/>
                    </a:ext>
                  </a:extLst>
                </p:cNvPr>
                <p:cNvPicPr/>
                <p:nvPr/>
              </p:nvPicPr>
              <p:blipFill>
                <a:blip r:embed="rId33"/>
                <a:stretch>
                  <a:fillRect/>
                </a:stretch>
              </p:blipFill>
              <p:spPr>
                <a:xfrm>
                  <a:off x="7755750" y="508530"/>
                  <a:ext cx="2653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墨迹 16">
                  <a:extLst>
                    <a:ext uri="{FF2B5EF4-FFF2-40B4-BE49-F238E27FC236}">
                      <a16:creationId xmlns:a16="http://schemas.microsoft.com/office/drawing/2014/main" id="{CEFC6AEC-8809-4BD2-95E8-783A7676D2EA}"/>
                    </a:ext>
                  </a:extLst>
                </p14:cNvPr>
                <p14:cNvContentPartPr/>
                <p14:nvPr/>
              </p14:nvContentPartPr>
              <p14:xfrm>
                <a:off x="7869150" y="529050"/>
                <a:ext cx="39960" cy="375120"/>
              </p14:xfrm>
            </p:contentPart>
          </mc:Choice>
          <mc:Fallback xmlns="">
            <p:pic>
              <p:nvPicPr>
                <p:cNvPr id="17" name="墨迹 16">
                  <a:extLst>
                    <a:ext uri="{FF2B5EF4-FFF2-40B4-BE49-F238E27FC236}">
                      <a16:creationId xmlns:a16="http://schemas.microsoft.com/office/drawing/2014/main" id="{CEFC6AEC-8809-4BD2-95E8-783A7676D2EA}"/>
                    </a:ext>
                  </a:extLst>
                </p:cNvPr>
                <p:cNvPicPr/>
                <p:nvPr/>
              </p:nvPicPr>
              <p:blipFill>
                <a:blip r:embed="rId35"/>
                <a:stretch>
                  <a:fillRect/>
                </a:stretch>
              </p:blipFill>
              <p:spPr>
                <a:xfrm>
                  <a:off x="7851150" y="511410"/>
                  <a:ext cx="7560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 name="墨迹 17">
                  <a:extLst>
                    <a:ext uri="{FF2B5EF4-FFF2-40B4-BE49-F238E27FC236}">
                      <a16:creationId xmlns:a16="http://schemas.microsoft.com/office/drawing/2014/main" id="{F2876C88-E46A-46A9-9EFE-42D5D23CA167}"/>
                    </a:ext>
                  </a:extLst>
                </p14:cNvPr>
                <p14:cNvContentPartPr/>
                <p14:nvPr/>
              </p14:nvContentPartPr>
              <p14:xfrm>
                <a:off x="8035110" y="432930"/>
                <a:ext cx="129960" cy="180720"/>
              </p14:xfrm>
            </p:contentPart>
          </mc:Choice>
          <mc:Fallback xmlns="">
            <p:pic>
              <p:nvPicPr>
                <p:cNvPr id="18" name="墨迹 17">
                  <a:extLst>
                    <a:ext uri="{FF2B5EF4-FFF2-40B4-BE49-F238E27FC236}">
                      <a16:creationId xmlns:a16="http://schemas.microsoft.com/office/drawing/2014/main" id="{F2876C88-E46A-46A9-9EFE-42D5D23CA167}"/>
                    </a:ext>
                  </a:extLst>
                </p:cNvPr>
                <p:cNvPicPr/>
                <p:nvPr/>
              </p:nvPicPr>
              <p:blipFill>
                <a:blip r:embed="rId37"/>
                <a:stretch>
                  <a:fillRect/>
                </a:stretch>
              </p:blipFill>
              <p:spPr>
                <a:xfrm>
                  <a:off x="8017110" y="414930"/>
                  <a:ext cx="1656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 name="墨迹 18">
                  <a:extLst>
                    <a:ext uri="{FF2B5EF4-FFF2-40B4-BE49-F238E27FC236}">
                      <a16:creationId xmlns:a16="http://schemas.microsoft.com/office/drawing/2014/main" id="{61990E58-73FB-43EC-8632-2870659B2EBC}"/>
                    </a:ext>
                  </a:extLst>
                </p14:cNvPr>
                <p14:cNvContentPartPr/>
                <p14:nvPr/>
              </p14:nvContentPartPr>
              <p14:xfrm>
                <a:off x="8043750" y="537330"/>
                <a:ext cx="129240" cy="181800"/>
              </p14:xfrm>
            </p:contentPart>
          </mc:Choice>
          <mc:Fallback xmlns="">
            <p:pic>
              <p:nvPicPr>
                <p:cNvPr id="19" name="墨迹 18">
                  <a:extLst>
                    <a:ext uri="{FF2B5EF4-FFF2-40B4-BE49-F238E27FC236}">
                      <a16:creationId xmlns:a16="http://schemas.microsoft.com/office/drawing/2014/main" id="{61990E58-73FB-43EC-8632-2870659B2EBC}"/>
                    </a:ext>
                  </a:extLst>
                </p:cNvPr>
                <p:cNvPicPr/>
                <p:nvPr/>
              </p:nvPicPr>
              <p:blipFill>
                <a:blip r:embed="rId39"/>
                <a:stretch>
                  <a:fillRect/>
                </a:stretch>
              </p:blipFill>
              <p:spPr>
                <a:xfrm>
                  <a:off x="8026110" y="519690"/>
                  <a:ext cx="1648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 name="墨迹 19">
                  <a:extLst>
                    <a:ext uri="{FF2B5EF4-FFF2-40B4-BE49-F238E27FC236}">
                      <a16:creationId xmlns:a16="http://schemas.microsoft.com/office/drawing/2014/main" id="{6E1F27D8-EA29-4A6D-8A65-1F2F7D063AD5}"/>
                    </a:ext>
                  </a:extLst>
                </p14:cNvPr>
                <p14:cNvContentPartPr/>
                <p14:nvPr/>
              </p14:nvContentPartPr>
              <p14:xfrm>
                <a:off x="8089470" y="404490"/>
                <a:ext cx="157680" cy="530640"/>
              </p14:xfrm>
            </p:contentPart>
          </mc:Choice>
          <mc:Fallback xmlns="">
            <p:pic>
              <p:nvPicPr>
                <p:cNvPr id="20" name="墨迹 19">
                  <a:extLst>
                    <a:ext uri="{FF2B5EF4-FFF2-40B4-BE49-F238E27FC236}">
                      <a16:creationId xmlns:a16="http://schemas.microsoft.com/office/drawing/2014/main" id="{6E1F27D8-EA29-4A6D-8A65-1F2F7D063AD5}"/>
                    </a:ext>
                  </a:extLst>
                </p:cNvPr>
                <p:cNvPicPr/>
                <p:nvPr/>
              </p:nvPicPr>
              <p:blipFill>
                <a:blip r:embed="rId41"/>
                <a:stretch>
                  <a:fillRect/>
                </a:stretch>
              </p:blipFill>
              <p:spPr>
                <a:xfrm>
                  <a:off x="8071470" y="386490"/>
                  <a:ext cx="19332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 name="墨迹 20">
                  <a:extLst>
                    <a:ext uri="{FF2B5EF4-FFF2-40B4-BE49-F238E27FC236}">
                      <a16:creationId xmlns:a16="http://schemas.microsoft.com/office/drawing/2014/main" id="{366164A4-2D82-4783-A53F-B1A9BB8DC42E}"/>
                    </a:ext>
                  </a:extLst>
                </p14:cNvPr>
                <p14:cNvContentPartPr/>
                <p14:nvPr/>
              </p14:nvContentPartPr>
              <p14:xfrm>
                <a:off x="8255430" y="403050"/>
                <a:ext cx="131400" cy="122400"/>
              </p14:xfrm>
            </p:contentPart>
          </mc:Choice>
          <mc:Fallback xmlns="">
            <p:pic>
              <p:nvPicPr>
                <p:cNvPr id="21" name="墨迹 20">
                  <a:extLst>
                    <a:ext uri="{FF2B5EF4-FFF2-40B4-BE49-F238E27FC236}">
                      <a16:creationId xmlns:a16="http://schemas.microsoft.com/office/drawing/2014/main" id="{366164A4-2D82-4783-A53F-B1A9BB8DC42E}"/>
                    </a:ext>
                  </a:extLst>
                </p:cNvPr>
                <p:cNvPicPr/>
                <p:nvPr/>
              </p:nvPicPr>
              <p:blipFill>
                <a:blip r:embed="rId43"/>
                <a:stretch>
                  <a:fillRect/>
                </a:stretch>
              </p:blipFill>
              <p:spPr>
                <a:xfrm>
                  <a:off x="8237790" y="385410"/>
                  <a:ext cx="1670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2" name="墨迹 21">
                  <a:extLst>
                    <a:ext uri="{FF2B5EF4-FFF2-40B4-BE49-F238E27FC236}">
                      <a16:creationId xmlns:a16="http://schemas.microsoft.com/office/drawing/2014/main" id="{A520BB64-3C75-46A7-B680-1754CD1A7C3C}"/>
                    </a:ext>
                  </a:extLst>
                </p14:cNvPr>
                <p14:cNvContentPartPr/>
                <p14:nvPr/>
              </p14:nvContentPartPr>
              <p14:xfrm>
                <a:off x="8212950" y="534450"/>
                <a:ext cx="25920" cy="146520"/>
              </p14:xfrm>
            </p:contentPart>
          </mc:Choice>
          <mc:Fallback xmlns="">
            <p:pic>
              <p:nvPicPr>
                <p:cNvPr id="22" name="墨迹 21">
                  <a:extLst>
                    <a:ext uri="{FF2B5EF4-FFF2-40B4-BE49-F238E27FC236}">
                      <a16:creationId xmlns:a16="http://schemas.microsoft.com/office/drawing/2014/main" id="{A520BB64-3C75-46A7-B680-1754CD1A7C3C}"/>
                    </a:ext>
                  </a:extLst>
                </p:cNvPr>
                <p:cNvPicPr/>
                <p:nvPr/>
              </p:nvPicPr>
              <p:blipFill>
                <a:blip r:embed="rId45"/>
                <a:stretch>
                  <a:fillRect/>
                </a:stretch>
              </p:blipFill>
              <p:spPr>
                <a:xfrm>
                  <a:off x="8195310" y="516810"/>
                  <a:ext cx="615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3" name="墨迹 22">
                  <a:extLst>
                    <a:ext uri="{FF2B5EF4-FFF2-40B4-BE49-F238E27FC236}">
                      <a16:creationId xmlns:a16="http://schemas.microsoft.com/office/drawing/2014/main" id="{8043D2DC-A5C4-4C16-8F68-DA13C84E4DC8}"/>
                    </a:ext>
                  </a:extLst>
                </p14:cNvPr>
                <p14:cNvContentPartPr/>
                <p14:nvPr/>
              </p14:nvContentPartPr>
              <p14:xfrm>
                <a:off x="8236710" y="552090"/>
                <a:ext cx="115560" cy="181440"/>
              </p14:xfrm>
            </p:contentPart>
          </mc:Choice>
          <mc:Fallback xmlns="">
            <p:pic>
              <p:nvPicPr>
                <p:cNvPr id="23" name="墨迹 22">
                  <a:extLst>
                    <a:ext uri="{FF2B5EF4-FFF2-40B4-BE49-F238E27FC236}">
                      <a16:creationId xmlns:a16="http://schemas.microsoft.com/office/drawing/2014/main" id="{8043D2DC-A5C4-4C16-8F68-DA13C84E4DC8}"/>
                    </a:ext>
                  </a:extLst>
                </p:cNvPr>
                <p:cNvPicPr/>
                <p:nvPr/>
              </p:nvPicPr>
              <p:blipFill>
                <a:blip r:embed="rId47"/>
                <a:stretch>
                  <a:fillRect/>
                </a:stretch>
              </p:blipFill>
              <p:spPr>
                <a:xfrm>
                  <a:off x="8218710" y="534450"/>
                  <a:ext cx="1512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4" name="墨迹 23">
                  <a:extLst>
                    <a:ext uri="{FF2B5EF4-FFF2-40B4-BE49-F238E27FC236}">
                      <a16:creationId xmlns:a16="http://schemas.microsoft.com/office/drawing/2014/main" id="{F487FB96-8D0A-4085-AABB-F44EAE249C57}"/>
                    </a:ext>
                  </a:extLst>
                </p14:cNvPr>
                <p14:cNvContentPartPr/>
                <p14:nvPr/>
              </p14:nvContentPartPr>
              <p14:xfrm>
                <a:off x="8223030" y="608970"/>
                <a:ext cx="59400" cy="156960"/>
              </p14:xfrm>
            </p:contentPart>
          </mc:Choice>
          <mc:Fallback xmlns="">
            <p:pic>
              <p:nvPicPr>
                <p:cNvPr id="24" name="墨迹 23">
                  <a:extLst>
                    <a:ext uri="{FF2B5EF4-FFF2-40B4-BE49-F238E27FC236}">
                      <a16:creationId xmlns:a16="http://schemas.microsoft.com/office/drawing/2014/main" id="{F487FB96-8D0A-4085-AABB-F44EAE249C57}"/>
                    </a:ext>
                  </a:extLst>
                </p:cNvPr>
                <p:cNvPicPr/>
                <p:nvPr/>
              </p:nvPicPr>
              <p:blipFill>
                <a:blip r:embed="rId49"/>
                <a:stretch>
                  <a:fillRect/>
                </a:stretch>
              </p:blipFill>
              <p:spPr>
                <a:xfrm>
                  <a:off x="8205390" y="591330"/>
                  <a:ext cx="950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5" name="墨迹 24">
                  <a:extLst>
                    <a:ext uri="{FF2B5EF4-FFF2-40B4-BE49-F238E27FC236}">
                      <a16:creationId xmlns:a16="http://schemas.microsoft.com/office/drawing/2014/main" id="{E388FF55-8B30-465C-83AE-956DA5DC1493}"/>
                    </a:ext>
                  </a:extLst>
                </p14:cNvPr>
                <p14:cNvContentPartPr/>
                <p14:nvPr/>
              </p14:nvContentPartPr>
              <p14:xfrm>
                <a:off x="8180550" y="831450"/>
                <a:ext cx="90360" cy="19440"/>
              </p14:xfrm>
            </p:contentPart>
          </mc:Choice>
          <mc:Fallback xmlns="">
            <p:pic>
              <p:nvPicPr>
                <p:cNvPr id="25" name="墨迹 24">
                  <a:extLst>
                    <a:ext uri="{FF2B5EF4-FFF2-40B4-BE49-F238E27FC236}">
                      <a16:creationId xmlns:a16="http://schemas.microsoft.com/office/drawing/2014/main" id="{E388FF55-8B30-465C-83AE-956DA5DC1493}"/>
                    </a:ext>
                  </a:extLst>
                </p:cNvPr>
                <p:cNvPicPr/>
                <p:nvPr/>
              </p:nvPicPr>
              <p:blipFill>
                <a:blip r:embed="rId51"/>
                <a:stretch>
                  <a:fillRect/>
                </a:stretch>
              </p:blipFill>
              <p:spPr>
                <a:xfrm>
                  <a:off x="8162550" y="813450"/>
                  <a:ext cx="1260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6" name="墨迹 25">
                  <a:extLst>
                    <a:ext uri="{FF2B5EF4-FFF2-40B4-BE49-F238E27FC236}">
                      <a16:creationId xmlns:a16="http://schemas.microsoft.com/office/drawing/2014/main" id="{0F039A51-6061-4505-A56A-C6D691DDB1F3}"/>
                    </a:ext>
                  </a:extLst>
                </p14:cNvPr>
                <p14:cNvContentPartPr/>
                <p14:nvPr/>
              </p14:nvContentPartPr>
              <p14:xfrm>
                <a:off x="8204310" y="781770"/>
                <a:ext cx="64800" cy="173160"/>
              </p14:xfrm>
            </p:contentPart>
          </mc:Choice>
          <mc:Fallback xmlns="">
            <p:pic>
              <p:nvPicPr>
                <p:cNvPr id="26" name="墨迹 25">
                  <a:extLst>
                    <a:ext uri="{FF2B5EF4-FFF2-40B4-BE49-F238E27FC236}">
                      <a16:creationId xmlns:a16="http://schemas.microsoft.com/office/drawing/2014/main" id="{0F039A51-6061-4505-A56A-C6D691DDB1F3}"/>
                    </a:ext>
                  </a:extLst>
                </p:cNvPr>
                <p:cNvPicPr/>
                <p:nvPr/>
              </p:nvPicPr>
              <p:blipFill>
                <a:blip r:embed="rId53"/>
                <a:stretch>
                  <a:fillRect/>
                </a:stretch>
              </p:blipFill>
              <p:spPr>
                <a:xfrm>
                  <a:off x="8186310" y="763770"/>
                  <a:ext cx="1004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7" name="墨迹 26">
                  <a:extLst>
                    <a:ext uri="{FF2B5EF4-FFF2-40B4-BE49-F238E27FC236}">
                      <a16:creationId xmlns:a16="http://schemas.microsoft.com/office/drawing/2014/main" id="{63E2D642-00E4-4FFA-8FC3-C6CBBE4AB992}"/>
                    </a:ext>
                  </a:extLst>
                </p14:cNvPr>
                <p14:cNvContentPartPr/>
                <p14:nvPr/>
              </p14:nvContentPartPr>
              <p14:xfrm>
                <a:off x="8231310" y="597810"/>
                <a:ext cx="289440" cy="410040"/>
              </p14:xfrm>
            </p:contentPart>
          </mc:Choice>
          <mc:Fallback xmlns="">
            <p:pic>
              <p:nvPicPr>
                <p:cNvPr id="27" name="墨迹 26">
                  <a:extLst>
                    <a:ext uri="{FF2B5EF4-FFF2-40B4-BE49-F238E27FC236}">
                      <a16:creationId xmlns:a16="http://schemas.microsoft.com/office/drawing/2014/main" id="{63E2D642-00E4-4FFA-8FC3-C6CBBE4AB992}"/>
                    </a:ext>
                  </a:extLst>
                </p:cNvPr>
                <p:cNvPicPr/>
                <p:nvPr/>
              </p:nvPicPr>
              <p:blipFill>
                <a:blip r:embed="rId55"/>
                <a:stretch>
                  <a:fillRect/>
                </a:stretch>
              </p:blipFill>
              <p:spPr>
                <a:xfrm>
                  <a:off x="8213670" y="579810"/>
                  <a:ext cx="32508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8" name="墨迹 27">
                  <a:extLst>
                    <a:ext uri="{FF2B5EF4-FFF2-40B4-BE49-F238E27FC236}">
                      <a16:creationId xmlns:a16="http://schemas.microsoft.com/office/drawing/2014/main" id="{54FB69BF-E693-4FCC-B62F-7240C7BCDB57}"/>
                    </a:ext>
                  </a:extLst>
                </p14:cNvPr>
                <p14:cNvContentPartPr/>
                <p14:nvPr/>
              </p14:nvContentPartPr>
              <p14:xfrm>
                <a:off x="8344350" y="713010"/>
                <a:ext cx="191880" cy="32400"/>
              </p14:xfrm>
            </p:contentPart>
          </mc:Choice>
          <mc:Fallback xmlns="">
            <p:pic>
              <p:nvPicPr>
                <p:cNvPr id="28" name="墨迹 27">
                  <a:extLst>
                    <a:ext uri="{FF2B5EF4-FFF2-40B4-BE49-F238E27FC236}">
                      <a16:creationId xmlns:a16="http://schemas.microsoft.com/office/drawing/2014/main" id="{54FB69BF-E693-4FCC-B62F-7240C7BCDB57}"/>
                    </a:ext>
                  </a:extLst>
                </p:cNvPr>
                <p:cNvPicPr/>
                <p:nvPr/>
              </p:nvPicPr>
              <p:blipFill>
                <a:blip r:embed="rId57"/>
                <a:stretch>
                  <a:fillRect/>
                </a:stretch>
              </p:blipFill>
              <p:spPr>
                <a:xfrm>
                  <a:off x="8326350" y="695370"/>
                  <a:ext cx="2275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9" name="墨迹 28">
                  <a:extLst>
                    <a:ext uri="{FF2B5EF4-FFF2-40B4-BE49-F238E27FC236}">
                      <a16:creationId xmlns:a16="http://schemas.microsoft.com/office/drawing/2014/main" id="{24BD503F-6E91-4557-B559-974C37B60085}"/>
                    </a:ext>
                  </a:extLst>
                </p14:cNvPr>
                <p14:cNvContentPartPr/>
                <p14:nvPr/>
              </p14:nvContentPartPr>
              <p14:xfrm>
                <a:off x="8329950" y="728490"/>
                <a:ext cx="173160" cy="265680"/>
              </p14:xfrm>
            </p:contentPart>
          </mc:Choice>
          <mc:Fallback xmlns="">
            <p:pic>
              <p:nvPicPr>
                <p:cNvPr id="29" name="墨迹 28">
                  <a:extLst>
                    <a:ext uri="{FF2B5EF4-FFF2-40B4-BE49-F238E27FC236}">
                      <a16:creationId xmlns:a16="http://schemas.microsoft.com/office/drawing/2014/main" id="{24BD503F-6E91-4557-B559-974C37B60085}"/>
                    </a:ext>
                  </a:extLst>
                </p:cNvPr>
                <p:cNvPicPr/>
                <p:nvPr/>
              </p:nvPicPr>
              <p:blipFill>
                <a:blip r:embed="rId59"/>
                <a:stretch>
                  <a:fillRect/>
                </a:stretch>
              </p:blipFill>
              <p:spPr>
                <a:xfrm>
                  <a:off x="8312310" y="710490"/>
                  <a:ext cx="208800" cy="3013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034" descr="proteingel"/>
          <p:cNvPicPr>
            <a:picLocks noChangeAspect="1"/>
          </p:cNvPicPr>
          <p:nvPr/>
        </p:nvPicPr>
        <p:blipFill>
          <a:blip r:embed="rId3"/>
          <a:srcRect r="47801" b="38351"/>
          <a:stretch>
            <a:fillRect/>
          </a:stretch>
        </p:blipFill>
        <p:spPr>
          <a:xfrm>
            <a:off x="5867400" y="0"/>
            <a:ext cx="3276600" cy="2851150"/>
          </a:xfrm>
          <a:prstGeom prst="rect">
            <a:avLst/>
          </a:prstGeom>
          <a:noFill/>
          <a:ln w="9525">
            <a:noFill/>
          </a:ln>
        </p:spPr>
      </p:pic>
      <p:sp>
        <p:nvSpPr>
          <p:cNvPr id="529410" name="Rectangle 2"/>
          <p:cNvSpPr>
            <a:spLocks noGrp="1" noChangeArrowheads="1"/>
          </p:cNvSpPr>
          <p:nvPr>
            <p:ph type="title"/>
          </p:nvPr>
        </p:nvSpPr>
        <p:spPr>
          <a:xfrm>
            <a:off x="715645" y="228600"/>
            <a:ext cx="5441315" cy="1219200"/>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b="1" i="0" u="none" strike="noStrike" kern="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mj-ea"/>
                <a:cs typeface="+mj-cs"/>
              </a:rPr>
              <a:t>3.1.3 SDS-PAGE </a:t>
            </a:r>
          </a:p>
        </p:txBody>
      </p:sp>
      <p:sp>
        <p:nvSpPr>
          <p:cNvPr id="897031" name="Rectangle 1031"/>
          <p:cNvSpPr>
            <a:spLocks noGrp="1" noChangeArrowheads="1"/>
          </p:cNvSpPr>
          <p:nvPr>
            <p:ph idx="1"/>
          </p:nvPr>
        </p:nvSpPr>
        <p:spPr>
          <a:xfrm>
            <a:off x="0" y="1895475"/>
            <a:ext cx="7772400" cy="44545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b="1" i="0" u="none" strike="noStrike" kern="0" cap="none" spc="0" normalizeH="0" baseline="0" noProof="0">
                <a:ln>
                  <a:noFill/>
                </a:ln>
                <a:solidFill>
                  <a:schemeClr val="tx1"/>
                </a:solidFill>
                <a:effectLst/>
                <a:uLnTx/>
                <a:uFillTx/>
                <a:ea typeface="+mn-ea"/>
                <a:cs typeface="Arial" panose="020B0604020202020204" pitchFamily="34" charset="0"/>
              </a:rPr>
              <a:t>Separation based on MW, not pI</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b="1" i="0" u="none" strike="noStrike" kern="0" cap="none" spc="0" normalizeH="0" baseline="0" noProof="0">
                <a:ln>
                  <a:noFill/>
                </a:ln>
                <a:solidFill>
                  <a:schemeClr val="tx1"/>
                </a:solidFill>
                <a:effectLst/>
                <a:uLnTx/>
                <a:uFillTx/>
                <a:ea typeface="+mn-ea"/>
                <a:cs typeface="Arial" panose="020B0604020202020204" pitchFamily="34" charset="0"/>
              </a:rPr>
              <a:t>Requires modest voltages (200V)</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b="1" i="0" u="none" strike="noStrike" kern="0" cap="none" spc="0" normalizeH="0" baseline="0" noProof="0">
                <a:ln>
                  <a:noFill/>
                </a:ln>
                <a:solidFill>
                  <a:schemeClr val="tx1"/>
                </a:solidFill>
                <a:effectLst/>
                <a:uLnTx/>
                <a:uFillTx/>
                <a:ea typeface="+mn-ea"/>
                <a:cs typeface="Arial" panose="020B0604020202020204" pitchFamily="34" charset="0"/>
              </a:rPr>
              <a:t>Requires a shorter period of time (2h)</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b="1" i="0" u="none" strike="noStrike" kern="0" cap="none" spc="0" normalizeH="0" baseline="0" noProof="0">
                <a:ln>
                  <a:noFill/>
                </a:ln>
                <a:solidFill>
                  <a:schemeClr val="tx1"/>
                </a:solidFill>
                <a:effectLst/>
                <a:uLnTx/>
                <a:uFillTx/>
                <a:ea typeface="+mn-ea"/>
                <a:cs typeface="Arial" panose="020B0604020202020204" pitchFamily="34" charset="0"/>
              </a:rPr>
              <a:t>Presence of SDS is critical to disrupting structure and making mobility ~ 1/MW</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b="1" i="0" u="none" strike="noStrike" kern="0" cap="none" spc="0" normalizeH="0" baseline="0" noProof="0">
                <a:ln>
                  <a:noFill/>
                </a:ln>
                <a:solidFill>
                  <a:schemeClr val="tx1"/>
                </a:solidFill>
                <a:effectLst/>
                <a:uLnTx/>
                <a:uFillTx/>
                <a:ea typeface="+mn-ea"/>
                <a:cs typeface="Arial" panose="020B0604020202020204" pitchFamily="34" charset="0"/>
              </a:rPr>
              <a:t>Degree of resolution determined by %acrylamide &amp; electric field strength</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b="1" i="0" u="none" strike="noStrike" kern="0" cap="none" spc="0" normalizeH="0" baseline="0" noProof="0">
              <a:ln>
                <a:noFill/>
              </a:ln>
              <a:solidFill>
                <a:schemeClr val="tx1"/>
              </a:solidFill>
              <a:effectLst/>
              <a:uLnTx/>
              <a:uFillTx/>
              <a:ea typeface="+mn-ea"/>
              <a:cs typeface="Arial" panose="020B0604020202020204" pitchFamily="34" charset="0"/>
            </a:endParaRPr>
          </a:p>
        </p:txBody>
      </p:sp>
      <p:pic>
        <p:nvPicPr>
          <p:cNvPr id="56323" name="Picture 1032"/>
          <p:cNvPicPr>
            <a:picLocks noChangeAspect="1"/>
          </p:cNvPicPr>
          <p:nvPr/>
        </p:nvPicPr>
        <p:blipFill>
          <a:blip r:embed="rId4"/>
          <a:stretch>
            <a:fillRect/>
          </a:stretch>
        </p:blipFill>
        <p:spPr>
          <a:xfrm>
            <a:off x="6948488" y="4962525"/>
            <a:ext cx="2195512" cy="1895475"/>
          </a:xfrm>
          <a:prstGeom prst="rect">
            <a:avLst/>
          </a:prstGeom>
          <a:noFill/>
          <a:ln w="9525">
            <a:noFill/>
          </a:ln>
        </p:spPr>
      </p:pic>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3A1298D3-C569-484A-B22B-C4C1FF8BFC21}"/>
                  </a:ext>
                </a:extLst>
              </p14:cNvPr>
              <p14:cNvContentPartPr/>
              <p14:nvPr/>
            </p14:nvContentPartPr>
            <p14:xfrm>
              <a:off x="3645990" y="1763610"/>
              <a:ext cx="1145160" cy="794160"/>
            </p14:xfrm>
          </p:contentPart>
        </mc:Choice>
        <mc:Fallback xmlns="">
          <p:pic>
            <p:nvPicPr>
              <p:cNvPr id="2" name="墨迹 1">
                <a:extLst>
                  <a:ext uri="{FF2B5EF4-FFF2-40B4-BE49-F238E27FC236}">
                    <a16:creationId xmlns:a16="http://schemas.microsoft.com/office/drawing/2014/main" id="{3A1298D3-C569-484A-B22B-C4C1FF8BFC21}"/>
                  </a:ext>
                </a:extLst>
              </p:cNvPr>
              <p:cNvPicPr/>
              <p:nvPr/>
            </p:nvPicPr>
            <p:blipFill>
              <a:blip r:embed="rId6"/>
              <a:stretch>
                <a:fillRect/>
              </a:stretch>
            </p:blipFill>
            <p:spPr>
              <a:xfrm>
                <a:off x="3627990" y="1745970"/>
                <a:ext cx="1180800" cy="829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墨迹 2">
                <a:extLst>
                  <a:ext uri="{FF2B5EF4-FFF2-40B4-BE49-F238E27FC236}">
                    <a16:creationId xmlns:a16="http://schemas.microsoft.com/office/drawing/2014/main" id="{8DBDF446-F5A7-4AE7-ACFE-88A060F20B82}"/>
                  </a:ext>
                </a:extLst>
              </p14:cNvPr>
              <p14:cNvContentPartPr/>
              <p14:nvPr/>
            </p14:nvContentPartPr>
            <p14:xfrm>
              <a:off x="3374910" y="2775930"/>
              <a:ext cx="2522880" cy="172440"/>
            </p14:xfrm>
          </p:contentPart>
        </mc:Choice>
        <mc:Fallback xmlns="">
          <p:pic>
            <p:nvPicPr>
              <p:cNvPr id="3" name="墨迹 2">
                <a:extLst>
                  <a:ext uri="{FF2B5EF4-FFF2-40B4-BE49-F238E27FC236}">
                    <a16:creationId xmlns:a16="http://schemas.microsoft.com/office/drawing/2014/main" id="{8DBDF446-F5A7-4AE7-ACFE-88A060F20B82}"/>
                  </a:ext>
                </a:extLst>
              </p:cNvPr>
              <p:cNvPicPr/>
              <p:nvPr/>
            </p:nvPicPr>
            <p:blipFill>
              <a:blip r:embed="rId8"/>
              <a:stretch>
                <a:fillRect/>
              </a:stretch>
            </p:blipFill>
            <p:spPr>
              <a:xfrm>
                <a:off x="3356910" y="2758290"/>
                <a:ext cx="25585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墨迹 3">
                <a:extLst>
                  <a:ext uri="{FF2B5EF4-FFF2-40B4-BE49-F238E27FC236}">
                    <a16:creationId xmlns:a16="http://schemas.microsoft.com/office/drawing/2014/main" id="{CF5BA49F-91B8-4B63-A352-F871F52183B9}"/>
                  </a:ext>
                </a:extLst>
              </p14:cNvPr>
              <p14:cNvContentPartPr/>
              <p14:nvPr/>
            </p14:nvContentPartPr>
            <p14:xfrm>
              <a:off x="3799350" y="3413130"/>
              <a:ext cx="3080160" cy="63360"/>
            </p14:xfrm>
          </p:contentPart>
        </mc:Choice>
        <mc:Fallback xmlns="">
          <p:pic>
            <p:nvPicPr>
              <p:cNvPr id="4" name="墨迹 3">
                <a:extLst>
                  <a:ext uri="{FF2B5EF4-FFF2-40B4-BE49-F238E27FC236}">
                    <a16:creationId xmlns:a16="http://schemas.microsoft.com/office/drawing/2014/main" id="{CF5BA49F-91B8-4B63-A352-F871F52183B9}"/>
                  </a:ext>
                </a:extLst>
              </p:cNvPr>
              <p:cNvPicPr/>
              <p:nvPr/>
            </p:nvPicPr>
            <p:blipFill>
              <a:blip r:embed="rId10"/>
              <a:stretch>
                <a:fillRect/>
              </a:stretch>
            </p:blipFill>
            <p:spPr>
              <a:xfrm>
                <a:off x="3781710" y="3395130"/>
                <a:ext cx="3115800" cy="99000"/>
              </a:xfrm>
              <a:prstGeom prst="rect">
                <a:avLst/>
              </a:prstGeom>
            </p:spPr>
          </p:pic>
        </mc:Fallback>
      </mc:AlternateContent>
      <p:grpSp>
        <p:nvGrpSpPr>
          <p:cNvPr id="29" name="组合 28">
            <a:extLst>
              <a:ext uri="{FF2B5EF4-FFF2-40B4-BE49-F238E27FC236}">
                <a16:creationId xmlns:a16="http://schemas.microsoft.com/office/drawing/2014/main" id="{362A21E0-098D-42F5-9B5E-8CBB1E48A631}"/>
              </a:ext>
            </a:extLst>
          </p:cNvPr>
          <p:cNvGrpSpPr/>
          <p:nvPr/>
        </p:nvGrpSpPr>
        <p:grpSpPr>
          <a:xfrm>
            <a:off x="2230830" y="4770330"/>
            <a:ext cx="1567440" cy="1389960"/>
            <a:chOff x="2230830" y="4770330"/>
            <a:chExt cx="1567440" cy="1389960"/>
          </a:xfrm>
        </p:grpSpPr>
        <mc:AlternateContent xmlns:mc="http://schemas.openxmlformats.org/markup-compatibility/2006" xmlns:p14="http://schemas.microsoft.com/office/powerpoint/2010/main">
          <mc:Choice Requires="p14">
            <p:contentPart p14:bwMode="auto" r:id="rId11">
              <p14:nvContentPartPr>
                <p14:cNvPr id="5" name="墨迹 4">
                  <a:extLst>
                    <a:ext uri="{FF2B5EF4-FFF2-40B4-BE49-F238E27FC236}">
                      <a16:creationId xmlns:a16="http://schemas.microsoft.com/office/drawing/2014/main" id="{85A478AA-2724-4832-80EA-D6E836EDC22B}"/>
                    </a:ext>
                  </a:extLst>
                </p14:cNvPr>
                <p14:cNvContentPartPr/>
                <p14:nvPr/>
              </p14:nvContentPartPr>
              <p14:xfrm>
                <a:off x="2246670" y="4770330"/>
                <a:ext cx="1439280" cy="83160"/>
              </p14:xfrm>
            </p:contentPart>
          </mc:Choice>
          <mc:Fallback xmlns="">
            <p:pic>
              <p:nvPicPr>
                <p:cNvPr id="5" name="墨迹 4">
                  <a:extLst>
                    <a:ext uri="{FF2B5EF4-FFF2-40B4-BE49-F238E27FC236}">
                      <a16:creationId xmlns:a16="http://schemas.microsoft.com/office/drawing/2014/main" id="{85A478AA-2724-4832-80EA-D6E836EDC22B}"/>
                    </a:ext>
                  </a:extLst>
                </p:cNvPr>
                <p:cNvPicPr/>
                <p:nvPr/>
              </p:nvPicPr>
              <p:blipFill>
                <a:blip r:embed="rId12"/>
                <a:stretch>
                  <a:fillRect/>
                </a:stretch>
              </p:blipFill>
              <p:spPr>
                <a:xfrm>
                  <a:off x="2229030" y="4752330"/>
                  <a:ext cx="1474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墨迹 5">
                  <a:extLst>
                    <a:ext uri="{FF2B5EF4-FFF2-40B4-BE49-F238E27FC236}">
                      <a16:creationId xmlns:a16="http://schemas.microsoft.com/office/drawing/2014/main" id="{4CE622A9-2114-4939-9E17-50ACF0EDEB55}"/>
                    </a:ext>
                  </a:extLst>
                </p14:cNvPr>
                <p14:cNvContentPartPr/>
                <p14:nvPr/>
              </p14:nvContentPartPr>
              <p14:xfrm>
                <a:off x="2686230" y="4840530"/>
                <a:ext cx="65880" cy="554400"/>
              </p14:xfrm>
            </p:contentPart>
          </mc:Choice>
          <mc:Fallback xmlns="">
            <p:pic>
              <p:nvPicPr>
                <p:cNvPr id="6" name="墨迹 5">
                  <a:extLst>
                    <a:ext uri="{FF2B5EF4-FFF2-40B4-BE49-F238E27FC236}">
                      <a16:creationId xmlns:a16="http://schemas.microsoft.com/office/drawing/2014/main" id="{4CE622A9-2114-4939-9E17-50ACF0EDEB55}"/>
                    </a:ext>
                  </a:extLst>
                </p:cNvPr>
                <p:cNvPicPr/>
                <p:nvPr/>
              </p:nvPicPr>
              <p:blipFill>
                <a:blip r:embed="rId14"/>
                <a:stretch>
                  <a:fillRect/>
                </a:stretch>
              </p:blipFill>
              <p:spPr>
                <a:xfrm>
                  <a:off x="2668230" y="4822890"/>
                  <a:ext cx="10152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墨迹 6">
                  <a:extLst>
                    <a:ext uri="{FF2B5EF4-FFF2-40B4-BE49-F238E27FC236}">
                      <a16:creationId xmlns:a16="http://schemas.microsoft.com/office/drawing/2014/main" id="{AB6B43DC-D908-4B98-92D7-BC58643C5B07}"/>
                    </a:ext>
                  </a:extLst>
                </p14:cNvPr>
                <p14:cNvContentPartPr/>
                <p14:nvPr/>
              </p14:nvContentPartPr>
              <p14:xfrm>
                <a:off x="2611710" y="5257410"/>
                <a:ext cx="210240" cy="170280"/>
              </p14:xfrm>
            </p:contentPart>
          </mc:Choice>
          <mc:Fallback xmlns="">
            <p:pic>
              <p:nvPicPr>
                <p:cNvPr id="7" name="墨迹 6">
                  <a:extLst>
                    <a:ext uri="{FF2B5EF4-FFF2-40B4-BE49-F238E27FC236}">
                      <a16:creationId xmlns:a16="http://schemas.microsoft.com/office/drawing/2014/main" id="{AB6B43DC-D908-4B98-92D7-BC58643C5B07}"/>
                    </a:ext>
                  </a:extLst>
                </p:cNvPr>
                <p:cNvPicPr/>
                <p:nvPr/>
              </p:nvPicPr>
              <p:blipFill>
                <a:blip r:embed="rId16"/>
                <a:stretch>
                  <a:fillRect/>
                </a:stretch>
              </p:blipFill>
              <p:spPr>
                <a:xfrm>
                  <a:off x="2593710" y="5239410"/>
                  <a:ext cx="2458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墨迹 7">
                  <a:extLst>
                    <a:ext uri="{FF2B5EF4-FFF2-40B4-BE49-F238E27FC236}">
                      <a16:creationId xmlns:a16="http://schemas.microsoft.com/office/drawing/2014/main" id="{1F1CDCA2-28A4-4A47-8058-F3D130C6F0A8}"/>
                    </a:ext>
                  </a:extLst>
                </p14:cNvPr>
                <p14:cNvContentPartPr/>
                <p14:nvPr/>
              </p14:nvContentPartPr>
              <p14:xfrm>
                <a:off x="2230830" y="5499330"/>
                <a:ext cx="303480" cy="467280"/>
              </p14:xfrm>
            </p:contentPart>
          </mc:Choice>
          <mc:Fallback xmlns="">
            <p:pic>
              <p:nvPicPr>
                <p:cNvPr id="8" name="墨迹 7">
                  <a:extLst>
                    <a:ext uri="{FF2B5EF4-FFF2-40B4-BE49-F238E27FC236}">
                      <a16:creationId xmlns:a16="http://schemas.microsoft.com/office/drawing/2014/main" id="{1F1CDCA2-28A4-4A47-8058-F3D130C6F0A8}"/>
                    </a:ext>
                  </a:extLst>
                </p:cNvPr>
                <p:cNvPicPr/>
                <p:nvPr/>
              </p:nvPicPr>
              <p:blipFill>
                <a:blip r:embed="rId18"/>
                <a:stretch>
                  <a:fillRect/>
                </a:stretch>
              </p:blipFill>
              <p:spPr>
                <a:xfrm>
                  <a:off x="2213190" y="5481330"/>
                  <a:ext cx="33912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 name="墨迹 8">
                  <a:extLst>
                    <a:ext uri="{FF2B5EF4-FFF2-40B4-BE49-F238E27FC236}">
                      <a16:creationId xmlns:a16="http://schemas.microsoft.com/office/drawing/2014/main" id="{B035B036-3ABC-433E-97CA-0D1E6CF1F925}"/>
                    </a:ext>
                  </a:extLst>
                </p14:cNvPr>
                <p14:cNvContentPartPr/>
                <p14:nvPr/>
              </p14:nvContentPartPr>
              <p14:xfrm>
                <a:off x="2518830" y="5684370"/>
                <a:ext cx="201960" cy="29880"/>
              </p14:xfrm>
            </p:contentPart>
          </mc:Choice>
          <mc:Fallback xmlns="">
            <p:pic>
              <p:nvPicPr>
                <p:cNvPr id="9" name="墨迹 8">
                  <a:extLst>
                    <a:ext uri="{FF2B5EF4-FFF2-40B4-BE49-F238E27FC236}">
                      <a16:creationId xmlns:a16="http://schemas.microsoft.com/office/drawing/2014/main" id="{B035B036-3ABC-433E-97CA-0D1E6CF1F925}"/>
                    </a:ext>
                  </a:extLst>
                </p:cNvPr>
                <p:cNvPicPr/>
                <p:nvPr/>
              </p:nvPicPr>
              <p:blipFill>
                <a:blip r:embed="rId20"/>
                <a:stretch>
                  <a:fillRect/>
                </a:stretch>
              </p:blipFill>
              <p:spPr>
                <a:xfrm>
                  <a:off x="2501190" y="5666370"/>
                  <a:ext cx="2376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 name="墨迹 9">
                  <a:extLst>
                    <a:ext uri="{FF2B5EF4-FFF2-40B4-BE49-F238E27FC236}">
                      <a16:creationId xmlns:a16="http://schemas.microsoft.com/office/drawing/2014/main" id="{66E631BD-9547-4131-9C36-B594DE94B2DA}"/>
                    </a:ext>
                  </a:extLst>
                </p14:cNvPr>
                <p14:cNvContentPartPr/>
                <p14:nvPr/>
              </p14:nvContentPartPr>
              <p14:xfrm>
                <a:off x="2455110" y="5789490"/>
                <a:ext cx="233280" cy="298080"/>
              </p14:xfrm>
            </p:contentPart>
          </mc:Choice>
          <mc:Fallback xmlns="">
            <p:pic>
              <p:nvPicPr>
                <p:cNvPr id="10" name="墨迹 9">
                  <a:extLst>
                    <a:ext uri="{FF2B5EF4-FFF2-40B4-BE49-F238E27FC236}">
                      <a16:creationId xmlns:a16="http://schemas.microsoft.com/office/drawing/2014/main" id="{66E631BD-9547-4131-9C36-B594DE94B2DA}"/>
                    </a:ext>
                  </a:extLst>
                </p:cNvPr>
                <p:cNvPicPr/>
                <p:nvPr/>
              </p:nvPicPr>
              <p:blipFill>
                <a:blip r:embed="rId22"/>
                <a:stretch>
                  <a:fillRect/>
                </a:stretch>
              </p:blipFill>
              <p:spPr>
                <a:xfrm>
                  <a:off x="2437470" y="5771850"/>
                  <a:ext cx="26892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 name="墨迹 10">
                  <a:extLst>
                    <a:ext uri="{FF2B5EF4-FFF2-40B4-BE49-F238E27FC236}">
                      <a16:creationId xmlns:a16="http://schemas.microsoft.com/office/drawing/2014/main" id="{3726CB40-BA1C-4F17-BD58-D25879B598F3}"/>
                    </a:ext>
                  </a:extLst>
                </p14:cNvPr>
                <p14:cNvContentPartPr/>
                <p14:nvPr/>
              </p14:nvContentPartPr>
              <p14:xfrm>
                <a:off x="2864070" y="5535330"/>
                <a:ext cx="11520" cy="93600"/>
              </p14:xfrm>
            </p:contentPart>
          </mc:Choice>
          <mc:Fallback xmlns="">
            <p:pic>
              <p:nvPicPr>
                <p:cNvPr id="11" name="墨迹 10">
                  <a:extLst>
                    <a:ext uri="{FF2B5EF4-FFF2-40B4-BE49-F238E27FC236}">
                      <a16:creationId xmlns:a16="http://schemas.microsoft.com/office/drawing/2014/main" id="{3726CB40-BA1C-4F17-BD58-D25879B598F3}"/>
                    </a:ext>
                  </a:extLst>
                </p:cNvPr>
                <p:cNvPicPr/>
                <p:nvPr/>
              </p:nvPicPr>
              <p:blipFill>
                <a:blip r:embed="rId24"/>
                <a:stretch>
                  <a:fillRect/>
                </a:stretch>
              </p:blipFill>
              <p:spPr>
                <a:xfrm>
                  <a:off x="2846430" y="5517330"/>
                  <a:ext cx="471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 name="墨迹 11">
                  <a:extLst>
                    <a:ext uri="{FF2B5EF4-FFF2-40B4-BE49-F238E27FC236}">
                      <a16:creationId xmlns:a16="http://schemas.microsoft.com/office/drawing/2014/main" id="{ACE77674-91CC-4752-AA39-B9252A6BD59C}"/>
                    </a:ext>
                  </a:extLst>
                </p14:cNvPr>
                <p14:cNvContentPartPr/>
                <p14:nvPr/>
              </p14:nvContentPartPr>
              <p14:xfrm>
                <a:off x="2799270" y="5634690"/>
                <a:ext cx="176400" cy="47520"/>
              </p14:xfrm>
            </p:contentPart>
          </mc:Choice>
          <mc:Fallback xmlns="">
            <p:pic>
              <p:nvPicPr>
                <p:cNvPr id="12" name="墨迹 11">
                  <a:extLst>
                    <a:ext uri="{FF2B5EF4-FFF2-40B4-BE49-F238E27FC236}">
                      <a16:creationId xmlns:a16="http://schemas.microsoft.com/office/drawing/2014/main" id="{ACE77674-91CC-4752-AA39-B9252A6BD59C}"/>
                    </a:ext>
                  </a:extLst>
                </p:cNvPr>
                <p:cNvPicPr/>
                <p:nvPr/>
              </p:nvPicPr>
              <p:blipFill>
                <a:blip r:embed="rId26"/>
                <a:stretch>
                  <a:fillRect/>
                </a:stretch>
              </p:blipFill>
              <p:spPr>
                <a:xfrm>
                  <a:off x="2781270" y="5616690"/>
                  <a:ext cx="2120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3" name="墨迹 12">
                  <a:extLst>
                    <a:ext uri="{FF2B5EF4-FFF2-40B4-BE49-F238E27FC236}">
                      <a16:creationId xmlns:a16="http://schemas.microsoft.com/office/drawing/2014/main" id="{DE97F4F4-1A05-4E62-8070-BBAB7BB884CD}"/>
                    </a:ext>
                  </a:extLst>
                </p14:cNvPr>
                <p14:cNvContentPartPr/>
                <p14:nvPr/>
              </p14:nvContentPartPr>
              <p14:xfrm>
                <a:off x="2820510" y="5750250"/>
                <a:ext cx="99720" cy="9720"/>
              </p14:xfrm>
            </p:contentPart>
          </mc:Choice>
          <mc:Fallback xmlns="">
            <p:pic>
              <p:nvPicPr>
                <p:cNvPr id="13" name="墨迹 12">
                  <a:extLst>
                    <a:ext uri="{FF2B5EF4-FFF2-40B4-BE49-F238E27FC236}">
                      <a16:creationId xmlns:a16="http://schemas.microsoft.com/office/drawing/2014/main" id="{DE97F4F4-1A05-4E62-8070-BBAB7BB884CD}"/>
                    </a:ext>
                  </a:extLst>
                </p:cNvPr>
                <p:cNvPicPr/>
                <p:nvPr/>
              </p:nvPicPr>
              <p:blipFill>
                <a:blip r:embed="rId28"/>
                <a:stretch>
                  <a:fillRect/>
                </a:stretch>
              </p:blipFill>
              <p:spPr>
                <a:xfrm>
                  <a:off x="2802510" y="5732610"/>
                  <a:ext cx="1353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 name="墨迹 13">
                  <a:extLst>
                    <a:ext uri="{FF2B5EF4-FFF2-40B4-BE49-F238E27FC236}">
                      <a16:creationId xmlns:a16="http://schemas.microsoft.com/office/drawing/2014/main" id="{30E75D8B-C546-4658-999B-8CBE48EE1229}"/>
                    </a:ext>
                  </a:extLst>
                </p14:cNvPr>
                <p14:cNvContentPartPr/>
                <p14:nvPr/>
              </p14:nvContentPartPr>
              <p14:xfrm>
                <a:off x="2819070" y="5721810"/>
                <a:ext cx="193320" cy="128520"/>
              </p14:xfrm>
            </p:contentPart>
          </mc:Choice>
          <mc:Fallback xmlns="">
            <p:pic>
              <p:nvPicPr>
                <p:cNvPr id="14" name="墨迹 13">
                  <a:extLst>
                    <a:ext uri="{FF2B5EF4-FFF2-40B4-BE49-F238E27FC236}">
                      <a16:creationId xmlns:a16="http://schemas.microsoft.com/office/drawing/2014/main" id="{30E75D8B-C546-4658-999B-8CBE48EE1229}"/>
                    </a:ext>
                  </a:extLst>
                </p:cNvPr>
                <p:cNvPicPr/>
                <p:nvPr/>
              </p:nvPicPr>
              <p:blipFill>
                <a:blip r:embed="rId30"/>
                <a:stretch>
                  <a:fillRect/>
                </a:stretch>
              </p:blipFill>
              <p:spPr>
                <a:xfrm>
                  <a:off x="2801430" y="5703810"/>
                  <a:ext cx="228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5" name="墨迹 14">
                  <a:extLst>
                    <a:ext uri="{FF2B5EF4-FFF2-40B4-BE49-F238E27FC236}">
                      <a16:creationId xmlns:a16="http://schemas.microsoft.com/office/drawing/2014/main" id="{BD0A4D22-EABC-4142-B0E2-ECBB0979D7D5}"/>
                    </a:ext>
                  </a:extLst>
                </p14:cNvPr>
                <p14:cNvContentPartPr/>
                <p14:nvPr/>
              </p14:nvContentPartPr>
              <p14:xfrm>
                <a:off x="2840670" y="5842410"/>
                <a:ext cx="154080" cy="241200"/>
              </p14:xfrm>
            </p:contentPart>
          </mc:Choice>
          <mc:Fallback xmlns="">
            <p:pic>
              <p:nvPicPr>
                <p:cNvPr id="15" name="墨迹 14">
                  <a:extLst>
                    <a:ext uri="{FF2B5EF4-FFF2-40B4-BE49-F238E27FC236}">
                      <a16:creationId xmlns:a16="http://schemas.microsoft.com/office/drawing/2014/main" id="{BD0A4D22-EABC-4142-B0E2-ECBB0979D7D5}"/>
                    </a:ext>
                  </a:extLst>
                </p:cNvPr>
                <p:cNvPicPr/>
                <p:nvPr/>
              </p:nvPicPr>
              <p:blipFill>
                <a:blip r:embed="rId32"/>
                <a:stretch>
                  <a:fillRect/>
                </a:stretch>
              </p:blipFill>
              <p:spPr>
                <a:xfrm>
                  <a:off x="2822670" y="5824770"/>
                  <a:ext cx="18972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6" name="墨迹 15">
                  <a:extLst>
                    <a:ext uri="{FF2B5EF4-FFF2-40B4-BE49-F238E27FC236}">
                      <a16:creationId xmlns:a16="http://schemas.microsoft.com/office/drawing/2014/main" id="{2069F57E-008B-49BE-8E9F-52A42EDDB910}"/>
                    </a:ext>
                  </a:extLst>
                </p14:cNvPr>
                <p14:cNvContentPartPr/>
                <p14:nvPr/>
              </p14:nvContentPartPr>
              <p14:xfrm>
                <a:off x="3047310" y="5803530"/>
                <a:ext cx="32400" cy="55800"/>
              </p14:xfrm>
            </p:contentPart>
          </mc:Choice>
          <mc:Fallback xmlns="">
            <p:pic>
              <p:nvPicPr>
                <p:cNvPr id="16" name="墨迹 15">
                  <a:extLst>
                    <a:ext uri="{FF2B5EF4-FFF2-40B4-BE49-F238E27FC236}">
                      <a16:creationId xmlns:a16="http://schemas.microsoft.com/office/drawing/2014/main" id="{2069F57E-008B-49BE-8E9F-52A42EDDB910}"/>
                    </a:ext>
                  </a:extLst>
                </p:cNvPr>
                <p:cNvPicPr/>
                <p:nvPr/>
              </p:nvPicPr>
              <p:blipFill>
                <a:blip r:embed="rId34"/>
                <a:stretch>
                  <a:fillRect/>
                </a:stretch>
              </p:blipFill>
              <p:spPr>
                <a:xfrm>
                  <a:off x="3029670" y="5785890"/>
                  <a:ext cx="680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7" name="墨迹 16">
                  <a:extLst>
                    <a:ext uri="{FF2B5EF4-FFF2-40B4-BE49-F238E27FC236}">
                      <a16:creationId xmlns:a16="http://schemas.microsoft.com/office/drawing/2014/main" id="{0499C6A9-C292-401D-BC80-162897A4F397}"/>
                    </a:ext>
                  </a:extLst>
                </p14:cNvPr>
                <p14:cNvContentPartPr/>
                <p14:nvPr/>
              </p14:nvContentPartPr>
              <p14:xfrm>
                <a:off x="3035790" y="5482770"/>
                <a:ext cx="292680" cy="618480"/>
              </p14:xfrm>
            </p:contentPart>
          </mc:Choice>
          <mc:Fallback xmlns="">
            <p:pic>
              <p:nvPicPr>
                <p:cNvPr id="17" name="墨迹 16">
                  <a:extLst>
                    <a:ext uri="{FF2B5EF4-FFF2-40B4-BE49-F238E27FC236}">
                      <a16:creationId xmlns:a16="http://schemas.microsoft.com/office/drawing/2014/main" id="{0499C6A9-C292-401D-BC80-162897A4F397}"/>
                    </a:ext>
                  </a:extLst>
                </p:cNvPr>
                <p:cNvPicPr/>
                <p:nvPr/>
              </p:nvPicPr>
              <p:blipFill>
                <a:blip r:embed="rId36"/>
                <a:stretch>
                  <a:fillRect/>
                </a:stretch>
              </p:blipFill>
              <p:spPr>
                <a:xfrm>
                  <a:off x="3018150" y="5464770"/>
                  <a:ext cx="32832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8" name="墨迹 17">
                  <a:extLst>
                    <a:ext uri="{FF2B5EF4-FFF2-40B4-BE49-F238E27FC236}">
                      <a16:creationId xmlns:a16="http://schemas.microsoft.com/office/drawing/2014/main" id="{4644E4FE-1078-42F7-BE7F-0880547CF6B0}"/>
                    </a:ext>
                  </a:extLst>
                </p14:cNvPr>
                <p14:cNvContentPartPr/>
                <p14:nvPr/>
              </p14:nvContentPartPr>
              <p14:xfrm>
                <a:off x="3163230" y="5621010"/>
                <a:ext cx="177120" cy="28800"/>
              </p14:xfrm>
            </p:contentPart>
          </mc:Choice>
          <mc:Fallback xmlns="">
            <p:pic>
              <p:nvPicPr>
                <p:cNvPr id="18" name="墨迹 17">
                  <a:extLst>
                    <a:ext uri="{FF2B5EF4-FFF2-40B4-BE49-F238E27FC236}">
                      <a16:creationId xmlns:a16="http://schemas.microsoft.com/office/drawing/2014/main" id="{4644E4FE-1078-42F7-BE7F-0880547CF6B0}"/>
                    </a:ext>
                  </a:extLst>
                </p:cNvPr>
                <p:cNvPicPr/>
                <p:nvPr/>
              </p:nvPicPr>
              <p:blipFill>
                <a:blip r:embed="rId38"/>
                <a:stretch>
                  <a:fillRect/>
                </a:stretch>
              </p:blipFill>
              <p:spPr>
                <a:xfrm>
                  <a:off x="3145590" y="5603010"/>
                  <a:ext cx="2127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9" name="墨迹 18">
                  <a:extLst>
                    <a:ext uri="{FF2B5EF4-FFF2-40B4-BE49-F238E27FC236}">
                      <a16:creationId xmlns:a16="http://schemas.microsoft.com/office/drawing/2014/main" id="{2305E2BD-A8CD-4AC0-9FBA-C9BA9F34DFDD}"/>
                    </a:ext>
                  </a:extLst>
                </p14:cNvPr>
                <p14:cNvContentPartPr/>
                <p14:nvPr/>
              </p14:nvContentPartPr>
              <p14:xfrm>
                <a:off x="3237750" y="5703810"/>
                <a:ext cx="30960" cy="47520"/>
              </p14:xfrm>
            </p:contentPart>
          </mc:Choice>
          <mc:Fallback xmlns="">
            <p:pic>
              <p:nvPicPr>
                <p:cNvPr id="19" name="墨迹 18">
                  <a:extLst>
                    <a:ext uri="{FF2B5EF4-FFF2-40B4-BE49-F238E27FC236}">
                      <a16:creationId xmlns:a16="http://schemas.microsoft.com/office/drawing/2014/main" id="{2305E2BD-A8CD-4AC0-9FBA-C9BA9F34DFDD}"/>
                    </a:ext>
                  </a:extLst>
                </p:cNvPr>
                <p:cNvPicPr/>
                <p:nvPr/>
              </p:nvPicPr>
              <p:blipFill>
                <a:blip r:embed="rId40"/>
                <a:stretch>
                  <a:fillRect/>
                </a:stretch>
              </p:blipFill>
              <p:spPr>
                <a:xfrm>
                  <a:off x="3220110" y="5685810"/>
                  <a:ext cx="666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0" name="墨迹 19">
                  <a:extLst>
                    <a:ext uri="{FF2B5EF4-FFF2-40B4-BE49-F238E27FC236}">
                      <a16:creationId xmlns:a16="http://schemas.microsoft.com/office/drawing/2014/main" id="{57187E51-7520-46DE-8F77-C9C4E3CB7DB3}"/>
                    </a:ext>
                  </a:extLst>
                </p14:cNvPr>
                <p14:cNvContentPartPr/>
                <p14:nvPr/>
              </p14:nvContentPartPr>
              <p14:xfrm>
                <a:off x="3168990" y="5661330"/>
                <a:ext cx="170640" cy="173160"/>
              </p14:xfrm>
            </p:contentPart>
          </mc:Choice>
          <mc:Fallback xmlns="">
            <p:pic>
              <p:nvPicPr>
                <p:cNvPr id="20" name="墨迹 19">
                  <a:extLst>
                    <a:ext uri="{FF2B5EF4-FFF2-40B4-BE49-F238E27FC236}">
                      <a16:creationId xmlns:a16="http://schemas.microsoft.com/office/drawing/2014/main" id="{57187E51-7520-46DE-8F77-C9C4E3CB7DB3}"/>
                    </a:ext>
                  </a:extLst>
                </p:cNvPr>
                <p:cNvPicPr/>
                <p:nvPr/>
              </p:nvPicPr>
              <p:blipFill>
                <a:blip r:embed="rId42"/>
                <a:stretch>
                  <a:fillRect/>
                </a:stretch>
              </p:blipFill>
              <p:spPr>
                <a:xfrm>
                  <a:off x="3150990" y="5643330"/>
                  <a:ext cx="2062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1" name="墨迹 20">
                  <a:extLst>
                    <a:ext uri="{FF2B5EF4-FFF2-40B4-BE49-F238E27FC236}">
                      <a16:creationId xmlns:a16="http://schemas.microsoft.com/office/drawing/2014/main" id="{7D0132A2-9FE1-426A-BC16-D6A672409B68}"/>
                    </a:ext>
                  </a:extLst>
                </p14:cNvPr>
                <p14:cNvContentPartPr/>
                <p14:nvPr/>
              </p14:nvContentPartPr>
              <p14:xfrm>
                <a:off x="3141990" y="5832330"/>
                <a:ext cx="216000" cy="314640"/>
              </p14:xfrm>
            </p:contentPart>
          </mc:Choice>
          <mc:Fallback xmlns="">
            <p:pic>
              <p:nvPicPr>
                <p:cNvPr id="21" name="墨迹 20">
                  <a:extLst>
                    <a:ext uri="{FF2B5EF4-FFF2-40B4-BE49-F238E27FC236}">
                      <a16:creationId xmlns:a16="http://schemas.microsoft.com/office/drawing/2014/main" id="{7D0132A2-9FE1-426A-BC16-D6A672409B68}"/>
                    </a:ext>
                  </a:extLst>
                </p:cNvPr>
                <p:cNvPicPr/>
                <p:nvPr/>
              </p:nvPicPr>
              <p:blipFill>
                <a:blip r:embed="rId44"/>
                <a:stretch>
                  <a:fillRect/>
                </a:stretch>
              </p:blipFill>
              <p:spPr>
                <a:xfrm>
                  <a:off x="3124350" y="5814690"/>
                  <a:ext cx="25164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2" name="墨迹 21">
                  <a:extLst>
                    <a:ext uri="{FF2B5EF4-FFF2-40B4-BE49-F238E27FC236}">
                      <a16:creationId xmlns:a16="http://schemas.microsoft.com/office/drawing/2014/main" id="{F770EF20-8131-47B8-ADB9-1E4B92516821}"/>
                    </a:ext>
                  </a:extLst>
                </p14:cNvPr>
                <p14:cNvContentPartPr/>
                <p14:nvPr/>
              </p14:nvContentPartPr>
              <p14:xfrm>
                <a:off x="3567150" y="5527410"/>
                <a:ext cx="16200" cy="87120"/>
              </p14:xfrm>
            </p:contentPart>
          </mc:Choice>
          <mc:Fallback xmlns="">
            <p:pic>
              <p:nvPicPr>
                <p:cNvPr id="22" name="墨迹 21">
                  <a:extLst>
                    <a:ext uri="{FF2B5EF4-FFF2-40B4-BE49-F238E27FC236}">
                      <a16:creationId xmlns:a16="http://schemas.microsoft.com/office/drawing/2014/main" id="{F770EF20-8131-47B8-ADB9-1E4B92516821}"/>
                    </a:ext>
                  </a:extLst>
                </p:cNvPr>
                <p:cNvPicPr/>
                <p:nvPr/>
              </p:nvPicPr>
              <p:blipFill>
                <a:blip r:embed="rId46"/>
                <a:stretch>
                  <a:fillRect/>
                </a:stretch>
              </p:blipFill>
              <p:spPr>
                <a:xfrm>
                  <a:off x="3549150" y="5509770"/>
                  <a:ext cx="518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3" name="墨迹 22">
                  <a:extLst>
                    <a:ext uri="{FF2B5EF4-FFF2-40B4-BE49-F238E27FC236}">
                      <a16:creationId xmlns:a16="http://schemas.microsoft.com/office/drawing/2014/main" id="{113F6252-5F10-49FB-9045-84D606CE43F5}"/>
                    </a:ext>
                  </a:extLst>
                </p14:cNvPr>
                <p14:cNvContentPartPr/>
                <p14:nvPr/>
              </p14:nvContentPartPr>
              <p14:xfrm>
                <a:off x="3407670" y="5621730"/>
                <a:ext cx="235440" cy="68400"/>
              </p14:xfrm>
            </p:contentPart>
          </mc:Choice>
          <mc:Fallback xmlns="">
            <p:pic>
              <p:nvPicPr>
                <p:cNvPr id="23" name="墨迹 22">
                  <a:extLst>
                    <a:ext uri="{FF2B5EF4-FFF2-40B4-BE49-F238E27FC236}">
                      <a16:creationId xmlns:a16="http://schemas.microsoft.com/office/drawing/2014/main" id="{113F6252-5F10-49FB-9045-84D606CE43F5}"/>
                    </a:ext>
                  </a:extLst>
                </p:cNvPr>
                <p:cNvPicPr/>
                <p:nvPr/>
              </p:nvPicPr>
              <p:blipFill>
                <a:blip r:embed="rId48"/>
                <a:stretch>
                  <a:fillRect/>
                </a:stretch>
              </p:blipFill>
              <p:spPr>
                <a:xfrm>
                  <a:off x="3390030" y="5603730"/>
                  <a:ext cx="2710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4" name="墨迹 23">
                  <a:extLst>
                    <a:ext uri="{FF2B5EF4-FFF2-40B4-BE49-F238E27FC236}">
                      <a16:creationId xmlns:a16="http://schemas.microsoft.com/office/drawing/2014/main" id="{636B1756-2F32-46DB-A745-287D0265B50F}"/>
                    </a:ext>
                  </a:extLst>
                </p14:cNvPr>
                <p14:cNvContentPartPr/>
                <p14:nvPr/>
              </p14:nvContentPartPr>
              <p14:xfrm>
                <a:off x="3483630" y="5751690"/>
                <a:ext cx="105120" cy="67320"/>
              </p14:xfrm>
            </p:contentPart>
          </mc:Choice>
          <mc:Fallback xmlns="">
            <p:pic>
              <p:nvPicPr>
                <p:cNvPr id="24" name="墨迹 23">
                  <a:extLst>
                    <a:ext uri="{FF2B5EF4-FFF2-40B4-BE49-F238E27FC236}">
                      <a16:creationId xmlns:a16="http://schemas.microsoft.com/office/drawing/2014/main" id="{636B1756-2F32-46DB-A745-287D0265B50F}"/>
                    </a:ext>
                  </a:extLst>
                </p:cNvPr>
                <p:cNvPicPr/>
                <p:nvPr/>
              </p:nvPicPr>
              <p:blipFill>
                <a:blip r:embed="rId50"/>
                <a:stretch>
                  <a:fillRect/>
                </a:stretch>
              </p:blipFill>
              <p:spPr>
                <a:xfrm>
                  <a:off x="3465990" y="5733690"/>
                  <a:ext cx="140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5" name="墨迹 24">
                  <a:extLst>
                    <a:ext uri="{FF2B5EF4-FFF2-40B4-BE49-F238E27FC236}">
                      <a16:creationId xmlns:a16="http://schemas.microsoft.com/office/drawing/2014/main" id="{E663F43A-2577-408F-9C11-384230A51A7F}"/>
                    </a:ext>
                  </a:extLst>
                </p14:cNvPr>
                <p14:cNvContentPartPr/>
                <p14:nvPr/>
              </p14:nvContentPartPr>
              <p14:xfrm>
                <a:off x="3559590" y="5660250"/>
                <a:ext cx="153720" cy="204480"/>
              </p14:xfrm>
            </p:contentPart>
          </mc:Choice>
          <mc:Fallback xmlns="">
            <p:pic>
              <p:nvPicPr>
                <p:cNvPr id="25" name="墨迹 24">
                  <a:extLst>
                    <a:ext uri="{FF2B5EF4-FFF2-40B4-BE49-F238E27FC236}">
                      <a16:creationId xmlns:a16="http://schemas.microsoft.com/office/drawing/2014/main" id="{E663F43A-2577-408F-9C11-384230A51A7F}"/>
                    </a:ext>
                  </a:extLst>
                </p:cNvPr>
                <p:cNvPicPr/>
                <p:nvPr/>
              </p:nvPicPr>
              <p:blipFill>
                <a:blip r:embed="rId52"/>
                <a:stretch>
                  <a:fillRect/>
                </a:stretch>
              </p:blipFill>
              <p:spPr>
                <a:xfrm>
                  <a:off x="3541950" y="5642610"/>
                  <a:ext cx="1893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6" name="墨迹 25">
                  <a:extLst>
                    <a:ext uri="{FF2B5EF4-FFF2-40B4-BE49-F238E27FC236}">
                      <a16:creationId xmlns:a16="http://schemas.microsoft.com/office/drawing/2014/main" id="{D3A16B12-93A8-4195-B3B3-351D0F3AF492}"/>
                    </a:ext>
                  </a:extLst>
                </p14:cNvPr>
                <p14:cNvContentPartPr/>
                <p14:nvPr/>
              </p14:nvContentPartPr>
              <p14:xfrm>
                <a:off x="3628350" y="5648730"/>
                <a:ext cx="169920" cy="155160"/>
              </p14:xfrm>
            </p:contentPart>
          </mc:Choice>
          <mc:Fallback xmlns="">
            <p:pic>
              <p:nvPicPr>
                <p:cNvPr id="26" name="墨迹 25">
                  <a:extLst>
                    <a:ext uri="{FF2B5EF4-FFF2-40B4-BE49-F238E27FC236}">
                      <a16:creationId xmlns:a16="http://schemas.microsoft.com/office/drawing/2014/main" id="{D3A16B12-93A8-4195-B3B3-351D0F3AF492}"/>
                    </a:ext>
                  </a:extLst>
                </p:cNvPr>
                <p:cNvPicPr/>
                <p:nvPr/>
              </p:nvPicPr>
              <p:blipFill>
                <a:blip r:embed="rId54"/>
                <a:stretch>
                  <a:fillRect/>
                </a:stretch>
              </p:blipFill>
              <p:spPr>
                <a:xfrm>
                  <a:off x="3610350" y="5631090"/>
                  <a:ext cx="2055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7" name="墨迹 26">
                  <a:extLst>
                    <a:ext uri="{FF2B5EF4-FFF2-40B4-BE49-F238E27FC236}">
                      <a16:creationId xmlns:a16="http://schemas.microsoft.com/office/drawing/2014/main" id="{FD8B44BC-DDCF-4EF6-A5AC-9DCE53935DB4}"/>
                    </a:ext>
                  </a:extLst>
                </p14:cNvPr>
                <p14:cNvContentPartPr/>
                <p14:nvPr/>
              </p14:nvContentPartPr>
              <p14:xfrm>
                <a:off x="3413790" y="5938170"/>
                <a:ext cx="370800" cy="99720"/>
              </p14:xfrm>
            </p:contentPart>
          </mc:Choice>
          <mc:Fallback xmlns="">
            <p:pic>
              <p:nvPicPr>
                <p:cNvPr id="27" name="墨迹 26">
                  <a:extLst>
                    <a:ext uri="{FF2B5EF4-FFF2-40B4-BE49-F238E27FC236}">
                      <a16:creationId xmlns:a16="http://schemas.microsoft.com/office/drawing/2014/main" id="{FD8B44BC-DDCF-4EF6-A5AC-9DCE53935DB4}"/>
                    </a:ext>
                  </a:extLst>
                </p:cNvPr>
                <p:cNvPicPr/>
                <p:nvPr/>
              </p:nvPicPr>
              <p:blipFill>
                <a:blip r:embed="rId56"/>
                <a:stretch>
                  <a:fillRect/>
                </a:stretch>
              </p:blipFill>
              <p:spPr>
                <a:xfrm>
                  <a:off x="3396150" y="5920530"/>
                  <a:ext cx="4064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8" name="墨迹 27">
                  <a:extLst>
                    <a:ext uri="{FF2B5EF4-FFF2-40B4-BE49-F238E27FC236}">
                      <a16:creationId xmlns:a16="http://schemas.microsoft.com/office/drawing/2014/main" id="{A4738172-6845-485B-8A2D-5D821FC219CE}"/>
                    </a:ext>
                  </a:extLst>
                </p14:cNvPr>
                <p14:cNvContentPartPr/>
                <p14:nvPr/>
              </p14:nvContentPartPr>
              <p14:xfrm>
                <a:off x="3646350" y="5867610"/>
                <a:ext cx="34560" cy="292680"/>
              </p14:xfrm>
            </p:contentPart>
          </mc:Choice>
          <mc:Fallback xmlns="">
            <p:pic>
              <p:nvPicPr>
                <p:cNvPr id="28" name="墨迹 27">
                  <a:extLst>
                    <a:ext uri="{FF2B5EF4-FFF2-40B4-BE49-F238E27FC236}">
                      <a16:creationId xmlns:a16="http://schemas.microsoft.com/office/drawing/2014/main" id="{A4738172-6845-485B-8A2D-5D821FC219CE}"/>
                    </a:ext>
                  </a:extLst>
                </p:cNvPr>
                <p:cNvPicPr/>
                <p:nvPr/>
              </p:nvPicPr>
              <p:blipFill>
                <a:blip r:embed="rId58"/>
                <a:stretch>
                  <a:fillRect/>
                </a:stretch>
              </p:blipFill>
              <p:spPr>
                <a:xfrm>
                  <a:off x="3628710" y="5849970"/>
                  <a:ext cx="70200" cy="3283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1488440" y="60325"/>
            <a:ext cx="6969125" cy="1325880"/>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0"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j-ea"/>
                <a:cs typeface="+mj-cs"/>
              </a:rPr>
              <a:t>SDS-- </a:t>
            </a:r>
            <a:r>
              <a:rPr kumimoji="0" lang="en-US" altLang="zh-CN" sz="3200" b="1" i="0" u="none" strike="noStrike" kern="0" cap="none" spc="0" normalizeH="0" baseline="0" noProof="0">
                <a:ln>
                  <a:noFill/>
                </a:ln>
                <a:solidFill>
                  <a:schemeClr val="tx1"/>
                </a:solidFill>
                <a:effectLst/>
                <a:uLnTx/>
                <a:uFillTx/>
                <a:latin typeface="Arial" panose="020B0604020202020204" pitchFamily="34" charset="0"/>
                <a:ea typeface="+mj-ea"/>
                <a:cs typeface="+mj-cs"/>
              </a:rPr>
              <a:t>Sodium Dodecyl Sulfate</a:t>
            </a:r>
          </a:p>
        </p:txBody>
      </p:sp>
      <p:sp>
        <p:nvSpPr>
          <p:cNvPr id="37891" name="Rectangle 8"/>
          <p:cNvSpPr/>
          <p:nvPr/>
        </p:nvSpPr>
        <p:spPr>
          <a:xfrm>
            <a:off x="3960813" y="1316038"/>
            <a:ext cx="250825" cy="2413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000" b="1" strike="noStrike" noProof="1">
                <a:latin typeface="Arial" panose="020B0604020202020204" pitchFamily="34" charset="0"/>
                <a:ea typeface="+mn-ea"/>
                <a:cs typeface="+mn-cs"/>
              </a:rPr>
              <a:t>4</a:t>
            </a:r>
            <a:endParaRPr lang="en-US" altLang="zh-CN" sz="1000" b="1" strike="noStrike" noProof="1">
              <a:latin typeface="Arial" panose="020B0604020202020204" pitchFamily="34" charset="0"/>
            </a:endParaRPr>
          </a:p>
        </p:txBody>
      </p:sp>
      <p:grpSp>
        <p:nvGrpSpPr>
          <p:cNvPr id="58371" name="Group 11"/>
          <p:cNvGrpSpPr/>
          <p:nvPr/>
        </p:nvGrpSpPr>
        <p:grpSpPr>
          <a:xfrm>
            <a:off x="1371600" y="4419600"/>
            <a:ext cx="6778625" cy="2178050"/>
            <a:chOff x="648" y="2352"/>
            <a:chExt cx="4222" cy="1232"/>
          </a:xfrm>
        </p:grpSpPr>
        <p:sp>
          <p:nvSpPr>
            <p:cNvPr id="37913" name="Rectangle 12" descr="Large confetti"/>
            <p:cNvSpPr/>
            <p:nvPr/>
          </p:nvSpPr>
          <p:spPr>
            <a:xfrm>
              <a:off x="1488" y="2592"/>
              <a:ext cx="2448" cy="816"/>
            </a:xfrm>
            <a:prstGeom prst="rect">
              <a:avLst/>
            </a:prstGeom>
            <a:pattFill prst="lgConfetti">
              <a:fgClr>
                <a:schemeClr val="bg2"/>
              </a:fgClr>
              <a:bgClr>
                <a:srgbClr val="FFFFFF"/>
              </a:bgClr>
            </a:pattFill>
            <a:ln w="9525">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37914" name="Rectangle 13"/>
            <p:cNvSpPr/>
            <p:nvPr/>
          </p:nvSpPr>
          <p:spPr>
            <a:xfrm>
              <a:off x="864" y="2432"/>
              <a:ext cx="336" cy="110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37915" name="Rectangle 14"/>
            <p:cNvSpPr/>
            <p:nvPr/>
          </p:nvSpPr>
          <p:spPr>
            <a:xfrm>
              <a:off x="4320" y="2480"/>
              <a:ext cx="336" cy="1104"/>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37916" name="Text Box 15"/>
            <p:cNvSpPr txBox="1"/>
            <p:nvPr/>
          </p:nvSpPr>
          <p:spPr>
            <a:xfrm>
              <a:off x="648" y="2432"/>
              <a:ext cx="214" cy="10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600" b="1" strike="noStrike" noProof="1">
                  <a:latin typeface="Arial" panose="020B0604020202020204" pitchFamily="34" charset="0"/>
                  <a:ea typeface="+mn-ea"/>
                  <a:cs typeface="+mn-cs"/>
                </a:rPr>
                <a:t>C</a:t>
              </a: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A</a:t>
              </a: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T</a:t>
              </a: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H</a:t>
              </a: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O</a:t>
              </a: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D</a:t>
              </a: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E</a:t>
              </a:r>
              <a:endParaRPr lang="en-US" altLang="zh-CN" sz="1600" b="1" strike="noStrike" noProof="1">
                <a:latin typeface="Arial" panose="020B0604020202020204" pitchFamily="34" charset="0"/>
              </a:endParaRPr>
            </a:p>
          </p:txBody>
        </p:sp>
        <p:sp>
          <p:nvSpPr>
            <p:cNvPr id="37917" name="Text Box 16"/>
            <p:cNvSpPr txBox="1"/>
            <p:nvPr/>
          </p:nvSpPr>
          <p:spPr>
            <a:xfrm>
              <a:off x="4656" y="2432"/>
              <a:ext cx="214" cy="88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A</a:t>
              </a: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N</a:t>
              </a: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O</a:t>
              </a: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D</a:t>
              </a: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E</a:t>
              </a:r>
              <a:endParaRPr lang="en-US" altLang="zh-CN" sz="1600" b="1" strike="noStrike" noProof="1">
                <a:latin typeface="Arial" panose="020B0604020202020204" pitchFamily="34" charset="0"/>
              </a:endParaRPr>
            </a:p>
          </p:txBody>
        </p:sp>
        <p:sp>
          <p:nvSpPr>
            <p:cNvPr id="37918" name="Text Box 17"/>
            <p:cNvSpPr txBox="1"/>
            <p:nvPr/>
          </p:nvSpPr>
          <p:spPr>
            <a:xfrm>
              <a:off x="1200" y="2352"/>
              <a:ext cx="185" cy="10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600" b="1" strike="noStrike" noProof="1">
                  <a:latin typeface="Arial" panose="020B0604020202020204" pitchFamily="34" charset="0"/>
                  <a:ea typeface="+mn-ea"/>
                  <a:cs typeface="+mn-cs"/>
                </a:rPr>
                <a:t>_</a:t>
              </a: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_</a:t>
              </a: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_</a:t>
              </a: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_</a:t>
              </a: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_</a:t>
              </a: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_</a:t>
              </a: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_</a:t>
              </a:r>
              <a:endParaRPr lang="en-US" altLang="zh-CN" sz="1600" b="1" strike="noStrike" noProof="1">
                <a:latin typeface="Arial" panose="020B0604020202020204" pitchFamily="34" charset="0"/>
              </a:endParaRPr>
            </a:p>
          </p:txBody>
        </p:sp>
        <p:sp>
          <p:nvSpPr>
            <p:cNvPr id="37919" name="Text Box 18"/>
            <p:cNvSpPr txBox="1"/>
            <p:nvPr/>
          </p:nvSpPr>
          <p:spPr>
            <a:xfrm>
              <a:off x="4128" y="2480"/>
              <a:ext cx="189" cy="10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600" b="1" strike="noStrike" noProof="1">
                  <a:latin typeface="Arial" panose="020B0604020202020204" pitchFamily="34" charset="0"/>
                  <a:ea typeface="+mn-ea"/>
                  <a:cs typeface="+mn-cs"/>
                </a:rPr>
                <a:t>+</a:t>
              </a: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a:t>
              </a: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a:t>
              </a: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a:t>
              </a: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a:t>
              </a: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a:t>
              </a:r>
              <a:endParaRPr lang="en-US" altLang="zh-CN" sz="1600" b="1" strike="noStrike" noProof="1">
                <a:latin typeface="Arial" panose="020B0604020202020204" pitchFamily="34" charset="0"/>
              </a:endParaRPr>
            </a:p>
            <a:p>
              <a:pPr marL="0" lvl="0" indent="0" fontAlgn="base">
                <a:spcBef>
                  <a:spcPct val="0"/>
                </a:spcBef>
                <a:buClrTx/>
                <a:buNone/>
              </a:pPr>
              <a:r>
                <a:rPr lang="en-US" altLang="zh-CN" sz="1600" b="1" strike="noStrike" noProof="1">
                  <a:latin typeface="Arial" panose="020B0604020202020204" pitchFamily="34" charset="0"/>
                  <a:ea typeface="+mn-ea"/>
                  <a:cs typeface="+mn-cs"/>
                </a:rPr>
                <a:t>+</a:t>
              </a:r>
              <a:endParaRPr lang="en-US" altLang="zh-CN" sz="1600" b="1" strike="noStrike" noProof="1">
                <a:latin typeface="Arial" panose="020B0604020202020204" pitchFamily="34" charset="0"/>
              </a:endParaRPr>
            </a:p>
          </p:txBody>
        </p:sp>
        <p:sp>
          <p:nvSpPr>
            <p:cNvPr id="58379" name="Freeform 19"/>
            <p:cNvSpPr/>
            <p:nvPr/>
          </p:nvSpPr>
          <p:spPr>
            <a:xfrm>
              <a:off x="1648" y="2958"/>
              <a:ext cx="720" cy="114"/>
            </a:xfrm>
            <a:custGeom>
              <a:avLst/>
              <a:gdLst/>
              <a:ahLst/>
              <a:cxnLst>
                <a:cxn ang="0">
                  <a:pos x="0" y="34"/>
                </a:cxn>
                <a:cxn ang="0">
                  <a:pos x="120" y="18"/>
                </a:cxn>
                <a:cxn ang="0">
                  <a:pos x="168" y="50"/>
                </a:cxn>
                <a:cxn ang="0">
                  <a:pos x="216" y="66"/>
                </a:cxn>
                <a:cxn ang="0">
                  <a:pos x="240" y="74"/>
                </a:cxn>
                <a:cxn ang="0">
                  <a:pos x="328" y="58"/>
                </a:cxn>
                <a:cxn ang="0">
                  <a:pos x="400" y="10"/>
                </a:cxn>
                <a:cxn ang="0">
                  <a:pos x="504" y="26"/>
                </a:cxn>
                <a:cxn ang="0">
                  <a:pos x="584" y="74"/>
                </a:cxn>
                <a:cxn ang="0">
                  <a:pos x="656" y="114"/>
                </a:cxn>
                <a:cxn ang="0">
                  <a:pos x="696" y="106"/>
                </a:cxn>
                <a:cxn ang="0">
                  <a:pos x="720" y="90"/>
                </a:cxn>
              </a:cxnLst>
              <a:rect l="0" t="0" r="0" b="0"/>
              <a:pathLst>
                <a:path w="720" h="114">
                  <a:moveTo>
                    <a:pt x="0" y="34"/>
                  </a:moveTo>
                  <a:cubicBezTo>
                    <a:pt x="70" y="11"/>
                    <a:pt x="20" y="7"/>
                    <a:pt x="120" y="18"/>
                  </a:cubicBezTo>
                  <a:cubicBezTo>
                    <a:pt x="199" y="44"/>
                    <a:pt x="78" y="0"/>
                    <a:pt x="168" y="50"/>
                  </a:cubicBezTo>
                  <a:cubicBezTo>
                    <a:pt x="183" y="58"/>
                    <a:pt x="200" y="61"/>
                    <a:pt x="216" y="66"/>
                  </a:cubicBezTo>
                  <a:cubicBezTo>
                    <a:pt x="224" y="69"/>
                    <a:pt x="240" y="74"/>
                    <a:pt x="240" y="74"/>
                  </a:cubicBezTo>
                  <a:cubicBezTo>
                    <a:pt x="242" y="74"/>
                    <a:pt x="315" y="65"/>
                    <a:pt x="328" y="58"/>
                  </a:cubicBezTo>
                  <a:cubicBezTo>
                    <a:pt x="356" y="42"/>
                    <a:pt x="367" y="21"/>
                    <a:pt x="400" y="10"/>
                  </a:cubicBezTo>
                  <a:cubicBezTo>
                    <a:pt x="435" y="13"/>
                    <a:pt x="475" y="7"/>
                    <a:pt x="504" y="26"/>
                  </a:cubicBezTo>
                  <a:cubicBezTo>
                    <a:pt x="538" y="48"/>
                    <a:pt x="543" y="62"/>
                    <a:pt x="584" y="74"/>
                  </a:cubicBezTo>
                  <a:cubicBezTo>
                    <a:pt x="610" y="82"/>
                    <a:pt x="656" y="114"/>
                    <a:pt x="656" y="114"/>
                  </a:cubicBezTo>
                  <a:cubicBezTo>
                    <a:pt x="669" y="111"/>
                    <a:pt x="683" y="111"/>
                    <a:pt x="696" y="106"/>
                  </a:cubicBezTo>
                  <a:cubicBezTo>
                    <a:pt x="705" y="103"/>
                    <a:pt x="720" y="90"/>
                    <a:pt x="720" y="90"/>
                  </a:cubicBezTo>
                </a:path>
              </a:pathLst>
            </a:custGeom>
            <a:noFill/>
            <a:ln w="76200" cap="flat" cmpd="sng">
              <a:solidFill>
                <a:schemeClr val="accent1"/>
              </a:solidFill>
              <a:prstDash val="solid"/>
              <a:round/>
              <a:headEnd type="none" w="med" len="med"/>
              <a:tailEnd type="none" w="med" len="med"/>
            </a:ln>
          </p:spPr>
          <p:txBody>
            <a:bodyPr/>
            <a:lstStyle/>
            <a:p>
              <a:endParaRPr lang="zh-CN" altLang="en-US"/>
            </a:p>
          </p:txBody>
        </p:sp>
        <p:sp>
          <p:nvSpPr>
            <p:cNvPr id="58380" name="Freeform 20"/>
            <p:cNvSpPr/>
            <p:nvPr/>
          </p:nvSpPr>
          <p:spPr>
            <a:xfrm>
              <a:off x="2640" y="2960"/>
              <a:ext cx="432" cy="114"/>
            </a:xfrm>
            <a:custGeom>
              <a:avLst/>
              <a:gdLst/>
              <a:ahLst/>
              <a:cxnLst>
                <a:cxn ang="0">
                  <a:pos x="0" y="34"/>
                </a:cxn>
                <a:cxn ang="0">
                  <a:pos x="72" y="18"/>
                </a:cxn>
                <a:cxn ang="0">
                  <a:pos x="101" y="50"/>
                </a:cxn>
                <a:cxn ang="0">
                  <a:pos x="130" y="66"/>
                </a:cxn>
                <a:cxn ang="0">
                  <a:pos x="144" y="74"/>
                </a:cxn>
                <a:cxn ang="0">
                  <a:pos x="197" y="58"/>
                </a:cxn>
                <a:cxn ang="0">
                  <a:pos x="240" y="10"/>
                </a:cxn>
                <a:cxn ang="0">
                  <a:pos x="302" y="26"/>
                </a:cxn>
                <a:cxn ang="0">
                  <a:pos x="350" y="74"/>
                </a:cxn>
                <a:cxn ang="0">
                  <a:pos x="394" y="114"/>
                </a:cxn>
                <a:cxn ang="0">
                  <a:pos x="418" y="106"/>
                </a:cxn>
                <a:cxn ang="0">
                  <a:pos x="432" y="90"/>
                </a:cxn>
              </a:cxnLst>
              <a:rect l="0" t="0" r="0" b="0"/>
              <a:pathLst>
                <a:path w="720" h="114">
                  <a:moveTo>
                    <a:pt x="0" y="34"/>
                  </a:moveTo>
                  <a:cubicBezTo>
                    <a:pt x="70" y="11"/>
                    <a:pt x="20" y="7"/>
                    <a:pt x="120" y="18"/>
                  </a:cubicBezTo>
                  <a:cubicBezTo>
                    <a:pt x="199" y="44"/>
                    <a:pt x="78" y="0"/>
                    <a:pt x="168" y="50"/>
                  </a:cubicBezTo>
                  <a:cubicBezTo>
                    <a:pt x="183" y="58"/>
                    <a:pt x="200" y="61"/>
                    <a:pt x="216" y="66"/>
                  </a:cubicBezTo>
                  <a:cubicBezTo>
                    <a:pt x="224" y="69"/>
                    <a:pt x="240" y="74"/>
                    <a:pt x="240" y="74"/>
                  </a:cubicBezTo>
                  <a:cubicBezTo>
                    <a:pt x="242" y="74"/>
                    <a:pt x="315" y="65"/>
                    <a:pt x="328" y="58"/>
                  </a:cubicBezTo>
                  <a:cubicBezTo>
                    <a:pt x="356" y="42"/>
                    <a:pt x="367" y="21"/>
                    <a:pt x="400" y="10"/>
                  </a:cubicBezTo>
                  <a:cubicBezTo>
                    <a:pt x="435" y="13"/>
                    <a:pt x="475" y="7"/>
                    <a:pt x="504" y="26"/>
                  </a:cubicBezTo>
                  <a:cubicBezTo>
                    <a:pt x="538" y="48"/>
                    <a:pt x="543" y="62"/>
                    <a:pt x="584" y="74"/>
                  </a:cubicBezTo>
                  <a:cubicBezTo>
                    <a:pt x="610" y="82"/>
                    <a:pt x="656" y="114"/>
                    <a:pt x="656" y="114"/>
                  </a:cubicBezTo>
                  <a:cubicBezTo>
                    <a:pt x="669" y="111"/>
                    <a:pt x="683" y="111"/>
                    <a:pt x="696" y="106"/>
                  </a:cubicBezTo>
                  <a:cubicBezTo>
                    <a:pt x="705" y="103"/>
                    <a:pt x="720" y="90"/>
                    <a:pt x="720" y="90"/>
                  </a:cubicBezTo>
                </a:path>
              </a:pathLst>
            </a:custGeom>
            <a:noFill/>
            <a:ln w="76200" cap="flat" cmpd="sng">
              <a:solidFill>
                <a:schemeClr val="accent1"/>
              </a:solidFill>
              <a:prstDash val="solid"/>
              <a:round/>
              <a:headEnd type="none" w="med" len="med"/>
              <a:tailEnd type="none" w="med" len="med"/>
            </a:ln>
          </p:spPr>
          <p:txBody>
            <a:bodyPr/>
            <a:lstStyle/>
            <a:p>
              <a:endParaRPr lang="zh-CN" altLang="en-US"/>
            </a:p>
          </p:txBody>
        </p:sp>
        <p:sp>
          <p:nvSpPr>
            <p:cNvPr id="58381" name="Freeform 21"/>
            <p:cNvSpPr/>
            <p:nvPr/>
          </p:nvSpPr>
          <p:spPr>
            <a:xfrm>
              <a:off x="3504" y="2912"/>
              <a:ext cx="288" cy="96"/>
            </a:xfrm>
            <a:custGeom>
              <a:avLst/>
              <a:gdLst/>
              <a:ahLst/>
              <a:cxnLst>
                <a:cxn ang="0">
                  <a:pos x="0" y="29"/>
                </a:cxn>
                <a:cxn ang="0">
                  <a:pos x="48" y="15"/>
                </a:cxn>
                <a:cxn ang="0">
                  <a:pos x="67" y="42"/>
                </a:cxn>
                <a:cxn ang="0">
                  <a:pos x="86" y="56"/>
                </a:cxn>
                <a:cxn ang="0">
                  <a:pos x="96" y="62"/>
                </a:cxn>
                <a:cxn ang="0">
                  <a:pos x="131" y="49"/>
                </a:cxn>
                <a:cxn ang="0">
                  <a:pos x="160" y="8"/>
                </a:cxn>
                <a:cxn ang="0">
                  <a:pos x="202" y="22"/>
                </a:cxn>
                <a:cxn ang="0">
                  <a:pos x="234" y="62"/>
                </a:cxn>
                <a:cxn ang="0">
                  <a:pos x="262" y="96"/>
                </a:cxn>
                <a:cxn ang="0">
                  <a:pos x="278" y="89"/>
                </a:cxn>
                <a:cxn ang="0">
                  <a:pos x="288" y="76"/>
                </a:cxn>
              </a:cxnLst>
              <a:rect l="0" t="0" r="0" b="0"/>
              <a:pathLst>
                <a:path w="720" h="114">
                  <a:moveTo>
                    <a:pt x="0" y="34"/>
                  </a:moveTo>
                  <a:cubicBezTo>
                    <a:pt x="70" y="11"/>
                    <a:pt x="20" y="7"/>
                    <a:pt x="120" y="18"/>
                  </a:cubicBezTo>
                  <a:cubicBezTo>
                    <a:pt x="199" y="44"/>
                    <a:pt x="78" y="0"/>
                    <a:pt x="168" y="50"/>
                  </a:cubicBezTo>
                  <a:cubicBezTo>
                    <a:pt x="183" y="58"/>
                    <a:pt x="200" y="61"/>
                    <a:pt x="216" y="66"/>
                  </a:cubicBezTo>
                  <a:cubicBezTo>
                    <a:pt x="224" y="69"/>
                    <a:pt x="240" y="74"/>
                    <a:pt x="240" y="74"/>
                  </a:cubicBezTo>
                  <a:cubicBezTo>
                    <a:pt x="242" y="74"/>
                    <a:pt x="315" y="65"/>
                    <a:pt x="328" y="58"/>
                  </a:cubicBezTo>
                  <a:cubicBezTo>
                    <a:pt x="356" y="42"/>
                    <a:pt x="367" y="21"/>
                    <a:pt x="400" y="10"/>
                  </a:cubicBezTo>
                  <a:cubicBezTo>
                    <a:pt x="435" y="13"/>
                    <a:pt x="475" y="7"/>
                    <a:pt x="504" y="26"/>
                  </a:cubicBezTo>
                  <a:cubicBezTo>
                    <a:pt x="538" y="48"/>
                    <a:pt x="543" y="62"/>
                    <a:pt x="584" y="74"/>
                  </a:cubicBezTo>
                  <a:cubicBezTo>
                    <a:pt x="610" y="82"/>
                    <a:pt x="656" y="114"/>
                    <a:pt x="656" y="114"/>
                  </a:cubicBezTo>
                  <a:cubicBezTo>
                    <a:pt x="669" y="111"/>
                    <a:pt x="683" y="111"/>
                    <a:pt x="696" y="106"/>
                  </a:cubicBezTo>
                  <a:cubicBezTo>
                    <a:pt x="705" y="103"/>
                    <a:pt x="720" y="90"/>
                    <a:pt x="720" y="90"/>
                  </a:cubicBezTo>
                </a:path>
              </a:pathLst>
            </a:custGeom>
            <a:noFill/>
            <a:ln w="76200" cap="flat" cmpd="sng">
              <a:solidFill>
                <a:schemeClr val="accent1"/>
              </a:solidFill>
              <a:prstDash val="solid"/>
              <a:round/>
              <a:headEnd type="none" w="med" len="med"/>
              <a:tailEnd type="none" w="med" len="med"/>
            </a:ln>
          </p:spPr>
          <p:txBody>
            <a:bodyPr/>
            <a:lstStyle/>
            <a:p>
              <a:endParaRPr lang="zh-CN" altLang="en-US"/>
            </a:p>
          </p:txBody>
        </p:sp>
        <p:sp>
          <p:nvSpPr>
            <p:cNvPr id="58382" name="Freeform 22"/>
            <p:cNvSpPr/>
            <p:nvPr/>
          </p:nvSpPr>
          <p:spPr>
            <a:xfrm>
              <a:off x="1680" y="2816"/>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383" name="Freeform 23"/>
            <p:cNvSpPr/>
            <p:nvPr/>
          </p:nvSpPr>
          <p:spPr>
            <a:xfrm>
              <a:off x="1836" y="2864"/>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384" name="Freeform 24"/>
            <p:cNvSpPr/>
            <p:nvPr/>
          </p:nvSpPr>
          <p:spPr>
            <a:xfrm>
              <a:off x="1920" y="2864"/>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385" name="Freeform 25"/>
            <p:cNvSpPr/>
            <p:nvPr/>
          </p:nvSpPr>
          <p:spPr>
            <a:xfrm>
              <a:off x="1980" y="2816"/>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386" name="Freeform 26"/>
            <p:cNvSpPr/>
            <p:nvPr/>
          </p:nvSpPr>
          <p:spPr>
            <a:xfrm>
              <a:off x="2064" y="2816"/>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387" name="Freeform 27"/>
            <p:cNvSpPr/>
            <p:nvPr/>
          </p:nvSpPr>
          <p:spPr>
            <a:xfrm>
              <a:off x="1776" y="2816"/>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388" name="Freeform 28"/>
            <p:cNvSpPr/>
            <p:nvPr/>
          </p:nvSpPr>
          <p:spPr>
            <a:xfrm>
              <a:off x="2124" y="2824"/>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389" name="Freeform 29"/>
            <p:cNvSpPr/>
            <p:nvPr/>
          </p:nvSpPr>
          <p:spPr>
            <a:xfrm>
              <a:off x="2280" y="2920"/>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390" name="Freeform 30"/>
            <p:cNvSpPr/>
            <p:nvPr/>
          </p:nvSpPr>
          <p:spPr>
            <a:xfrm>
              <a:off x="2220" y="2872"/>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391" name="Freeform 31"/>
            <p:cNvSpPr/>
            <p:nvPr/>
          </p:nvSpPr>
          <p:spPr>
            <a:xfrm>
              <a:off x="1680" y="3008"/>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392" name="Freeform 32"/>
            <p:cNvSpPr/>
            <p:nvPr/>
          </p:nvSpPr>
          <p:spPr>
            <a:xfrm>
              <a:off x="1836" y="3056"/>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393" name="Freeform 33"/>
            <p:cNvSpPr/>
            <p:nvPr/>
          </p:nvSpPr>
          <p:spPr>
            <a:xfrm>
              <a:off x="1920" y="3056"/>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394" name="Freeform 34"/>
            <p:cNvSpPr/>
            <p:nvPr/>
          </p:nvSpPr>
          <p:spPr>
            <a:xfrm>
              <a:off x="1980" y="3008"/>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395" name="Freeform 35"/>
            <p:cNvSpPr/>
            <p:nvPr/>
          </p:nvSpPr>
          <p:spPr>
            <a:xfrm>
              <a:off x="2064" y="3008"/>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396" name="Freeform 36"/>
            <p:cNvSpPr/>
            <p:nvPr/>
          </p:nvSpPr>
          <p:spPr>
            <a:xfrm>
              <a:off x="1776" y="3008"/>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397" name="Freeform 37"/>
            <p:cNvSpPr/>
            <p:nvPr/>
          </p:nvSpPr>
          <p:spPr>
            <a:xfrm>
              <a:off x="2124" y="3016"/>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398" name="Freeform 38"/>
            <p:cNvSpPr/>
            <p:nvPr/>
          </p:nvSpPr>
          <p:spPr>
            <a:xfrm>
              <a:off x="2280" y="3112"/>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399" name="Freeform 39"/>
            <p:cNvSpPr/>
            <p:nvPr/>
          </p:nvSpPr>
          <p:spPr>
            <a:xfrm>
              <a:off x="2220" y="3064"/>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400" name="Freeform 40"/>
            <p:cNvSpPr/>
            <p:nvPr/>
          </p:nvSpPr>
          <p:spPr>
            <a:xfrm>
              <a:off x="2688" y="2816"/>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401" name="Freeform 41"/>
            <p:cNvSpPr/>
            <p:nvPr/>
          </p:nvSpPr>
          <p:spPr>
            <a:xfrm>
              <a:off x="2844" y="2864"/>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402" name="Freeform 42"/>
            <p:cNvSpPr/>
            <p:nvPr/>
          </p:nvSpPr>
          <p:spPr>
            <a:xfrm>
              <a:off x="2928" y="2864"/>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403" name="Freeform 43"/>
            <p:cNvSpPr/>
            <p:nvPr/>
          </p:nvSpPr>
          <p:spPr>
            <a:xfrm>
              <a:off x="2988" y="2872"/>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404" name="Freeform 44"/>
            <p:cNvSpPr/>
            <p:nvPr/>
          </p:nvSpPr>
          <p:spPr>
            <a:xfrm>
              <a:off x="3072" y="2920"/>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405" name="Freeform 45"/>
            <p:cNvSpPr/>
            <p:nvPr/>
          </p:nvSpPr>
          <p:spPr>
            <a:xfrm>
              <a:off x="2748" y="2872"/>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406" name="Freeform 46"/>
            <p:cNvSpPr/>
            <p:nvPr/>
          </p:nvSpPr>
          <p:spPr>
            <a:xfrm>
              <a:off x="2688" y="3008"/>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407" name="Freeform 47"/>
            <p:cNvSpPr/>
            <p:nvPr/>
          </p:nvSpPr>
          <p:spPr>
            <a:xfrm>
              <a:off x="2844" y="3008"/>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408" name="Freeform 48"/>
            <p:cNvSpPr/>
            <p:nvPr/>
          </p:nvSpPr>
          <p:spPr>
            <a:xfrm>
              <a:off x="2928" y="3008"/>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409" name="Freeform 49"/>
            <p:cNvSpPr/>
            <p:nvPr/>
          </p:nvSpPr>
          <p:spPr>
            <a:xfrm>
              <a:off x="2988" y="3008"/>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410" name="Freeform 50"/>
            <p:cNvSpPr/>
            <p:nvPr/>
          </p:nvSpPr>
          <p:spPr>
            <a:xfrm>
              <a:off x="3072" y="3056"/>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411" name="Freeform 51"/>
            <p:cNvSpPr/>
            <p:nvPr/>
          </p:nvSpPr>
          <p:spPr>
            <a:xfrm>
              <a:off x="2784" y="3008"/>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412" name="Freeform 52"/>
            <p:cNvSpPr/>
            <p:nvPr/>
          </p:nvSpPr>
          <p:spPr>
            <a:xfrm>
              <a:off x="3492" y="2768"/>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413" name="Freeform 53"/>
            <p:cNvSpPr/>
            <p:nvPr/>
          </p:nvSpPr>
          <p:spPr>
            <a:xfrm>
              <a:off x="3660" y="2768"/>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414" name="Freeform 54"/>
            <p:cNvSpPr/>
            <p:nvPr/>
          </p:nvSpPr>
          <p:spPr>
            <a:xfrm>
              <a:off x="3732" y="2816"/>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415" name="Freeform 55"/>
            <p:cNvSpPr/>
            <p:nvPr/>
          </p:nvSpPr>
          <p:spPr>
            <a:xfrm>
              <a:off x="3588" y="2792"/>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416" name="Freeform 56"/>
            <p:cNvSpPr/>
            <p:nvPr/>
          </p:nvSpPr>
          <p:spPr>
            <a:xfrm>
              <a:off x="3492" y="2960"/>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417" name="Freeform 57"/>
            <p:cNvSpPr/>
            <p:nvPr/>
          </p:nvSpPr>
          <p:spPr>
            <a:xfrm>
              <a:off x="3660" y="2960"/>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418" name="Freeform 58"/>
            <p:cNvSpPr/>
            <p:nvPr/>
          </p:nvSpPr>
          <p:spPr>
            <a:xfrm>
              <a:off x="3732" y="3008"/>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58419" name="Freeform 59"/>
            <p:cNvSpPr/>
            <p:nvPr/>
          </p:nvSpPr>
          <p:spPr>
            <a:xfrm>
              <a:off x="3588" y="2984"/>
              <a:ext cx="36" cy="136"/>
            </a:xfrm>
            <a:custGeom>
              <a:avLst/>
              <a:gdLst/>
              <a:ahLst/>
              <a:cxnLst>
                <a:cxn ang="0">
                  <a:pos x="12" y="136"/>
                </a:cxn>
                <a:cxn ang="0">
                  <a:pos x="36" y="56"/>
                </a:cxn>
                <a:cxn ang="0">
                  <a:pos x="4" y="0"/>
                </a:cxn>
              </a:cxnLst>
              <a:rect l="0" t="0" r="0" b="0"/>
              <a:pathLst>
                <a:path w="36" h="136">
                  <a:moveTo>
                    <a:pt x="12" y="136"/>
                  </a:moveTo>
                  <a:cubicBezTo>
                    <a:pt x="0" y="99"/>
                    <a:pt x="3" y="78"/>
                    <a:pt x="36" y="56"/>
                  </a:cubicBezTo>
                  <a:cubicBezTo>
                    <a:pt x="32" y="39"/>
                    <a:pt x="28" y="0"/>
                    <a:pt x="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37961" name="Text Box 60"/>
            <p:cNvSpPr txBox="1"/>
            <p:nvPr/>
          </p:nvSpPr>
          <p:spPr>
            <a:xfrm>
              <a:off x="1574" y="2640"/>
              <a:ext cx="698" cy="1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200" b="1" strike="noStrike" noProof="1">
                  <a:latin typeface="Arial" panose="020B0604020202020204" pitchFamily="34" charset="0"/>
                  <a:ea typeface="+mn-ea"/>
                  <a:cs typeface="+mn-cs"/>
                </a:rPr>
                <a:t>_  _  _  _  _    </a:t>
              </a:r>
              <a:endParaRPr lang="en-US" altLang="zh-CN" sz="1200" b="1" strike="noStrike" noProof="1">
                <a:latin typeface="Arial" panose="020B0604020202020204" pitchFamily="34" charset="0"/>
              </a:endParaRPr>
            </a:p>
          </p:txBody>
        </p:sp>
        <p:sp>
          <p:nvSpPr>
            <p:cNvPr id="37962" name="Text Box 61"/>
            <p:cNvSpPr txBox="1"/>
            <p:nvPr/>
          </p:nvSpPr>
          <p:spPr>
            <a:xfrm>
              <a:off x="1584" y="3043"/>
              <a:ext cx="167" cy="1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200" strike="noStrike" noProof="1">
                  <a:latin typeface="Arial" panose="020B0604020202020204" pitchFamily="34" charset="0"/>
                  <a:ea typeface="+mn-ea"/>
                  <a:cs typeface="+mn-cs"/>
                </a:rPr>
                <a:t>_</a:t>
              </a:r>
              <a:endParaRPr lang="en-US" altLang="zh-CN" sz="1200" strike="noStrike" noProof="1">
                <a:latin typeface="Arial" panose="020B0604020202020204" pitchFamily="34" charset="0"/>
              </a:endParaRPr>
            </a:p>
          </p:txBody>
        </p:sp>
        <p:sp>
          <p:nvSpPr>
            <p:cNvPr id="37963" name="Text Box 62"/>
            <p:cNvSpPr txBox="1"/>
            <p:nvPr/>
          </p:nvSpPr>
          <p:spPr>
            <a:xfrm>
              <a:off x="1680" y="3072"/>
              <a:ext cx="167" cy="1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200" strike="noStrike" noProof="1">
                  <a:latin typeface="Arial" panose="020B0604020202020204" pitchFamily="34" charset="0"/>
                  <a:ea typeface="+mn-ea"/>
                  <a:cs typeface="+mn-cs"/>
                </a:rPr>
                <a:t>_</a:t>
              </a:r>
              <a:endParaRPr lang="en-US" altLang="zh-CN" sz="1200" strike="noStrike" noProof="1">
                <a:latin typeface="Arial" panose="020B0604020202020204" pitchFamily="34" charset="0"/>
              </a:endParaRPr>
            </a:p>
          </p:txBody>
        </p:sp>
        <p:sp>
          <p:nvSpPr>
            <p:cNvPr id="37964" name="Text Box 63"/>
            <p:cNvSpPr txBox="1"/>
            <p:nvPr/>
          </p:nvSpPr>
          <p:spPr>
            <a:xfrm>
              <a:off x="1776" y="3120"/>
              <a:ext cx="167" cy="1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200" strike="noStrike" noProof="1">
                  <a:latin typeface="Arial" panose="020B0604020202020204" pitchFamily="34" charset="0"/>
                  <a:ea typeface="+mn-ea"/>
                  <a:cs typeface="+mn-cs"/>
                </a:rPr>
                <a:t>_</a:t>
              </a:r>
              <a:endParaRPr lang="en-US" altLang="zh-CN" sz="1200" strike="noStrike" noProof="1">
                <a:latin typeface="Arial" panose="020B0604020202020204" pitchFamily="34" charset="0"/>
              </a:endParaRPr>
            </a:p>
          </p:txBody>
        </p:sp>
        <p:sp>
          <p:nvSpPr>
            <p:cNvPr id="37965" name="Text Box 64"/>
            <p:cNvSpPr txBox="1"/>
            <p:nvPr/>
          </p:nvSpPr>
          <p:spPr>
            <a:xfrm>
              <a:off x="1920" y="3072"/>
              <a:ext cx="167" cy="1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200" strike="noStrike" noProof="1">
                  <a:latin typeface="Arial" panose="020B0604020202020204" pitchFamily="34" charset="0"/>
                  <a:ea typeface="+mn-ea"/>
                  <a:cs typeface="+mn-cs"/>
                </a:rPr>
                <a:t>_</a:t>
              </a:r>
              <a:endParaRPr lang="en-US" altLang="zh-CN" sz="1200" strike="noStrike" noProof="1">
                <a:latin typeface="Arial" panose="020B0604020202020204" pitchFamily="34" charset="0"/>
              </a:endParaRPr>
            </a:p>
          </p:txBody>
        </p:sp>
        <p:sp>
          <p:nvSpPr>
            <p:cNvPr id="37966" name="Text Box 65"/>
            <p:cNvSpPr txBox="1"/>
            <p:nvPr/>
          </p:nvSpPr>
          <p:spPr>
            <a:xfrm>
              <a:off x="2016" y="3072"/>
              <a:ext cx="168" cy="1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200" strike="noStrike" noProof="1">
                  <a:latin typeface="Arial" panose="020B0604020202020204" pitchFamily="34" charset="0"/>
                  <a:ea typeface="+mn-ea"/>
                  <a:cs typeface="+mn-cs"/>
                </a:rPr>
                <a:t>_</a:t>
              </a:r>
              <a:endParaRPr lang="en-US" altLang="zh-CN" sz="1200" strike="noStrike" noProof="1">
                <a:latin typeface="Arial" panose="020B0604020202020204" pitchFamily="34" charset="0"/>
              </a:endParaRPr>
            </a:p>
          </p:txBody>
        </p:sp>
        <p:sp>
          <p:nvSpPr>
            <p:cNvPr id="37967" name="Text Box 66"/>
            <p:cNvSpPr txBox="1"/>
            <p:nvPr/>
          </p:nvSpPr>
          <p:spPr>
            <a:xfrm>
              <a:off x="2112" y="3120"/>
              <a:ext cx="167" cy="1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200" strike="noStrike" noProof="1">
                  <a:latin typeface="Arial" panose="020B0604020202020204" pitchFamily="34" charset="0"/>
                  <a:ea typeface="+mn-ea"/>
                  <a:cs typeface="+mn-cs"/>
                </a:rPr>
                <a:t>_</a:t>
              </a:r>
              <a:endParaRPr lang="en-US" altLang="zh-CN" sz="1200" strike="noStrike" noProof="1">
                <a:latin typeface="Arial" panose="020B0604020202020204" pitchFamily="34" charset="0"/>
              </a:endParaRPr>
            </a:p>
          </p:txBody>
        </p:sp>
        <p:sp>
          <p:nvSpPr>
            <p:cNvPr id="37968" name="Text Box 67"/>
            <p:cNvSpPr txBox="1"/>
            <p:nvPr/>
          </p:nvSpPr>
          <p:spPr>
            <a:xfrm>
              <a:off x="2208" y="3168"/>
              <a:ext cx="167" cy="1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200" strike="noStrike" noProof="1">
                  <a:latin typeface="Arial" panose="020B0604020202020204" pitchFamily="34" charset="0"/>
                  <a:ea typeface="+mn-ea"/>
                  <a:cs typeface="+mn-cs"/>
                </a:rPr>
                <a:t>_</a:t>
              </a:r>
              <a:endParaRPr lang="en-US" altLang="zh-CN" sz="1200" strike="noStrike" noProof="1">
                <a:latin typeface="Arial" panose="020B0604020202020204" pitchFamily="34" charset="0"/>
              </a:endParaRPr>
            </a:p>
          </p:txBody>
        </p:sp>
        <p:sp>
          <p:nvSpPr>
            <p:cNvPr id="37969" name="Text Box 68"/>
            <p:cNvSpPr txBox="1"/>
            <p:nvPr/>
          </p:nvSpPr>
          <p:spPr>
            <a:xfrm>
              <a:off x="2208" y="2707"/>
              <a:ext cx="167" cy="1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200" strike="noStrike" noProof="1">
                  <a:latin typeface="Arial" panose="020B0604020202020204" pitchFamily="34" charset="0"/>
                  <a:ea typeface="+mn-ea"/>
                  <a:cs typeface="+mn-cs"/>
                </a:rPr>
                <a:t>_</a:t>
              </a:r>
              <a:endParaRPr lang="en-US" altLang="zh-CN" sz="1200" strike="noStrike" noProof="1">
                <a:latin typeface="Arial" panose="020B0604020202020204" pitchFamily="34" charset="0"/>
              </a:endParaRPr>
            </a:p>
          </p:txBody>
        </p:sp>
        <p:sp>
          <p:nvSpPr>
            <p:cNvPr id="37970" name="Text Box 69"/>
            <p:cNvSpPr txBox="1"/>
            <p:nvPr/>
          </p:nvSpPr>
          <p:spPr>
            <a:xfrm>
              <a:off x="2592" y="3043"/>
              <a:ext cx="167" cy="1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200" strike="noStrike" noProof="1">
                  <a:latin typeface="Arial" panose="020B0604020202020204" pitchFamily="34" charset="0"/>
                  <a:ea typeface="+mn-ea"/>
                  <a:cs typeface="+mn-cs"/>
                </a:rPr>
                <a:t>_</a:t>
              </a:r>
              <a:endParaRPr lang="en-US" altLang="zh-CN" sz="1200" strike="noStrike" noProof="1">
                <a:latin typeface="Arial" panose="020B0604020202020204" pitchFamily="34" charset="0"/>
              </a:endParaRPr>
            </a:p>
          </p:txBody>
        </p:sp>
        <p:sp>
          <p:nvSpPr>
            <p:cNvPr id="37971" name="Text Box 70"/>
            <p:cNvSpPr txBox="1"/>
            <p:nvPr/>
          </p:nvSpPr>
          <p:spPr>
            <a:xfrm>
              <a:off x="2928" y="3072"/>
              <a:ext cx="167" cy="1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200" strike="noStrike" noProof="1">
                  <a:latin typeface="Arial" panose="020B0604020202020204" pitchFamily="34" charset="0"/>
                  <a:ea typeface="+mn-ea"/>
                  <a:cs typeface="+mn-cs"/>
                </a:rPr>
                <a:t>_</a:t>
              </a:r>
              <a:endParaRPr lang="en-US" altLang="zh-CN" sz="1200" strike="noStrike" noProof="1">
                <a:latin typeface="Arial" panose="020B0604020202020204" pitchFamily="34" charset="0"/>
              </a:endParaRPr>
            </a:p>
          </p:txBody>
        </p:sp>
        <p:sp>
          <p:nvSpPr>
            <p:cNvPr id="37972" name="Text Box 71"/>
            <p:cNvSpPr txBox="1"/>
            <p:nvPr/>
          </p:nvSpPr>
          <p:spPr>
            <a:xfrm>
              <a:off x="2688" y="3072"/>
              <a:ext cx="167" cy="1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200" strike="noStrike" noProof="1">
                  <a:latin typeface="Arial" panose="020B0604020202020204" pitchFamily="34" charset="0"/>
                  <a:ea typeface="+mn-ea"/>
                  <a:cs typeface="+mn-cs"/>
                </a:rPr>
                <a:t>_</a:t>
              </a:r>
              <a:endParaRPr lang="en-US" altLang="zh-CN" sz="1200" strike="noStrike" noProof="1">
                <a:latin typeface="Arial" panose="020B0604020202020204" pitchFamily="34" charset="0"/>
              </a:endParaRPr>
            </a:p>
          </p:txBody>
        </p:sp>
        <p:sp>
          <p:nvSpPr>
            <p:cNvPr id="37973" name="Text Box 72"/>
            <p:cNvSpPr txBox="1"/>
            <p:nvPr/>
          </p:nvSpPr>
          <p:spPr>
            <a:xfrm>
              <a:off x="2807" y="3043"/>
              <a:ext cx="168" cy="1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200" strike="noStrike" noProof="1">
                  <a:latin typeface="Arial" panose="020B0604020202020204" pitchFamily="34" charset="0"/>
                  <a:ea typeface="+mn-ea"/>
                  <a:cs typeface="+mn-cs"/>
                </a:rPr>
                <a:t>_</a:t>
              </a:r>
              <a:endParaRPr lang="en-US" altLang="zh-CN" sz="1200" strike="noStrike" noProof="1">
                <a:latin typeface="Arial" panose="020B0604020202020204" pitchFamily="34" charset="0"/>
              </a:endParaRPr>
            </a:p>
          </p:txBody>
        </p:sp>
        <p:sp>
          <p:nvSpPr>
            <p:cNvPr id="37974" name="Text Box 73"/>
            <p:cNvSpPr txBox="1"/>
            <p:nvPr/>
          </p:nvSpPr>
          <p:spPr>
            <a:xfrm>
              <a:off x="2591" y="2688"/>
              <a:ext cx="592" cy="1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200" b="1" strike="noStrike" noProof="1">
                  <a:latin typeface="Arial" panose="020B0604020202020204" pitchFamily="34" charset="0"/>
                  <a:ea typeface="+mn-ea"/>
                  <a:cs typeface="+mn-cs"/>
                </a:rPr>
                <a:t>     _  _  _   </a:t>
              </a:r>
              <a:endParaRPr lang="en-US" altLang="zh-CN" sz="1200" b="1" strike="noStrike" noProof="1">
                <a:latin typeface="Arial" panose="020B0604020202020204" pitchFamily="34" charset="0"/>
              </a:endParaRPr>
            </a:p>
          </p:txBody>
        </p:sp>
        <p:sp>
          <p:nvSpPr>
            <p:cNvPr id="37975" name="Text Box 74"/>
            <p:cNvSpPr txBox="1"/>
            <p:nvPr/>
          </p:nvSpPr>
          <p:spPr>
            <a:xfrm>
              <a:off x="3024" y="2736"/>
              <a:ext cx="167" cy="1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200" strike="noStrike" noProof="1">
                  <a:latin typeface="Arial" panose="020B0604020202020204" pitchFamily="34" charset="0"/>
                  <a:ea typeface="+mn-ea"/>
                  <a:cs typeface="+mn-cs"/>
                </a:rPr>
                <a:t>_</a:t>
              </a:r>
              <a:endParaRPr lang="en-US" altLang="zh-CN" sz="1200" strike="noStrike" noProof="1">
                <a:latin typeface="Arial" panose="020B0604020202020204" pitchFamily="34" charset="0"/>
              </a:endParaRPr>
            </a:p>
          </p:txBody>
        </p:sp>
        <p:sp>
          <p:nvSpPr>
            <p:cNvPr id="37976" name="Text Box 75"/>
            <p:cNvSpPr txBox="1"/>
            <p:nvPr/>
          </p:nvSpPr>
          <p:spPr>
            <a:xfrm>
              <a:off x="3456" y="2995"/>
              <a:ext cx="167" cy="1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200" strike="noStrike" noProof="1">
                  <a:latin typeface="Arial" panose="020B0604020202020204" pitchFamily="34" charset="0"/>
                  <a:ea typeface="+mn-ea"/>
                  <a:cs typeface="+mn-cs"/>
                </a:rPr>
                <a:t>_</a:t>
              </a:r>
              <a:endParaRPr lang="en-US" altLang="zh-CN" sz="1200" strike="noStrike" noProof="1">
                <a:latin typeface="Arial" panose="020B0604020202020204" pitchFamily="34" charset="0"/>
              </a:endParaRPr>
            </a:p>
          </p:txBody>
        </p:sp>
        <p:sp>
          <p:nvSpPr>
            <p:cNvPr id="37977" name="Text Box 76"/>
            <p:cNvSpPr txBox="1"/>
            <p:nvPr/>
          </p:nvSpPr>
          <p:spPr>
            <a:xfrm>
              <a:off x="3552" y="3024"/>
              <a:ext cx="167" cy="1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200" strike="noStrike" noProof="1">
                  <a:latin typeface="Arial" panose="020B0604020202020204" pitchFamily="34" charset="0"/>
                  <a:ea typeface="+mn-ea"/>
                  <a:cs typeface="+mn-cs"/>
                </a:rPr>
                <a:t>_</a:t>
              </a:r>
              <a:endParaRPr lang="en-US" altLang="zh-CN" sz="1200" strike="noStrike" noProof="1">
                <a:latin typeface="Arial" panose="020B0604020202020204" pitchFamily="34" charset="0"/>
              </a:endParaRPr>
            </a:p>
          </p:txBody>
        </p:sp>
        <p:sp>
          <p:nvSpPr>
            <p:cNvPr id="37978" name="Text Box 77"/>
            <p:cNvSpPr txBox="1"/>
            <p:nvPr/>
          </p:nvSpPr>
          <p:spPr>
            <a:xfrm>
              <a:off x="3648" y="3043"/>
              <a:ext cx="167" cy="15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200" strike="noStrike" noProof="1">
                  <a:latin typeface="Arial" panose="020B0604020202020204" pitchFamily="34" charset="0"/>
                  <a:ea typeface="+mn-ea"/>
                  <a:cs typeface="+mn-cs"/>
                </a:rPr>
                <a:t>_</a:t>
              </a:r>
              <a:endParaRPr lang="en-US" altLang="zh-CN" sz="1200" strike="noStrike" noProof="1">
                <a:latin typeface="Arial" panose="020B0604020202020204" pitchFamily="34" charset="0"/>
              </a:endParaRPr>
            </a:p>
          </p:txBody>
        </p:sp>
        <p:sp>
          <p:nvSpPr>
            <p:cNvPr id="37979" name="Text Box 78"/>
            <p:cNvSpPr txBox="1"/>
            <p:nvPr/>
          </p:nvSpPr>
          <p:spPr>
            <a:xfrm>
              <a:off x="3359" y="2592"/>
              <a:ext cx="539" cy="1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200" b="1" strike="noStrike" noProof="1">
                  <a:latin typeface="Arial" panose="020B0604020202020204" pitchFamily="34" charset="0"/>
                  <a:ea typeface="+mn-ea"/>
                  <a:cs typeface="+mn-cs"/>
                </a:rPr>
                <a:t>  _  _  _    </a:t>
              </a:r>
              <a:endParaRPr lang="en-US" altLang="zh-CN" sz="1200" b="1" strike="noStrike" noProof="1">
                <a:latin typeface="Arial" panose="020B0604020202020204" pitchFamily="34" charset="0"/>
              </a:endParaRPr>
            </a:p>
          </p:txBody>
        </p:sp>
        <p:sp>
          <p:nvSpPr>
            <p:cNvPr id="58439" name="Line 79"/>
            <p:cNvSpPr/>
            <p:nvPr/>
          </p:nvSpPr>
          <p:spPr>
            <a:xfrm>
              <a:off x="2688" y="2496"/>
              <a:ext cx="336" cy="0"/>
            </a:xfrm>
            <a:prstGeom prst="line">
              <a:avLst/>
            </a:prstGeom>
            <a:ln w="57150" cap="flat" cmpd="sng">
              <a:solidFill>
                <a:schemeClr val="tx1"/>
              </a:solidFill>
              <a:prstDash val="solid"/>
              <a:round/>
              <a:headEnd type="none" w="med" len="med"/>
              <a:tailEnd type="triangle" w="med" len="med"/>
            </a:ln>
          </p:spPr>
        </p:sp>
        <p:sp>
          <p:nvSpPr>
            <p:cNvPr id="58440" name="Line 80"/>
            <p:cNvSpPr/>
            <p:nvPr/>
          </p:nvSpPr>
          <p:spPr>
            <a:xfrm>
              <a:off x="3312" y="2496"/>
              <a:ext cx="480" cy="0"/>
            </a:xfrm>
            <a:prstGeom prst="line">
              <a:avLst/>
            </a:prstGeom>
            <a:ln w="57150" cap="flat" cmpd="sng">
              <a:solidFill>
                <a:schemeClr val="tx1"/>
              </a:solidFill>
              <a:prstDash val="solid"/>
              <a:round/>
              <a:headEnd type="none" w="med" len="med"/>
              <a:tailEnd type="triangle" w="med" len="med"/>
            </a:ln>
          </p:spPr>
        </p:sp>
        <p:sp>
          <p:nvSpPr>
            <p:cNvPr id="58441" name="Line 81"/>
            <p:cNvSpPr/>
            <p:nvPr/>
          </p:nvSpPr>
          <p:spPr>
            <a:xfrm>
              <a:off x="1920" y="2496"/>
              <a:ext cx="240" cy="0"/>
            </a:xfrm>
            <a:prstGeom prst="line">
              <a:avLst/>
            </a:prstGeom>
            <a:ln w="57150" cap="flat" cmpd="sng">
              <a:solidFill>
                <a:schemeClr val="tx1"/>
              </a:solidFill>
              <a:prstDash val="solid"/>
              <a:round/>
              <a:headEnd type="none" w="med" len="med"/>
              <a:tailEnd type="triangle" w="med" len="med"/>
            </a:ln>
          </p:spPr>
        </p:sp>
        <p:sp>
          <p:nvSpPr>
            <p:cNvPr id="37983" name="Text Box 82"/>
            <p:cNvSpPr txBox="1"/>
            <p:nvPr/>
          </p:nvSpPr>
          <p:spPr>
            <a:xfrm>
              <a:off x="2112" y="2659"/>
              <a:ext cx="167" cy="1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200" strike="noStrike" noProof="1">
                  <a:latin typeface="Arial" panose="020B0604020202020204" pitchFamily="34" charset="0"/>
                  <a:ea typeface="+mn-ea"/>
                  <a:cs typeface="+mn-cs"/>
                </a:rPr>
                <a:t>_</a:t>
              </a:r>
              <a:endParaRPr lang="en-US" altLang="zh-CN" sz="1200" strike="noStrike" noProof="1">
                <a:latin typeface="Arial" panose="020B0604020202020204" pitchFamily="34" charset="0"/>
              </a:endParaRPr>
            </a:p>
          </p:txBody>
        </p:sp>
        <p:sp>
          <p:nvSpPr>
            <p:cNvPr id="37984" name="Text Box 83"/>
            <p:cNvSpPr txBox="1"/>
            <p:nvPr/>
          </p:nvSpPr>
          <p:spPr>
            <a:xfrm>
              <a:off x="2615" y="2640"/>
              <a:ext cx="167" cy="1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200" strike="noStrike" noProof="1">
                  <a:latin typeface="Arial" panose="020B0604020202020204" pitchFamily="34" charset="0"/>
                  <a:ea typeface="+mn-ea"/>
                  <a:cs typeface="+mn-cs"/>
                </a:rPr>
                <a:t>_</a:t>
              </a:r>
              <a:endParaRPr lang="en-US" altLang="zh-CN" sz="1200" strike="noStrike" noProof="1">
                <a:latin typeface="Arial" panose="020B0604020202020204" pitchFamily="34" charset="0"/>
              </a:endParaRPr>
            </a:p>
          </p:txBody>
        </p:sp>
      </p:grpSp>
      <p:grpSp>
        <p:nvGrpSpPr>
          <p:cNvPr id="58444" name="Group 1028"/>
          <p:cNvGrpSpPr/>
          <p:nvPr/>
        </p:nvGrpSpPr>
        <p:grpSpPr>
          <a:xfrm>
            <a:off x="1023938" y="1125538"/>
            <a:ext cx="6861175" cy="490537"/>
            <a:chOff x="1392" y="1352"/>
            <a:chExt cx="4322" cy="309"/>
          </a:xfrm>
        </p:grpSpPr>
        <p:grpSp>
          <p:nvGrpSpPr>
            <p:cNvPr id="58445" name="Group 3"/>
            <p:cNvGrpSpPr/>
            <p:nvPr/>
          </p:nvGrpSpPr>
          <p:grpSpPr>
            <a:xfrm>
              <a:off x="1392" y="1516"/>
              <a:ext cx="1729" cy="145"/>
              <a:chOff x="1194" y="2072"/>
              <a:chExt cx="1729" cy="145"/>
            </a:xfrm>
          </p:grpSpPr>
          <p:sp>
            <p:nvSpPr>
              <p:cNvPr id="58446" name="Freeform 4"/>
              <p:cNvSpPr/>
              <p:nvPr/>
            </p:nvSpPr>
            <p:spPr>
              <a:xfrm>
                <a:off x="1194" y="2072"/>
                <a:ext cx="577" cy="145"/>
              </a:xfrm>
              <a:custGeom>
                <a:avLst/>
                <a:gdLst/>
                <a:ahLst/>
                <a:cxnLst>
                  <a:cxn ang="0">
                    <a:pos x="0" y="0"/>
                  </a:cxn>
                  <a:cxn ang="0">
                    <a:pos x="144" y="144"/>
                  </a:cxn>
                  <a:cxn ang="0">
                    <a:pos x="288" y="0"/>
                  </a:cxn>
                  <a:cxn ang="0">
                    <a:pos x="432" y="144"/>
                  </a:cxn>
                  <a:cxn ang="0">
                    <a:pos x="576" y="0"/>
                  </a:cxn>
                </a:cxnLst>
                <a:rect l="0" t="0" r="0" b="0"/>
                <a:pathLst>
                  <a:path w="577" h="145">
                    <a:moveTo>
                      <a:pt x="0" y="0"/>
                    </a:moveTo>
                    <a:lnTo>
                      <a:pt x="144" y="144"/>
                    </a:lnTo>
                    <a:lnTo>
                      <a:pt x="288" y="0"/>
                    </a:lnTo>
                    <a:lnTo>
                      <a:pt x="432" y="144"/>
                    </a:lnTo>
                    <a:lnTo>
                      <a:pt x="576" y="0"/>
                    </a:lnTo>
                  </a:path>
                </a:pathLst>
              </a:custGeom>
              <a:noFill/>
              <a:ln w="38100" cap="rnd" cmpd="sng">
                <a:solidFill>
                  <a:schemeClr val="tx1"/>
                </a:solidFill>
                <a:prstDash val="solid"/>
                <a:round/>
                <a:headEnd type="none" w="med" len="med"/>
                <a:tailEnd type="none" w="med" len="med"/>
              </a:ln>
            </p:spPr>
            <p:txBody>
              <a:bodyPr/>
              <a:lstStyle/>
              <a:p>
                <a:endParaRPr lang="zh-CN" altLang="en-US"/>
              </a:p>
            </p:txBody>
          </p:sp>
          <p:sp>
            <p:nvSpPr>
              <p:cNvPr id="58447" name="Freeform 5"/>
              <p:cNvSpPr/>
              <p:nvPr/>
            </p:nvSpPr>
            <p:spPr>
              <a:xfrm>
                <a:off x="1770" y="2072"/>
                <a:ext cx="577" cy="145"/>
              </a:xfrm>
              <a:custGeom>
                <a:avLst/>
                <a:gdLst/>
                <a:ahLst/>
                <a:cxnLst>
                  <a:cxn ang="0">
                    <a:pos x="0" y="0"/>
                  </a:cxn>
                  <a:cxn ang="0">
                    <a:pos x="144" y="144"/>
                  </a:cxn>
                  <a:cxn ang="0">
                    <a:pos x="288" y="0"/>
                  </a:cxn>
                  <a:cxn ang="0">
                    <a:pos x="432" y="144"/>
                  </a:cxn>
                  <a:cxn ang="0">
                    <a:pos x="576" y="0"/>
                  </a:cxn>
                </a:cxnLst>
                <a:rect l="0" t="0" r="0" b="0"/>
                <a:pathLst>
                  <a:path w="577" h="145">
                    <a:moveTo>
                      <a:pt x="0" y="0"/>
                    </a:moveTo>
                    <a:lnTo>
                      <a:pt x="144" y="144"/>
                    </a:lnTo>
                    <a:lnTo>
                      <a:pt x="288" y="0"/>
                    </a:lnTo>
                    <a:lnTo>
                      <a:pt x="432" y="144"/>
                    </a:lnTo>
                    <a:lnTo>
                      <a:pt x="576" y="0"/>
                    </a:lnTo>
                  </a:path>
                </a:pathLst>
              </a:custGeom>
              <a:noFill/>
              <a:ln w="38100" cap="rnd" cmpd="sng">
                <a:solidFill>
                  <a:schemeClr val="tx1"/>
                </a:solidFill>
                <a:prstDash val="solid"/>
                <a:round/>
                <a:headEnd type="none" w="med" len="med"/>
                <a:tailEnd type="none" w="med" len="med"/>
              </a:ln>
            </p:spPr>
            <p:txBody>
              <a:bodyPr/>
              <a:lstStyle/>
              <a:p>
                <a:endParaRPr lang="zh-CN" altLang="en-US"/>
              </a:p>
            </p:txBody>
          </p:sp>
          <p:sp>
            <p:nvSpPr>
              <p:cNvPr id="58448" name="Freeform 6"/>
              <p:cNvSpPr/>
              <p:nvPr/>
            </p:nvSpPr>
            <p:spPr>
              <a:xfrm>
                <a:off x="2346" y="2072"/>
                <a:ext cx="577" cy="145"/>
              </a:xfrm>
              <a:custGeom>
                <a:avLst/>
                <a:gdLst/>
                <a:ahLst/>
                <a:cxnLst>
                  <a:cxn ang="0">
                    <a:pos x="0" y="0"/>
                  </a:cxn>
                  <a:cxn ang="0">
                    <a:pos x="144" y="144"/>
                  </a:cxn>
                  <a:cxn ang="0">
                    <a:pos x="288" y="0"/>
                  </a:cxn>
                  <a:cxn ang="0">
                    <a:pos x="432" y="144"/>
                  </a:cxn>
                  <a:cxn ang="0">
                    <a:pos x="576" y="0"/>
                  </a:cxn>
                </a:cxnLst>
                <a:rect l="0" t="0" r="0" b="0"/>
                <a:pathLst>
                  <a:path w="577" h="145">
                    <a:moveTo>
                      <a:pt x="0" y="0"/>
                    </a:moveTo>
                    <a:lnTo>
                      <a:pt x="144" y="144"/>
                    </a:lnTo>
                    <a:lnTo>
                      <a:pt x="288" y="0"/>
                    </a:lnTo>
                    <a:lnTo>
                      <a:pt x="432" y="144"/>
                    </a:lnTo>
                    <a:lnTo>
                      <a:pt x="576" y="0"/>
                    </a:lnTo>
                  </a:path>
                </a:pathLst>
              </a:custGeom>
              <a:noFill/>
              <a:ln w="38100" cap="rnd" cmpd="sng">
                <a:solidFill>
                  <a:schemeClr val="tx1"/>
                </a:solidFill>
                <a:prstDash val="solid"/>
                <a:round/>
                <a:headEnd type="none" w="med" len="med"/>
                <a:tailEnd type="none" w="med" len="med"/>
              </a:ln>
            </p:spPr>
            <p:txBody>
              <a:bodyPr/>
              <a:lstStyle/>
              <a:p>
                <a:endParaRPr lang="zh-CN" altLang="en-US"/>
              </a:p>
            </p:txBody>
          </p:sp>
        </p:grpSp>
        <p:sp>
          <p:nvSpPr>
            <p:cNvPr id="37907" name="Rectangle 7"/>
            <p:cNvSpPr/>
            <p:nvPr/>
          </p:nvSpPr>
          <p:spPr>
            <a:xfrm>
              <a:off x="3072" y="1392"/>
              <a:ext cx="534"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600" b="1" strike="noStrike" noProof="1">
                  <a:latin typeface="Arial" panose="020B0604020202020204" pitchFamily="34" charset="0"/>
                  <a:ea typeface="+mn-ea"/>
                  <a:cs typeface="+mn-cs"/>
                </a:rPr>
                <a:t>SO  Na</a:t>
              </a:r>
              <a:endParaRPr lang="en-US" altLang="zh-CN" sz="1600" b="1" strike="noStrike" noProof="1">
                <a:latin typeface="Arial" panose="020B0604020202020204" pitchFamily="34" charset="0"/>
              </a:endParaRPr>
            </a:p>
          </p:txBody>
        </p:sp>
        <p:sp>
          <p:nvSpPr>
            <p:cNvPr id="37908" name="Rectangle 9"/>
            <p:cNvSpPr/>
            <p:nvPr/>
          </p:nvSpPr>
          <p:spPr>
            <a:xfrm>
              <a:off x="3936" y="1365"/>
              <a:ext cx="170" cy="171"/>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200" b="1" strike="noStrike" noProof="1">
                  <a:latin typeface="Arial" panose="020B0604020202020204" pitchFamily="34" charset="0"/>
                  <a:ea typeface="+mn-ea"/>
                  <a:cs typeface="+mn-cs"/>
                </a:rPr>
                <a:t>+</a:t>
              </a:r>
              <a:endParaRPr lang="en-US" altLang="zh-CN" sz="1000" b="1" strike="noStrike" noProof="1">
                <a:latin typeface="Arial" panose="020B0604020202020204" pitchFamily="34" charset="0"/>
              </a:endParaRPr>
            </a:p>
          </p:txBody>
        </p:sp>
        <p:sp>
          <p:nvSpPr>
            <p:cNvPr id="37909" name="Text Box 84"/>
            <p:cNvSpPr txBox="1"/>
            <p:nvPr/>
          </p:nvSpPr>
          <p:spPr>
            <a:xfrm>
              <a:off x="4121" y="1352"/>
              <a:ext cx="1593"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CN" sz="2400" strike="noStrike" noProof="1">
                  <a:latin typeface="+mn-lt"/>
                  <a:ea typeface="+mn-ea"/>
                  <a:cs typeface="+mn-cs"/>
                </a:rPr>
                <a:t>1.4g SDS/g protein</a:t>
              </a:r>
              <a:endParaRPr lang="en-US" altLang="zh-CN" sz="2400" strike="noStrike" noProof="1"/>
            </a:p>
          </p:txBody>
        </p:sp>
      </p:grpSp>
      <p:grpSp>
        <p:nvGrpSpPr>
          <p:cNvPr id="58452" name="Group 1041"/>
          <p:cNvGrpSpPr/>
          <p:nvPr/>
        </p:nvGrpSpPr>
        <p:grpSpPr>
          <a:xfrm>
            <a:off x="1041400" y="2012950"/>
            <a:ext cx="7900988" cy="1992313"/>
            <a:chOff x="656" y="1268"/>
            <a:chExt cx="4977" cy="1255"/>
          </a:xfrm>
        </p:grpSpPr>
        <p:grpSp>
          <p:nvGrpSpPr>
            <p:cNvPr id="58453" name="Group 1029"/>
            <p:cNvGrpSpPr/>
            <p:nvPr/>
          </p:nvGrpSpPr>
          <p:grpSpPr>
            <a:xfrm>
              <a:off x="656" y="1268"/>
              <a:ext cx="4809" cy="1255"/>
              <a:chOff x="404" y="937"/>
              <a:chExt cx="5050" cy="1747"/>
            </a:xfrm>
          </p:grpSpPr>
          <p:graphicFrame>
            <p:nvGraphicFramePr>
              <p:cNvPr id="58454" name="Object 1030"/>
              <p:cNvGraphicFramePr>
                <a:graphicFrameLocks noChangeAspect="1"/>
              </p:cNvGraphicFramePr>
              <p:nvPr/>
            </p:nvGraphicFramePr>
            <p:xfrm>
              <a:off x="2971" y="1269"/>
              <a:ext cx="2483" cy="932"/>
            </p:xfrm>
            <a:graphic>
              <a:graphicData uri="http://schemas.openxmlformats.org/presentationml/2006/ole">
                <mc:AlternateContent xmlns:mc="http://schemas.openxmlformats.org/markup-compatibility/2006">
                  <mc:Choice xmlns:v="urn:schemas-microsoft-com:vml" Requires="v">
                    <p:oleObj r:id="rId3" imgW="3943350" imgH="1476375" progId="MgxDesigner">
                      <p:embed/>
                    </p:oleObj>
                  </mc:Choice>
                  <mc:Fallback>
                    <p:oleObj r:id="rId3" imgW="3943350" imgH="1476375" progId="MgxDesigner">
                      <p:embed/>
                      <p:pic>
                        <p:nvPicPr>
                          <p:cNvPr id="0" name="图片 3077"/>
                          <p:cNvPicPr/>
                          <p:nvPr/>
                        </p:nvPicPr>
                        <p:blipFill>
                          <a:blip r:embed="rId4"/>
                          <a:stretch>
                            <a:fillRect/>
                          </a:stretch>
                        </p:blipFill>
                        <p:spPr>
                          <a:xfrm>
                            <a:off x="2971" y="1269"/>
                            <a:ext cx="2483" cy="932"/>
                          </a:xfrm>
                          <a:prstGeom prst="rect">
                            <a:avLst/>
                          </a:prstGeom>
                          <a:noFill/>
                          <a:ln w="38100">
                            <a:noFill/>
                            <a:miter/>
                          </a:ln>
                        </p:spPr>
                      </p:pic>
                    </p:oleObj>
                  </mc:Fallback>
                </mc:AlternateContent>
              </a:graphicData>
            </a:graphic>
          </p:graphicFrame>
          <p:grpSp>
            <p:nvGrpSpPr>
              <p:cNvPr id="58455" name="Group 1031"/>
              <p:cNvGrpSpPr/>
              <p:nvPr/>
            </p:nvGrpSpPr>
            <p:grpSpPr>
              <a:xfrm>
                <a:off x="1867" y="989"/>
                <a:ext cx="744" cy="562"/>
                <a:chOff x="1872" y="1400"/>
                <a:chExt cx="744" cy="562"/>
              </a:xfrm>
            </p:grpSpPr>
            <p:graphicFrame>
              <p:nvGraphicFramePr>
                <p:cNvPr id="58456" name="Object 1032"/>
                <p:cNvGraphicFramePr>
                  <a:graphicFrameLocks noChangeAspect="1"/>
                </p:cNvGraphicFramePr>
                <p:nvPr/>
              </p:nvGraphicFramePr>
              <p:xfrm>
                <a:off x="2024" y="1839"/>
                <a:ext cx="327" cy="73"/>
              </p:xfrm>
              <a:graphic>
                <a:graphicData uri="http://schemas.openxmlformats.org/presentationml/2006/ole">
                  <mc:AlternateContent xmlns:mc="http://schemas.openxmlformats.org/markup-compatibility/2006">
                    <mc:Choice xmlns:v="urn:schemas-microsoft-com:vml" Requires="v">
                      <p:oleObj r:id="rId5" imgW="6350" imgH="6350" progId="MgxDesigner">
                        <p:embed/>
                      </p:oleObj>
                    </mc:Choice>
                    <mc:Fallback>
                      <p:oleObj r:id="rId5" imgW="6350" imgH="6350" progId="MgxDesigner">
                        <p:embed/>
                        <p:pic>
                          <p:nvPicPr>
                            <p:cNvPr id="0" name="图片 3076"/>
                            <p:cNvPicPr/>
                            <p:nvPr/>
                          </p:nvPicPr>
                          <p:blipFill>
                            <a:blip r:embed="rId6"/>
                            <a:stretch>
                              <a:fillRect/>
                            </a:stretch>
                          </p:blipFill>
                          <p:spPr>
                            <a:xfrm>
                              <a:off x="2024" y="1839"/>
                              <a:ext cx="327" cy="73"/>
                            </a:xfrm>
                            <a:prstGeom prst="rect">
                              <a:avLst/>
                            </a:prstGeom>
                            <a:noFill/>
                            <a:ln w="38100">
                              <a:noFill/>
                              <a:miter/>
                            </a:ln>
                          </p:spPr>
                        </p:pic>
                      </p:oleObj>
                    </mc:Fallback>
                  </mc:AlternateContent>
                </a:graphicData>
              </a:graphic>
            </p:graphicFrame>
            <p:sp>
              <p:nvSpPr>
                <p:cNvPr id="37905" name="Text Box 1033"/>
                <p:cNvSpPr txBox="1"/>
                <p:nvPr/>
              </p:nvSpPr>
              <p:spPr>
                <a:xfrm>
                  <a:off x="1872" y="1400"/>
                  <a:ext cx="744" cy="562"/>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defTabSz="762000" eaLnBrk="1" fontAlgn="base" hangingPunct="1">
                    <a:spcBef>
                      <a:spcPct val="0"/>
                    </a:spcBef>
                    <a:buClrTx/>
                    <a:buNone/>
                  </a:pPr>
                  <a:r>
                    <a:rPr lang="en-US" altLang="zh-TW" sz="3600" strike="noStrike" noProof="1">
                      <a:latin typeface="Arial" panose="020B0604020202020204" pitchFamily="34" charset="0"/>
                      <a:ea typeface="MingLiU" pitchFamily="49" charset="-120"/>
                      <a:cs typeface="+mn-cs"/>
                    </a:rPr>
                    <a:t>SDS</a:t>
                  </a:r>
                  <a:endParaRPr lang="en-US" altLang="zh-TW" sz="3600" strike="noStrike" noProof="1">
                    <a:latin typeface="Arial" panose="020B0604020202020204" pitchFamily="34" charset="0"/>
                    <a:ea typeface="MingLiU" pitchFamily="49" charset="-120"/>
                  </a:endParaRPr>
                </a:p>
              </p:txBody>
            </p:sp>
          </p:grpSp>
          <p:grpSp>
            <p:nvGrpSpPr>
              <p:cNvPr id="58458" name="Group 1034"/>
              <p:cNvGrpSpPr/>
              <p:nvPr/>
            </p:nvGrpSpPr>
            <p:grpSpPr>
              <a:xfrm>
                <a:off x="1819" y="1916"/>
                <a:ext cx="804" cy="768"/>
                <a:chOff x="1824" y="2327"/>
                <a:chExt cx="804" cy="768"/>
              </a:xfrm>
            </p:grpSpPr>
            <p:sp>
              <p:nvSpPr>
                <p:cNvPr id="37902" name="AutoShape 1035"/>
                <p:cNvSpPr/>
                <p:nvPr/>
              </p:nvSpPr>
              <p:spPr>
                <a:xfrm>
                  <a:off x="2024" y="2327"/>
                  <a:ext cx="336" cy="291"/>
                </a:xfrm>
                <a:prstGeom prst="triangle">
                  <a:avLst>
                    <a:gd name="adj" fmla="val 50000"/>
                  </a:avLst>
                </a:prstGeom>
                <a:noFill/>
                <a:ln w="76200" cap="flat" cmpd="sng">
                  <a:solidFill>
                    <a:schemeClr val="hlink"/>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37903" name="Text Box 1036"/>
                <p:cNvSpPr txBox="1"/>
                <p:nvPr/>
              </p:nvSpPr>
              <p:spPr>
                <a:xfrm>
                  <a:off x="1824" y="2640"/>
                  <a:ext cx="804" cy="455"/>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defTabSz="762000" eaLnBrk="1" fontAlgn="base" hangingPunct="1">
                    <a:spcBef>
                      <a:spcPct val="0"/>
                    </a:spcBef>
                    <a:buClrTx/>
                    <a:buNone/>
                  </a:pPr>
                  <a:r>
                    <a:rPr lang="en-US" altLang="zh-TW" sz="2800" strike="noStrike" noProof="1">
                      <a:solidFill>
                        <a:schemeClr val="hlink"/>
                      </a:solidFill>
                      <a:latin typeface="Arial" panose="020B0604020202020204" pitchFamily="34" charset="0"/>
                      <a:ea typeface="MingLiU" pitchFamily="49" charset="-120"/>
                      <a:cs typeface="+mn-cs"/>
                    </a:rPr>
                    <a:t>boiling</a:t>
                  </a:r>
                  <a:endParaRPr lang="en-US" altLang="zh-TW" sz="2800" strike="noStrike" noProof="1">
                    <a:solidFill>
                      <a:schemeClr val="hlink"/>
                    </a:solidFill>
                    <a:latin typeface="Arial" panose="020B0604020202020204" pitchFamily="34" charset="0"/>
                    <a:ea typeface="MingLiU" pitchFamily="49" charset="-120"/>
                  </a:endParaRPr>
                </a:p>
              </p:txBody>
            </p:sp>
          </p:grpSp>
          <p:sp>
            <p:nvSpPr>
              <p:cNvPr id="37900" name="AutoShape 1037"/>
              <p:cNvSpPr/>
              <p:nvPr/>
            </p:nvSpPr>
            <p:spPr>
              <a:xfrm>
                <a:off x="1827" y="1572"/>
                <a:ext cx="816" cy="240"/>
              </a:xfrm>
              <a:prstGeom prst="rightArrow">
                <a:avLst>
                  <a:gd name="adj1" fmla="val 50000"/>
                  <a:gd name="adj2" fmla="val 72800"/>
                </a:avLst>
              </a:prstGeom>
              <a:solidFill>
                <a:schemeClr val="bg2"/>
              </a:solidFill>
              <a:ln w="12700">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58462" name="Freeform 1038"/>
              <p:cNvSpPr/>
              <p:nvPr/>
            </p:nvSpPr>
            <p:spPr>
              <a:xfrm>
                <a:off x="404" y="937"/>
                <a:ext cx="1180" cy="1290"/>
              </a:xfrm>
              <a:custGeom>
                <a:avLst/>
                <a:gdLst/>
                <a:ahLst/>
                <a:cxnLst>
                  <a:cxn ang="0">
                    <a:pos x="27" y="633"/>
                  </a:cxn>
                  <a:cxn ang="0">
                    <a:pos x="167" y="465"/>
                  </a:cxn>
                  <a:cxn ang="0">
                    <a:pos x="388" y="273"/>
                  </a:cxn>
                  <a:cxn ang="0">
                    <a:pos x="642" y="273"/>
                  </a:cxn>
                  <a:cxn ang="0">
                    <a:pos x="930" y="364"/>
                  </a:cxn>
                  <a:cxn ang="0">
                    <a:pos x="959" y="671"/>
                  </a:cxn>
                  <a:cxn ang="0">
                    <a:pos x="830" y="1108"/>
                  </a:cxn>
                  <a:cxn ang="0">
                    <a:pos x="681" y="1228"/>
                  </a:cxn>
                  <a:cxn ang="0">
                    <a:pos x="551" y="1141"/>
                  </a:cxn>
                  <a:cxn ang="0">
                    <a:pos x="585" y="618"/>
                  </a:cxn>
                  <a:cxn ang="0">
                    <a:pos x="638" y="167"/>
                  </a:cxn>
                  <a:cxn ang="0">
                    <a:pos x="422" y="18"/>
                  </a:cxn>
                  <a:cxn ang="0">
                    <a:pos x="119" y="61"/>
                  </a:cxn>
                  <a:cxn ang="0">
                    <a:pos x="18" y="282"/>
                  </a:cxn>
                  <a:cxn ang="0">
                    <a:pos x="225" y="493"/>
                  </a:cxn>
                  <a:cxn ang="0">
                    <a:pos x="690" y="575"/>
                  </a:cxn>
                  <a:cxn ang="0">
                    <a:pos x="1050" y="585"/>
                  </a:cxn>
                  <a:cxn ang="0">
                    <a:pos x="1175" y="661"/>
                  </a:cxn>
                  <a:cxn ang="0">
                    <a:pos x="1079" y="825"/>
                  </a:cxn>
                  <a:cxn ang="0">
                    <a:pos x="748" y="935"/>
                  </a:cxn>
                  <a:cxn ang="0">
                    <a:pos x="460" y="1050"/>
                  </a:cxn>
                  <a:cxn ang="0">
                    <a:pos x="311" y="1180"/>
                  </a:cxn>
                  <a:cxn ang="0">
                    <a:pos x="42" y="1045"/>
                  </a:cxn>
                  <a:cxn ang="0">
                    <a:pos x="220" y="786"/>
                  </a:cxn>
                  <a:cxn ang="0">
                    <a:pos x="738" y="834"/>
                  </a:cxn>
                  <a:cxn ang="0">
                    <a:pos x="1041" y="1045"/>
                  </a:cxn>
                  <a:cxn ang="0">
                    <a:pos x="1017" y="1204"/>
                  </a:cxn>
                  <a:cxn ang="0">
                    <a:pos x="868" y="1290"/>
                  </a:cxn>
                </a:cxnLst>
                <a:rect l="0" t="0" r="0" b="0"/>
                <a:pathLst>
                  <a:path w="1180" h="1290">
                    <a:moveTo>
                      <a:pt x="27" y="633"/>
                    </a:moveTo>
                    <a:cubicBezTo>
                      <a:pt x="67" y="579"/>
                      <a:pt x="107" y="525"/>
                      <a:pt x="167" y="465"/>
                    </a:cubicBezTo>
                    <a:cubicBezTo>
                      <a:pt x="227" y="405"/>
                      <a:pt x="309" y="305"/>
                      <a:pt x="388" y="273"/>
                    </a:cubicBezTo>
                    <a:cubicBezTo>
                      <a:pt x="467" y="241"/>
                      <a:pt x="552" y="258"/>
                      <a:pt x="642" y="273"/>
                    </a:cubicBezTo>
                    <a:cubicBezTo>
                      <a:pt x="732" y="288"/>
                      <a:pt x="877" y="298"/>
                      <a:pt x="930" y="364"/>
                    </a:cubicBezTo>
                    <a:cubicBezTo>
                      <a:pt x="983" y="430"/>
                      <a:pt x="976" y="547"/>
                      <a:pt x="959" y="671"/>
                    </a:cubicBezTo>
                    <a:cubicBezTo>
                      <a:pt x="942" y="795"/>
                      <a:pt x="876" y="1015"/>
                      <a:pt x="830" y="1108"/>
                    </a:cubicBezTo>
                    <a:cubicBezTo>
                      <a:pt x="784" y="1201"/>
                      <a:pt x="727" y="1223"/>
                      <a:pt x="681" y="1228"/>
                    </a:cubicBezTo>
                    <a:cubicBezTo>
                      <a:pt x="635" y="1233"/>
                      <a:pt x="567" y="1243"/>
                      <a:pt x="551" y="1141"/>
                    </a:cubicBezTo>
                    <a:cubicBezTo>
                      <a:pt x="535" y="1039"/>
                      <a:pt x="570" y="780"/>
                      <a:pt x="585" y="618"/>
                    </a:cubicBezTo>
                    <a:cubicBezTo>
                      <a:pt x="600" y="456"/>
                      <a:pt x="665" y="267"/>
                      <a:pt x="638" y="167"/>
                    </a:cubicBezTo>
                    <a:cubicBezTo>
                      <a:pt x="611" y="67"/>
                      <a:pt x="508" y="36"/>
                      <a:pt x="422" y="18"/>
                    </a:cubicBezTo>
                    <a:cubicBezTo>
                      <a:pt x="336" y="0"/>
                      <a:pt x="186" y="17"/>
                      <a:pt x="119" y="61"/>
                    </a:cubicBezTo>
                    <a:cubicBezTo>
                      <a:pt x="52" y="105"/>
                      <a:pt x="0" y="210"/>
                      <a:pt x="18" y="282"/>
                    </a:cubicBezTo>
                    <a:cubicBezTo>
                      <a:pt x="36" y="354"/>
                      <a:pt x="113" y="444"/>
                      <a:pt x="225" y="493"/>
                    </a:cubicBezTo>
                    <a:cubicBezTo>
                      <a:pt x="337" y="542"/>
                      <a:pt x="553" y="560"/>
                      <a:pt x="690" y="575"/>
                    </a:cubicBezTo>
                    <a:cubicBezTo>
                      <a:pt x="827" y="590"/>
                      <a:pt x="969" y="571"/>
                      <a:pt x="1050" y="585"/>
                    </a:cubicBezTo>
                    <a:cubicBezTo>
                      <a:pt x="1131" y="599"/>
                      <a:pt x="1170" y="621"/>
                      <a:pt x="1175" y="661"/>
                    </a:cubicBezTo>
                    <a:cubicBezTo>
                      <a:pt x="1180" y="701"/>
                      <a:pt x="1150" y="779"/>
                      <a:pt x="1079" y="825"/>
                    </a:cubicBezTo>
                    <a:cubicBezTo>
                      <a:pt x="1008" y="871"/>
                      <a:pt x="851" y="898"/>
                      <a:pt x="748" y="935"/>
                    </a:cubicBezTo>
                    <a:cubicBezTo>
                      <a:pt x="645" y="972"/>
                      <a:pt x="533" y="1009"/>
                      <a:pt x="460" y="1050"/>
                    </a:cubicBezTo>
                    <a:cubicBezTo>
                      <a:pt x="391" y="1077"/>
                      <a:pt x="416" y="1108"/>
                      <a:pt x="311" y="1180"/>
                    </a:cubicBezTo>
                    <a:cubicBezTo>
                      <a:pt x="206" y="1252"/>
                      <a:pt x="59" y="1116"/>
                      <a:pt x="42" y="1045"/>
                    </a:cubicBezTo>
                    <a:cubicBezTo>
                      <a:pt x="27" y="979"/>
                      <a:pt x="104" y="821"/>
                      <a:pt x="220" y="786"/>
                    </a:cubicBezTo>
                    <a:cubicBezTo>
                      <a:pt x="336" y="751"/>
                      <a:pt x="601" y="791"/>
                      <a:pt x="738" y="834"/>
                    </a:cubicBezTo>
                    <a:cubicBezTo>
                      <a:pt x="875" y="877"/>
                      <a:pt x="995" y="983"/>
                      <a:pt x="1041" y="1045"/>
                    </a:cubicBezTo>
                    <a:cubicBezTo>
                      <a:pt x="1087" y="1107"/>
                      <a:pt x="1046" y="1163"/>
                      <a:pt x="1017" y="1204"/>
                    </a:cubicBezTo>
                    <a:cubicBezTo>
                      <a:pt x="988" y="1245"/>
                      <a:pt x="899" y="1272"/>
                      <a:pt x="868" y="1290"/>
                    </a:cubicBezTo>
                  </a:path>
                </a:pathLst>
              </a:custGeom>
              <a:noFill/>
              <a:ln w="152400" cap="flat" cmpd="sng">
                <a:solidFill>
                  <a:srgbClr val="3399FF"/>
                </a:solidFill>
                <a:prstDash val="solid"/>
                <a:round/>
                <a:headEnd type="none" w="med" len="med"/>
                <a:tailEnd type="none" w="med" len="med"/>
              </a:ln>
            </p:spPr>
            <p:txBody>
              <a:bodyPr/>
              <a:lstStyle/>
              <a:p>
                <a:endParaRPr lang="zh-CN" altLang="en-US"/>
              </a:p>
            </p:txBody>
          </p:sp>
        </p:grpSp>
        <p:graphicFrame>
          <p:nvGraphicFramePr>
            <p:cNvPr id="58463" name="Object 1039"/>
            <p:cNvGraphicFramePr>
              <a:graphicFrameLocks noChangeAspect="1"/>
            </p:cNvGraphicFramePr>
            <p:nvPr/>
          </p:nvGraphicFramePr>
          <p:xfrm>
            <a:off x="3016" y="1699"/>
            <a:ext cx="2617" cy="416"/>
          </p:xfrm>
          <a:graphic>
            <a:graphicData uri="http://schemas.openxmlformats.org/presentationml/2006/ole">
              <mc:AlternateContent xmlns:mc="http://schemas.openxmlformats.org/markup-compatibility/2006">
                <mc:Choice xmlns:v="urn:schemas-microsoft-com:vml" Requires="v">
                  <p:oleObj r:id="rId7" imgW="4352925" imgH="695325" progId="MgxDesigner">
                    <p:embed/>
                  </p:oleObj>
                </mc:Choice>
                <mc:Fallback>
                  <p:oleObj r:id="rId7" imgW="4352925" imgH="695325" progId="MgxDesigner">
                    <p:embed/>
                    <p:pic>
                      <p:nvPicPr>
                        <p:cNvPr id="0" name="图片 3075"/>
                        <p:cNvPicPr/>
                        <p:nvPr/>
                      </p:nvPicPr>
                      <p:blipFill>
                        <a:blip r:embed="rId8"/>
                        <a:stretch>
                          <a:fillRect/>
                        </a:stretch>
                      </p:blipFill>
                      <p:spPr>
                        <a:xfrm>
                          <a:off x="3016" y="1699"/>
                          <a:ext cx="2617" cy="416"/>
                        </a:xfrm>
                        <a:prstGeom prst="rect">
                          <a:avLst/>
                        </a:prstGeom>
                        <a:noFill/>
                        <a:ln w="38100">
                          <a:noFill/>
                          <a:miter/>
                        </a:ln>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0"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SDS-PAGE Principles</a:t>
            </a:r>
          </a:p>
        </p:txBody>
      </p:sp>
      <p:pic>
        <p:nvPicPr>
          <p:cNvPr id="60418" name="Picture 3" descr="work5"/>
          <p:cNvPicPr>
            <a:picLocks noChangeAspect="1"/>
          </p:cNvPicPr>
          <p:nvPr/>
        </p:nvPicPr>
        <p:blipFill>
          <a:blip r:embed="rId3"/>
          <a:stretch>
            <a:fillRect/>
          </a:stretch>
        </p:blipFill>
        <p:spPr>
          <a:xfrm>
            <a:off x="1371600" y="2133600"/>
            <a:ext cx="6629400" cy="3556000"/>
          </a:xfrm>
          <a:prstGeom prst="rect">
            <a:avLst/>
          </a:prstGeom>
          <a:noFill/>
          <a:ln w="9525">
            <a:noFill/>
          </a:ln>
        </p:spPr>
      </p:pic>
      <p:sp>
        <p:nvSpPr>
          <p:cNvPr id="38916" name="Text Box 4"/>
          <p:cNvSpPr txBox="1"/>
          <p:nvPr/>
        </p:nvSpPr>
        <p:spPr>
          <a:xfrm>
            <a:off x="517525" y="2373313"/>
            <a:ext cx="165100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2000" b="1" strike="noStrike" noProof="1">
                <a:latin typeface="Arial" panose="020B0604020202020204" pitchFamily="34" charset="0"/>
                <a:ea typeface="+mn-ea"/>
                <a:cs typeface="+mn-cs"/>
              </a:rPr>
              <a:t>Loading Gel</a:t>
            </a:r>
            <a:endParaRPr lang="en-US" altLang="zh-CN" sz="2000" b="1" strike="noStrike" noProof="1">
              <a:latin typeface="Arial" panose="020B0604020202020204" pitchFamily="34" charset="0"/>
            </a:endParaRPr>
          </a:p>
        </p:txBody>
      </p:sp>
      <p:sp>
        <p:nvSpPr>
          <p:cNvPr id="38917" name="Text Box 5"/>
          <p:cNvSpPr txBox="1"/>
          <p:nvPr/>
        </p:nvSpPr>
        <p:spPr>
          <a:xfrm>
            <a:off x="558800" y="3641725"/>
            <a:ext cx="169386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2000" b="1" strike="noStrike" noProof="1">
                <a:latin typeface="Arial" panose="020B0604020202020204" pitchFamily="34" charset="0"/>
                <a:ea typeface="+mn-ea"/>
                <a:cs typeface="+mn-cs"/>
              </a:rPr>
              <a:t>Running Gel</a:t>
            </a:r>
            <a:endParaRPr lang="en-US" altLang="zh-CN" sz="2000" b="1" strike="noStrike" noProof="1">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p:nvPr/>
        </p:nvSpPr>
        <p:spPr>
          <a:xfrm>
            <a:off x="1468755" y="333375"/>
            <a:ext cx="7675245" cy="519430"/>
          </a:xfrm>
          <a:prstGeom prst="rect">
            <a:avLst/>
          </a:prstGeom>
          <a:noFill/>
          <a:ln w="12700">
            <a:noFill/>
          </a:ln>
        </p:spPr>
        <p:txBody>
          <a:bodyPr wrap="squar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457200" lvl="0" indent="-457200" defTabSz="762000" eaLnBrk="1" fontAlgn="base" hangingPunct="1">
              <a:buClr>
                <a:srgbClr val="CC00CC"/>
              </a:buClr>
              <a:buNone/>
            </a:pPr>
            <a:r>
              <a:rPr lang="en-US" altLang="zh-TW" sz="2800" strike="noStrike" noProof="1">
                <a:solidFill>
                  <a:srgbClr val="0070C0"/>
                </a:solidFill>
                <a:latin typeface="Arial" panose="020B0604020202020204" pitchFamily="34" charset="0"/>
                <a:ea typeface="DFKai-SB" pitchFamily="65" charset="-120"/>
                <a:cs typeface="+mn-cs"/>
              </a:rPr>
              <a:t>Estimating the molecular weight of a protein</a:t>
            </a:r>
          </a:p>
        </p:txBody>
      </p:sp>
      <p:pic>
        <p:nvPicPr>
          <p:cNvPr id="62466" name="Picture 3" descr="figure-03-20a"/>
          <p:cNvPicPr>
            <a:picLocks noChangeAspect="1"/>
          </p:cNvPicPr>
          <p:nvPr/>
        </p:nvPicPr>
        <p:blipFill>
          <a:blip r:embed="rId3"/>
          <a:stretch>
            <a:fillRect/>
          </a:stretch>
        </p:blipFill>
        <p:spPr>
          <a:xfrm>
            <a:off x="406400" y="1143000"/>
            <a:ext cx="4437063" cy="5484813"/>
          </a:xfrm>
          <a:prstGeom prst="rect">
            <a:avLst/>
          </a:prstGeom>
          <a:noFill/>
          <a:ln w="9525">
            <a:noFill/>
          </a:ln>
        </p:spPr>
      </p:pic>
      <p:pic>
        <p:nvPicPr>
          <p:cNvPr id="62467" name="Picture 4" descr="figure-03-20b"/>
          <p:cNvPicPr>
            <a:picLocks noChangeAspect="1"/>
          </p:cNvPicPr>
          <p:nvPr/>
        </p:nvPicPr>
        <p:blipFill>
          <a:blip r:embed="rId4"/>
          <a:stretch>
            <a:fillRect/>
          </a:stretch>
        </p:blipFill>
        <p:spPr>
          <a:xfrm>
            <a:off x="5011738" y="1143000"/>
            <a:ext cx="3702050" cy="4876800"/>
          </a:xfrm>
          <a:prstGeom prst="rect">
            <a:avLst/>
          </a:prstGeom>
          <a:noFill/>
          <a:ln w="9525">
            <a:noFill/>
          </a:ln>
        </p:spPr>
      </p:pic>
    </p:spTree>
  </p:cSld>
  <p:clrMapOvr>
    <a:masterClrMapping/>
  </p:clrMapOvr>
  <p:transition advClick="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769745" y="523240"/>
          <a:ext cx="5996940" cy="3491865"/>
        </p:xfrm>
        <a:graphic>
          <a:graphicData uri="http://schemas.openxmlformats.org/drawingml/2006/table">
            <a:tbl>
              <a:tblPr firstRow="1" bandRow="1">
                <a:tableStyleId>{5C22544A-7EE6-4342-B048-85BDC9FD1C3A}</a:tableStyleId>
              </a:tblPr>
              <a:tblGrid>
                <a:gridCol w="3093720">
                  <a:extLst>
                    <a:ext uri="{9D8B030D-6E8A-4147-A177-3AD203B41FA5}">
                      <a16:colId xmlns:a16="http://schemas.microsoft.com/office/drawing/2014/main" val="20000"/>
                    </a:ext>
                  </a:extLst>
                </a:gridCol>
                <a:gridCol w="2903220">
                  <a:extLst>
                    <a:ext uri="{9D8B030D-6E8A-4147-A177-3AD203B41FA5}">
                      <a16:colId xmlns:a16="http://schemas.microsoft.com/office/drawing/2014/main" val="20001"/>
                    </a:ext>
                  </a:extLst>
                </a:gridCol>
              </a:tblGrid>
              <a:tr h="793115">
                <a:tc>
                  <a:txBody>
                    <a:bodyPr/>
                    <a:lstStyle/>
                    <a:p>
                      <a:pPr algn="ctr"/>
                      <a:r>
                        <a:rPr lang="en-US" altLang="zh-CN" sz="1800" dirty="0">
                          <a:sym typeface="+mn-ea"/>
                        </a:rPr>
                        <a:t>Concentration</a:t>
                      </a:r>
                      <a:endParaRPr lang="zh-CN" altLang="en-US" sz="1800" dirty="0">
                        <a:sym typeface="+mn-ea"/>
                      </a:endParaRPr>
                    </a:p>
                    <a:p>
                      <a:pPr algn="ctr"/>
                      <a:r>
                        <a:rPr lang="en-US" altLang="zh-CN" sz="1800" dirty="0"/>
                        <a:t>of </a:t>
                      </a:r>
                      <a:r>
                        <a:rPr sz="1800" dirty="0"/>
                        <a:t>acrylamide</a:t>
                      </a:r>
                      <a:r>
                        <a:rPr lang="zh-CN" altLang="en-US" sz="1800" dirty="0"/>
                        <a:t>（</a:t>
                      </a:r>
                      <a:r>
                        <a:rPr lang="en-US" altLang="zh-CN" sz="1800" dirty="0"/>
                        <a:t>%</a:t>
                      </a:r>
                      <a:r>
                        <a:rPr lang="zh-CN" altLang="en-US" sz="1800" dirty="0"/>
                        <a:t>）</a:t>
                      </a:r>
                    </a:p>
                  </a:txBody>
                  <a:tcPr marT="45724" marB="45724" anchor="ctr"/>
                </a:tc>
                <a:tc>
                  <a:txBody>
                    <a:bodyPr/>
                    <a:lstStyle/>
                    <a:p>
                      <a:pPr algn="ctr"/>
                      <a:r>
                        <a:rPr lang="zh-CN" altLang="en-US" sz="1800" dirty="0"/>
                        <a:t>Resolution Range of Separating </a:t>
                      </a:r>
                      <a:r>
                        <a:rPr lang="en-US" altLang="zh-CN" sz="1800" dirty="0"/>
                        <a:t>Gel</a:t>
                      </a:r>
                      <a:r>
                        <a:rPr lang="zh-CN" altLang="en-US" sz="1800" dirty="0"/>
                        <a:t>（</a:t>
                      </a:r>
                      <a:r>
                        <a:rPr lang="en-US" altLang="zh-CN" sz="1800" dirty="0" err="1"/>
                        <a:t>kD</a:t>
                      </a:r>
                      <a:r>
                        <a:rPr lang="zh-CN" altLang="en-US" sz="1800" dirty="0"/>
                        <a:t>）</a:t>
                      </a:r>
                    </a:p>
                  </a:txBody>
                  <a:tcPr marT="45724" marB="45724" anchor="ctr"/>
                </a:tc>
                <a:extLst>
                  <a:ext uri="{0D108BD9-81ED-4DB2-BD59-A6C34878D82A}">
                    <a16:rowId xmlns:a16="http://schemas.microsoft.com/office/drawing/2014/main" val="10000"/>
                  </a:ext>
                </a:extLst>
              </a:tr>
              <a:tr h="591185">
                <a:tc>
                  <a:txBody>
                    <a:bodyPr/>
                    <a:lstStyle/>
                    <a:p>
                      <a:pPr algn="ctr"/>
                      <a:r>
                        <a:rPr lang="en-US" altLang="zh-CN" sz="1800" dirty="0"/>
                        <a:t>15</a:t>
                      </a:r>
                    </a:p>
                  </a:txBody>
                  <a:tcPr marT="45724" marB="45724" anchor="ctr"/>
                </a:tc>
                <a:tc>
                  <a:txBody>
                    <a:bodyPr/>
                    <a:lstStyle/>
                    <a:p>
                      <a:pPr algn="ctr"/>
                      <a:r>
                        <a:rPr lang="en-US" sz="1800" dirty="0"/>
                        <a:t>15-45</a:t>
                      </a:r>
                    </a:p>
                  </a:txBody>
                  <a:tcPr marT="45724" marB="45724" anchor="ctr"/>
                </a:tc>
                <a:extLst>
                  <a:ext uri="{0D108BD9-81ED-4DB2-BD59-A6C34878D82A}">
                    <a16:rowId xmlns:a16="http://schemas.microsoft.com/office/drawing/2014/main" val="10001"/>
                  </a:ext>
                </a:extLst>
              </a:tr>
              <a:tr h="537210">
                <a:tc>
                  <a:txBody>
                    <a:bodyPr/>
                    <a:lstStyle/>
                    <a:p>
                      <a:pPr algn="ctr"/>
                      <a:r>
                        <a:rPr lang="en-US" altLang="zh-CN" sz="1800" dirty="0"/>
                        <a:t>12.5</a:t>
                      </a:r>
                    </a:p>
                  </a:txBody>
                  <a:tcPr marT="45724" marB="45724" anchor="ctr"/>
                </a:tc>
                <a:tc>
                  <a:txBody>
                    <a:bodyPr/>
                    <a:lstStyle/>
                    <a:p>
                      <a:pPr algn="ctr"/>
                      <a:r>
                        <a:rPr lang="en-US" altLang="zh-CN" sz="1800" dirty="0"/>
                        <a:t>15-65</a:t>
                      </a:r>
                    </a:p>
                  </a:txBody>
                  <a:tcPr marT="45724" marB="45724" anchor="ctr"/>
                </a:tc>
                <a:extLst>
                  <a:ext uri="{0D108BD9-81ED-4DB2-BD59-A6C34878D82A}">
                    <a16:rowId xmlns:a16="http://schemas.microsoft.com/office/drawing/2014/main" val="10002"/>
                  </a:ext>
                </a:extLst>
              </a:tr>
              <a:tr h="537845">
                <a:tc>
                  <a:txBody>
                    <a:bodyPr/>
                    <a:lstStyle/>
                    <a:p>
                      <a:pPr algn="ctr"/>
                      <a:r>
                        <a:rPr lang="en-US" altLang="zh-CN" sz="1800" dirty="0"/>
                        <a:t>10</a:t>
                      </a:r>
                    </a:p>
                  </a:txBody>
                  <a:tcPr marT="45724" marB="45724" anchor="ctr"/>
                </a:tc>
                <a:tc>
                  <a:txBody>
                    <a:bodyPr/>
                    <a:lstStyle/>
                    <a:p>
                      <a:pPr algn="ctr"/>
                      <a:r>
                        <a:rPr lang="en-US" altLang="zh-CN" sz="1800" dirty="0"/>
                        <a:t>18-75</a:t>
                      </a:r>
                    </a:p>
                  </a:txBody>
                  <a:tcPr marT="45724" marB="45724" anchor="ctr"/>
                </a:tc>
                <a:extLst>
                  <a:ext uri="{0D108BD9-81ED-4DB2-BD59-A6C34878D82A}">
                    <a16:rowId xmlns:a16="http://schemas.microsoft.com/office/drawing/2014/main" val="10003"/>
                  </a:ext>
                </a:extLst>
              </a:tr>
              <a:tr h="564515">
                <a:tc>
                  <a:txBody>
                    <a:bodyPr/>
                    <a:lstStyle/>
                    <a:p>
                      <a:pPr algn="ctr"/>
                      <a:r>
                        <a:rPr lang="en-US" altLang="zh-CN" sz="1800" dirty="0"/>
                        <a:t>7.5</a:t>
                      </a:r>
                    </a:p>
                  </a:txBody>
                  <a:tcPr marT="45724" marB="45724" anchor="ctr"/>
                </a:tc>
                <a:tc>
                  <a:txBody>
                    <a:bodyPr/>
                    <a:lstStyle/>
                    <a:p>
                      <a:pPr algn="ctr"/>
                      <a:r>
                        <a:rPr lang="en-US" sz="1800" dirty="0"/>
                        <a:t>30-120</a:t>
                      </a:r>
                    </a:p>
                  </a:txBody>
                  <a:tcPr marT="45724" marB="45724" anchor="ctr"/>
                </a:tc>
                <a:extLst>
                  <a:ext uri="{0D108BD9-81ED-4DB2-BD59-A6C34878D82A}">
                    <a16:rowId xmlns:a16="http://schemas.microsoft.com/office/drawing/2014/main" val="10004"/>
                  </a:ext>
                </a:extLst>
              </a:tr>
              <a:tr h="467995">
                <a:tc>
                  <a:txBody>
                    <a:bodyPr/>
                    <a:lstStyle/>
                    <a:p>
                      <a:pPr algn="ctr"/>
                      <a:r>
                        <a:rPr lang="en-US" altLang="zh-CN" sz="1800" dirty="0"/>
                        <a:t>5.0</a:t>
                      </a:r>
                    </a:p>
                  </a:txBody>
                  <a:tcPr marT="45724" marB="45724" anchor="ctr"/>
                </a:tc>
                <a:tc>
                  <a:txBody>
                    <a:bodyPr/>
                    <a:lstStyle/>
                    <a:p>
                      <a:pPr algn="ctr"/>
                      <a:r>
                        <a:rPr lang="en-US" sz="1800" dirty="0"/>
                        <a:t>60-212</a:t>
                      </a:r>
                    </a:p>
                  </a:txBody>
                  <a:tcPr marT="45724" marB="45724" anchor="ct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 name="墨迹 3">
                <a:extLst>
                  <a:ext uri="{FF2B5EF4-FFF2-40B4-BE49-F238E27FC236}">
                    <a16:creationId xmlns:a16="http://schemas.microsoft.com/office/drawing/2014/main" id="{6D13CB1F-7D5E-4C27-9251-A370F678CF24}"/>
                  </a:ext>
                </a:extLst>
              </p14:cNvPr>
              <p14:cNvContentPartPr/>
              <p14:nvPr/>
            </p14:nvContentPartPr>
            <p14:xfrm>
              <a:off x="1615230" y="-159630"/>
              <a:ext cx="4026600" cy="1371600"/>
            </p14:xfrm>
          </p:contentPart>
        </mc:Choice>
        <mc:Fallback xmlns="">
          <p:pic>
            <p:nvPicPr>
              <p:cNvPr id="4" name="墨迹 3">
                <a:extLst>
                  <a:ext uri="{FF2B5EF4-FFF2-40B4-BE49-F238E27FC236}">
                    <a16:creationId xmlns:a16="http://schemas.microsoft.com/office/drawing/2014/main" id="{6D13CB1F-7D5E-4C27-9251-A370F678CF24}"/>
                  </a:ext>
                </a:extLst>
              </p:cNvPr>
              <p:cNvPicPr/>
              <p:nvPr/>
            </p:nvPicPr>
            <p:blipFill>
              <a:blip r:embed="rId3"/>
              <a:stretch>
                <a:fillRect/>
              </a:stretch>
            </p:blipFill>
            <p:spPr>
              <a:xfrm>
                <a:off x="1552590" y="-222630"/>
                <a:ext cx="4152240" cy="149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5" name="墨迹 4">
                <a:extLst>
                  <a:ext uri="{FF2B5EF4-FFF2-40B4-BE49-F238E27FC236}">
                    <a16:creationId xmlns:a16="http://schemas.microsoft.com/office/drawing/2014/main" id="{F74C238C-3D87-4DF4-8C82-DA4CF3196058}"/>
                  </a:ext>
                </a:extLst>
              </p14:cNvPr>
              <p14:cNvContentPartPr/>
              <p14:nvPr/>
            </p14:nvContentPartPr>
            <p14:xfrm>
              <a:off x="1261350" y="1372200"/>
              <a:ext cx="4569840" cy="1104480"/>
            </p14:xfrm>
          </p:contentPart>
        </mc:Choice>
        <mc:Fallback xmlns="">
          <p:pic>
            <p:nvPicPr>
              <p:cNvPr id="5" name="墨迹 4">
                <a:extLst>
                  <a:ext uri="{FF2B5EF4-FFF2-40B4-BE49-F238E27FC236}">
                    <a16:creationId xmlns:a16="http://schemas.microsoft.com/office/drawing/2014/main" id="{F74C238C-3D87-4DF4-8C82-DA4CF3196058}"/>
                  </a:ext>
                </a:extLst>
              </p:cNvPr>
              <p:cNvPicPr/>
              <p:nvPr/>
            </p:nvPicPr>
            <p:blipFill>
              <a:blip r:embed="rId5"/>
              <a:stretch>
                <a:fillRect/>
              </a:stretch>
            </p:blipFill>
            <p:spPr>
              <a:xfrm>
                <a:off x="1198710" y="1309560"/>
                <a:ext cx="4695480" cy="123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 name="墨迹 5">
                <a:extLst>
                  <a:ext uri="{FF2B5EF4-FFF2-40B4-BE49-F238E27FC236}">
                    <a16:creationId xmlns:a16="http://schemas.microsoft.com/office/drawing/2014/main" id="{572A41F3-D621-4D17-A291-8F69D3E74FA5}"/>
                  </a:ext>
                </a:extLst>
              </p14:cNvPr>
              <p14:cNvContentPartPr/>
              <p14:nvPr/>
            </p14:nvContentPartPr>
            <p14:xfrm>
              <a:off x="4119750" y="1578120"/>
              <a:ext cx="1971000" cy="846000"/>
            </p14:xfrm>
          </p:contentPart>
        </mc:Choice>
        <mc:Fallback xmlns="">
          <p:pic>
            <p:nvPicPr>
              <p:cNvPr id="6" name="墨迹 5">
                <a:extLst>
                  <a:ext uri="{FF2B5EF4-FFF2-40B4-BE49-F238E27FC236}">
                    <a16:creationId xmlns:a16="http://schemas.microsoft.com/office/drawing/2014/main" id="{572A41F3-D621-4D17-A291-8F69D3E74FA5}"/>
                  </a:ext>
                </a:extLst>
              </p:cNvPr>
              <p:cNvPicPr/>
              <p:nvPr/>
            </p:nvPicPr>
            <p:blipFill>
              <a:blip r:embed="rId7"/>
              <a:stretch>
                <a:fillRect/>
              </a:stretch>
            </p:blipFill>
            <p:spPr>
              <a:xfrm>
                <a:off x="4057110" y="1515480"/>
                <a:ext cx="2096640" cy="971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
            <p14:nvContentPartPr>
              <p14:cNvPr id="7" name="墨迹 6">
                <a:extLst>
                  <a:ext uri="{FF2B5EF4-FFF2-40B4-BE49-F238E27FC236}">
                    <a16:creationId xmlns:a16="http://schemas.microsoft.com/office/drawing/2014/main" id="{86999D6E-CDBC-4C60-AC57-1DEA2E9350E0}"/>
                  </a:ext>
                </a:extLst>
              </p14:cNvPr>
              <p14:cNvContentPartPr/>
              <p14:nvPr/>
            </p14:nvContentPartPr>
            <p14:xfrm>
              <a:off x="29070" y="2630040"/>
              <a:ext cx="5790240" cy="1460160"/>
            </p14:xfrm>
          </p:contentPart>
        </mc:Choice>
        <mc:Fallback>
          <p:pic>
            <p:nvPicPr>
              <p:cNvPr id="7" name="墨迹 6">
                <a:extLst>
                  <a:ext uri="{FF2B5EF4-FFF2-40B4-BE49-F238E27FC236}">
                    <a16:creationId xmlns:a16="http://schemas.microsoft.com/office/drawing/2014/main" id="{86999D6E-CDBC-4C60-AC57-1DEA2E9350E0}"/>
                  </a:ext>
                </a:extLst>
              </p:cNvPr>
              <p:cNvPicPr/>
              <p:nvPr/>
            </p:nvPicPr>
            <p:blipFill>
              <a:blip r:embed="rId9"/>
              <a:stretch>
                <a:fillRect/>
              </a:stretch>
            </p:blipFill>
            <p:spPr>
              <a:xfrm>
                <a:off x="-33934" y="2567040"/>
                <a:ext cx="5915888" cy="1585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
            <p14:nvContentPartPr>
              <p14:cNvPr id="8" name="墨迹 7">
                <a:extLst>
                  <a:ext uri="{FF2B5EF4-FFF2-40B4-BE49-F238E27FC236}">
                    <a16:creationId xmlns:a16="http://schemas.microsoft.com/office/drawing/2014/main" id="{CABD99DE-5850-436F-8CF1-C5C2498C69E3}"/>
                  </a:ext>
                </a:extLst>
              </p14:cNvPr>
              <p14:cNvContentPartPr/>
              <p14:nvPr/>
            </p14:nvContentPartPr>
            <p14:xfrm>
              <a:off x="102004" y="4046553"/>
              <a:ext cx="5957280" cy="1361880"/>
            </p14:xfrm>
          </p:contentPart>
        </mc:Choice>
        <mc:Fallback>
          <p:pic>
            <p:nvPicPr>
              <p:cNvPr id="8" name="墨迹 7">
                <a:extLst>
                  <a:ext uri="{FF2B5EF4-FFF2-40B4-BE49-F238E27FC236}">
                    <a16:creationId xmlns:a16="http://schemas.microsoft.com/office/drawing/2014/main" id="{CABD99DE-5850-436F-8CF1-C5C2498C69E3}"/>
                  </a:ext>
                </a:extLst>
              </p:cNvPr>
              <p:cNvPicPr/>
              <p:nvPr/>
            </p:nvPicPr>
            <p:blipFill>
              <a:blip r:embed="rId11"/>
              <a:stretch>
                <a:fillRect/>
              </a:stretch>
            </p:blipFill>
            <p:spPr>
              <a:xfrm>
                <a:off x="39004" y="3983553"/>
                <a:ext cx="6082920" cy="1487520"/>
              </a:xfrm>
              <a:prstGeom prst="rect">
                <a:avLst/>
              </a:prstGeom>
            </p:spPr>
          </p:pic>
        </mc:Fallback>
      </mc:AlternateContent>
      <p:grpSp>
        <p:nvGrpSpPr>
          <p:cNvPr id="18" name="组合 17">
            <a:extLst>
              <a:ext uri="{FF2B5EF4-FFF2-40B4-BE49-F238E27FC236}">
                <a16:creationId xmlns:a16="http://schemas.microsoft.com/office/drawing/2014/main" id="{D6D03595-76C2-4A5B-A5FA-FD0F80C65329}"/>
              </a:ext>
            </a:extLst>
          </p:cNvPr>
          <p:cNvGrpSpPr/>
          <p:nvPr/>
        </p:nvGrpSpPr>
        <p:grpSpPr>
          <a:xfrm>
            <a:off x="6663870" y="-101640"/>
            <a:ext cx="2395440" cy="1598040"/>
            <a:chOff x="6663870" y="-101640"/>
            <a:chExt cx="2395440" cy="1598040"/>
          </a:xfrm>
        </p:grpSpPr>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9" name="墨迹 8">
                  <a:extLst>
                    <a:ext uri="{FF2B5EF4-FFF2-40B4-BE49-F238E27FC236}">
                      <a16:creationId xmlns:a16="http://schemas.microsoft.com/office/drawing/2014/main" id="{F6280551-D491-46A2-938B-FDE26D73C8C0}"/>
                    </a:ext>
                  </a:extLst>
                </p14:cNvPr>
                <p14:cNvContentPartPr/>
                <p14:nvPr/>
              </p14:nvContentPartPr>
              <p14:xfrm>
                <a:off x="6663870" y="-101640"/>
                <a:ext cx="1450800" cy="1598040"/>
              </p14:xfrm>
            </p:contentPart>
          </mc:Choice>
          <mc:Fallback xmlns="">
            <p:pic>
              <p:nvPicPr>
                <p:cNvPr id="9" name="墨迹 8">
                  <a:extLst>
                    <a:ext uri="{FF2B5EF4-FFF2-40B4-BE49-F238E27FC236}">
                      <a16:creationId xmlns:a16="http://schemas.microsoft.com/office/drawing/2014/main" id="{F6280551-D491-46A2-938B-FDE26D73C8C0}"/>
                    </a:ext>
                  </a:extLst>
                </p:cNvPr>
                <p:cNvPicPr/>
                <p:nvPr/>
              </p:nvPicPr>
              <p:blipFill>
                <a:blip r:embed="rId13"/>
                <a:stretch>
                  <a:fillRect/>
                </a:stretch>
              </p:blipFill>
              <p:spPr>
                <a:xfrm>
                  <a:off x="6601230" y="-164280"/>
                  <a:ext cx="1576440" cy="172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0" name="墨迹 9">
                  <a:extLst>
                    <a:ext uri="{FF2B5EF4-FFF2-40B4-BE49-F238E27FC236}">
                      <a16:creationId xmlns:a16="http://schemas.microsoft.com/office/drawing/2014/main" id="{381CD47B-C49B-4A19-8C45-BB4CF505BA4B}"/>
                    </a:ext>
                  </a:extLst>
                </p14:cNvPr>
                <p14:cNvContentPartPr/>
                <p14:nvPr/>
              </p14:nvContentPartPr>
              <p14:xfrm>
                <a:off x="7950870" y="5640"/>
                <a:ext cx="29520" cy="680040"/>
              </p14:xfrm>
            </p:contentPart>
          </mc:Choice>
          <mc:Fallback xmlns="">
            <p:pic>
              <p:nvPicPr>
                <p:cNvPr id="10" name="墨迹 9">
                  <a:extLst>
                    <a:ext uri="{FF2B5EF4-FFF2-40B4-BE49-F238E27FC236}">
                      <a16:creationId xmlns:a16="http://schemas.microsoft.com/office/drawing/2014/main" id="{381CD47B-C49B-4A19-8C45-BB4CF505BA4B}"/>
                    </a:ext>
                  </a:extLst>
                </p:cNvPr>
                <p:cNvPicPr/>
                <p:nvPr/>
              </p:nvPicPr>
              <p:blipFill>
                <a:blip r:embed="rId15"/>
                <a:stretch>
                  <a:fillRect/>
                </a:stretch>
              </p:blipFill>
              <p:spPr>
                <a:xfrm>
                  <a:off x="7887870" y="-57360"/>
                  <a:ext cx="155160" cy="805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1" name="墨迹 10">
                  <a:extLst>
                    <a:ext uri="{FF2B5EF4-FFF2-40B4-BE49-F238E27FC236}">
                      <a16:creationId xmlns:a16="http://schemas.microsoft.com/office/drawing/2014/main" id="{CB1522B1-9D8C-464E-BA59-18FFDCB5A1A3}"/>
                    </a:ext>
                  </a:extLst>
                </p14:cNvPr>
                <p14:cNvContentPartPr/>
                <p14:nvPr/>
              </p14:nvContentPartPr>
              <p14:xfrm>
                <a:off x="8029710" y="180960"/>
                <a:ext cx="53280" cy="724320"/>
              </p14:xfrm>
            </p:contentPart>
          </mc:Choice>
          <mc:Fallback xmlns="">
            <p:pic>
              <p:nvPicPr>
                <p:cNvPr id="11" name="墨迹 10">
                  <a:extLst>
                    <a:ext uri="{FF2B5EF4-FFF2-40B4-BE49-F238E27FC236}">
                      <a16:creationId xmlns:a16="http://schemas.microsoft.com/office/drawing/2014/main" id="{CB1522B1-9D8C-464E-BA59-18FFDCB5A1A3}"/>
                    </a:ext>
                  </a:extLst>
                </p:cNvPr>
                <p:cNvPicPr/>
                <p:nvPr/>
              </p:nvPicPr>
              <p:blipFill>
                <a:blip r:embed="rId17"/>
                <a:stretch>
                  <a:fillRect/>
                </a:stretch>
              </p:blipFill>
              <p:spPr>
                <a:xfrm>
                  <a:off x="7966710" y="118320"/>
                  <a:ext cx="178920" cy="84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2" name="墨迹 11">
                  <a:extLst>
                    <a:ext uri="{FF2B5EF4-FFF2-40B4-BE49-F238E27FC236}">
                      <a16:creationId xmlns:a16="http://schemas.microsoft.com/office/drawing/2014/main" id="{D8D921A2-E580-4086-9946-AACE46867C6F}"/>
                    </a:ext>
                  </a:extLst>
                </p14:cNvPr>
                <p14:cNvContentPartPr/>
                <p14:nvPr/>
              </p14:nvContentPartPr>
              <p14:xfrm>
                <a:off x="8120790" y="226680"/>
                <a:ext cx="56160" cy="1092600"/>
              </p14:xfrm>
            </p:contentPart>
          </mc:Choice>
          <mc:Fallback xmlns="">
            <p:pic>
              <p:nvPicPr>
                <p:cNvPr id="12" name="墨迹 11">
                  <a:extLst>
                    <a:ext uri="{FF2B5EF4-FFF2-40B4-BE49-F238E27FC236}">
                      <a16:creationId xmlns:a16="http://schemas.microsoft.com/office/drawing/2014/main" id="{D8D921A2-E580-4086-9946-AACE46867C6F}"/>
                    </a:ext>
                  </a:extLst>
                </p:cNvPr>
                <p:cNvPicPr/>
                <p:nvPr/>
              </p:nvPicPr>
              <p:blipFill>
                <a:blip r:embed="rId19"/>
                <a:stretch>
                  <a:fillRect/>
                </a:stretch>
              </p:blipFill>
              <p:spPr>
                <a:xfrm>
                  <a:off x="8058150" y="163680"/>
                  <a:ext cx="181800" cy="121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3" name="墨迹 12">
                  <a:extLst>
                    <a:ext uri="{FF2B5EF4-FFF2-40B4-BE49-F238E27FC236}">
                      <a16:creationId xmlns:a16="http://schemas.microsoft.com/office/drawing/2014/main" id="{5D2A6BD2-FBB4-4536-B657-B6475E84097E}"/>
                    </a:ext>
                  </a:extLst>
                </p14:cNvPr>
                <p14:cNvContentPartPr/>
                <p14:nvPr/>
              </p14:nvContentPartPr>
              <p14:xfrm>
                <a:off x="8154270" y="24720"/>
                <a:ext cx="35280" cy="1335240"/>
              </p14:xfrm>
            </p:contentPart>
          </mc:Choice>
          <mc:Fallback xmlns="">
            <p:pic>
              <p:nvPicPr>
                <p:cNvPr id="13" name="墨迹 12">
                  <a:extLst>
                    <a:ext uri="{FF2B5EF4-FFF2-40B4-BE49-F238E27FC236}">
                      <a16:creationId xmlns:a16="http://schemas.microsoft.com/office/drawing/2014/main" id="{5D2A6BD2-FBB4-4536-B657-B6475E84097E}"/>
                    </a:ext>
                  </a:extLst>
                </p:cNvPr>
                <p:cNvPicPr/>
                <p:nvPr/>
              </p:nvPicPr>
              <p:blipFill>
                <a:blip r:embed="rId21"/>
                <a:stretch>
                  <a:fillRect/>
                </a:stretch>
              </p:blipFill>
              <p:spPr>
                <a:xfrm>
                  <a:off x="8091270" y="-37920"/>
                  <a:ext cx="160920" cy="146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4" name="墨迹 13">
                  <a:extLst>
                    <a:ext uri="{FF2B5EF4-FFF2-40B4-BE49-F238E27FC236}">
                      <a16:creationId xmlns:a16="http://schemas.microsoft.com/office/drawing/2014/main" id="{FEDD03A8-763D-4B5A-B622-FFDD9531F01A}"/>
                    </a:ext>
                  </a:extLst>
                </p14:cNvPr>
                <p14:cNvContentPartPr/>
                <p14:nvPr/>
              </p14:nvContentPartPr>
              <p14:xfrm>
                <a:off x="8217270" y="-9120"/>
                <a:ext cx="578880" cy="1316880"/>
              </p14:xfrm>
            </p:contentPart>
          </mc:Choice>
          <mc:Fallback xmlns="">
            <p:pic>
              <p:nvPicPr>
                <p:cNvPr id="14" name="墨迹 13">
                  <a:extLst>
                    <a:ext uri="{FF2B5EF4-FFF2-40B4-BE49-F238E27FC236}">
                      <a16:creationId xmlns:a16="http://schemas.microsoft.com/office/drawing/2014/main" id="{FEDD03A8-763D-4B5A-B622-FFDD9531F01A}"/>
                    </a:ext>
                  </a:extLst>
                </p:cNvPr>
                <p:cNvPicPr/>
                <p:nvPr/>
              </p:nvPicPr>
              <p:blipFill>
                <a:blip r:embed="rId23"/>
                <a:stretch>
                  <a:fillRect/>
                </a:stretch>
              </p:blipFill>
              <p:spPr>
                <a:xfrm>
                  <a:off x="8154630" y="-71760"/>
                  <a:ext cx="704520" cy="144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5" name="墨迹 14">
                  <a:extLst>
                    <a:ext uri="{FF2B5EF4-FFF2-40B4-BE49-F238E27FC236}">
                      <a16:creationId xmlns:a16="http://schemas.microsoft.com/office/drawing/2014/main" id="{619DC6A3-83EF-40BD-A6AB-2E0A095D3E0A}"/>
                    </a:ext>
                  </a:extLst>
                </p14:cNvPr>
                <p14:cNvContentPartPr/>
                <p14:nvPr/>
              </p14:nvContentPartPr>
              <p14:xfrm>
                <a:off x="8804790" y="158280"/>
                <a:ext cx="235800" cy="1025280"/>
              </p14:xfrm>
            </p:contentPart>
          </mc:Choice>
          <mc:Fallback xmlns="">
            <p:pic>
              <p:nvPicPr>
                <p:cNvPr id="15" name="墨迹 14">
                  <a:extLst>
                    <a:ext uri="{FF2B5EF4-FFF2-40B4-BE49-F238E27FC236}">
                      <a16:creationId xmlns:a16="http://schemas.microsoft.com/office/drawing/2014/main" id="{619DC6A3-83EF-40BD-A6AB-2E0A095D3E0A}"/>
                    </a:ext>
                  </a:extLst>
                </p:cNvPr>
                <p:cNvPicPr/>
                <p:nvPr/>
              </p:nvPicPr>
              <p:blipFill>
                <a:blip r:embed="rId25"/>
                <a:stretch>
                  <a:fillRect/>
                </a:stretch>
              </p:blipFill>
              <p:spPr>
                <a:xfrm>
                  <a:off x="8742150" y="95640"/>
                  <a:ext cx="361440" cy="1150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17" name="墨迹 16">
                  <a:extLst>
                    <a:ext uri="{FF2B5EF4-FFF2-40B4-BE49-F238E27FC236}">
                      <a16:creationId xmlns:a16="http://schemas.microsoft.com/office/drawing/2014/main" id="{6C381144-CB3A-4094-B81E-F6002AE050D8}"/>
                    </a:ext>
                  </a:extLst>
                </p14:cNvPr>
                <p14:cNvContentPartPr/>
                <p14:nvPr/>
              </p14:nvContentPartPr>
              <p14:xfrm>
                <a:off x="8778870" y="338280"/>
                <a:ext cx="280440" cy="900000"/>
              </p14:xfrm>
            </p:contentPart>
          </mc:Choice>
          <mc:Fallback xmlns="">
            <p:pic>
              <p:nvPicPr>
                <p:cNvPr id="17" name="墨迹 16">
                  <a:extLst>
                    <a:ext uri="{FF2B5EF4-FFF2-40B4-BE49-F238E27FC236}">
                      <a16:creationId xmlns:a16="http://schemas.microsoft.com/office/drawing/2014/main" id="{6C381144-CB3A-4094-B81E-F6002AE050D8}"/>
                    </a:ext>
                  </a:extLst>
                </p:cNvPr>
                <p:cNvPicPr/>
                <p:nvPr/>
              </p:nvPicPr>
              <p:blipFill>
                <a:blip r:embed="rId27"/>
                <a:stretch>
                  <a:fillRect/>
                </a:stretch>
              </p:blipFill>
              <p:spPr>
                <a:xfrm>
                  <a:off x="8716230" y="275640"/>
                  <a:ext cx="406080" cy="10256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19" name="墨迹 18">
                <a:extLst>
                  <a:ext uri="{FF2B5EF4-FFF2-40B4-BE49-F238E27FC236}">
                    <a16:creationId xmlns:a16="http://schemas.microsoft.com/office/drawing/2014/main" id="{F6726E1C-253A-4DD4-A81F-ECCC5DCE8352}"/>
                  </a:ext>
                </a:extLst>
              </p14:cNvPr>
              <p14:cNvContentPartPr/>
              <p14:nvPr/>
            </p14:nvContentPartPr>
            <p14:xfrm>
              <a:off x="6315390" y="1283640"/>
              <a:ext cx="2737440" cy="1415520"/>
            </p14:xfrm>
          </p:contentPart>
        </mc:Choice>
        <mc:Fallback xmlns="">
          <p:pic>
            <p:nvPicPr>
              <p:cNvPr id="19" name="墨迹 18">
                <a:extLst>
                  <a:ext uri="{FF2B5EF4-FFF2-40B4-BE49-F238E27FC236}">
                    <a16:creationId xmlns:a16="http://schemas.microsoft.com/office/drawing/2014/main" id="{F6726E1C-253A-4DD4-A81F-ECCC5DCE8352}"/>
                  </a:ext>
                </a:extLst>
              </p:cNvPr>
              <p:cNvPicPr/>
              <p:nvPr/>
            </p:nvPicPr>
            <p:blipFill>
              <a:blip r:embed="rId29"/>
              <a:stretch>
                <a:fillRect/>
              </a:stretch>
            </p:blipFill>
            <p:spPr>
              <a:xfrm>
                <a:off x="6252390" y="1220640"/>
                <a:ext cx="2863080" cy="154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20" name="墨迹 19">
                <a:extLst>
                  <a:ext uri="{FF2B5EF4-FFF2-40B4-BE49-F238E27FC236}">
                    <a16:creationId xmlns:a16="http://schemas.microsoft.com/office/drawing/2014/main" id="{BF612111-AF72-4D3A-9794-8A7982A45B2A}"/>
                  </a:ext>
                </a:extLst>
              </p14:cNvPr>
              <p14:cNvContentPartPr/>
              <p14:nvPr/>
            </p14:nvContentPartPr>
            <p14:xfrm>
              <a:off x="6398910" y="2651640"/>
              <a:ext cx="2724120" cy="1554120"/>
            </p14:xfrm>
          </p:contentPart>
        </mc:Choice>
        <mc:Fallback xmlns="">
          <p:pic>
            <p:nvPicPr>
              <p:cNvPr id="20" name="墨迹 19">
                <a:extLst>
                  <a:ext uri="{FF2B5EF4-FFF2-40B4-BE49-F238E27FC236}">
                    <a16:creationId xmlns:a16="http://schemas.microsoft.com/office/drawing/2014/main" id="{BF612111-AF72-4D3A-9794-8A7982A45B2A}"/>
                  </a:ext>
                </a:extLst>
              </p:cNvPr>
              <p:cNvPicPr/>
              <p:nvPr/>
            </p:nvPicPr>
            <p:blipFill>
              <a:blip r:embed="rId31"/>
              <a:stretch>
                <a:fillRect/>
              </a:stretch>
            </p:blipFill>
            <p:spPr>
              <a:xfrm>
                <a:off x="6336270" y="2589000"/>
                <a:ext cx="2849760" cy="167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21" name="墨迹 20">
                <a:extLst>
                  <a:ext uri="{FF2B5EF4-FFF2-40B4-BE49-F238E27FC236}">
                    <a16:creationId xmlns:a16="http://schemas.microsoft.com/office/drawing/2014/main" id="{D2B8C356-8349-4D0D-A720-C634B5731FEC}"/>
                  </a:ext>
                </a:extLst>
              </p14:cNvPr>
              <p14:cNvContentPartPr/>
              <p14:nvPr/>
            </p14:nvContentPartPr>
            <p14:xfrm>
              <a:off x="6429150" y="4125480"/>
              <a:ext cx="2703960" cy="1640520"/>
            </p14:xfrm>
          </p:contentPart>
        </mc:Choice>
        <mc:Fallback xmlns="">
          <p:pic>
            <p:nvPicPr>
              <p:cNvPr id="21" name="墨迹 20">
                <a:extLst>
                  <a:ext uri="{FF2B5EF4-FFF2-40B4-BE49-F238E27FC236}">
                    <a16:creationId xmlns:a16="http://schemas.microsoft.com/office/drawing/2014/main" id="{D2B8C356-8349-4D0D-A720-C634B5731FEC}"/>
                  </a:ext>
                </a:extLst>
              </p:cNvPr>
              <p:cNvPicPr/>
              <p:nvPr/>
            </p:nvPicPr>
            <p:blipFill>
              <a:blip r:embed="rId33"/>
              <a:stretch>
                <a:fillRect/>
              </a:stretch>
            </p:blipFill>
            <p:spPr>
              <a:xfrm>
                <a:off x="6366510" y="4062840"/>
                <a:ext cx="2829600" cy="1766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墨迹 21">
                <a:extLst>
                  <a:ext uri="{FF2B5EF4-FFF2-40B4-BE49-F238E27FC236}">
                    <a16:creationId xmlns:a16="http://schemas.microsoft.com/office/drawing/2014/main" id="{182ACA24-54B6-4534-9078-73B2EA4858D2}"/>
                  </a:ext>
                </a:extLst>
              </p14:cNvPr>
              <p14:cNvContentPartPr/>
              <p14:nvPr/>
            </p14:nvContentPartPr>
            <p14:xfrm>
              <a:off x="146430" y="1792320"/>
              <a:ext cx="758880" cy="604440"/>
            </p14:xfrm>
          </p:contentPart>
        </mc:Choice>
        <mc:Fallback xmlns="">
          <p:pic>
            <p:nvPicPr>
              <p:cNvPr id="22" name="墨迹 21">
                <a:extLst>
                  <a:ext uri="{FF2B5EF4-FFF2-40B4-BE49-F238E27FC236}">
                    <a16:creationId xmlns:a16="http://schemas.microsoft.com/office/drawing/2014/main" id="{182ACA24-54B6-4534-9078-73B2EA4858D2}"/>
                  </a:ext>
                </a:extLst>
              </p:cNvPr>
              <p:cNvPicPr/>
              <p:nvPr/>
            </p:nvPicPr>
            <p:blipFill>
              <a:blip r:embed="rId35"/>
              <a:stretch>
                <a:fillRect/>
              </a:stretch>
            </p:blipFill>
            <p:spPr>
              <a:xfrm>
                <a:off x="128430" y="1774680"/>
                <a:ext cx="794520" cy="640080"/>
              </a:xfrm>
              <a:prstGeom prst="rect">
                <a:avLst/>
              </a:prstGeom>
            </p:spPr>
          </p:pic>
        </mc:Fallback>
      </mc:AlternateContent>
    </p:spTree>
    <p:extLst>
      <p:ext uri="{BB962C8B-B14F-4D97-AF65-F5344CB8AC3E}">
        <p14:creationId xmlns:p14="http://schemas.microsoft.com/office/powerpoint/2010/main" val="158204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0"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SDS-PAGE for 2D GE</a:t>
            </a:r>
          </a:p>
        </p:txBody>
      </p:sp>
      <p:grpSp>
        <p:nvGrpSpPr>
          <p:cNvPr id="65538" name="Group 3"/>
          <p:cNvGrpSpPr/>
          <p:nvPr/>
        </p:nvGrpSpPr>
        <p:grpSpPr>
          <a:xfrm>
            <a:off x="990600" y="1600200"/>
            <a:ext cx="7086600" cy="2044700"/>
            <a:chOff x="432" y="1872"/>
            <a:chExt cx="4805" cy="1279"/>
          </a:xfrm>
        </p:grpSpPr>
        <p:pic>
          <p:nvPicPr>
            <p:cNvPr id="65539" name="Picture 4" descr="EquiIPG"/>
            <p:cNvPicPr>
              <a:picLocks noChangeAspect="1"/>
            </p:cNvPicPr>
            <p:nvPr/>
          </p:nvPicPr>
          <p:blipFill>
            <a:blip r:embed="rId3"/>
            <a:stretch>
              <a:fillRect/>
            </a:stretch>
          </p:blipFill>
          <p:spPr>
            <a:xfrm>
              <a:off x="432" y="2268"/>
              <a:ext cx="1256" cy="699"/>
            </a:xfrm>
            <a:prstGeom prst="rect">
              <a:avLst/>
            </a:prstGeom>
            <a:noFill/>
            <a:ln w="9525">
              <a:noFill/>
            </a:ln>
          </p:spPr>
        </p:pic>
        <p:sp>
          <p:nvSpPr>
            <p:cNvPr id="41991" name="Text Box 5"/>
            <p:cNvSpPr txBox="1"/>
            <p:nvPr/>
          </p:nvSpPr>
          <p:spPr>
            <a:xfrm>
              <a:off x="641" y="2940"/>
              <a:ext cx="892" cy="21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algn="ctr" fontAlgn="base">
                <a:spcBef>
                  <a:spcPct val="0"/>
                </a:spcBef>
                <a:buClrTx/>
                <a:buNone/>
              </a:pPr>
              <a:r>
                <a:rPr lang="en-US" altLang="zh-CN" sz="1600" b="1" strike="noStrike" noProof="1">
                  <a:solidFill>
                    <a:srgbClr val="0000FF"/>
                  </a:solidFill>
                  <a:latin typeface="+mn-lt"/>
                  <a:ea typeface="+mn-ea"/>
                  <a:cs typeface="+mn-cs"/>
                </a:rPr>
                <a:t>equilibration</a:t>
              </a:r>
              <a:endParaRPr lang="en-US" altLang="zh-CN" sz="1600" b="1" strike="noStrike" noProof="1">
                <a:solidFill>
                  <a:srgbClr val="0000FF"/>
                </a:solidFill>
              </a:endParaRPr>
            </a:p>
          </p:txBody>
        </p:sp>
        <p:sp>
          <p:nvSpPr>
            <p:cNvPr id="41992" name="Text Box 6"/>
            <p:cNvSpPr txBox="1"/>
            <p:nvPr/>
          </p:nvSpPr>
          <p:spPr>
            <a:xfrm>
              <a:off x="3332" y="2940"/>
              <a:ext cx="805" cy="21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algn="ctr" fontAlgn="base">
                <a:spcBef>
                  <a:spcPct val="0"/>
                </a:spcBef>
                <a:buClrTx/>
                <a:buNone/>
              </a:pPr>
              <a:r>
                <a:rPr lang="en-US" altLang="zh-CN" sz="1600" b="1" strike="noStrike" noProof="1">
                  <a:solidFill>
                    <a:srgbClr val="0000FF"/>
                  </a:solidFill>
                  <a:latin typeface="+mn-lt"/>
                  <a:ea typeface="+mn-ea"/>
                  <a:cs typeface="+mn-cs"/>
                </a:rPr>
                <a:t>SDS-PAGE</a:t>
              </a:r>
              <a:endParaRPr lang="en-US" altLang="zh-CN" sz="1600" b="1" strike="noStrike" noProof="1">
                <a:solidFill>
                  <a:srgbClr val="0000FF"/>
                </a:solidFill>
              </a:endParaRPr>
            </a:p>
          </p:txBody>
        </p:sp>
        <p:pic>
          <p:nvPicPr>
            <p:cNvPr id="65542" name="Picture 7" descr="Page40fromAP"/>
            <p:cNvPicPr>
              <a:picLocks noChangeAspect="1"/>
            </p:cNvPicPr>
            <p:nvPr/>
          </p:nvPicPr>
          <p:blipFill>
            <a:blip r:embed="rId4"/>
            <a:stretch>
              <a:fillRect/>
            </a:stretch>
          </p:blipFill>
          <p:spPr>
            <a:xfrm>
              <a:off x="1968" y="1872"/>
              <a:ext cx="3269" cy="1068"/>
            </a:xfrm>
            <a:prstGeom prst="rect">
              <a:avLst/>
            </a:prstGeom>
            <a:noFill/>
            <a:ln w="9525">
              <a:noFill/>
            </a:ln>
          </p:spPr>
        </p:pic>
      </p:grpSp>
      <p:pic>
        <p:nvPicPr>
          <p:cNvPr id="65543" name="Picture 8" descr="ettdalt-01"/>
          <p:cNvPicPr>
            <a:picLocks noChangeAspect="1"/>
          </p:cNvPicPr>
          <p:nvPr/>
        </p:nvPicPr>
        <p:blipFill>
          <a:blip r:embed="rId5"/>
          <a:stretch>
            <a:fillRect/>
          </a:stretch>
        </p:blipFill>
        <p:spPr>
          <a:xfrm>
            <a:off x="2057400" y="4003675"/>
            <a:ext cx="2286000" cy="1839913"/>
          </a:xfrm>
          <a:prstGeom prst="rect">
            <a:avLst/>
          </a:prstGeom>
          <a:noFill/>
          <a:ln w="9525">
            <a:noFill/>
          </a:ln>
        </p:spPr>
      </p:pic>
      <p:pic>
        <p:nvPicPr>
          <p:cNvPr id="65544" name="Picture 9" descr="edstep6-01"/>
          <p:cNvPicPr>
            <a:picLocks noChangeAspect="1"/>
          </p:cNvPicPr>
          <p:nvPr/>
        </p:nvPicPr>
        <p:blipFill>
          <a:blip r:embed="rId6"/>
          <a:stretch>
            <a:fillRect/>
          </a:stretch>
        </p:blipFill>
        <p:spPr>
          <a:xfrm>
            <a:off x="4495800" y="4003675"/>
            <a:ext cx="2286000" cy="186372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TW" altLang="en-US" sz="2800" b="1" i="0" u="none" strike="noStrike" kern="0" cap="none" spc="0" normalizeH="0" baseline="0" noProof="0">
                <a:ln>
                  <a:noFill/>
                </a:ln>
                <a:solidFill>
                  <a:srgbClr val="0070C0"/>
                </a:solidFill>
                <a:effectLst>
                  <a:outerShdw blurRad="38100" dist="38100" dir="2700000" algn="tl">
                    <a:srgbClr val="000000"/>
                  </a:outerShdw>
                </a:effectLst>
                <a:uLnTx/>
                <a:uFillTx/>
                <a:latin typeface="+mj-lt"/>
                <a:ea typeface="+mj-ea"/>
                <a:cs typeface="+mj-cs"/>
              </a:rPr>
              <a:t>2-</a:t>
            </a:r>
            <a:r>
              <a:rPr kumimoji="1" lang="en-US" altLang="zh-TW" sz="2800" b="1" i="0" u="none" strike="noStrike" kern="0" cap="none" spc="0" normalizeH="0" baseline="0" noProof="0">
                <a:ln>
                  <a:noFill/>
                </a:ln>
                <a:solidFill>
                  <a:srgbClr val="0070C0"/>
                </a:solidFill>
                <a:effectLst>
                  <a:outerShdw blurRad="38100" dist="38100" dir="2700000" algn="tl">
                    <a:srgbClr val="000000"/>
                  </a:outerShdw>
                </a:effectLst>
                <a:uLnTx/>
                <a:uFillTx/>
                <a:latin typeface="+mj-lt"/>
                <a:ea typeface="+mj-ea"/>
                <a:cs typeface="+mj-cs"/>
              </a:rPr>
              <a:t>DE instruments, 2nd dimension </a:t>
            </a:r>
          </a:p>
        </p:txBody>
      </p:sp>
      <p:pic>
        <p:nvPicPr>
          <p:cNvPr id="67586" name="Picture 3"/>
          <p:cNvPicPr>
            <a:picLocks noGrp="1" noChangeAspect="1"/>
          </p:cNvPicPr>
          <p:nvPr>
            <p:ph sz="half" idx="1"/>
          </p:nvPr>
        </p:nvPicPr>
        <p:blipFill>
          <a:blip r:embed="rId3"/>
          <a:stretch>
            <a:fillRect/>
          </a:stretch>
        </p:blipFill>
        <p:spPr>
          <a:xfrm>
            <a:off x="755650" y="1412875"/>
            <a:ext cx="1562100" cy="1871663"/>
          </a:xfrm>
        </p:spPr>
      </p:pic>
      <p:pic>
        <p:nvPicPr>
          <p:cNvPr id="67587" name="Picture 4"/>
          <p:cNvPicPr>
            <a:picLocks noGrp="1" noChangeAspect="1"/>
          </p:cNvPicPr>
          <p:nvPr>
            <p:ph sz="quarter" idx="2"/>
          </p:nvPr>
        </p:nvPicPr>
        <p:blipFill>
          <a:blip r:embed="rId4"/>
          <a:stretch>
            <a:fillRect/>
          </a:stretch>
        </p:blipFill>
        <p:spPr>
          <a:xfrm>
            <a:off x="2735263" y="2449513"/>
            <a:ext cx="1892300" cy="2408237"/>
          </a:xfrm>
        </p:spPr>
      </p:pic>
      <p:pic>
        <p:nvPicPr>
          <p:cNvPr id="67588" name="Picture 5"/>
          <p:cNvPicPr>
            <a:picLocks noGrp="1" noChangeAspect="1"/>
          </p:cNvPicPr>
          <p:nvPr>
            <p:ph sz="quarter" idx="3"/>
          </p:nvPr>
        </p:nvPicPr>
        <p:blipFill>
          <a:blip r:embed="rId5"/>
          <a:stretch>
            <a:fillRect/>
          </a:stretch>
        </p:blipFill>
        <p:spPr>
          <a:xfrm>
            <a:off x="4932363" y="3184525"/>
            <a:ext cx="3960812" cy="3162300"/>
          </a:xfrm>
        </p:spPr>
      </p:pic>
      <p:sp>
        <p:nvSpPr>
          <p:cNvPr id="43014" name="Text Box 6"/>
          <p:cNvSpPr txBox="1"/>
          <p:nvPr/>
        </p:nvSpPr>
        <p:spPr>
          <a:xfrm>
            <a:off x="2916238" y="5013325"/>
            <a:ext cx="1423988"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zh-TW" altLang="en-US" sz="2000" strike="noStrike" noProof="1">
                <a:latin typeface="Arial" panose="020B0604020202020204" pitchFamily="34" charset="0"/>
                <a:ea typeface="PMingLiU" pitchFamily="18" charset="-120"/>
                <a:cs typeface="+mn-cs"/>
              </a:rPr>
              <a:t>16 </a:t>
            </a:r>
            <a:r>
              <a:rPr lang="en-US" altLang="zh-TW" sz="2000" strike="noStrike" noProof="1">
                <a:latin typeface="Arial" panose="020B0604020202020204" pitchFamily="34" charset="0"/>
                <a:ea typeface="PMingLiU" pitchFamily="18" charset="-120"/>
                <a:cs typeface="+mn-cs"/>
              </a:rPr>
              <a:t>x 16 cm</a:t>
            </a:r>
            <a:endParaRPr lang="en-US" altLang="zh-TW" sz="2000" strike="noStrike" noProof="1">
              <a:latin typeface="Arial" panose="020B0604020202020204" pitchFamily="34" charset="0"/>
              <a:ea typeface="PMingLiU" pitchFamily="18" charset="-120"/>
            </a:endParaRPr>
          </a:p>
        </p:txBody>
      </p:sp>
      <p:sp>
        <p:nvSpPr>
          <p:cNvPr id="43015" name="Text Box 7"/>
          <p:cNvSpPr txBox="1"/>
          <p:nvPr/>
        </p:nvSpPr>
        <p:spPr>
          <a:xfrm>
            <a:off x="827088" y="3429000"/>
            <a:ext cx="128270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zh-TW" altLang="en-US" sz="2000" strike="noStrike" noProof="1">
                <a:latin typeface="Arial" panose="020B0604020202020204" pitchFamily="34" charset="0"/>
                <a:ea typeface="PMingLiU" pitchFamily="18" charset="-120"/>
                <a:cs typeface="+mn-cs"/>
              </a:rPr>
              <a:t>8 </a:t>
            </a:r>
            <a:r>
              <a:rPr lang="en-US" altLang="zh-TW" sz="2000" strike="noStrike" noProof="1">
                <a:latin typeface="Arial" panose="020B0604020202020204" pitchFamily="34" charset="0"/>
                <a:ea typeface="PMingLiU" pitchFamily="18" charset="-120"/>
                <a:cs typeface="+mn-cs"/>
              </a:rPr>
              <a:t>x 10 cm</a:t>
            </a:r>
            <a:endParaRPr lang="en-US" altLang="zh-TW" sz="2000" strike="noStrike" noProof="1">
              <a:latin typeface="Arial" panose="020B0604020202020204" pitchFamily="34" charset="0"/>
              <a:ea typeface="PMingLiU" pitchFamily="18" charset="-120"/>
            </a:endParaRPr>
          </a:p>
        </p:txBody>
      </p:sp>
      <p:sp>
        <p:nvSpPr>
          <p:cNvPr id="43016" name="Text Box 8"/>
          <p:cNvSpPr txBox="1"/>
          <p:nvPr/>
        </p:nvSpPr>
        <p:spPr>
          <a:xfrm>
            <a:off x="6156325" y="2636838"/>
            <a:ext cx="1423988"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zh-TW" altLang="en-US" sz="2000" strike="noStrike" noProof="1">
                <a:latin typeface="Arial" panose="020B0604020202020204" pitchFamily="34" charset="0"/>
                <a:ea typeface="PMingLiU" pitchFamily="18" charset="-120"/>
                <a:cs typeface="+mn-cs"/>
              </a:rPr>
              <a:t>23 </a:t>
            </a:r>
            <a:r>
              <a:rPr lang="en-US" altLang="zh-TW" sz="2000" strike="noStrike" noProof="1">
                <a:latin typeface="Arial" panose="020B0604020202020204" pitchFamily="34" charset="0"/>
                <a:ea typeface="PMingLiU" pitchFamily="18" charset="-120"/>
                <a:cs typeface="+mn-cs"/>
              </a:rPr>
              <a:t>x 20 cm</a:t>
            </a:r>
            <a:endParaRPr lang="en-US" altLang="zh-TW" sz="2000" strike="noStrike" noProof="1">
              <a:latin typeface="Arial" panose="020B0604020202020204" pitchFamily="34" charset="0"/>
              <a:ea typeface="PMingLiU" pitchFamily="18" charset="-120"/>
            </a:endParaRPr>
          </a:p>
        </p:txBody>
      </p:sp>
      <p:sp>
        <p:nvSpPr>
          <p:cNvPr id="43017" name="Text Box 9"/>
          <p:cNvSpPr txBox="1"/>
          <p:nvPr/>
        </p:nvSpPr>
        <p:spPr>
          <a:xfrm>
            <a:off x="5076825" y="1557338"/>
            <a:ext cx="33718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solidFill>
                  <a:srgbClr val="FF9900"/>
                </a:solidFill>
                <a:latin typeface="Arial" panose="020B0604020202020204" pitchFamily="34" charset="0"/>
                <a:ea typeface="PMingLiU" pitchFamily="18" charset="-120"/>
                <a:cs typeface="+mn-cs"/>
              </a:rPr>
              <a:t>Amersham Biosciences</a:t>
            </a:r>
            <a:endParaRPr lang="en-US" altLang="zh-TW" sz="2400" strike="noStrike" noProof="1">
              <a:solidFill>
                <a:srgbClr val="FF9900"/>
              </a:solidFill>
              <a:latin typeface="Arial" panose="020B0604020202020204" pitchFamily="34" charset="0"/>
              <a:ea typeface="PMingLiU" pitchFamily="18" charset="-12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TW" altLang="en-US" sz="2800" b="1" i="0" u="none" strike="noStrike" kern="0" cap="none" spc="0" normalizeH="0" baseline="0" noProof="0">
                <a:ln>
                  <a:noFill/>
                </a:ln>
                <a:solidFill>
                  <a:srgbClr val="0070C0"/>
                </a:solidFill>
                <a:effectLst>
                  <a:outerShdw blurRad="38100" dist="38100" dir="2700000" algn="tl">
                    <a:srgbClr val="000000"/>
                  </a:outerShdw>
                </a:effectLst>
                <a:uLnTx/>
                <a:uFillTx/>
                <a:latin typeface="+mj-lt"/>
                <a:ea typeface="+mj-ea"/>
                <a:cs typeface="+mj-cs"/>
              </a:rPr>
              <a:t>2-</a:t>
            </a:r>
            <a:r>
              <a:rPr kumimoji="1" lang="en-US" altLang="zh-TW" sz="2800" b="1" i="0" u="none" strike="noStrike" kern="0" cap="none" spc="0" normalizeH="0" baseline="0" noProof="0">
                <a:ln>
                  <a:noFill/>
                </a:ln>
                <a:solidFill>
                  <a:srgbClr val="0070C0"/>
                </a:solidFill>
                <a:effectLst>
                  <a:outerShdw blurRad="38100" dist="38100" dir="2700000" algn="tl">
                    <a:srgbClr val="000000"/>
                  </a:outerShdw>
                </a:effectLst>
                <a:uLnTx/>
                <a:uFillTx/>
                <a:latin typeface="+mj-lt"/>
                <a:ea typeface="+mj-ea"/>
                <a:cs typeface="+mj-cs"/>
              </a:rPr>
              <a:t>DE instruments, 2nd dimension</a:t>
            </a:r>
          </a:p>
        </p:txBody>
      </p:sp>
      <p:pic>
        <p:nvPicPr>
          <p:cNvPr id="69634" name="Picture 3" descr="el_crit_cell"/>
          <p:cNvPicPr>
            <a:picLocks noGrp="1" noChangeAspect="1"/>
          </p:cNvPicPr>
          <p:nvPr>
            <p:ph sz="half" idx="1"/>
          </p:nvPr>
        </p:nvPicPr>
        <p:blipFill>
          <a:blip r:embed="rId3"/>
          <a:stretch>
            <a:fillRect/>
          </a:stretch>
        </p:blipFill>
        <p:spPr>
          <a:xfrm>
            <a:off x="539750" y="1484313"/>
            <a:ext cx="1512888" cy="1500187"/>
          </a:xfrm>
        </p:spPr>
      </p:pic>
      <p:sp>
        <p:nvSpPr>
          <p:cNvPr id="44036" name="Text Box 4"/>
          <p:cNvSpPr txBox="1"/>
          <p:nvPr/>
        </p:nvSpPr>
        <p:spPr>
          <a:xfrm>
            <a:off x="5076825" y="1557338"/>
            <a:ext cx="128746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solidFill>
                  <a:srgbClr val="FF9900"/>
                </a:solidFill>
                <a:latin typeface="Arial" panose="020B0604020202020204" pitchFamily="34" charset="0"/>
                <a:ea typeface="PMingLiU" pitchFamily="18" charset="-120"/>
                <a:cs typeface="+mn-cs"/>
              </a:rPr>
              <a:t>Bio-Rad</a:t>
            </a:r>
            <a:endParaRPr lang="en-US" altLang="zh-TW" sz="2400" strike="noStrike" noProof="1">
              <a:solidFill>
                <a:srgbClr val="FF9900"/>
              </a:solidFill>
              <a:latin typeface="Arial" panose="020B0604020202020204" pitchFamily="34" charset="0"/>
              <a:ea typeface="PMingLiU" pitchFamily="18" charset="-120"/>
            </a:endParaRPr>
          </a:p>
        </p:txBody>
      </p:sp>
      <p:pic>
        <p:nvPicPr>
          <p:cNvPr id="69636" name="Picture 5" descr="60244"/>
          <p:cNvPicPr>
            <a:picLocks noGrp="1" noChangeAspect="1"/>
          </p:cNvPicPr>
          <p:nvPr>
            <p:ph sz="quarter" idx="3"/>
          </p:nvPr>
        </p:nvPicPr>
        <p:blipFill>
          <a:blip r:embed="rId4"/>
          <a:stretch>
            <a:fillRect/>
          </a:stretch>
        </p:blipFill>
        <p:spPr>
          <a:xfrm>
            <a:off x="5219700" y="3789363"/>
            <a:ext cx="3779838" cy="2860675"/>
          </a:xfrm>
        </p:spPr>
      </p:pic>
      <p:pic>
        <p:nvPicPr>
          <p:cNvPr id="69637" name="Picture 6" descr="protean_IIxiw_combs"/>
          <p:cNvPicPr>
            <a:picLocks noGrp="1" noChangeAspect="1"/>
          </p:cNvPicPr>
          <p:nvPr>
            <p:ph sz="quarter" idx="2"/>
          </p:nvPr>
        </p:nvPicPr>
        <p:blipFill>
          <a:blip r:embed="rId5"/>
          <a:stretch>
            <a:fillRect/>
          </a:stretch>
        </p:blipFill>
        <p:spPr>
          <a:xfrm>
            <a:off x="2463800" y="2236788"/>
            <a:ext cx="2517775" cy="2211387"/>
          </a:xfrm>
        </p:spPr>
      </p:pic>
      <p:sp>
        <p:nvSpPr>
          <p:cNvPr id="310279" name="Rectangle 7"/>
          <p:cNvSpPr>
            <a:spLocks noRot="1" noChangeArrowheads="1"/>
          </p:cNvSpPr>
          <p:nvPr/>
        </p:nvSpPr>
        <p:spPr bwMode="auto">
          <a:xfrm>
            <a:off x="673100" y="493713"/>
            <a:ext cx="8229600" cy="1143000"/>
          </a:xfrm>
          <a:prstGeom prst="rect">
            <a:avLst/>
          </a:prstGeom>
          <a:noFill/>
          <a:ln w="9525">
            <a:noFill/>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3200" b="1" i="0" u="none" strike="noStrike" kern="1200" cap="none" spc="0" normalizeH="0" baseline="0" noProof="0">
              <a:ln>
                <a:noFill/>
              </a:ln>
              <a:solidFill>
                <a:srgbClr val="FFFF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5" name="Rectangle 3"/>
          <p:cNvSpPr>
            <a:spLocks noGrp="1" noChangeArrowheads="1"/>
          </p:cNvSpPr>
          <p:nvPr>
            <p:ph type="title" idx="4294967295"/>
          </p:nvPr>
        </p:nvSpPr>
        <p:spPr>
          <a:xfrm>
            <a:off x="411163" y="261938"/>
            <a:ext cx="8408988" cy="863600"/>
          </a:xfrm>
        </p:spPr>
        <p:txBody>
          <a:bodyPr wrap="square" lIns="92075" tIns="46038" rIns="92075" bIns="46038" numCol="1" anchor="ctr" anchorCtr="0" compatLnSpc="1"/>
          <a:lstStyle/>
          <a:p>
            <a:pPr marL="0" marR="0" lvl="0" indent="0" algn="ctr" defTabSz="914400" rtl="0" eaLnBrk="1" fontAlgn="base" latinLnBrk="0" hangingPunct="1">
              <a:lnSpc>
                <a:spcPct val="100000"/>
              </a:lnSpc>
              <a:spcBef>
                <a:spcPct val="20000"/>
              </a:spcBef>
              <a:spcAft>
                <a:spcPct val="0"/>
              </a:spcAft>
              <a:buClrTx/>
              <a:buSzTx/>
              <a:buFontTx/>
              <a:buNone/>
              <a:defRPr/>
            </a:pPr>
            <a:r>
              <a:rPr kumimoji="1" lang="en-US" altLang="zh-TW" sz="3200" b="1" i="0" u="none" strike="noStrike" kern="0" cap="none" spc="0" normalizeH="0" baseline="0" noProof="0">
                <a:ln>
                  <a:noFill/>
                </a:ln>
                <a:solidFill>
                  <a:schemeClr val="bg2"/>
                </a:solidFill>
                <a:effectLst>
                  <a:outerShdw blurRad="38100" dist="38100" dir="2700000" algn="tl">
                    <a:srgbClr val="C0C0C0"/>
                  </a:outerShdw>
                </a:effectLst>
                <a:uLnTx/>
                <a:uFillTx/>
                <a:latin typeface="+mj-lt"/>
                <a:ea typeface="+mj-ea"/>
                <a:cs typeface="+mj-cs"/>
              </a:rPr>
              <a:t> </a:t>
            </a:r>
            <a:r>
              <a:rPr kumimoji="1" lang="en-US" altLang="zh-TW" sz="3200" b="1" i="1" u="none" strike="noStrike" kern="0" cap="none" spc="0" normalizeH="0" baseline="0" noProof="0">
                <a:ln>
                  <a:noFill/>
                </a:ln>
                <a:solidFill>
                  <a:srgbClr val="0070C0"/>
                </a:solidFill>
                <a:effectLst>
                  <a:outerShdw blurRad="38100" dist="38100" dir="2700000" algn="tl">
                    <a:srgbClr val="C0C0C0"/>
                  </a:outerShdw>
                </a:effectLst>
                <a:uLnTx/>
                <a:uFillTx/>
                <a:latin typeface="+mj-lt"/>
                <a:ea typeface="+mj-ea"/>
                <a:cs typeface="+mj-cs"/>
              </a:rPr>
              <a:t>E. coli</a:t>
            </a:r>
            <a:r>
              <a:rPr kumimoji="1" lang="en-US" altLang="zh-TW" sz="3200" b="1" i="0" u="none" strike="noStrike" kern="0" cap="none" spc="0" normalizeH="0" baseline="0" noProof="0">
                <a:ln>
                  <a:noFill/>
                </a:ln>
                <a:solidFill>
                  <a:srgbClr val="0070C0"/>
                </a:solidFill>
                <a:effectLst>
                  <a:outerShdw blurRad="38100" dist="38100" dir="2700000" algn="tl">
                    <a:srgbClr val="C0C0C0"/>
                  </a:outerShdw>
                </a:effectLst>
                <a:uLnTx/>
                <a:uFillTx/>
                <a:latin typeface="+mj-lt"/>
                <a:ea typeface="+mj-ea"/>
                <a:cs typeface="+mj-cs"/>
              </a:rPr>
              <a:t> protein </a:t>
            </a:r>
          </a:p>
        </p:txBody>
      </p:sp>
      <p:pic>
        <p:nvPicPr>
          <p:cNvPr id="71683" name="Picture 4" descr="p7"/>
          <p:cNvPicPr>
            <a:picLocks noChangeAspect="1"/>
          </p:cNvPicPr>
          <p:nvPr/>
        </p:nvPicPr>
        <p:blipFill>
          <a:blip r:embed="rId3"/>
          <a:srcRect l="24617" t="4491" r="23837" b="38771"/>
          <a:stretch>
            <a:fillRect/>
          </a:stretch>
        </p:blipFill>
        <p:spPr>
          <a:xfrm>
            <a:off x="3563938" y="1484313"/>
            <a:ext cx="5502275" cy="4752975"/>
          </a:xfrm>
          <a:prstGeom prst="rect">
            <a:avLst/>
          </a:prstGeom>
          <a:noFill/>
          <a:ln w="9525">
            <a:noFill/>
          </a:ln>
        </p:spPr>
      </p:pic>
      <p:sp>
        <p:nvSpPr>
          <p:cNvPr id="45060" name="Text Box 5"/>
          <p:cNvSpPr txBox="1"/>
          <p:nvPr/>
        </p:nvSpPr>
        <p:spPr>
          <a:xfrm>
            <a:off x="155575" y="1611313"/>
            <a:ext cx="3408363" cy="3013075"/>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50000"/>
              </a:spcBef>
              <a:buClrTx/>
              <a:buNone/>
            </a:pPr>
            <a:r>
              <a:rPr lang="en-US" altLang="zh-TW" sz="2400" strike="noStrike" noProof="1">
                <a:solidFill>
                  <a:schemeClr val="tx1"/>
                </a:solidFill>
                <a:latin typeface="Arial" panose="020B0604020202020204" pitchFamily="34" charset="0"/>
                <a:ea typeface="PMingLiU" pitchFamily="18" charset="-120"/>
                <a:cs typeface="+mn-cs"/>
              </a:rPr>
              <a:t>Sample applied: 240 </a:t>
            </a:r>
            <a:r>
              <a:rPr lang="en-US" altLang="zh-TW" sz="2400" strike="noStrike" noProof="1">
                <a:solidFill>
                  <a:schemeClr val="tx1"/>
                </a:solidFill>
                <a:latin typeface="Symbol" panose="05050102010706020507" pitchFamily="18" charset="2"/>
                <a:ea typeface="PMingLiU" pitchFamily="18" charset="-120"/>
                <a:cs typeface="+mn-cs"/>
              </a:rPr>
              <a:t>m</a:t>
            </a:r>
            <a:r>
              <a:rPr lang="en-US" altLang="zh-TW" sz="2400" strike="noStrike" noProof="1">
                <a:solidFill>
                  <a:schemeClr val="tx1"/>
                </a:solidFill>
                <a:latin typeface="Arial" panose="020B0604020202020204" pitchFamily="34" charset="0"/>
                <a:ea typeface="PMingLiU" pitchFamily="18" charset="-120"/>
                <a:cs typeface="+mn-cs"/>
              </a:rPr>
              <a:t>g</a:t>
            </a:r>
            <a:endParaRPr lang="en-US" altLang="zh-TW" sz="2400" strike="noStrike" noProof="1">
              <a:solidFill>
                <a:schemeClr val="tx1"/>
              </a:solidFill>
              <a:latin typeface="Arial" panose="020B0604020202020204" pitchFamily="34" charset="0"/>
              <a:ea typeface="PMingLiU" pitchFamily="18" charset="-120"/>
            </a:endParaRPr>
          </a:p>
          <a:p>
            <a:pPr marL="0" lvl="0" indent="0" eaLnBrk="1" fontAlgn="base" hangingPunct="1">
              <a:spcBef>
                <a:spcPct val="50000"/>
              </a:spcBef>
              <a:buClrTx/>
              <a:buNone/>
            </a:pPr>
            <a:r>
              <a:rPr lang="en-US" altLang="zh-TW" sz="2400" strike="noStrike" noProof="1">
                <a:solidFill>
                  <a:schemeClr val="tx1"/>
                </a:solidFill>
                <a:latin typeface="Arial" panose="020B0604020202020204" pitchFamily="34" charset="0"/>
                <a:ea typeface="PMingLiU" pitchFamily="18" charset="-120"/>
                <a:cs typeface="+mn-cs"/>
              </a:rPr>
              <a:t>pH range: 4-7</a:t>
            </a:r>
            <a:endParaRPr lang="en-US" altLang="zh-TW" sz="2400" strike="noStrike" noProof="1">
              <a:solidFill>
                <a:schemeClr val="tx1"/>
              </a:solidFill>
              <a:latin typeface="Arial" panose="020B0604020202020204" pitchFamily="34" charset="0"/>
              <a:ea typeface="PMingLiU" pitchFamily="18" charset="-120"/>
            </a:endParaRPr>
          </a:p>
          <a:p>
            <a:pPr marL="0" lvl="0" indent="0" eaLnBrk="1" fontAlgn="base" hangingPunct="1">
              <a:spcBef>
                <a:spcPct val="50000"/>
              </a:spcBef>
              <a:buClrTx/>
              <a:buNone/>
            </a:pPr>
            <a:r>
              <a:rPr lang="en-US" altLang="zh-TW" sz="2400" strike="noStrike" noProof="1">
                <a:solidFill>
                  <a:schemeClr val="tx1"/>
                </a:solidFill>
                <a:latin typeface="Arial" panose="020B0604020202020204" pitchFamily="34" charset="0"/>
                <a:ea typeface="PMingLiU" pitchFamily="18" charset="-120"/>
                <a:cs typeface="+mn-cs"/>
              </a:rPr>
              <a:t>MW range: 10-120 kDa</a:t>
            </a:r>
            <a:endParaRPr lang="en-US" altLang="zh-TW" sz="2400" strike="noStrike" noProof="1">
              <a:solidFill>
                <a:schemeClr val="tx1"/>
              </a:solidFill>
              <a:latin typeface="Arial" panose="020B0604020202020204" pitchFamily="34" charset="0"/>
              <a:ea typeface="PMingLiU" pitchFamily="18" charset="-120"/>
            </a:endParaRPr>
          </a:p>
          <a:p>
            <a:pPr marL="0" lvl="0" indent="0" eaLnBrk="1" fontAlgn="base" hangingPunct="1">
              <a:spcBef>
                <a:spcPct val="50000"/>
              </a:spcBef>
              <a:buClrTx/>
              <a:buNone/>
            </a:pPr>
            <a:r>
              <a:rPr lang="en-US" altLang="zh-TW" sz="2400" strike="noStrike" noProof="1">
                <a:solidFill>
                  <a:schemeClr val="tx1"/>
                </a:solidFill>
                <a:latin typeface="Arial" panose="020B0604020202020204" pitchFamily="34" charset="0"/>
                <a:ea typeface="PMingLiU" pitchFamily="18" charset="-120"/>
                <a:cs typeface="+mn-cs"/>
              </a:rPr>
              <a:t>Silver-stained</a:t>
            </a:r>
            <a:endParaRPr lang="en-US" altLang="zh-TW" sz="2400" strike="noStrike" noProof="1">
              <a:solidFill>
                <a:schemeClr val="tx1"/>
              </a:solidFill>
              <a:latin typeface="Arial" panose="020B0604020202020204" pitchFamily="34" charset="0"/>
              <a:ea typeface="PMingLiU" pitchFamily="18" charset="-120"/>
            </a:endParaRPr>
          </a:p>
          <a:p>
            <a:pPr marL="0" lvl="0" indent="0" eaLnBrk="1" fontAlgn="base" hangingPunct="1">
              <a:spcBef>
                <a:spcPct val="50000"/>
              </a:spcBef>
              <a:buClrTx/>
              <a:buNone/>
            </a:pPr>
            <a:r>
              <a:rPr lang="en-US" altLang="zh-TW" sz="2400" strike="noStrike" noProof="1">
                <a:solidFill>
                  <a:schemeClr val="tx1"/>
                </a:solidFill>
                <a:latin typeface="Arial" panose="020B0604020202020204" pitchFamily="34" charset="0"/>
                <a:ea typeface="PMingLiU" pitchFamily="18" charset="-120"/>
                <a:cs typeface="+mn-cs"/>
              </a:rPr>
              <a:t>Scanned with laser scanner</a:t>
            </a:r>
          </a:p>
        </p:txBody>
      </p:sp>
    </p:spTree>
  </p:cSld>
  <p:clrMapOvr>
    <a:masterClrMapping/>
  </p:clrMapOvr>
  <p:transition advClick="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63" name="Rectangle 3"/>
          <p:cNvSpPr>
            <a:spLocks noGrp="1" noChangeArrowheads="1"/>
          </p:cNvSpPr>
          <p:nvPr>
            <p:ph type="title" idx="4294967295"/>
          </p:nvPr>
        </p:nvSpPr>
        <p:spPr>
          <a:xfrm>
            <a:off x="476250" y="333375"/>
            <a:ext cx="8416925" cy="792163"/>
          </a:xfrm>
        </p:spPr>
        <p:txBody>
          <a:bodyPr wrap="square" lIns="92075" tIns="46038" rIns="92075" bIns="46038" numCol="1" anchor="ctr" anchorCtr="0" compatLnSpc="1"/>
          <a:lstStyle/>
          <a:p>
            <a:pPr marL="0" marR="0" lvl="0" indent="0" algn="ctr" defTabSz="914400" rtl="0" eaLnBrk="1" fontAlgn="base" latinLnBrk="0" hangingPunct="1">
              <a:lnSpc>
                <a:spcPct val="100000"/>
              </a:lnSpc>
              <a:spcBef>
                <a:spcPct val="20000"/>
              </a:spcBef>
              <a:spcAft>
                <a:spcPct val="0"/>
              </a:spcAft>
              <a:buClrTx/>
              <a:buSzTx/>
              <a:buFontTx/>
              <a:buNone/>
              <a:defRPr/>
            </a:pPr>
            <a:r>
              <a:rPr kumimoji="1" lang="en-US" altLang="zh-TW" sz="3200" b="1" i="0" u="none" strike="noStrike" kern="0" cap="none" spc="0" normalizeH="0" baseline="0" noProof="0">
                <a:ln>
                  <a:noFill/>
                </a:ln>
                <a:solidFill>
                  <a:srgbClr val="0070C0"/>
                </a:solidFill>
                <a:effectLst>
                  <a:outerShdw blurRad="38100" dist="38100" dir="2700000" algn="tl">
                    <a:srgbClr val="C0C0C0"/>
                  </a:outerShdw>
                </a:effectLst>
                <a:uLnTx/>
                <a:uFillTx/>
                <a:latin typeface="+mj-lt"/>
                <a:ea typeface="+mj-ea"/>
                <a:cs typeface="+mj-cs"/>
              </a:rPr>
              <a:t>Mouse liver protein</a:t>
            </a:r>
          </a:p>
        </p:txBody>
      </p:sp>
      <p:pic>
        <p:nvPicPr>
          <p:cNvPr id="73731" name="Picture 4" descr="p8"/>
          <p:cNvPicPr>
            <a:picLocks noChangeAspect="1"/>
          </p:cNvPicPr>
          <p:nvPr/>
        </p:nvPicPr>
        <p:blipFill>
          <a:blip r:embed="rId3"/>
          <a:srcRect l="1631" r="407" b="1099"/>
          <a:stretch>
            <a:fillRect/>
          </a:stretch>
        </p:blipFill>
        <p:spPr>
          <a:xfrm>
            <a:off x="92075" y="1484313"/>
            <a:ext cx="8985250" cy="3789362"/>
          </a:xfrm>
          <a:prstGeom prst="rect">
            <a:avLst/>
          </a:prstGeom>
          <a:noFill/>
          <a:ln w="9525">
            <a:noFill/>
          </a:ln>
        </p:spPr>
      </p:pic>
      <p:sp>
        <p:nvSpPr>
          <p:cNvPr id="46084" name="Text Box 5"/>
          <p:cNvSpPr txBox="1"/>
          <p:nvPr/>
        </p:nvSpPr>
        <p:spPr>
          <a:xfrm>
            <a:off x="155575" y="5445125"/>
            <a:ext cx="8832850" cy="460375"/>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50000"/>
              </a:spcBef>
              <a:buClrTx/>
              <a:buNone/>
            </a:pPr>
            <a:r>
              <a:rPr lang="zh-TW" altLang="en-US" sz="2400" strike="noStrike" noProof="1">
                <a:latin typeface="Arial" panose="020B0604020202020204" pitchFamily="34" charset="0"/>
                <a:ea typeface="PMingLiU" pitchFamily="18" charset="-120"/>
                <a:cs typeface="+mn-cs"/>
              </a:rPr>
              <a:t>   </a:t>
            </a:r>
            <a:r>
              <a:rPr lang="zh-TW" altLang="en-US" sz="2400" strike="noStrike" noProof="1">
                <a:solidFill>
                  <a:schemeClr val="tx1"/>
                </a:solidFill>
                <a:latin typeface="Arial" panose="020B0604020202020204" pitchFamily="34" charset="0"/>
                <a:ea typeface="PMingLiU" pitchFamily="18" charset="-120"/>
                <a:cs typeface="+mn-cs"/>
              </a:rPr>
              <a:t> </a:t>
            </a:r>
            <a:r>
              <a:rPr lang="en-US" altLang="zh-TW" sz="2400" strike="noStrike" noProof="1">
                <a:solidFill>
                  <a:schemeClr val="tx1"/>
                </a:solidFill>
                <a:latin typeface="Arial" panose="020B0604020202020204" pitchFamily="34" charset="0"/>
                <a:ea typeface="PMingLiU" pitchFamily="18" charset="-120"/>
                <a:cs typeface="+mn-cs"/>
              </a:rPr>
              <a:t>wide pH range gel (pH 3-12)       narrow pH range gel (pH 5-6)</a:t>
            </a:r>
          </a:p>
        </p:txBody>
      </p:sp>
    </p:spTree>
  </p:cSld>
  <p:clrMapOvr>
    <a:masterClrMapping/>
  </p:clrMapOvr>
  <p:transition advClick="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ctrTitle" sz="quarter"/>
          </p:nvPr>
        </p:nvSpPr>
        <p:spPr>
          <a:xfrm>
            <a:off x="1377633" y="291148"/>
            <a:ext cx="8131175" cy="1143000"/>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0" cap="none" spc="0" normalizeH="0" baseline="0" noProof="0">
                <a:ln>
                  <a:noFill/>
                </a:ln>
                <a:solidFill>
                  <a:srgbClr val="FF0000"/>
                </a:solidFill>
                <a:effectLst/>
                <a:uLnTx/>
                <a:uFillTx/>
                <a:latin typeface="Arial" panose="020B0604020202020204" pitchFamily="34" charset="0"/>
                <a:ea typeface="+mj-ea"/>
                <a:cs typeface="+mj-cs"/>
              </a:rPr>
              <a:t>3.1.4 Visualization of proteins spots</a:t>
            </a:r>
          </a:p>
        </p:txBody>
      </p:sp>
      <p:grpSp>
        <p:nvGrpSpPr>
          <p:cNvPr id="75778" name="Group 4"/>
          <p:cNvGrpSpPr/>
          <p:nvPr/>
        </p:nvGrpSpPr>
        <p:grpSpPr>
          <a:xfrm>
            <a:off x="4536758" y="2097088"/>
            <a:ext cx="4343400" cy="3816350"/>
            <a:chOff x="2256" y="720"/>
            <a:chExt cx="1624" cy="1561"/>
          </a:xfrm>
        </p:grpSpPr>
        <p:pic>
          <p:nvPicPr>
            <p:cNvPr id="75779" name="Picture 5" descr="TCA-ace-small"/>
            <p:cNvPicPr>
              <a:picLocks noChangeAspect="1"/>
            </p:cNvPicPr>
            <p:nvPr/>
          </p:nvPicPr>
          <p:blipFill>
            <a:blip r:embed="rId3"/>
            <a:stretch>
              <a:fillRect/>
            </a:stretch>
          </p:blipFill>
          <p:spPr>
            <a:xfrm>
              <a:off x="2256" y="720"/>
              <a:ext cx="1624" cy="1561"/>
            </a:xfrm>
            <a:prstGeom prst="rect">
              <a:avLst/>
            </a:prstGeom>
            <a:noFill/>
            <a:ln w="3175">
              <a:noFill/>
            </a:ln>
          </p:spPr>
        </p:pic>
        <p:sp>
          <p:nvSpPr>
            <p:cNvPr id="47111" name="Text Box 6"/>
            <p:cNvSpPr txBox="1"/>
            <p:nvPr/>
          </p:nvSpPr>
          <p:spPr>
            <a:xfrm>
              <a:off x="2304" y="782"/>
              <a:ext cx="131" cy="150"/>
            </a:xfrm>
            <a:prstGeom prst="rect">
              <a:avLst/>
            </a:prstGeom>
            <a:noFill/>
            <a:ln w="317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1800" strike="noStrike" noProof="1">
                  <a:latin typeface="Arial" panose="020B0604020202020204" pitchFamily="34" charset="0"/>
                  <a:ea typeface="PMingLiU" pitchFamily="18" charset="-120"/>
                  <a:cs typeface="+mn-cs"/>
                </a:rPr>
                <a:t>D</a:t>
              </a:r>
              <a:endParaRPr lang="en-US" altLang="zh-TW" sz="1800" strike="noStrike" noProof="1">
                <a:latin typeface="Arial" panose="020B0604020202020204" pitchFamily="34" charset="0"/>
                <a:ea typeface="PMingLiU" pitchFamily="18" charset="-120"/>
              </a:endParaRPr>
            </a:p>
          </p:txBody>
        </p:sp>
      </p:grpSp>
      <p:sp>
        <p:nvSpPr>
          <p:cNvPr id="47108" name="Rectangle 1029"/>
          <p:cNvSpPr/>
          <p:nvPr/>
        </p:nvSpPr>
        <p:spPr>
          <a:xfrm>
            <a:off x="179388" y="2205038"/>
            <a:ext cx="4006850" cy="3816350"/>
          </a:xfrm>
          <a:prstGeom prst="rect">
            <a:avLst/>
          </a:prstGeom>
          <a:noFill/>
          <a:ln w="12700" cap="sq" cmpd="sng">
            <a:solidFill>
              <a:schemeClr val="tx1"/>
            </a:solidFill>
            <a:prstDash val="solid"/>
            <a:miter/>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75782" name="Line 1030"/>
          <p:cNvSpPr/>
          <p:nvPr/>
        </p:nvSpPr>
        <p:spPr>
          <a:xfrm>
            <a:off x="4186238" y="4005263"/>
            <a:ext cx="288925" cy="0"/>
          </a:xfrm>
          <a:prstGeom prst="line">
            <a:avLst/>
          </a:prstGeom>
          <a:ln w="12700" cap="sq" cmpd="sng">
            <a:solidFill>
              <a:schemeClr val="tx1"/>
            </a:solidFill>
            <a:prstDash val="solid"/>
            <a:round/>
            <a:headEnd type="none" w="sm" len="sm"/>
            <a:tailEnd type="triangle" w="med" len="med"/>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5"/>
          <p:cNvSpPr txBox="1"/>
          <p:nvPr/>
        </p:nvSpPr>
        <p:spPr>
          <a:xfrm>
            <a:off x="71438" y="3717925"/>
            <a:ext cx="1841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en-US" altLang="zh-TW" sz="2400" b="1" strike="noStrike" noProof="1">
              <a:ea typeface="PMingLiU" pitchFamily="18" charset="-120"/>
            </a:endParaRPr>
          </a:p>
        </p:txBody>
      </p:sp>
      <p:sp>
        <p:nvSpPr>
          <p:cNvPr id="48131" name="Text Box 6"/>
          <p:cNvSpPr txBox="1"/>
          <p:nvPr/>
        </p:nvSpPr>
        <p:spPr>
          <a:xfrm>
            <a:off x="4211638" y="6491288"/>
            <a:ext cx="455930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zh-TW" altLang="en-US" sz="1800" strike="noStrike" noProof="1">
                <a:latin typeface="+mn-lt"/>
                <a:ea typeface="PMingLiU" pitchFamily="18" charset="-120"/>
                <a:cs typeface="+mn-cs"/>
              </a:rPr>
              <a:t>771 (2002) 3–31 </a:t>
            </a:r>
            <a:r>
              <a:rPr lang="en-US" altLang="zh-TW" sz="1800" strike="noStrike" noProof="1">
                <a:latin typeface="+mn-lt"/>
                <a:ea typeface="PMingLiU" pitchFamily="18" charset="-120"/>
                <a:cs typeface="+mn-cs"/>
              </a:rPr>
              <a:t>Journal of Chromatography B,</a:t>
            </a:r>
            <a:endParaRPr lang="en-US" altLang="zh-TW" sz="1800" strike="noStrike" noProof="1">
              <a:ea typeface="PMingLiU" pitchFamily="18" charset="-120"/>
            </a:endParaRPr>
          </a:p>
        </p:txBody>
      </p:sp>
      <p:sp>
        <p:nvSpPr>
          <p:cNvPr id="48132" name="Rectangle 7"/>
          <p:cNvSpPr>
            <a:spLocks noGrp="1"/>
          </p:cNvSpPr>
          <p:nvPr>
            <p:ph type="title"/>
          </p:nvPr>
        </p:nvSpPr>
        <p:spPr>
          <a:xfrm>
            <a:off x="1586230" y="228600"/>
            <a:ext cx="6871970" cy="824230"/>
          </a:xfrm>
        </p:spPr>
        <p:txBody>
          <a:bodyPr vert="horz" wrap="square" lIns="92075" tIns="46038" rIns="92075" bIns="46038" anchor="ctr">
            <a:normAutofit fontScale="90000"/>
          </a:bodyPr>
          <a:lstStyle/>
          <a:p>
            <a:pPr eaLnBrk="1" fontAlgn="base" hangingPunct="1"/>
            <a:r>
              <a:rPr lang="en-US" altLang="zh-TW" sz="3200" b="1" strike="noStrike" noProof="1">
                <a:solidFill>
                  <a:srgbClr val="0070C0"/>
                </a:solidFill>
                <a:latin typeface="Arial" panose="020B0604020202020204" pitchFamily="34" charset="0"/>
                <a:ea typeface="PMingLiU" pitchFamily="18" charset="-120"/>
              </a:rPr>
              <a:t>General protein detection methods</a:t>
            </a:r>
          </a:p>
        </p:txBody>
      </p:sp>
      <p:sp>
        <p:nvSpPr>
          <p:cNvPr id="541704" name="Rectangle 8"/>
          <p:cNvSpPr>
            <a:spLocks noGrp="1" noChangeArrowheads="1"/>
          </p:cNvSpPr>
          <p:nvPr>
            <p:ph idx="1"/>
          </p:nvPr>
        </p:nvSpPr>
        <p:spPr>
          <a:xfrm>
            <a:off x="685800" y="1268413"/>
            <a:ext cx="7772400" cy="4827588"/>
          </a:xfrm>
        </p:spPr>
        <p:txBody>
          <a:bodyPr vert="horz" wrap="square" lIns="91440" tIns="45720" rIns="91440" bIns="45720" numCol="1" anchor="t" anchorCtr="0" compatLnSpc="1"/>
          <a:lstStyle/>
          <a:p>
            <a:pPr marL="342900" marR="0" lvl="0" indent="-342900" algn="l" defTabSz="914400" rtl="0" eaLnBrk="1" fontAlgn="base" latinLnBrk="0" hangingPunct="1">
              <a:lnSpc>
                <a:spcPct val="110000"/>
              </a:lnSpc>
              <a:spcBef>
                <a:spcPct val="0"/>
              </a:spcBef>
              <a:spcAft>
                <a:spcPct val="0"/>
              </a:spcAft>
              <a:buClrTx/>
              <a:buSzTx/>
              <a:buFontTx/>
              <a:buChar char="•"/>
              <a:defRPr/>
            </a:pPr>
            <a:r>
              <a:rPr kumimoji="1" lang="en-US" altLang="zh-TW" sz="2400" b="1" i="0" u="none" strike="noStrike" kern="0" cap="none" spc="0" normalizeH="0" baseline="0" noProof="0" dirty="0">
                <a:ln>
                  <a:noFill/>
                </a:ln>
                <a:solidFill>
                  <a:schemeClr val="tx1"/>
                </a:solidFill>
                <a:effectLst/>
                <a:uLnTx/>
                <a:uFillTx/>
                <a:latin typeface="Arial" panose="020B0604020202020204" pitchFamily="34" charset="0"/>
                <a:ea typeface="PMingLiU" pitchFamily="18" charset="-120"/>
                <a:cs typeface="+mn-cs"/>
              </a:rPr>
              <a:t>Organic dye-based methods</a:t>
            </a:r>
          </a:p>
          <a:p>
            <a:pPr marL="342900" marR="0" lvl="0" indent="-342900" algn="l" defTabSz="914400" rtl="0" eaLnBrk="1" fontAlgn="base" latinLnBrk="0" hangingPunct="1">
              <a:lnSpc>
                <a:spcPct val="110000"/>
              </a:lnSpc>
              <a:spcBef>
                <a:spcPct val="0"/>
              </a:spcBef>
              <a:spcAft>
                <a:spcPct val="0"/>
              </a:spcAft>
              <a:buClrTx/>
              <a:buSzTx/>
              <a:buFontTx/>
              <a:buChar char="•"/>
              <a:defRPr/>
            </a:pPr>
            <a:r>
              <a:rPr kumimoji="1" lang="en-US" altLang="zh-TW" sz="2400" b="1" i="0" u="none" strike="noStrike" kern="0" cap="none" spc="0" normalizeH="0" baseline="0" noProof="0" dirty="0">
                <a:ln>
                  <a:noFill/>
                </a:ln>
                <a:solidFill>
                  <a:schemeClr val="tx1"/>
                </a:solidFill>
                <a:effectLst/>
                <a:uLnTx/>
                <a:uFillTx/>
                <a:latin typeface="Arial" panose="020B0604020202020204" pitchFamily="34" charset="0"/>
                <a:ea typeface="PMingLiU" pitchFamily="18" charset="-120"/>
                <a:cs typeface="+mn-cs"/>
              </a:rPr>
              <a:t>Silver stain-based methods</a:t>
            </a:r>
          </a:p>
          <a:p>
            <a:pPr marL="342900" marR="0" lvl="0" indent="-342900" algn="l" defTabSz="914400" rtl="0" eaLnBrk="1" fontAlgn="base" latinLnBrk="0" hangingPunct="1">
              <a:lnSpc>
                <a:spcPct val="110000"/>
              </a:lnSpc>
              <a:spcBef>
                <a:spcPct val="0"/>
              </a:spcBef>
              <a:spcAft>
                <a:spcPct val="0"/>
              </a:spcAft>
              <a:buClrTx/>
              <a:buSzTx/>
              <a:buFontTx/>
              <a:buChar char="•"/>
              <a:defRPr/>
            </a:pPr>
            <a:r>
              <a:rPr kumimoji="1" lang="en-US" altLang="zh-TW" sz="2400" b="1" i="0" u="none" strike="noStrike" kern="0" cap="none" spc="0" normalizeH="0" baseline="0" noProof="0" dirty="0">
                <a:ln>
                  <a:noFill/>
                </a:ln>
                <a:solidFill>
                  <a:schemeClr val="tx1"/>
                </a:solidFill>
                <a:effectLst/>
                <a:uLnTx/>
                <a:uFillTx/>
                <a:latin typeface="Arial" panose="020B0604020202020204" pitchFamily="34" charset="0"/>
                <a:ea typeface="PMingLiU" pitchFamily="18" charset="-120"/>
                <a:cs typeface="+mn-cs"/>
              </a:rPr>
              <a:t>Radioactive labeling methods </a:t>
            </a:r>
          </a:p>
          <a:p>
            <a:pPr marL="342900" marR="0" lvl="0" indent="-342900" algn="l" defTabSz="914400" rtl="0" eaLnBrk="1" fontAlgn="base" latinLnBrk="0" hangingPunct="1">
              <a:lnSpc>
                <a:spcPct val="110000"/>
              </a:lnSpc>
              <a:spcBef>
                <a:spcPct val="0"/>
              </a:spcBef>
              <a:spcAft>
                <a:spcPct val="0"/>
              </a:spcAft>
              <a:buClrTx/>
              <a:buSzTx/>
              <a:buFontTx/>
              <a:buChar char="•"/>
              <a:defRPr/>
            </a:pPr>
            <a:r>
              <a:rPr kumimoji="1" lang="en-US" altLang="zh-TW" sz="2400" b="1" i="0" u="none" strike="noStrike" kern="0" cap="none" spc="0" normalizeH="0" baseline="0" noProof="0" dirty="0">
                <a:ln>
                  <a:noFill/>
                </a:ln>
                <a:solidFill>
                  <a:schemeClr val="tx1"/>
                </a:solidFill>
                <a:effectLst/>
                <a:uLnTx/>
                <a:uFillTx/>
                <a:latin typeface="Arial" panose="020B0604020202020204" pitchFamily="34" charset="0"/>
                <a:ea typeface="PMingLiU" pitchFamily="18" charset="-120"/>
                <a:cs typeface="+mn-cs"/>
              </a:rPr>
              <a:t>Reverse stain methods </a:t>
            </a:r>
          </a:p>
          <a:p>
            <a:pPr marL="342900" marR="0" lvl="0" indent="-342900" algn="l" defTabSz="914400" rtl="0" eaLnBrk="1" fontAlgn="base" latinLnBrk="0" hangingPunct="1">
              <a:lnSpc>
                <a:spcPct val="110000"/>
              </a:lnSpc>
              <a:spcBef>
                <a:spcPct val="0"/>
              </a:spcBef>
              <a:spcAft>
                <a:spcPct val="0"/>
              </a:spcAft>
              <a:buClrTx/>
              <a:buSzTx/>
              <a:buFontTx/>
              <a:buChar char="•"/>
              <a:defRPr/>
            </a:pPr>
            <a:r>
              <a:rPr kumimoji="1" lang="en-US" altLang="zh-TW" sz="2400" b="1" i="0" u="none" strike="noStrike" kern="0" cap="none" spc="0" normalizeH="0" baseline="0" noProof="0" dirty="0">
                <a:ln>
                  <a:noFill/>
                </a:ln>
                <a:solidFill>
                  <a:schemeClr val="tx1"/>
                </a:solidFill>
                <a:effectLst/>
                <a:uLnTx/>
                <a:uFillTx/>
                <a:latin typeface="Arial" panose="020B0604020202020204" pitchFamily="34" charset="0"/>
                <a:ea typeface="PMingLiU" pitchFamily="18" charset="-120"/>
                <a:cs typeface="+mn-cs"/>
              </a:rPr>
              <a:t>Fluorescence-based staining methods </a:t>
            </a:r>
          </a:p>
          <a:p>
            <a:pPr marL="342900" marR="0" lvl="0" indent="-342900" algn="l" defTabSz="914400" rtl="0" eaLnBrk="1" fontAlgn="base" latinLnBrk="0" hangingPunct="1">
              <a:lnSpc>
                <a:spcPct val="110000"/>
              </a:lnSpc>
              <a:spcBef>
                <a:spcPct val="0"/>
              </a:spcBef>
              <a:spcAft>
                <a:spcPct val="0"/>
              </a:spcAft>
              <a:buClrTx/>
              <a:buSzTx/>
              <a:buFontTx/>
              <a:buChar char="•"/>
              <a:defRPr/>
            </a:pPr>
            <a:r>
              <a:rPr kumimoji="1" lang="en-US" altLang="zh-TW" sz="2400" b="1" i="0" u="none" strike="noStrike" kern="0" cap="none" spc="0" normalizeH="0" baseline="0" noProof="0" dirty="0">
                <a:ln>
                  <a:noFill/>
                </a:ln>
                <a:solidFill>
                  <a:schemeClr val="tx1"/>
                </a:solidFill>
                <a:effectLst/>
                <a:uLnTx/>
                <a:uFillTx/>
                <a:latin typeface="Arial" panose="020B0604020202020204" pitchFamily="34" charset="0"/>
                <a:ea typeface="PMingLiU" pitchFamily="18" charset="-120"/>
                <a:cs typeface="+mn-cs"/>
              </a:rPr>
              <a:t>Chemiluminescence-based staining methods</a:t>
            </a:r>
          </a:p>
          <a:p>
            <a:pPr marL="342900" marR="0" lvl="0" indent="-342900" algn="l" defTabSz="914400" rtl="0" eaLnBrk="1" fontAlgn="base" latinLnBrk="0" hangingPunct="1">
              <a:lnSpc>
                <a:spcPct val="110000"/>
              </a:lnSpc>
              <a:spcBef>
                <a:spcPct val="0"/>
              </a:spcBef>
              <a:spcAft>
                <a:spcPct val="0"/>
              </a:spcAft>
              <a:buClrTx/>
              <a:buSzTx/>
              <a:buFontTx/>
              <a:buChar char="•"/>
              <a:defRPr/>
            </a:pPr>
            <a:r>
              <a:rPr kumimoji="1" lang="en-US" altLang="zh-TW" sz="2400" b="1" i="0" u="none" strike="noStrike" kern="0" cap="none" spc="0" normalizeH="0" baseline="0" noProof="0" dirty="0">
                <a:ln>
                  <a:noFill/>
                </a:ln>
                <a:solidFill>
                  <a:schemeClr val="tx1"/>
                </a:solidFill>
                <a:effectLst/>
                <a:uLnTx/>
                <a:uFillTx/>
                <a:latin typeface="Arial" panose="020B0604020202020204" pitchFamily="34" charset="0"/>
                <a:ea typeface="PMingLiU" pitchFamily="18" charset="-120"/>
                <a:cs typeface="+mn-cs"/>
              </a:rPr>
              <a:t>Immobilized pH gradient /MALDI-TOF mass spectrometry and surface-enhanced laser desorption–ionization mass spectrometry (SELDI-MS) </a:t>
            </a:r>
            <a:endParaRPr kumimoji="1" lang="en-US" altLang="zh-CN"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grpSp>
        <p:nvGrpSpPr>
          <p:cNvPr id="29" name="组合 28">
            <a:extLst>
              <a:ext uri="{FF2B5EF4-FFF2-40B4-BE49-F238E27FC236}">
                <a16:creationId xmlns:a16="http://schemas.microsoft.com/office/drawing/2014/main" id="{CF32A83A-98D0-4588-82BB-FA7FC80634AC}"/>
              </a:ext>
            </a:extLst>
          </p:cNvPr>
          <p:cNvGrpSpPr/>
          <p:nvPr/>
        </p:nvGrpSpPr>
        <p:grpSpPr>
          <a:xfrm>
            <a:off x="6681150" y="776130"/>
            <a:ext cx="1599840" cy="537480"/>
            <a:chOff x="6681150" y="776130"/>
            <a:chExt cx="1599840" cy="53748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91776EA7-0CD4-4226-BFB7-002D580981AA}"/>
                    </a:ext>
                  </a:extLst>
                </p14:cNvPr>
                <p14:cNvContentPartPr/>
                <p14:nvPr/>
              </p14:nvContentPartPr>
              <p14:xfrm>
                <a:off x="6713190" y="910770"/>
                <a:ext cx="190080" cy="96120"/>
              </p14:xfrm>
            </p:contentPart>
          </mc:Choice>
          <mc:Fallback xmlns="">
            <p:pic>
              <p:nvPicPr>
                <p:cNvPr id="2" name="墨迹 1">
                  <a:extLst>
                    <a:ext uri="{FF2B5EF4-FFF2-40B4-BE49-F238E27FC236}">
                      <a16:creationId xmlns:a16="http://schemas.microsoft.com/office/drawing/2014/main" id="{91776EA7-0CD4-4226-BFB7-002D580981AA}"/>
                    </a:ext>
                  </a:extLst>
                </p:cNvPr>
                <p:cNvPicPr/>
                <p:nvPr/>
              </p:nvPicPr>
              <p:blipFill>
                <a:blip r:embed="rId4"/>
                <a:stretch>
                  <a:fillRect/>
                </a:stretch>
              </p:blipFill>
              <p:spPr>
                <a:xfrm>
                  <a:off x="6695190" y="893130"/>
                  <a:ext cx="2257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BE8F65F3-3A16-4BF1-84E7-2C2CD29643E7}"/>
                    </a:ext>
                  </a:extLst>
                </p14:cNvPr>
                <p14:cNvContentPartPr/>
                <p14:nvPr/>
              </p14:nvContentPartPr>
              <p14:xfrm>
                <a:off x="6814710" y="776130"/>
                <a:ext cx="64800" cy="463320"/>
              </p14:xfrm>
            </p:contentPart>
          </mc:Choice>
          <mc:Fallback xmlns="">
            <p:pic>
              <p:nvPicPr>
                <p:cNvPr id="3" name="墨迹 2">
                  <a:extLst>
                    <a:ext uri="{FF2B5EF4-FFF2-40B4-BE49-F238E27FC236}">
                      <a16:creationId xmlns:a16="http://schemas.microsoft.com/office/drawing/2014/main" id="{BE8F65F3-3A16-4BF1-84E7-2C2CD29643E7}"/>
                    </a:ext>
                  </a:extLst>
                </p:cNvPr>
                <p:cNvPicPr/>
                <p:nvPr/>
              </p:nvPicPr>
              <p:blipFill>
                <a:blip r:embed="rId6"/>
                <a:stretch>
                  <a:fillRect/>
                </a:stretch>
              </p:blipFill>
              <p:spPr>
                <a:xfrm>
                  <a:off x="6797070" y="758130"/>
                  <a:ext cx="10044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ABAE63AE-4723-4D45-A021-2DB02A41EA1B}"/>
                    </a:ext>
                  </a:extLst>
                </p14:cNvPr>
                <p14:cNvContentPartPr/>
                <p14:nvPr/>
              </p14:nvContentPartPr>
              <p14:xfrm>
                <a:off x="6681150" y="945690"/>
                <a:ext cx="212760" cy="229680"/>
              </p14:xfrm>
            </p:contentPart>
          </mc:Choice>
          <mc:Fallback xmlns="">
            <p:pic>
              <p:nvPicPr>
                <p:cNvPr id="4" name="墨迹 3">
                  <a:extLst>
                    <a:ext uri="{FF2B5EF4-FFF2-40B4-BE49-F238E27FC236}">
                      <a16:creationId xmlns:a16="http://schemas.microsoft.com/office/drawing/2014/main" id="{ABAE63AE-4723-4D45-A021-2DB02A41EA1B}"/>
                    </a:ext>
                  </a:extLst>
                </p:cNvPr>
                <p:cNvPicPr/>
                <p:nvPr/>
              </p:nvPicPr>
              <p:blipFill>
                <a:blip r:embed="rId8"/>
                <a:stretch>
                  <a:fillRect/>
                </a:stretch>
              </p:blipFill>
              <p:spPr>
                <a:xfrm>
                  <a:off x="6663150" y="927690"/>
                  <a:ext cx="2484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9E297DF6-85F9-48FC-990F-4A13E8284365}"/>
                    </a:ext>
                  </a:extLst>
                </p14:cNvPr>
                <p14:cNvContentPartPr/>
                <p14:nvPr/>
              </p14:nvContentPartPr>
              <p14:xfrm>
                <a:off x="6835590" y="1034970"/>
                <a:ext cx="63000" cy="68760"/>
              </p14:xfrm>
            </p:contentPart>
          </mc:Choice>
          <mc:Fallback xmlns="">
            <p:pic>
              <p:nvPicPr>
                <p:cNvPr id="5" name="墨迹 4">
                  <a:extLst>
                    <a:ext uri="{FF2B5EF4-FFF2-40B4-BE49-F238E27FC236}">
                      <a16:creationId xmlns:a16="http://schemas.microsoft.com/office/drawing/2014/main" id="{9E297DF6-85F9-48FC-990F-4A13E8284365}"/>
                    </a:ext>
                  </a:extLst>
                </p:cNvPr>
                <p:cNvPicPr/>
                <p:nvPr/>
              </p:nvPicPr>
              <p:blipFill>
                <a:blip r:embed="rId10"/>
                <a:stretch>
                  <a:fillRect/>
                </a:stretch>
              </p:blipFill>
              <p:spPr>
                <a:xfrm>
                  <a:off x="6817590" y="1016970"/>
                  <a:ext cx="986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CD38C500-013E-4E56-8703-338386AF8F04}"/>
                    </a:ext>
                  </a:extLst>
                </p14:cNvPr>
                <p14:cNvContentPartPr/>
                <p14:nvPr/>
              </p14:nvContentPartPr>
              <p14:xfrm>
                <a:off x="6900030" y="802050"/>
                <a:ext cx="273960" cy="267120"/>
              </p14:xfrm>
            </p:contentPart>
          </mc:Choice>
          <mc:Fallback xmlns="">
            <p:pic>
              <p:nvPicPr>
                <p:cNvPr id="6" name="墨迹 5">
                  <a:extLst>
                    <a:ext uri="{FF2B5EF4-FFF2-40B4-BE49-F238E27FC236}">
                      <a16:creationId xmlns:a16="http://schemas.microsoft.com/office/drawing/2014/main" id="{CD38C500-013E-4E56-8703-338386AF8F04}"/>
                    </a:ext>
                  </a:extLst>
                </p:cNvPr>
                <p:cNvPicPr/>
                <p:nvPr/>
              </p:nvPicPr>
              <p:blipFill>
                <a:blip r:embed="rId12"/>
                <a:stretch>
                  <a:fillRect/>
                </a:stretch>
              </p:blipFill>
              <p:spPr>
                <a:xfrm>
                  <a:off x="6882030" y="784050"/>
                  <a:ext cx="3096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5A23EDEA-3E29-4835-AC5B-FCB2B03FBEA3}"/>
                    </a:ext>
                  </a:extLst>
                </p14:cNvPr>
                <p14:cNvContentPartPr/>
                <p14:nvPr/>
              </p14:nvContentPartPr>
              <p14:xfrm>
                <a:off x="6989670" y="989970"/>
                <a:ext cx="163440" cy="30960"/>
              </p14:xfrm>
            </p:contentPart>
          </mc:Choice>
          <mc:Fallback xmlns="">
            <p:pic>
              <p:nvPicPr>
                <p:cNvPr id="7" name="墨迹 6">
                  <a:extLst>
                    <a:ext uri="{FF2B5EF4-FFF2-40B4-BE49-F238E27FC236}">
                      <a16:creationId xmlns:a16="http://schemas.microsoft.com/office/drawing/2014/main" id="{5A23EDEA-3E29-4835-AC5B-FCB2B03FBEA3}"/>
                    </a:ext>
                  </a:extLst>
                </p:cNvPr>
                <p:cNvPicPr/>
                <p:nvPr/>
              </p:nvPicPr>
              <p:blipFill>
                <a:blip r:embed="rId14"/>
                <a:stretch>
                  <a:fillRect/>
                </a:stretch>
              </p:blipFill>
              <p:spPr>
                <a:xfrm>
                  <a:off x="6972030" y="972330"/>
                  <a:ext cx="1990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713B3A58-F49C-48C7-9DC4-788EDD0D53B7}"/>
                    </a:ext>
                  </a:extLst>
                </p14:cNvPr>
                <p14:cNvContentPartPr/>
                <p14:nvPr/>
              </p14:nvContentPartPr>
              <p14:xfrm>
                <a:off x="6984270" y="1034970"/>
                <a:ext cx="124560" cy="110160"/>
              </p14:xfrm>
            </p:contentPart>
          </mc:Choice>
          <mc:Fallback xmlns="">
            <p:pic>
              <p:nvPicPr>
                <p:cNvPr id="8" name="墨迹 7">
                  <a:extLst>
                    <a:ext uri="{FF2B5EF4-FFF2-40B4-BE49-F238E27FC236}">
                      <a16:creationId xmlns:a16="http://schemas.microsoft.com/office/drawing/2014/main" id="{713B3A58-F49C-48C7-9DC4-788EDD0D53B7}"/>
                    </a:ext>
                  </a:extLst>
                </p:cNvPr>
                <p:cNvPicPr/>
                <p:nvPr/>
              </p:nvPicPr>
              <p:blipFill>
                <a:blip r:embed="rId16"/>
                <a:stretch>
                  <a:fillRect/>
                </a:stretch>
              </p:blipFill>
              <p:spPr>
                <a:xfrm>
                  <a:off x="6966630" y="1016970"/>
                  <a:ext cx="1602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616C6F40-BDE5-48C0-9910-B36E516EF29E}"/>
                    </a:ext>
                  </a:extLst>
                </p14:cNvPr>
                <p14:cNvContentPartPr/>
                <p14:nvPr/>
              </p14:nvContentPartPr>
              <p14:xfrm>
                <a:off x="7070310" y="1050810"/>
                <a:ext cx="110160" cy="108000"/>
              </p14:xfrm>
            </p:contentPart>
          </mc:Choice>
          <mc:Fallback xmlns="">
            <p:pic>
              <p:nvPicPr>
                <p:cNvPr id="9" name="墨迹 8">
                  <a:extLst>
                    <a:ext uri="{FF2B5EF4-FFF2-40B4-BE49-F238E27FC236}">
                      <a16:creationId xmlns:a16="http://schemas.microsoft.com/office/drawing/2014/main" id="{616C6F40-BDE5-48C0-9910-B36E516EF29E}"/>
                    </a:ext>
                  </a:extLst>
                </p:cNvPr>
                <p:cNvPicPr/>
                <p:nvPr/>
              </p:nvPicPr>
              <p:blipFill>
                <a:blip r:embed="rId18"/>
                <a:stretch>
                  <a:fillRect/>
                </a:stretch>
              </p:blipFill>
              <p:spPr>
                <a:xfrm>
                  <a:off x="7052310" y="1033170"/>
                  <a:ext cx="145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FDD4AE41-3768-40A7-A718-24EBC2893C34}"/>
                    </a:ext>
                  </a:extLst>
                </p14:cNvPr>
                <p14:cNvContentPartPr/>
                <p14:nvPr/>
              </p14:nvContentPartPr>
              <p14:xfrm>
                <a:off x="6915510" y="1167450"/>
                <a:ext cx="289080" cy="66960"/>
              </p14:xfrm>
            </p:contentPart>
          </mc:Choice>
          <mc:Fallback xmlns="">
            <p:pic>
              <p:nvPicPr>
                <p:cNvPr id="10" name="墨迹 9">
                  <a:extLst>
                    <a:ext uri="{FF2B5EF4-FFF2-40B4-BE49-F238E27FC236}">
                      <a16:creationId xmlns:a16="http://schemas.microsoft.com/office/drawing/2014/main" id="{FDD4AE41-3768-40A7-A718-24EBC2893C34}"/>
                    </a:ext>
                  </a:extLst>
                </p:cNvPr>
                <p:cNvPicPr/>
                <p:nvPr/>
              </p:nvPicPr>
              <p:blipFill>
                <a:blip r:embed="rId20"/>
                <a:stretch>
                  <a:fillRect/>
                </a:stretch>
              </p:blipFill>
              <p:spPr>
                <a:xfrm>
                  <a:off x="6897870" y="1149810"/>
                  <a:ext cx="3247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25788BD6-FE8D-4EEC-92B5-9FA2F2638854}"/>
                    </a:ext>
                  </a:extLst>
                </p14:cNvPr>
                <p14:cNvContentPartPr/>
                <p14:nvPr/>
              </p14:nvContentPartPr>
              <p14:xfrm>
                <a:off x="7250670" y="926610"/>
                <a:ext cx="55440" cy="191160"/>
              </p14:xfrm>
            </p:contentPart>
          </mc:Choice>
          <mc:Fallback xmlns="">
            <p:pic>
              <p:nvPicPr>
                <p:cNvPr id="11" name="墨迹 10">
                  <a:extLst>
                    <a:ext uri="{FF2B5EF4-FFF2-40B4-BE49-F238E27FC236}">
                      <a16:creationId xmlns:a16="http://schemas.microsoft.com/office/drawing/2014/main" id="{25788BD6-FE8D-4EEC-92B5-9FA2F2638854}"/>
                    </a:ext>
                  </a:extLst>
                </p:cNvPr>
                <p:cNvPicPr/>
                <p:nvPr/>
              </p:nvPicPr>
              <p:blipFill>
                <a:blip r:embed="rId22"/>
                <a:stretch>
                  <a:fillRect/>
                </a:stretch>
              </p:blipFill>
              <p:spPr>
                <a:xfrm>
                  <a:off x="7232670" y="908970"/>
                  <a:ext cx="910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D3702EB1-DD43-4A36-8E24-E89EB7E1CEBA}"/>
                    </a:ext>
                  </a:extLst>
                </p14:cNvPr>
                <p14:cNvContentPartPr/>
                <p14:nvPr/>
              </p14:nvContentPartPr>
              <p14:xfrm>
                <a:off x="7223310" y="1047210"/>
                <a:ext cx="110160" cy="159840"/>
              </p14:xfrm>
            </p:contentPart>
          </mc:Choice>
          <mc:Fallback xmlns="">
            <p:pic>
              <p:nvPicPr>
                <p:cNvPr id="12" name="墨迹 11">
                  <a:extLst>
                    <a:ext uri="{FF2B5EF4-FFF2-40B4-BE49-F238E27FC236}">
                      <a16:creationId xmlns:a16="http://schemas.microsoft.com/office/drawing/2014/main" id="{D3702EB1-DD43-4A36-8E24-E89EB7E1CEBA}"/>
                    </a:ext>
                  </a:extLst>
                </p:cNvPr>
                <p:cNvPicPr/>
                <p:nvPr/>
              </p:nvPicPr>
              <p:blipFill>
                <a:blip r:embed="rId24"/>
                <a:stretch>
                  <a:fillRect/>
                </a:stretch>
              </p:blipFill>
              <p:spPr>
                <a:xfrm>
                  <a:off x="7205310" y="1029570"/>
                  <a:ext cx="1458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4C3827FD-FFCF-4DC3-8433-C84AE661967D}"/>
                    </a:ext>
                  </a:extLst>
                </p14:cNvPr>
                <p14:cNvContentPartPr/>
                <p14:nvPr/>
              </p14:nvContentPartPr>
              <p14:xfrm>
                <a:off x="7349310" y="848490"/>
                <a:ext cx="129600" cy="217080"/>
              </p14:xfrm>
            </p:contentPart>
          </mc:Choice>
          <mc:Fallback xmlns="">
            <p:pic>
              <p:nvPicPr>
                <p:cNvPr id="13" name="墨迹 12">
                  <a:extLst>
                    <a:ext uri="{FF2B5EF4-FFF2-40B4-BE49-F238E27FC236}">
                      <a16:creationId xmlns:a16="http://schemas.microsoft.com/office/drawing/2014/main" id="{4C3827FD-FFCF-4DC3-8433-C84AE661967D}"/>
                    </a:ext>
                  </a:extLst>
                </p:cNvPr>
                <p:cNvPicPr/>
                <p:nvPr/>
              </p:nvPicPr>
              <p:blipFill>
                <a:blip r:embed="rId26"/>
                <a:stretch>
                  <a:fillRect/>
                </a:stretch>
              </p:blipFill>
              <p:spPr>
                <a:xfrm>
                  <a:off x="7331310" y="830490"/>
                  <a:ext cx="1652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47452878-EF3B-4F5B-A4C2-C02DCBDE9CD6}"/>
                    </a:ext>
                  </a:extLst>
                </p14:cNvPr>
                <p14:cNvContentPartPr/>
                <p14:nvPr/>
              </p14:nvContentPartPr>
              <p14:xfrm>
                <a:off x="7310070" y="979530"/>
                <a:ext cx="104040" cy="215640"/>
              </p14:xfrm>
            </p:contentPart>
          </mc:Choice>
          <mc:Fallback xmlns="">
            <p:pic>
              <p:nvPicPr>
                <p:cNvPr id="14" name="墨迹 13">
                  <a:extLst>
                    <a:ext uri="{FF2B5EF4-FFF2-40B4-BE49-F238E27FC236}">
                      <a16:creationId xmlns:a16="http://schemas.microsoft.com/office/drawing/2014/main" id="{47452878-EF3B-4F5B-A4C2-C02DCBDE9CD6}"/>
                    </a:ext>
                  </a:extLst>
                </p:cNvPr>
                <p:cNvPicPr/>
                <p:nvPr/>
              </p:nvPicPr>
              <p:blipFill>
                <a:blip r:embed="rId28"/>
                <a:stretch>
                  <a:fillRect/>
                </a:stretch>
              </p:blipFill>
              <p:spPr>
                <a:xfrm>
                  <a:off x="7292430" y="961890"/>
                  <a:ext cx="1396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A9459678-B801-4A0C-8396-7868A91CFBC8}"/>
                    </a:ext>
                  </a:extLst>
                </p14:cNvPr>
                <p14:cNvContentPartPr/>
                <p14:nvPr/>
              </p14:nvContentPartPr>
              <p14:xfrm>
                <a:off x="7367670" y="1069170"/>
                <a:ext cx="73080" cy="117360"/>
              </p14:xfrm>
            </p:contentPart>
          </mc:Choice>
          <mc:Fallback xmlns="">
            <p:pic>
              <p:nvPicPr>
                <p:cNvPr id="15" name="墨迹 14">
                  <a:extLst>
                    <a:ext uri="{FF2B5EF4-FFF2-40B4-BE49-F238E27FC236}">
                      <a16:creationId xmlns:a16="http://schemas.microsoft.com/office/drawing/2014/main" id="{A9459678-B801-4A0C-8396-7868A91CFBC8}"/>
                    </a:ext>
                  </a:extLst>
                </p:cNvPr>
                <p:cNvPicPr/>
                <p:nvPr/>
              </p:nvPicPr>
              <p:blipFill>
                <a:blip r:embed="rId30"/>
                <a:stretch>
                  <a:fillRect/>
                </a:stretch>
              </p:blipFill>
              <p:spPr>
                <a:xfrm>
                  <a:off x="7349670" y="1051530"/>
                  <a:ext cx="108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E46E5911-900B-44DF-A764-5E248357EEA0}"/>
                    </a:ext>
                  </a:extLst>
                </p14:cNvPr>
                <p14:cNvContentPartPr/>
                <p14:nvPr/>
              </p14:nvContentPartPr>
              <p14:xfrm>
                <a:off x="7517790" y="1004370"/>
                <a:ext cx="16920" cy="55800"/>
              </p14:xfrm>
            </p:contentPart>
          </mc:Choice>
          <mc:Fallback xmlns="">
            <p:pic>
              <p:nvPicPr>
                <p:cNvPr id="16" name="墨迹 15">
                  <a:extLst>
                    <a:ext uri="{FF2B5EF4-FFF2-40B4-BE49-F238E27FC236}">
                      <a16:creationId xmlns:a16="http://schemas.microsoft.com/office/drawing/2014/main" id="{E46E5911-900B-44DF-A764-5E248357EEA0}"/>
                    </a:ext>
                  </a:extLst>
                </p:cNvPr>
                <p:cNvPicPr/>
                <p:nvPr/>
              </p:nvPicPr>
              <p:blipFill>
                <a:blip r:embed="rId32"/>
                <a:stretch>
                  <a:fillRect/>
                </a:stretch>
              </p:blipFill>
              <p:spPr>
                <a:xfrm>
                  <a:off x="7499790" y="986370"/>
                  <a:ext cx="525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6CF37812-7DC2-4549-9A11-C5F2C041C345}"/>
                    </a:ext>
                  </a:extLst>
                </p14:cNvPr>
                <p14:cNvContentPartPr/>
                <p14:nvPr/>
              </p14:nvContentPartPr>
              <p14:xfrm>
                <a:off x="7488270" y="856770"/>
                <a:ext cx="134640" cy="401760"/>
              </p14:xfrm>
            </p:contentPart>
          </mc:Choice>
          <mc:Fallback xmlns="">
            <p:pic>
              <p:nvPicPr>
                <p:cNvPr id="17" name="墨迹 16">
                  <a:extLst>
                    <a:ext uri="{FF2B5EF4-FFF2-40B4-BE49-F238E27FC236}">
                      <a16:creationId xmlns:a16="http://schemas.microsoft.com/office/drawing/2014/main" id="{6CF37812-7DC2-4549-9A11-C5F2C041C345}"/>
                    </a:ext>
                  </a:extLst>
                </p:cNvPr>
                <p:cNvPicPr/>
                <p:nvPr/>
              </p:nvPicPr>
              <p:blipFill>
                <a:blip r:embed="rId34"/>
                <a:stretch>
                  <a:fillRect/>
                </a:stretch>
              </p:blipFill>
              <p:spPr>
                <a:xfrm>
                  <a:off x="7470270" y="838770"/>
                  <a:ext cx="17028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282D218A-E9BF-461F-B328-6E6AFCC86C63}"/>
                    </a:ext>
                  </a:extLst>
                </p14:cNvPr>
                <p14:cNvContentPartPr/>
                <p14:nvPr/>
              </p14:nvContentPartPr>
              <p14:xfrm>
                <a:off x="7797510" y="858930"/>
                <a:ext cx="25200" cy="106200"/>
              </p14:xfrm>
            </p:contentPart>
          </mc:Choice>
          <mc:Fallback xmlns="">
            <p:pic>
              <p:nvPicPr>
                <p:cNvPr id="18" name="墨迹 17">
                  <a:extLst>
                    <a:ext uri="{FF2B5EF4-FFF2-40B4-BE49-F238E27FC236}">
                      <a16:creationId xmlns:a16="http://schemas.microsoft.com/office/drawing/2014/main" id="{282D218A-E9BF-461F-B328-6E6AFCC86C63}"/>
                    </a:ext>
                  </a:extLst>
                </p:cNvPr>
                <p:cNvPicPr/>
                <p:nvPr/>
              </p:nvPicPr>
              <p:blipFill>
                <a:blip r:embed="rId36"/>
                <a:stretch>
                  <a:fillRect/>
                </a:stretch>
              </p:blipFill>
              <p:spPr>
                <a:xfrm>
                  <a:off x="7779510" y="840930"/>
                  <a:ext cx="60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a:extLst>
                    <a:ext uri="{FF2B5EF4-FFF2-40B4-BE49-F238E27FC236}">
                      <a16:creationId xmlns:a16="http://schemas.microsoft.com/office/drawing/2014/main" id="{B21AD447-F782-47ED-8B21-894446BD50B2}"/>
                    </a:ext>
                  </a:extLst>
                </p14:cNvPr>
                <p14:cNvContentPartPr/>
                <p14:nvPr/>
              </p14:nvContentPartPr>
              <p14:xfrm>
                <a:off x="7672590" y="988170"/>
                <a:ext cx="178920" cy="38160"/>
              </p14:xfrm>
            </p:contentPart>
          </mc:Choice>
          <mc:Fallback xmlns="">
            <p:pic>
              <p:nvPicPr>
                <p:cNvPr id="19" name="墨迹 18">
                  <a:extLst>
                    <a:ext uri="{FF2B5EF4-FFF2-40B4-BE49-F238E27FC236}">
                      <a16:creationId xmlns:a16="http://schemas.microsoft.com/office/drawing/2014/main" id="{B21AD447-F782-47ED-8B21-894446BD50B2}"/>
                    </a:ext>
                  </a:extLst>
                </p:cNvPr>
                <p:cNvPicPr/>
                <p:nvPr/>
              </p:nvPicPr>
              <p:blipFill>
                <a:blip r:embed="rId38"/>
                <a:stretch>
                  <a:fillRect/>
                </a:stretch>
              </p:blipFill>
              <p:spPr>
                <a:xfrm>
                  <a:off x="7654950" y="970530"/>
                  <a:ext cx="2145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a:extLst>
                    <a:ext uri="{FF2B5EF4-FFF2-40B4-BE49-F238E27FC236}">
                      <a16:creationId xmlns:a16="http://schemas.microsoft.com/office/drawing/2014/main" id="{135E4860-9AAC-4920-BE96-FB5CAB352FDF}"/>
                    </a:ext>
                  </a:extLst>
                </p14:cNvPr>
                <p14:cNvContentPartPr/>
                <p14:nvPr/>
              </p14:nvContentPartPr>
              <p14:xfrm>
                <a:off x="7705350" y="1017690"/>
                <a:ext cx="89280" cy="166680"/>
              </p14:xfrm>
            </p:contentPart>
          </mc:Choice>
          <mc:Fallback xmlns="">
            <p:pic>
              <p:nvPicPr>
                <p:cNvPr id="20" name="墨迹 19">
                  <a:extLst>
                    <a:ext uri="{FF2B5EF4-FFF2-40B4-BE49-F238E27FC236}">
                      <a16:creationId xmlns:a16="http://schemas.microsoft.com/office/drawing/2014/main" id="{135E4860-9AAC-4920-BE96-FB5CAB352FDF}"/>
                    </a:ext>
                  </a:extLst>
                </p:cNvPr>
                <p:cNvPicPr/>
                <p:nvPr/>
              </p:nvPicPr>
              <p:blipFill>
                <a:blip r:embed="rId40"/>
                <a:stretch>
                  <a:fillRect/>
                </a:stretch>
              </p:blipFill>
              <p:spPr>
                <a:xfrm>
                  <a:off x="7687710" y="1000050"/>
                  <a:ext cx="1249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a:extLst>
                    <a:ext uri="{FF2B5EF4-FFF2-40B4-BE49-F238E27FC236}">
                      <a16:creationId xmlns:a16="http://schemas.microsoft.com/office/drawing/2014/main" id="{F3A89A2C-245C-4DAA-BE91-CD13AE63D354}"/>
                    </a:ext>
                  </a:extLst>
                </p14:cNvPr>
                <p14:cNvContentPartPr/>
                <p14:nvPr/>
              </p14:nvContentPartPr>
              <p14:xfrm>
                <a:off x="7742430" y="1055490"/>
                <a:ext cx="162000" cy="227520"/>
              </p14:xfrm>
            </p:contentPart>
          </mc:Choice>
          <mc:Fallback xmlns="">
            <p:pic>
              <p:nvPicPr>
                <p:cNvPr id="21" name="墨迹 20">
                  <a:extLst>
                    <a:ext uri="{FF2B5EF4-FFF2-40B4-BE49-F238E27FC236}">
                      <a16:creationId xmlns:a16="http://schemas.microsoft.com/office/drawing/2014/main" id="{F3A89A2C-245C-4DAA-BE91-CD13AE63D354}"/>
                    </a:ext>
                  </a:extLst>
                </p:cNvPr>
                <p:cNvPicPr/>
                <p:nvPr/>
              </p:nvPicPr>
              <p:blipFill>
                <a:blip r:embed="rId42"/>
                <a:stretch>
                  <a:fillRect/>
                </a:stretch>
              </p:blipFill>
              <p:spPr>
                <a:xfrm>
                  <a:off x="7724430" y="1037490"/>
                  <a:ext cx="1976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2" name="墨迹 21">
                  <a:extLst>
                    <a:ext uri="{FF2B5EF4-FFF2-40B4-BE49-F238E27FC236}">
                      <a16:creationId xmlns:a16="http://schemas.microsoft.com/office/drawing/2014/main" id="{A9F73B36-2775-4EA0-B84E-1E0F72A68E58}"/>
                    </a:ext>
                  </a:extLst>
                </p14:cNvPr>
                <p14:cNvContentPartPr/>
                <p14:nvPr/>
              </p14:nvContentPartPr>
              <p14:xfrm>
                <a:off x="8032590" y="973410"/>
                <a:ext cx="28800" cy="60840"/>
              </p14:xfrm>
            </p:contentPart>
          </mc:Choice>
          <mc:Fallback xmlns="">
            <p:pic>
              <p:nvPicPr>
                <p:cNvPr id="22" name="墨迹 21">
                  <a:extLst>
                    <a:ext uri="{FF2B5EF4-FFF2-40B4-BE49-F238E27FC236}">
                      <a16:creationId xmlns:a16="http://schemas.microsoft.com/office/drawing/2014/main" id="{A9F73B36-2775-4EA0-B84E-1E0F72A68E58}"/>
                    </a:ext>
                  </a:extLst>
                </p:cNvPr>
                <p:cNvPicPr/>
                <p:nvPr/>
              </p:nvPicPr>
              <p:blipFill>
                <a:blip r:embed="rId44"/>
                <a:stretch>
                  <a:fillRect/>
                </a:stretch>
              </p:blipFill>
              <p:spPr>
                <a:xfrm>
                  <a:off x="8014950" y="955770"/>
                  <a:ext cx="64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 name="墨迹 22">
                  <a:extLst>
                    <a:ext uri="{FF2B5EF4-FFF2-40B4-BE49-F238E27FC236}">
                      <a16:creationId xmlns:a16="http://schemas.microsoft.com/office/drawing/2014/main" id="{800FF455-900B-467B-8293-C494FE3D5123}"/>
                    </a:ext>
                  </a:extLst>
                </p14:cNvPr>
                <p14:cNvContentPartPr/>
                <p14:nvPr/>
              </p14:nvContentPartPr>
              <p14:xfrm>
                <a:off x="8001270" y="1041450"/>
                <a:ext cx="24120" cy="78840"/>
              </p14:xfrm>
            </p:contentPart>
          </mc:Choice>
          <mc:Fallback xmlns="">
            <p:pic>
              <p:nvPicPr>
                <p:cNvPr id="23" name="墨迹 22">
                  <a:extLst>
                    <a:ext uri="{FF2B5EF4-FFF2-40B4-BE49-F238E27FC236}">
                      <a16:creationId xmlns:a16="http://schemas.microsoft.com/office/drawing/2014/main" id="{800FF455-900B-467B-8293-C494FE3D5123}"/>
                    </a:ext>
                  </a:extLst>
                </p:cNvPr>
                <p:cNvPicPr/>
                <p:nvPr/>
              </p:nvPicPr>
              <p:blipFill>
                <a:blip r:embed="rId46"/>
                <a:stretch>
                  <a:fillRect/>
                </a:stretch>
              </p:blipFill>
              <p:spPr>
                <a:xfrm>
                  <a:off x="7983630" y="1023810"/>
                  <a:ext cx="597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4" name="墨迹 23">
                  <a:extLst>
                    <a:ext uri="{FF2B5EF4-FFF2-40B4-BE49-F238E27FC236}">
                      <a16:creationId xmlns:a16="http://schemas.microsoft.com/office/drawing/2014/main" id="{D1436DA5-F446-4B66-858C-F7EA13089022}"/>
                    </a:ext>
                  </a:extLst>
                </p14:cNvPr>
                <p14:cNvContentPartPr/>
                <p14:nvPr/>
              </p14:nvContentPartPr>
              <p14:xfrm>
                <a:off x="7960590" y="1133250"/>
                <a:ext cx="133920" cy="103320"/>
              </p14:xfrm>
            </p:contentPart>
          </mc:Choice>
          <mc:Fallback xmlns="">
            <p:pic>
              <p:nvPicPr>
                <p:cNvPr id="24" name="墨迹 23">
                  <a:extLst>
                    <a:ext uri="{FF2B5EF4-FFF2-40B4-BE49-F238E27FC236}">
                      <a16:creationId xmlns:a16="http://schemas.microsoft.com/office/drawing/2014/main" id="{D1436DA5-F446-4B66-858C-F7EA13089022}"/>
                    </a:ext>
                  </a:extLst>
                </p:cNvPr>
                <p:cNvPicPr/>
                <p:nvPr/>
              </p:nvPicPr>
              <p:blipFill>
                <a:blip r:embed="rId48"/>
                <a:stretch>
                  <a:fillRect/>
                </a:stretch>
              </p:blipFill>
              <p:spPr>
                <a:xfrm>
                  <a:off x="7942590" y="1115250"/>
                  <a:ext cx="1695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5" name="墨迹 24">
                  <a:extLst>
                    <a:ext uri="{FF2B5EF4-FFF2-40B4-BE49-F238E27FC236}">
                      <a16:creationId xmlns:a16="http://schemas.microsoft.com/office/drawing/2014/main" id="{19B21751-7513-4518-8A0A-8899D4A34747}"/>
                    </a:ext>
                  </a:extLst>
                </p14:cNvPr>
                <p14:cNvContentPartPr/>
                <p14:nvPr/>
              </p14:nvContentPartPr>
              <p14:xfrm>
                <a:off x="8176230" y="866490"/>
                <a:ext cx="63000" cy="218520"/>
              </p14:xfrm>
            </p:contentPart>
          </mc:Choice>
          <mc:Fallback xmlns="">
            <p:pic>
              <p:nvPicPr>
                <p:cNvPr id="25" name="墨迹 24">
                  <a:extLst>
                    <a:ext uri="{FF2B5EF4-FFF2-40B4-BE49-F238E27FC236}">
                      <a16:creationId xmlns:a16="http://schemas.microsoft.com/office/drawing/2014/main" id="{19B21751-7513-4518-8A0A-8899D4A34747}"/>
                    </a:ext>
                  </a:extLst>
                </p:cNvPr>
                <p:cNvPicPr/>
                <p:nvPr/>
              </p:nvPicPr>
              <p:blipFill>
                <a:blip r:embed="rId50"/>
                <a:stretch>
                  <a:fillRect/>
                </a:stretch>
              </p:blipFill>
              <p:spPr>
                <a:xfrm>
                  <a:off x="8158590" y="848490"/>
                  <a:ext cx="986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 name="墨迹 25">
                  <a:extLst>
                    <a:ext uri="{FF2B5EF4-FFF2-40B4-BE49-F238E27FC236}">
                      <a16:creationId xmlns:a16="http://schemas.microsoft.com/office/drawing/2014/main" id="{FD0D57E0-3AFF-40C8-95B1-E0F8581F18FD}"/>
                    </a:ext>
                  </a:extLst>
                </p14:cNvPr>
                <p14:cNvContentPartPr/>
                <p14:nvPr/>
              </p14:nvContentPartPr>
              <p14:xfrm>
                <a:off x="8099550" y="1095090"/>
                <a:ext cx="168120" cy="10800"/>
              </p14:xfrm>
            </p:contentPart>
          </mc:Choice>
          <mc:Fallback xmlns="">
            <p:pic>
              <p:nvPicPr>
                <p:cNvPr id="26" name="墨迹 25">
                  <a:extLst>
                    <a:ext uri="{FF2B5EF4-FFF2-40B4-BE49-F238E27FC236}">
                      <a16:creationId xmlns:a16="http://schemas.microsoft.com/office/drawing/2014/main" id="{FD0D57E0-3AFF-40C8-95B1-E0F8581F18FD}"/>
                    </a:ext>
                  </a:extLst>
                </p:cNvPr>
                <p:cNvPicPr/>
                <p:nvPr/>
              </p:nvPicPr>
              <p:blipFill>
                <a:blip r:embed="rId52"/>
                <a:stretch>
                  <a:fillRect/>
                </a:stretch>
              </p:blipFill>
              <p:spPr>
                <a:xfrm>
                  <a:off x="8081910" y="1077450"/>
                  <a:ext cx="2037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7" name="墨迹 26">
                  <a:extLst>
                    <a:ext uri="{FF2B5EF4-FFF2-40B4-BE49-F238E27FC236}">
                      <a16:creationId xmlns:a16="http://schemas.microsoft.com/office/drawing/2014/main" id="{F8D12A39-E75C-401E-BD7B-03027A53E2B7}"/>
                    </a:ext>
                  </a:extLst>
                </p14:cNvPr>
                <p14:cNvContentPartPr/>
                <p14:nvPr/>
              </p14:nvContentPartPr>
              <p14:xfrm>
                <a:off x="8118270" y="1104810"/>
                <a:ext cx="129600" cy="140040"/>
              </p14:xfrm>
            </p:contentPart>
          </mc:Choice>
          <mc:Fallback xmlns="">
            <p:pic>
              <p:nvPicPr>
                <p:cNvPr id="27" name="墨迹 26">
                  <a:extLst>
                    <a:ext uri="{FF2B5EF4-FFF2-40B4-BE49-F238E27FC236}">
                      <a16:creationId xmlns:a16="http://schemas.microsoft.com/office/drawing/2014/main" id="{F8D12A39-E75C-401E-BD7B-03027A53E2B7}"/>
                    </a:ext>
                  </a:extLst>
                </p:cNvPr>
                <p:cNvPicPr/>
                <p:nvPr/>
              </p:nvPicPr>
              <p:blipFill>
                <a:blip r:embed="rId54"/>
                <a:stretch>
                  <a:fillRect/>
                </a:stretch>
              </p:blipFill>
              <p:spPr>
                <a:xfrm>
                  <a:off x="8100270" y="1086810"/>
                  <a:ext cx="1652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8" name="墨迹 27">
                  <a:extLst>
                    <a:ext uri="{FF2B5EF4-FFF2-40B4-BE49-F238E27FC236}">
                      <a16:creationId xmlns:a16="http://schemas.microsoft.com/office/drawing/2014/main" id="{57152046-F598-44FE-87CD-5869BA01EEEE}"/>
                    </a:ext>
                  </a:extLst>
                </p14:cNvPr>
                <p14:cNvContentPartPr/>
                <p14:nvPr/>
              </p14:nvContentPartPr>
              <p14:xfrm>
                <a:off x="8250750" y="1163490"/>
                <a:ext cx="30240" cy="150120"/>
              </p14:xfrm>
            </p:contentPart>
          </mc:Choice>
          <mc:Fallback xmlns="">
            <p:pic>
              <p:nvPicPr>
                <p:cNvPr id="28" name="墨迹 27">
                  <a:extLst>
                    <a:ext uri="{FF2B5EF4-FFF2-40B4-BE49-F238E27FC236}">
                      <a16:creationId xmlns:a16="http://schemas.microsoft.com/office/drawing/2014/main" id="{57152046-F598-44FE-87CD-5869BA01EEEE}"/>
                    </a:ext>
                  </a:extLst>
                </p:cNvPr>
                <p:cNvPicPr/>
                <p:nvPr/>
              </p:nvPicPr>
              <p:blipFill>
                <a:blip r:embed="rId56"/>
                <a:stretch>
                  <a:fillRect/>
                </a:stretch>
              </p:blipFill>
              <p:spPr>
                <a:xfrm>
                  <a:off x="8233110" y="1145490"/>
                  <a:ext cx="65880" cy="185760"/>
                </a:xfrm>
                <a:prstGeom prst="rect">
                  <a:avLst/>
                </a:prstGeom>
              </p:spPr>
            </p:pic>
          </mc:Fallback>
        </mc:AlternateContent>
      </p:grpSp>
      <p:grpSp>
        <p:nvGrpSpPr>
          <p:cNvPr id="541737" name="组合 541736">
            <a:extLst>
              <a:ext uri="{FF2B5EF4-FFF2-40B4-BE49-F238E27FC236}">
                <a16:creationId xmlns:a16="http://schemas.microsoft.com/office/drawing/2014/main" id="{B61DC7C6-0446-42BC-877C-75821405E90A}"/>
              </a:ext>
            </a:extLst>
          </p:cNvPr>
          <p:cNvGrpSpPr/>
          <p:nvPr/>
        </p:nvGrpSpPr>
        <p:grpSpPr>
          <a:xfrm>
            <a:off x="5330430" y="1290210"/>
            <a:ext cx="1729080" cy="1253880"/>
            <a:chOff x="5330430" y="1290210"/>
            <a:chExt cx="1729080" cy="1253880"/>
          </a:xfrm>
        </p:grpSpPr>
        <mc:AlternateContent xmlns:mc="http://schemas.openxmlformats.org/markup-compatibility/2006" xmlns:p14="http://schemas.microsoft.com/office/powerpoint/2010/main">
          <mc:Choice Requires="p14">
            <p:contentPart p14:bwMode="auto" r:id="rId57">
              <p14:nvContentPartPr>
                <p14:cNvPr id="30" name="墨迹 29">
                  <a:extLst>
                    <a:ext uri="{FF2B5EF4-FFF2-40B4-BE49-F238E27FC236}">
                      <a16:creationId xmlns:a16="http://schemas.microsoft.com/office/drawing/2014/main" id="{24176AE8-7141-4C3A-8560-2DEDD72B43EA}"/>
                    </a:ext>
                  </a:extLst>
                </p14:cNvPr>
                <p14:cNvContentPartPr/>
                <p14:nvPr/>
              </p14:nvContentPartPr>
              <p14:xfrm>
                <a:off x="5403510" y="1333410"/>
                <a:ext cx="250920" cy="82440"/>
              </p14:xfrm>
            </p:contentPart>
          </mc:Choice>
          <mc:Fallback xmlns="">
            <p:pic>
              <p:nvPicPr>
                <p:cNvPr id="30" name="墨迹 29">
                  <a:extLst>
                    <a:ext uri="{FF2B5EF4-FFF2-40B4-BE49-F238E27FC236}">
                      <a16:creationId xmlns:a16="http://schemas.microsoft.com/office/drawing/2014/main" id="{24176AE8-7141-4C3A-8560-2DEDD72B43EA}"/>
                    </a:ext>
                  </a:extLst>
                </p:cNvPr>
                <p:cNvPicPr/>
                <p:nvPr/>
              </p:nvPicPr>
              <p:blipFill>
                <a:blip r:embed="rId58"/>
                <a:stretch>
                  <a:fillRect/>
                </a:stretch>
              </p:blipFill>
              <p:spPr>
                <a:xfrm>
                  <a:off x="5385510" y="1315770"/>
                  <a:ext cx="286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墨迹 30">
                  <a:extLst>
                    <a:ext uri="{FF2B5EF4-FFF2-40B4-BE49-F238E27FC236}">
                      <a16:creationId xmlns:a16="http://schemas.microsoft.com/office/drawing/2014/main" id="{318F54B6-3086-4D9F-B857-C30393CE61AD}"/>
                    </a:ext>
                  </a:extLst>
                </p14:cNvPr>
                <p14:cNvContentPartPr/>
                <p14:nvPr/>
              </p14:nvContentPartPr>
              <p14:xfrm>
                <a:off x="5399190" y="1290210"/>
                <a:ext cx="222840" cy="290520"/>
              </p14:xfrm>
            </p:contentPart>
          </mc:Choice>
          <mc:Fallback xmlns="">
            <p:pic>
              <p:nvPicPr>
                <p:cNvPr id="31" name="墨迹 30">
                  <a:extLst>
                    <a:ext uri="{FF2B5EF4-FFF2-40B4-BE49-F238E27FC236}">
                      <a16:creationId xmlns:a16="http://schemas.microsoft.com/office/drawing/2014/main" id="{318F54B6-3086-4D9F-B857-C30393CE61AD}"/>
                    </a:ext>
                  </a:extLst>
                </p:cNvPr>
                <p:cNvPicPr/>
                <p:nvPr/>
              </p:nvPicPr>
              <p:blipFill>
                <a:blip r:embed="rId60"/>
                <a:stretch>
                  <a:fillRect/>
                </a:stretch>
              </p:blipFill>
              <p:spPr>
                <a:xfrm>
                  <a:off x="5381550" y="1272210"/>
                  <a:ext cx="2584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墨迹 31">
                  <a:extLst>
                    <a:ext uri="{FF2B5EF4-FFF2-40B4-BE49-F238E27FC236}">
                      <a16:creationId xmlns:a16="http://schemas.microsoft.com/office/drawing/2014/main" id="{7489C433-6EDF-41AC-AF3B-43BBCB70B232}"/>
                    </a:ext>
                  </a:extLst>
                </p14:cNvPr>
                <p14:cNvContentPartPr/>
                <p14:nvPr/>
              </p14:nvContentPartPr>
              <p14:xfrm>
                <a:off x="5538870" y="1486770"/>
                <a:ext cx="33120" cy="138960"/>
              </p14:xfrm>
            </p:contentPart>
          </mc:Choice>
          <mc:Fallback xmlns="">
            <p:pic>
              <p:nvPicPr>
                <p:cNvPr id="32" name="墨迹 31">
                  <a:extLst>
                    <a:ext uri="{FF2B5EF4-FFF2-40B4-BE49-F238E27FC236}">
                      <a16:creationId xmlns:a16="http://schemas.microsoft.com/office/drawing/2014/main" id="{7489C433-6EDF-41AC-AF3B-43BBCB70B232}"/>
                    </a:ext>
                  </a:extLst>
                </p:cNvPr>
                <p:cNvPicPr/>
                <p:nvPr/>
              </p:nvPicPr>
              <p:blipFill>
                <a:blip r:embed="rId62"/>
                <a:stretch>
                  <a:fillRect/>
                </a:stretch>
              </p:blipFill>
              <p:spPr>
                <a:xfrm>
                  <a:off x="5521230" y="1469130"/>
                  <a:ext cx="687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墨迹 32">
                  <a:extLst>
                    <a:ext uri="{FF2B5EF4-FFF2-40B4-BE49-F238E27FC236}">
                      <a16:creationId xmlns:a16="http://schemas.microsoft.com/office/drawing/2014/main" id="{4260B0A1-C5DF-444F-BB97-854E08D599B7}"/>
                    </a:ext>
                  </a:extLst>
                </p14:cNvPr>
                <p14:cNvContentPartPr/>
                <p14:nvPr/>
              </p14:nvContentPartPr>
              <p14:xfrm>
                <a:off x="5595030" y="1401090"/>
                <a:ext cx="79560" cy="346320"/>
              </p14:xfrm>
            </p:contentPart>
          </mc:Choice>
          <mc:Fallback xmlns="">
            <p:pic>
              <p:nvPicPr>
                <p:cNvPr id="33" name="墨迹 32">
                  <a:extLst>
                    <a:ext uri="{FF2B5EF4-FFF2-40B4-BE49-F238E27FC236}">
                      <a16:creationId xmlns:a16="http://schemas.microsoft.com/office/drawing/2014/main" id="{4260B0A1-C5DF-444F-BB97-854E08D599B7}"/>
                    </a:ext>
                  </a:extLst>
                </p:cNvPr>
                <p:cNvPicPr/>
                <p:nvPr/>
              </p:nvPicPr>
              <p:blipFill>
                <a:blip r:embed="rId64"/>
                <a:stretch>
                  <a:fillRect/>
                </a:stretch>
              </p:blipFill>
              <p:spPr>
                <a:xfrm>
                  <a:off x="5577390" y="1383090"/>
                  <a:ext cx="11520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墨迹 33">
                  <a:extLst>
                    <a:ext uri="{FF2B5EF4-FFF2-40B4-BE49-F238E27FC236}">
                      <a16:creationId xmlns:a16="http://schemas.microsoft.com/office/drawing/2014/main" id="{08330DE3-DB58-4DC5-8DFB-A966620056B0}"/>
                    </a:ext>
                  </a:extLst>
                </p14:cNvPr>
                <p14:cNvContentPartPr/>
                <p14:nvPr/>
              </p14:nvContentPartPr>
              <p14:xfrm>
                <a:off x="5606910" y="1536810"/>
                <a:ext cx="49320" cy="39240"/>
              </p14:xfrm>
            </p:contentPart>
          </mc:Choice>
          <mc:Fallback xmlns="">
            <p:pic>
              <p:nvPicPr>
                <p:cNvPr id="34" name="墨迹 33">
                  <a:extLst>
                    <a:ext uri="{FF2B5EF4-FFF2-40B4-BE49-F238E27FC236}">
                      <a16:creationId xmlns:a16="http://schemas.microsoft.com/office/drawing/2014/main" id="{08330DE3-DB58-4DC5-8DFB-A966620056B0}"/>
                    </a:ext>
                  </a:extLst>
                </p:cNvPr>
                <p:cNvPicPr/>
                <p:nvPr/>
              </p:nvPicPr>
              <p:blipFill>
                <a:blip r:embed="rId66"/>
                <a:stretch>
                  <a:fillRect/>
                </a:stretch>
              </p:blipFill>
              <p:spPr>
                <a:xfrm>
                  <a:off x="5588910" y="1519170"/>
                  <a:ext cx="849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墨迹 34">
                  <a:extLst>
                    <a:ext uri="{FF2B5EF4-FFF2-40B4-BE49-F238E27FC236}">
                      <a16:creationId xmlns:a16="http://schemas.microsoft.com/office/drawing/2014/main" id="{B4AA8A51-784E-440A-B3AD-431ECFB39D42}"/>
                    </a:ext>
                  </a:extLst>
                </p14:cNvPr>
                <p14:cNvContentPartPr/>
                <p14:nvPr/>
              </p14:nvContentPartPr>
              <p14:xfrm>
                <a:off x="5587470" y="1447530"/>
                <a:ext cx="279000" cy="175320"/>
              </p14:xfrm>
            </p:contentPart>
          </mc:Choice>
          <mc:Fallback xmlns="">
            <p:pic>
              <p:nvPicPr>
                <p:cNvPr id="35" name="墨迹 34">
                  <a:extLst>
                    <a:ext uri="{FF2B5EF4-FFF2-40B4-BE49-F238E27FC236}">
                      <a16:creationId xmlns:a16="http://schemas.microsoft.com/office/drawing/2014/main" id="{B4AA8A51-784E-440A-B3AD-431ECFB39D42}"/>
                    </a:ext>
                  </a:extLst>
                </p:cNvPr>
                <p:cNvPicPr/>
                <p:nvPr/>
              </p:nvPicPr>
              <p:blipFill>
                <a:blip r:embed="rId68"/>
                <a:stretch>
                  <a:fillRect/>
                </a:stretch>
              </p:blipFill>
              <p:spPr>
                <a:xfrm>
                  <a:off x="5569470" y="1429890"/>
                  <a:ext cx="3146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6" name="墨迹 35">
                  <a:extLst>
                    <a:ext uri="{FF2B5EF4-FFF2-40B4-BE49-F238E27FC236}">
                      <a16:creationId xmlns:a16="http://schemas.microsoft.com/office/drawing/2014/main" id="{1BE5C988-BA65-4D0D-9A5E-7902E1DBFD49}"/>
                    </a:ext>
                  </a:extLst>
                </p14:cNvPr>
                <p14:cNvContentPartPr/>
                <p14:nvPr/>
              </p14:nvContentPartPr>
              <p14:xfrm>
                <a:off x="5816070" y="1330530"/>
                <a:ext cx="43920" cy="381240"/>
              </p14:xfrm>
            </p:contentPart>
          </mc:Choice>
          <mc:Fallback xmlns="">
            <p:pic>
              <p:nvPicPr>
                <p:cNvPr id="36" name="墨迹 35">
                  <a:extLst>
                    <a:ext uri="{FF2B5EF4-FFF2-40B4-BE49-F238E27FC236}">
                      <a16:creationId xmlns:a16="http://schemas.microsoft.com/office/drawing/2014/main" id="{1BE5C988-BA65-4D0D-9A5E-7902E1DBFD49}"/>
                    </a:ext>
                  </a:extLst>
                </p:cNvPr>
                <p:cNvPicPr/>
                <p:nvPr/>
              </p:nvPicPr>
              <p:blipFill>
                <a:blip r:embed="rId70"/>
                <a:stretch>
                  <a:fillRect/>
                </a:stretch>
              </p:blipFill>
              <p:spPr>
                <a:xfrm>
                  <a:off x="5798070" y="1312530"/>
                  <a:ext cx="795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7" name="墨迹 36">
                  <a:extLst>
                    <a:ext uri="{FF2B5EF4-FFF2-40B4-BE49-F238E27FC236}">
                      <a16:creationId xmlns:a16="http://schemas.microsoft.com/office/drawing/2014/main" id="{DA4AB2C5-BCA4-4DEA-99B7-216B8207F412}"/>
                    </a:ext>
                  </a:extLst>
                </p14:cNvPr>
                <p14:cNvContentPartPr/>
                <p14:nvPr/>
              </p14:nvContentPartPr>
              <p14:xfrm>
                <a:off x="5699790" y="1509810"/>
                <a:ext cx="141120" cy="152280"/>
              </p14:xfrm>
            </p:contentPart>
          </mc:Choice>
          <mc:Fallback xmlns="">
            <p:pic>
              <p:nvPicPr>
                <p:cNvPr id="37" name="墨迹 36">
                  <a:extLst>
                    <a:ext uri="{FF2B5EF4-FFF2-40B4-BE49-F238E27FC236}">
                      <a16:creationId xmlns:a16="http://schemas.microsoft.com/office/drawing/2014/main" id="{DA4AB2C5-BCA4-4DEA-99B7-216B8207F412}"/>
                    </a:ext>
                  </a:extLst>
                </p:cNvPr>
                <p:cNvPicPr/>
                <p:nvPr/>
              </p:nvPicPr>
              <p:blipFill>
                <a:blip r:embed="rId72"/>
                <a:stretch>
                  <a:fillRect/>
                </a:stretch>
              </p:blipFill>
              <p:spPr>
                <a:xfrm>
                  <a:off x="5681790" y="1491810"/>
                  <a:ext cx="1767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墨迹 37">
                  <a:extLst>
                    <a:ext uri="{FF2B5EF4-FFF2-40B4-BE49-F238E27FC236}">
                      <a16:creationId xmlns:a16="http://schemas.microsoft.com/office/drawing/2014/main" id="{439694B6-3DDF-4B0D-A935-3D101D2F3D05}"/>
                    </a:ext>
                  </a:extLst>
                </p14:cNvPr>
                <p14:cNvContentPartPr/>
                <p14:nvPr/>
              </p14:nvContentPartPr>
              <p14:xfrm>
                <a:off x="5814990" y="1442130"/>
                <a:ext cx="104400" cy="203040"/>
              </p14:xfrm>
            </p:contentPart>
          </mc:Choice>
          <mc:Fallback xmlns="">
            <p:pic>
              <p:nvPicPr>
                <p:cNvPr id="38" name="墨迹 37">
                  <a:extLst>
                    <a:ext uri="{FF2B5EF4-FFF2-40B4-BE49-F238E27FC236}">
                      <a16:creationId xmlns:a16="http://schemas.microsoft.com/office/drawing/2014/main" id="{439694B6-3DDF-4B0D-A935-3D101D2F3D05}"/>
                    </a:ext>
                  </a:extLst>
                </p:cNvPr>
                <p:cNvPicPr/>
                <p:nvPr/>
              </p:nvPicPr>
              <p:blipFill>
                <a:blip r:embed="rId74"/>
                <a:stretch>
                  <a:fillRect/>
                </a:stretch>
              </p:blipFill>
              <p:spPr>
                <a:xfrm>
                  <a:off x="5796990" y="1424490"/>
                  <a:ext cx="1400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9" name="墨迹 38">
                  <a:extLst>
                    <a:ext uri="{FF2B5EF4-FFF2-40B4-BE49-F238E27FC236}">
                      <a16:creationId xmlns:a16="http://schemas.microsoft.com/office/drawing/2014/main" id="{251E3764-B61F-44CF-8BC8-DB16D3354E23}"/>
                    </a:ext>
                  </a:extLst>
                </p14:cNvPr>
                <p14:cNvContentPartPr/>
                <p14:nvPr/>
              </p14:nvContentPartPr>
              <p14:xfrm>
                <a:off x="5929110" y="1408290"/>
                <a:ext cx="198000" cy="270000"/>
              </p14:xfrm>
            </p:contentPart>
          </mc:Choice>
          <mc:Fallback xmlns="">
            <p:pic>
              <p:nvPicPr>
                <p:cNvPr id="39" name="墨迹 38">
                  <a:extLst>
                    <a:ext uri="{FF2B5EF4-FFF2-40B4-BE49-F238E27FC236}">
                      <a16:creationId xmlns:a16="http://schemas.microsoft.com/office/drawing/2014/main" id="{251E3764-B61F-44CF-8BC8-DB16D3354E23}"/>
                    </a:ext>
                  </a:extLst>
                </p:cNvPr>
                <p:cNvPicPr/>
                <p:nvPr/>
              </p:nvPicPr>
              <p:blipFill>
                <a:blip r:embed="rId76"/>
                <a:stretch>
                  <a:fillRect/>
                </a:stretch>
              </p:blipFill>
              <p:spPr>
                <a:xfrm>
                  <a:off x="5911110" y="1390290"/>
                  <a:ext cx="2336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1" name="墨迹 40">
                  <a:extLst>
                    <a:ext uri="{FF2B5EF4-FFF2-40B4-BE49-F238E27FC236}">
                      <a16:creationId xmlns:a16="http://schemas.microsoft.com/office/drawing/2014/main" id="{5ADE0911-567E-4620-B58B-1B16ECE72D62}"/>
                    </a:ext>
                  </a:extLst>
                </p14:cNvPr>
                <p14:cNvContentPartPr/>
                <p14:nvPr/>
              </p14:nvContentPartPr>
              <p14:xfrm>
                <a:off x="6187950" y="1339890"/>
                <a:ext cx="19800" cy="45360"/>
              </p14:xfrm>
            </p:contentPart>
          </mc:Choice>
          <mc:Fallback xmlns="">
            <p:pic>
              <p:nvPicPr>
                <p:cNvPr id="41" name="墨迹 40">
                  <a:extLst>
                    <a:ext uri="{FF2B5EF4-FFF2-40B4-BE49-F238E27FC236}">
                      <a16:creationId xmlns:a16="http://schemas.microsoft.com/office/drawing/2014/main" id="{5ADE0911-567E-4620-B58B-1B16ECE72D62}"/>
                    </a:ext>
                  </a:extLst>
                </p:cNvPr>
                <p:cNvPicPr/>
                <p:nvPr/>
              </p:nvPicPr>
              <p:blipFill>
                <a:blip r:embed="rId78"/>
                <a:stretch>
                  <a:fillRect/>
                </a:stretch>
              </p:blipFill>
              <p:spPr>
                <a:xfrm>
                  <a:off x="6170310" y="1322250"/>
                  <a:ext cx="554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2" name="墨迹 41">
                  <a:extLst>
                    <a:ext uri="{FF2B5EF4-FFF2-40B4-BE49-F238E27FC236}">
                      <a16:creationId xmlns:a16="http://schemas.microsoft.com/office/drawing/2014/main" id="{1C8954A0-66F8-4B9B-ADC6-0B664BCECF27}"/>
                    </a:ext>
                  </a:extLst>
                </p14:cNvPr>
                <p14:cNvContentPartPr/>
                <p14:nvPr/>
              </p14:nvContentPartPr>
              <p14:xfrm>
                <a:off x="6174990" y="1399290"/>
                <a:ext cx="18000" cy="65520"/>
              </p14:xfrm>
            </p:contentPart>
          </mc:Choice>
          <mc:Fallback xmlns="">
            <p:pic>
              <p:nvPicPr>
                <p:cNvPr id="42" name="墨迹 41">
                  <a:extLst>
                    <a:ext uri="{FF2B5EF4-FFF2-40B4-BE49-F238E27FC236}">
                      <a16:creationId xmlns:a16="http://schemas.microsoft.com/office/drawing/2014/main" id="{1C8954A0-66F8-4B9B-ADC6-0B664BCECF27}"/>
                    </a:ext>
                  </a:extLst>
                </p:cNvPr>
                <p:cNvPicPr/>
                <p:nvPr/>
              </p:nvPicPr>
              <p:blipFill>
                <a:blip r:embed="rId80"/>
                <a:stretch>
                  <a:fillRect/>
                </a:stretch>
              </p:blipFill>
              <p:spPr>
                <a:xfrm>
                  <a:off x="6157350" y="1381290"/>
                  <a:ext cx="536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3" name="墨迹 42">
                  <a:extLst>
                    <a:ext uri="{FF2B5EF4-FFF2-40B4-BE49-F238E27FC236}">
                      <a16:creationId xmlns:a16="http://schemas.microsoft.com/office/drawing/2014/main" id="{6B10625C-5840-4ACF-A9A4-8E2D05C5F1E0}"/>
                    </a:ext>
                  </a:extLst>
                </p14:cNvPr>
                <p14:cNvContentPartPr/>
                <p14:nvPr/>
              </p14:nvContentPartPr>
              <p14:xfrm>
                <a:off x="6153030" y="1317210"/>
                <a:ext cx="146520" cy="212400"/>
              </p14:xfrm>
            </p:contentPart>
          </mc:Choice>
          <mc:Fallback xmlns="">
            <p:pic>
              <p:nvPicPr>
                <p:cNvPr id="43" name="墨迹 42">
                  <a:extLst>
                    <a:ext uri="{FF2B5EF4-FFF2-40B4-BE49-F238E27FC236}">
                      <a16:creationId xmlns:a16="http://schemas.microsoft.com/office/drawing/2014/main" id="{6B10625C-5840-4ACF-A9A4-8E2D05C5F1E0}"/>
                    </a:ext>
                  </a:extLst>
                </p:cNvPr>
                <p:cNvPicPr/>
                <p:nvPr/>
              </p:nvPicPr>
              <p:blipFill>
                <a:blip r:embed="rId82"/>
                <a:stretch>
                  <a:fillRect/>
                </a:stretch>
              </p:blipFill>
              <p:spPr>
                <a:xfrm>
                  <a:off x="6135390" y="1299210"/>
                  <a:ext cx="1821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4" name="墨迹 43">
                  <a:extLst>
                    <a:ext uri="{FF2B5EF4-FFF2-40B4-BE49-F238E27FC236}">
                      <a16:creationId xmlns:a16="http://schemas.microsoft.com/office/drawing/2014/main" id="{37B8AB35-AE05-45C9-A611-4A72E5973B5B}"/>
                    </a:ext>
                  </a:extLst>
                </p14:cNvPr>
                <p14:cNvContentPartPr/>
                <p14:nvPr/>
              </p14:nvContentPartPr>
              <p14:xfrm>
                <a:off x="6230070" y="1366170"/>
                <a:ext cx="158760" cy="147600"/>
              </p14:xfrm>
            </p:contentPart>
          </mc:Choice>
          <mc:Fallback xmlns="">
            <p:pic>
              <p:nvPicPr>
                <p:cNvPr id="44" name="墨迹 43">
                  <a:extLst>
                    <a:ext uri="{FF2B5EF4-FFF2-40B4-BE49-F238E27FC236}">
                      <a16:creationId xmlns:a16="http://schemas.microsoft.com/office/drawing/2014/main" id="{37B8AB35-AE05-45C9-A611-4A72E5973B5B}"/>
                    </a:ext>
                  </a:extLst>
                </p:cNvPr>
                <p:cNvPicPr/>
                <p:nvPr/>
              </p:nvPicPr>
              <p:blipFill>
                <a:blip r:embed="rId84"/>
                <a:stretch>
                  <a:fillRect/>
                </a:stretch>
              </p:blipFill>
              <p:spPr>
                <a:xfrm>
                  <a:off x="6212070" y="1348530"/>
                  <a:ext cx="1944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5" name="墨迹 44">
                  <a:extLst>
                    <a:ext uri="{FF2B5EF4-FFF2-40B4-BE49-F238E27FC236}">
                      <a16:creationId xmlns:a16="http://schemas.microsoft.com/office/drawing/2014/main" id="{429763C2-C0E5-4702-B231-18BF0CF077FA}"/>
                    </a:ext>
                  </a:extLst>
                </p14:cNvPr>
                <p14:cNvContentPartPr/>
                <p14:nvPr/>
              </p14:nvContentPartPr>
              <p14:xfrm>
                <a:off x="6146550" y="1551570"/>
                <a:ext cx="195480" cy="39960"/>
              </p14:xfrm>
            </p:contentPart>
          </mc:Choice>
          <mc:Fallback xmlns="">
            <p:pic>
              <p:nvPicPr>
                <p:cNvPr id="45" name="墨迹 44">
                  <a:extLst>
                    <a:ext uri="{FF2B5EF4-FFF2-40B4-BE49-F238E27FC236}">
                      <a16:creationId xmlns:a16="http://schemas.microsoft.com/office/drawing/2014/main" id="{429763C2-C0E5-4702-B231-18BF0CF077FA}"/>
                    </a:ext>
                  </a:extLst>
                </p:cNvPr>
                <p:cNvPicPr/>
                <p:nvPr/>
              </p:nvPicPr>
              <p:blipFill>
                <a:blip r:embed="rId86"/>
                <a:stretch>
                  <a:fillRect/>
                </a:stretch>
              </p:blipFill>
              <p:spPr>
                <a:xfrm>
                  <a:off x="6128910" y="1533930"/>
                  <a:ext cx="2311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 name="墨迹 45">
                  <a:extLst>
                    <a:ext uri="{FF2B5EF4-FFF2-40B4-BE49-F238E27FC236}">
                      <a16:creationId xmlns:a16="http://schemas.microsoft.com/office/drawing/2014/main" id="{F9DFCB62-0D7D-49FD-BE71-6A81C8DE4781}"/>
                    </a:ext>
                  </a:extLst>
                </p14:cNvPr>
                <p14:cNvContentPartPr/>
                <p14:nvPr/>
              </p14:nvContentPartPr>
              <p14:xfrm>
                <a:off x="6252390" y="1505130"/>
                <a:ext cx="65520" cy="196920"/>
              </p14:xfrm>
            </p:contentPart>
          </mc:Choice>
          <mc:Fallback xmlns="">
            <p:pic>
              <p:nvPicPr>
                <p:cNvPr id="46" name="墨迹 45">
                  <a:extLst>
                    <a:ext uri="{FF2B5EF4-FFF2-40B4-BE49-F238E27FC236}">
                      <a16:creationId xmlns:a16="http://schemas.microsoft.com/office/drawing/2014/main" id="{F9DFCB62-0D7D-49FD-BE71-6A81C8DE4781}"/>
                    </a:ext>
                  </a:extLst>
                </p:cNvPr>
                <p:cNvPicPr/>
                <p:nvPr/>
              </p:nvPicPr>
              <p:blipFill>
                <a:blip r:embed="rId88"/>
                <a:stretch>
                  <a:fillRect/>
                </a:stretch>
              </p:blipFill>
              <p:spPr>
                <a:xfrm>
                  <a:off x="6234390" y="1487490"/>
                  <a:ext cx="1011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7" name="墨迹 46">
                  <a:extLst>
                    <a:ext uri="{FF2B5EF4-FFF2-40B4-BE49-F238E27FC236}">
                      <a16:creationId xmlns:a16="http://schemas.microsoft.com/office/drawing/2014/main" id="{9544E63A-5400-452E-8350-C7CEAA9AA921}"/>
                    </a:ext>
                  </a:extLst>
                </p14:cNvPr>
                <p14:cNvContentPartPr/>
                <p14:nvPr/>
              </p14:nvContentPartPr>
              <p14:xfrm>
                <a:off x="6160230" y="1545090"/>
                <a:ext cx="126000" cy="147960"/>
              </p14:xfrm>
            </p:contentPart>
          </mc:Choice>
          <mc:Fallback xmlns="">
            <p:pic>
              <p:nvPicPr>
                <p:cNvPr id="47" name="墨迹 46">
                  <a:extLst>
                    <a:ext uri="{FF2B5EF4-FFF2-40B4-BE49-F238E27FC236}">
                      <a16:creationId xmlns:a16="http://schemas.microsoft.com/office/drawing/2014/main" id="{9544E63A-5400-452E-8350-C7CEAA9AA921}"/>
                    </a:ext>
                  </a:extLst>
                </p:cNvPr>
                <p:cNvPicPr/>
                <p:nvPr/>
              </p:nvPicPr>
              <p:blipFill>
                <a:blip r:embed="rId90"/>
                <a:stretch>
                  <a:fillRect/>
                </a:stretch>
              </p:blipFill>
              <p:spPr>
                <a:xfrm>
                  <a:off x="6142590" y="1527090"/>
                  <a:ext cx="1616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8" name="墨迹 47">
                  <a:extLst>
                    <a:ext uri="{FF2B5EF4-FFF2-40B4-BE49-F238E27FC236}">
                      <a16:creationId xmlns:a16="http://schemas.microsoft.com/office/drawing/2014/main" id="{58C9D9E0-D19C-400C-97AE-9E1D65D82951}"/>
                    </a:ext>
                  </a:extLst>
                </p14:cNvPr>
                <p14:cNvContentPartPr/>
                <p14:nvPr/>
              </p14:nvContentPartPr>
              <p14:xfrm>
                <a:off x="6285510" y="1422330"/>
                <a:ext cx="320040" cy="273960"/>
              </p14:xfrm>
            </p:contentPart>
          </mc:Choice>
          <mc:Fallback xmlns="">
            <p:pic>
              <p:nvPicPr>
                <p:cNvPr id="48" name="墨迹 47">
                  <a:extLst>
                    <a:ext uri="{FF2B5EF4-FFF2-40B4-BE49-F238E27FC236}">
                      <a16:creationId xmlns:a16="http://schemas.microsoft.com/office/drawing/2014/main" id="{58C9D9E0-D19C-400C-97AE-9E1D65D82951}"/>
                    </a:ext>
                  </a:extLst>
                </p:cNvPr>
                <p:cNvPicPr/>
                <p:nvPr/>
              </p:nvPicPr>
              <p:blipFill>
                <a:blip r:embed="rId92"/>
                <a:stretch>
                  <a:fillRect/>
                </a:stretch>
              </p:blipFill>
              <p:spPr>
                <a:xfrm>
                  <a:off x="6267870" y="1404330"/>
                  <a:ext cx="3556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 name="墨迹 48">
                  <a:extLst>
                    <a:ext uri="{FF2B5EF4-FFF2-40B4-BE49-F238E27FC236}">
                      <a16:creationId xmlns:a16="http://schemas.microsoft.com/office/drawing/2014/main" id="{53B726E6-D367-432C-8B51-913EC5BCDFF5}"/>
                    </a:ext>
                  </a:extLst>
                </p14:cNvPr>
                <p14:cNvContentPartPr/>
                <p14:nvPr/>
              </p14:nvContentPartPr>
              <p14:xfrm>
                <a:off x="6520590" y="1376250"/>
                <a:ext cx="131760" cy="181800"/>
              </p14:xfrm>
            </p:contentPart>
          </mc:Choice>
          <mc:Fallback xmlns="">
            <p:pic>
              <p:nvPicPr>
                <p:cNvPr id="49" name="墨迹 48">
                  <a:extLst>
                    <a:ext uri="{FF2B5EF4-FFF2-40B4-BE49-F238E27FC236}">
                      <a16:creationId xmlns:a16="http://schemas.microsoft.com/office/drawing/2014/main" id="{53B726E6-D367-432C-8B51-913EC5BCDFF5}"/>
                    </a:ext>
                  </a:extLst>
                </p:cNvPr>
                <p:cNvPicPr/>
                <p:nvPr/>
              </p:nvPicPr>
              <p:blipFill>
                <a:blip r:embed="rId94"/>
                <a:stretch>
                  <a:fillRect/>
                </a:stretch>
              </p:blipFill>
              <p:spPr>
                <a:xfrm>
                  <a:off x="6502950" y="1358250"/>
                  <a:ext cx="1674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墨迹 49">
                  <a:extLst>
                    <a:ext uri="{FF2B5EF4-FFF2-40B4-BE49-F238E27FC236}">
                      <a16:creationId xmlns:a16="http://schemas.microsoft.com/office/drawing/2014/main" id="{4195F87E-BB01-4F8E-8A65-CBC7480200E3}"/>
                    </a:ext>
                  </a:extLst>
                </p14:cNvPr>
                <p14:cNvContentPartPr/>
                <p14:nvPr/>
              </p14:nvContentPartPr>
              <p14:xfrm>
                <a:off x="6608430" y="1358970"/>
                <a:ext cx="35280" cy="365040"/>
              </p14:xfrm>
            </p:contentPart>
          </mc:Choice>
          <mc:Fallback xmlns="">
            <p:pic>
              <p:nvPicPr>
                <p:cNvPr id="50" name="墨迹 49">
                  <a:extLst>
                    <a:ext uri="{FF2B5EF4-FFF2-40B4-BE49-F238E27FC236}">
                      <a16:creationId xmlns:a16="http://schemas.microsoft.com/office/drawing/2014/main" id="{4195F87E-BB01-4F8E-8A65-CBC7480200E3}"/>
                    </a:ext>
                  </a:extLst>
                </p:cNvPr>
                <p:cNvPicPr/>
                <p:nvPr/>
              </p:nvPicPr>
              <p:blipFill>
                <a:blip r:embed="rId96"/>
                <a:stretch>
                  <a:fillRect/>
                </a:stretch>
              </p:blipFill>
              <p:spPr>
                <a:xfrm>
                  <a:off x="6590430" y="1341330"/>
                  <a:ext cx="709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墨迹 50">
                  <a:extLst>
                    <a:ext uri="{FF2B5EF4-FFF2-40B4-BE49-F238E27FC236}">
                      <a16:creationId xmlns:a16="http://schemas.microsoft.com/office/drawing/2014/main" id="{6C9B5F71-74B9-45E5-A213-3391F031DAD8}"/>
                    </a:ext>
                  </a:extLst>
                </p14:cNvPr>
                <p14:cNvContentPartPr/>
                <p14:nvPr/>
              </p14:nvContentPartPr>
              <p14:xfrm>
                <a:off x="6536790" y="1547970"/>
                <a:ext cx="88920" cy="120960"/>
              </p14:xfrm>
            </p:contentPart>
          </mc:Choice>
          <mc:Fallback xmlns="">
            <p:pic>
              <p:nvPicPr>
                <p:cNvPr id="51" name="墨迹 50">
                  <a:extLst>
                    <a:ext uri="{FF2B5EF4-FFF2-40B4-BE49-F238E27FC236}">
                      <a16:creationId xmlns:a16="http://schemas.microsoft.com/office/drawing/2014/main" id="{6C9B5F71-74B9-45E5-A213-3391F031DAD8}"/>
                    </a:ext>
                  </a:extLst>
                </p:cNvPr>
                <p:cNvPicPr/>
                <p:nvPr/>
              </p:nvPicPr>
              <p:blipFill>
                <a:blip r:embed="rId98"/>
                <a:stretch>
                  <a:fillRect/>
                </a:stretch>
              </p:blipFill>
              <p:spPr>
                <a:xfrm>
                  <a:off x="6519150" y="1530330"/>
                  <a:ext cx="124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2" name="墨迹 51">
                  <a:extLst>
                    <a:ext uri="{FF2B5EF4-FFF2-40B4-BE49-F238E27FC236}">
                      <a16:creationId xmlns:a16="http://schemas.microsoft.com/office/drawing/2014/main" id="{26C737F4-C368-4180-8353-69BD362BA122}"/>
                    </a:ext>
                  </a:extLst>
                </p14:cNvPr>
                <p14:cNvContentPartPr/>
                <p14:nvPr/>
              </p14:nvContentPartPr>
              <p14:xfrm>
                <a:off x="6631470" y="1410810"/>
                <a:ext cx="125640" cy="252360"/>
              </p14:xfrm>
            </p:contentPart>
          </mc:Choice>
          <mc:Fallback xmlns="">
            <p:pic>
              <p:nvPicPr>
                <p:cNvPr id="52" name="墨迹 51">
                  <a:extLst>
                    <a:ext uri="{FF2B5EF4-FFF2-40B4-BE49-F238E27FC236}">
                      <a16:creationId xmlns:a16="http://schemas.microsoft.com/office/drawing/2014/main" id="{26C737F4-C368-4180-8353-69BD362BA122}"/>
                    </a:ext>
                  </a:extLst>
                </p:cNvPr>
                <p:cNvPicPr/>
                <p:nvPr/>
              </p:nvPicPr>
              <p:blipFill>
                <a:blip r:embed="rId100"/>
                <a:stretch>
                  <a:fillRect/>
                </a:stretch>
              </p:blipFill>
              <p:spPr>
                <a:xfrm>
                  <a:off x="6613830" y="1393170"/>
                  <a:ext cx="1612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3" name="墨迹 52">
                  <a:extLst>
                    <a:ext uri="{FF2B5EF4-FFF2-40B4-BE49-F238E27FC236}">
                      <a16:creationId xmlns:a16="http://schemas.microsoft.com/office/drawing/2014/main" id="{41A7AABC-91EC-4069-8984-27055D95AF46}"/>
                    </a:ext>
                  </a:extLst>
                </p14:cNvPr>
                <p14:cNvContentPartPr/>
                <p14:nvPr/>
              </p14:nvContentPartPr>
              <p14:xfrm>
                <a:off x="6673950" y="1468410"/>
                <a:ext cx="207720" cy="95400"/>
              </p14:xfrm>
            </p:contentPart>
          </mc:Choice>
          <mc:Fallback xmlns="">
            <p:pic>
              <p:nvPicPr>
                <p:cNvPr id="53" name="墨迹 52">
                  <a:extLst>
                    <a:ext uri="{FF2B5EF4-FFF2-40B4-BE49-F238E27FC236}">
                      <a16:creationId xmlns:a16="http://schemas.microsoft.com/office/drawing/2014/main" id="{41A7AABC-91EC-4069-8984-27055D95AF46}"/>
                    </a:ext>
                  </a:extLst>
                </p:cNvPr>
                <p:cNvPicPr/>
                <p:nvPr/>
              </p:nvPicPr>
              <p:blipFill>
                <a:blip r:embed="rId102"/>
                <a:stretch>
                  <a:fillRect/>
                </a:stretch>
              </p:blipFill>
              <p:spPr>
                <a:xfrm>
                  <a:off x="6656310" y="1450410"/>
                  <a:ext cx="2433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4" name="墨迹 53">
                  <a:extLst>
                    <a:ext uri="{FF2B5EF4-FFF2-40B4-BE49-F238E27FC236}">
                      <a16:creationId xmlns:a16="http://schemas.microsoft.com/office/drawing/2014/main" id="{56D30691-591C-4311-A1D3-1EE3231B2215}"/>
                    </a:ext>
                  </a:extLst>
                </p14:cNvPr>
                <p14:cNvContentPartPr/>
                <p14:nvPr/>
              </p14:nvContentPartPr>
              <p14:xfrm>
                <a:off x="6761430" y="1396770"/>
                <a:ext cx="65520" cy="318240"/>
              </p14:xfrm>
            </p:contentPart>
          </mc:Choice>
          <mc:Fallback xmlns="">
            <p:pic>
              <p:nvPicPr>
                <p:cNvPr id="54" name="墨迹 53">
                  <a:extLst>
                    <a:ext uri="{FF2B5EF4-FFF2-40B4-BE49-F238E27FC236}">
                      <a16:creationId xmlns:a16="http://schemas.microsoft.com/office/drawing/2014/main" id="{56D30691-591C-4311-A1D3-1EE3231B2215}"/>
                    </a:ext>
                  </a:extLst>
                </p:cNvPr>
                <p:cNvPicPr/>
                <p:nvPr/>
              </p:nvPicPr>
              <p:blipFill>
                <a:blip r:embed="rId104"/>
                <a:stretch>
                  <a:fillRect/>
                </a:stretch>
              </p:blipFill>
              <p:spPr>
                <a:xfrm>
                  <a:off x="6743430" y="1378770"/>
                  <a:ext cx="10116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6" name="墨迹 55">
                  <a:extLst>
                    <a:ext uri="{FF2B5EF4-FFF2-40B4-BE49-F238E27FC236}">
                      <a16:creationId xmlns:a16="http://schemas.microsoft.com/office/drawing/2014/main" id="{EC1FE220-49AB-41B6-ACE6-D2E76E88D413}"/>
                    </a:ext>
                  </a:extLst>
                </p14:cNvPr>
                <p14:cNvContentPartPr/>
                <p14:nvPr/>
              </p14:nvContentPartPr>
              <p14:xfrm>
                <a:off x="5330430" y="1712490"/>
                <a:ext cx="76320" cy="221760"/>
              </p14:xfrm>
            </p:contentPart>
          </mc:Choice>
          <mc:Fallback xmlns="">
            <p:pic>
              <p:nvPicPr>
                <p:cNvPr id="56" name="墨迹 55">
                  <a:extLst>
                    <a:ext uri="{FF2B5EF4-FFF2-40B4-BE49-F238E27FC236}">
                      <a16:creationId xmlns:a16="http://schemas.microsoft.com/office/drawing/2014/main" id="{EC1FE220-49AB-41B6-ACE6-D2E76E88D413}"/>
                    </a:ext>
                  </a:extLst>
                </p:cNvPr>
                <p:cNvPicPr/>
                <p:nvPr/>
              </p:nvPicPr>
              <p:blipFill>
                <a:blip r:embed="rId106"/>
                <a:stretch>
                  <a:fillRect/>
                </a:stretch>
              </p:blipFill>
              <p:spPr>
                <a:xfrm>
                  <a:off x="5312790" y="1694850"/>
                  <a:ext cx="1119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7" name="墨迹 56">
                  <a:extLst>
                    <a:ext uri="{FF2B5EF4-FFF2-40B4-BE49-F238E27FC236}">
                      <a16:creationId xmlns:a16="http://schemas.microsoft.com/office/drawing/2014/main" id="{1EC04983-3193-4309-9EB3-E6EFFBAE0A3E}"/>
                    </a:ext>
                  </a:extLst>
                </p14:cNvPr>
                <p14:cNvContentPartPr/>
                <p14:nvPr/>
              </p14:nvContentPartPr>
              <p14:xfrm>
                <a:off x="5427270" y="1790970"/>
                <a:ext cx="96120" cy="3960"/>
              </p14:xfrm>
            </p:contentPart>
          </mc:Choice>
          <mc:Fallback xmlns="">
            <p:pic>
              <p:nvPicPr>
                <p:cNvPr id="57" name="墨迹 56">
                  <a:extLst>
                    <a:ext uri="{FF2B5EF4-FFF2-40B4-BE49-F238E27FC236}">
                      <a16:creationId xmlns:a16="http://schemas.microsoft.com/office/drawing/2014/main" id="{1EC04983-3193-4309-9EB3-E6EFFBAE0A3E}"/>
                    </a:ext>
                  </a:extLst>
                </p:cNvPr>
                <p:cNvPicPr/>
                <p:nvPr/>
              </p:nvPicPr>
              <p:blipFill>
                <a:blip r:embed="rId108"/>
                <a:stretch>
                  <a:fillRect/>
                </a:stretch>
              </p:blipFill>
              <p:spPr>
                <a:xfrm>
                  <a:off x="5409270" y="1773330"/>
                  <a:ext cx="1317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8" name="墨迹 57">
                  <a:extLst>
                    <a:ext uri="{FF2B5EF4-FFF2-40B4-BE49-F238E27FC236}">
                      <a16:creationId xmlns:a16="http://schemas.microsoft.com/office/drawing/2014/main" id="{96757C7E-053E-44CE-91B1-FC20AB5563A4}"/>
                    </a:ext>
                  </a:extLst>
                </p14:cNvPr>
                <p14:cNvContentPartPr/>
                <p14:nvPr/>
              </p14:nvContentPartPr>
              <p14:xfrm>
                <a:off x="5399190" y="1846050"/>
                <a:ext cx="88920" cy="5040"/>
              </p14:xfrm>
            </p:contentPart>
          </mc:Choice>
          <mc:Fallback xmlns="">
            <p:pic>
              <p:nvPicPr>
                <p:cNvPr id="58" name="墨迹 57">
                  <a:extLst>
                    <a:ext uri="{FF2B5EF4-FFF2-40B4-BE49-F238E27FC236}">
                      <a16:creationId xmlns:a16="http://schemas.microsoft.com/office/drawing/2014/main" id="{96757C7E-053E-44CE-91B1-FC20AB5563A4}"/>
                    </a:ext>
                  </a:extLst>
                </p:cNvPr>
                <p:cNvPicPr/>
                <p:nvPr/>
              </p:nvPicPr>
              <p:blipFill>
                <a:blip r:embed="rId110"/>
                <a:stretch>
                  <a:fillRect/>
                </a:stretch>
              </p:blipFill>
              <p:spPr>
                <a:xfrm>
                  <a:off x="5381550" y="1828410"/>
                  <a:ext cx="1245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9" name="墨迹 58">
                  <a:extLst>
                    <a:ext uri="{FF2B5EF4-FFF2-40B4-BE49-F238E27FC236}">
                      <a16:creationId xmlns:a16="http://schemas.microsoft.com/office/drawing/2014/main" id="{0EE6306A-9353-427B-A0E5-BA86E6048EDA}"/>
                    </a:ext>
                  </a:extLst>
                </p14:cNvPr>
                <p14:cNvContentPartPr/>
                <p14:nvPr/>
              </p14:nvContentPartPr>
              <p14:xfrm>
                <a:off x="5371470" y="1905090"/>
                <a:ext cx="108720" cy="23400"/>
              </p14:xfrm>
            </p:contentPart>
          </mc:Choice>
          <mc:Fallback xmlns="">
            <p:pic>
              <p:nvPicPr>
                <p:cNvPr id="59" name="墨迹 58">
                  <a:extLst>
                    <a:ext uri="{FF2B5EF4-FFF2-40B4-BE49-F238E27FC236}">
                      <a16:creationId xmlns:a16="http://schemas.microsoft.com/office/drawing/2014/main" id="{0EE6306A-9353-427B-A0E5-BA86E6048EDA}"/>
                    </a:ext>
                  </a:extLst>
                </p:cNvPr>
                <p:cNvPicPr/>
                <p:nvPr/>
              </p:nvPicPr>
              <p:blipFill>
                <a:blip r:embed="rId112"/>
                <a:stretch>
                  <a:fillRect/>
                </a:stretch>
              </p:blipFill>
              <p:spPr>
                <a:xfrm>
                  <a:off x="5353830" y="1887450"/>
                  <a:ext cx="1443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0" name="墨迹 59">
                  <a:extLst>
                    <a:ext uri="{FF2B5EF4-FFF2-40B4-BE49-F238E27FC236}">
                      <a16:creationId xmlns:a16="http://schemas.microsoft.com/office/drawing/2014/main" id="{B9E4284A-7F39-445F-8E78-1728DD1F8857}"/>
                    </a:ext>
                  </a:extLst>
                </p14:cNvPr>
                <p14:cNvContentPartPr/>
                <p14:nvPr/>
              </p14:nvContentPartPr>
              <p14:xfrm>
                <a:off x="5435190" y="1878810"/>
                <a:ext cx="129240" cy="189360"/>
              </p14:xfrm>
            </p:contentPart>
          </mc:Choice>
          <mc:Fallback xmlns="">
            <p:pic>
              <p:nvPicPr>
                <p:cNvPr id="60" name="墨迹 59">
                  <a:extLst>
                    <a:ext uri="{FF2B5EF4-FFF2-40B4-BE49-F238E27FC236}">
                      <a16:creationId xmlns:a16="http://schemas.microsoft.com/office/drawing/2014/main" id="{B9E4284A-7F39-445F-8E78-1728DD1F8857}"/>
                    </a:ext>
                  </a:extLst>
                </p:cNvPr>
                <p:cNvPicPr/>
                <p:nvPr/>
              </p:nvPicPr>
              <p:blipFill>
                <a:blip r:embed="rId114"/>
                <a:stretch>
                  <a:fillRect/>
                </a:stretch>
              </p:blipFill>
              <p:spPr>
                <a:xfrm>
                  <a:off x="5417550" y="1861170"/>
                  <a:ext cx="1648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1" name="墨迹 60">
                  <a:extLst>
                    <a:ext uri="{FF2B5EF4-FFF2-40B4-BE49-F238E27FC236}">
                      <a16:creationId xmlns:a16="http://schemas.microsoft.com/office/drawing/2014/main" id="{B02CD41C-985E-42BE-A6A5-65D6D30FC5F2}"/>
                    </a:ext>
                  </a:extLst>
                </p14:cNvPr>
                <p14:cNvContentPartPr/>
                <p14:nvPr/>
              </p14:nvContentPartPr>
              <p14:xfrm>
                <a:off x="5610870" y="1783770"/>
                <a:ext cx="73440" cy="71640"/>
              </p14:xfrm>
            </p:contentPart>
          </mc:Choice>
          <mc:Fallback xmlns="">
            <p:pic>
              <p:nvPicPr>
                <p:cNvPr id="61" name="墨迹 60">
                  <a:extLst>
                    <a:ext uri="{FF2B5EF4-FFF2-40B4-BE49-F238E27FC236}">
                      <a16:creationId xmlns:a16="http://schemas.microsoft.com/office/drawing/2014/main" id="{B02CD41C-985E-42BE-A6A5-65D6D30FC5F2}"/>
                    </a:ext>
                  </a:extLst>
                </p:cNvPr>
                <p:cNvPicPr/>
                <p:nvPr/>
              </p:nvPicPr>
              <p:blipFill>
                <a:blip r:embed="rId116"/>
                <a:stretch>
                  <a:fillRect/>
                </a:stretch>
              </p:blipFill>
              <p:spPr>
                <a:xfrm>
                  <a:off x="5593230" y="1765770"/>
                  <a:ext cx="1090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2" name="墨迹 61">
                  <a:extLst>
                    <a:ext uri="{FF2B5EF4-FFF2-40B4-BE49-F238E27FC236}">
                      <a16:creationId xmlns:a16="http://schemas.microsoft.com/office/drawing/2014/main" id="{2B29DB86-BC91-42EA-A6F5-269E8B27E661}"/>
                    </a:ext>
                  </a:extLst>
                </p14:cNvPr>
                <p14:cNvContentPartPr/>
                <p14:nvPr/>
              </p14:nvContentPartPr>
              <p14:xfrm>
                <a:off x="5602590" y="1873770"/>
                <a:ext cx="43560" cy="53640"/>
              </p14:xfrm>
            </p:contentPart>
          </mc:Choice>
          <mc:Fallback xmlns="">
            <p:pic>
              <p:nvPicPr>
                <p:cNvPr id="62" name="墨迹 61">
                  <a:extLst>
                    <a:ext uri="{FF2B5EF4-FFF2-40B4-BE49-F238E27FC236}">
                      <a16:creationId xmlns:a16="http://schemas.microsoft.com/office/drawing/2014/main" id="{2B29DB86-BC91-42EA-A6F5-269E8B27E661}"/>
                    </a:ext>
                  </a:extLst>
                </p:cNvPr>
                <p:cNvPicPr/>
                <p:nvPr/>
              </p:nvPicPr>
              <p:blipFill>
                <a:blip r:embed="rId118"/>
                <a:stretch>
                  <a:fillRect/>
                </a:stretch>
              </p:blipFill>
              <p:spPr>
                <a:xfrm>
                  <a:off x="5584950" y="1856130"/>
                  <a:ext cx="792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3" name="墨迹 62">
                  <a:extLst>
                    <a:ext uri="{FF2B5EF4-FFF2-40B4-BE49-F238E27FC236}">
                      <a16:creationId xmlns:a16="http://schemas.microsoft.com/office/drawing/2014/main" id="{C6D67A77-7851-40BA-AE97-EC60DCF4D907}"/>
                    </a:ext>
                  </a:extLst>
                </p14:cNvPr>
                <p14:cNvContentPartPr/>
                <p14:nvPr/>
              </p14:nvContentPartPr>
              <p14:xfrm>
                <a:off x="5596110" y="1849650"/>
                <a:ext cx="64440" cy="206640"/>
              </p14:xfrm>
            </p:contentPart>
          </mc:Choice>
          <mc:Fallback xmlns="">
            <p:pic>
              <p:nvPicPr>
                <p:cNvPr id="63" name="墨迹 62">
                  <a:extLst>
                    <a:ext uri="{FF2B5EF4-FFF2-40B4-BE49-F238E27FC236}">
                      <a16:creationId xmlns:a16="http://schemas.microsoft.com/office/drawing/2014/main" id="{C6D67A77-7851-40BA-AE97-EC60DCF4D907}"/>
                    </a:ext>
                  </a:extLst>
                </p:cNvPr>
                <p:cNvPicPr/>
                <p:nvPr/>
              </p:nvPicPr>
              <p:blipFill>
                <a:blip r:embed="rId120"/>
                <a:stretch>
                  <a:fillRect/>
                </a:stretch>
              </p:blipFill>
              <p:spPr>
                <a:xfrm>
                  <a:off x="5578470" y="1832010"/>
                  <a:ext cx="1000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41696" name="墨迹 541695">
                  <a:extLst>
                    <a:ext uri="{FF2B5EF4-FFF2-40B4-BE49-F238E27FC236}">
                      <a16:creationId xmlns:a16="http://schemas.microsoft.com/office/drawing/2014/main" id="{3FAEF2C7-76BE-498B-8B60-AA2618E3B698}"/>
                    </a:ext>
                  </a:extLst>
                </p14:cNvPr>
                <p14:cNvContentPartPr/>
                <p14:nvPr/>
              </p14:nvContentPartPr>
              <p14:xfrm>
                <a:off x="5640750" y="1897890"/>
                <a:ext cx="133560" cy="149760"/>
              </p14:xfrm>
            </p:contentPart>
          </mc:Choice>
          <mc:Fallback xmlns="">
            <p:pic>
              <p:nvPicPr>
                <p:cNvPr id="541696" name="墨迹 541695">
                  <a:extLst>
                    <a:ext uri="{FF2B5EF4-FFF2-40B4-BE49-F238E27FC236}">
                      <a16:creationId xmlns:a16="http://schemas.microsoft.com/office/drawing/2014/main" id="{3FAEF2C7-76BE-498B-8B60-AA2618E3B698}"/>
                    </a:ext>
                  </a:extLst>
                </p:cNvPr>
                <p:cNvPicPr/>
                <p:nvPr/>
              </p:nvPicPr>
              <p:blipFill>
                <a:blip r:embed="rId122"/>
                <a:stretch>
                  <a:fillRect/>
                </a:stretch>
              </p:blipFill>
              <p:spPr>
                <a:xfrm>
                  <a:off x="5623110" y="1879890"/>
                  <a:ext cx="1692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41697" name="墨迹 541696">
                  <a:extLst>
                    <a:ext uri="{FF2B5EF4-FFF2-40B4-BE49-F238E27FC236}">
                      <a16:creationId xmlns:a16="http://schemas.microsoft.com/office/drawing/2014/main" id="{304FA62C-CDC0-4FC8-907F-6160942B2CC3}"/>
                    </a:ext>
                  </a:extLst>
                </p14:cNvPr>
                <p14:cNvContentPartPr/>
                <p14:nvPr/>
              </p14:nvContentPartPr>
              <p14:xfrm>
                <a:off x="5895270" y="1756770"/>
                <a:ext cx="11160" cy="48960"/>
              </p14:xfrm>
            </p:contentPart>
          </mc:Choice>
          <mc:Fallback xmlns="">
            <p:pic>
              <p:nvPicPr>
                <p:cNvPr id="541697" name="墨迹 541696">
                  <a:extLst>
                    <a:ext uri="{FF2B5EF4-FFF2-40B4-BE49-F238E27FC236}">
                      <a16:creationId xmlns:a16="http://schemas.microsoft.com/office/drawing/2014/main" id="{304FA62C-CDC0-4FC8-907F-6160942B2CC3}"/>
                    </a:ext>
                  </a:extLst>
                </p:cNvPr>
                <p:cNvPicPr/>
                <p:nvPr/>
              </p:nvPicPr>
              <p:blipFill>
                <a:blip r:embed="rId124"/>
                <a:stretch>
                  <a:fillRect/>
                </a:stretch>
              </p:blipFill>
              <p:spPr>
                <a:xfrm>
                  <a:off x="5877630" y="1739130"/>
                  <a:ext cx="468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41698" name="墨迹 541697">
                  <a:extLst>
                    <a:ext uri="{FF2B5EF4-FFF2-40B4-BE49-F238E27FC236}">
                      <a16:creationId xmlns:a16="http://schemas.microsoft.com/office/drawing/2014/main" id="{70FA902E-8CFF-42D3-B6A9-4B1466884EFD}"/>
                    </a:ext>
                  </a:extLst>
                </p14:cNvPr>
                <p14:cNvContentPartPr/>
                <p14:nvPr/>
              </p14:nvContentPartPr>
              <p14:xfrm>
                <a:off x="5866470" y="1811130"/>
                <a:ext cx="29880" cy="42840"/>
              </p14:xfrm>
            </p:contentPart>
          </mc:Choice>
          <mc:Fallback xmlns="">
            <p:pic>
              <p:nvPicPr>
                <p:cNvPr id="541698" name="墨迹 541697">
                  <a:extLst>
                    <a:ext uri="{FF2B5EF4-FFF2-40B4-BE49-F238E27FC236}">
                      <a16:creationId xmlns:a16="http://schemas.microsoft.com/office/drawing/2014/main" id="{70FA902E-8CFF-42D3-B6A9-4B1466884EFD}"/>
                    </a:ext>
                  </a:extLst>
                </p:cNvPr>
                <p:cNvPicPr/>
                <p:nvPr/>
              </p:nvPicPr>
              <p:blipFill>
                <a:blip r:embed="rId126"/>
                <a:stretch>
                  <a:fillRect/>
                </a:stretch>
              </p:blipFill>
              <p:spPr>
                <a:xfrm>
                  <a:off x="5848470" y="1793490"/>
                  <a:ext cx="655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41699" name="墨迹 541698">
                  <a:extLst>
                    <a:ext uri="{FF2B5EF4-FFF2-40B4-BE49-F238E27FC236}">
                      <a16:creationId xmlns:a16="http://schemas.microsoft.com/office/drawing/2014/main" id="{FE1198D9-5C1B-4EC0-A017-E9967AE109ED}"/>
                    </a:ext>
                  </a:extLst>
                </p14:cNvPr>
                <p14:cNvContentPartPr/>
                <p14:nvPr/>
              </p14:nvContentPartPr>
              <p14:xfrm>
                <a:off x="5834430" y="1736250"/>
                <a:ext cx="183240" cy="180000"/>
              </p14:xfrm>
            </p:contentPart>
          </mc:Choice>
          <mc:Fallback xmlns="">
            <p:pic>
              <p:nvPicPr>
                <p:cNvPr id="541699" name="墨迹 541698">
                  <a:extLst>
                    <a:ext uri="{FF2B5EF4-FFF2-40B4-BE49-F238E27FC236}">
                      <a16:creationId xmlns:a16="http://schemas.microsoft.com/office/drawing/2014/main" id="{FE1198D9-5C1B-4EC0-A017-E9967AE109ED}"/>
                    </a:ext>
                  </a:extLst>
                </p:cNvPr>
                <p:cNvPicPr/>
                <p:nvPr/>
              </p:nvPicPr>
              <p:blipFill>
                <a:blip r:embed="rId128"/>
                <a:stretch>
                  <a:fillRect/>
                </a:stretch>
              </p:blipFill>
              <p:spPr>
                <a:xfrm>
                  <a:off x="5816790" y="1718250"/>
                  <a:ext cx="2188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41700" name="墨迹 541699">
                  <a:extLst>
                    <a:ext uri="{FF2B5EF4-FFF2-40B4-BE49-F238E27FC236}">
                      <a16:creationId xmlns:a16="http://schemas.microsoft.com/office/drawing/2014/main" id="{6AA17A1A-BB6A-4689-9948-814D3BB7AEB8}"/>
                    </a:ext>
                  </a:extLst>
                </p14:cNvPr>
                <p14:cNvContentPartPr/>
                <p14:nvPr/>
              </p14:nvContentPartPr>
              <p14:xfrm>
                <a:off x="5933070" y="1780530"/>
                <a:ext cx="184320" cy="111240"/>
              </p14:xfrm>
            </p:contentPart>
          </mc:Choice>
          <mc:Fallback xmlns="">
            <p:pic>
              <p:nvPicPr>
                <p:cNvPr id="541700" name="墨迹 541699">
                  <a:extLst>
                    <a:ext uri="{FF2B5EF4-FFF2-40B4-BE49-F238E27FC236}">
                      <a16:creationId xmlns:a16="http://schemas.microsoft.com/office/drawing/2014/main" id="{6AA17A1A-BB6A-4689-9948-814D3BB7AEB8}"/>
                    </a:ext>
                  </a:extLst>
                </p:cNvPr>
                <p:cNvPicPr/>
                <p:nvPr/>
              </p:nvPicPr>
              <p:blipFill>
                <a:blip r:embed="rId130"/>
                <a:stretch>
                  <a:fillRect/>
                </a:stretch>
              </p:blipFill>
              <p:spPr>
                <a:xfrm>
                  <a:off x="5915430" y="1762530"/>
                  <a:ext cx="2199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41701" name="墨迹 541700">
                  <a:extLst>
                    <a:ext uri="{FF2B5EF4-FFF2-40B4-BE49-F238E27FC236}">
                      <a16:creationId xmlns:a16="http://schemas.microsoft.com/office/drawing/2014/main" id="{9501906B-DA20-4D9B-9B0F-67C71805198D}"/>
                    </a:ext>
                  </a:extLst>
                </p14:cNvPr>
                <p14:cNvContentPartPr/>
                <p14:nvPr/>
              </p14:nvContentPartPr>
              <p14:xfrm>
                <a:off x="5831190" y="1966650"/>
                <a:ext cx="222840" cy="25920"/>
              </p14:xfrm>
            </p:contentPart>
          </mc:Choice>
          <mc:Fallback xmlns="">
            <p:pic>
              <p:nvPicPr>
                <p:cNvPr id="541701" name="墨迹 541700">
                  <a:extLst>
                    <a:ext uri="{FF2B5EF4-FFF2-40B4-BE49-F238E27FC236}">
                      <a16:creationId xmlns:a16="http://schemas.microsoft.com/office/drawing/2014/main" id="{9501906B-DA20-4D9B-9B0F-67C71805198D}"/>
                    </a:ext>
                  </a:extLst>
                </p:cNvPr>
                <p:cNvPicPr/>
                <p:nvPr/>
              </p:nvPicPr>
              <p:blipFill>
                <a:blip r:embed="rId132"/>
                <a:stretch>
                  <a:fillRect/>
                </a:stretch>
              </p:blipFill>
              <p:spPr>
                <a:xfrm>
                  <a:off x="5813550" y="1949010"/>
                  <a:ext cx="2584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41702" name="墨迹 541701">
                  <a:extLst>
                    <a:ext uri="{FF2B5EF4-FFF2-40B4-BE49-F238E27FC236}">
                      <a16:creationId xmlns:a16="http://schemas.microsoft.com/office/drawing/2014/main" id="{C5D17529-8B53-4FC5-8160-BC59D09ED6AA}"/>
                    </a:ext>
                  </a:extLst>
                </p14:cNvPr>
                <p14:cNvContentPartPr/>
                <p14:nvPr/>
              </p14:nvContentPartPr>
              <p14:xfrm>
                <a:off x="5944590" y="1910490"/>
                <a:ext cx="40680" cy="192600"/>
              </p14:xfrm>
            </p:contentPart>
          </mc:Choice>
          <mc:Fallback xmlns="">
            <p:pic>
              <p:nvPicPr>
                <p:cNvPr id="541702" name="墨迹 541701">
                  <a:extLst>
                    <a:ext uri="{FF2B5EF4-FFF2-40B4-BE49-F238E27FC236}">
                      <a16:creationId xmlns:a16="http://schemas.microsoft.com/office/drawing/2014/main" id="{C5D17529-8B53-4FC5-8160-BC59D09ED6AA}"/>
                    </a:ext>
                  </a:extLst>
                </p:cNvPr>
                <p:cNvPicPr/>
                <p:nvPr/>
              </p:nvPicPr>
              <p:blipFill>
                <a:blip r:embed="rId134"/>
                <a:stretch>
                  <a:fillRect/>
                </a:stretch>
              </p:blipFill>
              <p:spPr>
                <a:xfrm>
                  <a:off x="5926590" y="1892490"/>
                  <a:ext cx="763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41703" name="墨迹 541702">
                  <a:extLst>
                    <a:ext uri="{FF2B5EF4-FFF2-40B4-BE49-F238E27FC236}">
                      <a16:creationId xmlns:a16="http://schemas.microsoft.com/office/drawing/2014/main" id="{524493A3-5AFA-432D-8FF9-0A62B227C13E}"/>
                    </a:ext>
                  </a:extLst>
                </p14:cNvPr>
                <p14:cNvContentPartPr/>
                <p14:nvPr/>
              </p14:nvContentPartPr>
              <p14:xfrm>
                <a:off x="5863590" y="1969530"/>
                <a:ext cx="86760" cy="114480"/>
              </p14:xfrm>
            </p:contentPart>
          </mc:Choice>
          <mc:Fallback xmlns="">
            <p:pic>
              <p:nvPicPr>
                <p:cNvPr id="541703" name="墨迹 541702">
                  <a:extLst>
                    <a:ext uri="{FF2B5EF4-FFF2-40B4-BE49-F238E27FC236}">
                      <a16:creationId xmlns:a16="http://schemas.microsoft.com/office/drawing/2014/main" id="{524493A3-5AFA-432D-8FF9-0A62B227C13E}"/>
                    </a:ext>
                  </a:extLst>
                </p:cNvPr>
                <p:cNvPicPr/>
                <p:nvPr/>
              </p:nvPicPr>
              <p:blipFill>
                <a:blip r:embed="rId136"/>
                <a:stretch>
                  <a:fillRect/>
                </a:stretch>
              </p:blipFill>
              <p:spPr>
                <a:xfrm>
                  <a:off x="5845590" y="1951890"/>
                  <a:ext cx="1224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41705" name="墨迹 541704">
                  <a:extLst>
                    <a:ext uri="{FF2B5EF4-FFF2-40B4-BE49-F238E27FC236}">
                      <a16:creationId xmlns:a16="http://schemas.microsoft.com/office/drawing/2014/main" id="{1A997514-D394-41EE-9A66-4629ED7F7714}"/>
                    </a:ext>
                  </a:extLst>
                </p14:cNvPr>
                <p14:cNvContentPartPr/>
                <p14:nvPr/>
              </p14:nvContentPartPr>
              <p14:xfrm>
                <a:off x="5965110" y="2027130"/>
                <a:ext cx="163080" cy="57600"/>
              </p14:xfrm>
            </p:contentPart>
          </mc:Choice>
          <mc:Fallback xmlns="">
            <p:pic>
              <p:nvPicPr>
                <p:cNvPr id="541705" name="墨迹 541704">
                  <a:extLst>
                    <a:ext uri="{FF2B5EF4-FFF2-40B4-BE49-F238E27FC236}">
                      <a16:creationId xmlns:a16="http://schemas.microsoft.com/office/drawing/2014/main" id="{1A997514-D394-41EE-9A66-4629ED7F7714}"/>
                    </a:ext>
                  </a:extLst>
                </p:cNvPr>
                <p:cNvPicPr/>
                <p:nvPr/>
              </p:nvPicPr>
              <p:blipFill>
                <a:blip r:embed="rId138"/>
                <a:stretch>
                  <a:fillRect/>
                </a:stretch>
              </p:blipFill>
              <p:spPr>
                <a:xfrm>
                  <a:off x="5947470" y="2009130"/>
                  <a:ext cx="1987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41707" name="墨迹 541706">
                  <a:extLst>
                    <a:ext uri="{FF2B5EF4-FFF2-40B4-BE49-F238E27FC236}">
                      <a16:creationId xmlns:a16="http://schemas.microsoft.com/office/drawing/2014/main" id="{0CF732F2-302E-4F23-91E1-907B5757E711}"/>
                    </a:ext>
                  </a:extLst>
                </p14:cNvPr>
                <p14:cNvContentPartPr/>
                <p14:nvPr/>
              </p14:nvContentPartPr>
              <p14:xfrm>
                <a:off x="5659470" y="2142330"/>
                <a:ext cx="11520" cy="78480"/>
              </p14:xfrm>
            </p:contentPart>
          </mc:Choice>
          <mc:Fallback xmlns="">
            <p:pic>
              <p:nvPicPr>
                <p:cNvPr id="541707" name="墨迹 541706">
                  <a:extLst>
                    <a:ext uri="{FF2B5EF4-FFF2-40B4-BE49-F238E27FC236}">
                      <a16:creationId xmlns:a16="http://schemas.microsoft.com/office/drawing/2014/main" id="{0CF732F2-302E-4F23-91E1-907B5757E711}"/>
                    </a:ext>
                  </a:extLst>
                </p:cNvPr>
                <p:cNvPicPr/>
                <p:nvPr/>
              </p:nvPicPr>
              <p:blipFill>
                <a:blip r:embed="rId140"/>
                <a:stretch>
                  <a:fillRect/>
                </a:stretch>
              </p:blipFill>
              <p:spPr>
                <a:xfrm>
                  <a:off x="5641830" y="2124330"/>
                  <a:ext cx="47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41708" name="墨迹 541707">
                  <a:extLst>
                    <a:ext uri="{FF2B5EF4-FFF2-40B4-BE49-F238E27FC236}">
                      <a16:creationId xmlns:a16="http://schemas.microsoft.com/office/drawing/2014/main" id="{2CF8322F-4C84-4D7E-B814-CD52AED8FCA4}"/>
                    </a:ext>
                  </a:extLst>
                </p14:cNvPr>
                <p14:cNvContentPartPr/>
                <p14:nvPr/>
              </p14:nvContentPartPr>
              <p14:xfrm>
                <a:off x="5606910" y="2208570"/>
                <a:ext cx="133920" cy="74160"/>
              </p14:xfrm>
            </p:contentPart>
          </mc:Choice>
          <mc:Fallback xmlns="">
            <p:pic>
              <p:nvPicPr>
                <p:cNvPr id="541708" name="墨迹 541707">
                  <a:extLst>
                    <a:ext uri="{FF2B5EF4-FFF2-40B4-BE49-F238E27FC236}">
                      <a16:creationId xmlns:a16="http://schemas.microsoft.com/office/drawing/2014/main" id="{2CF8322F-4C84-4D7E-B814-CD52AED8FCA4}"/>
                    </a:ext>
                  </a:extLst>
                </p:cNvPr>
                <p:cNvPicPr/>
                <p:nvPr/>
              </p:nvPicPr>
              <p:blipFill>
                <a:blip r:embed="rId142"/>
                <a:stretch>
                  <a:fillRect/>
                </a:stretch>
              </p:blipFill>
              <p:spPr>
                <a:xfrm>
                  <a:off x="5588910" y="2190930"/>
                  <a:ext cx="1695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41709" name="墨迹 541708">
                  <a:extLst>
                    <a:ext uri="{FF2B5EF4-FFF2-40B4-BE49-F238E27FC236}">
                      <a16:creationId xmlns:a16="http://schemas.microsoft.com/office/drawing/2014/main" id="{94C2E7A9-691E-46F9-8693-1E4AB26652EE}"/>
                    </a:ext>
                  </a:extLst>
                </p14:cNvPr>
                <p14:cNvContentPartPr/>
                <p14:nvPr/>
              </p14:nvContentPartPr>
              <p14:xfrm>
                <a:off x="5620590" y="2233770"/>
                <a:ext cx="122040" cy="192600"/>
              </p14:xfrm>
            </p:contentPart>
          </mc:Choice>
          <mc:Fallback xmlns="">
            <p:pic>
              <p:nvPicPr>
                <p:cNvPr id="541709" name="墨迹 541708">
                  <a:extLst>
                    <a:ext uri="{FF2B5EF4-FFF2-40B4-BE49-F238E27FC236}">
                      <a16:creationId xmlns:a16="http://schemas.microsoft.com/office/drawing/2014/main" id="{94C2E7A9-691E-46F9-8693-1E4AB26652EE}"/>
                    </a:ext>
                  </a:extLst>
                </p:cNvPr>
                <p:cNvPicPr/>
                <p:nvPr/>
              </p:nvPicPr>
              <p:blipFill>
                <a:blip r:embed="rId144"/>
                <a:stretch>
                  <a:fillRect/>
                </a:stretch>
              </p:blipFill>
              <p:spPr>
                <a:xfrm>
                  <a:off x="5602590" y="2216130"/>
                  <a:ext cx="1576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41710" name="墨迹 541709">
                  <a:extLst>
                    <a:ext uri="{FF2B5EF4-FFF2-40B4-BE49-F238E27FC236}">
                      <a16:creationId xmlns:a16="http://schemas.microsoft.com/office/drawing/2014/main" id="{0F15D8E8-589A-44D8-9398-211A6BDF13E3}"/>
                    </a:ext>
                  </a:extLst>
                </p14:cNvPr>
                <p14:cNvContentPartPr/>
                <p14:nvPr/>
              </p14:nvContentPartPr>
              <p14:xfrm>
                <a:off x="5758470" y="2149530"/>
                <a:ext cx="119880" cy="132120"/>
              </p14:xfrm>
            </p:contentPart>
          </mc:Choice>
          <mc:Fallback xmlns="">
            <p:pic>
              <p:nvPicPr>
                <p:cNvPr id="541710" name="墨迹 541709">
                  <a:extLst>
                    <a:ext uri="{FF2B5EF4-FFF2-40B4-BE49-F238E27FC236}">
                      <a16:creationId xmlns:a16="http://schemas.microsoft.com/office/drawing/2014/main" id="{0F15D8E8-589A-44D8-9398-211A6BDF13E3}"/>
                    </a:ext>
                  </a:extLst>
                </p:cNvPr>
                <p:cNvPicPr/>
                <p:nvPr/>
              </p:nvPicPr>
              <p:blipFill>
                <a:blip r:embed="rId146"/>
                <a:stretch>
                  <a:fillRect/>
                </a:stretch>
              </p:blipFill>
              <p:spPr>
                <a:xfrm>
                  <a:off x="5740830" y="2131530"/>
                  <a:ext cx="1555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41711" name="墨迹 541710">
                  <a:extLst>
                    <a:ext uri="{FF2B5EF4-FFF2-40B4-BE49-F238E27FC236}">
                      <a16:creationId xmlns:a16="http://schemas.microsoft.com/office/drawing/2014/main" id="{FAE4AACE-6B55-4F62-AC26-48604B2DBEA9}"/>
                    </a:ext>
                  </a:extLst>
                </p14:cNvPr>
                <p14:cNvContentPartPr/>
                <p14:nvPr/>
              </p14:nvContentPartPr>
              <p14:xfrm>
                <a:off x="5741190" y="2214330"/>
                <a:ext cx="129960" cy="208800"/>
              </p14:xfrm>
            </p:contentPart>
          </mc:Choice>
          <mc:Fallback xmlns="">
            <p:pic>
              <p:nvPicPr>
                <p:cNvPr id="541711" name="墨迹 541710">
                  <a:extLst>
                    <a:ext uri="{FF2B5EF4-FFF2-40B4-BE49-F238E27FC236}">
                      <a16:creationId xmlns:a16="http://schemas.microsoft.com/office/drawing/2014/main" id="{FAE4AACE-6B55-4F62-AC26-48604B2DBEA9}"/>
                    </a:ext>
                  </a:extLst>
                </p:cNvPr>
                <p:cNvPicPr/>
                <p:nvPr/>
              </p:nvPicPr>
              <p:blipFill>
                <a:blip r:embed="rId148"/>
                <a:stretch>
                  <a:fillRect/>
                </a:stretch>
              </p:blipFill>
              <p:spPr>
                <a:xfrm>
                  <a:off x="5723190" y="2196690"/>
                  <a:ext cx="1656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541712" name="墨迹 541711">
                  <a:extLst>
                    <a:ext uri="{FF2B5EF4-FFF2-40B4-BE49-F238E27FC236}">
                      <a16:creationId xmlns:a16="http://schemas.microsoft.com/office/drawing/2014/main" id="{F1E48167-3EF5-4B90-AA63-6506F8877372}"/>
                    </a:ext>
                  </a:extLst>
                </p14:cNvPr>
                <p14:cNvContentPartPr/>
                <p14:nvPr/>
              </p14:nvContentPartPr>
              <p14:xfrm>
                <a:off x="5754510" y="2328810"/>
                <a:ext cx="185040" cy="137520"/>
              </p14:xfrm>
            </p:contentPart>
          </mc:Choice>
          <mc:Fallback xmlns="">
            <p:pic>
              <p:nvPicPr>
                <p:cNvPr id="541712" name="墨迹 541711">
                  <a:extLst>
                    <a:ext uri="{FF2B5EF4-FFF2-40B4-BE49-F238E27FC236}">
                      <a16:creationId xmlns:a16="http://schemas.microsoft.com/office/drawing/2014/main" id="{F1E48167-3EF5-4B90-AA63-6506F8877372}"/>
                    </a:ext>
                  </a:extLst>
                </p:cNvPr>
                <p:cNvPicPr/>
                <p:nvPr/>
              </p:nvPicPr>
              <p:blipFill>
                <a:blip r:embed="rId150"/>
                <a:stretch>
                  <a:fillRect/>
                </a:stretch>
              </p:blipFill>
              <p:spPr>
                <a:xfrm>
                  <a:off x="5736870" y="2310810"/>
                  <a:ext cx="2206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541713" name="墨迹 541712">
                  <a:extLst>
                    <a:ext uri="{FF2B5EF4-FFF2-40B4-BE49-F238E27FC236}">
                      <a16:creationId xmlns:a16="http://schemas.microsoft.com/office/drawing/2014/main" id="{D0B59E52-A6C8-45EA-A54B-42009163703A}"/>
                    </a:ext>
                  </a:extLst>
                </p14:cNvPr>
                <p14:cNvContentPartPr/>
                <p14:nvPr/>
              </p14:nvContentPartPr>
              <p14:xfrm>
                <a:off x="6010110" y="2154210"/>
                <a:ext cx="101520" cy="113760"/>
              </p14:xfrm>
            </p:contentPart>
          </mc:Choice>
          <mc:Fallback xmlns="">
            <p:pic>
              <p:nvPicPr>
                <p:cNvPr id="541713" name="墨迹 541712">
                  <a:extLst>
                    <a:ext uri="{FF2B5EF4-FFF2-40B4-BE49-F238E27FC236}">
                      <a16:creationId xmlns:a16="http://schemas.microsoft.com/office/drawing/2014/main" id="{D0B59E52-A6C8-45EA-A54B-42009163703A}"/>
                    </a:ext>
                  </a:extLst>
                </p:cNvPr>
                <p:cNvPicPr/>
                <p:nvPr/>
              </p:nvPicPr>
              <p:blipFill>
                <a:blip r:embed="rId152"/>
                <a:stretch>
                  <a:fillRect/>
                </a:stretch>
              </p:blipFill>
              <p:spPr>
                <a:xfrm>
                  <a:off x="5992110" y="2136210"/>
                  <a:ext cx="1371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541714" name="墨迹 541713">
                  <a:extLst>
                    <a:ext uri="{FF2B5EF4-FFF2-40B4-BE49-F238E27FC236}">
                      <a16:creationId xmlns:a16="http://schemas.microsoft.com/office/drawing/2014/main" id="{A90E5C85-0779-49B9-9C3E-0D2343496AC7}"/>
                    </a:ext>
                  </a:extLst>
                </p14:cNvPr>
                <p14:cNvContentPartPr/>
                <p14:nvPr/>
              </p14:nvContentPartPr>
              <p14:xfrm>
                <a:off x="6032070" y="2233410"/>
                <a:ext cx="32760" cy="111600"/>
              </p14:xfrm>
            </p:contentPart>
          </mc:Choice>
          <mc:Fallback xmlns="">
            <p:pic>
              <p:nvPicPr>
                <p:cNvPr id="541714" name="墨迹 541713">
                  <a:extLst>
                    <a:ext uri="{FF2B5EF4-FFF2-40B4-BE49-F238E27FC236}">
                      <a16:creationId xmlns:a16="http://schemas.microsoft.com/office/drawing/2014/main" id="{A90E5C85-0779-49B9-9C3E-0D2343496AC7}"/>
                    </a:ext>
                  </a:extLst>
                </p:cNvPr>
                <p:cNvPicPr/>
                <p:nvPr/>
              </p:nvPicPr>
              <p:blipFill>
                <a:blip r:embed="rId154"/>
                <a:stretch>
                  <a:fillRect/>
                </a:stretch>
              </p:blipFill>
              <p:spPr>
                <a:xfrm>
                  <a:off x="6014070" y="2215410"/>
                  <a:ext cx="684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541715" name="墨迹 541714">
                  <a:extLst>
                    <a:ext uri="{FF2B5EF4-FFF2-40B4-BE49-F238E27FC236}">
                      <a16:creationId xmlns:a16="http://schemas.microsoft.com/office/drawing/2014/main" id="{4D6F1E2F-DBF1-4D4C-8175-FF4FC5778817}"/>
                    </a:ext>
                  </a:extLst>
                </p14:cNvPr>
                <p14:cNvContentPartPr/>
                <p14:nvPr/>
              </p14:nvContentPartPr>
              <p14:xfrm>
                <a:off x="6088590" y="2170770"/>
                <a:ext cx="73800" cy="373320"/>
              </p14:xfrm>
            </p:contentPart>
          </mc:Choice>
          <mc:Fallback xmlns="">
            <p:pic>
              <p:nvPicPr>
                <p:cNvPr id="541715" name="墨迹 541714">
                  <a:extLst>
                    <a:ext uri="{FF2B5EF4-FFF2-40B4-BE49-F238E27FC236}">
                      <a16:creationId xmlns:a16="http://schemas.microsoft.com/office/drawing/2014/main" id="{4D6F1E2F-DBF1-4D4C-8175-FF4FC5778817}"/>
                    </a:ext>
                  </a:extLst>
                </p:cNvPr>
                <p:cNvPicPr/>
                <p:nvPr/>
              </p:nvPicPr>
              <p:blipFill>
                <a:blip r:embed="rId156"/>
                <a:stretch>
                  <a:fillRect/>
                </a:stretch>
              </p:blipFill>
              <p:spPr>
                <a:xfrm>
                  <a:off x="6070950" y="2152770"/>
                  <a:ext cx="1094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41716" name="墨迹 541715">
                  <a:extLst>
                    <a:ext uri="{FF2B5EF4-FFF2-40B4-BE49-F238E27FC236}">
                      <a16:creationId xmlns:a16="http://schemas.microsoft.com/office/drawing/2014/main" id="{DC86A285-533B-4629-9FA6-441EDD3190DB}"/>
                    </a:ext>
                  </a:extLst>
                </p14:cNvPr>
                <p14:cNvContentPartPr/>
                <p14:nvPr/>
              </p14:nvContentPartPr>
              <p14:xfrm>
                <a:off x="6076350" y="2235570"/>
                <a:ext cx="61920" cy="68760"/>
              </p14:xfrm>
            </p:contentPart>
          </mc:Choice>
          <mc:Fallback xmlns="">
            <p:pic>
              <p:nvPicPr>
                <p:cNvPr id="541716" name="墨迹 541715">
                  <a:extLst>
                    <a:ext uri="{FF2B5EF4-FFF2-40B4-BE49-F238E27FC236}">
                      <a16:creationId xmlns:a16="http://schemas.microsoft.com/office/drawing/2014/main" id="{DC86A285-533B-4629-9FA6-441EDD3190DB}"/>
                    </a:ext>
                  </a:extLst>
                </p:cNvPr>
                <p:cNvPicPr/>
                <p:nvPr/>
              </p:nvPicPr>
              <p:blipFill>
                <a:blip r:embed="rId158"/>
                <a:stretch>
                  <a:fillRect/>
                </a:stretch>
              </p:blipFill>
              <p:spPr>
                <a:xfrm>
                  <a:off x="6058350" y="2217930"/>
                  <a:ext cx="975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41717" name="墨迹 541716">
                  <a:extLst>
                    <a:ext uri="{FF2B5EF4-FFF2-40B4-BE49-F238E27FC236}">
                      <a16:creationId xmlns:a16="http://schemas.microsoft.com/office/drawing/2014/main" id="{FA6D46CB-EE92-44E7-AD29-884B12D483F3}"/>
                    </a:ext>
                  </a:extLst>
                </p14:cNvPr>
                <p14:cNvContentPartPr/>
                <p14:nvPr/>
              </p14:nvContentPartPr>
              <p14:xfrm>
                <a:off x="5974110" y="2339610"/>
                <a:ext cx="151560" cy="32400"/>
              </p14:xfrm>
            </p:contentPart>
          </mc:Choice>
          <mc:Fallback xmlns="">
            <p:pic>
              <p:nvPicPr>
                <p:cNvPr id="541717" name="墨迹 541716">
                  <a:extLst>
                    <a:ext uri="{FF2B5EF4-FFF2-40B4-BE49-F238E27FC236}">
                      <a16:creationId xmlns:a16="http://schemas.microsoft.com/office/drawing/2014/main" id="{FA6D46CB-EE92-44E7-AD29-884B12D483F3}"/>
                    </a:ext>
                  </a:extLst>
                </p:cNvPr>
                <p:cNvPicPr/>
                <p:nvPr/>
              </p:nvPicPr>
              <p:blipFill>
                <a:blip r:embed="rId160"/>
                <a:stretch>
                  <a:fillRect/>
                </a:stretch>
              </p:blipFill>
              <p:spPr>
                <a:xfrm>
                  <a:off x="5956110" y="2321970"/>
                  <a:ext cx="1872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41718" name="墨迹 541717">
                  <a:extLst>
                    <a:ext uri="{FF2B5EF4-FFF2-40B4-BE49-F238E27FC236}">
                      <a16:creationId xmlns:a16="http://schemas.microsoft.com/office/drawing/2014/main" id="{F1929B61-6339-43C9-BDB7-2658D342A59E}"/>
                    </a:ext>
                  </a:extLst>
                </p14:cNvPr>
                <p14:cNvContentPartPr/>
                <p14:nvPr/>
              </p14:nvContentPartPr>
              <p14:xfrm>
                <a:off x="5977710" y="2221530"/>
                <a:ext cx="337680" cy="249480"/>
              </p14:xfrm>
            </p:contentPart>
          </mc:Choice>
          <mc:Fallback xmlns="">
            <p:pic>
              <p:nvPicPr>
                <p:cNvPr id="541718" name="墨迹 541717">
                  <a:extLst>
                    <a:ext uri="{FF2B5EF4-FFF2-40B4-BE49-F238E27FC236}">
                      <a16:creationId xmlns:a16="http://schemas.microsoft.com/office/drawing/2014/main" id="{F1929B61-6339-43C9-BDB7-2658D342A59E}"/>
                    </a:ext>
                  </a:extLst>
                </p:cNvPr>
                <p:cNvPicPr/>
                <p:nvPr/>
              </p:nvPicPr>
              <p:blipFill>
                <a:blip r:embed="rId162"/>
                <a:stretch>
                  <a:fillRect/>
                </a:stretch>
              </p:blipFill>
              <p:spPr>
                <a:xfrm>
                  <a:off x="5960070" y="2203530"/>
                  <a:ext cx="3733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541719" name="墨迹 541718">
                  <a:extLst>
                    <a:ext uri="{FF2B5EF4-FFF2-40B4-BE49-F238E27FC236}">
                      <a16:creationId xmlns:a16="http://schemas.microsoft.com/office/drawing/2014/main" id="{BB68D434-385B-4D88-BEFF-DA19FF5A99E0}"/>
                    </a:ext>
                  </a:extLst>
                </p14:cNvPr>
                <p14:cNvContentPartPr/>
                <p14:nvPr/>
              </p14:nvContentPartPr>
              <p14:xfrm>
                <a:off x="6205590" y="2163570"/>
                <a:ext cx="99720" cy="323640"/>
              </p14:xfrm>
            </p:contentPart>
          </mc:Choice>
          <mc:Fallback xmlns="">
            <p:pic>
              <p:nvPicPr>
                <p:cNvPr id="541719" name="墨迹 541718">
                  <a:extLst>
                    <a:ext uri="{FF2B5EF4-FFF2-40B4-BE49-F238E27FC236}">
                      <a16:creationId xmlns:a16="http://schemas.microsoft.com/office/drawing/2014/main" id="{BB68D434-385B-4D88-BEFF-DA19FF5A99E0}"/>
                    </a:ext>
                  </a:extLst>
                </p:cNvPr>
                <p:cNvPicPr/>
                <p:nvPr/>
              </p:nvPicPr>
              <p:blipFill>
                <a:blip r:embed="rId164"/>
                <a:stretch>
                  <a:fillRect/>
                </a:stretch>
              </p:blipFill>
              <p:spPr>
                <a:xfrm>
                  <a:off x="6187950" y="2145570"/>
                  <a:ext cx="1353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541720" name="墨迹 541719">
                  <a:extLst>
                    <a:ext uri="{FF2B5EF4-FFF2-40B4-BE49-F238E27FC236}">
                      <a16:creationId xmlns:a16="http://schemas.microsoft.com/office/drawing/2014/main" id="{7129834B-10B4-435D-AC8C-25BEC0569CA9}"/>
                    </a:ext>
                  </a:extLst>
                </p14:cNvPr>
                <p14:cNvContentPartPr/>
                <p14:nvPr/>
              </p14:nvContentPartPr>
              <p14:xfrm>
                <a:off x="6387390" y="2203890"/>
                <a:ext cx="95400" cy="76680"/>
              </p14:xfrm>
            </p:contentPart>
          </mc:Choice>
          <mc:Fallback xmlns="">
            <p:pic>
              <p:nvPicPr>
                <p:cNvPr id="541720" name="墨迹 541719">
                  <a:extLst>
                    <a:ext uri="{FF2B5EF4-FFF2-40B4-BE49-F238E27FC236}">
                      <a16:creationId xmlns:a16="http://schemas.microsoft.com/office/drawing/2014/main" id="{7129834B-10B4-435D-AC8C-25BEC0569CA9}"/>
                    </a:ext>
                  </a:extLst>
                </p:cNvPr>
                <p:cNvPicPr/>
                <p:nvPr/>
              </p:nvPicPr>
              <p:blipFill>
                <a:blip r:embed="rId166"/>
                <a:stretch>
                  <a:fillRect/>
                </a:stretch>
              </p:blipFill>
              <p:spPr>
                <a:xfrm>
                  <a:off x="6369390" y="2185890"/>
                  <a:ext cx="1310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541721" name="墨迹 541720">
                  <a:extLst>
                    <a:ext uri="{FF2B5EF4-FFF2-40B4-BE49-F238E27FC236}">
                      <a16:creationId xmlns:a16="http://schemas.microsoft.com/office/drawing/2014/main" id="{A038943C-406F-40F8-97D1-AB9CACC191AB}"/>
                    </a:ext>
                  </a:extLst>
                </p14:cNvPr>
                <p14:cNvContentPartPr/>
                <p14:nvPr/>
              </p14:nvContentPartPr>
              <p14:xfrm>
                <a:off x="6447870" y="2149170"/>
                <a:ext cx="25560" cy="299520"/>
              </p14:xfrm>
            </p:contentPart>
          </mc:Choice>
          <mc:Fallback xmlns="">
            <p:pic>
              <p:nvPicPr>
                <p:cNvPr id="541721" name="墨迹 541720">
                  <a:extLst>
                    <a:ext uri="{FF2B5EF4-FFF2-40B4-BE49-F238E27FC236}">
                      <a16:creationId xmlns:a16="http://schemas.microsoft.com/office/drawing/2014/main" id="{A038943C-406F-40F8-97D1-AB9CACC191AB}"/>
                    </a:ext>
                  </a:extLst>
                </p:cNvPr>
                <p:cNvPicPr/>
                <p:nvPr/>
              </p:nvPicPr>
              <p:blipFill>
                <a:blip r:embed="rId168"/>
                <a:stretch>
                  <a:fillRect/>
                </a:stretch>
              </p:blipFill>
              <p:spPr>
                <a:xfrm>
                  <a:off x="6429870" y="2131530"/>
                  <a:ext cx="612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541722" name="墨迹 541721">
                  <a:extLst>
                    <a:ext uri="{FF2B5EF4-FFF2-40B4-BE49-F238E27FC236}">
                      <a16:creationId xmlns:a16="http://schemas.microsoft.com/office/drawing/2014/main" id="{54B18EF4-C9A7-4B7E-B900-0480902A6AE7}"/>
                    </a:ext>
                  </a:extLst>
                </p14:cNvPr>
                <p14:cNvContentPartPr/>
                <p14:nvPr/>
              </p14:nvContentPartPr>
              <p14:xfrm>
                <a:off x="6383790" y="2258610"/>
                <a:ext cx="113400" cy="152280"/>
              </p14:xfrm>
            </p:contentPart>
          </mc:Choice>
          <mc:Fallback xmlns="">
            <p:pic>
              <p:nvPicPr>
                <p:cNvPr id="541722" name="墨迹 541721">
                  <a:extLst>
                    <a:ext uri="{FF2B5EF4-FFF2-40B4-BE49-F238E27FC236}">
                      <a16:creationId xmlns:a16="http://schemas.microsoft.com/office/drawing/2014/main" id="{54B18EF4-C9A7-4B7E-B900-0480902A6AE7}"/>
                    </a:ext>
                  </a:extLst>
                </p:cNvPr>
                <p:cNvPicPr/>
                <p:nvPr/>
              </p:nvPicPr>
              <p:blipFill>
                <a:blip r:embed="rId170"/>
                <a:stretch>
                  <a:fillRect/>
                </a:stretch>
              </p:blipFill>
              <p:spPr>
                <a:xfrm>
                  <a:off x="6365790" y="2240970"/>
                  <a:ext cx="1490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41723" name="墨迹 541722">
                  <a:extLst>
                    <a:ext uri="{FF2B5EF4-FFF2-40B4-BE49-F238E27FC236}">
                      <a16:creationId xmlns:a16="http://schemas.microsoft.com/office/drawing/2014/main" id="{DAA245F8-6808-4563-92B7-C0724B2982B7}"/>
                    </a:ext>
                  </a:extLst>
                </p14:cNvPr>
                <p14:cNvContentPartPr/>
                <p14:nvPr/>
              </p14:nvContentPartPr>
              <p14:xfrm>
                <a:off x="6597270" y="2174730"/>
                <a:ext cx="55800" cy="40680"/>
              </p14:xfrm>
            </p:contentPart>
          </mc:Choice>
          <mc:Fallback xmlns="">
            <p:pic>
              <p:nvPicPr>
                <p:cNvPr id="541723" name="墨迹 541722">
                  <a:extLst>
                    <a:ext uri="{FF2B5EF4-FFF2-40B4-BE49-F238E27FC236}">
                      <a16:creationId xmlns:a16="http://schemas.microsoft.com/office/drawing/2014/main" id="{DAA245F8-6808-4563-92B7-C0724B2982B7}"/>
                    </a:ext>
                  </a:extLst>
                </p:cNvPr>
                <p:cNvPicPr/>
                <p:nvPr/>
              </p:nvPicPr>
              <p:blipFill>
                <a:blip r:embed="rId172"/>
                <a:stretch>
                  <a:fillRect/>
                </a:stretch>
              </p:blipFill>
              <p:spPr>
                <a:xfrm>
                  <a:off x="6579270" y="2157090"/>
                  <a:ext cx="914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41724" name="墨迹 541723">
                  <a:extLst>
                    <a:ext uri="{FF2B5EF4-FFF2-40B4-BE49-F238E27FC236}">
                      <a16:creationId xmlns:a16="http://schemas.microsoft.com/office/drawing/2014/main" id="{B8977713-EF62-49DB-B45C-D135EF72467A}"/>
                    </a:ext>
                  </a:extLst>
                </p14:cNvPr>
                <p14:cNvContentPartPr/>
                <p14:nvPr/>
              </p14:nvContentPartPr>
              <p14:xfrm>
                <a:off x="6538230" y="2261130"/>
                <a:ext cx="133560" cy="15120"/>
              </p14:xfrm>
            </p:contentPart>
          </mc:Choice>
          <mc:Fallback xmlns="">
            <p:pic>
              <p:nvPicPr>
                <p:cNvPr id="541724" name="墨迹 541723">
                  <a:extLst>
                    <a:ext uri="{FF2B5EF4-FFF2-40B4-BE49-F238E27FC236}">
                      <a16:creationId xmlns:a16="http://schemas.microsoft.com/office/drawing/2014/main" id="{B8977713-EF62-49DB-B45C-D135EF72467A}"/>
                    </a:ext>
                  </a:extLst>
                </p:cNvPr>
                <p:cNvPicPr/>
                <p:nvPr/>
              </p:nvPicPr>
              <p:blipFill>
                <a:blip r:embed="rId174"/>
                <a:stretch>
                  <a:fillRect/>
                </a:stretch>
              </p:blipFill>
              <p:spPr>
                <a:xfrm>
                  <a:off x="6520230" y="2243130"/>
                  <a:ext cx="1692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41725" name="墨迹 541724">
                  <a:extLst>
                    <a:ext uri="{FF2B5EF4-FFF2-40B4-BE49-F238E27FC236}">
                      <a16:creationId xmlns:a16="http://schemas.microsoft.com/office/drawing/2014/main" id="{C0797071-70AE-4FCE-891D-3590B2D29FE8}"/>
                    </a:ext>
                  </a:extLst>
                </p14:cNvPr>
                <p14:cNvContentPartPr/>
                <p14:nvPr/>
              </p14:nvContentPartPr>
              <p14:xfrm>
                <a:off x="6528150" y="2276610"/>
                <a:ext cx="123480" cy="204120"/>
              </p14:xfrm>
            </p:contentPart>
          </mc:Choice>
          <mc:Fallback xmlns="">
            <p:pic>
              <p:nvPicPr>
                <p:cNvPr id="541725" name="墨迹 541724">
                  <a:extLst>
                    <a:ext uri="{FF2B5EF4-FFF2-40B4-BE49-F238E27FC236}">
                      <a16:creationId xmlns:a16="http://schemas.microsoft.com/office/drawing/2014/main" id="{C0797071-70AE-4FCE-891D-3590B2D29FE8}"/>
                    </a:ext>
                  </a:extLst>
                </p:cNvPr>
                <p:cNvPicPr/>
                <p:nvPr/>
              </p:nvPicPr>
              <p:blipFill>
                <a:blip r:embed="rId176"/>
                <a:stretch>
                  <a:fillRect/>
                </a:stretch>
              </p:blipFill>
              <p:spPr>
                <a:xfrm>
                  <a:off x="6510150" y="2258610"/>
                  <a:ext cx="1591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541726" name="墨迹 541725">
                  <a:extLst>
                    <a:ext uri="{FF2B5EF4-FFF2-40B4-BE49-F238E27FC236}">
                      <a16:creationId xmlns:a16="http://schemas.microsoft.com/office/drawing/2014/main" id="{59A4CF89-D16D-4D40-8BE6-FB0F5C62308D}"/>
                    </a:ext>
                  </a:extLst>
                </p14:cNvPr>
                <p14:cNvContentPartPr/>
                <p14:nvPr/>
              </p14:nvContentPartPr>
              <p14:xfrm>
                <a:off x="6604110" y="2374170"/>
                <a:ext cx="70200" cy="65880"/>
              </p14:xfrm>
            </p:contentPart>
          </mc:Choice>
          <mc:Fallback xmlns="">
            <p:pic>
              <p:nvPicPr>
                <p:cNvPr id="541726" name="墨迹 541725">
                  <a:extLst>
                    <a:ext uri="{FF2B5EF4-FFF2-40B4-BE49-F238E27FC236}">
                      <a16:creationId xmlns:a16="http://schemas.microsoft.com/office/drawing/2014/main" id="{59A4CF89-D16D-4D40-8BE6-FB0F5C62308D}"/>
                    </a:ext>
                  </a:extLst>
                </p:cNvPr>
                <p:cNvPicPr/>
                <p:nvPr/>
              </p:nvPicPr>
              <p:blipFill>
                <a:blip r:embed="rId178"/>
                <a:stretch>
                  <a:fillRect/>
                </a:stretch>
              </p:blipFill>
              <p:spPr>
                <a:xfrm>
                  <a:off x="6586470" y="2356170"/>
                  <a:ext cx="1058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541727" name="墨迹 541726">
                  <a:extLst>
                    <a:ext uri="{FF2B5EF4-FFF2-40B4-BE49-F238E27FC236}">
                      <a16:creationId xmlns:a16="http://schemas.microsoft.com/office/drawing/2014/main" id="{E85372F8-977D-4B00-B92F-05CC090B8ED6}"/>
                    </a:ext>
                  </a:extLst>
                </p14:cNvPr>
                <p14:cNvContentPartPr/>
                <p14:nvPr/>
              </p14:nvContentPartPr>
              <p14:xfrm>
                <a:off x="6730830" y="2103810"/>
                <a:ext cx="73080" cy="140400"/>
              </p14:xfrm>
            </p:contentPart>
          </mc:Choice>
          <mc:Fallback xmlns="">
            <p:pic>
              <p:nvPicPr>
                <p:cNvPr id="541727" name="墨迹 541726">
                  <a:extLst>
                    <a:ext uri="{FF2B5EF4-FFF2-40B4-BE49-F238E27FC236}">
                      <a16:creationId xmlns:a16="http://schemas.microsoft.com/office/drawing/2014/main" id="{E85372F8-977D-4B00-B92F-05CC090B8ED6}"/>
                    </a:ext>
                  </a:extLst>
                </p:cNvPr>
                <p:cNvPicPr/>
                <p:nvPr/>
              </p:nvPicPr>
              <p:blipFill>
                <a:blip r:embed="rId180"/>
                <a:stretch>
                  <a:fillRect/>
                </a:stretch>
              </p:blipFill>
              <p:spPr>
                <a:xfrm>
                  <a:off x="6712830" y="2086170"/>
                  <a:ext cx="108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541728" name="墨迹 541727">
                  <a:extLst>
                    <a:ext uri="{FF2B5EF4-FFF2-40B4-BE49-F238E27FC236}">
                      <a16:creationId xmlns:a16="http://schemas.microsoft.com/office/drawing/2014/main" id="{F0FF39F1-113F-4936-B1E6-0637E1D12F06}"/>
                    </a:ext>
                  </a:extLst>
                </p14:cNvPr>
                <p14:cNvContentPartPr/>
                <p14:nvPr/>
              </p14:nvContentPartPr>
              <p14:xfrm>
                <a:off x="6781230" y="2140530"/>
                <a:ext cx="93600" cy="18720"/>
              </p14:xfrm>
            </p:contentPart>
          </mc:Choice>
          <mc:Fallback xmlns="">
            <p:pic>
              <p:nvPicPr>
                <p:cNvPr id="541728" name="墨迹 541727">
                  <a:extLst>
                    <a:ext uri="{FF2B5EF4-FFF2-40B4-BE49-F238E27FC236}">
                      <a16:creationId xmlns:a16="http://schemas.microsoft.com/office/drawing/2014/main" id="{F0FF39F1-113F-4936-B1E6-0637E1D12F06}"/>
                    </a:ext>
                  </a:extLst>
                </p:cNvPr>
                <p:cNvPicPr/>
                <p:nvPr/>
              </p:nvPicPr>
              <p:blipFill>
                <a:blip r:embed="rId182"/>
                <a:stretch>
                  <a:fillRect/>
                </a:stretch>
              </p:blipFill>
              <p:spPr>
                <a:xfrm>
                  <a:off x="6763230" y="2122530"/>
                  <a:ext cx="1292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541729" name="墨迹 541728">
                  <a:extLst>
                    <a:ext uri="{FF2B5EF4-FFF2-40B4-BE49-F238E27FC236}">
                      <a16:creationId xmlns:a16="http://schemas.microsoft.com/office/drawing/2014/main" id="{5547BA20-CB0E-4462-843D-804C6CE15699}"/>
                    </a:ext>
                  </a:extLst>
                </p14:cNvPr>
                <p14:cNvContentPartPr/>
                <p14:nvPr/>
              </p14:nvContentPartPr>
              <p14:xfrm>
                <a:off x="6797790" y="2185890"/>
                <a:ext cx="42480" cy="25920"/>
              </p14:xfrm>
            </p:contentPart>
          </mc:Choice>
          <mc:Fallback xmlns="">
            <p:pic>
              <p:nvPicPr>
                <p:cNvPr id="541729" name="墨迹 541728">
                  <a:extLst>
                    <a:ext uri="{FF2B5EF4-FFF2-40B4-BE49-F238E27FC236}">
                      <a16:creationId xmlns:a16="http://schemas.microsoft.com/office/drawing/2014/main" id="{5547BA20-CB0E-4462-843D-804C6CE15699}"/>
                    </a:ext>
                  </a:extLst>
                </p:cNvPr>
                <p:cNvPicPr/>
                <p:nvPr/>
              </p:nvPicPr>
              <p:blipFill>
                <a:blip r:embed="rId184"/>
                <a:stretch>
                  <a:fillRect/>
                </a:stretch>
              </p:blipFill>
              <p:spPr>
                <a:xfrm>
                  <a:off x="6779790" y="2168250"/>
                  <a:ext cx="781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541730" name="墨迹 541729">
                  <a:extLst>
                    <a:ext uri="{FF2B5EF4-FFF2-40B4-BE49-F238E27FC236}">
                      <a16:creationId xmlns:a16="http://schemas.microsoft.com/office/drawing/2014/main" id="{31E5CAF1-2C4F-421D-9F2A-25F5390B8924}"/>
                    </a:ext>
                  </a:extLst>
                </p14:cNvPr>
                <p14:cNvContentPartPr/>
                <p14:nvPr/>
              </p14:nvContentPartPr>
              <p14:xfrm>
                <a:off x="6888510" y="2075370"/>
                <a:ext cx="121320" cy="111600"/>
              </p14:xfrm>
            </p:contentPart>
          </mc:Choice>
          <mc:Fallback xmlns="">
            <p:pic>
              <p:nvPicPr>
                <p:cNvPr id="541730" name="墨迹 541729">
                  <a:extLst>
                    <a:ext uri="{FF2B5EF4-FFF2-40B4-BE49-F238E27FC236}">
                      <a16:creationId xmlns:a16="http://schemas.microsoft.com/office/drawing/2014/main" id="{31E5CAF1-2C4F-421D-9F2A-25F5390B8924}"/>
                    </a:ext>
                  </a:extLst>
                </p:cNvPr>
                <p:cNvPicPr/>
                <p:nvPr/>
              </p:nvPicPr>
              <p:blipFill>
                <a:blip r:embed="rId186"/>
                <a:stretch>
                  <a:fillRect/>
                </a:stretch>
              </p:blipFill>
              <p:spPr>
                <a:xfrm>
                  <a:off x="6870510" y="2057730"/>
                  <a:ext cx="156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41731" name="墨迹 541730">
                  <a:extLst>
                    <a:ext uri="{FF2B5EF4-FFF2-40B4-BE49-F238E27FC236}">
                      <a16:creationId xmlns:a16="http://schemas.microsoft.com/office/drawing/2014/main" id="{EDEC9B0C-AAE3-4D55-8ECC-312F97AA3C73}"/>
                    </a:ext>
                  </a:extLst>
                </p14:cNvPr>
                <p14:cNvContentPartPr/>
                <p14:nvPr/>
              </p14:nvContentPartPr>
              <p14:xfrm>
                <a:off x="6700950" y="2170770"/>
                <a:ext cx="255960" cy="201960"/>
              </p14:xfrm>
            </p:contentPart>
          </mc:Choice>
          <mc:Fallback xmlns="">
            <p:pic>
              <p:nvPicPr>
                <p:cNvPr id="541731" name="墨迹 541730">
                  <a:extLst>
                    <a:ext uri="{FF2B5EF4-FFF2-40B4-BE49-F238E27FC236}">
                      <a16:creationId xmlns:a16="http://schemas.microsoft.com/office/drawing/2014/main" id="{EDEC9B0C-AAE3-4D55-8ECC-312F97AA3C73}"/>
                    </a:ext>
                  </a:extLst>
                </p:cNvPr>
                <p:cNvPicPr/>
                <p:nvPr/>
              </p:nvPicPr>
              <p:blipFill>
                <a:blip r:embed="rId188"/>
                <a:stretch>
                  <a:fillRect/>
                </a:stretch>
              </p:blipFill>
              <p:spPr>
                <a:xfrm>
                  <a:off x="6683310" y="2152770"/>
                  <a:ext cx="291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541732" name="墨迹 541731">
                  <a:extLst>
                    <a:ext uri="{FF2B5EF4-FFF2-40B4-BE49-F238E27FC236}">
                      <a16:creationId xmlns:a16="http://schemas.microsoft.com/office/drawing/2014/main" id="{A22AFF3F-CCC7-4985-89C4-B4099434EB72}"/>
                    </a:ext>
                  </a:extLst>
                </p14:cNvPr>
                <p14:cNvContentPartPr/>
                <p14:nvPr/>
              </p14:nvContentPartPr>
              <p14:xfrm>
                <a:off x="6868710" y="2212530"/>
                <a:ext cx="124560" cy="30600"/>
              </p14:xfrm>
            </p:contentPart>
          </mc:Choice>
          <mc:Fallback xmlns="">
            <p:pic>
              <p:nvPicPr>
                <p:cNvPr id="541732" name="墨迹 541731">
                  <a:extLst>
                    <a:ext uri="{FF2B5EF4-FFF2-40B4-BE49-F238E27FC236}">
                      <a16:creationId xmlns:a16="http://schemas.microsoft.com/office/drawing/2014/main" id="{A22AFF3F-CCC7-4985-89C4-B4099434EB72}"/>
                    </a:ext>
                  </a:extLst>
                </p:cNvPr>
                <p:cNvPicPr/>
                <p:nvPr/>
              </p:nvPicPr>
              <p:blipFill>
                <a:blip r:embed="rId190"/>
                <a:stretch>
                  <a:fillRect/>
                </a:stretch>
              </p:blipFill>
              <p:spPr>
                <a:xfrm>
                  <a:off x="6850710" y="2194890"/>
                  <a:ext cx="1602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41733" name="墨迹 541732">
                  <a:extLst>
                    <a:ext uri="{FF2B5EF4-FFF2-40B4-BE49-F238E27FC236}">
                      <a16:creationId xmlns:a16="http://schemas.microsoft.com/office/drawing/2014/main" id="{183828C2-4D38-4B12-AF9D-98563DA94CE8}"/>
                    </a:ext>
                  </a:extLst>
                </p14:cNvPr>
                <p14:cNvContentPartPr/>
                <p14:nvPr/>
              </p14:nvContentPartPr>
              <p14:xfrm>
                <a:off x="6804270" y="2278410"/>
                <a:ext cx="145800" cy="123840"/>
              </p14:xfrm>
            </p:contentPart>
          </mc:Choice>
          <mc:Fallback xmlns="">
            <p:pic>
              <p:nvPicPr>
                <p:cNvPr id="541733" name="墨迹 541732">
                  <a:extLst>
                    <a:ext uri="{FF2B5EF4-FFF2-40B4-BE49-F238E27FC236}">
                      <a16:creationId xmlns:a16="http://schemas.microsoft.com/office/drawing/2014/main" id="{183828C2-4D38-4B12-AF9D-98563DA94CE8}"/>
                    </a:ext>
                  </a:extLst>
                </p:cNvPr>
                <p:cNvPicPr/>
                <p:nvPr/>
              </p:nvPicPr>
              <p:blipFill>
                <a:blip r:embed="rId192"/>
                <a:stretch>
                  <a:fillRect/>
                </a:stretch>
              </p:blipFill>
              <p:spPr>
                <a:xfrm>
                  <a:off x="6786270" y="2260410"/>
                  <a:ext cx="1814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41734" name="墨迹 541733">
                  <a:extLst>
                    <a:ext uri="{FF2B5EF4-FFF2-40B4-BE49-F238E27FC236}">
                      <a16:creationId xmlns:a16="http://schemas.microsoft.com/office/drawing/2014/main" id="{71A2C8A3-8A3F-4F89-8CE3-4B71C0ECD69E}"/>
                    </a:ext>
                  </a:extLst>
                </p14:cNvPr>
                <p14:cNvContentPartPr/>
                <p14:nvPr/>
              </p14:nvContentPartPr>
              <p14:xfrm>
                <a:off x="6885270" y="2330970"/>
                <a:ext cx="28080" cy="64080"/>
              </p14:xfrm>
            </p:contentPart>
          </mc:Choice>
          <mc:Fallback xmlns="">
            <p:pic>
              <p:nvPicPr>
                <p:cNvPr id="541734" name="墨迹 541733">
                  <a:extLst>
                    <a:ext uri="{FF2B5EF4-FFF2-40B4-BE49-F238E27FC236}">
                      <a16:creationId xmlns:a16="http://schemas.microsoft.com/office/drawing/2014/main" id="{71A2C8A3-8A3F-4F89-8CE3-4B71C0ECD69E}"/>
                    </a:ext>
                  </a:extLst>
                </p:cNvPr>
                <p:cNvPicPr/>
                <p:nvPr/>
              </p:nvPicPr>
              <p:blipFill>
                <a:blip r:embed="rId194"/>
                <a:stretch>
                  <a:fillRect/>
                </a:stretch>
              </p:blipFill>
              <p:spPr>
                <a:xfrm>
                  <a:off x="6867270" y="2312970"/>
                  <a:ext cx="637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41735" name="墨迹 541734">
                  <a:extLst>
                    <a:ext uri="{FF2B5EF4-FFF2-40B4-BE49-F238E27FC236}">
                      <a16:creationId xmlns:a16="http://schemas.microsoft.com/office/drawing/2014/main" id="{E20396C9-B634-4577-A741-343AB1F6648A}"/>
                    </a:ext>
                  </a:extLst>
                </p14:cNvPr>
                <p14:cNvContentPartPr/>
                <p14:nvPr/>
              </p14:nvContentPartPr>
              <p14:xfrm>
                <a:off x="6923430" y="2328090"/>
                <a:ext cx="47520" cy="71280"/>
              </p14:xfrm>
            </p:contentPart>
          </mc:Choice>
          <mc:Fallback xmlns="">
            <p:pic>
              <p:nvPicPr>
                <p:cNvPr id="541735" name="墨迹 541734">
                  <a:extLst>
                    <a:ext uri="{FF2B5EF4-FFF2-40B4-BE49-F238E27FC236}">
                      <a16:creationId xmlns:a16="http://schemas.microsoft.com/office/drawing/2014/main" id="{E20396C9-B634-4577-A741-343AB1F6648A}"/>
                    </a:ext>
                  </a:extLst>
                </p:cNvPr>
                <p:cNvPicPr/>
                <p:nvPr/>
              </p:nvPicPr>
              <p:blipFill>
                <a:blip r:embed="rId196"/>
                <a:stretch>
                  <a:fillRect/>
                </a:stretch>
              </p:blipFill>
              <p:spPr>
                <a:xfrm>
                  <a:off x="6905790" y="2310090"/>
                  <a:ext cx="831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41736" name="墨迹 541735">
                  <a:extLst>
                    <a:ext uri="{FF2B5EF4-FFF2-40B4-BE49-F238E27FC236}">
                      <a16:creationId xmlns:a16="http://schemas.microsoft.com/office/drawing/2014/main" id="{484CB7D2-AFC9-4D34-81A8-20F96FF396BA}"/>
                    </a:ext>
                  </a:extLst>
                </p14:cNvPr>
                <p14:cNvContentPartPr/>
                <p14:nvPr/>
              </p14:nvContentPartPr>
              <p14:xfrm>
                <a:off x="6716070" y="2440410"/>
                <a:ext cx="343440" cy="45360"/>
              </p14:xfrm>
            </p:contentPart>
          </mc:Choice>
          <mc:Fallback xmlns="">
            <p:pic>
              <p:nvPicPr>
                <p:cNvPr id="541736" name="墨迹 541735">
                  <a:extLst>
                    <a:ext uri="{FF2B5EF4-FFF2-40B4-BE49-F238E27FC236}">
                      <a16:creationId xmlns:a16="http://schemas.microsoft.com/office/drawing/2014/main" id="{484CB7D2-AFC9-4D34-81A8-20F96FF396BA}"/>
                    </a:ext>
                  </a:extLst>
                </p:cNvPr>
                <p:cNvPicPr/>
                <p:nvPr/>
              </p:nvPicPr>
              <p:blipFill>
                <a:blip r:embed="rId198"/>
                <a:stretch>
                  <a:fillRect/>
                </a:stretch>
              </p:blipFill>
              <p:spPr>
                <a:xfrm>
                  <a:off x="6698070" y="2422410"/>
                  <a:ext cx="379080" cy="81000"/>
                </a:xfrm>
                <a:prstGeom prst="rect">
                  <a:avLst/>
                </a:prstGeom>
              </p:spPr>
            </p:pic>
          </mc:Fallback>
        </mc:AlternateContent>
      </p:grpSp>
      <p:grpSp>
        <p:nvGrpSpPr>
          <p:cNvPr id="541751" name="组合 541750">
            <a:extLst>
              <a:ext uri="{FF2B5EF4-FFF2-40B4-BE49-F238E27FC236}">
                <a16:creationId xmlns:a16="http://schemas.microsoft.com/office/drawing/2014/main" id="{DDDE81F2-5AC6-445E-A16D-444041A808DE}"/>
              </a:ext>
            </a:extLst>
          </p:cNvPr>
          <p:cNvGrpSpPr/>
          <p:nvPr/>
        </p:nvGrpSpPr>
        <p:grpSpPr>
          <a:xfrm>
            <a:off x="4729590" y="2528970"/>
            <a:ext cx="677880" cy="432000"/>
            <a:chOff x="4729590" y="2528970"/>
            <a:chExt cx="677880" cy="432000"/>
          </a:xfrm>
        </p:grpSpPr>
        <mc:AlternateContent xmlns:mc="http://schemas.openxmlformats.org/markup-compatibility/2006" xmlns:p14="http://schemas.microsoft.com/office/powerpoint/2010/main">
          <mc:Choice Requires="p14">
            <p:contentPart p14:bwMode="auto" r:id="rId199">
              <p14:nvContentPartPr>
                <p14:cNvPr id="541738" name="墨迹 541737">
                  <a:extLst>
                    <a:ext uri="{FF2B5EF4-FFF2-40B4-BE49-F238E27FC236}">
                      <a16:creationId xmlns:a16="http://schemas.microsoft.com/office/drawing/2014/main" id="{5625A8A2-DFD3-4EF8-9839-430001505A58}"/>
                    </a:ext>
                  </a:extLst>
                </p14:cNvPr>
                <p14:cNvContentPartPr/>
                <p14:nvPr/>
              </p14:nvContentPartPr>
              <p14:xfrm>
                <a:off x="4729590" y="2542650"/>
                <a:ext cx="82440" cy="131760"/>
              </p14:xfrm>
            </p:contentPart>
          </mc:Choice>
          <mc:Fallback xmlns="">
            <p:pic>
              <p:nvPicPr>
                <p:cNvPr id="541738" name="墨迹 541737">
                  <a:extLst>
                    <a:ext uri="{FF2B5EF4-FFF2-40B4-BE49-F238E27FC236}">
                      <a16:creationId xmlns:a16="http://schemas.microsoft.com/office/drawing/2014/main" id="{5625A8A2-DFD3-4EF8-9839-430001505A58}"/>
                    </a:ext>
                  </a:extLst>
                </p:cNvPr>
                <p:cNvPicPr/>
                <p:nvPr/>
              </p:nvPicPr>
              <p:blipFill>
                <a:blip r:embed="rId200"/>
                <a:stretch>
                  <a:fillRect/>
                </a:stretch>
              </p:blipFill>
              <p:spPr>
                <a:xfrm>
                  <a:off x="4711590" y="2524650"/>
                  <a:ext cx="1180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41739" name="墨迹 541738">
                  <a:extLst>
                    <a:ext uri="{FF2B5EF4-FFF2-40B4-BE49-F238E27FC236}">
                      <a16:creationId xmlns:a16="http://schemas.microsoft.com/office/drawing/2014/main" id="{F80EF743-D34C-46CD-9B34-3D07F6806DAC}"/>
                    </a:ext>
                  </a:extLst>
                </p14:cNvPr>
                <p14:cNvContentPartPr/>
                <p14:nvPr/>
              </p14:nvContentPartPr>
              <p14:xfrm>
                <a:off x="4752990" y="2576850"/>
                <a:ext cx="157680" cy="113760"/>
              </p14:xfrm>
            </p:contentPart>
          </mc:Choice>
          <mc:Fallback xmlns="">
            <p:pic>
              <p:nvPicPr>
                <p:cNvPr id="541739" name="墨迹 541738">
                  <a:extLst>
                    <a:ext uri="{FF2B5EF4-FFF2-40B4-BE49-F238E27FC236}">
                      <a16:creationId xmlns:a16="http://schemas.microsoft.com/office/drawing/2014/main" id="{F80EF743-D34C-46CD-9B34-3D07F6806DAC}"/>
                    </a:ext>
                  </a:extLst>
                </p:cNvPr>
                <p:cNvPicPr/>
                <p:nvPr/>
              </p:nvPicPr>
              <p:blipFill>
                <a:blip r:embed="rId202"/>
                <a:stretch>
                  <a:fillRect/>
                </a:stretch>
              </p:blipFill>
              <p:spPr>
                <a:xfrm>
                  <a:off x="4735350" y="2558850"/>
                  <a:ext cx="1933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41740" name="墨迹 541739">
                  <a:extLst>
                    <a:ext uri="{FF2B5EF4-FFF2-40B4-BE49-F238E27FC236}">
                      <a16:creationId xmlns:a16="http://schemas.microsoft.com/office/drawing/2014/main" id="{1F624DF9-D2D1-4549-8877-E3098663E2EA}"/>
                    </a:ext>
                  </a:extLst>
                </p14:cNvPr>
                <p14:cNvContentPartPr/>
                <p14:nvPr/>
              </p14:nvContentPartPr>
              <p14:xfrm>
                <a:off x="4771350" y="2683410"/>
                <a:ext cx="36000" cy="133920"/>
              </p14:xfrm>
            </p:contentPart>
          </mc:Choice>
          <mc:Fallback xmlns="">
            <p:pic>
              <p:nvPicPr>
                <p:cNvPr id="541740" name="墨迹 541739">
                  <a:extLst>
                    <a:ext uri="{FF2B5EF4-FFF2-40B4-BE49-F238E27FC236}">
                      <a16:creationId xmlns:a16="http://schemas.microsoft.com/office/drawing/2014/main" id="{1F624DF9-D2D1-4549-8877-E3098663E2EA}"/>
                    </a:ext>
                  </a:extLst>
                </p:cNvPr>
                <p:cNvPicPr/>
                <p:nvPr/>
              </p:nvPicPr>
              <p:blipFill>
                <a:blip r:embed="rId204"/>
                <a:stretch>
                  <a:fillRect/>
                </a:stretch>
              </p:blipFill>
              <p:spPr>
                <a:xfrm>
                  <a:off x="4753710" y="2665410"/>
                  <a:ext cx="716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541741" name="墨迹 541740">
                  <a:extLst>
                    <a:ext uri="{FF2B5EF4-FFF2-40B4-BE49-F238E27FC236}">
                      <a16:creationId xmlns:a16="http://schemas.microsoft.com/office/drawing/2014/main" id="{31E9480B-5C97-4987-B8E2-C8BB0A1B794C}"/>
                    </a:ext>
                  </a:extLst>
                </p14:cNvPr>
                <p14:cNvContentPartPr/>
                <p14:nvPr/>
              </p14:nvContentPartPr>
              <p14:xfrm>
                <a:off x="4814190" y="2673690"/>
                <a:ext cx="119880" cy="149400"/>
              </p14:xfrm>
            </p:contentPart>
          </mc:Choice>
          <mc:Fallback xmlns="">
            <p:pic>
              <p:nvPicPr>
                <p:cNvPr id="541741" name="墨迹 541740">
                  <a:extLst>
                    <a:ext uri="{FF2B5EF4-FFF2-40B4-BE49-F238E27FC236}">
                      <a16:creationId xmlns:a16="http://schemas.microsoft.com/office/drawing/2014/main" id="{31E9480B-5C97-4987-B8E2-C8BB0A1B794C}"/>
                    </a:ext>
                  </a:extLst>
                </p:cNvPr>
                <p:cNvPicPr/>
                <p:nvPr/>
              </p:nvPicPr>
              <p:blipFill>
                <a:blip r:embed="rId206"/>
                <a:stretch>
                  <a:fillRect/>
                </a:stretch>
              </p:blipFill>
              <p:spPr>
                <a:xfrm>
                  <a:off x="4796190" y="2655690"/>
                  <a:ext cx="1555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541742" name="墨迹 541741">
                  <a:extLst>
                    <a:ext uri="{FF2B5EF4-FFF2-40B4-BE49-F238E27FC236}">
                      <a16:creationId xmlns:a16="http://schemas.microsoft.com/office/drawing/2014/main" id="{90C4CCC7-C8DB-4C8B-A792-A9FFA32C884F}"/>
                    </a:ext>
                  </a:extLst>
                </p14:cNvPr>
                <p14:cNvContentPartPr/>
                <p14:nvPr/>
              </p14:nvContentPartPr>
              <p14:xfrm>
                <a:off x="4807350" y="2746410"/>
                <a:ext cx="283680" cy="188640"/>
              </p14:xfrm>
            </p:contentPart>
          </mc:Choice>
          <mc:Fallback xmlns="">
            <p:pic>
              <p:nvPicPr>
                <p:cNvPr id="541742" name="墨迹 541741">
                  <a:extLst>
                    <a:ext uri="{FF2B5EF4-FFF2-40B4-BE49-F238E27FC236}">
                      <a16:creationId xmlns:a16="http://schemas.microsoft.com/office/drawing/2014/main" id="{90C4CCC7-C8DB-4C8B-A792-A9FFA32C884F}"/>
                    </a:ext>
                  </a:extLst>
                </p:cNvPr>
                <p:cNvPicPr/>
                <p:nvPr/>
              </p:nvPicPr>
              <p:blipFill>
                <a:blip r:embed="rId208"/>
                <a:stretch>
                  <a:fillRect/>
                </a:stretch>
              </p:blipFill>
              <p:spPr>
                <a:xfrm>
                  <a:off x="4789350" y="2728410"/>
                  <a:ext cx="3193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541743" name="墨迹 541742">
                  <a:extLst>
                    <a:ext uri="{FF2B5EF4-FFF2-40B4-BE49-F238E27FC236}">
                      <a16:creationId xmlns:a16="http://schemas.microsoft.com/office/drawing/2014/main" id="{056811D4-1AD5-41AF-9D87-83508AFAE454}"/>
                    </a:ext>
                  </a:extLst>
                </p14:cNvPr>
                <p14:cNvContentPartPr/>
                <p14:nvPr/>
              </p14:nvContentPartPr>
              <p14:xfrm>
                <a:off x="5136390" y="2552010"/>
                <a:ext cx="36000" cy="39240"/>
              </p14:xfrm>
            </p:contentPart>
          </mc:Choice>
          <mc:Fallback xmlns="">
            <p:pic>
              <p:nvPicPr>
                <p:cNvPr id="541743" name="墨迹 541742">
                  <a:extLst>
                    <a:ext uri="{FF2B5EF4-FFF2-40B4-BE49-F238E27FC236}">
                      <a16:creationId xmlns:a16="http://schemas.microsoft.com/office/drawing/2014/main" id="{056811D4-1AD5-41AF-9D87-83508AFAE454}"/>
                    </a:ext>
                  </a:extLst>
                </p:cNvPr>
                <p:cNvPicPr/>
                <p:nvPr/>
              </p:nvPicPr>
              <p:blipFill>
                <a:blip r:embed="rId210"/>
                <a:stretch>
                  <a:fillRect/>
                </a:stretch>
              </p:blipFill>
              <p:spPr>
                <a:xfrm>
                  <a:off x="5118390" y="2534010"/>
                  <a:ext cx="716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541744" name="墨迹 541743">
                  <a:extLst>
                    <a:ext uri="{FF2B5EF4-FFF2-40B4-BE49-F238E27FC236}">
                      <a16:creationId xmlns:a16="http://schemas.microsoft.com/office/drawing/2014/main" id="{20529D7D-4F72-4BF4-9984-E2A8DB4CE748}"/>
                    </a:ext>
                  </a:extLst>
                </p14:cNvPr>
                <p14:cNvContentPartPr/>
                <p14:nvPr/>
              </p14:nvContentPartPr>
              <p14:xfrm>
                <a:off x="5106510" y="2600970"/>
                <a:ext cx="18720" cy="36000"/>
              </p14:xfrm>
            </p:contentPart>
          </mc:Choice>
          <mc:Fallback xmlns="">
            <p:pic>
              <p:nvPicPr>
                <p:cNvPr id="541744" name="墨迹 541743">
                  <a:extLst>
                    <a:ext uri="{FF2B5EF4-FFF2-40B4-BE49-F238E27FC236}">
                      <a16:creationId xmlns:a16="http://schemas.microsoft.com/office/drawing/2014/main" id="{20529D7D-4F72-4BF4-9984-E2A8DB4CE748}"/>
                    </a:ext>
                  </a:extLst>
                </p:cNvPr>
                <p:cNvPicPr/>
                <p:nvPr/>
              </p:nvPicPr>
              <p:blipFill>
                <a:blip r:embed="rId212"/>
                <a:stretch>
                  <a:fillRect/>
                </a:stretch>
              </p:blipFill>
              <p:spPr>
                <a:xfrm>
                  <a:off x="5088870" y="2583330"/>
                  <a:ext cx="543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541745" name="墨迹 541744">
                  <a:extLst>
                    <a:ext uri="{FF2B5EF4-FFF2-40B4-BE49-F238E27FC236}">
                      <a16:creationId xmlns:a16="http://schemas.microsoft.com/office/drawing/2014/main" id="{E97BF3FA-7377-4B0F-B086-6341403CE3E3}"/>
                    </a:ext>
                  </a:extLst>
                </p14:cNvPr>
                <p14:cNvContentPartPr/>
                <p14:nvPr/>
              </p14:nvContentPartPr>
              <p14:xfrm>
                <a:off x="5091750" y="2528970"/>
                <a:ext cx="189720" cy="189360"/>
              </p14:xfrm>
            </p:contentPart>
          </mc:Choice>
          <mc:Fallback xmlns="">
            <p:pic>
              <p:nvPicPr>
                <p:cNvPr id="541745" name="墨迹 541744">
                  <a:extLst>
                    <a:ext uri="{FF2B5EF4-FFF2-40B4-BE49-F238E27FC236}">
                      <a16:creationId xmlns:a16="http://schemas.microsoft.com/office/drawing/2014/main" id="{E97BF3FA-7377-4B0F-B086-6341403CE3E3}"/>
                    </a:ext>
                  </a:extLst>
                </p:cNvPr>
                <p:cNvPicPr/>
                <p:nvPr/>
              </p:nvPicPr>
              <p:blipFill>
                <a:blip r:embed="rId214"/>
                <a:stretch>
                  <a:fillRect/>
                </a:stretch>
              </p:blipFill>
              <p:spPr>
                <a:xfrm>
                  <a:off x="5074110" y="2511330"/>
                  <a:ext cx="2253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41746" name="墨迹 541745">
                  <a:extLst>
                    <a:ext uri="{FF2B5EF4-FFF2-40B4-BE49-F238E27FC236}">
                      <a16:creationId xmlns:a16="http://schemas.microsoft.com/office/drawing/2014/main" id="{A5C72EFB-BF7C-4A4D-9956-D971AB5FD724}"/>
                    </a:ext>
                  </a:extLst>
                </p14:cNvPr>
                <p14:cNvContentPartPr/>
                <p14:nvPr/>
              </p14:nvContentPartPr>
              <p14:xfrm>
                <a:off x="5166270" y="2580810"/>
                <a:ext cx="195120" cy="96480"/>
              </p14:xfrm>
            </p:contentPart>
          </mc:Choice>
          <mc:Fallback xmlns="">
            <p:pic>
              <p:nvPicPr>
                <p:cNvPr id="541746" name="墨迹 541745">
                  <a:extLst>
                    <a:ext uri="{FF2B5EF4-FFF2-40B4-BE49-F238E27FC236}">
                      <a16:creationId xmlns:a16="http://schemas.microsoft.com/office/drawing/2014/main" id="{A5C72EFB-BF7C-4A4D-9956-D971AB5FD724}"/>
                    </a:ext>
                  </a:extLst>
                </p:cNvPr>
                <p:cNvPicPr/>
                <p:nvPr/>
              </p:nvPicPr>
              <p:blipFill>
                <a:blip r:embed="rId216"/>
                <a:stretch>
                  <a:fillRect/>
                </a:stretch>
              </p:blipFill>
              <p:spPr>
                <a:xfrm>
                  <a:off x="5148270" y="2562810"/>
                  <a:ext cx="2307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541747" name="墨迹 541746">
                  <a:extLst>
                    <a:ext uri="{FF2B5EF4-FFF2-40B4-BE49-F238E27FC236}">
                      <a16:creationId xmlns:a16="http://schemas.microsoft.com/office/drawing/2014/main" id="{E57CF13F-6B72-4661-8552-72627F4EF214}"/>
                    </a:ext>
                  </a:extLst>
                </p14:cNvPr>
                <p14:cNvContentPartPr/>
                <p14:nvPr/>
              </p14:nvContentPartPr>
              <p14:xfrm>
                <a:off x="5110830" y="2769090"/>
                <a:ext cx="216000" cy="51840"/>
              </p14:xfrm>
            </p:contentPart>
          </mc:Choice>
          <mc:Fallback xmlns="">
            <p:pic>
              <p:nvPicPr>
                <p:cNvPr id="541747" name="墨迹 541746">
                  <a:extLst>
                    <a:ext uri="{FF2B5EF4-FFF2-40B4-BE49-F238E27FC236}">
                      <a16:creationId xmlns:a16="http://schemas.microsoft.com/office/drawing/2014/main" id="{E57CF13F-6B72-4661-8552-72627F4EF214}"/>
                    </a:ext>
                  </a:extLst>
                </p:cNvPr>
                <p:cNvPicPr/>
                <p:nvPr/>
              </p:nvPicPr>
              <p:blipFill>
                <a:blip r:embed="rId218"/>
                <a:stretch>
                  <a:fillRect/>
                </a:stretch>
              </p:blipFill>
              <p:spPr>
                <a:xfrm>
                  <a:off x="5092830" y="2751090"/>
                  <a:ext cx="2516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541748" name="墨迹 541747">
                  <a:extLst>
                    <a:ext uri="{FF2B5EF4-FFF2-40B4-BE49-F238E27FC236}">
                      <a16:creationId xmlns:a16="http://schemas.microsoft.com/office/drawing/2014/main" id="{6423F0F3-7E2C-49C6-93D5-44D95167AC08}"/>
                    </a:ext>
                  </a:extLst>
                </p14:cNvPr>
                <p14:cNvContentPartPr/>
                <p14:nvPr/>
              </p14:nvContentPartPr>
              <p14:xfrm>
                <a:off x="5223510" y="2701770"/>
                <a:ext cx="23040" cy="229680"/>
              </p14:xfrm>
            </p:contentPart>
          </mc:Choice>
          <mc:Fallback xmlns="">
            <p:pic>
              <p:nvPicPr>
                <p:cNvPr id="541748" name="墨迹 541747">
                  <a:extLst>
                    <a:ext uri="{FF2B5EF4-FFF2-40B4-BE49-F238E27FC236}">
                      <a16:creationId xmlns:a16="http://schemas.microsoft.com/office/drawing/2014/main" id="{6423F0F3-7E2C-49C6-93D5-44D95167AC08}"/>
                    </a:ext>
                  </a:extLst>
                </p:cNvPr>
                <p:cNvPicPr/>
                <p:nvPr/>
              </p:nvPicPr>
              <p:blipFill>
                <a:blip r:embed="rId220"/>
                <a:stretch>
                  <a:fillRect/>
                </a:stretch>
              </p:blipFill>
              <p:spPr>
                <a:xfrm>
                  <a:off x="5205870" y="2684130"/>
                  <a:ext cx="586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541749" name="墨迹 541748">
                  <a:extLst>
                    <a:ext uri="{FF2B5EF4-FFF2-40B4-BE49-F238E27FC236}">
                      <a16:creationId xmlns:a16="http://schemas.microsoft.com/office/drawing/2014/main" id="{B41ED454-0678-47A5-9442-8B86B710CE30}"/>
                    </a:ext>
                  </a:extLst>
                </p14:cNvPr>
                <p14:cNvContentPartPr/>
                <p14:nvPr/>
              </p14:nvContentPartPr>
              <p14:xfrm>
                <a:off x="5100030" y="2818050"/>
                <a:ext cx="138600" cy="142920"/>
              </p14:xfrm>
            </p:contentPart>
          </mc:Choice>
          <mc:Fallback xmlns="">
            <p:pic>
              <p:nvPicPr>
                <p:cNvPr id="541749" name="墨迹 541748">
                  <a:extLst>
                    <a:ext uri="{FF2B5EF4-FFF2-40B4-BE49-F238E27FC236}">
                      <a16:creationId xmlns:a16="http://schemas.microsoft.com/office/drawing/2014/main" id="{B41ED454-0678-47A5-9442-8B86B710CE30}"/>
                    </a:ext>
                  </a:extLst>
                </p:cNvPr>
                <p:cNvPicPr/>
                <p:nvPr/>
              </p:nvPicPr>
              <p:blipFill>
                <a:blip r:embed="rId222"/>
                <a:stretch>
                  <a:fillRect/>
                </a:stretch>
              </p:blipFill>
              <p:spPr>
                <a:xfrm>
                  <a:off x="5082390" y="2800050"/>
                  <a:ext cx="174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541750" name="墨迹 541749">
                  <a:extLst>
                    <a:ext uri="{FF2B5EF4-FFF2-40B4-BE49-F238E27FC236}">
                      <a16:creationId xmlns:a16="http://schemas.microsoft.com/office/drawing/2014/main" id="{2A7A57F1-D702-422F-AFE1-3641E637468A}"/>
                    </a:ext>
                  </a:extLst>
                </p14:cNvPr>
                <p14:cNvContentPartPr/>
                <p14:nvPr/>
              </p14:nvContentPartPr>
              <p14:xfrm>
                <a:off x="5278230" y="2854050"/>
                <a:ext cx="129240" cy="66600"/>
              </p14:xfrm>
            </p:contentPart>
          </mc:Choice>
          <mc:Fallback xmlns="">
            <p:pic>
              <p:nvPicPr>
                <p:cNvPr id="541750" name="墨迹 541749">
                  <a:extLst>
                    <a:ext uri="{FF2B5EF4-FFF2-40B4-BE49-F238E27FC236}">
                      <a16:creationId xmlns:a16="http://schemas.microsoft.com/office/drawing/2014/main" id="{2A7A57F1-D702-422F-AFE1-3641E637468A}"/>
                    </a:ext>
                  </a:extLst>
                </p:cNvPr>
                <p:cNvPicPr/>
                <p:nvPr/>
              </p:nvPicPr>
              <p:blipFill>
                <a:blip r:embed="rId224"/>
                <a:stretch>
                  <a:fillRect/>
                </a:stretch>
              </p:blipFill>
              <p:spPr>
                <a:xfrm>
                  <a:off x="5260230" y="2836410"/>
                  <a:ext cx="164880" cy="102240"/>
                </a:xfrm>
                <a:prstGeom prst="rect">
                  <a:avLst/>
                </a:prstGeom>
              </p:spPr>
            </p:pic>
          </mc:Fallback>
        </mc:AlternateContent>
      </p:grpSp>
      <p:grpSp>
        <p:nvGrpSpPr>
          <p:cNvPr id="48135" name="组合 48134">
            <a:extLst>
              <a:ext uri="{FF2B5EF4-FFF2-40B4-BE49-F238E27FC236}">
                <a16:creationId xmlns:a16="http://schemas.microsoft.com/office/drawing/2014/main" id="{FD6727BE-7A5F-4A23-BC42-79B0F53977A1}"/>
              </a:ext>
            </a:extLst>
          </p:cNvPr>
          <p:cNvGrpSpPr/>
          <p:nvPr/>
        </p:nvGrpSpPr>
        <p:grpSpPr>
          <a:xfrm>
            <a:off x="6884550" y="2879970"/>
            <a:ext cx="566280" cy="468720"/>
            <a:chOff x="6884550" y="2879970"/>
            <a:chExt cx="566280" cy="468720"/>
          </a:xfrm>
        </p:grpSpPr>
        <mc:AlternateContent xmlns:mc="http://schemas.openxmlformats.org/markup-compatibility/2006" xmlns:p14="http://schemas.microsoft.com/office/powerpoint/2010/main">
          <mc:Choice Requires="p14">
            <p:contentPart p14:bwMode="auto" r:id="rId225">
              <p14:nvContentPartPr>
                <p14:cNvPr id="541752" name="墨迹 541751">
                  <a:extLst>
                    <a:ext uri="{FF2B5EF4-FFF2-40B4-BE49-F238E27FC236}">
                      <a16:creationId xmlns:a16="http://schemas.microsoft.com/office/drawing/2014/main" id="{56627864-EAD3-46D3-AD16-8B68DE903EAC}"/>
                    </a:ext>
                  </a:extLst>
                </p14:cNvPr>
                <p14:cNvContentPartPr/>
                <p14:nvPr/>
              </p14:nvContentPartPr>
              <p14:xfrm>
                <a:off x="6901110" y="2921370"/>
                <a:ext cx="167040" cy="52200"/>
              </p14:xfrm>
            </p:contentPart>
          </mc:Choice>
          <mc:Fallback xmlns="">
            <p:pic>
              <p:nvPicPr>
                <p:cNvPr id="541752" name="墨迹 541751">
                  <a:extLst>
                    <a:ext uri="{FF2B5EF4-FFF2-40B4-BE49-F238E27FC236}">
                      <a16:creationId xmlns:a16="http://schemas.microsoft.com/office/drawing/2014/main" id="{56627864-EAD3-46D3-AD16-8B68DE903EAC}"/>
                    </a:ext>
                  </a:extLst>
                </p:cNvPr>
                <p:cNvPicPr/>
                <p:nvPr/>
              </p:nvPicPr>
              <p:blipFill>
                <a:blip r:embed="rId226"/>
                <a:stretch>
                  <a:fillRect/>
                </a:stretch>
              </p:blipFill>
              <p:spPr>
                <a:xfrm>
                  <a:off x="6883470" y="2903730"/>
                  <a:ext cx="2026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541753" name="墨迹 541752">
                  <a:extLst>
                    <a:ext uri="{FF2B5EF4-FFF2-40B4-BE49-F238E27FC236}">
                      <a16:creationId xmlns:a16="http://schemas.microsoft.com/office/drawing/2014/main" id="{53384929-8B4A-4309-BF8D-CD94DD005BAC}"/>
                    </a:ext>
                  </a:extLst>
                </p14:cNvPr>
                <p14:cNvContentPartPr/>
                <p14:nvPr/>
              </p14:nvContentPartPr>
              <p14:xfrm>
                <a:off x="6950790" y="2885370"/>
                <a:ext cx="26280" cy="163080"/>
              </p14:xfrm>
            </p:contentPart>
          </mc:Choice>
          <mc:Fallback xmlns="">
            <p:pic>
              <p:nvPicPr>
                <p:cNvPr id="541753" name="墨迹 541752">
                  <a:extLst>
                    <a:ext uri="{FF2B5EF4-FFF2-40B4-BE49-F238E27FC236}">
                      <a16:creationId xmlns:a16="http://schemas.microsoft.com/office/drawing/2014/main" id="{53384929-8B4A-4309-BF8D-CD94DD005BAC}"/>
                    </a:ext>
                  </a:extLst>
                </p:cNvPr>
                <p:cNvPicPr/>
                <p:nvPr/>
              </p:nvPicPr>
              <p:blipFill>
                <a:blip r:embed="rId228"/>
                <a:stretch>
                  <a:fillRect/>
                </a:stretch>
              </p:blipFill>
              <p:spPr>
                <a:xfrm>
                  <a:off x="6932790" y="2867730"/>
                  <a:ext cx="619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541754" name="墨迹 541753">
                  <a:extLst>
                    <a:ext uri="{FF2B5EF4-FFF2-40B4-BE49-F238E27FC236}">
                      <a16:creationId xmlns:a16="http://schemas.microsoft.com/office/drawing/2014/main" id="{525E64B4-95F8-4CC0-9706-82992D92D454}"/>
                    </a:ext>
                  </a:extLst>
                </p14:cNvPr>
                <p14:cNvContentPartPr/>
                <p14:nvPr/>
              </p14:nvContentPartPr>
              <p14:xfrm>
                <a:off x="6993990" y="2886450"/>
                <a:ext cx="70200" cy="156600"/>
              </p14:xfrm>
            </p:contentPart>
          </mc:Choice>
          <mc:Fallback xmlns="">
            <p:pic>
              <p:nvPicPr>
                <p:cNvPr id="541754" name="墨迹 541753">
                  <a:extLst>
                    <a:ext uri="{FF2B5EF4-FFF2-40B4-BE49-F238E27FC236}">
                      <a16:creationId xmlns:a16="http://schemas.microsoft.com/office/drawing/2014/main" id="{525E64B4-95F8-4CC0-9706-82992D92D454}"/>
                    </a:ext>
                  </a:extLst>
                </p:cNvPr>
                <p:cNvPicPr/>
                <p:nvPr/>
              </p:nvPicPr>
              <p:blipFill>
                <a:blip r:embed="rId230"/>
                <a:stretch>
                  <a:fillRect/>
                </a:stretch>
              </p:blipFill>
              <p:spPr>
                <a:xfrm>
                  <a:off x="6975990" y="2868810"/>
                  <a:ext cx="1058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541755" name="墨迹 541754">
                  <a:extLst>
                    <a:ext uri="{FF2B5EF4-FFF2-40B4-BE49-F238E27FC236}">
                      <a16:creationId xmlns:a16="http://schemas.microsoft.com/office/drawing/2014/main" id="{2987D6FB-F412-4B45-AAE7-B19A1F21A6E7}"/>
                    </a:ext>
                  </a:extLst>
                </p14:cNvPr>
                <p14:cNvContentPartPr/>
                <p14:nvPr/>
              </p14:nvContentPartPr>
              <p14:xfrm>
                <a:off x="6884550" y="3090570"/>
                <a:ext cx="6120" cy="48960"/>
              </p14:xfrm>
            </p:contentPart>
          </mc:Choice>
          <mc:Fallback xmlns="">
            <p:pic>
              <p:nvPicPr>
                <p:cNvPr id="541755" name="墨迹 541754">
                  <a:extLst>
                    <a:ext uri="{FF2B5EF4-FFF2-40B4-BE49-F238E27FC236}">
                      <a16:creationId xmlns:a16="http://schemas.microsoft.com/office/drawing/2014/main" id="{2987D6FB-F412-4B45-AAE7-B19A1F21A6E7}"/>
                    </a:ext>
                  </a:extLst>
                </p:cNvPr>
                <p:cNvPicPr/>
                <p:nvPr/>
              </p:nvPicPr>
              <p:blipFill>
                <a:blip r:embed="rId232"/>
                <a:stretch>
                  <a:fillRect/>
                </a:stretch>
              </p:blipFill>
              <p:spPr>
                <a:xfrm>
                  <a:off x="6866550" y="3072930"/>
                  <a:ext cx="417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541756" name="墨迹 541755">
                  <a:extLst>
                    <a:ext uri="{FF2B5EF4-FFF2-40B4-BE49-F238E27FC236}">
                      <a16:creationId xmlns:a16="http://schemas.microsoft.com/office/drawing/2014/main" id="{02C08AF0-34B9-4243-B6B8-AEF7D829F18B}"/>
                    </a:ext>
                  </a:extLst>
                </p14:cNvPr>
                <p14:cNvContentPartPr/>
                <p14:nvPr/>
              </p14:nvContentPartPr>
              <p14:xfrm>
                <a:off x="6912270" y="2975730"/>
                <a:ext cx="222840" cy="173520"/>
              </p14:xfrm>
            </p:contentPart>
          </mc:Choice>
          <mc:Fallback xmlns="">
            <p:pic>
              <p:nvPicPr>
                <p:cNvPr id="541756" name="墨迹 541755">
                  <a:extLst>
                    <a:ext uri="{FF2B5EF4-FFF2-40B4-BE49-F238E27FC236}">
                      <a16:creationId xmlns:a16="http://schemas.microsoft.com/office/drawing/2014/main" id="{02C08AF0-34B9-4243-B6B8-AEF7D829F18B}"/>
                    </a:ext>
                  </a:extLst>
                </p:cNvPr>
                <p:cNvPicPr/>
                <p:nvPr/>
              </p:nvPicPr>
              <p:blipFill>
                <a:blip r:embed="rId234"/>
                <a:stretch>
                  <a:fillRect/>
                </a:stretch>
              </p:blipFill>
              <p:spPr>
                <a:xfrm>
                  <a:off x="6894630" y="2958090"/>
                  <a:ext cx="2584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541757" name="墨迹 541756">
                  <a:extLst>
                    <a:ext uri="{FF2B5EF4-FFF2-40B4-BE49-F238E27FC236}">
                      <a16:creationId xmlns:a16="http://schemas.microsoft.com/office/drawing/2014/main" id="{372D70BE-84A2-4C6C-BD9B-1F04A2160EAC}"/>
                    </a:ext>
                  </a:extLst>
                </p14:cNvPr>
                <p14:cNvContentPartPr/>
                <p14:nvPr/>
              </p14:nvContentPartPr>
              <p14:xfrm>
                <a:off x="7009110" y="3081930"/>
                <a:ext cx="101520" cy="107280"/>
              </p14:xfrm>
            </p:contentPart>
          </mc:Choice>
          <mc:Fallback xmlns="">
            <p:pic>
              <p:nvPicPr>
                <p:cNvPr id="541757" name="墨迹 541756">
                  <a:extLst>
                    <a:ext uri="{FF2B5EF4-FFF2-40B4-BE49-F238E27FC236}">
                      <a16:creationId xmlns:a16="http://schemas.microsoft.com/office/drawing/2014/main" id="{372D70BE-84A2-4C6C-BD9B-1F04A2160EAC}"/>
                    </a:ext>
                  </a:extLst>
                </p:cNvPr>
                <p:cNvPicPr/>
                <p:nvPr/>
              </p:nvPicPr>
              <p:blipFill>
                <a:blip r:embed="rId236"/>
                <a:stretch>
                  <a:fillRect/>
                </a:stretch>
              </p:blipFill>
              <p:spPr>
                <a:xfrm>
                  <a:off x="6991470" y="3063930"/>
                  <a:ext cx="1371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541758" name="墨迹 541757">
                  <a:extLst>
                    <a:ext uri="{FF2B5EF4-FFF2-40B4-BE49-F238E27FC236}">
                      <a16:creationId xmlns:a16="http://schemas.microsoft.com/office/drawing/2014/main" id="{1BB7537F-2E0E-4A43-A226-290AD7B514A8}"/>
                    </a:ext>
                  </a:extLst>
                </p14:cNvPr>
                <p14:cNvContentPartPr/>
                <p14:nvPr/>
              </p14:nvContentPartPr>
              <p14:xfrm>
                <a:off x="6945390" y="3075090"/>
                <a:ext cx="102600" cy="194040"/>
              </p14:xfrm>
            </p:contentPart>
          </mc:Choice>
          <mc:Fallback xmlns="">
            <p:pic>
              <p:nvPicPr>
                <p:cNvPr id="541758" name="墨迹 541757">
                  <a:extLst>
                    <a:ext uri="{FF2B5EF4-FFF2-40B4-BE49-F238E27FC236}">
                      <a16:creationId xmlns:a16="http://schemas.microsoft.com/office/drawing/2014/main" id="{1BB7537F-2E0E-4A43-A226-290AD7B514A8}"/>
                    </a:ext>
                  </a:extLst>
                </p:cNvPr>
                <p:cNvPicPr/>
                <p:nvPr/>
              </p:nvPicPr>
              <p:blipFill>
                <a:blip r:embed="rId238"/>
                <a:stretch>
                  <a:fillRect/>
                </a:stretch>
              </p:blipFill>
              <p:spPr>
                <a:xfrm>
                  <a:off x="6927750" y="3057450"/>
                  <a:ext cx="138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541759" name="墨迹 541758">
                  <a:extLst>
                    <a:ext uri="{FF2B5EF4-FFF2-40B4-BE49-F238E27FC236}">
                      <a16:creationId xmlns:a16="http://schemas.microsoft.com/office/drawing/2014/main" id="{657F1603-A651-4127-9C17-BDFEAC6020E7}"/>
                    </a:ext>
                  </a:extLst>
                </p14:cNvPr>
                <p14:cNvContentPartPr/>
                <p14:nvPr/>
              </p14:nvContentPartPr>
              <p14:xfrm>
                <a:off x="6970230" y="2879970"/>
                <a:ext cx="353160" cy="468720"/>
              </p14:xfrm>
            </p:contentPart>
          </mc:Choice>
          <mc:Fallback xmlns="">
            <p:pic>
              <p:nvPicPr>
                <p:cNvPr id="541759" name="墨迹 541758">
                  <a:extLst>
                    <a:ext uri="{FF2B5EF4-FFF2-40B4-BE49-F238E27FC236}">
                      <a16:creationId xmlns:a16="http://schemas.microsoft.com/office/drawing/2014/main" id="{657F1603-A651-4127-9C17-BDFEAC6020E7}"/>
                    </a:ext>
                  </a:extLst>
                </p:cNvPr>
                <p:cNvPicPr/>
                <p:nvPr/>
              </p:nvPicPr>
              <p:blipFill>
                <a:blip r:embed="rId240"/>
                <a:stretch>
                  <a:fillRect/>
                </a:stretch>
              </p:blipFill>
              <p:spPr>
                <a:xfrm>
                  <a:off x="6952590" y="2862330"/>
                  <a:ext cx="38880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48128" name="墨迹 48127">
                  <a:extLst>
                    <a:ext uri="{FF2B5EF4-FFF2-40B4-BE49-F238E27FC236}">
                      <a16:creationId xmlns:a16="http://schemas.microsoft.com/office/drawing/2014/main" id="{D550822F-97B2-4C5D-8ECD-FB28159BA949}"/>
                    </a:ext>
                  </a:extLst>
                </p14:cNvPr>
                <p14:cNvContentPartPr/>
                <p14:nvPr/>
              </p14:nvContentPartPr>
              <p14:xfrm>
                <a:off x="7218990" y="2943330"/>
                <a:ext cx="46440" cy="87120"/>
              </p14:xfrm>
            </p:contentPart>
          </mc:Choice>
          <mc:Fallback xmlns="">
            <p:pic>
              <p:nvPicPr>
                <p:cNvPr id="48128" name="墨迹 48127">
                  <a:extLst>
                    <a:ext uri="{FF2B5EF4-FFF2-40B4-BE49-F238E27FC236}">
                      <a16:creationId xmlns:a16="http://schemas.microsoft.com/office/drawing/2014/main" id="{D550822F-97B2-4C5D-8ECD-FB28159BA949}"/>
                    </a:ext>
                  </a:extLst>
                </p:cNvPr>
                <p:cNvPicPr/>
                <p:nvPr/>
              </p:nvPicPr>
              <p:blipFill>
                <a:blip r:embed="rId242"/>
                <a:stretch>
                  <a:fillRect/>
                </a:stretch>
              </p:blipFill>
              <p:spPr>
                <a:xfrm>
                  <a:off x="7201350" y="2925690"/>
                  <a:ext cx="820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48129" name="墨迹 48128">
                  <a:extLst>
                    <a:ext uri="{FF2B5EF4-FFF2-40B4-BE49-F238E27FC236}">
                      <a16:creationId xmlns:a16="http://schemas.microsoft.com/office/drawing/2014/main" id="{C7723FFA-EA44-4855-9F94-6FFED81AFC36}"/>
                    </a:ext>
                  </a:extLst>
                </p14:cNvPr>
                <p14:cNvContentPartPr/>
                <p14:nvPr/>
              </p14:nvContentPartPr>
              <p14:xfrm>
                <a:off x="7204230" y="2944770"/>
                <a:ext cx="188280" cy="159840"/>
              </p14:xfrm>
            </p:contentPart>
          </mc:Choice>
          <mc:Fallback xmlns="">
            <p:pic>
              <p:nvPicPr>
                <p:cNvPr id="48129" name="墨迹 48128">
                  <a:extLst>
                    <a:ext uri="{FF2B5EF4-FFF2-40B4-BE49-F238E27FC236}">
                      <a16:creationId xmlns:a16="http://schemas.microsoft.com/office/drawing/2014/main" id="{C7723FFA-EA44-4855-9F94-6FFED81AFC36}"/>
                    </a:ext>
                  </a:extLst>
                </p:cNvPr>
                <p:cNvPicPr/>
                <p:nvPr/>
              </p:nvPicPr>
              <p:blipFill>
                <a:blip r:embed="rId244"/>
                <a:stretch>
                  <a:fillRect/>
                </a:stretch>
              </p:blipFill>
              <p:spPr>
                <a:xfrm>
                  <a:off x="7186230" y="2927130"/>
                  <a:ext cx="2239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48133" name="墨迹 48132">
                  <a:extLst>
                    <a:ext uri="{FF2B5EF4-FFF2-40B4-BE49-F238E27FC236}">
                      <a16:creationId xmlns:a16="http://schemas.microsoft.com/office/drawing/2014/main" id="{94D544E1-7867-4746-B63F-B3D97DC2DA9F}"/>
                    </a:ext>
                  </a:extLst>
                </p14:cNvPr>
                <p14:cNvContentPartPr/>
                <p14:nvPr/>
              </p14:nvContentPartPr>
              <p14:xfrm>
                <a:off x="7227270" y="3094170"/>
                <a:ext cx="67320" cy="143640"/>
              </p14:xfrm>
            </p:contentPart>
          </mc:Choice>
          <mc:Fallback xmlns="">
            <p:pic>
              <p:nvPicPr>
                <p:cNvPr id="48133" name="墨迹 48132">
                  <a:extLst>
                    <a:ext uri="{FF2B5EF4-FFF2-40B4-BE49-F238E27FC236}">
                      <a16:creationId xmlns:a16="http://schemas.microsoft.com/office/drawing/2014/main" id="{94D544E1-7867-4746-B63F-B3D97DC2DA9F}"/>
                    </a:ext>
                  </a:extLst>
                </p:cNvPr>
                <p:cNvPicPr/>
                <p:nvPr/>
              </p:nvPicPr>
              <p:blipFill>
                <a:blip r:embed="rId246"/>
                <a:stretch>
                  <a:fillRect/>
                </a:stretch>
              </p:blipFill>
              <p:spPr>
                <a:xfrm>
                  <a:off x="7209270" y="3076170"/>
                  <a:ext cx="1029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48134" name="墨迹 48133">
                  <a:extLst>
                    <a:ext uri="{FF2B5EF4-FFF2-40B4-BE49-F238E27FC236}">
                      <a16:creationId xmlns:a16="http://schemas.microsoft.com/office/drawing/2014/main" id="{48ADB2FE-49D5-4653-8CE6-2B79AD9AFECD}"/>
                    </a:ext>
                  </a:extLst>
                </p14:cNvPr>
                <p14:cNvContentPartPr/>
                <p14:nvPr/>
              </p14:nvContentPartPr>
              <p14:xfrm>
                <a:off x="7317990" y="3117570"/>
                <a:ext cx="132840" cy="96480"/>
              </p14:xfrm>
            </p:contentPart>
          </mc:Choice>
          <mc:Fallback xmlns="">
            <p:pic>
              <p:nvPicPr>
                <p:cNvPr id="48134" name="墨迹 48133">
                  <a:extLst>
                    <a:ext uri="{FF2B5EF4-FFF2-40B4-BE49-F238E27FC236}">
                      <a16:creationId xmlns:a16="http://schemas.microsoft.com/office/drawing/2014/main" id="{48ADB2FE-49D5-4653-8CE6-2B79AD9AFECD}"/>
                    </a:ext>
                  </a:extLst>
                </p:cNvPr>
                <p:cNvPicPr/>
                <p:nvPr/>
              </p:nvPicPr>
              <p:blipFill>
                <a:blip r:embed="rId248"/>
                <a:stretch>
                  <a:fillRect/>
                </a:stretch>
              </p:blipFill>
              <p:spPr>
                <a:xfrm>
                  <a:off x="7299990" y="3099930"/>
                  <a:ext cx="168480" cy="132120"/>
                </a:xfrm>
                <a:prstGeom prst="rect">
                  <a:avLst/>
                </a:prstGeom>
              </p:spPr>
            </p:pic>
          </mc:Fallback>
        </mc:AlternateContent>
      </p:grpSp>
      <p:grpSp>
        <p:nvGrpSpPr>
          <p:cNvPr id="48163" name="组合 48162">
            <a:extLst>
              <a:ext uri="{FF2B5EF4-FFF2-40B4-BE49-F238E27FC236}">
                <a16:creationId xmlns:a16="http://schemas.microsoft.com/office/drawing/2014/main" id="{D364295F-2DE9-436A-9370-623B7D0D9D6A}"/>
              </a:ext>
            </a:extLst>
          </p:cNvPr>
          <p:cNvGrpSpPr/>
          <p:nvPr/>
        </p:nvGrpSpPr>
        <p:grpSpPr>
          <a:xfrm>
            <a:off x="7414830" y="3776730"/>
            <a:ext cx="1601640" cy="530640"/>
            <a:chOff x="7414830" y="3776730"/>
            <a:chExt cx="1601640" cy="530640"/>
          </a:xfrm>
        </p:grpSpPr>
        <mc:AlternateContent xmlns:mc="http://schemas.openxmlformats.org/markup-compatibility/2006" xmlns:p14="http://schemas.microsoft.com/office/powerpoint/2010/main">
          <mc:Choice Requires="p14">
            <p:contentPart p14:bwMode="auto" r:id="rId249">
              <p14:nvContentPartPr>
                <p14:cNvPr id="48136" name="墨迹 48135">
                  <a:extLst>
                    <a:ext uri="{FF2B5EF4-FFF2-40B4-BE49-F238E27FC236}">
                      <a16:creationId xmlns:a16="http://schemas.microsoft.com/office/drawing/2014/main" id="{8B893375-921A-4C9B-9102-DFF3EC1F7EB1}"/>
                    </a:ext>
                  </a:extLst>
                </p14:cNvPr>
                <p14:cNvContentPartPr/>
                <p14:nvPr/>
              </p14:nvContentPartPr>
              <p14:xfrm>
                <a:off x="7557390" y="3939450"/>
                <a:ext cx="189000" cy="352800"/>
              </p14:xfrm>
            </p:contentPart>
          </mc:Choice>
          <mc:Fallback xmlns="">
            <p:pic>
              <p:nvPicPr>
                <p:cNvPr id="48136" name="墨迹 48135">
                  <a:extLst>
                    <a:ext uri="{FF2B5EF4-FFF2-40B4-BE49-F238E27FC236}">
                      <a16:creationId xmlns:a16="http://schemas.microsoft.com/office/drawing/2014/main" id="{8B893375-921A-4C9B-9102-DFF3EC1F7EB1}"/>
                    </a:ext>
                  </a:extLst>
                </p:cNvPr>
                <p:cNvPicPr/>
                <p:nvPr/>
              </p:nvPicPr>
              <p:blipFill>
                <a:blip r:embed="rId250"/>
                <a:stretch>
                  <a:fillRect/>
                </a:stretch>
              </p:blipFill>
              <p:spPr>
                <a:xfrm>
                  <a:off x="7539390" y="3921810"/>
                  <a:ext cx="2246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48137" name="墨迹 48136">
                  <a:extLst>
                    <a:ext uri="{FF2B5EF4-FFF2-40B4-BE49-F238E27FC236}">
                      <a16:creationId xmlns:a16="http://schemas.microsoft.com/office/drawing/2014/main" id="{DDE837AB-2673-4030-BEB4-570EC4677EDC}"/>
                    </a:ext>
                  </a:extLst>
                </p14:cNvPr>
                <p14:cNvContentPartPr/>
                <p14:nvPr/>
              </p14:nvContentPartPr>
              <p14:xfrm>
                <a:off x="7685190" y="3929010"/>
                <a:ext cx="74880" cy="59040"/>
              </p14:xfrm>
            </p:contentPart>
          </mc:Choice>
          <mc:Fallback xmlns="">
            <p:pic>
              <p:nvPicPr>
                <p:cNvPr id="48137" name="墨迹 48136">
                  <a:extLst>
                    <a:ext uri="{FF2B5EF4-FFF2-40B4-BE49-F238E27FC236}">
                      <a16:creationId xmlns:a16="http://schemas.microsoft.com/office/drawing/2014/main" id="{DDE837AB-2673-4030-BEB4-570EC4677EDC}"/>
                    </a:ext>
                  </a:extLst>
                </p:cNvPr>
                <p:cNvPicPr/>
                <p:nvPr/>
              </p:nvPicPr>
              <p:blipFill>
                <a:blip r:embed="rId252"/>
                <a:stretch>
                  <a:fillRect/>
                </a:stretch>
              </p:blipFill>
              <p:spPr>
                <a:xfrm>
                  <a:off x="7667190" y="3911010"/>
                  <a:ext cx="1105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48138" name="墨迹 48137">
                  <a:extLst>
                    <a:ext uri="{FF2B5EF4-FFF2-40B4-BE49-F238E27FC236}">
                      <a16:creationId xmlns:a16="http://schemas.microsoft.com/office/drawing/2014/main" id="{18827F56-1F22-4991-B554-F94DCB6219CB}"/>
                    </a:ext>
                  </a:extLst>
                </p14:cNvPr>
                <p14:cNvContentPartPr/>
                <p14:nvPr/>
              </p14:nvContentPartPr>
              <p14:xfrm>
                <a:off x="7414830" y="4182090"/>
                <a:ext cx="293040" cy="23400"/>
              </p14:xfrm>
            </p:contentPart>
          </mc:Choice>
          <mc:Fallback xmlns="">
            <p:pic>
              <p:nvPicPr>
                <p:cNvPr id="48138" name="墨迹 48137">
                  <a:extLst>
                    <a:ext uri="{FF2B5EF4-FFF2-40B4-BE49-F238E27FC236}">
                      <a16:creationId xmlns:a16="http://schemas.microsoft.com/office/drawing/2014/main" id="{18827F56-1F22-4991-B554-F94DCB6219CB}"/>
                    </a:ext>
                  </a:extLst>
                </p:cNvPr>
                <p:cNvPicPr/>
                <p:nvPr/>
              </p:nvPicPr>
              <p:blipFill>
                <a:blip r:embed="rId254"/>
                <a:stretch>
                  <a:fillRect/>
                </a:stretch>
              </p:blipFill>
              <p:spPr>
                <a:xfrm>
                  <a:off x="7397190" y="4164090"/>
                  <a:ext cx="3286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48139" name="墨迹 48138">
                  <a:extLst>
                    <a:ext uri="{FF2B5EF4-FFF2-40B4-BE49-F238E27FC236}">
                      <a16:creationId xmlns:a16="http://schemas.microsoft.com/office/drawing/2014/main" id="{ED1A536A-40AB-4CF8-9986-D355543ECB8B}"/>
                    </a:ext>
                  </a:extLst>
                </p14:cNvPr>
                <p14:cNvContentPartPr/>
                <p14:nvPr/>
              </p14:nvContentPartPr>
              <p14:xfrm>
                <a:off x="7872030" y="3886890"/>
                <a:ext cx="131040" cy="53640"/>
              </p14:xfrm>
            </p:contentPart>
          </mc:Choice>
          <mc:Fallback xmlns="">
            <p:pic>
              <p:nvPicPr>
                <p:cNvPr id="48139" name="墨迹 48138">
                  <a:extLst>
                    <a:ext uri="{FF2B5EF4-FFF2-40B4-BE49-F238E27FC236}">
                      <a16:creationId xmlns:a16="http://schemas.microsoft.com/office/drawing/2014/main" id="{ED1A536A-40AB-4CF8-9986-D355543ECB8B}"/>
                    </a:ext>
                  </a:extLst>
                </p:cNvPr>
                <p:cNvPicPr/>
                <p:nvPr/>
              </p:nvPicPr>
              <p:blipFill>
                <a:blip r:embed="rId256"/>
                <a:stretch>
                  <a:fillRect/>
                </a:stretch>
              </p:blipFill>
              <p:spPr>
                <a:xfrm>
                  <a:off x="7854030" y="3869250"/>
                  <a:ext cx="1666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48140" name="墨迹 48139">
                  <a:extLst>
                    <a:ext uri="{FF2B5EF4-FFF2-40B4-BE49-F238E27FC236}">
                      <a16:creationId xmlns:a16="http://schemas.microsoft.com/office/drawing/2014/main" id="{ADB94B40-F1C0-4CD3-A739-86A414858942}"/>
                    </a:ext>
                  </a:extLst>
                </p14:cNvPr>
                <p14:cNvContentPartPr/>
                <p14:nvPr/>
              </p14:nvContentPartPr>
              <p14:xfrm>
                <a:off x="7767630" y="3955650"/>
                <a:ext cx="97560" cy="326880"/>
              </p14:xfrm>
            </p:contentPart>
          </mc:Choice>
          <mc:Fallback xmlns="">
            <p:pic>
              <p:nvPicPr>
                <p:cNvPr id="48140" name="墨迹 48139">
                  <a:extLst>
                    <a:ext uri="{FF2B5EF4-FFF2-40B4-BE49-F238E27FC236}">
                      <a16:creationId xmlns:a16="http://schemas.microsoft.com/office/drawing/2014/main" id="{ADB94B40-F1C0-4CD3-A739-86A414858942}"/>
                    </a:ext>
                  </a:extLst>
                </p:cNvPr>
                <p:cNvPicPr/>
                <p:nvPr/>
              </p:nvPicPr>
              <p:blipFill>
                <a:blip r:embed="rId258"/>
                <a:stretch>
                  <a:fillRect/>
                </a:stretch>
              </p:blipFill>
              <p:spPr>
                <a:xfrm>
                  <a:off x="7749990" y="3937650"/>
                  <a:ext cx="1332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48141" name="墨迹 48140">
                  <a:extLst>
                    <a:ext uri="{FF2B5EF4-FFF2-40B4-BE49-F238E27FC236}">
                      <a16:creationId xmlns:a16="http://schemas.microsoft.com/office/drawing/2014/main" id="{D35295DD-30AD-48F2-893F-9F920AF7B289}"/>
                    </a:ext>
                  </a:extLst>
                </p14:cNvPr>
                <p14:cNvContentPartPr/>
                <p14:nvPr/>
              </p14:nvContentPartPr>
              <p14:xfrm>
                <a:off x="7897230" y="3934410"/>
                <a:ext cx="132840" cy="195480"/>
              </p14:xfrm>
            </p:contentPart>
          </mc:Choice>
          <mc:Fallback xmlns="">
            <p:pic>
              <p:nvPicPr>
                <p:cNvPr id="48141" name="墨迹 48140">
                  <a:extLst>
                    <a:ext uri="{FF2B5EF4-FFF2-40B4-BE49-F238E27FC236}">
                      <a16:creationId xmlns:a16="http://schemas.microsoft.com/office/drawing/2014/main" id="{D35295DD-30AD-48F2-893F-9F920AF7B289}"/>
                    </a:ext>
                  </a:extLst>
                </p:cNvPr>
                <p:cNvPicPr/>
                <p:nvPr/>
              </p:nvPicPr>
              <p:blipFill>
                <a:blip r:embed="rId260"/>
                <a:stretch>
                  <a:fillRect/>
                </a:stretch>
              </p:blipFill>
              <p:spPr>
                <a:xfrm>
                  <a:off x="7879590" y="3916410"/>
                  <a:ext cx="1684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48142" name="墨迹 48141">
                  <a:extLst>
                    <a:ext uri="{FF2B5EF4-FFF2-40B4-BE49-F238E27FC236}">
                      <a16:creationId xmlns:a16="http://schemas.microsoft.com/office/drawing/2014/main" id="{C09AD757-155E-4D39-A394-B0A1EFB3DD36}"/>
                    </a:ext>
                  </a:extLst>
                </p14:cNvPr>
                <p14:cNvContentPartPr/>
                <p14:nvPr/>
              </p14:nvContentPartPr>
              <p14:xfrm>
                <a:off x="7877070" y="4117650"/>
                <a:ext cx="30600" cy="83160"/>
              </p14:xfrm>
            </p:contentPart>
          </mc:Choice>
          <mc:Fallback xmlns="">
            <p:pic>
              <p:nvPicPr>
                <p:cNvPr id="48142" name="墨迹 48141">
                  <a:extLst>
                    <a:ext uri="{FF2B5EF4-FFF2-40B4-BE49-F238E27FC236}">
                      <a16:creationId xmlns:a16="http://schemas.microsoft.com/office/drawing/2014/main" id="{C09AD757-155E-4D39-A394-B0A1EFB3DD36}"/>
                    </a:ext>
                  </a:extLst>
                </p:cNvPr>
                <p:cNvPicPr/>
                <p:nvPr/>
              </p:nvPicPr>
              <p:blipFill>
                <a:blip r:embed="rId262"/>
                <a:stretch>
                  <a:fillRect/>
                </a:stretch>
              </p:blipFill>
              <p:spPr>
                <a:xfrm>
                  <a:off x="7859430" y="4099650"/>
                  <a:ext cx="662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48143" name="墨迹 48142">
                  <a:extLst>
                    <a:ext uri="{FF2B5EF4-FFF2-40B4-BE49-F238E27FC236}">
                      <a16:creationId xmlns:a16="http://schemas.microsoft.com/office/drawing/2014/main" id="{C58A97B4-A82B-4123-9454-910270C2A5CB}"/>
                    </a:ext>
                  </a:extLst>
                </p14:cNvPr>
                <p14:cNvContentPartPr/>
                <p14:nvPr/>
              </p14:nvContentPartPr>
              <p14:xfrm>
                <a:off x="7906230" y="4128090"/>
                <a:ext cx="135360" cy="84600"/>
              </p14:xfrm>
            </p:contentPart>
          </mc:Choice>
          <mc:Fallback xmlns="">
            <p:pic>
              <p:nvPicPr>
                <p:cNvPr id="48143" name="墨迹 48142">
                  <a:extLst>
                    <a:ext uri="{FF2B5EF4-FFF2-40B4-BE49-F238E27FC236}">
                      <a16:creationId xmlns:a16="http://schemas.microsoft.com/office/drawing/2014/main" id="{C58A97B4-A82B-4123-9454-910270C2A5CB}"/>
                    </a:ext>
                  </a:extLst>
                </p:cNvPr>
                <p:cNvPicPr/>
                <p:nvPr/>
              </p:nvPicPr>
              <p:blipFill>
                <a:blip r:embed="rId264"/>
                <a:stretch>
                  <a:fillRect/>
                </a:stretch>
              </p:blipFill>
              <p:spPr>
                <a:xfrm>
                  <a:off x="7888230" y="4110090"/>
                  <a:ext cx="1710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48144" name="墨迹 48143">
                  <a:extLst>
                    <a:ext uri="{FF2B5EF4-FFF2-40B4-BE49-F238E27FC236}">
                      <a16:creationId xmlns:a16="http://schemas.microsoft.com/office/drawing/2014/main" id="{8D58C465-EE45-4238-B6AD-AEF8CEF5A39C}"/>
                    </a:ext>
                  </a:extLst>
                </p14:cNvPr>
                <p14:cNvContentPartPr/>
                <p14:nvPr/>
              </p14:nvContentPartPr>
              <p14:xfrm>
                <a:off x="7898670" y="4155450"/>
                <a:ext cx="179640" cy="138960"/>
              </p14:xfrm>
            </p:contentPart>
          </mc:Choice>
          <mc:Fallback xmlns="">
            <p:pic>
              <p:nvPicPr>
                <p:cNvPr id="48144" name="墨迹 48143">
                  <a:extLst>
                    <a:ext uri="{FF2B5EF4-FFF2-40B4-BE49-F238E27FC236}">
                      <a16:creationId xmlns:a16="http://schemas.microsoft.com/office/drawing/2014/main" id="{8D58C465-EE45-4238-B6AD-AEF8CEF5A39C}"/>
                    </a:ext>
                  </a:extLst>
                </p:cNvPr>
                <p:cNvPicPr/>
                <p:nvPr/>
              </p:nvPicPr>
              <p:blipFill>
                <a:blip r:embed="rId266"/>
                <a:stretch>
                  <a:fillRect/>
                </a:stretch>
              </p:blipFill>
              <p:spPr>
                <a:xfrm>
                  <a:off x="7880670" y="4137450"/>
                  <a:ext cx="215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48145" name="墨迹 48144">
                  <a:extLst>
                    <a:ext uri="{FF2B5EF4-FFF2-40B4-BE49-F238E27FC236}">
                      <a16:creationId xmlns:a16="http://schemas.microsoft.com/office/drawing/2014/main" id="{E94710BD-D13E-4838-8E89-F5F3E0DDC45B}"/>
                    </a:ext>
                  </a:extLst>
                </p14:cNvPr>
                <p14:cNvContentPartPr/>
                <p14:nvPr/>
              </p14:nvContentPartPr>
              <p14:xfrm>
                <a:off x="8187030" y="3937290"/>
                <a:ext cx="29880" cy="37440"/>
              </p14:xfrm>
            </p:contentPart>
          </mc:Choice>
          <mc:Fallback xmlns="">
            <p:pic>
              <p:nvPicPr>
                <p:cNvPr id="48145" name="墨迹 48144">
                  <a:extLst>
                    <a:ext uri="{FF2B5EF4-FFF2-40B4-BE49-F238E27FC236}">
                      <a16:creationId xmlns:a16="http://schemas.microsoft.com/office/drawing/2014/main" id="{E94710BD-D13E-4838-8E89-F5F3E0DDC45B}"/>
                    </a:ext>
                  </a:extLst>
                </p:cNvPr>
                <p:cNvPicPr/>
                <p:nvPr/>
              </p:nvPicPr>
              <p:blipFill>
                <a:blip r:embed="rId268"/>
                <a:stretch>
                  <a:fillRect/>
                </a:stretch>
              </p:blipFill>
              <p:spPr>
                <a:xfrm>
                  <a:off x="8169030" y="3919290"/>
                  <a:ext cx="655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48146" name="墨迹 48145">
                  <a:extLst>
                    <a:ext uri="{FF2B5EF4-FFF2-40B4-BE49-F238E27FC236}">
                      <a16:creationId xmlns:a16="http://schemas.microsoft.com/office/drawing/2014/main" id="{EE743907-A482-4EE6-BE4B-4F02A4AE27A6}"/>
                    </a:ext>
                  </a:extLst>
                </p14:cNvPr>
                <p14:cNvContentPartPr/>
                <p14:nvPr/>
              </p14:nvContentPartPr>
              <p14:xfrm>
                <a:off x="8140950" y="4009290"/>
                <a:ext cx="112680" cy="255960"/>
              </p14:xfrm>
            </p:contentPart>
          </mc:Choice>
          <mc:Fallback xmlns="">
            <p:pic>
              <p:nvPicPr>
                <p:cNvPr id="48146" name="墨迹 48145">
                  <a:extLst>
                    <a:ext uri="{FF2B5EF4-FFF2-40B4-BE49-F238E27FC236}">
                      <a16:creationId xmlns:a16="http://schemas.microsoft.com/office/drawing/2014/main" id="{EE743907-A482-4EE6-BE4B-4F02A4AE27A6}"/>
                    </a:ext>
                  </a:extLst>
                </p:cNvPr>
                <p:cNvPicPr/>
                <p:nvPr/>
              </p:nvPicPr>
              <p:blipFill>
                <a:blip r:embed="rId270"/>
                <a:stretch>
                  <a:fillRect/>
                </a:stretch>
              </p:blipFill>
              <p:spPr>
                <a:xfrm>
                  <a:off x="8122950" y="3991650"/>
                  <a:ext cx="1483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48147" name="墨迹 48146">
                  <a:extLst>
                    <a:ext uri="{FF2B5EF4-FFF2-40B4-BE49-F238E27FC236}">
                      <a16:creationId xmlns:a16="http://schemas.microsoft.com/office/drawing/2014/main" id="{C4FFF246-2A0D-43C3-948C-36E2C71F832B}"/>
                    </a:ext>
                  </a:extLst>
                </p14:cNvPr>
                <p14:cNvContentPartPr/>
                <p14:nvPr/>
              </p14:nvContentPartPr>
              <p14:xfrm>
                <a:off x="8328150" y="3831450"/>
                <a:ext cx="27000" cy="38880"/>
              </p14:xfrm>
            </p:contentPart>
          </mc:Choice>
          <mc:Fallback xmlns="">
            <p:pic>
              <p:nvPicPr>
                <p:cNvPr id="48147" name="墨迹 48146">
                  <a:extLst>
                    <a:ext uri="{FF2B5EF4-FFF2-40B4-BE49-F238E27FC236}">
                      <a16:creationId xmlns:a16="http://schemas.microsoft.com/office/drawing/2014/main" id="{C4FFF246-2A0D-43C3-948C-36E2C71F832B}"/>
                    </a:ext>
                  </a:extLst>
                </p:cNvPr>
                <p:cNvPicPr/>
                <p:nvPr/>
              </p:nvPicPr>
              <p:blipFill>
                <a:blip r:embed="rId272"/>
                <a:stretch>
                  <a:fillRect/>
                </a:stretch>
              </p:blipFill>
              <p:spPr>
                <a:xfrm>
                  <a:off x="8310510" y="3813450"/>
                  <a:ext cx="626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48148" name="墨迹 48147">
                  <a:extLst>
                    <a:ext uri="{FF2B5EF4-FFF2-40B4-BE49-F238E27FC236}">
                      <a16:creationId xmlns:a16="http://schemas.microsoft.com/office/drawing/2014/main" id="{86B8FDA8-E544-4777-8EA8-D32B1B1320E5}"/>
                    </a:ext>
                  </a:extLst>
                </p14:cNvPr>
                <p14:cNvContentPartPr/>
                <p14:nvPr/>
              </p14:nvContentPartPr>
              <p14:xfrm>
                <a:off x="8290350" y="3776730"/>
                <a:ext cx="175680" cy="162360"/>
              </p14:xfrm>
            </p:contentPart>
          </mc:Choice>
          <mc:Fallback xmlns="">
            <p:pic>
              <p:nvPicPr>
                <p:cNvPr id="48148" name="墨迹 48147">
                  <a:extLst>
                    <a:ext uri="{FF2B5EF4-FFF2-40B4-BE49-F238E27FC236}">
                      <a16:creationId xmlns:a16="http://schemas.microsoft.com/office/drawing/2014/main" id="{86B8FDA8-E544-4777-8EA8-D32B1B1320E5}"/>
                    </a:ext>
                  </a:extLst>
                </p:cNvPr>
                <p:cNvPicPr/>
                <p:nvPr/>
              </p:nvPicPr>
              <p:blipFill>
                <a:blip r:embed="rId274"/>
                <a:stretch>
                  <a:fillRect/>
                </a:stretch>
              </p:blipFill>
              <p:spPr>
                <a:xfrm>
                  <a:off x="8272710" y="3759090"/>
                  <a:ext cx="2113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48149" name="墨迹 48148">
                  <a:extLst>
                    <a:ext uri="{FF2B5EF4-FFF2-40B4-BE49-F238E27FC236}">
                      <a16:creationId xmlns:a16="http://schemas.microsoft.com/office/drawing/2014/main" id="{77ECF018-D9AA-426A-9A8C-EF22AA16FB91}"/>
                    </a:ext>
                  </a:extLst>
                </p14:cNvPr>
                <p14:cNvContentPartPr/>
                <p14:nvPr/>
              </p14:nvContentPartPr>
              <p14:xfrm>
                <a:off x="8344710" y="3937650"/>
                <a:ext cx="82440" cy="143280"/>
              </p14:xfrm>
            </p:contentPart>
          </mc:Choice>
          <mc:Fallback xmlns="">
            <p:pic>
              <p:nvPicPr>
                <p:cNvPr id="48149" name="墨迹 48148">
                  <a:extLst>
                    <a:ext uri="{FF2B5EF4-FFF2-40B4-BE49-F238E27FC236}">
                      <a16:creationId xmlns:a16="http://schemas.microsoft.com/office/drawing/2014/main" id="{77ECF018-D9AA-426A-9A8C-EF22AA16FB91}"/>
                    </a:ext>
                  </a:extLst>
                </p:cNvPr>
                <p:cNvPicPr/>
                <p:nvPr/>
              </p:nvPicPr>
              <p:blipFill>
                <a:blip r:embed="rId276"/>
                <a:stretch>
                  <a:fillRect/>
                </a:stretch>
              </p:blipFill>
              <p:spPr>
                <a:xfrm>
                  <a:off x="8327070" y="3920010"/>
                  <a:ext cx="1180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48150" name="墨迹 48149">
                  <a:extLst>
                    <a:ext uri="{FF2B5EF4-FFF2-40B4-BE49-F238E27FC236}">
                      <a16:creationId xmlns:a16="http://schemas.microsoft.com/office/drawing/2014/main" id="{FE719BF8-8689-404B-9969-BD0B00362C96}"/>
                    </a:ext>
                  </a:extLst>
                </p14:cNvPr>
                <p14:cNvContentPartPr/>
                <p14:nvPr/>
              </p14:nvContentPartPr>
              <p14:xfrm>
                <a:off x="8290350" y="4004610"/>
                <a:ext cx="73800" cy="39960"/>
              </p14:xfrm>
            </p:contentPart>
          </mc:Choice>
          <mc:Fallback xmlns="">
            <p:pic>
              <p:nvPicPr>
                <p:cNvPr id="48150" name="墨迹 48149">
                  <a:extLst>
                    <a:ext uri="{FF2B5EF4-FFF2-40B4-BE49-F238E27FC236}">
                      <a16:creationId xmlns:a16="http://schemas.microsoft.com/office/drawing/2014/main" id="{FE719BF8-8689-404B-9969-BD0B00362C96}"/>
                    </a:ext>
                  </a:extLst>
                </p:cNvPr>
                <p:cNvPicPr/>
                <p:nvPr/>
              </p:nvPicPr>
              <p:blipFill>
                <a:blip r:embed="rId278"/>
                <a:stretch>
                  <a:fillRect/>
                </a:stretch>
              </p:blipFill>
              <p:spPr>
                <a:xfrm>
                  <a:off x="8272710" y="3986610"/>
                  <a:ext cx="1094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48151" name="墨迹 48150">
                  <a:extLst>
                    <a:ext uri="{FF2B5EF4-FFF2-40B4-BE49-F238E27FC236}">
                      <a16:creationId xmlns:a16="http://schemas.microsoft.com/office/drawing/2014/main" id="{F117F072-7C11-4B9C-BD9E-0918649A798C}"/>
                    </a:ext>
                  </a:extLst>
                </p14:cNvPr>
                <p14:cNvContentPartPr/>
                <p14:nvPr/>
              </p14:nvContentPartPr>
              <p14:xfrm>
                <a:off x="8281350" y="3967170"/>
                <a:ext cx="221400" cy="171000"/>
              </p14:xfrm>
            </p:contentPart>
          </mc:Choice>
          <mc:Fallback xmlns="">
            <p:pic>
              <p:nvPicPr>
                <p:cNvPr id="48151" name="墨迹 48150">
                  <a:extLst>
                    <a:ext uri="{FF2B5EF4-FFF2-40B4-BE49-F238E27FC236}">
                      <a16:creationId xmlns:a16="http://schemas.microsoft.com/office/drawing/2014/main" id="{F117F072-7C11-4B9C-BD9E-0918649A798C}"/>
                    </a:ext>
                  </a:extLst>
                </p:cNvPr>
                <p:cNvPicPr/>
                <p:nvPr/>
              </p:nvPicPr>
              <p:blipFill>
                <a:blip r:embed="rId280"/>
                <a:stretch>
                  <a:fillRect/>
                </a:stretch>
              </p:blipFill>
              <p:spPr>
                <a:xfrm>
                  <a:off x="8263350" y="3949530"/>
                  <a:ext cx="2570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48152" name="墨迹 48151">
                  <a:extLst>
                    <a:ext uri="{FF2B5EF4-FFF2-40B4-BE49-F238E27FC236}">
                      <a16:creationId xmlns:a16="http://schemas.microsoft.com/office/drawing/2014/main" id="{626A5015-7C61-4E3E-81E4-ADC77DEEC997}"/>
                    </a:ext>
                  </a:extLst>
                </p14:cNvPr>
                <p14:cNvContentPartPr/>
                <p14:nvPr/>
              </p14:nvContentPartPr>
              <p14:xfrm>
                <a:off x="8325990" y="4151850"/>
                <a:ext cx="59040" cy="94320"/>
              </p14:xfrm>
            </p:contentPart>
          </mc:Choice>
          <mc:Fallback xmlns="">
            <p:pic>
              <p:nvPicPr>
                <p:cNvPr id="48152" name="墨迹 48151">
                  <a:extLst>
                    <a:ext uri="{FF2B5EF4-FFF2-40B4-BE49-F238E27FC236}">
                      <a16:creationId xmlns:a16="http://schemas.microsoft.com/office/drawing/2014/main" id="{626A5015-7C61-4E3E-81E4-ADC77DEEC997}"/>
                    </a:ext>
                  </a:extLst>
                </p:cNvPr>
                <p:cNvPicPr/>
                <p:nvPr/>
              </p:nvPicPr>
              <p:blipFill>
                <a:blip r:embed="rId282"/>
                <a:stretch>
                  <a:fillRect/>
                </a:stretch>
              </p:blipFill>
              <p:spPr>
                <a:xfrm>
                  <a:off x="8307990" y="4133850"/>
                  <a:ext cx="946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48153" name="墨迹 48152">
                  <a:extLst>
                    <a:ext uri="{FF2B5EF4-FFF2-40B4-BE49-F238E27FC236}">
                      <a16:creationId xmlns:a16="http://schemas.microsoft.com/office/drawing/2014/main" id="{08AF18FD-FB8D-4C7B-A1A2-49B78BE5235C}"/>
                    </a:ext>
                  </a:extLst>
                </p14:cNvPr>
                <p14:cNvContentPartPr/>
                <p14:nvPr/>
              </p14:nvContentPartPr>
              <p14:xfrm>
                <a:off x="8365590" y="4158690"/>
                <a:ext cx="110160" cy="147600"/>
              </p14:xfrm>
            </p:contentPart>
          </mc:Choice>
          <mc:Fallback xmlns="">
            <p:pic>
              <p:nvPicPr>
                <p:cNvPr id="48153" name="墨迹 48152">
                  <a:extLst>
                    <a:ext uri="{FF2B5EF4-FFF2-40B4-BE49-F238E27FC236}">
                      <a16:creationId xmlns:a16="http://schemas.microsoft.com/office/drawing/2014/main" id="{08AF18FD-FB8D-4C7B-A1A2-49B78BE5235C}"/>
                    </a:ext>
                  </a:extLst>
                </p:cNvPr>
                <p:cNvPicPr/>
                <p:nvPr/>
              </p:nvPicPr>
              <p:blipFill>
                <a:blip r:embed="rId284"/>
                <a:stretch>
                  <a:fillRect/>
                </a:stretch>
              </p:blipFill>
              <p:spPr>
                <a:xfrm>
                  <a:off x="8347590" y="4140690"/>
                  <a:ext cx="1458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48154" name="墨迹 48153">
                  <a:extLst>
                    <a:ext uri="{FF2B5EF4-FFF2-40B4-BE49-F238E27FC236}">
                      <a16:creationId xmlns:a16="http://schemas.microsoft.com/office/drawing/2014/main" id="{669CBE42-23E5-4796-966C-3DE7D3273548}"/>
                    </a:ext>
                  </a:extLst>
                </p14:cNvPr>
                <p14:cNvContentPartPr/>
                <p14:nvPr/>
              </p14:nvContentPartPr>
              <p14:xfrm>
                <a:off x="8360190" y="4246890"/>
                <a:ext cx="107280" cy="43560"/>
              </p14:xfrm>
            </p:contentPart>
          </mc:Choice>
          <mc:Fallback xmlns="">
            <p:pic>
              <p:nvPicPr>
                <p:cNvPr id="48154" name="墨迹 48153">
                  <a:extLst>
                    <a:ext uri="{FF2B5EF4-FFF2-40B4-BE49-F238E27FC236}">
                      <a16:creationId xmlns:a16="http://schemas.microsoft.com/office/drawing/2014/main" id="{669CBE42-23E5-4796-966C-3DE7D3273548}"/>
                    </a:ext>
                  </a:extLst>
                </p:cNvPr>
                <p:cNvPicPr/>
                <p:nvPr/>
              </p:nvPicPr>
              <p:blipFill>
                <a:blip r:embed="rId286"/>
                <a:stretch>
                  <a:fillRect/>
                </a:stretch>
              </p:blipFill>
              <p:spPr>
                <a:xfrm>
                  <a:off x="8342550" y="4229250"/>
                  <a:ext cx="1429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48155" name="墨迹 48154">
                  <a:extLst>
                    <a:ext uri="{FF2B5EF4-FFF2-40B4-BE49-F238E27FC236}">
                      <a16:creationId xmlns:a16="http://schemas.microsoft.com/office/drawing/2014/main" id="{0B85ABE3-FC99-4C48-84A2-21B0D58563C3}"/>
                    </a:ext>
                  </a:extLst>
                </p14:cNvPr>
                <p14:cNvContentPartPr/>
                <p14:nvPr/>
              </p14:nvContentPartPr>
              <p14:xfrm>
                <a:off x="8541990" y="3931530"/>
                <a:ext cx="104400" cy="250560"/>
              </p14:xfrm>
            </p:contentPart>
          </mc:Choice>
          <mc:Fallback xmlns="">
            <p:pic>
              <p:nvPicPr>
                <p:cNvPr id="48155" name="墨迹 48154">
                  <a:extLst>
                    <a:ext uri="{FF2B5EF4-FFF2-40B4-BE49-F238E27FC236}">
                      <a16:creationId xmlns:a16="http://schemas.microsoft.com/office/drawing/2014/main" id="{0B85ABE3-FC99-4C48-84A2-21B0D58563C3}"/>
                    </a:ext>
                  </a:extLst>
                </p:cNvPr>
                <p:cNvPicPr/>
                <p:nvPr/>
              </p:nvPicPr>
              <p:blipFill>
                <a:blip r:embed="rId288"/>
                <a:stretch>
                  <a:fillRect/>
                </a:stretch>
              </p:blipFill>
              <p:spPr>
                <a:xfrm>
                  <a:off x="8523990" y="3913530"/>
                  <a:ext cx="1400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48156" name="墨迹 48155">
                  <a:extLst>
                    <a:ext uri="{FF2B5EF4-FFF2-40B4-BE49-F238E27FC236}">
                      <a16:creationId xmlns:a16="http://schemas.microsoft.com/office/drawing/2014/main" id="{90301659-C3F2-4AE5-92B7-F4DBB1DEC841}"/>
                    </a:ext>
                  </a:extLst>
                </p14:cNvPr>
                <p14:cNvContentPartPr/>
                <p14:nvPr/>
              </p14:nvContentPartPr>
              <p14:xfrm>
                <a:off x="8514630" y="4232130"/>
                <a:ext cx="128160" cy="38160"/>
              </p14:xfrm>
            </p:contentPart>
          </mc:Choice>
          <mc:Fallback xmlns="">
            <p:pic>
              <p:nvPicPr>
                <p:cNvPr id="48156" name="墨迹 48155">
                  <a:extLst>
                    <a:ext uri="{FF2B5EF4-FFF2-40B4-BE49-F238E27FC236}">
                      <a16:creationId xmlns:a16="http://schemas.microsoft.com/office/drawing/2014/main" id="{90301659-C3F2-4AE5-92B7-F4DBB1DEC841}"/>
                    </a:ext>
                  </a:extLst>
                </p:cNvPr>
                <p:cNvPicPr/>
                <p:nvPr/>
              </p:nvPicPr>
              <p:blipFill>
                <a:blip r:embed="rId290"/>
                <a:stretch>
                  <a:fillRect/>
                </a:stretch>
              </p:blipFill>
              <p:spPr>
                <a:xfrm>
                  <a:off x="8496630" y="4214490"/>
                  <a:ext cx="1638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48157" name="墨迹 48156">
                  <a:extLst>
                    <a:ext uri="{FF2B5EF4-FFF2-40B4-BE49-F238E27FC236}">
                      <a16:creationId xmlns:a16="http://schemas.microsoft.com/office/drawing/2014/main" id="{E29CFA33-CF24-49BD-A352-A1CFA6455225}"/>
                    </a:ext>
                  </a:extLst>
                </p14:cNvPr>
                <p14:cNvContentPartPr/>
                <p14:nvPr/>
              </p14:nvContentPartPr>
              <p14:xfrm>
                <a:off x="8686710" y="4026930"/>
                <a:ext cx="67320" cy="32760"/>
              </p14:xfrm>
            </p:contentPart>
          </mc:Choice>
          <mc:Fallback xmlns="">
            <p:pic>
              <p:nvPicPr>
                <p:cNvPr id="48157" name="墨迹 48156">
                  <a:extLst>
                    <a:ext uri="{FF2B5EF4-FFF2-40B4-BE49-F238E27FC236}">
                      <a16:creationId xmlns:a16="http://schemas.microsoft.com/office/drawing/2014/main" id="{E29CFA33-CF24-49BD-A352-A1CFA6455225}"/>
                    </a:ext>
                  </a:extLst>
                </p:cNvPr>
                <p:cNvPicPr/>
                <p:nvPr/>
              </p:nvPicPr>
              <p:blipFill>
                <a:blip r:embed="rId292"/>
                <a:stretch>
                  <a:fillRect/>
                </a:stretch>
              </p:blipFill>
              <p:spPr>
                <a:xfrm>
                  <a:off x="8668710" y="4009290"/>
                  <a:ext cx="1029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48158" name="墨迹 48157">
                  <a:extLst>
                    <a:ext uri="{FF2B5EF4-FFF2-40B4-BE49-F238E27FC236}">
                      <a16:creationId xmlns:a16="http://schemas.microsoft.com/office/drawing/2014/main" id="{A1CA2EE7-58E8-42F2-AFE1-6203B72DDC75}"/>
                    </a:ext>
                  </a:extLst>
                </p14:cNvPr>
                <p14:cNvContentPartPr/>
                <p14:nvPr/>
              </p14:nvContentPartPr>
              <p14:xfrm>
                <a:off x="8685630" y="3988410"/>
                <a:ext cx="99720" cy="177840"/>
              </p14:xfrm>
            </p:contentPart>
          </mc:Choice>
          <mc:Fallback xmlns="">
            <p:pic>
              <p:nvPicPr>
                <p:cNvPr id="48158" name="墨迹 48157">
                  <a:extLst>
                    <a:ext uri="{FF2B5EF4-FFF2-40B4-BE49-F238E27FC236}">
                      <a16:creationId xmlns:a16="http://schemas.microsoft.com/office/drawing/2014/main" id="{A1CA2EE7-58E8-42F2-AFE1-6203B72DDC75}"/>
                    </a:ext>
                  </a:extLst>
                </p:cNvPr>
                <p:cNvPicPr/>
                <p:nvPr/>
              </p:nvPicPr>
              <p:blipFill>
                <a:blip r:embed="rId294"/>
                <a:stretch>
                  <a:fillRect/>
                </a:stretch>
              </p:blipFill>
              <p:spPr>
                <a:xfrm>
                  <a:off x="8667990" y="3970410"/>
                  <a:ext cx="1353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48159" name="墨迹 48158">
                  <a:extLst>
                    <a:ext uri="{FF2B5EF4-FFF2-40B4-BE49-F238E27FC236}">
                      <a16:creationId xmlns:a16="http://schemas.microsoft.com/office/drawing/2014/main" id="{5DA2E65E-6740-4446-8BE7-54864064E504}"/>
                    </a:ext>
                  </a:extLst>
                </p14:cNvPr>
                <p14:cNvContentPartPr/>
                <p14:nvPr/>
              </p14:nvContentPartPr>
              <p14:xfrm>
                <a:off x="8693910" y="4197930"/>
                <a:ext cx="101520" cy="83880"/>
              </p14:xfrm>
            </p:contentPart>
          </mc:Choice>
          <mc:Fallback xmlns="">
            <p:pic>
              <p:nvPicPr>
                <p:cNvPr id="48159" name="墨迹 48158">
                  <a:extLst>
                    <a:ext uri="{FF2B5EF4-FFF2-40B4-BE49-F238E27FC236}">
                      <a16:creationId xmlns:a16="http://schemas.microsoft.com/office/drawing/2014/main" id="{5DA2E65E-6740-4446-8BE7-54864064E504}"/>
                    </a:ext>
                  </a:extLst>
                </p:cNvPr>
                <p:cNvPicPr/>
                <p:nvPr/>
              </p:nvPicPr>
              <p:blipFill>
                <a:blip r:embed="rId296"/>
                <a:stretch>
                  <a:fillRect/>
                </a:stretch>
              </p:blipFill>
              <p:spPr>
                <a:xfrm>
                  <a:off x="8675910" y="4179930"/>
                  <a:ext cx="1371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48160" name="墨迹 48159">
                  <a:extLst>
                    <a:ext uri="{FF2B5EF4-FFF2-40B4-BE49-F238E27FC236}">
                      <a16:creationId xmlns:a16="http://schemas.microsoft.com/office/drawing/2014/main" id="{5D5611C6-248F-42D8-9EA9-759909F8C186}"/>
                    </a:ext>
                  </a:extLst>
                </p14:cNvPr>
                <p14:cNvContentPartPr/>
                <p14:nvPr/>
              </p14:nvContentPartPr>
              <p14:xfrm>
                <a:off x="8799390" y="3968970"/>
                <a:ext cx="176400" cy="200160"/>
              </p14:xfrm>
            </p:contentPart>
          </mc:Choice>
          <mc:Fallback xmlns="">
            <p:pic>
              <p:nvPicPr>
                <p:cNvPr id="48160" name="墨迹 48159">
                  <a:extLst>
                    <a:ext uri="{FF2B5EF4-FFF2-40B4-BE49-F238E27FC236}">
                      <a16:creationId xmlns:a16="http://schemas.microsoft.com/office/drawing/2014/main" id="{5D5611C6-248F-42D8-9EA9-759909F8C186}"/>
                    </a:ext>
                  </a:extLst>
                </p:cNvPr>
                <p:cNvPicPr/>
                <p:nvPr/>
              </p:nvPicPr>
              <p:blipFill>
                <a:blip r:embed="rId298"/>
                <a:stretch>
                  <a:fillRect/>
                </a:stretch>
              </p:blipFill>
              <p:spPr>
                <a:xfrm>
                  <a:off x="8781750" y="3951330"/>
                  <a:ext cx="2120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48161" name="墨迹 48160">
                  <a:extLst>
                    <a:ext uri="{FF2B5EF4-FFF2-40B4-BE49-F238E27FC236}">
                      <a16:creationId xmlns:a16="http://schemas.microsoft.com/office/drawing/2014/main" id="{737296CC-1D6E-4C57-8DCC-B6740EB0B6BE}"/>
                    </a:ext>
                  </a:extLst>
                </p14:cNvPr>
                <p14:cNvContentPartPr/>
                <p14:nvPr/>
              </p14:nvContentPartPr>
              <p14:xfrm>
                <a:off x="8874630" y="4043130"/>
                <a:ext cx="141840" cy="117360"/>
              </p14:xfrm>
            </p:contentPart>
          </mc:Choice>
          <mc:Fallback xmlns="">
            <p:pic>
              <p:nvPicPr>
                <p:cNvPr id="48161" name="墨迹 48160">
                  <a:extLst>
                    <a:ext uri="{FF2B5EF4-FFF2-40B4-BE49-F238E27FC236}">
                      <a16:creationId xmlns:a16="http://schemas.microsoft.com/office/drawing/2014/main" id="{737296CC-1D6E-4C57-8DCC-B6740EB0B6BE}"/>
                    </a:ext>
                  </a:extLst>
                </p:cNvPr>
                <p:cNvPicPr/>
                <p:nvPr/>
              </p:nvPicPr>
              <p:blipFill>
                <a:blip r:embed="rId300"/>
                <a:stretch>
                  <a:fillRect/>
                </a:stretch>
              </p:blipFill>
              <p:spPr>
                <a:xfrm>
                  <a:off x="8856630" y="4025130"/>
                  <a:ext cx="1774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48162" name="墨迹 48161">
                  <a:extLst>
                    <a:ext uri="{FF2B5EF4-FFF2-40B4-BE49-F238E27FC236}">
                      <a16:creationId xmlns:a16="http://schemas.microsoft.com/office/drawing/2014/main" id="{F9C21A40-E287-4932-9A18-A018C5736010}"/>
                    </a:ext>
                  </a:extLst>
                </p14:cNvPr>
                <p14:cNvContentPartPr/>
                <p14:nvPr/>
              </p14:nvContentPartPr>
              <p14:xfrm>
                <a:off x="8835750" y="4196130"/>
                <a:ext cx="158040" cy="111240"/>
              </p14:xfrm>
            </p:contentPart>
          </mc:Choice>
          <mc:Fallback xmlns="">
            <p:pic>
              <p:nvPicPr>
                <p:cNvPr id="48162" name="墨迹 48161">
                  <a:extLst>
                    <a:ext uri="{FF2B5EF4-FFF2-40B4-BE49-F238E27FC236}">
                      <a16:creationId xmlns:a16="http://schemas.microsoft.com/office/drawing/2014/main" id="{F9C21A40-E287-4932-9A18-A018C5736010}"/>
                    </a:ext>
                  </a:extLst>
                </p:cNvPr>
                <p:cNvPicPr/>
                <p:nvPr/>
              </p:nvPicPr>
              <p:blipFill>
                <a:blip r:embed="rId302"/>
                <a:stretch>
                  <a:fillRect/>
                </a:stretch>
              </p:blipFill>
              <p:spPr>
                <a:xfrm>
                  <a:off x="8817750" y="4178490"/>
                  <a:ext cx="193680" cy="1468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1704">
                                            <p:txEl>
                                              <p:pRg st="0" end="0"/>
                                            </p:txEl>
                                          </p:spTgt>
                                        </p:tgtEl>
                                        <p:attrNameLst>
                                          <p:attrName>style.visibility</p:attrName>
                                        </p:attrNameLst>
                                      </p:cBhvr>
                                      <p:to>
                                        <p:strVal val="visible"/>
                                      </p:to>
                                    </p:set>
                                    <p:animEffect transition="in" filter="dissolve">
                                      <p:cBhvr>
                                        <p:cTn id="7" dur="500"/>
                                        <p:tgtEl>
                                          <p:spTgt spid="5417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41704">
                                            <p:txEl>
                                              <p:pRg st="1" end="1"/>
                                            </p:txEl>
                                          </p:spTgt>
                                        </p:tgtEl>
                                        <p:attrNameLst>
                                          <p:attrName>style.visibility</p:attrName>
                                        </p:attrNameLst>
                                      </p:cBhvr>
                                      <p:to>
                                        <p:strVal val="visible"/>
                                      </p:to>
                                    </p:set>
                                    <p:animEffect transition="in" filter="dissolve">
                                      <p:cBhvr>
                                        <p:cTn id="12" dur="500"/>
                                        <p:tgtEl>
                                          <p:spTgt spid="5417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41704">
                                            <p:txEl>
                                              <p:pRg st="2" end="2"/>
                                            </p:txEl>
                                          </p:spTgt>
                                        </p:tgtEl>
                                        <p:attrNameLst>
                                          <p:attrName>style.visibility</p:attrName>
                                        </p:attrNameLst>
                                      </p:cBhvr>
                                      <p:to>
                                        <p:strVal val="visible"/>
                                      </p:to>
                                    </p:set>
                                    <p:animEffect transition="in" filter="dissolve">
                                      <p:cBhvr>
                                        <p:cTn id="17" dur="500"/>
                                        <p:tgtEl>
                                          <p:spTgt spid="54170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41704">
                                            <p:txEl>
                                              <p:pRg st="3" end="3"/>
                                            </p:txEl>
                                          </p:spTgt>
                                        </p:tgtEl>
                                        <p:attrNameLst>
                                          <p:attrName>style.visibility</p:attrName>
                                        </p:attrNameLst>
                                      </p:cBhvr>
                                      <p:to>
                                        <p:strVal val="visible"/>
                                      </p:to>
                                    </p:set>
                                    <p:animEffect transition="in" filter="dissolve">
                                      <p:cBhvr>
                                        <p:cTn id="22" dur="500"/>
                                        <p:tgtEl>
                                          <p:spTgt spid="54170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41704">
                                            <p:txEl>
                                              <p:pRg st="4" end="4"/>
                                            </p:txEl>
                                          </p:spTgt>
                                        </p:tgtEl>
                                        <p:attrNameLst>
                                          <p:attrName>style.visibility</p:attrName>
                                        </p:attrNameLst>
                                      </p:cBhvr>
                                      <p:to>
                                        <p:strVal val="visible"/>
                                      </p:to>
                                    </p:set>
                                    <p:animEffect transition="in" filter="dissolve">
                                      <p:cBhvr>
                                        <p:cTn id="27" dur="500"/>
                                        <p:tgtEl>
                                          <p:spTgt spid="54170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41704">
                                            <p:txEl>
                                              <p:pRg st="5" end="5"/>
                                            </p:txEl>
                                          </p:spTgt>
                                        </p:tgtEl>
                                        <p:attrNameLst>
                                          <p:attrName>style.visibility</p:attrName>
                                        </p:attrNameLst>
                                      </p:cBhvr>
                                      <p:to>
                                        <p:strVal val="visible"/>
                                      </p:to>
                                    </p:set>
                                    <p:animEffect transition="in" filter="dissolve">
                                      <p:cBhvr>
                                        <p:cTn id="32" dur="500"/>
                                        <p:tgtEl>
                                          <p:spTgt spid="54170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41704">
                                            <p:txEl>
                                              <p:pRg st="6" end="6"/>
                                            </p:txEl>
                                          </p:spTgt>
                                        </p:tgtEl>
                                        <p:attrNameLst>
                                          <p:attrName>style.visibility</p:attrName>
                                        </p:attrNameLst>
                                      </p:cBhvr>
                                      <p:to>
                                        <p:strVal val="visible"/>
                                      </p:to>
                                    </p:set>
                                    <p:animEffect transition="in" filter="dissolve">
                                      <p:cBhvr>
                                        <p:cTn id="37" dur="500"/>
                                        <p:tgtEl>
                                          <p:spTgt spid="54170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70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0114"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0" cap="none" spc="0" normalizeH="0" baseline="0" noProof="0">
                <a:ln>
                  <a:noFill/>
                </a:ln>
                <a:solidFill>
                  <a:schemeClr val="tx2"/>
                </a:solidFill>
                <a:effectLst/>
                <a:uLnTx/>
                <a:uFillTx/>
                <a:latin typeface="Arial" panose="020B0604020202020204" pitchFamily="34" charset="0"/>
                <a:ea typeface="+mj-ea"/>
                <a:cs typeface="+mj-cs"/>
              </a:rPr>
              <a:t>Coomassie Brilliant Blue</a:t>
            </a:r>
            <a:r>
              <a:rPr kumimoji="1" lang="en-US" altLang="zh-CN" sz="3200" b="0" i="0" u="none" strike="noStrike" kern="0" cap="none" spc="0" normalizeH="0" baseline="0" noProof="0">
                <a:ln>
                  <a:noFill/>
                </a:ln>
                <a:solidFill>
                  <a:schemeClr val="tx2"/>
                </a:solidFill>
                <a:effectLst/>
                <a:uLnTx/>
                <a:uFillTx/>
                <a:latin typeface="+mj-lt"/>
                <a:ea typeface="+mj-ea"/>
                <a:cs typeface="+mj-cs"/>
              </a:rPr>
              <a:t> </a:t>
            </a:r>
            <a:r>
              <a:rPr kumimoji="1" lang="en-US" altLang="zh-CN" sz="3200" b="1" i="0" u="none" strike="noStrike" kern="0" cap="none" spc="0" normalizeH="0" baseline="0" noProof="0">
                <a:ln>
                  <a:noFill/>
                </a:ln>
                <a:solidFill>
                  <a:schemeClr val="tx2"/>
                </a:solidFill>
                <a:effectLst/>
                <a:uLnTx/>
                <a:uFillTx/>
                <a:latin typeface="Arial" panose="020B0604020202020204" pitchFamily="34" charset="0"/>
                <a:ea typeface="+mj-ea"/>
                <a:cs typeface="+mj-cs"/>
              </a:rPr>
              <a:t>Stain</a:t>
            </a:r>
          </a:p>
        </p:txBody>
      </p:sp>
      <p:pic>
        <p:nvPicPr>
          <p:cNvPr id="79874" name="Picture 3" descr="1613,24KingCoom&amp;blot"/>
          <p:cNvPicPr>
            <a:picLocks noChangeAspect="1"/>
          </p:cNvPicPr>
          <p:nvPr/>
        </p:nvPicPr>
        <p:blipFill>
          <a:blip r:embed="rId2"/>
          <a:stretch>
            <a:fillRect/>
          </a:stretch>
        </p:blipFill>
        <p:spPr>
          <a:xfrm>
            <a:off x="609600" y="1670050"/>
            <a:ext cx="8001000" cy="3435350"/>
          </a:xfrm>
          <a:prstGeom prst="rect">
            <a:avLst/>
          </a:prstGeom>
          <a:noFill/>
          <a:ln w="9525">
            <a:noFill/>
          </a:ln>
        </p:spPr>
      </p:pic>
      <p:grpSp>
        <p:nvGrpSpPr>
          <p:cNvPr id="45" name="组合 44">
            <a:extLst>
              <a:ext uri="{FF2B5EF4-FFF2-40B4-BE49-F238E27FC236}">
                <a16:creationId xmlns:a16="http://schemas.microsoft.com/office/drawing/2014/main" id="{4AE93B14-A9F7-4A52-96E3-98616B4F9740}"/>
              </a:ext>
            </a:extLst>
          </p:cNvPr>
          <p:cNvGrpSpPr/>
          <p:nvPr/>
        </p:nvGrpSpPr>
        <p:grpSpPr>
          <a:xfrm>
            <a:off x="3012390" y="269250"/>
            <a:ext cx="2860920" cy="679680"/>
            <a:chOff x="3012390" y="269250"/>
            <a:chExt cx="2860920" cy="67968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A4F762C3-B64A-444C-BE63-DD6E5F491FFD}"/>
                    </a:ext>
                  </a:extLst>
                </p14:cNvPr>
                <p14:cNvContentPartPr/>
                <p14:nvPr/>
              </p14:nvContentPartPr>
              <p14:xfrm>
                <a:off x="3066390" y="376890"/>
                <a:ext cx="156600" cy="27720"/>
              </p14:xfrm>
            </p:contentPart>
          </mc:Choice>
          <mc:Fallback xmlns="">
            <p:pic>
              <p:nvPicPr>
                <p:cNvPr id="2" name="墨迹 1">
                  <a:extLst>
                    <a:ext uri="{FF2B5EF4-FFF2-40B4-BE49-F238E27FC236}">
                      <a16:creationId xmlns:a16="http://schemas.microsoft.com/office/drawing/2014/main" id="{A4F762C3-B64A-444C-BE63-DD6E5F491FFD}"/>
                    </a:ext>
                  </a:extLst>
                </p:cNvPr>
                <p:cNvPicPr/>
                <p:nvPr/>
              </p:nvPicPr>
              <p:blipFill>
                <a:blip r:embed="rId4"/>
                <a:stretch>
                  <a:fillRect/>
                </a:stretch>
              </p:blipFill>
              <p:spPr>
                <a:xfrm>
                  <a:off x="3048390" y="359250"/>
                  <a:ext cx="1922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A98F6C78-1808-4C1B-8345-C90142A24779}"/>
                    </a:ext>
                  </a:extLst>
                </p14:cNvPr>
                <p14:cNvContentPartPr/>
                <p14:nvPr/>
              </p14:nvContentPartPr>
              <p14:xfrm>
                <a:off x="3140910" y="269250"/>
                <a:ext cx="59040" cy="232920"/>
              </p14:xfrm>
            </p:contentPart>
          </mc:Choice>
          <mc:Fallback xmlns="">
            <p:pic>
              <p:nvPicPr>
                <p:cNvPr id="3" name="墨迹 2">
                  <a:extLst>
                    <a:ext uri="{FF2B5EF4-FFF2-40B4-BE49-F238E27FC236}">
                      <a16:creationId xmlns:a16="http://schemas.microsoft.com/office/drawing/2014/main" id="{A98F6C78-1808-4C1B-8345-C90142A24779}"/>
                    </a:ext>
                  </a:extLst>
                </p:cNvPr>
                <p:cNvPicPr/>
                <p:nvPr/>
              </p:nvPicPr>
              <p:blipFill>
                <a:blip r:embed="rId6"/>
                <a:stretch>
                  <a:fillRect/>
                </a:stretch>
              </p:blipFill>
              <p:spPr>
                <a:xfrm>
                  <a:off x="3122910" y="251250"/>
                  <a:ext cx="946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74E44C79-EC75-4192-846E-3C110599AEC1}"/>
                    </a:ext>
                  </a:extLst>
                </p14:cNvPr>
                <p14:cNvContentPartPr/>
                <p14:nvPr/>
              </p14:nvContentPartPr>
              <p14:xfrm>
                <a:off x="3012390" y="479130"/>
                <a:ext cx="338760" cy="105480"/>
              </p14:xfrm>
            </p:contentPart>
          </mc:Choice>
          <mc:Fallback xmlns="">
            <p:pic>
              <p:nvPicPr>
                <p:cNvPr id="4" name="墨迹 3">
                  <a:extLst>
                    <a:ext uri="{FF2B5EF4-FFF2-40B4-BE49-F238E27FC236}">
                      <a16:creationId xmlns:a16="http://schemas.microsoft.com/office/drawing/2014/main" id="{74E44C79-EC75-4192-846E-3C110599AEC1}"/>
                    </a:ext>
                  </a:extLst>
                </p:cNvPr>
                <p:cNvPicPr/>
                <p:nvPr/>
              </p:nvPicPr>
              <p:blipFill>
                <a:blip r:embed="rId8"/>
                <a:stretch>
                  <a:fillRect/>
                </a:stretch>
              </p:blipFill>
              <p:spPr>
                <a:xfrm>
                  <a:off x="2994750" y="461490"/>
                  <a:ext cx="3744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2D930F17-B82E-475E-8D72-077D3146377E}"/>
                    </a:ext>
                  </a:extLst>
                </p14:cNvPr>
                <p14:cNvContentPartPr/>
                <p14:nvPr/>
              </p14:nvContentPartPr>
              <p14:xfrm>
                <a:off x="3042270" y="432330"/>
                <a:ext cx="275040" cy="332280"/>
              </p14:xfrm>
            </p:contentPart>
          </mc:Choice>
          <mc:Fallback xmlns="">
            <p:pic>
              <p:nvPicPr>
                <p:cNvPr id="5" name="墨迹 4">
                  <a:extLst>
                    <a:ext uri="{FF2B5EF4-FFF2-40B4-BE49-F238E27FC236}">
                      <a16:creationId xmlns:a16="http://schemas.microsoft.com/office/drawing/2014/main" id="{2D930F17-B82E-475E-8D72-077D3146377E}"/>
                    </a:ext>
                  </a:extLst>
                </p:cNvPr>
                <p:cNvPicPr/>
                <p:nvPr/>
              </p:nvPicPr>
              <p:blipFill>
                <a:blip r:embed="rId10"/>
                <a:stretch>
                  <a:fillRect/>
                </a:stretch>
              </p:blipFill>
              <p:spPr>
                <a:xfrm>
                  <a:off x="3024630" y="414330"/>
                  <a:ext cx="31068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F5FD2FE4-B893-42CA-B425-69EFC24C3BBB}"/>
                    </a:ext>
                  </a:extLst>
                </p14:cNvPr>
                <p14:cNvContentPartPr/>
                <p14:nvPr/>
              </p14:nvContentPartPr>
              <p14:xfrm>
                <a:off x="3158910" y="595050"/>
                <a:ext cx="196200" cy="257400"/>
              </p14:xfrm>
            </p:contentPart>
          </mc:Choice>
          <mc:Fallback xmlns="">
            <p:pic>
              <p:nvPicPr>
                <p:cNvPr id="6" name="墨迹 5">
                  <a:extLst>
                    <a:ext uri="{FF2B5EF4-FFF2-40B4-BE49-F238E27FC236}">
                      <a16:creationId xmlns:a16="http://schemas.microsoft.com/office/drawing/2014/main" id="{F5FD2FE4-B893-42CA-B425-69EFC24C3BBB}"/>
                    </a:ext>
                  </a:extLst>
                </p:cNvPr>
                <p:cNvPicPr/>
                <p:nvPr/>
              </p:nvPicPr>
              <p:blipFill>
                <a:blip r:embed="rId12"/>
                <a:stretch>
                  <a:fillRect/>
                </a:stretch>
              </p:blipFill>
              <p:spPr>
                <a:xfrm>
                  <a:off x="3141270" y="577410"/>
                  <a:ext cx="23184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245BD4E7-2324-47C5-B305-BD9D6EDB7F83}"/>
                    </a:ext>
                  </a:extLst>
                </p14:cNvPr>
                <p14:cNvContentPartPr/>
                <p14:nvPr/>
              </p14:nvContentPartPr>
              <p14:xfrm>
                <a:off x="3256110" y="580290"/>
                <a:ext cx="159840" cy="20520"/>
              </p14:xfrm>
            </p:contentPart>
          </mc:Choice>
          <mc:Fallback xmlns="">
            <p:pic>
              <p:nvPicPr>
                <p:cNvPr id="7" name="墨迹 6">
                  <a:extLst>
                    <a:ext uri="{FF2B5EF4-FFF2-40B4-BE49-F238E27FC236}">
                      <a16:creationId xmlns:a16="http://schemas.microsoft.com/office/drawing/2014/main" id="{245BD4E7-2324-47C5-B305-BD9D6EDB7F83}"/>
                    </a:ext>
                  </a:extLst>
                </p:cNvPr>
                <p:cNvPicPr/>
                <p:nvPr/>
              </p:nvPicPr>
              <p:blipFill>
                <a:blip r:embed="rId14"/>
                <a:stretch>
                  <a:fillRect/>
                </a:stretch>
              </p:blipFill>
              <p:spPr>
                <a:xfrm>
                  <a:off x="3238470" y="562650"/>
                  <a:ext cx="195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7008B6F5-2B67-44D5-9850-5AB55539B7E1}"/>
                    </a:ext>
                  </a:extLst>
                </p14:cNvPr>
                <p14:cNvContentPartPr/>
                <p14:nvPr/>
              </p14:nvContentPartPr>
              <p14:xfrm>
                <a:off x="3536910" y="374010"/>
                <a:ext cx="160560" cy="195840"/>
              </p14:xfrm>
            </p:contentPart>
          </mc:Choice>
          <mc:Fallback xmlns="">
            <p:pic>
              <p:nvPicPr>
                <p:cNvPr id="8" name="墨迹 7">
                  <a:extLst>
                    <a:ext uri="{FF2B5EF4-FFF2-40B4-BE49-F238E27FC236}">
                      <a16:creationId xmlns:a16="http://schemas.microsoft.com/office/drawing/2014/main" id="{7008B6F5-2B67-44D5-9850-5AB55539B7E1}"/>
                    </a:ext>
                  </a:extLst>
                </p:cNvPr>
                <p:cNvPicPr/>
                <p:nvPr/>
              </p:nvPicPr>
              <p:blipFill>
                <a:blip r:embed="rId16"/>
                <a:stretch>
                  <a:fillRect/>
                </a:stretch>
              </p:blipFill>
              <p:spPr>
                <a:xfrm>
                  <a:off x="3519270" y="356370"/>
                  <a:ext cx="1962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29598D10-AD3D-4301-B502-E28A5A51EA3B}"/>
                    </a:ext>
                  </a:extLst>
                </p14:cNvPr>
                <p14:cNvContentPartPr/>
                <p14:nvPr/>
              </p14:nvContentPartPr>
              <p14:xfrm>
                <a:off x="3555270" y="462210"/>
                <a:ext cx="168120" cy="360000"/>
              </p14:xfrm>
            </p:contentPart>
          </mc:Choice>
          <mc:Fallback xmlns="">
            <p:pic>
              <p:nvPicPr>
                <p:cNvPr id="9" name="墨迹 8">
                  <a:extLst>
                    <a:ext uri="{FF2B5EF4-FFF2-40B4-BE49-F238E27FC236}">
                      <a16:creationId xmlns:a16="http://schemas.microsoft.com/office/drawing/2014/main" id="{29598D10-AD3D-4301-B502-E28A5A51EA3B}"/>
                    </a:ext>
                  </a:extLst>
                </p:cNvPr>
                <p:cNvPicPr/>
                <p:nvPr/>
              </p:nvPicPr>
              <p:blipFill>
                <a:blip r:embed="rId18"/>
                <a:stretch>
                  <a:fillRect/>
                </a:stretch>
              </p:blipFill>
              <p:spPr>
                <a:xfrm>
                  <a:off x="3537630" y="444210"/>
                  <a:ext cx="203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6F5F43EF-9ADC-49F6-BC53-432A80B95D0D}"/>
                    </a:ext>
                  </a:extLst>
                </p14:cNvPr>
                <p14:cNvContentPartPr/>
                <p14:nvPr/>
              </p14:nvContentPartPr>
              <p14:xfrm>
                <a:off x="3375630" y="666690"/>
                <a:ext cx="280440" cy="94320"/>
              </p14:xfrm>
            </p:contentPart>
          </mc:Choice>
          <mc:Fallback xmlns="">
            <p:pic>
              <p:nvPicPr>
                <p:cNvPr id="10" name="墨迹 9">
                  <a:extLst>
                    <a:ext uri="{FF2B5EF4-FFF2-40B4-BE49-F238E27FC236}">
                      <a16:creationId xmlns:a16="http://schemas.microsoft.com/office/drawing/2014/main" id="{6F5F43EF-9ADC-49F6-BC53-432A80B95D0D}"/>
                    </a:ext>
                  </a:extLst>
                </p:cNvPr>
                <p:cNvPicPr/>
                <p:nvPr/>
              </p:nvPicPr>
              <p:blipFill>
                <a:blip r:embed="rId20"/>
                <a:stretch>
                  <a:fillRect/>
                </a:stretch>
              </p:blipFill>
              <p:spPr>
                <a:xfrm>
                  <a:off x="3357630" y="648690"/>
                  <a:ext cx="3160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D7155385-C075-4778-B057-A8C89B11AD5E}"/>
                    </a:ext>
                  </a:extLst>
                </p14:cNvPr>
                <p14:cNvContentPartPr/>
                <p14:nvPr/>
              </p14:nvContentPartPr>
              <p14:xfrm>
                <a:off x="3825990" y="440250"/>
                <a:ext cx="217440" cy="61920"/>
              </p14:xfrm>
            </p:contentPart>
          </mc:Choice>
          <mc:Fallback xmlns="">
            <p:pic>
              <p:nvPicPr>
                <p:cNvPr id="11" name="墨迹 10">
                  <a:extLst>
                    <a:ext uri="{FF2B5EF4-FFF2-40B4-BE49-F238E27FC236}">
                      <a16:creationId xmlns:a16="http://schemas.microsoft.com/office/drawing/2014/main" id="{D7155385-C075-4778-B057-A8C89B11AD5E}"/>
                    </a:ext>
                  </a:extLst>
                </p:cNvPr>
                <p:cNvPicPr/>
                <p:nvPr/>
              </p:nvPicPr>
              <p:blipFill>
                <a:blip r:embed="rId22"/>
                <a:stretch>
                  <a:fillRect/>
                </a:stretch>
              </p:blipFill>
              <p:spPr>
                <a:xfrm>
                  <a:off x="3808350" y="422250"/>
                  <a:ext cx="2530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7AAE8D29-2A91-4878-8042-6A1AD6FAD9C4}"/>
                    </a:ext>
                  </a:extLst>
                </p14:cNvPr>
                <p14:cNvContentPartPr/>
                <p14:nvPr/>
              </p14:nvContentPartPr>
              <p14:xfrm>
                <a:off x="3869550" y="294450"/>
                <a:ext cx="149760" cy="358200"/>
              </p14:xfrm>
            </p:contentPart>
          </mc:Choice>
          <mc:Fallback xmlns="">
            <p:pic>
              <p:nvPicPr>
                <p:cNvPr id="12" name="墨迹 11">
                  <a:extLst>
                    <a:ext uri="{FF2B5EF4-FFF2-40B4-BE49-F238E27FC236}">
                      <a16:creationId xmlns:a16="http://schemas.microsoft.com/office/drawing/2014/main" id="{7AAE8D29-2A91-4878-8042-6A1AD6FAD9C4}"/>
                    </a:ext>
                  </a:extLst>
                </p:cNvPr>
                <p:cNvPicPr/>
                <p:nvPr/>
              </p:nvPicPr>
              <p:blipFill>
                <a:blip r:embed="rId24"/>
                <a:stretch>
                  <a:fillRect/>
                </a:stretch>
              </p:blipFill>
              <p:spPr>
                <a:xfrm>
                  <a:off x="3851550" y="276450"/>
                  <a:ext cx="18540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F22CD840-504C-4BAC-B193-D49E3F40E19D}"/>
                    </a:ext>
                  </a:extLst>
                </p14:cNvPr>
                <p14:cNvContentPartPr/>
                <p14:nvPr/>
              </p14:nvContentPartPr>
              <p14:xfrm>
                <a:off x="3933630" y="518730"/>
                <a:ext cx="52920" cy="35280"/>
              </p14:xfrm>
            </p:contentPart>
          </mc:Choice>
          <mc:Fallback xmlns="">
            <p:pic>
              <p:nvPicPr>
                <p:cNvPr id="13" name="墨迹 12">
                  <a:extLst>
                    <a:ext uri="{FF2B5EF4-FFF2-40B4-BE49-F238E27FC236}">
                      <a16:creationId xmlns:a16="http://schemas.microsoft.com/office/drawing/2014/main" id="{F22CD840-504C-4BAC-B193-D49E3F40E19D}"/>
                    </a:ext>
                  </a:extLst>
                </p:cNvPr>
                <p:cNvPicPr/>
                <p:nvPr/>
              </p:nvPicPr>
              <p:blipFill>
                <a:blip r:embed="rId26"/>
                <a:stretch>
                  <a:fillRect/>
                </a:stretch>
              </p:blipFill>
              <p:spPr>
                <a:xfrm>
                  <a:off x="3915990" y="501090"/>
                  <a:ext cx="885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F51979C5-D403-4D1A-953A-EEC68D05E2EA}"/>
                    </a:ext>
                  </a:extLst>
                </p14:cNvPr>
                <p14:cNvContentPartPr/>
                <p14:nvPr/>
              </p14:nvContentPartPr>
              <p14:xfrm>
                <a:off x="3653550" y="576330"/>
                <a:ext cx="398880" cy="178920"/>
              </p14:xfrm>
            </p:contentPart>
          </mc:Choice>
          <mc:Fallback xmlns="">
            <p:pic>
              <p:nvPicPr>
                <p:cNvPr id="14" name="墨迹 13">
                  <a:extLst>
                    <a:ext uri="{FF2B5EF4-FFF2-40B4-BE49-F238E27FC236}">
                      <a16:creationId xmlns:a16="http://schemas.microsoft.com/office/drawing/2014/main" id="{F51979C5-D403-4D1A-953A-EEC68D05E2EA}"/>
                    </a:ext>
                  </a:extLst>
                </p:cNvPr>
                <p:cNvPicPr/>
                <p:nvPr/>
              </p:nvPicPr>
              <p:blipFill>
                <a:blip r:embed="rId28"/>
                <a:stretch>
                  <a:fillRect/>
                </a:stretch>
              </p:blipFill>
              <p:spPr>
                <a:xfrm>
                  <a:off x="3635910" y="558330"/>
                  <a:ext cx="4345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46BB2688-3CC7-4520-8F4C-802FAC0D01A3}"/>
                    </a:ext>
                  </a:extLst>
                </p14:cNvPr>
                <p14:cNvContentPartPr/>
                <p14:nvPr/>
              </p14:nvContentPartPr>
              <p14:xfrm>
                <a:off x="3850830" y="631050"/>
                <a:ext cx="82080" cy="169560"/>
              </p14:xfrm>
            </p:contentPart>
          </mc:Choice>
          <mc:Fallback xmlns="">
            <p:pic>
              <p:nvPicPr>
                <p:cNvPr id="15" name="墨迹 14">
                  <a:extLst>
                    <a:ext uri="{FF2B5EF4-FFF2-40B4-BE49-F238E27FC236}">
                      <a16:creationId xmlns:a16="http://schemas.microsoft.com/office/drawing/2014/main" id="{46BB2688-3CC7-4520-8F4C-802FAC0D01A3}"/>
                    </a:ext>
                  </a:extLst>
                </p:cNvPr>
                <p:cNvPicPr/>
                <p:nvPr/>
              </p:nvPicPr>
              <p:blipFill>
                <a:blip r:embed="rId30"/>
                <a:stretch>
                  <a:fillRect/>
                </a:stretch>
              </p:blipFill>
              <p:spPr>
                <a:xfrm>
                  <a:off x="3833190" y="613410"/>
                  <a:ext cx="117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0B03C6E2-32F5-4C8E-9B2F-97155F02DE02}"/>
                    </a:ext>
                  </a:extLst>
                </p14:cNvPr>
                <p14:cNvContentPartPr/>
                <p14:nvPr/>
              </p14:nvContentPartPr>
              <p14:xfrm>
                <a:off x="3999870" y="704490"/>
                <a:ext cx="55800" cy="85320"/>
              </p14:xfrm>
            </p:contentPart>
          </mc:Choice>
          <mc:Fallback xmlns="">
            <p:pic>
              <p:nvPicPr>
                <p:cNvPr id="16" name="墨迹 15">
                  <a:extLst>
                    <a:ext uri="{FF2B5EF4-FFF2-40B4-BE49-F238E27FC236}">
                      <a16:creationId xmlns:a16="http://schemas.microsoft.com/office/drawing/2014/main" id="{0B03C6E2-32F5-4C8E-9B2F-97155F02DE02}"/>
                    </a:ext>
                  </a:extLst>
                </p:cNvPr>
                <p:cNvPicPr/>
                <p:nvPr/>
              </p:nvPicPr>
              <p:blipFill>
                <a:blip r:embed="rId32"/>
                <a:stretch>
                  <a:fillRect/>
                </a:stretch>
              </p:blipFill>
              <p:spPr>
                <a:xfrm>
                  <a:off x="3982230" y="686490"/>
                  <a:ext cx="914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5B5B9C6D-9829-42A5-BCF4-88A23B73183C}"/>
                    </a:ext>
                  </a:extLst>
                </p14:cNvPr>
                <p14:cNvContentPartPr/>
                <p14:nvPr/>
              </p14:nvContentPartPr>
              <p14:xfrm>
                <a:off x="4103190" y="431970"/>
                <a:ext cx="128160" cy="221400"/>
              </p14:xfrm>
            </p:contentPart>
          </mc:Choice>
          <mc:Fallback xmlns="">
            <p:pic>
              <p:nvPicPr>
                <p:cNvPr id="17" name="墨迹 16">
                  <a:extLst>
                    <a:ext uri="{FF2B5EF4-FFF2-40B4-BE49-F238E27FC236}">
                      <a16:creationId xmlns:a16="http://schemas.microsoft.com/office/drawing/2014/main" id="{5B5B9C6D-9829-42A5-BCF4-88A23B73183C}"/>
                    </a:ext>
                  </a:extLst>
                </p:cNvPr>
                <p:cNvPicPr/>
                <p:nvPr/>
              </p:nvPicPr>
              <p:blipFill>
                <a:blip r:embed="rId34"/>
                <a:stretch>
                  <a:fillRect/>
                </a:stretch>
              </p:blipFill>
              <p:spPr>
                <a:xfrm>
                  <a:off x="4085550" y="413970"/>
                  <a:ext cx="1638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1FA2EC0C-65F1-4AB0-90F1-57E7AA57B3E9}"/>
                    </a:ext>
                  </a:extLst>
                </p14:cNvPr>
                <p14:cNvContentPartPr/>
                <p14:nvPr/>
              </p14:nvContentPartPr>
              <p14:xfrm>
                <a:off x="4169430" y="518730"/>
                <a:ext cx="38160" cy="430200"/>
              </p14:xfrm>
            </p:contentPart>
          </mc:Choice>
          <mc:Fallback xmlns="">
            <p:pic>
              <p:nvPicPr>
                <p:cNvPr id="18" name="墨迹 17">
                  <a:extLst>
                    <a:ext uri="{FF2B5EF4-FFF2-40B4-BE49-F238E27FC236}">
                      <a16:creationId xmlns:a16="http://schemas.microsoft.com/office/drawing/2014/main" id="{1FA2EC0C-65F1-4AB0-90F1-57E7AA57B3E9}"/>
                    </a:ext>
                  </a:extLst>
                </p:cNvPr>
                <p:cNvPicPr/>
                <p:nvPr/>
              </p:nvPicPr>
              <p:blipFill>
                <a:blip r:embed="rId36"/>
                <a:stretch>
                  <a:fillRect/>
                </a:stretch>
              </p:blipFill>
              <p:spPr>
                <a:xfrm>
                  <a:off x="4151790" y="501090"/>
                  <a:ext cx="7380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a:extLst>
                    <a:ext uri="{FF2B5EF4-FFF2-40B4-BE49-F238E27FC236}">
                      <a16:creationId xmlns:a16="http://schemas.microsoft.com/office/drawing/2014/main" id="{A9DCB343-4B12-4579-9F08-EFFAC6EE0BA6}"/>
                    </a:ext>
                  </a:extLst>
                </p14:cNvPr>
                <p14:cNvContentPartPr/>
                <p14:nvPr/>
              </p14:nvContentPartPr>
              <p14:xfrm>
                <a:off x="4502430" y="282930"/>
                <a:ext cx="11520" cy="49320"/>
              </p14:xfrm>
            </p:contentPart>
          </mc:Choice>
          <mc:Fallback xmlns="">
            <p:pic>
              <p:nvPicPr>
                <p:cNvPr id="19" name="墨迹 18">
                  <a:extLst>
                    <a:ext uri="{FF2B5EF4-FFF2-40B4-BE49-F238E27FC236}">
                      <a16:creationId xmlns:a16="http://schemas.microsoft.com/office/drawing/2014/main" id="{A9DCB343-4B12-4579-9F08-EFFAC6EE0BA6}"/>
                    </a:ext>
                  </a:extLst>
                </p:cNvPr>
                <p:cNvPicPr/>
                <p:nvPr/>
              </p:nvPicPr>
              <p:blipFill>
                <a:blip r:embed="rId38"/>
                <a:stretch>
                  <a:fillRect/>
                </a:stretch>
              </p:blipFill>
              <p:spPr>
                <a:xfrm>
                  <a:off x="4484790" y="265290"/>
                  <a:ext cx="471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a:extLst>
                    <a:ext uri="{FF2B5EF4-FFF2-40B4-BE49-F238E27FC236}">
                      <a16:creationId xmlns:a16="http://schemas.microsoft.com/office/drawing/2014/main" id="{D42E70B8-C7E0-4206-9780-483F1C15CCCE}"/>
                    </a:ext>
                  </a:extLst>
                </p14:cNvPr>
                <p14:cNvContentPartPr/>
                <p14:nvPr/>
              </p14:nvContentPartPr>
              <p14:xfrm>
                <a:off x="4301910" y="372930"/>
                <a:ext cx="250920" cy="75960"/>
              </p14:xfrm>
            </p:contentPart>
          </mc:Choice>
          <mc:Fallback xmlns="">
            <p:pic>
              <p:nvPicPr>
                <p:cNvPr id="20" name="墨迹 19">
                  <a:extLst>
                    <a:ext uri="{FF2B5EF4-FFF2-40B4-BE49-F238E27FC236}">
                      <a16:creationId xmlns:a16="http://schemas.microsoft.com/office/drawing/2014/main" id="{D42E70B8-C7E0-4206-9780-483F1C15CCCE}"/>
                    </a:ext>
                  </a:extLst>
                </p:cNvPr>
                <p:cNvPicPr/>
                <p:nvPr/>
              </p:nvPicPr>
              <p:blipFill>
                <a:blip r:embed="rId40"/>
                <a:stretch>
                  <a:fillRect/>
                </a:stretch>
              </p:blipFill>
              <p:spPr>
                <a:xfrm>
                  <a:off x="4284270" y="354930"/>
                  <a:ext cx="2865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a:extLst>
                    <a:ext uri="{FF2B5EF4-FFF2-40B4-BE49-F238E27FC236}">
                      <a16:creationId xmlns:a16="http://schemas.microsoft.com/office/drawing/2014/main" id="{7041B32D-1586-411A-B64B-D827A99E12E2}"/>
                    </a:ext>
                  </a:extLst>
                </p14:cNvPr>
                <p14:cNvContentPartPr/>
                <p14:nvPr/>
              </p14:nvContentPartPr>
              <p14:xfrm>
                <a:off x="4410630" y="445650"/>
                <a:ext cx="150120" cy="108000"/>
              </p14:xfrm>
            </p:contentPart>
          </mc:Choice>
          <mc:Fallback xmlns="">
            <p:pic>
              <p:nvPicPr>
                <p:cNvPr id="21" name="墨迹 20">
                  <a:extLst>
                    <a:ext uri="{FF2B5EF4-FFF2-40B4-BE49-F238E27FC236}">
                      <a16:creationId xmlns:a16="http://schemas.microsoft.com/office/drawing/2014/main" id="{7041B32D-1586-411A-B64B-D827A99E12E2}"/>
                    </a:ext>
                  </a:extLst>
                </p:cNvPr>
                <p:cNvPicPr/>
                <p:nvPr/>
              </p:nvPicPr>
              <p:blipFill>
                <a:blip r:embed="rId42"/>
                <a:stretch>
                  <a:fillRect/>
                </a:stretch>
              </p:blipFill>
              <p:spPr>
                <a:xfrm>
                  <a:off x="4392630" y="427650"/>
                  <a:ext cx="1857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2" name="墨迹 21">
                  <a:extLst>
                    <a:ext uri="{FF2B5EF4-FFF2-40B4-BE49-F238E27FC236}">
                      <a16:creationId xmlns:a16="http://schemas.microsoft.com/office/drawing/2014/main" id="{EB7F60D9-E00B-412E-910E-5ADA53511C00}"/>
                    </a:ext>
                  </a:extLst>
                </p14:cNvPr>
                <p14:cNvContentPartPr/>
                <p14:nvPr/>
              </p14:nvContentPartPr>
              <p14:xfrm>
                <a:off x="4324590" y="588570"/>
                <a:ext cx="29160" cy="115560"/>
              </p14:xfrm>
            </p:contentPart>
          </mc:Choice>
          <mc:Fallback xmlns="">
            <p:pic>
              <p:nvPicPr>
                <p:cNvPr id="22" name="墨迹 21">
                  <a:extLst>
                    <a:ext uri="{FF2B5EF4-FFF2-40B4-BE49-F238E27FC236}">
                      <a16:creationId xmlns:a16="http://schemas.microsoft.com/office/drawing/2014/main" id="{EB7F60D9-E00B-412E-910E-5ADA53511C00}"/>
                    </a:ext>
                  </a:extLst>
                </p:cNvPr>
                <p:cNvPicPr/>
                <p:nvPr/>
              </p:nvPicPr>
              <p:blipFill>
                <a:blip r:embed="rId44"/>
                <a:stretch>
                  <a:fillRect/>
                </a:stretch>
              </p:blipFill>
              <p:spPr>
                <a:xfrm>
                  <a:off x="4306590" y="570930"/>
                  <a:ext cx="648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 name="墨迹 22">
                  <a:extLst>
                    <a:ext uri="{FF2B5EF4-FFF2-40B4-BE49-F238E27FC236}">
                      <a16:creationId xmlns:a16="http://schemas.microsoft.com/office/drawing/2014/main" id="{43D5886C-9083-45E2-A35B-DFE6BB030D02}"/>
                    </a:ext>
                  </a:extLst>
                </p14:cNvPr>
                <p14:cNvContentPartPr/>
                <p14:nvPr/>
              </p14:nvContentPartPr>
              <p14:xfrm>
                <a:off x="4386510" y="555090"/>
                <a:ext cx="270000" cy="254160"/>
              </p14:xfrm>
            </p:contentPart>
          </mc:Choice>
          <mc:Fallback xmlns="">
            <p:pic>
              <p:nvPicPr>
                <p:cNvPr id="23" name="墨迹 22">
                  <a:extLst>
                    <a:ext uri="{FF2B5EF4-FFF2-40B4-BE49-F238E27FC236}">
                      <a16:creationId xmlns:a16="http://schemas.microsoft.com/office/drawing/2014/main" id="{43D5886C-9083-45E2-A35B-DFE6BB030D02}"/>
                    </a:ext>
                  </a:extLst>
                </p:cNvPr>
                <p:cNvPicPr/>
                <p:nvPr/>
              </p:nvPicPr>
              <p:blipFill>
                <a:blip r:embed="rId46"/>
                <a:stretch>
                  <a:fillRect/>
                </a:stretch>
              </p:blipFill>
              <p:spPr>
                <a:xfrm>
                  <a:off x="4368870" y="537450"/>
                  <a:ext cx="305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墨迹 24">
                  <a:extLst>
                    <a:ext uri="{FF2B5EF4-FFF2-40B4-BE49-F238E27FC236}">
                      <a16:creationId xmlns:a16="http://schemas.microsoft.com/office/drawing/2014/main" id="{4E316FE6-BF8E-4812-B12C-A5D7BA4AB66B}"/>
                    </a:ext>
                  </a:extLst>
                </p14:cNvPr>
                <p14:cNvContentPartPr/>
                <p14:nvPr/>
              </p14:nvContentPartPr>
              <p14:xfrm>
                <a:off x="4724190" y="388050"/>
                <a:ext cx="212040" cy="39960"/>
              </p14:xfrm>
            </p:contentPart>
          </mc:Choice>
          <mc:Fallback xmlns="">
            <p:pic>
              <p:nvPicPr>
                <p:cNvPr id="25" name="墨迹 24">
                  <a:extLst>
                    <a:ext uri="{FF2B5EF4-FFF2-40B4-BE49-F238E27FC236}">
                      <a16:creationId xmlns:a16="http://schemas.microsoft.com/office/drawing/2014/main" id="{4E316FE6-BF8E-4812-B12C-A5D7BA4AB66B}"/>
                    </a:ext>
                  </a:extLst>
                </p:cNvPr>
                <p:cNvPicPr/>
                <p:nvPr/>
              </p:nvPicPr>
              <p:blipFill>
                <a:blip r:embed="rId48"/>
                <a:stretch>
                  <a:fillRect/>
                </a:stretch>
              </p:blipFill>
              <p:spPr>
                <a:xfrm>
                  <a:off x="4706190" y="370410"/>
                  <a:ext cx="2476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墨迹 25">
                  <a:extLst>
                    <a:ext uri="{FF2B5EF4-FFF2-40B4-BE49-F238E27FC236}">
                      <a16:creationId xmlns:a16="http://schemas.microsoft.com/office/drawing/2014/main" id="{544C9D8A-2174-4D73-BA11-865C483063B9}"/>
                    </a:ext>
                  </a:extLst>
                </p14:cNvPr>
                <p14:cNvContentPartPr/>
                <p14:nvPr/>
              </p14:nvContentPartPr>
              <p14:xfrm>
                <a:off x="4796550" y="325050"/>
                <a:ext cx="24840" cy="174960"/>
              </p14:xfrm>
            </p:contentPart>
          </mc:Choice>
          <mc:Fallback xmlns="">
            <p:pic>
              <p:nvPicPr>
                <p:cNvPr id="26" name="墨迹 25">
                  <a:extLst>
                    <a:ext uri="{FF2B5EF4-FFF2-40B4-BE49-F238E27FC236}">
                      <a16:creationId xmlns:a16="http://schemas.microsoft.com/office/drawing/2014/main" id="{544C9D8A-2174-4D73-BA11-865C483063B9}"/>
                    </a:ext>
                  </a:extLst>
                </p:cNvPr>
                <p:cNvPicPr/>
                <p:nvPr/>
              </p:nvPicPr>
              <p:blipFill>
                <a:blip r:embed="rId50"/>
                <a:stretch>
                  <a:fillRect/>
                </a:stretch>
              </p:blipFill>
              <p:spPr>
                <a:xfrm>
                  <a:off x="4778910" y="307050"/>
                  <a:ext cx="60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墨迹 26">
                  <a:extLst>
                    <a:ext uri="{FF2B5EF4-FFF2-40B4-BE49-F238E27FC236}">
                      <a16:creationId xmlns:a16="http://schemas.microsoft.com/office/drawing/2014/main" id="{F2F2D5E9-A3D0-4269-95C2-979A3510951D}"/>
                    </a:ext>
                  </a:extLst>
                </p14:cNvPr>
                <p14:cNvContentPartPr/>
                <p14:nvPr/>
              </p14:nvContentPartPr>
              <p14:xfrm>
                <a:off x="4848750" y="317130"/>
                <a:ext cx="52920" cy="195480"/>
              </p14:xfrm>
            </p:contentPart>
          </mc:Choice>
          <mc:Fallback xmlns="">
            <p:pic>
              <p:nvPicPr>
                <p:cNvPr id="27" name="墨迹 26">
                  <a:extLst>
                    <a:ext uri="{FF2B5EF4-FFF2-40B4-BE49-F238E27FC236}">
                      <a16:creationId xmlns:a16="http://schemas.microsoft.com/office/drawing/2014/main" id="{F2F2D5E9-A3D0-4269-95C2-979A3510951D}"/>
                    </a:ext>
                  </a:extLst>
                </p:cNvPr>
                <p:cNvPicPr/>
                <p:nvPr/>
              </p:nvPicPr>
              <p:blipFill>
                <a:blip r:embed="rId52"/>
                <a:stretch>
                  <a:fillRect/>
                </a:stretch>
              </p:blipFill>
              <p:spPr>
                <a:xfrm>
                  <a:off x="4831110" y="299490"/>
                  <a:ext cx="885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墨迹 27">
                  <a:extLst>
                    <a:ext uri="{FF2B5EF4-FFF2-40B4-BE49-F238E27FC236}">
                      <a16:creationId xmlns:a16="http://schemas.microsoft.com/office/drawing/2014/main" id="{21E45FE1-C101-453E-A5D8-E3CA3E7B3171}"/>
                    </a:ext>
                  </a:extLst>
                </p14:cNvPr>
                <p14:cNvContentPartPr/>
                <p14:nvPr/>
              </p14:nvContentPartPr>
              <p14:xfrm>
                <a:off x="4728870" y="524130"/>
                <a:ext cx="39240" cy="90720"/>
              </p14:xfrm>
            </p:contentPart>
          </mc:Choice>
          <mc:Fallback xmlns="">
            <p:pic>
              <p:nvPicPr>
                <p:cNvPr id="28" name="墨迹 27">
                  <a:extLst>
                    <a:ext uri="{FF2B5EF4-FFF2-40B4-BE49-F238E27FC236}">
                      <a16:creationId xmlns:a16="http://schemas.microsoft.com/office/drawing/2014/main" id="{21E45FE1-C101-453E-A5D8-E3CA3E7B3171}"/>
                    </a:ext>
                  </a:extLst>
                </p:cNvPr>
                <p:cNvPicPr/>
                <p:nvPr/>
              </p:nvPicPr>
              <p:blipFill>
                <a:blip r:embed="rId54"/>
                <a:stretch>
                  <a:fillRect/>
                </a:stretch>
              </p:blipFill>
              <p:spPr>
                <a:xfrm>
                  <a:off x="4711230" y="506490"/>
                  <a:ext cx="748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墨迹 28">
                  <a:extLst>
                    <a:ext uri="{FF2B5EF4-FFF2-40B4-BE49-F238E27FC236}">
                      <a16:creationId xmlns:a16="http://schemas.microsoft.com/office/drawing/2014/main" id="{1B5587F4-80FC-48FF-A6F7-622ADE826958}"/>
                    </a:ext>
                  </a:extLst>
                </p14:cNvPr>
                <p14:cNvContentPartPr/>
                <p14:nvPr/>
              </p14:nvContentPartPr>
              <p14:xfrm>
                <a:off x="4846590" y="465090"/>
                <a:ext cx="191880" cy="122040"/>
              </p14:xfrm>
            </p:contentPart>
          </mc:Choice>
          <mc:Fallback xmlns="">
            <p:pic>
              <p:nvPicPr>
                <p:cNvPr id="29" name="墨迹 28">
                  <a:extLst>
                    <a:ext uri="{FF2B5EF4-FFF2-40B4-BE49-F238E27FC236}">
                      <a16:creationId xmlns:a16="http://schemas.microsoft.com/office/drawing/2014/main" id="{1B5587F4-80FC-48FF-A6F7-622ADE826958}"/>
                    </a:ext>
                  </a:extLst>
                </p:cNvPr>
                <p:cNvPicPr/>
                <p:nvPr/>
              </p:nvPicPr>
              <p:blipFill>
                <a:blip r:embed="rId56"/>
                <a:stretch>
                  <a:fillRect/>
                </a:stretch>
              </p:blipFill>
              <p:spPr>
                <a:xfrm>
                  <a:off x="4828590" y="447090"/>
                  <a:ext cx="2275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墨迹 29">
                  <a:extLst>
                    <a:ext uri="{FF2B5EF4-FFF2-40B4-BE49-F238E27FC236}">
                      <a16:creationId xmlns:a16="http://schemas.microsoft.com/office/drawing/2014/main" id="{7EF6F27B-782E-4625-A06F-DA83263AB61C}"/>
                    </a:ext>
                  </a:extLst>
                </p14:cNvPr>
                <p14:cNvContentPartPr/>
                <p14:nvPr/>
              </p14:nvContentPartPr>
              <p14:xfrm>
                <a:off x="4935150" y="520170"/>
                <a:ext cx="42480" cy="48240"/>
              </p14:xfrm>
            </p:contentPart>
          </mc:Choice>
          <mc:Fallback xmlns="">
            <p:pic>
              <p:nvPicPr>
                <p:cNvPr id="30" name="墨迹 29">
                  <a:extLst>
                    <a:ext uri="{FF2B5EF4-FFF2-40B4-BE49-F238E27FC236}">
                      <a16:creationId xmlns:a16="http://schemas.microsoft.com/office/drawing/2014/main" id="{7EF6F27B-782E-4625-A06F-DA83263AB61C}"/>
                    </a:ext>
                  </a:extLst>
                </p:cNvPr>
                <p:cNvPicPr/>
                <p:nvPr/>
              </p:nvPicPr>
              <p:blipFill>
                <a:blip r:embed="rId58"/>
                <a:stretch>
                  <a:fillRect/>
                </a:stretch>
              </p:blipFill>
              <p:spPr>
                <a:xfrm>
                  <a:off x="4917510" y="502170"/>
                  <a:ext cx="781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墨迹 30">
                  <a:extLst>
                    <a:ext uri="{FF2B5EF4-FFF2-40B4-BE49-F238E27FC236}">
                      <a16:creationId xmlns:a16="http://schemas.microsoft.com/office/drawing/2014/main" id="{739B5D3A-F356-4F49-86FD-A703EF803507}"/>
                    </a:ext>
                  </a:extLst>
                </p14:cNvPr>
                <p14:cNvContentPartPr/>
                <p14:nvPr/>
              </p14:nvContentPartPr>
              <p14:xfrm>
                <a:off x="4779270" y="633570"/>
                <a:ext cx="19800" cy="95400"/>
              </p14:xfrm>
            </p:contentPart>
          </mc:Choice>
          <mc:Fallback xmlns="">
            <p:pic>
              <p:nvPicPr>
                <p:cNvPr id="31" name="墨迹 30">
                  <a:extLst>
                    <a:ext uri="{FF2B5EF4-FFF2-40B4-BE49-F238E27FC236}">
                      <a16:creationId xmlns:a16="http://schemas.microsoft.com/office/drawing/2014/main" id="{739B5D3A-F356-4F49-86FD-A703EF803507}"/>
                    </a:ext>
                  </a:extLst>
                </p:cNvPr>
                <p:cNvPicPr/>
                <p:nvPr/>
              </p:nvPicPr>
              <p:blipFill>
                <a:blip r:embed="rId60"/>
                <a:stretch>
                  <a:fillRect/>
                </a:stretch>
              </p:blipFill>
              <p:spPr>
                <a:xfrm>
                  <a:off x="4761270" y="615570"/>
                  <a:ext cx="554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墨迹 31">
                  <a:extLst>
                    <a:ext uri="{FF2B5EF4-FFF2-40B4-BE49-F238E27FC236}">
                      <a16:creationId xmlns:a16="http://schemas.microsoft.com/office/drawing/2014/main" id="{7ADDAB69-7B91-4EE3-8BC8-7F73818EB123}"/>
                    </a:ext>
                  </a:extLst>
                </p14:cNvPr>
                <p14:cNvContentPartPr/>
                <p14:nvPr/>
              </p14:nvContentPartPr>
              <p14:xfrm>
                <a:off x="4815270" y="587850"/>
                <a:ext cx="233640" cy="149400"/>
              </p14:xfrm>
            </p:contentPart>
          </mc:Choice>
          <mc:Fallback xmlns="">
            <p:pic>
              <p:nvPicPr>
                <p:cNvPr id="32" name="墨迹 31">
                  <a:extLst>
                    <a:ext uri="{FF2B5EF4-FFF2-40B4-BE49-F238E27FC236}">
                      <a16:creationId xmlns:a16="http://schemas.microsoft.com/office/drawing/2014/main" id="{7ADDAB69-7B91-4EE3-8BC8-7F73818EB123}"/>
                    </a:ext>
                  </a:extLst>
                </p:cNvPr>
                <p:cNvPicPr/>
                <p:nvPr/>
              </p:nvPicPr>
              <p:blipFill>
                <a:blip r:embed="rId62"/>
                <a:stretch>
                  <a:fillRect/>
                </a:stretch>
              </p:blipFill>
              <p:spPr>
                <a:xfrm>
                  <a:off x="4797270" y="569850"/>
                  <a:ext cx="2692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墨迹 32">
                  <a:extLst>
                    <a:ext uri="{FF2B5EF4-FFF2-40B4-BE49-F238E27FC236}">
                      <a16:creationId xmlns:a16="http://schemas.microsoft.com/office/drawing/2014/main" id="{AFABCB0D-5D4E-46AB-97C5-D12859200050}"/>
                    </a:ext>
                  </a:extLst>
                </p14:cNvPr>
                <p14:cNvContentPartPr/>
                <p14:nvPr/>
              </p14:nvContentPartPr>
              <p14:xfrm>
                <a:off x="4848390" y="641850"/>
                <a:ext cx="87120" cy="120960"/>
              </p14:xfrm>
            </p:contentPart>
          </mc:Choice>
          <mc:Fallback xmlns="">
            <p:pic>
              <p:nvPicPr>
                <p:cNvPr id="33" name="墨迹 32">
                  <a:extLst>
                    <a:ext uri="{FF2B5EF4-FFF2-40B4-BE49-F238E27FC236}">
                      <a16:creationId xmlns:a16="http://schemas.microsoft.com/office/drawing/2014/main" id="{AFABCB0D-5D4E-46AB-97C5-D12859200050}"/>
                    </a:ext>
                  </a:extLst>
                </p:cNvPr>
                <p:cNvPicPr/>
                <p:nvPr/>
              </p:nvPicPr>
              <p:blipFill>
                <a:blip r:embed="rId64"/>
                <a:stretch>
                  <a:fillRect/>
                </a:stretch>
              </p:blipFill>
              <p:spPr>
                <a:xfrm>
                  <a:off x="4830390" y="623850"/>
                  <a:ext cx="122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墨迹 33">
                  <a:extLst>
                    <a:ext uri="{FF2B5EF4-FFF2-40B4-BE49-F238E27FC236}">
                      <a16:creationId xmlns:a16="http://schemas.microsoft.com/office/drawing/2014/main" id="{6EDD7094-4BFD-4EA0-B66F-A2BF9EFB2A52}"/>
                    </a:ext>
                  </a:extLst>
                </p14:cNvPr>
                <p14:cNvContentPartPr/>
                <p14:nvPr/>
              </p14:nvContentPartPr>
              <p14:xfrm>
                <a:off x="4675950" y="698010"/>
                <a:ext cx="430560" cy="138240"/>
              </p14:xfrm>
            </p:contentPart>
          </mc:Choice>
          <mc:Fallback xmlns="">
            <p:pic>
              <p:nvPicPr>
                <p:cNvPr id="34" name="墨迹 33">
                  <a:extLst>
                    <a:ext uri="{FF2B5EF4-FFF2-40B4-BE49-F238E27FC236}">
                      <a16:creationId xmlns:a16="http://schemas.microsoft.com/office/drawing/2014/main" id="{6EDD7094-4BFD-4EA0-B66F-A2BF9EFB2A52}"/>
                    </a:ext>
                  </a:extLst>
                </p:cNvPr>
                <p:cNvPicPr/>
                <p:nvPr/>
              </p:nvPicPr>
              <p:blipFill>
                <a:blip r:embed="rId66"/>
                <a:stretch>
                  <a:fillRect/>
                </a:stretch>
              </p:blipFill>
              <p:spPr>
                <a:xfrm>
                  <a:off x="4658310" y="680010"/>
                  <a:ext cx="4662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墨迹 34">
                  <a:extLst>
                    <a:ext uri="{FF2B5EF4-FFF2-40B4-BE49-F238E27FC236}">
                      <a16:creationId xmlns:a16="http://schemas.microsoft.com/office/drawing/2014/main" id="{5ED95DA7-EB90-4151-A233-8BFC0ED71B79}"/>
                    </a:ext>
                  </a:extLst>
                </p14:cNvPr>
                <p14:cNvContentPartPr/>
                <p14:nvPr/>
              </p14:nvContentPartPr>
              <p14:xfrm>
                <a:off x="5202990" y="376530"/>
                <a:ext cx="30600" cy="74160"/>
              </p14:xfrm>
            </p:contentPart>
          </mc:Choice>
          <mc:Fallback xmlns="">
            <p:pic>
              <p:nvPicPr>
                <p:cNvPr id="35" name="墨迹 34">
                  <a:extLst>
                    <a:ext uri="{FF2B5EF4-FFF2-40B4-BE49-F238E27FC236}">
                      <a16:creationId xmlns:a16="http://schemas.microsoft.com/office/drawing/2014/main" id="{5ED95DA7-EB90-4151-A233-8BFC0ED71B79}"/>
                    </a:ext>
                  </a:extLst>
                </p:cNvPr>
                <p:cNvPicPr/>
                <p:nvPr/>
              </p:nvPicPr>
              <p:blipFill>
                <a:blip r:embed="rId68"/>
                <a:stretch>
                  <a:fillRect/>
                </a:stretch>
              </p:blipFill>
              <p:spPr>
                <a:xfrm>
                  <a:off x="5185350" y="358530"/>
                  <a:ext cx="662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6" name="墨迹 35">
                  <a:extLst>
                    <a:ext uri="{FF2B5EF4-FFF2-40B4-BE49-F238E27FC236}">
                      <a16:creationId xmlns:a16="http://schemas.microsoft.com/office/drawing/2014/main" id="{CB0FEB5C-CF5F-4037-8068-B2A611A37AB2}"/>
                    </a:ext>
                  </a:extLst>
                </p14:cNvPr>
                <p14:cNvContentPartPr/>
                <p14:nvPr/>
              </p14:nvContentPartPr>
              <p14:xfrm>
                <a:off x="5161590" y="467250"/>
                <a:ext cx="145080" cy="104400"/>
              </p14:xfrm>
            </p:contentPart>
          </mc:Choice>
          <mc:Fallback xmlns="">
            <p:pic>
              <p:nvPicPr>
                <p:cNvPr id="36" name="墨迹 35">
                  <a:extLst>
                    <a:ext uri="{FF2B5EF4-FFF2-40B4-BE49-F238E27FC236}">
                      <a16:creationId xmlns:a16="http://schemas.microsoft.com/office/drawing/2014/main" id="{CB0FEB5C-CF5F-4037-8068-B2A611A37AB2}"/>
                    </a:ext>
                  </a:extLst>
                </p:cNvPr>
                <p:cNvPicPr/>
                <p:nvPr/>
              </p:nvPicPr>
              <p:blipFill>
                <a:blip r:embed="rId70"/>
                <a:stretch>
                  <a:fillRect/>
                </a:stretch>
              </p:blipFill>
              <p:spPr>
                <a:xfrm>
                  <a:off x="5143950" y="449610"/>
                  <a:ext cx="180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7" name="墨迹 36">
                  <a:extLst>
                    <a:ext uri="{FF2B5EF4-FFF2-40B4-BE49-F238E27FC236}">
                      <a16:creationId xmlns:a16="http://schemas.microsoft.com/office/drawing/2014/main" id="{2A283B57-79AF-43F7-B0B6-CE6D8DA21E2D}"/>
                    </a:ext>
                  </a:extLst>
                </p14:cNvPr>
                <p14:cNvContentPartPr/>
                <p14:nvPr/>
              </p14:nvContentPartPr>
              <p14:xfrm>
                <a:off x="5334750" y="325050"/>
                <a:ext cx="76680" cy="218520"/>
              </p14:xfrm>
            </p:contentPart>
          </mc:Choice>
          <mc:Fallback xmlns="">
            <p:pic>
              <p:nvPicPr>
                <p:cNvPr id="37" name="墨迹 36">
                  <a:extLst>
                    <a:ext uri="{FF2B5EF4-FFF2-40B4-BE49-F238E27FC236}">
                      <a16:creationId xmlns:a16="http://schemas.microsoft.com/office/drawing/2014/main" id="{2A283B57-79AF-43F7-B0B6-CE6D8DA21E2D}"/>
                    </a:ext>
                  </a:extLst>
                </p:cNvPr>
                <p:cNvPicPr/>
                <p:nvPr/>
              </p:nvPicPr>
              <p:blipFill>
                <a:blip r:embed="rId72"/>
                <a:stretch>
                  <a:fillRect/>
                </a:stretch>
              </p:blipFill>
              <p:spPr>
                <a:xfrm>
                  <a:off x="5317110" y="307050"/>
                  <a:ext cx="1123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墨迹 37">
                  <a:extLst>
                    <a:ext uri="{FF2B5EF4-FFF2-40B4-BE49-F238E27FC236}">
                      <a16:creationId xmlns:a16="http://schemas.microsoft.com/office/drawing/2014/main" id="{F70FB20F-F356-4F91-8471-8E14F08087FA}"/>
                    </a:ext>
                  </a:extLst>
                </p14:cNvPr>
                <p14:cNvContentPartPr/>
                <p14:nvPr/>
              </p14:nvContentPartPr>
              <p14:xfrm>
                <a:off x="5315670" y="413970"/>
                <a:ext cx="187560" cy="114480"/>
              </p14:xfrm>
            </p:contentPart>
          </mc:Choice>
          <mc:Fallback xmlns="">
            <p:pic>
              <p:nvPicPr>
                <p:cNvPr id="38" name="墨迹 37">
                  <a:extLst>
                    <a:ext uri="{FF2B5EF4-FFF2-40B4-BE49-F238E27FC236}">
                      <a16:creationId xmlns:a16="http://schemas.microsoft.com/office/drawing/2014/main" id="{F70FB20F-F356-4F91-8471-8E14F08087FA}"/>
                    </a:ext>
                  </a:extLst>
                </p:cNvPr>
                <p:cNvPicPr/>
                <p:nvPr/>
              </p:nvPicPr>
              <p:blipFill>
                <a:blip r:embed="rId74"/>
                <a:stretch>
                  <a:fillRect/>
                </a:stretch>
              </p:blipFill>
              <p:spPr>
                <a:xfrm>
                  <a:off x="5297670" y="396330"/>
                  <a:ext cx="2232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9" name="墨迹 38">
                  <a:extLst>
                    <a:ext uri="{FF2B5EF4-FFF2-40B4-BE49-F238E27FC236}">
                      <a16:creationId xmlns:a16="http://schemas.microsoft.com/office/drawing/2014/main" id="{6B6E9E1A-B4DE-4ACC-A7A1-35638292B356}"/>
                    </a:ext>
                  </a:extLst>
                </p14:cNvPr>
                <p14:cNvContentPartPr/>
                <p14:nvPr/>
              </p14:nvContentPartPr>
              <p14:xfrm>
                <a:off x="5187150" y="604410"/>
                <a:ext cx="229680" cy="66600"/>
              </p14:xfrm>
            </p:contentPart>
          </mc:Choice>
          <mc:Fallback xmlns="">
            <p:pic>
              <p:nvPicPr>
                <p:cNvPr id="39" name="墨迹 38">
                  <a:extLst>
                    <a:ext uri="{FF2B5EF4-FFF2-40B4-BE49-F238E27FC236}">
                      <a16:creationId xmlns:a16="http://schemas.microsoft.com/office/drawing/2014/main" id="{6B6E9E1A-B4DE-4ACC-A7A1-35638292B356}"/>
                    </a:ext>
                  </a:extLst>
                </p:cNvPr>
                <p:cNvPicPr/>
                <p:nvPr/>
              </p:nvPicPr>
              <p:blipFill>
                <a:blip r:embed="rId76"/>
                <a:stretch>
                  <a:fillRect/>
                </a:stretch>
              </p:blipFill>
              <p:spPr>
                <a:xfrm>
                  <a:off x="5169150" y="586770"/>
                  <a:ext cx="2653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0" name="墨迹 39">
                  <a:extLst>
                    <a:ext uri="{FF2B5EF4-FFF2-40B4-BE49-F238E27FC236}">
                      <a16:creationId xmlns:a16="http://schemas.microsoft.com/office/drawing/2014/main" id="{B798F736-F594-4345-B0D2-755F65510796}"/>
                    </a:ext>
                  </a:extLst>
                </p14:cNvPr>
                <p14:cNvContentPartPr/>
                <p14:nvPr/>
              </p14:nvContentPartPr>
              <p14:xfrm>
                <a:off x="5318550" y="567690"/>
                <a:ext cx="65880" cy="251280"/>
              </p14:xfrm>
            </p:contentPart>
          </mc:Choice>
          <mc:Fallback xmlns="">
            <p:pic>
              <p:nvPicPr>
                <p:cNvPr id="40" name="墨迹 39">
                  <a:extLst>
                    <a:ext uri="{FF2B5EF4-FFF2-40B4-BE49-F238E27FC236}">
                      <a16:creationId xmlns:a16="http://schemas.microsoft.com/office/drawing/2014/main" id="{B798F736-F594-4345-B0D2-755F65510796}"/>
                    </a:ext>
                  </a:extLst>
                </p:cNvPr>
                <p:cNvPicPr/>
                <p:nvPr/>
              </p:nvPicPr>
              <p:blipFill>
                <a:blip r:embed="rId78"/>
                <a:stretch>
                  <a:fillRect/>
                </a:stretch>
              </p:blipFill>
              <p:spPr>
                <a:xfrm>
                  <a:off x="5300550" y="550050"/>
                  <a:ext cx="1015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1" name="墨迹 40">
                  <a:extLst>
                    <a:ext uri="{FF2B5EF4-FFF2-40B4-BE49-F238E27FC236}">
                      <a16:creationId xmlns:a16="http://schemas.microsoft.com/office/drawing/2014/main" id="{6FDA1A55-4269-43BD-9B63-38F6B301BB37}"/>
                    </a:ext>
                  </a:extLst>
                </p14:cNvPr>
                <p14:cNvContentPartPr/>
                <p14:nvPr/>
              </p14:nvContentPartPr>
              <p14:xfrm>
                <a:off x="5148630" y="629250"/>
                <a:ext cx="401400" cy="217800"/>
              </p14:xfrm>
            </p:contentPart>
          </mc:Choice>
          <mc:Fallback xmlns="">
            <p:pic>
              <p:nvPicPr>
                <p:cNvPr id="41" name="墨迹 40">
                  <a:extLst>
                    <a:ext uri="{FF2B5EF4-FFF2-40B4-BE49-F238E27FC236}">
                      <a16:creationId xmlns:a16="http://schemas.microsoft.com/office/drawing/2014/main" id="{6FDA1A55-4269-43BD-9B63-38F6B301BB37}"/>
                    </a:ext>
                  </a:extLst>
                </p:cNvPr>
                <p:cNvPicPr/>
                <p:nvPr/>
              </p:nvPicPr>
              <p:blipFill>
                <a:blip r:embed="rId80"/>
                <a:stretch>
                  <a:fillRect/>
                </a:stretch>
              </p:blipFill>
              <p:spPr>
                <a:xfrm>
                  <a:off x="5130630" y="611610"/>
                  <a:ext cx="4370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2" name="墨迹 41">
                  <a:extLst>
                    <a:ext uri="{FF2B5EF4-FFF2-40B4-BE49-F238E27FC236}">
                      <a16:creationId xmlns:a16="http://schemas.microsoft.com/office/drawing/2014/main" id="{85753180-BFFB-4059-A5F8-5BA00AA8798D}"/>
                    </a:ext>
                  </a:extLst>
                </p14:cNvPr>
                <p14:cNvContentPartPr/>
                <p14:nvPr/>
              </p14:nvContentPartPr>
              <p14:xfrm>
                <a:off x="5624550" y="329010"/>
                <a:ext cx="61920" cy="156960"/>
              </p14:xfrm>
            </p:contentPart>
          </mc:Choice>
          <mc:Fallback xmlns="">
            <p:pic>
              <p:nvPicPr>
                <p:cNvPr id="42" name="墨迹 41">
                  <a:extLst>
                    <a:ext uri="{FF2B5EF4-FFF2-40B4-BE49-F238E27FC236}">
                      <a16:creationId xmlns:a16="http://schemas.microsoft.com/office/drawing/2014/main" id="{85753180-BFFB-4059-A5F8-5BA00AA8798D}"/>
                    </a:ext>
                  </a:extLst>
                </p:cNvPr>
                <p:cNvPicPr/>
                <p:nvPr/>
              </p:nvPicPr>
              <p:blipFill>
                <a:blip r:embed="rId82"/>
                <a:stretch>
                  <a:fillRect/>
                </a:stretch>
              </p:blipFill>
              <p:spPr>
                <a:xfrm>
                  <a:off x="5606910" y="311370"/>
                  <a:ext cx="97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3" name="墨迹 42">
                  <a:extLst>
                    <a:ext uri="{FF2B5EF4-FFF2-40B4-BE49-F238E27FC236}">
                      <a16:creationId xmlns:a16="http://schemas.microsoft.com/office/drawing/2014/main" id="{B308F37F-0703-4D2B-B782-7406ABAD1E69}"/>
                    </a:ext>
                  </a:extLst>
                </p14:cNvPr>
                <p14:cNvContentPartPr/>
                <p14:nvPr/>
              </p14:nvContentPartPr>
              <p14:xfrm>
                <a:off x="5610870" y="395970"/>
                <a:ext cx="169200" cy="250560"/>
              </p14:xfrm>
            </p:contentPart>
          </mc:Choice>
          <mc:Fallback xmlns="">
            <p:pic>
              <p:nvPicPr>
                <p:cNvPr id="43" name="墨迹 42">
                  <a:extLst>
                    <a:ext uri="{FF2B5EF4-FFF2-40B4-BE49-F238E27FC236}">
                      <a16:creationId xmlns:a16="http://schemas.microsoft.com/office/drawing/2014/main" id="{B308F37F-0703-4D2B-B782-7406ABAD1E69}"/>
                    </a:ext>
                  </a:extLst>
                </p:cNvPr>
                <p:cNvPicPr/>
                <p:nvPr/>
              </p:nvPicPr>
              <p:blipFill>
                <a:blip r:embed="rId84"/>
                <a:stretch>
                  <a:fillRect/>
                </a:stretch>
              </p:blipFill>
              <p:spPr>
                <a:xfrm>
                  <a:off x="5593230" y="378330"/>
                  <a:ext cx="2048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4" name="墨迹 43">
                  <a:extLst>
                    <a:ext uri="{FF2B5EF4-FFF2-40B4-BE49-F238E27FC236}">
                      <a16:creationId xmlns:a16="http://schemas.microsoft.com/office/drawing/2014/main" id="{78BB4781-A7EA-4B61-9DB2-D77E4693D553}"/>
                    </a:ext>
                  </a:extLst>
                </p14:cNvPr>
                <p14:cNvContentPartPr/>
                <p14:nvPr/>
              </p14:nvContentPartPr>
              <p14:xfrm>
                <a:off x="5601870" y="541770"/>
                <a:ext cx="271440" cy="239400"/>
              </p14:xfrm>
            </p:contentPart>
          </mc:Choice>
          <mc:Fallback xmlns="">
            <p:pic>
              <p:nvPicPr>
                <p:cNvPr id="44" name="墨迹 43">
                  <a:extLst>
                    <a:ext uri="{FF2B5EF4-FFF2-40B4-BE49-F238E27FC236}">
                      <a16:creationId xmlns:a16="http://schemas.microsoft.com/office/drawing/2014/main" id="{78BB4781-A7EA-4B61-9DB2-D77E4693D553}"/>
                    </a:ext>
                  </a:extLst>
                </p:cNvPr>
                <p:cNvPicPr/>
                <p:nvPr/>
              </p:nvPicPr>
              <p:blipFill>
                <a:blip r:embed="rId86"/>
                <a:stretch>
                  <a:fillRect/>
                </a:stretch>
              </p:blipFill>
              <p:spPr>
                <a:xfrm>
                  <a:off x="5584230" y="524130"/>
                  <a:ext cx="307080" cy="275040"/>
                </a:xfrm>
                <a:prstGeom prst="rect">
                  <a:avLst/>
                </a:prstGeom>
              </p:spPr>
            </p:pic>
          </mc:Fallback>
        </mc:AlternateContent>
      </p:grpSp>
    </p:spTree>
  </p:cSld>
  <p:clrMapOvr>
    <a:masterClrMapping/>
  </p:clrMapOvr>
  <p:transition>
    <p:blinds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730" name="Rectangle 2"/>
          <p:cNvSpPr>
            <a:spLocks noGrp="1" noChangeArrowheads="1"/>
          </p:cNvSpPr>
          <p:nvPr>
            <p:ph type="title"/>
          </p:nvPr>
        </p:nvSpPr>
        <p:spPr>
          <a:xfrm>
            <a:off x="685800" y="228600"/>
            <a:ext cx="7772400" cy="823913"/>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0" cap="none" spc="0" normalizeH="0" baseline="0" noProof="0">
                <a:ln>
                  <a:noFill/>
                </a:ln>
                <a:solidFill>
                  <a:schemeClr val="tx2"/>
                </a:solidFill>
                <a:effectLst>
                  <a:outerShdw blurRad="38100" dist="38100" dir="2700000" algn="tl">
                    <a:srgbClr val="000000"/>
                  </a:outerShdw>
                </a:effectLst>
                <a:uLnTx/>
                <a:uFillTx/>
                <a:ea typeface="+mj-ea"/>
                <a:cs typeface="Arial" panose="020B0604020202020204" pitchFamily="34" charset="0"/>
              </a:rPr>
              <a:t>Coomassie Brilliant Blue</a:t>
            </a:r>
            <a:r>
              <a:rPr kumimoji="1" lang="en-US" altLang="zh-CN" sz="3200" b="0" i="0" u="none" strike="noStrike" kern="0" cap="none" spc="0" normalizeH="0" baseline="0" noProof="0">
                <a:ln>
                  <a:noFill/>
                </a:ln>
                <a:solidFill>
                  <a:schemeClr val="tx2"/>
                </a:solidFill>
                <a:effectLst>
                  <a:outerShdw blurRad="38100" dist="38100" dir="2700000" algn="tl">
                    <a:srgbClr val="000000"/>
                  </a:outerShdw>
                </a:effectLst>
                <a:uLnTx/>
                <a:uFillTx/>
                <a:ea typeface="+mj-ea"/>
                <a:cs typeface="Arial" panose="020B0604020202020204" pitchFamily="34" charset="0"/>
              </a:rPr>
              <a:t> </a:t>
            </a:r>
            <a:r>
              <a:rPr kumimoji="1" lang="en-US" altLang="zh-CN" sz="3200" b="1" i="0" u="none" strike="noStrike" kern="0" cap="none" spc="0" normalizeH="0" baseline="0" noProof="0">
                <a:ln>
                  <a:noFill/>
                </a:ln>
                <a:solidFill>
                  <a:schemeClr val="tx2"/>
                </a:solidFill>
                <a:effectLst>
                  <a:outerShdw blurRad="38100" dist="38100" dir="2700000" algn="tl">
                    <a:srgbClr val="000000"/>
                  </a:outerShdw>
                </a:effectLst>
                <a:uLnTx/>
                <a:uFillTx/>
                <a:ea typeface="+mj-ea"/>
                <a:cs typeface="Arial" panose="020B0604020202020204" pitchFamily="34" charset="0"/>
              </a:rPr>
              <a:t>Stain</a:t>
            </a:r>
          </a:p>
        </p:txBody>
      </p:sp>
      <p:sp>
        <p:nvSpPr>
          <p:cNvPr id="1353731" name="Rectangle 3"/>
          <p:cNvSpPr>
            <a:spLocks noGrp="1" noChangeArrowheads="1"/>
          </p:cNvSpPr>
          <p:nvPr>
            <p:ph idx="1"/>
          </p:nvPr>
        </p:nvSpPr>
        <p:spPr>
          <a:xfrm>
            <a:off x="595313" y="1635125"/>
            <a:ext cx="7772400" cy="475456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R-250 &amp; G-250</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Procedure</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Fix(</a:t>
            </a: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rPr>
              <a:t>50% ethanol, 10% acetic acid, 30min) </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sym typeface="Wingdings" panose="05000000000000000000" pitchFamily="2" charset="2"/>
              </a:rPr>
              <a:t>Stain(</a:t>
            </a: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sym typeface="Wingdings" panose="05000000000000000000" pitchFamily="2" charset="2"/>
              </a:rPr>
              <a:t>0.1% Coomassie blue R350, 20% methanol, 10% (v/v) acetic acid;  2hr) </a:t>
            </a: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sym typeface="Wingdings" panose="05000000000000000000" pitchFamily="2" charset="2"/>
              </a:rPr>
              <a:t> </a:t>
            </a:r>
            <a:endPar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sym typeface="Wingdings" panose="05000000000000000000" pitchFamily="2" charset="2"/>
            </a:endParaRP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sym typeface="Wingdings" panose="05000000000000000000" pitchFamily="2" charset="2"/>
              </a:rPr>
              <a:t>Destain(</a:t>
            </a: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sym typeface="Wingdings" panose="05000000000000000000" pitchFamily="2" charset="2"/>
              </a:rPr>
              <a:t>20% methanol, 10% (v/v) acetic acid;  2hr) </a:t>
            </a:r>
            <a:endPar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sym typeface="Wingdings" panose="05000000000000000000" pitchFamily="2" charset="2"/>
            </a:endParaRP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sym typeface="Wingdings" panose="05000000000000000000" pitchFamily="2" charset="2"/>
              </a:rPr>
              <a:t>Store(</a:t>
            </a: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sym typeface="Wingdings" panose="05000000000000000000" pitchFamily="2" charset="2"/>
              </a:rPr>
              <a:t>acetic acid is 5%)</a:t>
            </a:r>
            <a:endPar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Resolution</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30ng-100 ng </a:t>
            </a:r>
          </a:p>
        </p:txBody>
      </p:sp>
      <p:grpSp>
        <p:nvGrpSpPr>
          <p:cNvPr id="80899" name="Group 4"/>
          <p:cNvGrpSpPr/>
          <p:nvPr/>
        </p:nvGrpSpPr>
        <p:grpSpPr>
          <a:xfrm>
            <a:off x="4141788" y="827088"/>
            <a:ext cx="4822825" cy="1738312"/>
            <a:chOff x="405" y="2541"/>
            <a:chExt cx="3789" cy="1472"/>
          </a:xfrm>
        </p:grpSpPr>
        <p:grpSp>
          <p:nvGrpSpPr>
            <p:cNvPr id="80900" name="Group 5"/>
            <p:cNvGrpSpPr/>
            <p:nvPr/>
          </p:nvGrpSpPr>
          <p:grpSpPr>
            <a:xfrm>
              <a:off x="2048" y="3086"/>
              <a:ext cx="368" cy="416"/>
              <a:chOff x="2048" y="3086"/>
              <a:chExt cx="368" cy="416"/>
            </a:xfrm>
          </p:grpSpPr>
          <p:sp>
            <p:nvSpPr>
              <p:cNvPr id="50245" name="AutoShape 6"/>
              <p:cNvSpPr/>
              <p:nvPr/>
            </p:nvSpPr>
            <p:spPr>
              <a:xfrm rot="-5400000" flipH="1">
                <a:off x="2024" y="3110"/>
                <a:ext cx="416" cy="368"/>
              </a:xfrm>
              <a:prstGeom prst="hexagon">
                <a:avLst>
                  <a:gd name="adj" fmla="val 28255"/>
                  <a:gd name="vf" fmla="val 115470"/>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80902" name="Freeform 7"/>
              <p:cNvSpPr/>
              <p:nvPr/>
            </p:nvSpPr>
            <p:spPr>
              <a:xfrm>
                <a:off x="2232" y="3366"/>
                <a:ext cx="145" cy="97"/>
              </a:xfrm>
              <a:custGeom>
                <a:avLst/>
                <a:gdLst/>
                <a:ahLst/>
                <a:cxnLst>
                  <a:cxn ang="0">
                    <a:pos x="144" y="0"/>
                  </a:cxn>
                  <a:cxn ang="0">
                    <a:pos x="0" y="96"/>
                  </a:cxn>
                </a:cxnLst>
                <a:rect l="0" t="0" r="0" b="0"/>
                <a:pathLst>
                  <a:path w="145" h="97">
                    <a:moveTo>
                      <a:pt x="144" y="0"/>
                    </a:moveTo>
                    <a:lnTo>
                      <a:pt x="0" y="96"/>
                    </a:lnTo>
                  </a:path>
                </a:pathLst>
              </a:custGeom>
              <a:noFill/>
              <a:ln w="12700" cap="rnd" cmpd="sng">
                <a:solidFill>
                  <a:schemeClr val="tx1"/>
                </a:solidFill>
                <a:prstDash val="solid"/>
                <a:round/>
                <a:headEnd type="none" w="med" len="med"/>
                <a:tailEnd type="none" w="med" len="med"/>
              </a:ln>
            </p:spPr>
            <p:txBody>
              <a:bodyPr/>
              <a:lstStyle/>
              <a:p>
                <a:endParaRPr lang="zh-CN" altLang="en-US"/>
              </a:p>
            </p:txBody>
          </p:sp>
          <p:sp>
            <p:nvSpPr>
              <p:cNvPr id="80903" name="Freeform 8"/>
              <p:cNvSpPr/>
              <p:nvPr/>
            </p:nvSpPr>
            <p:spPr>
              <a:xfrm>
                <a:off x="2232" y="3126"/>
                <a:ext cx="145" cy="97"/>
              </a:xfrm>
              <a:custGeom>
                <a:avLst/>
                <a:gdLst/>
                <a:ahLst/>
                <a:cxnLst>
                  <a:cxn ang="0">
                    <a:pos x="144" y="96"/>
                  </a:cxn>
                  <a:cxn ang="0">
                    <a:pos x="0" y="0"/>
                  </a:cxn>
                </a:cxnLst>
                <a:rect l="0" t="0" r="0" b="0"/>
                <a:pathLst>
                  <a:path w="145" h="97">
                    <a:moveTo>
                      <a:pt x="144" y="96"/>
                    </a:moveTo>
                    <a:lnTo>
                      <a:pt x="0" y="0"/>
                    </a:lnTo>
                  </a:path>
                </a:pathLst>
              </a:custGeom>
              <a:noFill/>
              <a:ln w="12700" cap="rnd" cmpd="sng">
                <a:solidFill>
                  <a:schemeClr val="tx1"/>
                </a:solidFill>
                <a:prstDash val="solid"/>
                <a:round/>
                <a:headEnd type="none" w="med" len="med"/>
                <a:tailEnd type="none" w="med" len="med"/>
              </a:ln>
            </p:spPr>
            <p:txBody>
              <a:bodyPr/>
              <a:lstStyle/>
              <a:p>
                <a:endParaRPr lang="zh-CN" altLang="en-US"/>
              </a:p>
            </p:txBody>
          </p:sp>
          <p:sp>
            <p:nvSpPr>
              <p:cNvPr id="80904" name="Line 9"/>
              <p:cNvSpPr/>
              <p:nvPr/>
            </p:nvSpPr>
            <p:spPr>
              <a:xfrm>
                <a:off x="2088" y="3226"/>
                <a:ext cx="0" cy="136"/>
              </a:xfrm>
              <a:prstGeom prst="line">
                <a:avLst/>
              </a:prstGeom>
              <a:ln w="12700" cap="flat" cmpd="sng">
                <a:solidFill>
                  <a:schemeClr val="tx1"/>
                </a:solidFill>
                <a:prstDash val="solid"/>
                <a:round/>
                <a:headEnd type="none" w="med" len="med"/>
                <a:tailEnd type="none" w="med" len="med"/>
              </a:ln>
            </p:spPr>
          </p:sp>
        </p:grpSp>
        <p:grpSp>
          <p:nvGrpSpPr>
            <p:cNvPr id="80905" name="Group 10"/>
            <p:cNvGrpSpPr/>
            <p:nvPr/>
          </p:nvGrpSpPr>
          <p:grpSpPr>
            <a:xfrm>
              <a:off x="1640" y="2678"/>
              <a:ext cx="416" cy="368"/>
              <a:chOff x="1640" y="2678"/>
              <a:chExt cx="416" cy="368"/>
            </a:xfrm>
          </p:grpSpPr>
          <p:sp>
            <p:nvSpPr>
              <p:cNvPr id="50241" name="AutoShape 11"/>
              <p:cNvSpPr/>
              <p:nvPr/>
            </p:nvSpPr>
            <p:spPr>
              <a:xfrm>
                <a:off x="1640" y="2678"/>
                <a:ext cx="416" cy="368"/>
              </a:xfrm>
              <a:prstGeom prst="hexagon">
                <a:avLst>
                  <a:gd name="adj" fmla="val 28255"/>
                  <a:gd name="vf" fmla="val 115470"/>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80907" name="Freeform 12"/>
              <p:cNvSpPr/>
              <p:nvPr/>
            </p:nvSpPr>
            <p:spPr>
              <a:xfrm>
                <a:off x="1920" y="2718"/>
                <a:ext cx="97" cy="145"/>
              </a:xfrm>
              <a:custGeom>
                <a:avLst/>
                <a:gdLst/>
                <a:ahLst/>
                <a:cxnLst>
                  <a:cxn ang="0">
                    <a:pos x="0" y="0"/>
                  </a:cxn>
                  <a:cxn ang="0">
                    <a:pos x="96" y="144"/>
                  </a:cxn>
                </a:cxnLst>
                <a:rect l="0" t="0" r="0" b="0"/>
                <a:pathLst>
                  <a:path w="97" h="145">
                    <a:moveTo>
                      <a:pt x="0" y="0"/>
                    </a:moveTo>
                    <a:lnTo>
                      <a:pt x="96" y="144"/>
                    </a:lnTo>
                  </a:path>
                </a:pathLst>
              </a:custGeom>
              <a:noFill/>
              <a:ln w="12700" cap="rnd" cmpd="sng">
                <a:solidFill>
                  <a:schemeClr val="tx1"/>
                </a:solidFill>
                <a:prstDash val="solid"/>
                <a:round/>
                <a:headEnd type="none" w="med" len="med"/>
                <a:tailEnd type="none" w="med" len="med"/>
              </a:ln>
            </p:spPr>
            <p:txBody>
              <a:bodyPr/>
              <a:lstStyle/>
              <a:p>
                <a:endParaRPr lang="zh-CN" altLang="en-US"/>
              </a:p>
            </p:txBody>
          </p:sp>
          <p:sp>
            <p:nvSpPr>
              <p:cNvPr id="80908" name="Freeform 13"/>
              <p:cNvSpPr/>
              <p:nvPr/>
            </p:nvSpPr>
            <p:spPr>
              <a:xfrm>
                <a:off x="1680" y="2718"/>
                <a:ext cx="97" cy="145"/>
              </a:xfrm>
              <a:custGeom>
                <a:avLst/>
                <a:gdLst/>
                <a:ahLst/>
                <a:cxnLst>
                  <a:cxn ang="0">
                    <a:pos x="96" y="0"/>
                  </a:cxn>
                  <a:cxn ang="0">
                    <a:pos x="0" y="144"/>
                  </a:cxn>
                </a:cxnLst>
                <a:rect l="0" t="0" r="0" b="0"/>
                <a:pathLst>
                  <a:path w="97" h="145">
                    <a:moveTo>
                      <a:pt x="96" y="0"/>
                    </a:moveTo>
                    <a:lnTo>
                      <a:pt x="0" y="144"/>
                    </a:lnTo>
                  </a:path>
                </a:pathLst>
              </a:custGeom>
              <a:noFill/>
              <a:ln w="12700" cap="rnd" cmpd="sng">
                <a:solidFill>
                  <a:schemeClr val="tx1"/>
                </a:solidFill>
                <a:prstDash val="solid"/>
                <a:round/>
                <a:headEnd type="none" w="med" len="med"/>
                <a:tailEnd type="none" w="med" len="med"/>
              </a:ln>
            </p:spPr>
            <p:txBody>
              <a:bodyPr/>
              <a:lstStyle/>
              <a:p>
                <a:endParaRPr lang="zh-CN" altLang="en-US"/>
              </a:p>
            </p:txBody>
          </p:sp>
          <p:sp>
            <p:nvSpPr>
              <p:cNvPr id="80909" name="Line 14"/>
              <p:cNvSpPr/>
              <p:nvPr/>
            </p:nvSpPr>
            <p:spPr>
              <a:xfrm>
                <a:off x="1780" y="3006"/>
                <a:ext cx="136" cy="0"/>
              </a:xfrm>
              <a:prstGeom prst="line">
                <a:avLst/>
              </a:prstGeom>
              <a:ln w="12700" cap="flat" cmpd="sng">
                <a:solidFill>
                  <a:schemeClr val="tx1"/>
                </a:solidFill>
                <a:prstDash val="solid"/>
                <a:round/>
                <a:headEnd type="none" w="med" len="med"/>
                <a:tailEnd type="none" w="med" len="med"/>
              </a:ln>
            </p:spPr>
          </p:sp>
        </p:grpSp>
        <p:grpSp>
          <p:nvGrpSpPr>
            <p:cNvPr id="80910" name="Group 15"/>
            <p:cNvGrpSpPr/>
            <p:nvPr/>
          </p:nvGrpSpPr>
          <p:grpSpPr>
            <a:xfrm>
              <a:off x="2456" y="2678"/>
              <a:ext cx="416" cy="368"/>
              <a:chOff x="2456" y="2678"/>
              <a:chExt cx="416" cy="368"/>
            </a:xfrm>
          </p:grpSpPr>
          <p:sp>
            <p:nvSpPr>
              <p:cNvPr id="50237" name="AutoShape 16"/>
              <p:cNvSpPr/>
              <p:nvPr/>
            </p:nvSpPr>
            <p:spPr>
              <a:xfrm>
                <a:off x="2456" y="2678"/>
                <a:ext cx="416" cy="368"/>
              </a:xfrm>
              <a:prstGeom prst="hexagon">
                <a:avLst>
                  <a:gd name="adj" fmla="val 28255"/>
                  <a:gd name="vf" fmla="val 115470"/>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80912" name="Freeform 17"/>
              <p:cNvSpPr/>
              <p:nvPr/>
            </p:nvSpPr>
            <p:spPr>
              <a:xfrm>
                <a:off x="2736" y="2718"/>
                <a:ext cx="97" cy="145"/>
              </a:xfrm>
              <a:custGeom>
                <a:avLst/>
                <a:gdLst/>
                <a:ahLst/>
                <a:cxnLst>
                  <a:cxn ang="0">
                    <a:pos x="0" y="0"/>
                  </a:cxn>
                  <a:cxn ang="0">
                    <a:pos x="96" y="144"/>
                  </a:cxn>
                </a:cxnLst>
                <a:rect l="0" t="0" r="0" b="0"/>
                <a:pathLst>
                  <a:path w="97" h="145">
                    <a:moveTo>
                      <a:pt x="0" y="0"/>
                    </a:moveTo>
                    <a:lnTo>
                      <a:pt x="96" y="144"/>
                    </a:lnTo>
                  </a:path>
                </a:pathLst>
              </a:custGeom>
              <a:noFill/>
              <a:ln w="12700" cap="rnd" cmpd="sng">
                <a:solidFill>
                  <a:schemeClr val="tx1"/>
                </a:solidFill>
                <a:prstDash val="solid"/>
                <a:round/>
                <a:headEnd type="none" w="med" len="med"/>
                <a:tailEnd type="none" w="med" len="med"/>
              </a:ln>
            </p:spPr>
            <p:txBody>
              <a:bodyPr/>
              <a:lstStyle/>
              <a:p>
                <a:endParaRPr lang="zh-CN" altLang="en-US"/>
              </a:p>
            </p:txBody>
          </p:sp>
          <p:sp>
            <p:nvSpPr>
              <p:cNvPr id="80913" name="Freeform 18"/>
              <p:cNvSpPr/>
              <p:nvPr/>
            </p:nvSpPr>
            <p:spPr>
              <a:xfrm>
                <a:off x="2496" y="2718"/>
                <a:ext cx="97" cy="145"/>
              </a:xfrm>
              <a:custGeom>
                <a:avLst/>
                <a:gdLst/>
                <a:ahLst/>
                <a:cxnLst>
                  <a:cxn ang="0">
                    <a:pos x="96" y="0"/>
                  </a:cxn>
                  <a:cxn ang="0">
                    <a:pos x="0" y="144"/>
                  </a:cxn>
                </a:cxnLst>
                <a:rect l="0" t="0" r="0" b="0"/>
                <a:pathLst>
                  <a:path w="97" h="145">
                    <a:moveTo>
                      <a:pt x="96" y="0"/>
                    </a:moveTo>
                    <a:lnTo>
                      <a:pt x="0" y="144"/>
                    </a:lnTo>
                  </a:path>
                </a:pathLst>
              </a:custGeom>
              <a:noFill/>
              <a:ln w="12700" cap="rnd" cmpd="sng">
                <a:solidFill>
                  <a:schemeClr val="tx1"/>
                </a:solidFill>
                <a:prstDash val="solid"/>
                <a:round/>
                <a:headEnd type="none" w="med" len="med"/>
                <a:tailEnd type="none" w="med" len="med"/>
              </a:ln>
            </p:spPr>
            <p:txBody>
              <a:bodyPr/>
              <a:lstStyle/>
              <a:p>
                <a:endParaRPr lang="zh-CN" altLang="en-US"/>
              </a:p>
            </p:txBody>
          </p:sp>
          <p:sp>
            <p:nvSpPr>
              <p:cNvPr id="80914" name="Line 19"/>
              <p:cNvSpPr/>
              <p:nvPr/>
            </p:nvSpPr>
            <p:spPr>
              <a:xfrm>
                <a:off x="2596" y="3006"/>
                <a:ext cx="136" cy="0"/>
              </a:xfrm>
              <a:prstGeom prst="line">
                <a:avLst/>
              </a:prstGeom>
              <a:ln w="12700" cap="flat" cmpd="sng">
                <a:solidFill>
                  <a:schemeClr val="tx1"/>
                </a:solidFill>
                <a:prstDash val="solid"/>
                <a:round/>
                <a:headEnd type="none" w="med" len="med"/>
                <a:tailEnd type="none" w="med" len="med"/>
              </a:ln>
            </p:spPr>
          </p:sp>
        </p:grpSp>
        <p:grpSp>
          <p:nvGrpSpPr>
            <p:cNvPr id="80915" name="Group 20"/>
            <p:cNvGrpSpPr/>
            <p:nvPr/>
          </p:nvGrpSpPr>
          <p:grpSpPr>
            <a:xfrm>
              <a:off x="3512" y="2678"/>
              <a:ext cx="416" cy="368"/>
              <a:chOff x="3512" y="2678"/>
              <a:chExt cx="416" cy="368"/>
            </a:xfrm>
          </p:grpSpPr>
          <p:sp>
            <p:nvSpPr>
              <p:cNvPr id="50233" name="AutoShape 21"/>
              <p:cNvSpPr/>
              <p:nvPr/>
            </p:nvSpPr>
            <p:spPr>
              <a:xfrm>
                <a:off x="3512" y="2678"/>
                <a:ext cx="416" cy="368"/>
              </a:xfrm>
              <a:prstGeom prst="hexagon">
                <a:avLst>
                  <a:gd name="adj" fmla="val 28255"/>
                  <a:gd name="vf" fmla="val 115470"/>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80917" name="Freeform 22"/>
              <p:cNvSpPr/>
              <p:nvPr/>
            </p:nvSpPr>
            <p:spPr>
              <a:xfrm>
                <a:off x="3792" y="2718"/>
                <a:ext cx="97" cy="145"/>
              </a:xfrm>
              <a:custGeom>
                <a:avLst/>
                <a:gdLst/>
                <a:ahLst/>
                <a:cxnLst>
                  <a:cxn ang="0">
                    <a:pos x="0" y="0"/>
                  </a:cxn>
                  <a:cxn ang="0">
                    <a:pos x="96" y="144"/>
                  </a:cxn>
                </a:cxnLst>
                <a:rect l="0" t="0" r="0" b="0"/>
                <a:pathLst>
                  <a:path w="97" h="145">
                    <a:moveTo>
                      <a:pt x="0" y="0"/>
                    </a:moveTo>
                    <a:lnTo>
                      <a:pt x="96" y="144"/>
                    </a:lnTo>
                  </a:path>
                </a:pathLst>
              </a:custGeom>
              <a:noFill/>
              <a:ln w="12700" cap="rnd" cmpd="sng">
                <a:solidFill>
                  <a:schemeClr val="tx1"/>
                </a:solidFill>
                <a:prstDash val="solid"/>
                <a:round/>
                <a:headEnd type="none" w="med" len="med"/>
                <a:tailEnd type="none" w="med" len="med"/>
              </a:ln>
            </p:spPr>
            <p:txBody>
              <a:bodyPr/>
              <a:lstStyle/>
              <a:p>
                <a:endParaRPr lang="zh-CN" altLang="en-US"/>
              </a:p>
            </p:txBody>
          </p:sp>
          <p:sp>
            <p:nvSpPr>
              <p:cNvPr id="80918" name="Freeform 23"/>
              <p:cNvSpPr/>
              <p:nvPr/>
            </p:nvSpPr>
            <p:spPr>
              <a:xfrm>
                <a:off x="3552" y="2718"/>
                <a:ext cx="97" cy="145"/>
              </a:xfrm>
              <a:custGeom>
                <a:avLst/>
                <a:gdLst/>
                <a:ahLst/>
                <a:cxnLst>
                  <a:cxn ang="0">
                    <a:pos x="96" y="0"/>
                  </a:cxn>
                  <a:cxn ang="0">
                    <a:pos x="0" y="144"/>
                  </a:cxn>
                </a:cxnLst>
                <a:rect l="0" t="0" r="0" b="0"/>
                <a:pathLst>
                  <a:path w="97" h="145">
                    <a:moveTo>
                      <a:pt x="96" y="0"/>
                    </a:moveTo>
                    <a:lnTo>
                      <a:pt x="0" y="144"/>
                    </a:lnTo>
                  </a:path>
                </a:pathLst>
              </a:custGeom>
              <a:noFill/>
              <a:ln w="12700" cap="rnd" cmpd="sng">
                <a:solidFill>
                  <a:schemeClr val="tx1"/>
                </a:solidFill>
                <a:prstDash val="solid"/>
                <a:round/>
                <a:headEnd type="none" w="med" len="med"/>
                <a:tailEnd type="none" w="med" len="med"/>
              </a:ln>
            </p:spPr>
            <p:txBody>
              <a:bodyPr/>
              <a:lstStyle/>
              <a:p>
                <a:endParaRPr lang="zh-CN" altLang="en-US"/>
              </a:p>
            </p:txBody>
          </p:sp>
          <p:sp>
            <p:nvSpPr>
              <p:cNvPr id="80919" name="Line 24"/>
              <p:cNvSpPr/>
              <p:nvPr/>
            </p:nvSpPr>
            <p:spPr>
              <a:xfrm>
                <a:off x="3652" y="3006"/>
                <a:ext cx="136" cy="0"/>
              </a:xfrm>
              <a:prstGeom prst="line">
                <a:avLst/>
              </a:prstGeom>
              <a:ln w="12700" cap="flat" cmpd="sng">
                <a:solidFill>
                  <a:schemeClr val="tx1"/>
                </a:solidFill>
                <a:prstDash val="solid"/>
                <a:round/>
                <a:headEnd type="none" w="med" len="med"/>
                <a:tailEnd type="none" w="med" len="med"/>
              </a:ln>
            </p:spPr>
          </p:sp>
        </p:grpSp>
        <p:grpSp>
          <p:nvGrpSpPr>
            <p:cNvPr id="80920" name="Group 25"/>
            <p:cNvGrpSpPr/>
            <p:nvPr/>
          </p:nvGrpSpPr>
          <p:grpSpPr>
            <a:xfrm>
              <a:off x="632" y="2678"/>
              <a:ext cx="416" cy="368"/>
              <a:chOff x="632" y="2678"/>
              <a:chExt cx="416" cy="368"/>
            </a:xfrm>
          </p:grpSpPr>
          <p:sp>
            <p:nvSpPr>
              <p:cNvPr id="50229" name="AutoShape 26"/>
              <p:cNvSpPr/>
              <p:nvPr/>
            </p:nvSpPr>
            <p:spPr>
              <a:xfrm>
                <a:off x="632" y="2678"/>
                <a:ext cx="416" cy="368"/>
              </a:xfrm>
              <a:prstGeom prst="hexagon">
                <a:avLst>
                  <a:gd name="adj" fmla="val 28255"/>
                  <a:gd name="vf" fmla="val 115470"/>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80922" name="Freeform 27"/>
              <p:cNvSpPr/>
              <p:nvPr/>
            </p:nvSpPr>
            <p:spPr>
              <a:xfrm>
                <a:off x="912" y="2718"/>
                <a:ext cx="97" cy="145"/>
              </a:xfrm>
              <a:custGeom>
                <a:avLst/>
                <a:gdLst/>
                <a:ahLst/>
                <a:cxnLst>
                  <a:cxn ang="0">
                    <a:pos x="0" y="0"/>
                  </a:cxn>
                  <a:cxn ang="0">
                    <a:pos x="96" y="144"/>
                  </a:cxn>
                </a:cxnLst>
                <a:rect l="0" t="0" r="0" b="0"/>
                <a:pathLst>
                  <a:path w="97" h="145">
                    <a:moveTo>
                      <a:pt x="0" y="0"/>
                    </a:moveTo>
                    <a:lnTo>
                      <a:pt x="96" y="144"/>
                    </a:lnTo>
                  </a:path>
                </a:pathLst>
              </a:custGeom>
              <a:noFill/>
              <a:ln w="12700" cap="rnd" cmpd="sng">
                <a:solidFill>
                  <a:schemeClr val="tx1"/>
                </a:solidFill>
                <a:prstDash val="solid"/>
                <a:round/>
                <a:headEnd type="none" w="med" len="med"/>
                <a:tailEnd type="none" w="med" len="med"/>
              </a:ln>
            </p:spPr>
            <p:txBody>
              <a:bodyPr/>
              <a:lstStyle/>
              <a:p>
                <a:endParaRPr lang="zh-CN" altLang="en-US"/>
              </a:p>
            </p:txBody>
          </p:sp>
          <p:sp>
            <p:nvSpPr>
              <p:cNvPr id="80923" name="Freeform 28"/>
              <p:cNvSpPr/>
              <p:nvPr/>
            </p:nvSpPr>
            <p:spPr>
              <a:xfrm>
                <a:off x="672" y="2718"/>
                <a:ext cx="97" cy="145"/>
              </a:xfrm>
              <a:custGeom>
                <a:avLst/>
                <a:gdLst/>
                <a:ahLst/>
                <a:cxnLst>
                  <a:cxn ang="0">
                    <a:pos x="96" y="0"/>
                  </a:cxn>
                  <a:cxn ang="0">
                    <a:pos x="0" y="144"/>
                  </a:cxn>
                </a:cxnLst>
                <a:rect l="0" t="0" r="0" b="0"/>
                <a:pathLst>
                  <a:path w="97" h="145">
                    <a:moveTo>
                      <a:pt x="96" y="0"/>
                    </a:moveTo>
                    <a:lnTo>
                      <a:pt x="0" y="144"/>
                    </a:lnTo>
                  </a:path>
                </a:pathLst>
              </a:custGeom>
              <a:noFill/>
              <a:ln w="12700" cap="rnd" cmpd="sng">
                <a:solidFill>
                  <a:schemeClr val="tx1"/>
                </a:solidFill>
                <a:prstDash val="solid"/>
                <a:round/>
                <a:headEnd type="none" w="med" len="med"/>
                <a:tailEnd type="none" w="med" len="med"/>
              </a:ln>
            </p:spPr>
            <p:txBody>
              <a:bodyPr/>
              <a:lstStyle/>
              <a:p>
                <a:endParaRPr lang="zh-CN" altLang="en-US"/>
              </a:p>
            </p:txBody>
          </p:sp>
          <p:sp>
            <p:nvSpPr>
              <p:cNvPr id="80924" name="Line 29"/>
              <p:cNvSpPr/>
              <p:nvPr/>
            </p:nvSpPr>
            <p:spPr>
              <a:xfrm>
                <a:off x="772" y="3006"/>
                <a:ext cx="136" cy="0"/>
              </a:xfrm>
              <a:prstGeom prst="line">
                <a:avLst/>
              </a:prstGeom>
              <a:ln w="12700" cap="flat" cmpd="sng">
                <a:solidFill>
                  <a:schemeClr val="tx1"/>
                </a:solidFill>
                <a:prstDash val="solid"/>
                <a:round/>
                <a:headEnd type="none" w="med" len="med"/>
                <a:tailEnd type="none" w="med" len="med"/>
              </a:ln>
            </p:spPr>
          </p:sp>
        </p:grpSp>
        <p:sp>
          <p:nvSpPr>
            <p:cNvPr id="50187" name="Rectangle 30"/>
            <p:cNvSpPr/>
            <p:nvPr/>
          </p:nvSpPr>
          <p:spPr>
            <a:xfrm>
              <a:off x="1095" y="2782"/>
              <a:ext cx="600" cy="25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400" b="1" strike="noStrike" noProof="1">
                  <a:latin typeface="Arial" panose="020B0604020202020204" pitchFamily="34" charset="0"/>
                  <a:ea typeface="+mn-ea"/>
                  <a:cs typeface="+mn-cs"/>
                </a:rPr>
                <a:t>CH    N</a:t>
              </a:r>
              <a:endParaRPr lang="en-US" altLang="zh-CN" sz="1400" b="1" strike="noStrike" noProof="1">
                <a:latin typeface="Arial" panose="020B0604020202020204" pitchFamily="34" charset="0"/>
              </a:endParaRPr>
            </a:p>
          </p:txBody>
        </p:sp>
        <p:sp>
          <p:nvSpPr>
            <p:cNvPr id="50188" name="Rectangle 31"/>
            <p:cNvSpPr/>
            <p:nvPr/>
          </p:nvSpPr>
          <p:spPr>
            <a:xfrm>
              <a:off x="2151" y="2782"/>
              <a:ext cx="243" cy="25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400" b="1" strike="noStrike" noProof="1">
                  <a:latin typeface="Arial" panose="020B0604020202020204" pitchFamily="34" charset="0"/>
                  <a:ea typeface="+mn-ea"/>
                  <a:cs typeface="+mn-cs"/>
                </a:rPr>
                <a:t>C</a:t>
              </a:r>
              <a:endParaRPr lang="en-US" altLang="zh-CN" sz="1400" b="1" strike="noStrike" noProof="1">
                <a:latin typeface="Arial" panose="020B0604020202020204" pitchFamily="34" charset="0"/>
              </a:endParaRPr>
            </a:p>
          </p:txBody>
        </p:sp>
        <p:sp>
          <p:nvSpPr>
            <p:cNvPr id="50189" name="Rectangle 32"/>
            <p:cNvSpPr/>
            <p:nvPr/>
          </p:nvSpPr>
          <p:spPr>
            <a:xfrm>
              <a:off x="2967" y="2782"/>
              <a:ext cx="638" cy="25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400" b="1" strike="noStrike" noProof="1">
                  <a:latin typeface="Arial" panose="020B0604020202020204" pitchFamily="34" charset="0"/>
                  <a:ea typeface="+mn-ea"/>
                  <a:cs typeface="+mn-cs"/>
                </a:rPr>
                <a:t>N    CH </a:t>
              </a:r>
              <a:endParaRPr lang="en-US" altLang="zh-CN" sz="1400" b="1" strike="noStrike" noProof="1">
                <a:latin typeface="Arial" panose="020B0604020202020204" pitchFamily="34" charset="0"/>
              </a:endParaRPr>
            </a:p>
          </p:txBody>
        </p:sp>
        <p:sp>
          <p:nvSpPr>
            <p:cNvPr id="50190" name="Rectangle 33"/>
            <p:cNvSpPr/>
            <p:nvPr/>
          </p:nvSpPr>
          <p:spPr>
            <a:xfrm>
              <a:off x="2151" y="3598"/>
              <a:ext cx="243" cy="25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400" b="1" strike="noStrike" noProof="1">
                  <a:latin typeface="Arial" panose="020B0604020202020204" pitchFamily="34" charset="0"/>
                  <a:ea typeface="+mn-ea"/>
                  <a:cs typeface="+mn-cs"/>
                </a:rPr>
                <a:t>N</a:t>
              </a:r>
              <a:endParaRPr lang="en-US" altLang="zh-CN" sz="1400" b="1" strike="noStrike" noProof="1">
                <a:latin typeface="Arial" panose="020B0604020202020204" pitchFamily="34" charset="0"/>
              </a:endParaRPr>
            </a:p>
          </p:txBody>
        </p:sp>
        <p:sp>
          <p:nvSpPr>
            <p:cNvPr id="50191" name="Rectangle 34"/>
            <p:cNvSpPr/>
            <p:nvPr/>
          </p:nvSpPr>
          <p:spPr>
            <a:xfrm>
              <a:off x="2295" y="3741"/>
              <a:ext cx="421" cy="25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400" b="1" strike="noStrike" noProof="1">
                  <a:latin typeface="Arial" panose="020B0604020202020204" pitchFamily="34" charset="0"/>
                  <a:ea typeface="+mn-ea"/>
                  <a:cs typeface="+mn-cs"/>
                </a:rPr>
                <a:t>C  H</a:t>
              </a:r>
              <a:endParaRPr lang="en-US" altLang="zh-CN" sz="1400" b="1" strike="noStrike" noProof="1">
                <a:latin typeface="Arial" panose="020B0604020202020204" pitchFamily="34" charset="0"/>
              </a:endParaRPr>
            </a:p>
          </p:txBody>
        </p:sp>
        <p:sp>
          <p:nvSpPr>
            <p:cNvPr id="50192" name="Rectangle 35"/>
            <p:cNvSpPr/>
            <p:nvPr/>
          </p:nvSpPr>
          <p:spPr>
            <a:xfrm>
              <a:off x="1846" y="3741"/>
              <a:ext cx="421" cy="25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400" b="1" strike="noStrike" noProof="1">
                  <a:latin typeface="Arial" panose="020B0604020202020204" pitchFamily="34" charset="0"/>
                  <a:ea typeface="+mn-ea"/>
                  <a:cs typeface="+mn-cs"/>
                </a:rPr>
                <a:t>H  C</a:t>
              </a:r>
              <a:endParaRPr lang="en-US" altLang="zh-CN" sz="1400" b="1" strike="noStrike" noProof="1">
                <a:latin typeface="Arial" panose="020B0604020202020204" pitchFamily="34" charset="0"/>
              </a:endParaRPr>
            </a:p>
          </p:txBody>
        </p:sp>
        <p:sp>
          <p:nvSpPr>
            <p:cNvPr id="50193" name="Rectangle 36"/>
            <p:cNvSpPr/>
            <p:nvPr/>
          </p:nvSpPr>
          <p:spPr>
            <a:xfrm>
              <a:off x="2487" y="3116"/>
              <a:ext cx="344" cy="25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400" b="1" strike="noStrike" noProof="1">
                  <a:latin typeface="Arial" panose="020B0604020202020204" pitchFamily="34" charset="0"/>
                  <a:ea typeface="+mn-ea"/>
                  <a:cs typeface="+mn-cs"/>
                </a:rPr>
                <a:t>CH</a:t>
              </a:r>
              <a:endParaRPr lang="en-US" altLang="zh-CN" sz="1400" b="1" strike="noStrike" noProof="1">
                <a:latin typeface="Arial" panose="020B0604020202020204" pitchFamily="34" charset="0"/>
              </a:endParaRPr>
            </a:p>
          </p:txBody>
        </p:sp>
        <p:sp>
          <p:nvSpPr>
            <p:cNvPr id="50194" name="Rectangle 37"/>
            <p:cNvSpPr/>
            <p:nvPr/>
          </p:nvSpPr>
          <p:spPr>
            <a:xfrm>
              <a:off x="3849" y="3069"/>
              <a:ext cx="344" cy="25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400" b="1" strike="noStrike" noProof="1">
                  <a:latin typeface="Arial" panose="020B0604020202020204" pitchFamily="34" charset="0"/>
                  <a:ea typeface="+mn-ea"/>
                  <a:cs typeface="+mn-cs"/>
                </a:rPr>
                <a:t>SO</a:t>
              </a:r>
              <a:endParaRPr lang="en-US" altLang="zh-CN" sz="1400" b="1" strike="noStrike" noProof="1">
                <a:latin typeface="Arial" panose="020B0604020202020204" pitchFamily="34" charset="0"/>
              </a:endParaRPr>
            </a:p>
          </p:txBody>
        </p:sp>
        <p:sp>
          <p:nvSpPr>
            <p:cNvPr id="50195" name="Rectangle 38"/>
            <p:cNvSpPr/>
            <p:nvPr/>
          </p:nvSpPr>
          <p:spPr>
            <a:xfrm>
              <a:off x="405" y="3069"/>
              <a:ext cx="383" cy="25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400" b="1" strike="noStrike" noProof="1">
                  <a:latin typeface="Arial" panose="020B0604020202020204" pitchFamily="34" charset="0"/>
                  <a:ea typeface="+mn-ea"/>
                  <a:cs typeface="+mn-cs"/>
                </a:rPr>
                <a:t>O S</a:t>
              </a:r>
              <a:endParaRPr lang="en-US" altLang="zh-CN" sz="1400" b="1" strike="noStrike" noProof="1">
                <a:latin typeface="Arial" panose="020B0604020202020204" pitchFamily="34" charset="0"/>
              </a:endParaRPr>
            </a:p>
          </p:txBody>
        </p:sp>
        <p:sp>
          <p:nvSpPr>
            <p:cNvPr id="50196" name="Rectangle 39"/>
            <p:cNvSpPr/>
            <p:nvPr/>
          </p:nvSpPr>
          <p:spPr>
            <a:xfrm>
              <a:off x="1383" y="2541"/>
              <a:ext cx="383" cy="25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400" b="1" strike="noStrike" noProof="1">
                  <a:latin typeface="Arial" panose="020B0604020202020204" pitchFamily="34" charset="0"/>
                  <a:ea typeface="+mn-ea"/>
                  <a:cs typeface="+mn-cs"/>
                </a:rPr>
                <a:t>C H</a:t>
              </a:r>
              <a:endParaRPr lang="en-US" altLang="zh-CN" sz="1400" b="1" strike="noStrike" noProof="1">
                <a:latin typeface="Arial" panose="020B0604020202020204" pitchFamily="34" charset="0"/>
              </a:endParaRPr>
            </a:p>
          </p:txBody>
        </p:sp>
        <p:sp>
          <p:nvSpPr>
            <p:cNvPr id="50197" name="Rectangle 40"/>
            <p:cNvSpPr/>
            <p:nvPr/>
          </p:nvSpPr>
          <p:spPr>
            <a:xfrm>
              <a:off x="2967" y="2541"/>
              <a:ext cx="383" cy="25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400" b="1" strike="noStrike" noProof="1">
                  <a:latin typeface="Arial" panose="020B0604020202020204" pitchFamily="34" charset="0"/>
                  <a:ea typeface="+mn-ea"/>
                  <a:cs typeface="+mn-cs"/>
                </a:rPr>
                <a:t>C H</a:t>
              </a:r>
              <a:endParaRPr lang="en-US" altLang="zh-CN" sz="1400" b="1" strike="noStrike" noProof="1">
                <a:latin typeface="Arial" panose="020B0604020202020204" pitchFamily="34" charset="0"/>
              </a:endParaRPr>
            </a:p>
          </p:txBody>
        </p:sp>
        <p:sp>
          <p:nvSpPr>
            <p:cNvPr id="80936" name="Line 41"/>
            <p:cNvSpPr/>
            <p:nvPr/>
          </p:nvSpPr>
          <p:spPr>
            <a:xfrm>
              <a:off x="1060" y="2862"/>
              <a:ext cx="88" cy="0"/>
            </a:xfrm>
            <a:prstGeom prst="line">
              <a:avLst/>
            </a:prstGeom>
            <a:ln w="12700" cap="flat" cmpd="sng">
              <a:solidFill>
                <a:schemeClr val="tx1"/>
              </a:solidFill>
              <a:prstDash val="solid"/>
              <a:round/>
              <a:headEnd type="none" w="med" len="med"/>
              <a:tailEnd type="none" w="med" len="med"/>
            </a:ln>
          </p:spPr>
        </p:sp>
        <p:sp>
          <p:nvSpPr>
            <p:cNvPr id="80937" name="Line 42"/>
            <p:cNvSpPr/>
            <p:nvPr/>
          </p:nvSpPr>
          <p:spPr>
            <a:xfrm>
              <a:off x="1540" y="2862"/>
              <a:ext cx="88" cy="0"/>
            </a:xfrm>
            <a:prstGeom prst="line">
              <a:avLst/>
            </a:prstGeom>
            <a:ln w="12700" cap="flat" cmpd="sng">
              <a:solidFill>
                <a:schemeClr val="tx1"/>
              </a:solidFill>
              <a:prstDash val="solid"/>
              <a:round/>
              <a:headEnd type="none" w="med" len="med"/>
              <a:tailEnd type="none" w="med" len="med"/>
            </a:ln>
          </p:spPr>
        </p:sp>
        <p:sp>
          <p:nvSpPr>
            <p:cNvPr id="80938" name="Line 43"/>
            <p:cNvSpPr/>
            <p:nvPr/>
          </p:nvSpPr>
          <p:spPr>
            <a:xfrm>
              <a:off x="2068" y="2862"/>
              <a:ext cx="88" cy="0"/>
            </a:xfrm>
            <a:prstGeom prst="line">
              <a:avLst/>
            </a:prstGeom>
            <a:ln w="12700" cap="flat" cmpd="sng">
              <a:solidFill>
                <a:schemeClr val="tx1"/>
              </a:solidFill>
              <a:prstDash val="solid"/>
              <a:round/>
              <a:headEnd type="none" w="med" len="med"/>
              <a:tailEnd type="none" w="med" len="med"/>
            </a:ln>
          </p:spPr>
        </p:sp>
        <p:sp>
          <p:nvSpPr>
            <p:cNvPr id="80939" name="Line 44"/>
            <p:cNvSpPr/>
            <p:nvPr/>
          </p:nvSpPr>
          <p:spPr>
            <a:xfrm>
              <a:off x="1348" y="2862"/>
              <a:ext cx="88" cy="0"/>
            </a:xfrm>
            <a:prstGeom prst="line">
              <a:avLst/>
            </a:prstGeom>
            <a:ln w="12700" cap="flat" cmpd="sng">
              <a:solidFill>
                <a:schemeClr val="tx1"/>
              </a:solidFill>
              <a:prstDash val="solid"/>
              <a:round/>
              <a:headEnd type="none" w="med" len="med"/>
              <a:tailEnd type="none" w="med" len="med"/>
            </a:ln>
          </p:spPr>
        </p:sp>
        <p:sp>
          <p:nvSpPr>
            <p:cNvPr id="80940" name="Line 45"/>
            <p:cNvSpPr/>
            <p:nvPr/>
          </p:nvSpPr>
          <p:spPr>
            <a:xfrm>
              <a:off x="2356" y="2862"/>
              <a:ext cx="88" cy="0"/>
            </a:xfrm>
            <a:prstGeom prst="line">
              <a:avLst/>
            </a:prstGeom>
            <a:ln w="12700" cap="flat" cmpd="sng">
              <a:solidFill>
                <a:schemeClr val="tx1"/>
              </a:solidFill>
              <a:prstDash val="solid"/>
              <a:round/>
              <a:headEnd type="none" w="med" len="med"/>
              <a:tailEnd type="none" w="med" len="med"/>
            </a:ln>
          </p:spPr>
        </p:sp>
        <p:sp>
          <p:nvSpPr>
            <p:cNvPr id="80941" name="Line 46"/>
            <p:cNvSpPr/>
            <p:nvPr/>
          </p:nvSpPr>
          <p:spPr>
            <a:xfrm>
              <a:off x="2452" y="3198"/>
              <a:ext cx="88" cy="0"/>
            </a:xfrm>
            <a:prstGeom prst="line">
              <a:avLst/>
            </a:prstGeom>
            <a:ln w="12700" cap="flat" cmpd="sng">
              <a:solidFill>
                <a:schemeClr val="tx1"/>
              </a:solidFill>
              <a:prstDash val="solid"/>
              <a:round/>
              <a:headEnd type="none" w="med" len="med"/>
              <a:tailEnd type="none" w="med" len="med"/>
            </a:ln>
          </p:spPr>
        </p:sp>
        <p:sp>
          <p:nvSpPr>
            <p:cNvPr id="80942" name="Line 47"/>
            <p:cNvSpPr/>
            <p:nvPr/>
          </p:nvSpPr>
          <p:spPr>
            <a:xfrm>
              <a:off x="2884" y="2862"/>
              <a:ext cx="88" cy="0"/>
            </a:xfrm>
            <a:prstGeom prst="line">
              <a:avLst/>
            </a:prstGeom>
            <a:ln w="12700" cap="flat" cmpd="sng">
              <a:solidFill>
                <a:schemeClr val="tx1"/>
              </a:solidFill>
              <a:prstDash val="solid"/>
              <a:round/>
              <a:headEnd type="none" w="med" len="med"/>
              <a:tailEnd type="none" w="med" len="med"/>
            </a:ln>
          </p:spPr>
        </p:sp>
        <p:sp>
          <p:nvSpPr>
            <p:cNvPr id="80943" name="Line 48"/>
            <p:cNvSpPr/>
            <p:nvPr/>
          </p:nvSpPr>
          <p:spPr>
            <a:xfrm>
              <a:off x="3124" y="2862"/>
              <a:ext cx="88" cy="0"/>
            </a:xfrm>
            <a:prstGeom prst="line">
              <a:avLst/>
            </a:prstGeom>
            <a:ln w="12700" cap="flat" cmpd="sng">
              <a:solidFill>
                <a:schemeClr val="tx1"/>
              </a:solidFill>
              <a:prstDash val="solid"/>
              <a:round/>
              <a:headEnd type="none" w="med" len="med"/>
              <a:tailEnd type="none" w="med" len="med"/>
            </a:ln>
          </p:spPr>
        </p:sp>
        <p:sp>
          <p:nvSpPr>
            <p:cNvPr id="80944" name="Line 49"/>
            <p:cNvSpPr/>
            <p:nvPr/>
          </p:nvSpPr>
          <p:spPr>
            <a:xfrm>
              <a:off x="3412" y="2862"/>
              <a:ext cx="88" cy="0"/>
            </a:xfrm>
            <a:prstGeom prst="line">
              <a:avLst/>
            </a:prstGeom>
            <a:ln w="12700" cap="flat" cmpd="sng">
              <a:solidFill>
                <a:schemeClr val="tx1"/>
              </a:solidFill>
              <a:prstDash val="solid"/>
              <a:round/>
              <a:headEnd type="none" w="med" len="med"/>
              <a:tailEnd type="none" w="med" len="med"/>
            </a:ln>
          </p:spPr>
        </p:sp>
        <p:sp>
          <p:nvSpPr>
            <p:cNvPr id="80945" name="Freeform 50"/>
            <p:cNvSpPr/>
            <p:nvPr/>
          </p:nvSpPr>
          <p:spPr>
            <a:xfrm>
              <a:off x="2238" y="2940"/>
              <a:ext cx="1" cy="145"/>
            </a:xfrm>
            <a:custGeom>
              <a:avLst/>
              <a:gdLst/>
              <a:ahLst/>
              <a:cxnLst>
                <a:cxn ang="0">
                  <a:pos x="0" y="0"/>
                </a:cxn>
                <a:cxn ang="0">
                  <a:pos x="0" y="144"/>
                </a:cxn>
              </a:cxnLst>
              <a:rect l="0" t="0" r="0" b="0"/>
              <a:pathLst>
                <a:path w="1" h="145">
                  <a:moveTo>
                    <a:pt x="0" y="0"/>
                  </a:moveTo>
                  <a:lnTo>
                    <a:pt x="0" y="144"/>
                  </a:lnTo>
                </a:path>
              </a:pathLst>
            </a:custGeom>
            <a:noFill/>
            <a:ln w="12700" cap="rnd" cmpd="sng">
              <a:solidFill>
                <a:schemeClr val="tx1"/>
              </a:solidFill>
              <a:prstDash val="solid"/>
              <a:round/>
              <a:headEnd type="none" w="med" len="med"/>
              <a:tailEnd type="none" w="med" len="med"/>
            </a:ln>
          </p:spPr>
          <p:txBody>
            <a:bodyPr/>
            <a:lstStyle/>
            <a:p>
              <a:endParaRPr lang="zh-CN" altLang="en-US"/>
            </a:p>
          </p:txBody>
        </p:sp>
        <p:sp>
          <p:nvSpPr>
            <p:cNvPr id="80946" name="Freeform 51"/>
            <p:cNvSpPr/>
            <p:nvPr/>
          </p:nvSpPr>
          <p:spPr>
            <a:xfrm>
              <a:off x="3065" y="2693"/>
              <a:ext cx="1" cy="112"/>
            </a:xfrm>
            <a:custGeom>
              <a:avLst/>
              <a:gdLst/>
              <a:ahLst/>
              <a:cxnLst>
                <a:cxn ang="0">
                  <a:pos x="0" y="0"/>
                </a:cxn>
                <a:cxn ang="0">
                  <a:pos x="0" y="111"/>
                </a:cxn>
              </a:cxnLst>
              <a:rect l="0" t="0" r="0" b="0"/>
              <a:pathLst>
                <a:path w="1" h="112">
                  <a:moveTo>
                    <a:pt x="0" y="0"/>
                  </a:moveTo>
                  <a:lnTo>
                    <a:pt x="0" y="111"/>
                  </a:lnTo>
                </a:path>
              </a:pathLst>
            </a:custGeom>
            <a:noFill/>
            <a:ln w="12700" cap="rnd" cmpd="sng">
              <a:solidFill>
                <a:schemeClr val="tx1"/>
              </a:solidFill>
              <a:prstDash val="solid"/>
              <a:round/>
              <a:headEnd type="none" w="med" len="med"/>
              <a:tailEnd type="none" w="med" len="med"/>
            </a:ln>
          </p:spPr>
          <p:txBody>
            <a:bodyPr/>
            <a:lstStyle/>
            <a:p>
              <a:endParaRPr lang="zh-CN" altLang="en-US"/>
            </a:p>
          </p:txBody>
        </p:sp>
        <p:sp>
          <p:nvSpPr>
            <p:cNvPr id="80947" name="Freeform 52"/>
            <p:cNvSpPr/>
            <p:nvPr/>
          </p:nvSpPr>
          <p:spPr>
            <a:xfrm>
              <a:off x="1483" y="2702"/>
              <a:ext cx="1" cy="112"/>
            </a:xfrm>
            <a:custGeom>
              <a:avLst/>
              <a:gdLst/>
              <a:ahLst/>
              <a:cxnLst>
                <a:cxn ang="0">
                  <a:pos x="0" y="0"/>
                </a:cxn>
                <a:cxn ang="0">
                  <a:pos x="0" y="111"/>
                </a:cxn>
              </a:cxnLst>
              <a:rect l="0" t="0" r="0" b="0"/>
              <a:pathLst>
                <a:path w="1" h="112">
                  <a:moveTo>
                    <a:pt x="0" y="0"/>
                  </a:moveTo>
                  <a:lnTo>
                    <a:pt x="0" y="111"/>
                  </a:lnTo>
                </a:path>
              </a:pathLst>
            </a:custGeom>
            <a:noFill/>
            <a:ln w="12700" cap="rnd" cmpd="sng">
              <a:solidFill>
                <a:schemeClr val="tx1"/>
              </a:solidFill>
              <a:prstDash val="solid"/>
              <a:round/>
              <a:headEnd type="none" w="med" len="med"/>
              <a:tailEnd type="none" w="med" len="med"/>
            </a:ln>
          </p:spPr>
          <p:txBody>
            <a:bodyPr/>
            <a:lstStyle/>
            <a:p>
              <a:endParaRPr lang="zh-CN" altLang="en-US"/>
            </a:p>
          </p:txBody>
        </p:sp>
        <p:sp>
          <p:nvSpPr>
            <p:cNvPr id="80948" name="Freeform 53"/>
            <p:cNvSpPr/>
            <p:nvPr/>
          </p:nvSpPr>
          <p:spPr>
            <a:xfrm>
              <a:off x="2231" y="3493"/>
              <a:ext cx="1" cy="112"/>
            </a:xfrm>
            <a:custGeom>
              <a:avLst/>
              <a:gdLst/>
              <a:ahLst/>
              <a:cxnLst>
                <a:cxn ang="0">
                  <a:pos x="0" y="0"/>
                </a:cxn>
                <a:cxn ang="0">
                  <a:pos x="0" y="111"/>
                </a:cxn>
              </a:cxnLst>
              <a:rect l="0" t="0" r="0" b="0"/>
              <a:pathLst>
                <a:path w="1" h="112">
                  <a:moveTo>
                    <a:pt x="0" y="0"/>
                  </a:moveTo>
                  <a:lnTo>
                    <a:pt x="0" y="111"/>
                  </a:lnTo>
                </a:path>
              </a:pathLst>
            </a:custGeom>
            <a:noFill/>
            <a:ln w="12700" cap="rnd" cmpd="sng">
              <a:solidFill>
                <a:schemeClr val="tx1"/>
              </a:solidFill>
              <a:prstDash val="solid"/>
              <a:round/>
              <a:headEnd type="none" w="med" len="med"/>
              <a:tailEnd type="none" w="med" len="med"/>
            </a:ln>
          </p:spPr>
          <p:txBody>
            <a:bodyPr/>
            <a:lstStyle/>
            <a:p>
              <a:endParaRPr lang="zh-CN" altLang="en-US"/>
            </a:p>
          </p:txBody>
        </p:sp>
        <p:sp>
          <p:nvSpPr>
            <p:cNvPr id="50211" name="Rectangle 54"/>
            <p:cNvSpPr/>
            <p:nvPr/>
          </p:nvSpPr>
          <p:spPr>
            <a:xfrm>
              <a:off x="1458" y="2618"/>
              <a:ext cx="197" cy="204"/>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000" b="1" strike="noStrike" noProof="1">
                  <a:latin typeface="Arial" panose="020B0604020202020204" pitchFamily="34" charset="0"/>
                  <a:ea typeface="+mn-ea"/>
                  <a:cs typeface="+mn-cs"/>
                </a:rPr>
                <a:t>2</a:t>
              </a:r>
              <a:endParaRPr lang="en-US" altLang="zh-CN" sz="1000" b="1" strike="noStrike" noProof="1">
                <a:latin typeface="Arial" panose="020B0604020202020204" pitchFamily="34" charset="0"/>
              </a:endParaRPr>
            </a:p>
          </p:txBody>
        </p:sp>
        <p:sp>
          <p:nvSpPr>
            <p:cNvPr id="50212" name="Rectangle 55"/>
            <p:cNvSpPr/>
            <p:nvPr/>
          </p:nvSpPr>
          <p:spPr>
            <a:xfrm>
              <a:off x="1249" y="2835"/>
              <a:ext cx="197" cy="20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000" b="1" strike="noStrike" noProof="1">
                  <a:latin typeface="Arial" panose="020B0604020202020204" pitchFamily="34" charset="0"/>
                  <a:ea typeface="+mn-ea"/>
                  <a:cs typeface="+mn-cs"/>
                </a:rPr>
                <a:t>2</a:t>
              </a:r>
              <a:endParaRPr lang="en-US" altLang="zh-CN" sz="1000" b="1" strike="noStrike" noProof="1">
                <a:latin typeface="Arial" panose="020B0604020202020204" pitchFamily="34" charset="0"/>
              </a:endParaRPr>
            </a:p>
          </p:txBody>
        </p:sp>
        <p:sp>
          <p:nvSpPr>
            <p:cNvPr id="50213" name="Rectangle 56"/>
            <p:cNvSpPr/>
            <p:nvPr/>
          </p:nvSpPr>
          <p:spPr>
            <a:xfrm>
              <a:off x="3320" y="2843"/>
              <a:ext cx="197" cy="20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000" b="1" strike="noStrike" noProof="1">
                  <a:latin typeface="Arial" panose="020B0604020202020204" pitchFamily="34" charset="0"/>
                  <a:ea typeface="+mn-ea"/>
                  <a:cs typeface="+mn-cs"/>
                </a:rPr>
                <a:t>2</a:t>
              </a:r>
              <a:endParaRPr lang="en-US" altLang="zh-CN" sz="1000" b="1" strike="noStrike" noProof="1">
                <a:latin typeface="Arial" panose="020B0604020202020204" pitchFamily="34" charset="0"/>
              </a:endParaRPr>
            </a:p>
          </p:txBody>
        </p:sp>
        <p:sp>
          <p:nvSpPr>
            <p:cNvPr id="50214" name="Rectangle 57"/>
            <p:cNvSpPr/>
            <p:nvPr/>
          </p:nvSpPr>
          <p:spPr>
            <a:xfrm>
              <a:off x="3052" y="2618"/>
              <a:ext cx="197" cy="204"/>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000" b="1" strike="noStrike" noProof="1">
                  <a:latin typeface="Arial" panose="020B0604020202020204" pitchFamily="34" charset="0"/>
                  <a:ea typeface="+mn-ea"/>
                  <a:cs typeface="+mn-cs"/>
                </a:rPr>
                <a:t>2</a:t>
              </a:r>
              <a:endParaRPr lang="en-US" altLang="zh-CN" sz="1000" b="1" strike="noStrike" noProof="1">
                <a:latin typeface="Arial" panose="020B0604020202020204" pitchFamily="34" charset="0"/>
              </a:endParaRPr>
            </a:p>
          </p:txBody>
        </p:sp>
        <p:sp>
          <p:nvSpPr>
            <p:cNvPr id="50215" name="Rectangle 58"/>
            <p:cNvSpPr/>
            <p:nvPr/>
          </p:nvSpPr>
          <p:spPr>
            <a:xfrm>
              <a:off x="2372" y="3801"/>
              <a:ext cx="197" cy="204"/>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000" b="1" strike="noStrike" noProof="1">
                  <a:latin typeface="Arial" panose="020B0604020202020204" pitchFamily="34" charset="0"/>
                  <a:ea typeface="+mn-ea"/>
                  <a:cs typeface="+mn-cs"/>
                </a:rPr>
                <a:t>2</a:t>
              </a:r>
              <a:endParaRPr lang="en-US" altLang="zh-CN" sz="1000" b="1" strike="noStrike" noProof="1">
                <a:latin typeface="Arial" panose="020B0604020202020204" pitchFamily="34" charset="0"/>
              </a:endParaRPr>
            </a:p>
          </p:txBody>
        </p:sp>
        <p:sp>
          <p:nvSpPr>
            <p:cNvPr id="50216" name="Rectangle 59"/>
            <p:cNvSpPr/>
            <p:nvPr/>
          </p:nvSpPr>
          <p:spPr>
            <a:xfrm>
              <a:off x="2050" y="3793"/>
              <a:ext cx="197" cy="204"/>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000" b="1" strike="noStrike" noProof="1">
                  <a:latin typeface="Arial" panose="020B0604020202020204" pitchFamily="34" charset="0"/>
                  <a:ea typeface="+mn-ea"/>
                  <a:cs typeface="+mn-cs"/>
                </a:rPr>
                <a:t>2</a:t>
              </a:r>
              <a:endParaRPr lang="en-US" altLang="zh-CN" sz="1000" b="1" strike="noStrike" noProof="1">
                <a:latin typeface="Arial" panose="020B0604020202020204" pitchFamily="34" charset="0"/>
              </a:endParaRPr>
            </a:p>
          </p:txBody>
        </p:sp>
        <p:sp>
          <p:nvSpPr>
            <p:cNvPr id="50217" name="Rectangle 60"/>
            <p:cNvSpPr/>
            <p:nvPr/>
          </p:nvSpPr>
          <p:spPr>
            <a:xfrm>
              <a:off x="492" y="3138"/>
              <a:ext cx="187" cy="179"/>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800" b="1" strike="noStrike" noProof="1">
                  <a:latin typeface="Arial" panose="020B0604020202020204" pitchFamily="34" charset="0"/>
                  <a:ea typeface="+mn-ea"/>
                  <a:cs typeface="+mn-cs"/>
                </a:rPr>
                <a:t>3</a:t>
              </a:r>
              <a:endParaRPr lang="en-US" altLang="zh-CN" sz="800" b="1" strike="noStrike" noProof="1">
                <a:latin typeface="Arial" panose="020B0604020202020204" pitchFamily="34" charset="0"/>
              </a:endParaRPr>
            </a:p>
          </p:txBody>
        </p:sp>
        <p:sp>
          <p:nvSpPr>
            <p:cNvPr id="50218" name="Rectangle 61"/>
            <p:cNvSpPr/>
            <p:nvPr/>
          </p:nvSpPr>
          <p:spPr>
            <a:xfrm>
              <a:off x="3997" y="3138"/>
              <a:ext cx="197" cy="204"/>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000" b="1" strike="noStrike" noProof="1">
                  <a:latin typeface="Arial" panose="020B0604020202020204" pitchFamily="34" charset="0"/>
                  <a:ea typeface="+mn-ea"/>
                  <a:cs typeface="+mn-cs"/>
                </a:rPr>
                <a:t>3</a:t>
              </a:r>
              <a:endParaRPr lang="en-US" altLang="zh-CN" sz="1000" b="1" strike="noStrike" noProof="1">
                <a:latin typeface="Arial" panose="020B0604020202020204" pitchFamily="34" charset="0"/>
              </a:endParaRPr>
            </a:p>
          </p:txBody>
        </p:sp>
        <p:sp>
          <p:nvSpPr>
            <p:cNvPr id="80957" name="Line 62"/>
            <p:cNvSpPr/>
            <p:nvPr/>
          </p:nvSpPr>
          <p:spPr>
            <a:xfrm flipH="1">
              <a:off x="650" y="3051"/>
              <a:ext cx="86" cy="45"/>
            </a:xfrm>
            <a:prstGeom prst="line">
              <a:avLst/>
            </a:prstGeom>
            <a:ln w="12700" cap="flat" cmpd="sng">
              <a:solidFill>
                <a:schemeClr val="tx1"/>
              </a:solidFill>
              <a:prstDash val="solid"/>
              <a:round/>
              <a:headEnd type="none" w="med" len="med"/>
              <a:tailEnd type="none" w="med" len="med"/>
            </a:ln>
          </p:spPr>
        </p:sp>
        <p:sp>
          <p:nvSpPr>
            <p:cNvPr id="80958" name="Line 63"/>
            <p:cNvSpPr/>
            <p:nvPr/>
          </p:nvSpPr>
          <p:spPr>
            <a:xfrm flipH="1">
              <a:off x="2103" y="3704"/>
              <a:ext cx="86" cy="45"/>
            </a:xfrm>
            <a:prstGeom prst="line">
              <a:avLst/>
            </a:prstGeom>
            <a:ln w="12700" cap="flat" cmpd="sng">
              <a:solidFill>
                <a:schemeClr val="tx1"/>
              </a:solidFill>
              <a:prstDash val="solid"/>
              <a:round/>
              <a:headEnd type="none" w="med" len="med"/>
              <a:tailEnd type="none" w="med" len="med"/>
            </a:ln>
          </p:spPr>
        </p:sp>
        <p:sp>
          <p:nvSpPr>
            <p:cNvPr id="80959" name="Line 64"/>
            <p:cNvSpPr/>
            <p:nvPr/>
          </p:nvSpPr>
          <p:spPr>
            <a:xfrm>
              <a:off x="2306" y="3710"/>
              <a:ext cx="70" cy="45"/>
            </a:xfrm>
            <a:prstGeom prst="line">
              <a:avLst/>
            </a:prstGeom>
            <a:ln w="12700" cap="flat" cmpd="sng">
              <a:solidFill>
                <a:schemeClr val="tx1"/>
              </a:solidFill>
              <a:prstDash val="solid"/>
              <a:round/>
              <a:headEnd type="none" w="med" len="med"/>
              <a:tailEnd type="none" w="med" len="med"/>
            </a:ln>
          </p:spPr>
        </p:sp>
        <p:sp>
          <p:nvSpPr>
            <p:cNvPr id="80960" name="Line 65"/>
            <p:cNvSpPr/>
            <p:nvPr/>
          </p:nvSpPr>
          <p:spPr>
            <a:xfrm>
              <a:off x="3837" y="3071"/>
              <a:ext cx="70" cy="45"/>
            </a:xfrm>
            <a:prstGeom prst="line">
              <a:avLst/>
            </a:prstGeom>
            <a:ln w="12700" cap="flat" cmpd="sng">
              <a:solidFill>
                <a:schemeClr val="tx1"/>
              </a:solidFill>
              <a:prstDash val="solid"/>
              <a:round/>
              <a:headEnd type="none" w="med" len="med"/>
              <a:tailEnd type="none" w="med" len="med"/>
            </a:ln>
          </p:spPr>
        </p:sp>
        <p:sp>
          <p:nvSpPr>
            <p:cNvPr id="80961" name="Line 66"/>
            <p:cNvSpPr/>
            <p:nvPr/>
          </p:nvSpPr>
          <p:spPr>
            <a:xfrm>
              <a:off x="2402" y="3806"/>
              <a:ext cx="70" cy="45"/>
            </a:xfrm>
            <a:prstGeom prst="line">
              <a:avLst/>
            </a:prstGeom>
            <a:ln w="12700" cap="flat" cmpd="sng">
              <a:solidFill>
                <a:schemeClr val="tx1"/>
              </a:solidFill>
              <a:prstDash val="solid"/>
              <a:round/>
              <a:headEnd type="none" w="med" len="med"/>
              <a:tailEnd type="none" w="med" len="med"/>
            </a:ln>
          </p:spPr>
        </p:sp>
        <p:sp>
          <p:nvSpPr>
            <p:cNvPr id="50224" name="Rectangle 67"/>
            <p:cNvSpPr/>
            <p:nvPr/>
          </p:nvSpPr>
          <p:spPr>
            <a:xfrm>
              <a:off x="2649" y="3173"/>
              <a:ext cx="197" cy="204"/>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000" b="1" strike="noStrike" noProof="1">
                  <a:latin typeface="Arial" panose="020B0604020202020204" pitchFamily="34" charset="0"/>
                  <a:ea typeface="+mn-ea"/>
                  <a:cs typeface="+mn-cs"/>
                </a:rPr>
                <a:t>3</a:t>
              </a:r>
              <a:endParaRPr lang="en-US" altLang="zh-CN" sz="1000" b="1" strike="noStrike" noProof="1">
                <a:latin typeface="Arial" panose="020B0604020202020204" pitchFamily="34" charset="0"/>
              </a:endParaRPr>
            </a:p>
          </p:txBody>
        </p:sp>
        <p:sp>
          <p:nvSpPr>
            <p:cNvPr id="50225" name="Rectangle 68"/>
            <p:cNvSpPr/>
            <p:nvPr/>
          </p:nvSpPr>
          <p:spPr>
            <a:xfrm>
              <a:off x="2503" y="3809"/>
              <a:ext cx="197" cy="204"/>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000" b="1" strike="noStrike" noProof="1">
                  <a:latin typeface="Arial" panose="020B0604020202020204" pitchFamily="34" charset="0"/>
                  <a:ea typeface="+mn-ea"/>
                  <a:cs typeface="+mn-cs"/>
                </a:rPr>
                <a:t>5</a:t>
              </a:r>
              <a:endParaRPr lang="en-US" altLang="zh-CN" sz="1000" b="1" strike="noStrike" noProof="1">
                <a:latin typeface="Arial" panose="020B0604020202020204" pitchFamily="34" charset="0"/>
              </a:endParaRPr>
            </a:p>
          </p:txBody>
        </p:sp>
        <p:sp>
          <p:nvSpPr>
            <p:cNvPr id="50226" name="Rectangle 69"/>
            <p:cNvSpPr/>
            <p:nvPr/>
          </p:nvSpPr>
          <p:spPr>
            <a:xfrm>
              <a:off x="1936" y="3800"/>
              <a:ext cx="197" cy="204"/>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000" b="1" strike="noStrike" noProof="1">
                  <a:latin typeface="Arial" panose="020B0604020202020204" pitchFamily="34" charset="0"/>
                  <a:ea typeface="+mn-ea"/>
                  <a:cs typeface="+mn-cs"/>
                </a:rPr>
                <a:t>5</a:t>
              </a:r>
              <a:endParaRPr lang="en-US" altLang="zh-CN" sz="1000" b="1" strike="noStrike" noProof="1">
                <a:latin typeface="Arial" panose="020B0604020202020204" pitchFamily="34" charset="0"/>
              </a:endParaRPr>
            </a:p>
          </p:txBody>
        </p:sp>
        <p:sp>
          <p:nvSpPr>
            <p:cNvPr id="50227" name="Rectangle 70"/>
            <p:cNvSpPr/>
            <p:nvPr/>
          </p:nvSpPr>
          <p:spPr>
            <a:xfrm>
              <a:off x="3155" y="2619"/>
              <a:ext cx="197" cy="204"/>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000" b="1" strike="noStrike" noProof="1">
                  <a:latin typeface="Arial" panose="020B0604020202020204" pitchFamily="34" charset="0"/>
                  <a:ea typeface="+mn-ea"/>
                  <a:cs typeface="+mn-cs"/>
                </a:rPr>
                <a:t>5</a:t>
              </a:r>
              <a:endParaRPr lang="en-US" altLang="zh-CN" sz="1000" b="1" strike="noStrike" noProof="1">
                <a:latin typeface="Arial" panose="020B0604020202020204" pitchFamily="34" charset="0"/>
              </a:endParaRPr>
            </a:p>
          </p:txBody>
        </p:sp>
        <p:sp>
          <p:nvSpPr>
            <p:cNvPr id="50228" name="Rectangle 71"/>
            <p:cNvSpPr/>
            <p:nvPr/>
          </p:nvSpPr>
          <p:spPr>
            <a:xfrm>
              <a:off x="1581" y="2620"/>
              <a:ext cx="197" cy="20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000" b="1" strike="noStrike" noProof="1">
                  <a:latin typeface="Arial" panose="020B0604020202020204" pitchFamily="34" charset="0"/>
                  <a:ea typeface="+mn-ea"/>
                  <a:cs typeface="+mn-cs"/>
                </a:rPr>
                <a:t>5</a:t>
              </a:r>
              <a:endParaRPr lang="en-US" altLang="zh-CN" sz="1000" b="1" strike="noStrike" noProof="1">
                <a:latin typeface="Arial" panose="020B0604020202020204" pitchFamily="34" charset="0"/>
              </a:endParaRPr>
            </a:p>
          </p:txBody>
        </p:sp>
      </p:grpSp>
      <p:sp>
        <p:nvSpPr>
          <p:cNvPr id="50181" name="Text Box 72"/>
          <p:cNvSpPr txBox="1"/>
          <p:nvPr/>
        </p:nvSpPr>
        <p:spPr>
          <a:xfrm>
            <a:off x="7037388" y="1938338"/>
            <a:ext cx="20891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1800" b="1" strike="noStrike" noProof="1">
                <a:latin typeface="Arial" panose="020B0604020202020204" pitchFamily="34" charset="0"/>
                <a:ea typeface="+mn-ea"/>
                <a:cs typeface="+mn-cs"/>
              </a:rPr>
              <a:t>Coomassie R-250</a:t>
            </a:r>
            <a:endParaRPr lang="en-US" altLang="zh-CN" sz="1800" b="1" strike="noStrike" noProof="1">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BE3B0EDD-C7E4-4E92-B13C-80B44A04CE8A}"/>
                  </a:ext>
                </a:extLst>
              </p14:cNvPr>
              <p14:cNvContentPartPr/>
              <p14:nvPr/>
            </p14:nvContentPartPr>
            <p14:xfrm>
              <a:off x="11002590" y="4262370"/>
              <a:ext cx="22320" cy="35280"/>
            </p14:xfrm>
          </p:contentPart>
        </mc:Choice>
        <mc:Fallback xmlns="">
          <p:pic>
            <p:nvPicPr>
              <p:cNvPr id="2" name="墨迹 1">
                <a:extLst>
                  <a:ext uri="{FF2B5EF4-FFF2-40B4-BE49-F238E27FC236}">
                    <a16:creationId xmlns:a16="http://schemas.microsoft.com/office/drawing/2014/main" id="{BE3B0EDD-C7E4-4E92-B13C-80B44A04CE8A}"/>
                  </a:ext>
                </a:extLst>
              </p:cNvPr>
              <p:cNvPicPr/>
              <p:nvPr/>
            </p:nvPicPr>
            <p:blipFill>
              <a:blip r:embed="rId3"/>
              <a:stretch>
                <a:fillRect/>
              </a:stretch>
            </p:blipFill>
            <p:spPr>
              <a:xfrm>
                <a:off x="10984590" y="4244370"/>
                <a:ext cx="57960" cy="70920"/>
              </a:xfrm>
              <a:prstGeom prst="rect">
                <a:avLst/>
              </a:prstGeom>
            </p:spPr>
          </p:pic>
        </mc:Fallback>
      </mc:AlternateContent>
      <p:grpSp>
        <p:nvGrpSpPr>
          <p:cNvPr id="15" name="组合 14">
            <a:extLst>
              <a:ext uri="{FF2B5EF4-FFF2-40B4-BE49-F238E27FC236}">
                <a16:creationId xmlns:a16="http://schemas.microsoft.com/office/drawing/2014/main" id="{C083A6C3-D7CE-43BE-868C-9EF6CECF5AE5}"/>
              </a:ext>
            </a:extLst>
          </p:cNvPr>
          <p:cNvGrpSpPr/>
          <p:nvPr/>
        </p:nvGrpSpPr>
        <p:grpSpPr>
          <a:xfrm>
            <a:off x="3060630" y="2163570"/>
            <a:ext cx="705240" cy="559440"/>
            <a:chOff x="3060630" y="2163570"/>
            <a:chExt cx="705240" cy="559440"/>
          </a:xfrm>
        </p:grpSpPr>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E5ACDCB0-E0BA-4C2D-BEE2-83E02DF897C5}"/>
                    </a:ext>
                  </a:extLst>
                </p14:cNvPr>
                <p14:cNvContentPartPr/>
                <p14:nvPr/>
              </p14:nvContentPartPr>
              <p14:xfrm>
                <a:off x="3060630" y="2400810"/>
                <a:ext cx="204480" cy="235440"/>
              </p14:xfrm>
            </p:contentPart>
          </mc:Choice>
          <mc:Fallback xmlns="">
            <p:pic>
              <p:nvPicPr>
                <p:cNvPr id="3" name="墨迹 2">
                  <a:extLst>
                    <a:ext uri="{FF2B5EF4-FFF2-40B4-BE49-F238E27FC236}">
                      <a16:creationId xmlns:a16="http://schemas.microsoft.com/office/drawing/2014/main" id="{E5ACDCB0-E0BA-4C2D-BEE2-83E02DF897C5}"/>
                    </a:ext>
                  </a:extLst>
                </p:cNvPr>
                <p:cNvPicPr/>
                <p:nvPr/>
              </p:nvPicPr>
              <p:blipFill>
                <a:blip r:embed="rId5"/>
                <a:stretch>
                  <a:fillRect/>
                </a:stretch>
              </p:blipFill>
              <p:spPr>
                <a:xfrm>
                  <a:off x="3042990" y="2383170"/>
                  <a:ext cx="2401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B041AA78-A1DA-4F00-AB6C-AB88537D035C}"/>
                    </a:ext>
                  </a:extLst>
                </p14:cNvPr>
                <p14:cNvContentPartPr/>
                <p14:nvPr/>
              </p14:nvContentPartPr>
              <p14:xfrm>
                <a:off x="3322350" y="2291730"/>
                <a:ext cx="111960" cy="34560"/>
              </p14:xfrm>
            </p:contentPart>
          </mc:Choice>
          <mc:Fallback xmlns="">
            <p:pic>
              <p:nvPicPr>
                <p:cNvPr id="4" name="墨迹 3">
                  <a:extLst>
                    <a:ext uri="{FF2B5EF4-FFF2-40B4-BE49-F238E27FC236}">
                      <a16:creationId xmlns:a16="http://schemas.microsoft.com/office/drawing/2014/main" id="{B041AA78-A1DA-4F00-AB6C-AB88537D035C}"/>
                    </a:ext>
                  </a:extLst>
                </p:cNvPr>
                <p:cNvPicPr/>
                <p:nvPr/>
              </p:nvPicPr>
              <p:blipFill>
                <a:blip r:embed="rId7"/>
                <a:stretch>
                  <a:fillRect/>
                </a:stretch>
              </p:blipFill>
              <p:spPr>
                <a:xfrm>
                  <a:off x="3304350" y="2274090"/>
                  <a:ext cx="1476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8E090781-F9AD-4FF6-9E4D-C16D09A4F91F}"/>
                    </a:ext>
                  </a:extLst>
                </p14:cNvPr>
                <p14:cNvContentPartPr/>
                <p14:nvPr/>
              </p14:nvContentPartPr>
              <p14:xfrm>
                <a:off x="3334590" y="2415930"/>
                <a:ext cx="10800" cy="214200"/>
              </p14:xfrm>
            </p:contentPart>
          </mc:Choice>
          <mc:Fallback xmlns="">
            <p:pic>
              <p:nvPicPr>
                <p:cNvPr id="5" name="墨迹 4">
                  <a:extLst>
                    <a:ext uri="{FF2B5EF4-FFF2-40B4-BE49-F238E27FC236}">
                      <a16:creationId xmlns:a16="http://schemas.microsoft.com/office/drawing/2014/main" id="{8E090781-F9AD-4FF6-9E4D-C16D09A4F91F}"/>
                    </a:ext>
                  </a:extLst>
                </p:cNvPr>
                <p:cNvPicPr/>
                <p:nvPr/>
              </p:nvPicPr>
              <p:blipFill>
                <a:blip r:embed="rId9"/>
                <a:stretch>
                  <a:fillRect/>
                </a:stretch>
              </p:blipFill>
              <p:spPr>
                <a:xfrm>
                  <a:off x="3316590" y="2398290"/>
                  <a:ext cx="464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C4EDF0AB-BE1C-4549-B3F3-0A74B977715B}"/>
                    </a:ext>
                  </a:extLst>
                </p14:cNvPr>
                <p14:cNvContentPartPr/>
                <p14:nvPr/>
              </p14:nvContentPartPr>
              <p14:xfrm>
                <a:off x="3352590" y="2413770"/>
                <a:ext cx="173880" cy="245160"/>
              </p14:xfrm>
            </p:contentPart>
          </mc:Choice>
          <mc:Fallback xmlns="">
            <p:pic>
              <p:nvPicPr>
                <p:cNvPr id="6" name="墨迹 5">
                  <a:extLst>
                    <a:ext uri="{FF2B5EF4-FFF2-40B4-BE49-F238E27FC236}">
                      <a16:creationId xmlns:a16="http://schemas.microsoft.com/office/drawing/2014/main" id="{C4EDF0AB-BE1C-4549-B3F3-0A74B977715B}"/>
                    </a:ext>
                  </a:extLst>
                </p:cNvPr>
                <p:cNvPicPr/>
                <p:nvPr/>
              </p:nvPicPr>
              <p:blipFill>
                <a:blip r:embed="rId11"/>
                <a:stretch>
                  <a:fillRect/>
                </a:stretch>
              </p:blipFill>
              <p:spPr>
                <a:xfrm>
                  <a:off x="3334590" y="2396130"/>
                  <a:ext cx="2095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B0780089-E04D-4C54-BE76-AD062AB20F90}"/>
                    </a:ext>
                  </a:extLst>
                </p14:cNvPr>
                <p14:cNvContentPartPr/>
                <p14:nvPr/>
              </p14:nvContentPartPr>
              <p14:xfrm>
                <a:off x="3364470" y="2375970"/>
                <a:ext cx="15840" cy="122760"/>
              </p14:xfrm>
            </p:contentPart>
          </mc:Choice>
          <mc:Fallback xmlns="">
            <p:pic>
              <p:nvPicPr>
                <p:cNvPr id="7" name="墨迹 6">
                  <a:extLst>
                    <a:ext uri="{FF2B5EF4-FFF2-40B4-BE49-F238E27FC236}">
                      <a16:creationId xmlns:a16="http://schemas.microsoft.com/office/drawing/2014/main" id="{B0780089-E04D-4C54-BE76-AD062AB20F90}"/>
                    </a:ext>
                  </a:extLst>
                </p:cNvPr>
                <p:cNvPicPr/>
                <p:nvPr/>
              </p:nvPicPr>
              <p:blipFill>
                <a:blip r:embed="rId13"/>
                <a:stretch>
                  <a:fillRect/>
                </a:stretch>
              </p:blipFill>
              <p:spPr>
                <a:xfrm>
                  <a:off x="3346470" y="2357970"/>
                  <a:ext cx="514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3BB18DC2-42FE-4EEA-91BA-9245127FD696}"/>
                    </a:ext>
                  </a:extLst>
                </p14:cNvPr>
                <p14:cNvContentPartPr/>
                <p14:nvPr/>
              </p14:nvContentPartPr>
              <p14:xfrm>
                <a:off x="3422430" y="2342130"/>
                <a:ext cx="96480" cy="174960"/>
              </p14:xfrm>
            </p:contentPart>
          </mc:Choice>
          <mc:Fallback xmlns="">
            <p:pic>
              <p:nvPicPr>
                <p:cNvPr id="8" name="墨迹 7">
                  <a:extLst>
                    <a:ext uri="{FF2B5EF4-FFF2-40B4-BE49-F238E27FC236}">
                      <a16:creationId xmlns:a16="http://schemas.microsoft.com/office/drawing/2014/main" id="{3BB18DC2-42FE-4EEA-91BA-9245127FD696}"/>
                    </a:ext>
                  </a:extLst>
                </p:cNvPr>
                <p:cNvPicPr/>
                <p:nvPr/>
              </p:nvPicPr>
              <p:blipFill>
                <a:blip r:embed="rId15"/>
                <a:stretch>
                  <a:fillRect/>
                </a:stretch>
              </p:blipFill>
              <p:spPr>
                <a:xfrm>
                  <a:off x="3404430" y="2324130"/>
                  <a:ext cx="1321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459665C3-CF86-4901-ACDE-60DF1D6CC082}"/>
                    </a:ext>
                  </a:extLst>
                </p14:cNvPr>
                <p14:cNvContentPartPr/>
                <p14:nvPr/>
              </p14:nvContentPartPr>
              <p14:xfrm>
                <a:off x="3392550" y="2574330"/>
                <a:ext cx="135720" cy="97200"/>
              </p14:xfrm>
            </p:contentPart>
          </mc:Choice>
          <mc:Fallback xmlns="">
            <p:pic>
              <p:nvPicPr>
                <p:cNvPr id="9" name="墨迹 8">
                  <a:extLst>
                    <a:ext uri="{FF2B5EF4-FFF2-40B4-BE49-F238E27FC236}">
                      <a16:creationId xmlns:a16="http://schemas.microsoft.com/office/drawing/2014/main" id="{459665C3-CF86-4901-ACDE-60DF1D6CC082}"/>
                    </a:ext>
                  </a:extLst>
                </p:cNvPr>
                <p:cNvPicPr/>
                <p:nvPr/>
              </p:nvPicPr>
              <p:blipFill>
                <a:blip r:embed="rId17"/>
                <a:stretch>
                  <a:fillRect/>
                </a:stretch>
              </p:blipFill>
              <p:spPr>
                <a:xfrm>
                  <a:off x="3374910" y="2556690"/>
                  <a:ext cx="171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6D4D114C-F03D-4603-860E-61D03BE1E26B}"/>
                    </a:ext>
                  </a:extLst>
                </p14:cNvPr>
                <p14:cNvContentPartPr/>
                <p14:nvPr/>
              </p14:nvContentPartPr>
              <p14:xfrm>
                <a:off x="3607470" y="2163570"/>
                <a:ext cx="34560" cy="45360"/>
              </p14:xfrm>
            </p:contentPart>
          </mc:Choice>
          <mc:Fallback xmlns="">
            <p:pic>
              <p:nvPicPr>
                <p:cNvPr id="10" name="墨迹 9">
                  <a:extLst>
                    <a:ext uri="{FF2B5EF4-FFF2-40B4-BE49-F238E27FC236}">
                      <a16:creationId xmlns:a16="http://schemas.microsoft.com/office/drawing/2014/main" id="{6D4D114C-F03D-4603-860E-61D03BE1E26B}"/>
                    </a:ext>
                  </a:extLst>
                </p:cNvPr>
                <p:cNvPicPr/>
                <p:nvPr/>
              </p:nvPicPr>
              <p:blipFill>
                <a:blip r:embed="rId19"/>
                <a:stretch>
                  <a:fillRect/>
                </a:stretch>
              </p:blipFill>
              <p:spPr>
                <a:xfrm>
                  <a:off x="3589470" y="2145930"/>
                  <a:ext cx="702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EF6D502C-9676-4827-BD19-6124F62091F1}"/>
                    </a:ext>
                  </a:extLst>
                </p14:cNvPr>
                <p14:cNvContentPartPr/>
                <p14:nvPr/>
              </p14:nvContentPartPr>
              <p14:xfrm>
                <a:off x="3532950" y="2275170"/>
                <a:ext cx="140040" cy="67320"/>
              </p14:xfrm>
            </p:contentPart>
          </mc:Choice>
          <mc:Fallback xmlns="">
            <p:pic>
              <p:nvPicPr>
                <p:cNvPr id="11" name="墨迹 10">
                  <a:extLst>
                    <a:ext uri="{FF2B5EF4-FFF2-40B4-BE49-F238E27FC236}">
                      <a16:creationId xmlns:a16="http://schemas.microsoft.com/office/drawing/2014/main" id="{EF6D502C-9676-4827-BD19-6124F62091F1}"/>
                    </a:ext>
                  </a:extLst>
                </p:cNvPr>
                <p:cNvPicPr/>
                <p:nvPr/>
              </p:nvPicPr>
              <p:blipFill>
                <a:blip r:embed="rId21"/>
                <a:stretch>
                  <a:fillRect/>
                </a:stretch>
              </p:blipFill>
              <p:spPr>
                <a:xfrm>
                  <a:off x="3514950" y="2257530"/>
                  <a:ext cx="1756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D0E80269-5C2A-443E-8B8E-46487EB96CAD}"/>
                    </a:ext>
                  </a:extLst>
                </p14:cNvPr>
                <p14:cNvContentPartPr/>
                <p14:nvPr/>
              </p14:nvContentPartPr>
              <p14:xfrm>
                <a:off x="3575430" y="2350410"/>
                <a:ext cx="92520" cy="112680"/>
              </p14:xfrm>
            </p:contentPart>
          </mc:Choice>
          <mc:Fallback xmlns="">
            <p:pic>
              <p:nvPicPr>
                <p:cNvPr id="12" name="墨迹 11">
                  <a:extLst>
                    <a:ext uri="{FF2B5EF4-FFF2-40B4-BE49-F238E27FC236}">
                      <a16:creationId xmlns:a16="http://schemas.microsoft.com/office/drawing/2014/main" id="{D0E80269-5C2A-443E-8B8E-46487EB96CAD}"/>
                    </a:ext>
                  </a:extLst>
                </p:cNvPr>
                <p:cNvPicPr/>
                <p:nvPr/>
              </p:nvPicPr>
              <p:blipFill>
                <a:blip r:embed="rId23"/>
                <a:stretch>
                  <a:fillRect/>
                </a:stretch>
              </p:blipFill>
              <p:spPr>
                <a:xfrm>
                  <a:off x="3557790" y="2332410"/>
                  <a:ext cx="1281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a:extLst>
                    <a:ext uri="{FF2B5EF4-FFF2-40B4-BE49-F238E27FC236}">
                      <a16:creationId xmlns:a16="http://schemas.microsoft.com/office/drawing/2014/main" id="{76D6D011-3C7F-4B3E-9D91-AFA060700EBD}"/>
                    </a:ext>
                  </a:extLst>
                </p14:cNvPr>
                <p14:cNvContentPartPr/>
                <p14:nvPr/>
              </p14:nvContentPartPr>
              <p14:xfrm>
                <a:off x="3573630" y="2511330"/>
                <a:ext cx="100080" cy="211680"/>
              </p14:xfrm>
            </p:contentPart>
          </mc:Choice>
          <mc:Fallback xmlns="">
            <p:pic>
              <p:nvPicPr>
                <p:cNvPr id="13" name="墨迹 12">
                  <a:extLst>
                    <a:ext uri="{FF2B5EF4-FFF2-40B4-BE49-F238E27FC236}">
                      <a16:creationId xmlns:a16="http://schemas.microsoft.com/office/drawing/2014/main" id="{76D6D011-3C7F-4B3E-9D91-AFA060700EBD}"/>
                    </a:ext>
                  </a:extLst>
                </p:cNvPr>
                <p:cNvPicPr/>
                <p:nvPr/>
              </p:nvPicPr>
              <p:blipFill>
                <a:blip r:embed="rId25"/>
                <a:stretch>
                  <a:fillRect/>
                </a:stretch>
              </p:blipFill>
              <p:spPr>
                <a:xfrm>
                  <a:off x="3555630" y="2493690"/>
                  <a:ext cx="1357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墨迹 13">
                  <a:extLst>
                    <a:ext uri="{FF2B5EF4-FFF2-40B4-BE49-F238E27FC236}">
                      <a16:creationId xmlns:a16="http://schemas.microsoft.com/office/drawing/2014/main" id="{987B82D7-27AE-4C3B-A90B-2A6CDB0AAB3F}"/>
                    </a:ext>
                  </a:extLst>
                </p14:cNvPr>
                <p14:cNvContentPartPr/>
                <p14:nvPr/>
              </p14:nvContentPartPr>
              <p14:xfrm>
                <a:off x="3521430" y="2546250"/>
                <a:ext cx="244440" cy="87840"/>
              </p14:xfrm>
            </p:contentPart>
          </mc:Choice>
          <mc:Fallback xmlns="">
            <p:pic>
              <p:nvPicPr>
                <p:cNvPr id="14" name="墨迹 13">
                  <a:extLst>
                    <a:ext uri="{FF2B5EF4-FFF2-40B4-BE49-F238E27FC236}">
                      <a16:creationId xmlns:a16="http://schemas.microsoft.com/office/drawing/2014/main" id="{987B82D7-27AE-4C3B-A90B-2A6CDB0AAB3F}"/>
                    </a:ext>
                  </a:extLst>
                </p:cNvPr>
                <p:cNvPicPr/>
                <p:nvPr/>
              </p:nvPicPr>
              <p:blipFill>
                <a:blip r:embed="rId27"/>
                <a:stretch>
                  <a:fillRect/>
                </a:stretch>
              </p:blipFill>
              <p:spPr>
                <a:xfrm>
                  <a:off x="3503790" y="2528250"/>
                  <a:ext cx="280080" cy="123480"/>
                </a:xfrm>
                <a:prstGeom prst="rect">
                  <a:avLst/>
                </a:prstGeom>
              </p:spPr>
            </p:pic>
          </mc:Fallback>
        </mc:AlternateContent>
      </p:grpSp>
      <p:grpSp>
        <p:nvGrpSpPr>
          <p:cNvPr id="29" name="组合 28">
            <a:extLst>
              <a:ext uri="{FF2B5EF4-FFF2-40B4-BE49-F238E27FC236}">
                <a16:creationId xmlns:a16="http://schemas.microsoft.com/office/drawing/2014/main" id="{66C4EAFF-B508-4663-BF1B-73CD279BCC98}"/>
              </a:ext>
            </a:extLst>
          </p:cNvPr>
          <p:cNvGrpSpPr/>
          <p:nvPr/>
        </p:nvGrpSpPr>
        <p:grpSpPr>
          <a:xfrm>
            <a:off x="4567950" y="2278770"/>
            <a:ext cx="778680" cy="446040"/>
            <a:chOff x="4567950" y="2278770"/>
            <a:chExt cx="778680" cy="446040"/>
          </a:xfrm>
        </p:grpSpPr>
        <mc:AlternateContent xmlns:mc="http://schemas.openxmlformats.org/markup-compatibility/2006" xmlns:p14="http://schemas.microsoft.com/office/powerpoint/2010/main">
          <mc:Choice Requires="p14">
            <p:contentPart p14:bwMode="auto" r:id="rId28">
              <p14:nvContentPartPr>
                <p14:cNvPr id="16" name="墨迹 15">
                  <a:extLst>
                    <a:ext uri="{FF2B5EF4-FFF2-40B4-BE49-F238E27FC236}">
                      <a16:creationId xmlns:a16="http://schemas.microsoft.com/office/drawing/2014/main" id="{1A05FF3B-A55E-43B0-9D6D-3218AEF16AD8}"/>
                    </a:ext>
                  </a:extLst>
                </p14:cNvPr>
                <p14:cNvContentPartPr/>
                <p14:nvPr/>
              </p14:nvContentPartPr>
              <p14:xfrm>
                <a:off x="4567950" y="2433930"/>
                <a:ext cx="214560" cy="245160"/>
              </p14:xfrm>
            </p:contentPart>
          </mc:Choice>
          <mc:Fallback xmlns="">
            <p:pic>
              <p:nvPicPr>
                <p:cNvPr id="16" name="墨迹 15">
                  <a:extLst>
                    <a:ext uri="{FF2B5EF4-FFF2-40B4-BE49-F238E27FC236}">
                      <a16:creationId xmlns:a16="http://schemas.microsoft.com/office/drawing/2014/main" id="{1A05FF3B-A55E-43B0-9D6D-3218AEF16AD8}"/>
                    </a:ext>
                  </a:extLst>
                </p:cNvPr>
                <p:cNvPicPr/>
                <p:nvPr/>
              </p:nvPicPr>
              <p:blipFill>
                <a:blip r:embed="rId29"/>
                <a:stretch>
                  <a:fillRect/>
                </a:stretch>
              </p:blipFill>
              <p:spPr>
                <a:xfrm>
                  <a:off x="4550310" y="2415930"/>
                  <a:ext cx="2502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墨迹 16">
                  <a:extLst>
                    <a:ext uri="{FF2B5EF4-FFF2-40B4-BE49-F238E27FC236}">
                      <a16:creationId xmlns:a16="http://schemas.microsoft.com/office/drawing/2014/main" id="{14C14136-DE51-491F-BF26-F902DAE0CD2E}"/>
                    </a:ext>
                  </a:extLst>
                </p14:cNvPr>
                <p14:cNvContentPartPr/>
                <p14:nvPr/>
              </p14:nvContentPartPr>
              <p14:xfrm>
                <a:off x="4837590" y="2349690"/>
                <a:ext cx="100440" cy="29160"/>
              </p14:xfrm>
            </p:contentPart>
          </mc:Choice>
          <mc:Fallback xmlns="">
            <p:pic>
              <p:nvPicPr>
                <p:cNvPr id="17" name="墨迹 16">
                  <a:extLst>
                    <a:ext uri="{FF2B5EF4-FFF2-40B4-BE49-F238E27FC236}">
                      <a16:creationId xmlns:a16="http://schemas.microsoft.com/office/drawing/2014/main" id="{14C14136-DE51-491F-BF26-F902DAE0CD2E}"/>
                    </a:ext>
                  </a:extLst>
                </p:cNvPr>
                <p:cNvPicPr/>
                <p:nvPr/>
              </p:nvPicPr>
              <p:blipFill>
                <a:blip r:embed="rId31"/>
                <a:stretch>
                  <a:fillRect/>
                </a:stretch>
              </p:blipFill>
              <p:spPr>
                <a:xfrm>
                  <a:off x="4819950" y="2332050"/>
                  <a:ext cx="1360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墨迹 17">
                  <a:extLst>
                    <a:ext uri="{FF2B5EF4-FFF2-40B4-BE49-F238E27FC236}">
                      <a16:creationId xmlns:a16="http://schemas.microsoft.com/office/drawing/2014/main" id="{6A89E65C-3FA6-427B-B2E3-B6FEFA02AA98}"/>
                    </a:ext>
                  </a:extLst>
                </p14:cNvPr>
                <p14:cNvContentPartPr/>
                <p14:nvPr/>
              </p14:nvContentPartPr>
              <p14:xfrm>
                <a:off x="4816350" y="2446170"/>
                <a:ext cx="18720" cy="216720"/>
              </p14:xfrm>
            </p:contentPart>
          </mc:Choice>
          <mc:Fallback xmlns="">
            <p:pic>
              <p:nvPicPr>
                <p:cNvPr id="18" name="墨迹 17">
                  <a:extLst>
                    <a:ext uri="{FF2B5EF4-FFF2-40B4-BE49-F238E27FC236}">
                      <a16:creationId xmlns:a16="http://schemas.microsoft.com/office/drawing/2014/main" id="{6A89E65C-3FA6-427B-B2E3-B6FEFA02AA98}"/>
                    </a:ext>
                  </a:extLst>
                </p:cNvPr>
                <p:cNvPicPr/>
                <p:nvPr/>
              </p:nvPicPr>
              <p:blipFill>
                <a:blip r:embed="rId33"/>
                <a:stretch>
                  <a:fillRect/>
                </a:stretch>
              </p:blipFill>
              <p:spPr>
                <a:xfrm>
                  <a:off x="4798710" y="2428170"/>
                  <a:ext cx="543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墨迹 18">
                  <a:extLst>
                    <a:ext uri="{FF2B5EF4-FFF2-40B4-BE49-F238E27FC236}">
                      <a16:creationId xmlns:a16="http://schemas.microsoft.com/office/drawing/2014/main" id="{56E5158A-3421-460C-BEA8-A098F8BE670D}"/>
                    </a:ext>
                  </a:extLst>
                </p14:cNvPr>
                <p14:cNvContentPartPr/>
                <p14:nvPr/>
              </p14:nvContentPartPr>
              <p14:xfrm>
                <a:off x="4858470" y="2455530"/>
                <a:ext cx="141120" cy="269280"/>
              </p14:xfrm>
            </p:contentPart>
          </mc:Choice>
          <mc:Fallback xmlns="">
            <p:pic>
              <p:nvPicPr>
                <p:cNvPr id="19" name="墨迹 18">
                  <a:extLst>
                    <a:ext uri="{FF2B5EF4-FFF2-40B4-BE49-F238E27FC236}">
                      <a16:creationId xmlns:a16="http://schemas.microsoft.com/office/drawing/2014/main" id="{56E5158A-3421-460C-BEA8-A098F8BE670D}"/>
                    </a:ext>
                  </a:extLst>
                </p:cNvPr>
                <p:cNvPicPr/>
                <p:nvPr/>
              </p:nvPicPr>
              <p:blipFill>
                <a:blip r:embed="rId35"/>
                <a:stretch>
                  <a:fillRect/>
                </a:stretch>
              </p:blipFill>
              <p:spPr>
                <a:xfrm>
                  <a:off x="4840470" y="2437530"/>
                  <a:ext cx="17676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墨迹 19">
                  <a:extLst>
                    <a:ext uri="{FF2B5EF4-FFF2-40B4-BE49-F238E27FC236}">
                      <a16:creationId xmlns:a16="http://schemas.microsoft.com/office/drawing/2014/main" id="{30257C99-7BA0-4E2E-BF88-5949AAD74113}"/>
                    </a:ext>
                  </a:extLst>
                </p14:cNvPr>
                <p14:cNvContentPartPr/>
                <p14:nvPr/>
              </p14:nvContentPartPr>
              <p14:xfrm>
                <a:off x="4862430" y="2417730"/>
                <a:ext cx="12240" cy="145080"/>
              </p14:xfrm>
            </p:contentPart>
          </mc:Choice>
          <mc:Fallback xmlns="">
            <p:pic>
              <p:nvPicPr>
                <p:cNvPr id="20" name="墨迹 19">
                  <a:extLst>
                    <a:ext uri="{FF2B5EF4-FFF2-40B4-BE49-F238E27FC236}">
                      <a16:creationId xmlns:a16="http://schemas.microsoft.com/office/drawing/2014/main" id="{30257C99-7BA0-4E2E-BF88-5949AAD74113}"/>
                    </a:ext>
                  </a:extLst>
                </p:cNvPr>
                <p:cNvPicPr/>
                <p:nvPr/>
              </p:nvPicPr>
              <p:blipFill>
                <a:blip r:embed="rId37"/>
                <a:stretch>
                  <a:fillRect/>
                </a:stretch>
              </p:blipFill>
              <p:spPr>
                <a:xfrm>
                  <a:off x="4844790" y="2400090"/>
                  <a:ext cx="478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墨迹 20">
                  <a:extLst>
                    <a:ext uri="{FF2B5EF4-FFF2-40B4-BE49-F238E27FC236}">
                      <a16:creationId xmlns:a16="http://schemas.microsoft.com/office/drawing/2014/main" id="{20C18F22-86B6-49BF-BD40-D1194FA67EEC}"/>
                    </a:ext>
                  </a:extLst>
                </p14:cNvPr>
                <p14:cNvContentPartPr/>
                <p14:nvPr/>
              </p14:nvContentPartPr>
              <p14:xfrm>
                <a:off x="4901670" y="2382450"/>
                <a:ext cx="99000" cy="192240"/>
              </p14:xfrm>
            </p:contentPart>
          </mc:Choice>
          <mc:Fallback xmlns="">
            <p:pic>
              <p:nvPicPr>
                <p:cNvPr id="21" name="墨迹 20">
                  <a:extLst>
                    <a:ext uri="{FF2B5EF4-FFF2-40B4-BE49-F238E27FC236}">
                      <a16:creationId xmlns:a16="http://schemas.microsoft.com/office/drawing/2014/main" id="{20C18F22-86B6-49BF-BD40-D1194FA67EEC}"/>
                    </a:ext>
                  </a:extLst>
                </p:cNvPr>
                <p:cNvPicPr/>
                <p:nvPr/>
              </p:nvPicPr>
              <p:blipFill>
                <a:blip r:embed="rId39"/>
                <a:stretch>
                  <a:fillRect/>
                </a:stretch>
              </p:blipFill>
              <p:spPr>
                <a:xfrm>
                  <a:off x="4883670" y="2364450"/>
                  <a:ext cx="1346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墨迹 21">
                  <a:extLst>
                    <a:ext uri="{FF2B5EF4-FFF2-40B4-BE49-F238E27FC236}">
                      <a16:creationId xmlns:a16="http://schemas.microsoft.com/office/drawing/2014/main" id="{ECA032B8-6EF9-42D8-B8FC-8E2F968A09B0}"/>
                    </a:ext>
                  </a:extLst>
                </p14:cNvPr>
                <p14:cNvContentPartPr/>
                <p14:nvPr/>
              </p14:nvContentPartPr>
              <p14:xfrm>
                <a:off x="4877190" y="2621130"/>
                <a:ext cx="63720" cy="9720"/>
              </p14:xfrm>
            </p:contentPart>
          </mc:Choice>
          <mc:Fallback xmlns="">
            <p:pic>
              <p:nvPicPr>
                <p:cNvPr id="22" name="墨迹 21">
                  <a:extLst>
                    <a:ext uri="{FF2B5EF4-FFF2-40B4-BE49-F238E27FC236}">
                      <a16:creationId xmlns:a16="http://schemas.microsoft.com/office/drawing/2014/main" id="{ECA032B8-6EF9-42D8-B8FC-8E2F968A09B0}"/>
                    </a:ext>
                  </a:extLst>
                </p:cNvPr>
                <p:cNvPicPr/>
                <p:nvPr/>
              </p:nvPicPr>
              <p:blipFill>
                <a:blip r:embed="rId41"/>
                <a:stretch>
                  <a:fillRect/>
                </a:stretch>
              </p:blipFill>
              <p:spPr>
                <a:xfrm>
                  <a:off x="4859550" y="2603490"/>
                  <a:ext cx="993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墨迹 22">
                  <a:extLst>
                    <a:ext uri="{FF2B5EF4-FFF2-40B4-BE49-F238E27FC236}">
                      <a16:creationId xmlns:a16="http://schemas.microsoft.com/office/drawing/2014/main" id="{AD8183A5-4F40-47BB-BC5D-202271E112E0}"/>
                    </a:ext>
                  </a:extLst>
                </p14:cNvPr>
                <p14:cNvContentPartPr/>
                <p14:nvPr/>
              </p14:nvContentPartPr>
              <p14:xfrm>
                <a:off x="4837230" y="2651370"/>
                <a:ext cx="133920" cy="56520"/>
              </p14:xfrm>
            </p:contentPart>
          </mc:Choice>
          <mc:Fallback xmlns="">
            <p:pic>
              <p:nvPicPr>
                <p:cNvPr id="23" name="墨迹 22">
                  <a:extLst>
                    <a:ext uri="{FF2B5EF4-FFF2-40B4-BE49-F238E27FC236}">
                      <a16:creationId xmlns:a16="http://schemas.microsoft.com/office/drawing/2014/main" id="{AD8183A5-4F40-47BB-BC5D-202271E112E0}"/>
                    </a:ext>
                  </a:extLst>
                </p:cNvPr>
                <p:cNvPicPr/>
                <p:nvPr/>
              </p:nvPicPr>
              <p:blipFill>
                <a:blip r:embed="rId43"/>
                <a:stretch>
                  <a:fillRect/>
                </a:stretch>
              </p:blipFill>
              <p:spPr>
                <a:xfrm>
                  <a:off x="4819230" y="2633370"/>
                  <a:ext cx="1695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墨迹 23">
                  <a:extLst>
                    <a:ext uri="{FF2B5EF4-FFF2-40B4-BE49-F238E27FC236}">
                      <a16:creationId xmlns:a16="http://schemas.microsoft.com/office/drawing/2014/main" id="{3D0EB9BD-021A-49D0-948D-17573F2D27F0}"/>
                    </a:ext>
                  </a:extLst>
                </p14:cNvPr>
                <p14:cNvContentPartPr/>
                <p14:nvPr/>
              </p14:nvContentPartPr>
              <p14:xfrm>
                <a:off x="5067630" y="2278770"/>
                <a:ext cx="101880" cy="135000"/>
              </p14:xfrm>
            </p:contentPart>
          </mc:Choice>
          <mc:Fallback xmlns="">
            <p:pic>
              <p:nvPicPr>
                <p:cNvPr id="24" name="墨迹 23">
                  <a:extLst>
                    <a:ext uri="{FF2B5EF4-FFF2-40B4-BE49-F238E27FC236}">
                      <a16:creationId xmlns:a16="http://schemas.microsoft.com/office/drawing/2014/main" id="{3D0EB9BD-021A-49D0-948D-17573F2D27F0}"/>
                    </a:ext>
                  </a:extLst>
                </p:cNvPr>
                <p:cNvPicPr/>
                <p:nvPr/>
              </p:nvPicPr>
              <p:blipFill>
                <a:blip r:embed="rId45"/>
                <a:stretch>
                  <a:fillRect/>
                </a:stretch>
              </p:blipFill>
              <p:spPr>
                <a:xfrm>
                  <a:off x="5049990" y="2261130"/>
                  <a:ext cx="1375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墨迹 24">
                  <a:extLst>
                    <a:ext uri="{FF2B5EF4-FFF2-40B4-BE49-F238E27FC236}">
                      <a16:creationId xmlns:a16="http://schemas.microsoft.com/office/drawing/2014/main" id="{9459107A-07F7-40EB-8485-C92D57D79798}"/>
                    </a:ext>
                  </a:extLst>
                </p14:cNvPr>
                <p14:cNvContentPartPr/>
                <p14:nvPr/>
              </p14:nvContentPartPr>
              <p14:xfrm>
                <a:off x="5074830" y="2407650"/>
                <a:ext cx="48960" cy="151200"/>
              </p14:xfrm>
            </p:contentPart>
          </mc:Choice>
          <mc:Fallback xmlns="">
            <p:pic>
              <p:nvPicPr>
                <p:cNvPr id="25" name="墨迹 24">
                  <a:extLst>
                    <a:ext uri="{FF2B5EF4-FFF2-40B4-BE49-F238E27FC236}">
                      <a16:creationId xmlns:a16="http://schemas.microsoft.com/office/drawing/2014/main" id="{9459107A-07F7-40EB-8485-C92D57D79798}"/>
                    </a:ext>
                  </a:extLst>
                </p:cNvPr>
                <p:cNvPicPr/>
                <p:nvPr/>
              </p:nvPicPr>
              <p:blipFill>
                <a:blip r:embed="rId47"/>
                <a:stretch>
                  <a:fillRect/>
                </a:stretch>
              </p:blipFill>
              <p:spPr>
                <a:xfrm>
                  <a:off x="5056830" y="2390010"/>
                  <a:ext cx="84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墨迹 25">
                  <a:extLst>
                    <a:ext uri="{FF2B5EF4-FFF2-40B4-BE49-F238E27FC236}">
                      <a16:creationId xmlns:a16="http://schemas.microsoft.com/office/drawing/2014/main" id="{A4C9552D-742B-404C-BDB4-43AB15254FD9}"/>
                    </a:ext>
                  </a:extLst>
                </p14:cNvPr>
                <p14:cNvContentPartPr/>
                <p14:nvPr/>
              </p14:nvContentPartPr>
              <p14:xfrm>
                <a:off x="5112630" y="2443290"/>
                <a:ext cx="54000" cy="11160"/>
              </p14:xfrm>
            </p:contentPart>
          </mc:Choice>
          <mc:Fallback xmlns="">
            <p:pic>
              <p:nvPicPr>
                <p:cNvPr id="26" name="墨迹 25">
                  <a:extLst>
                    <a:ext uri="{FF2B5EF4-FFF2-40B4-BE49-F238E27FC236}">
                      <a16:creationId xmlns:a16="http://schemas.microsoft.com/office/drawing/2014/main" id="{A4C9552D-742B-404C-BDB4-43AB15254FD9}"/>
                    </a:ext>
                  </a:extLst>
                </p:cNvPr>
                <p:cNvPicPr/>
                <p:nvPr/>
              </p:nvPicPr>
              <p:blipFill>
                <a:blip r:embed="rId49"/>
                <a:stretch>
                  <a:fillRect/>
                </a:stretch>
              </p:blipFill>
              <p:spPr>
                <a:xfrm>
                  <a:off x="5094630" y="2425290"/>
                  <a:ext cx="896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 name="墨迹 26">
                  <a:extLst>
                    <a:ext uri="{FF2B5EF4-FFF2-40B4-BE49-F238E27FC236}">
                      <a16:creationId xmlns:a16="http://schemas.microsoft.com/office/drawing/2014/main" id="{14FC091E-B346-4195-B20F-0B347E617BFD}"/>
                    </a:ext>
                  </a:extLst>
                </p14:cNvPr>
                <p14:cNvContentPartPr/>
                <p14:nvPr/>
              </p14:nvContentPartPr>
              <p14:xfrm>
                <a:off x="5070870" y="2449770"/>
                <a:ext cx="108360" cy="247320"/>
              </p14:xfrm>
            </p:contentPart>
          </mc:Choice>
          <mc:Fallback xmlns="">
            <p:pic>
              <p:nvPicPr>
                <p:cNvPr id="27" name="墨迹 26">
                  <a:extLst>
                    <a:ext uri="{FF2B5EF4-FFF2-40B4-BE49-F238E27FC236}">
                      <a16:creationId xmlns:a16="http://schemas.microsoft.com/office/drawing/2014/main" id="{14FC091E-B346-4195-B20F-0B347E617BFD}"/>
                    </a:ext>
                  </a:extLst>
                </p:cNvPr>
                <p:cNvPicPr/>
                <p:nvPr/>
              </p:nvPicPr>
              <p:blipFill>
                <a:blip r:embed="rId51"/>
                <a:stretch>
                  <a:fillRect/>
                </a:stretch>
              </p:blipFill>
              <p:spPr>
                <a:xfrm>
                  <a:off x="5053230" y="2431770"/>
                  <a:ext cx="1440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 name="墨迹 27">
                  <a:extLst>
                    <a:ext uri="{FF2B5EF4-FFF2-40B4-BE49-F238E27FC236}">
                      <a16:creationId xmlns:a16="http://schemas.microsoft.com/office/drawing/2014/main" id="{3B910D3C-977F-4000-8960-5E033C55812F}"/>
                    </a:ext>
                  </a:extLst>
                </p14:cNvPr>
                <p14:cNvContentPartPr/>
                <p14:nvPr/>
              </p14:nvContentPartPr>
              <p14:xfrm>
                <a:off x="5084910" y="2639490"/>
                <a:ext cx="261720" cy="79560"/>
              </p14:xfrm>
            </p:contentPart>
          </mc:Choice>
          <mc:Fallback xmlns="">
            <p:pic>
              <p:nvPicPr>
                <p:cNvPr id="28" name="墨迹 27">
                  <a:extLst>
                    <a:ext uri="{FF2B5EF4-FFF2-40B4-BE49-F238E27FC236}">
                      <a16:creationId xmlns:a16="http://schemas.microsoft.com/office/drawing/2014/main" id="{3B910D3C-977F-4000-8960-5E033C55812F}"/>
                    </a:ext>
                  </a:extLst>
                </p:cNvPr>
                <p:cNvPicPr/>
                <p:nvPr/>
              </p:nvPicPr>
              <p:blipFill>
                <a:blip r:embed="rId53"/>
                <a:stretch>
                  <a:fillRect/>
                </a:stretch>
              </p:blipFill>
              <p:spPr>
                <a:xfrm>
                  <a:off x="5066910" y="2621850"/>
                  <a:ext cx="297360" cy="11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30" name="墨迹 29">
                <a:extLst>
                  <a:ext uri="{FF2B5EF4-FFF2-40B4-BE49-F238E27FC236}">
                    <a16:creationId xmlns:a16="http://schemas.microsoft.com/office/drawing/2014/main" id="{7B297652-2BE5-4B95-AF76-5E581E8185FC}"/>
                  </a:ext>
                </a:extLst>
              </p14:cNvPr>
              <p14:cNvContentPartPr/>
              <p14:nvPr/>
            </p14:nvContentPartPr>
            <p14:xfrm>
              <a:off x="6427350" y="3410250"/>
              <a:ext cx="972360" cy="44280"/>
            </p14:xfrm>
          </p:contentPart>
        </mc:Choice>
        <mc:Fallback xmlns="">
          <p:pic>
            <p:nvPicPr>
              <p:cNvPr id="30" name="墨迹 29">
                <a:extLst>
                  <a:ext uri="{FF2B5EF4-FFF2-40B4-BE49-F238E27FC236}">
                    <a16:creationId xmlns:a16="http://schemas.microsoft.com/office/drawing/2014/main" id="{7B297652-2BE5-4B95-AF76-5E581E8185FC}"/>
                  </a:ext>
                </a:extLst>
              </p:cNvPr>
              <p:cNvPicPr/>
              <p:nvPr/>
            </p:nvPicPr>
            <p:blipFill>
              <a:blip r:embed="rId55"/>
              <a:stretch>
                <a:fillRect/>
              </a:stretch>
            </p:blipFill>
            <p:spPr>
              <a:xfrm>
                <a:off x="6409710" y="3392250"/>
                <a:ext cx="1008000" cy="79920"/>
              </a:xfrm>
              <a:prstGeom prst="rect">
                <a:avLst/>
              </a:prstGeom>
            </p:spPr>
          </p:pic>
        </mc:Fallback>
      </mc:AlternateContent>
      <p:grpSp>
        <p:nvGrpSpPr>
          <p:cNvPr id="46" name="组合 45">
            <a:extLst>
              <a:ext uri="{FF2B5EF4-FFF2-40B4-BE49-F238E27FC236}">
                <a16:creationId xmlns:a16="http://schemas.microsoft.com/office/drawing/2014/main" id="{14C17192-5B3E-4D25-8C1C-72F24BE6F0B0}"/>
              </a:ext>
            </a:extLst>
          </p:cNvPr>
          <p:cNvGrpSpPr/>
          <p:nvPr/>
        </p:nvGrpSpPr>
        <p:grpSpPr>
          <a:xfrm>
            <a:off x="7771230" y="3058530"/>
            <a:ext cx="810360" cy="536040"/>
            <a:chOff x="7771230" y="3058530"/>
            <a:chExt cx="810360" cy="536040"/>
          </a:xfrm>
        </p:grpSpPr>
        <mc:AlternateContent xmlns:mc="http://schemas.openxmlformats.org/markup-compatibility/2006" xmlns:p14="http://schemas.microsoft.com/office/powerpoint/2010/main">
          <mc:Choice Requires="p14">
            <p:contentPart p14:bwMode="auto" r:id="rId56">
              <p14:nvContentPartPr>
                <p14:cNvPr id="31" name="墨迹 30">
                  <a:extLst>
                    <a:ext uri="{FF2B5EF4-FFF2-40B4-BE49-F238E27FC236}">
                      <a16:creationId xmlns:a16="http://schemas.microsoft.com/office/drawing/2014/main" id="{4455CBE6-5853-4899-B342-89A6B5EED275}"/>
                    </a:ext>
                  </a:extLst>
                </p14:cNvPr>
                <p14:cNvContentPartPr/>
                <p14:nvPr/>
              </p14:nvContentPartPr>
              <p14:xfrm>
                <a:off x="7771230" y="3104610"/>
                <a:ext cx="20520" cy="113400"/>
              </p14:xfrm>
            </p:contentPart>
          </mc:Choice>
          <mc:Fallback xmlns="">
            <p:pic>
              <p:nvPicPr>
                <p:cNvPr id="31" name="墨迹 30">
                  <a:extLst>
                    <a:ext uri="{FF2B5EF4-FFF2-40B4-BE49-F238E27FC236}">
                      <a16:creationId xmlns:a16="http://schemas.microsoft.com/office/drawing/2014/main" id="{4455CBE6-5853-4899-B342-89A6B5EED275}"/>
                    </a:ext>
                  </a:extLst>
                </p:cNvPr>
                <p:cNvPicPr/>
                <p:nvPr/>
              </p:nvPicPr>
              <p:blipFill>
                <a:blip r:embed="rId57"/>
                <a:stretch>
                  <a:fillRect/>
                </a:stretch>
              </p:blipFill>
              <p:spPr>
                <a:xfrm>
                  <a:off x="7753590" y="3086970"/>
                  <a:ext cx="561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墨迹 31">
                  <a:extLst>
                    <a:ext uri="{FF2B5EF4-FFF2-40B4-BE49-F238E27FC236}">
                      <a16:creationId xmlns:a16="http://schemas.microsoft.com/office/drawing/2014/main" id="{70A538EB-53D0-4C72-AA52-8099A2E83C21}"/>
                    </a:ext>
                  </a:extLst>
                </p14:cNvPr>
                <p14:cNvContentPartPr/>
                <p14:nvPr/>
              </p14:nvContentPartPr>
              <p14:xfrm>
                <a:off x="7832070" y="3077250"/>
                <a:ext cx="232200" cy="162720"/>
              </p14:xfrm>
            </p:contentPart>
          </mc:Choice>
          <mc:Fallback xmlns="">
            <p:pic>
              <p:nvPicPr>
                <p:cNvPr id="32" name="墨迹 31">
                  <a:extLst>
                    <a:ext uri="{FF2B5EF4-FFF2-40B4-BE49-F238E27FC236}">
                      <a16:creationId xmlns:a16="http://schemas.microsoft.com/office/drawing/2014/main" id="{70A538EB-53D0-4C72-AA52-8099A2E83C21}"/>
                    </a:ext>
                  </a:extLst>
                </p:cNvPr>
                <p:cNvPicPr/>
                <p:nvPr/>
              </p:nvPicPr>
              <p:blipFill>
                <a:blip r:embed="rId59"/>
                <a:stretch>
                  <a:fillRect/>
                </a:stretch>
              </p:blipFill>
              <p:spPr>
                <a:xfrm>
                  <a:off x="7814070" y="3059250"/>
                  <a:ext cx="2678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墨迹 32">
                  <a:extLst>
                    <a:ext uri="{FF2B5EF4-FFF2-40B4-BE49-F238E27FC236}">
                      <a16:creationId xmlns:a16="http://schemas.microsoft.com/office/drawing/2014/main" id="{6C1538FB-4A6C-4150-A9A2-C2B34C5E4DC3}"/>
                    </a:ext>
                  </a:extLst>
                </p14:cNvPr>
                <p14:cNvContentPartPr/>
                <p14:nvPr/>
              </p14:nvContentPartPr>
              <p14:xfrm>
                <a:off x="7793190" y="3195330"/>
                <a:ext cx="141840" cy="17640"/>
              </p14:xfrm>
            </p:contentPart>
          </mc:Choice>
          <mc:Fallback xmlns="">
            <p:pic>
              <p:nvPicPr>
                <p:cNvPr id="33" name="墨迹 32">
                  <a:extLst>
                    <a:ext uri="{FF2B5EF4-FFF2-40B4-BE49-F238E27FC236}">
                      <a16:creationId xmlns:a16="http://schemas.microsoft.com/office/drawing/2014/main" id="{6C1538FB-4A6C-4150-A9A2-C2B34C5E4DC3}"/>
                    </a:ext>
                  </a:extLst>
                </p:cNvPr>
                <p:cNvPicPr/>
                <p:nvPr/>
              </p:nvPicPr>
              <p:blipFill>
                <a:blip r:embed="rId61"/>
                <a:stretch>
                  <a:fillRect/>
                </a:stretch>
              </p:blipFill>
              <p:spPr>
                <a:xfrm>
                  <a:off x="7775550" y="3177330"/>
                  <a:ext cx="177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墨迹 33">
                  <a:extLst>
                    <a:ext uri="{FF2B5EF4-FFF2-40B4-BE49-F238E27FC236}">
                      <a16:creationId xmlns:a16="http://schemas.microsoft.com/office/drawing/2014/main" id="{0EE4945D-372F-4C1B-9293-9E8BCFFDEA0D}"/>
                    </a:ext>
                  </a:extLst>
                </p14:cNvPr>
                <p14:cNvContentPartPr/>
                <p14:nvPr/>
              </p14:nvContentPartPr>
              <p14:xfrm>
                <a:off x="7775550" y="3269850"/>
                <a:ext cx="188280" cy="39960"/>
              </p14:xfrm>
            </p:contentPart>
          </mc:Choice>
          <mc:Fallback xmlns="">
            <p:pic>
              <p:nvPicPr>
                <p:cNvPr id="34" name="墨迹 33">
                  <a:extLst>
                    <a:ext uri="{FF2B5EF4-FFF2-40B4-BE49-F238E27FC236}">
                      <a16:creationId xmlns:a16="http://schemas.microsoft.com/office/drawing/2014/main" id="{0EE4945D-372F-4C1B-9293-9E8BCFFDEA0D}"/>
                    </a:ext>
                  </a:extLst>
                </p:cNvPr>
                <p:cNvPicPr/>
                <p:nvPr/>
              </p:nvPicPr>
              <p:blipFill>
                <a:blip r:embed="rId63"/>
                <a:stretch>
                  <a:fillRect/>
                </a:stretch>
              </p:blipFill>
              <p:spPr>
                <a:xfrm>
                  <a:off x="7757550" y="3251850"/>
                  <a:ext cx="2239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墨迹 34">
                  <a:extLst>
                    <a:ext uri="{FF2B5EF4-FFF2-40B4-BE49-F238E27FC236}">
                      <a16:creationId xmlns:a16="http://schemas.microsoft.com/office/drawing/2014/main" id="{2D16FDCA-6E92-4017-BA52-EC8E7BCE3E21}"/>
                    </a:ext>
                  </a:extLst>
                </p14:cNvPr>
                <p14:cNvContentPartPr/>
                <p14:nvPr/>
              </p14:nvContentPartPr>
              <p14:xfrm>
                <a:off x="7824510" y="3145650"/>
                <a:ext cx="62280" cy="448920"/>
              </p14:xfrm>
            </p:contentPart>
          </mc:Choice>
          <mc:Fallback xmlns="">
            <p:pic>
              <p:nvPicPr>
                <p:cNvPr id="35" name="墨迹 34">
                  <a:extLst>
                    <a:ext uri="{FF2B5EF4-FFF2-40B4-BE49-F238E27FC236}">
                      <a16:creationId xmlns:a16="http://schemas.microsoft.com/office/drawing/2014/main" id="{2D16FDCA-6E92-4017-BA52-EC8E7BCE3E21}"/>
                    </a:ext>
                  </a:extLst>
                </p:cNvPr>
                <p:cNvPicPr/>
                <p:nvPr/>
              </p:nvPicPr>
              <p:blipFill>
                <a:blip r:embed="rId65"/>
                <a:stretch>
                  <a:fillRect/>
                </a:stretch>
              </p:blipFill>
              <p:spPr>
                <a:xfrm>
                  <a:off x="7806870" y="3127650"/>
                  <a:ext cx="9792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墨迹 35">
                  <a:extLst>
                    <a:ext uri="{FF2B5EF4-FFF2-40B4-BE49-F238E27FC236}">
                      <a16:creationId xmlns:a16="http://schemas.microsoft.com/office/drawing/2014/main" id="{19904D1B-794B-4163-9B2D-19487AE4B6CC}"/>
                    </a:ext>
                  </a:extLst>
                </p14:cNvPr>
                <p14:cNvContentPartPr/>
                <p14:nvPr/>
              </p14:nvContentPartPr>
              <p14:xfrm>
                <a:off x="8196030" y="3116130"/>
                <a:ext cx="82440" cy="6120"/>
              </p14:xfrm>
            </p:contentPart>
          </mc:Choice>
          <mc:Fallback xmlns="">
            <p:pic>
              <p:nvPicPr>
                <p:cNvPr id="36" name="墨迹 35">
                  <a:extLst>
                    <a:ext uri="{FF2B5EF4-FFF2-40B4-BE49-F238E27FC236}">
                      <a16:creationId xmlns:a16="http://schemas.microsoft.com/office/drawing/2014/main" id="{19904D1B-794B-4163-9B2D-19487AE4B6CC}"/>
                    </a:ext>
                  </a:extLst>
                </p:cNvPr>
                <p:cNvPicPr/>
                <p:nvPr/>
              </p:nvPicPr>
              <p:blipFill>
                <a:blip r:embed="rId67"/>
                <a:stretch>
                  <a:fillRect/>
                </a:stretch>
              </p:blipFill>
              <p:spPr>
                <a:xfrm>
                  <a:off x="8178030" y="3098130"/>
                  <a:ext cx="1180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墨迹 36">
                  <a:extLst>
                    <a:ext uri="{FF2B5EF4-FFF2-40B4-BE49-F238E27FC236}">
                      <a16:creationId xmlns:a16="http://schemas.microsoft.com/office/drawing/2014/main" id="{8FF88E1B-3D24-428D-A581-DC9927F8CC24}"/>
                    </a:ext>
                  </a:extLst>
                </p14:cNvPr>
                <p14:cNvContentPartPr/>
                <p14:nvPr/>
              </p14:nvContentPartPr>
              <p14:xfrm>
                <a:off x="8110710" y="3223050"/>
                <a:ext cx="60120" cy="232920"/>
              </p14:xfrm>
            </p:contentPart>
          </mc:Choice>
          <mc:Fallback xmlns="">
            <p:pic>
              <p:nvPicPr>
                <p:cNvPr id="37" name="墨迹 36">
                  <a:extLst>
                    <a:ext uri="{FF2B5EF4-FFF2-40B4-BE49-F238E27FC236}">
                      <a16:creationId xmlns:a16="http://schemas.microsoft.com/office/drawing/2014/main" id="{8FF88E1B-3D24-428D-A581-DC9927F8CC24}"/>
                    </a:ext>
                  </a:extLst>
                </p:cNvPr>
                <p:cNvPicPr/>
                <p:nvPr/>
              </p:nvPicPr>
              <p:blipFill>
                <a:blip r:embed="rId69"/>
                <a:stretch>
                  <a:fillRect/>
                </a:stretch>
              </p:blipFill>
              <p:spPr>
                <a:xfrm>
                  <a:off x="8093070" y="3205050"/>
                  <a:ext cx="957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8" name="墨迹 37">
                  <a:extLst>
                    <a:ext uri="{FF2B5EF4-FFF2-40B4-BE49-F238E27FC236}">
                      <a16:creationId xmlns:a16="http://schemas.microsoft.com/office/drawing/2014/main" id="{D92F5D67-49C6-4686-8F74-F40427D5EF15}"/>
                    </a:ext>
                  </a:extLst>
                </p14:cNvPr>
                <p14:cNvContentPartPr/>
                <p14:nvPr/>
              </p14:nvContentPartPr>
              <p14:xfrm>
                <a:off x="8202870" y="3221970"/>
                <a:ext cx="117000" cy="317880"/>
              </p14:xfrm>
            </p:contentPart>
          </mc:Choice>
          <mc:Fallback xmlns="">
            <p:pic>
              <p:nvPicPr>
                <p:cNvPr id="38" name="墨迹 37">
                  <a:extLst>
                    <a:ext uri="{FF2B5EF4-FFF2-40B4-BE49-F238E27FC236}">
                      <a16:creationId xmlns:a16="http://schemas.microsoft.com/office/drawing/2014/main" id="{D92F5D67-49C6-4686-8F74-F40427D5EF15}"/>
                    </a:ext>
                  </a:extLst>
                </p:cNvPr>
                <p:cNvPicPr/>
                <p:nvPr/>
              </p:nvPicPr>
              <p:blipFill>
                <a:blip r:embed="rId71"/>
                <a:stretch>
                  <a:fillRect/>
                </a:stretch>
              </p:blipFill>
              <p:spPr>
                <a:xfrm>
                  <a:off x="8185230" y="3203970"/>
                  <a:ext cx="1526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9" name="墨迹 38">
                  <a:extLst>
                    <a:ext uri="{FF2B5EF4-FFF2-40B4-BE49-F238E27FC236}">
                      <a16:creationId xmlns:a16="http://schemas.microsoft.com/office/drawing/2014/main" id="{0176FA1A-1F7C-4332-B1EB-CB8A061BA893}"/>
                    </a:ext>
                  </a:extLst>
                </p14:cNvPr>
                <p14:cNvContentPartPr/>
                <p14:nvPr/>
              </p14:nvContentPartPr>
              <p14:xfrm>
                <a:off x="8202510" y="3176250"/>
                <a:ext cx="12960" cy="167040"/>
              </p14:xfrm>
            </p:contentPart>
          </mc:Choice>
          <mc:Fallback xmlns="">
            <p:pic>
              <p:nvPicPr>
                <p:cNvPr id="39" name="墨迹 38">
                  <a:extLst>
                    <a:ext uri="{FF2B5EF4-FFF2-40B4-BE49-F238E27FC236}">
                      <a16:creationId xmlns:a16="http://schemas.microsoft.com/office/drawing/2014/main" id="{0176FA1A-1F7C-4332-B1EB-CB8A061BA893}"/>
                    </a:ext>
                  </a:extLst>
                </p:cNvPr>
                <p:cNvPicPr/>
                <p:nvPr/>
              </p:nvPicPr>
              <p:blipFill>
                <a:blip r:embed="rId73"/>
                <a:stretch>
                  <a:fillRect/>
                </a:stretch>
              </p:blipFill>
              <p:spPr>
                <a:xfrm>
                  <a:off x="8184870" y="3158250"/>
                  <a:ext cx="486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0" name="墨迹 39">
                  <a:extLst>
                    <a:ext uri="{FF2B5EF4-FFF2-40B4-BE49-F238E27FC236}">
                      <a16:creationId xmlns:a16="http://schemas.microsoft.com/office/drawing/2014/main" id="{58B6345E-2937-4BE7-8DE0-7F513D2F4CA6}"/>
                    </a:ext>
                  </a:extLst>
                </p14:cNvPr>
                <p14:cNvContentPartPr/>
                <p14:nvPr/>
              </p14:nvContentPartPr>
              <p14:xfrm>
                <a:off x="8217630" y="3159690"/>
                <a:ext cx="99000" cy="234000"/>
              </p14:xfrm>
            </p:contentPart>
          </mc:Choice>
          <mc:Fallback xmlns="">
            <p:pic>
              <p:nvPicPr>
                <p:cNvPr id="40" name="墨迹 39">
                  <a:extLst>
                    <a:ext uri="{FF2B5EF4-FFF2-40B4-BE49-F238E27FC236}">
                      <a16:creationId xmlns:a16="http://schemas.microsoft.com/office/drawing/2014/main" id="{58B6345E-2937-4BE7-8DE0-7F513D2F4CA6}"/>
                    </a:ext>
                  </a:extLst>
                </p:cNvPr>
                <p:cNvPicPr/>
                <p:nvPr/>
              </p:nvPicPr>
              <p:blipFill>
                <a:blip r:embed="rId75"/>
                <a:stretch>
                  <a:fillRect/>
                </a:stretch>
              </p:blipFill>
              <p:spPr>
                <a:xfrm>
                  <a:off x="8199990" y="3141690"/>
                  <a:ext cx="1346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1" name="墨迹 40">
                  <a:extLst>
                    <a:ext uri="{FF2B5EF4-FFF2-40B4-BE49-F238E27FC236}">
                      <a16:creationId xmlns:a16="http://schemas.microsoft.com/office/drawing/2014/main" id="{C7B7C5E2-1B81-4E63-9CF9-077DCE6FA7C6}"/>
                    </a:ext>
                  </a:extLst>
                </p14:cNvPr>
                <p14:cNvContentPartPr/>
                <p14:nvPr/>
              </p14:nvContentPartPr>
              <p14:xfrm>
                <a:off x="8201070" y="3058530"/>
                <a:ext cx="279000" cy="399600"/>
              </p14:xfrm>
            </p:contentPart>
          </mc:Choice>
          <mc:Fallback xmlns="">
            <p:pic>
              <p:nvPicPr>
                <p:cNvPr id="41" name="墨迹 40">
                  <a:extLst>
                    <a:ext uri="{FF2B5EF4-FFF2-40B4-BE49-F238E27FC236}">
                      <a16:creationId xmlns:a16="http://schemas.microsoft.com/office/drawing/2014/main" id="{C7B7C5E2-1B81-4E63-9CF9-077DCE6FA7C6}"/>
                    </a:ext>
                  </a:extLst>
                </p:cNvPr>
                <p:cNvPicPr/>
                <p:nvPr/>
              </p:nvPicPr>
              <p:blipFill>
                <a:blip r:embed="rId77"/>
                <a:stretch>
                  <a:fillRect/>
                </a:stretch>
              </p:blipFill>
              <p:spPr>
                <a:xfrm>
                  <a:off x="8183430" y="3040890"/>
                  <a:ext cx="31464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 name="墨迹 41">
                  <a:extLst>
                    <a:ext uri="{FF2B5EF4-FFF2-40B4-BE49-F238E27FC236}">
                      <a16:creationId xmlns:a16="http://schemas.microsoft.com/office/drawing/2014/main" id="{9BFEECBC-A82E-4DEC-A1D0-5B5828242A2B}"/>
                    </a:ext>
                  </a:extLst>
                </p14:cNvPr>
                <p14:cNvContentPartPr/>
                <p14:nvPr/>
              </p14:nvContentPartPr>
              <p14:xfrm>
                <a:off x="8319510" y="3141330"/>
                <a:ext cx="186480" cy="19800"/>
              </p14:xfrm>
            </p:contentPart>
          </mc:Choice>
          <mc:Fallback xmlns="">
            <p:pic>
              <p:nvPicPr>
                <p:cNvPr id="42" name="墨迹 41">
                  <a:extLst>
                    <a:ext uri="{FF2B5EF4-FFF2-40B4-BE49-F238E27FC236}">
                      <a16:creationId xmlns:a16="http://schemas.microsoft.com/office/drawing/2014/main" id="{9BFEECBC-A82E-4DEC-A1D0-5B5828242A2B}"/>
                    </a:ext>
                  </a:extLst>
                </p:cNvPr>
                <p:cNvPicPr/>
                <p:nvPr/>
              </p:nvPicPr>
              <p:blipFill>
                <a:blip r:embed="rId79"/>
                <a:stretch>
                  <a:fillRect/>
                </a:stretch>
              </p:blipFill>
              <p:spPr>
                <a:xfrm>
                  <a:off x="8301510" y="3123690"/>
                  <a:ext cx="2221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3" name="墨迹 42">
                  <a:extLst>
                    <a:ext uri="{FF2B5EF4-FFF2-40B4-BE49-F238E27FC236}">
                      <a16:creationId xmlns:a16="http://schemas.microsoft.com/office/drawing/2014/main" id="{A23D8C93-1D6F-422E-AACE-637F9AC76F56}"/>
                    </a:ext>
                  </a:extLst>
                </p14:cNvPr>
                <p14:cNvContentPartPr/>
                <p14:nvPr/>
              </p14:nvContentPartPr>
              <p14:xfrm>
                <a:off x="8379270" y="3195690"/>
                <a:ext cx="109440" cy="114480"/>
              </p14:xfrm>
            </p:contentPart>
          </mc:Choice>
          <mc:Fallback xmlns="">
            <p:pic>
              <p:nvPicPr>
                <p:cNvPr id="43" name="墨迹 42">
                  <a:extLst>
                    <a:ext uri="{FF2B5EF4-FFF2-40B4-BE49-F238E27FC236}">
                      <a16:creationId xmlns:a16="http://schemas.microsoft.com/office/drawing/2014/main" id="{A23D8C93-1D6F-422E-AACE-637F9AC76F56}"/>
                    </a:ext>
                  </a:extLst>
                </p:cNvPr>
                <p:cNvPicPr/>
                <p:nvPr/>
              </p:nvPicPr>
              <p:blipFill>
                <a:blip r:embed="rId81"/>
                <a:stretch>
                  <a:fillRect/>
                </a:stretch>
              </p:blipFill>
              <p:spPr>
                <a:xfrm>
                  <a:off x="8361270" y="3178050"/>
                  <a:ext cx="1450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4" name="墨迹 43">
                  <a:extLst>
                    <a:ext uri="{FF2B5EF4-FFF2-40B4-BE49-F238E27FC236}">
                      <a16:creationId xmlns:a16="http://schemas.microsoft.com/office/drawing/2014/main" id="{385B9ACC-9E87-4FE7-AC04-E976DECFF387}"/>
                    </a:ext>
                  </a:extLst>
                </p14:cNvPr>
                <p14:cNvContentPartPr/>
                <p14:nvPr/>
              </p14:nvContentPartPr>
              <p14:xfrm>
                <a:off x="8369550" y="3329970"/>
                <a:ext cx="130680" cy="240480"/>
              </p14:xfrm>
            </p:contentPart>
          </mc:Choice>
          <mc:Fallback xmlns="">
            <p:pic>
              <p:nvPicPr>
                <p:cNvPr id="44" name="墨迹 43">
                  <a:extLst>
                    <a:ext uri="{FF2B5EF4-FFF2-40B4-BE49-F238E27FC236}">
                      <a16:creationId xmlns:a16="http://schemas.microsoft.com/office/drawing/2014/main" id="{385B9ACC-9E87-4FE7-AC04-E976DECFF387}"/>
                    </a:ext>
                  </a:extLst>
                </p:cNvPr>
                <p:cNvPicPr/>
                <p:nvPr/>
              </p:nvPicPr>
              <p:blipFill>
                <a:blip r:embed="rId83"/>
                <a:stretch>
                  <a:fillRect/>
                </a:stretch>
              </p:blipFill>
              <p:spPr>
                <a:xfrm>
                  <a:off x="8351550" y="3312330"/>
                  <a:ext cx="1663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5" name="墨迹 44">
                  <a:extLst>
                    <a:ext uri="{FF2B5EF4-FFF2-40B4-BE49-F238E27FC236}">
                      <a16:creationId xmlns:a16="http://schemas.microsoft.com/office/drawing/2014/main" id="{EEC530E6-930B-4ED4-8951-AAE833FA5A20}"/>
                    </a:ext>
                  </a:extLst>
                </p14:cNvPr>
                <p14:cNvContentPartPr/>
                <p14:nvPr/>
              </p14:nvContentPartPr>
              <p14:xfrm>
                <a:off x="8278470" y="3397290"/>
                <a:ext cx="303120" cy="36000"/>
              </p14:xfrm>
            </p:contentPart>
          </mc:Choice>
          <mc:Fallback xmlns="">
            <p:pic>
              <p:nvPicPr>
                <p:cNvPr id="45" name="墨迹 44">
                  <a:extLst>
                    <a:ext uri="{FF2B5EF4-FFF2-40B4-BE49-F238E27FC236}">
                      <a16:creationId xmlns:a16="http://schemas.microsoft.com/office/drawing/2014/main" id="{EEC530E6-930B-4ED4-8951-AAE833FA5A20}"/>
                    </a:ext>
                  </a:extLst>
                </p:cNvPr>
                <p:cNvPicPr/>
                <p:nvPr/>
              </p:nvPicPr>
              <p:blipFill>
                <a:blip r:embed="rId85"/>
                <a:stretch>
                  <a:fillRect/>
                </a:stretch>
              </p:blipFill>
              <p:spPr>
                <a:xfrm>
                  <a:off x="8260830" y="3379650"/>
                  <a:ext cx="338760" cy="71640"/>
                </a:xfrm>
                <a:prstGeom prst="rect">
                  <a:avLst/>
                </a:prstGeom>
              </p:spPr>
            </p:pic>
          </mc:Fallback>
        </mc:AlternateContent>
      </p:grpSp>
      <p:grpSp>
        <p:nvGrpSpPr>
          <p:cNvPr id="50176" name="组合 50175">
            <a:extLst>
              <a:ext uri="{FF2B5EF4-FFF2-40B4-BE49-F238E27FC236}">
                <a16:creationId xmlns:a16="http://schemas.microsoft.com/office/drawing/2014/main" id="{E1F5A3D1-98FE-4E37-B074-2E17D20D25D3}"/>
              </a:ext>
            </a:extLst>
          </p:cNvPr>
          <p:cNvGrpSpPr/>
          <p:nvPr/>
        </p:nvGrpSpPr>
        <p:grpSpPr>
          <a:xfrm>
            <a:off x="344790" y="2607090"/>
            <a:ext cx="1143360" cy="783000"/>
            <a:chOff x="344790" y="2607090"/>
            <a:chExt cx="1143360" cy="783000"/>
          </a:xfrm>
        </p:grpSpPr>
        <mc:AlternateContent xmlns:mc="http://schemas.openxmlformats.org/markup-compatibility/2006" xmlns:p14="http://schemas.microsoft.com/office/powerpoint/2010/main">
          <mc:Choice Requires="p14">
            <p:contentPart p14:bwMode="auto" r:id="rId86">
              <p14:nvContentPartPr>
                <p14:cNvPr id="53" name="墨迹 52">
                  <a:extLst>
                    <a:ext uri="{FF2B5EF4-FFF2-40B4-BE49-F238E27FC236}">
                      <a16:creationId xmlns:a16="http://schemas.microsoft.com/office/drawing/2014/main" id="{CDA53ADE-520A-4698-847B-ECDD376A9AFE}"/>
                    </a:ext>
                  </a:extLst>
                </p14:cNvPr>
                <p14:cNvContentPartPr/>
                <p14:nvPr/>
              </p14:nvContentPartPr>
              <p14:xfrm>
                <a:off x="1007190" y="2607090"/>
                <a:ext cx="480960" cy="245880"/>
              </p14:xfrm>
            </p:contentPart>
          </mc:Choice>
          <mc:Fallback xmlns="">
            <p:pic>
              <p:nvPicPr>
                <p:cNvPr id="53" name="墨迹 52">
                  <a:extLst>
                    <a:ext uri="{FF2B5EF4-FFF2-40B4-BE49-F238E27FC236}">
                      <a16:creationId xmlns:a16="http://schemas.microsoft.com/office/drawing/2014/main" id="{CDA53ADE-520A-4698-847B-ECDD376A9AFE}"/>
                    </a:ext>
                  </a:extLst>
                </p:cNvPr>
                <p:cNvPicPr/>
                <p:nvPr/>
              </p:nvPicPr>
              <p:blipFill>
                <a:blip r:embed="rId87"/>
                <a:stretch>
                  <a:fillRect/>
                </a:stretch>
              </p:blipFill>
              <p:spPr>
                <a:xfrm>
                  <a:off x="989190" y="2589450"/>
                  <a:ext cx="5166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墨迹 53">
                  <a:extLst>
                    <a:ext uri="{FF2B5EF4-FFF2-40B4-BE49-F238E27FC236}">
                      <a16:creationId xmlns:a16="http://schemas.microsoft.com/office/drawing/2014/main" id="{24E35197-83EB-4952-8CF3-DDD8517B40AE}"/>
                    </a:ext>
                  </a:extLst>
                </p14:cNvPr>
                <p14:cNvContentPartPr/>
                <p14:nvPr/>
              </p14:nvContentPartPr>
              <p14:xfrm>
                <a:off x="344790" y="2687370"/>
                <a:ext cx="753120" cy="597240"/>
              </p14:xfrm>
            </p:contentPart>
          </mc:Choice>
          <mc:Fallback xmlns="">
            <p:pic>
              <p:nvPicPr>
                <p:cNvPr id="54" name="墨迹 53">
                  <a:extLst>
                    <a:ext uri="{FF2B5EF4-FFF2-40B4-BE49-F238E27FC236}">
                      <a16:creationId xmlns:a16="http://schemas.microsoft.com/office/drawing/2014/main" id="{24E35197-83EB-4952-8CF3-DDD8517B40AE}"/>
                    </a:ext>
                  </a:extLst>
                </p:cNvPr>
                <p:cNvPicPr/>
                <p:nvPr/>
              </p:nvPicPr>
              <p:blipFill>
                <a:blip r:embed="rId89"/>
                <a:stretch>
                  <a:fillRect/>
                </a:stretch>
              </p:blipFill>
              <p:spPr>
                <a:xfrm>
                  <a:off x="327150" y="2669370"/>
                  <a:ext cx="78876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墨迹 54">
                  <a:extLst>
                    <a:ext uri="{FF2B5EF4-FFF2-40B4-BE49-F238E27FC236}">
                      <a16:creationId xmlns:a16="http://schemas.microsoft.com/office/drawing/2014/main" id="{9714102D-1C14-4F24-8046-4F91F98514A6}"/>
                    </a:ext>
                  </a:extLst>
                </p14:cNvPr>
                <p14:cNvContentPartPr/>
                <p14:nvPr/>
              </p14:nvContentPartPr>
              <p14:xfrm>
                <a:off x="438030" y="2882850"/>
                <a:ext cx="130320" cy="470880"/>
              </p14:xfrm>
            </p:contentPart>
          </mc:Choice>
          <mc:Fallback xmlns="">
            <p:pic>
              <p:nvPicPr>
                <p:cNvPr id="55" name="墨迹 54">
                  <a:extLst>
                    <a:ext uri="{FF2B5EF4-FFF2-40B4-BE49-F238E27FC236}">
                      <a16:creationId xmlns:a16="http://schemas.microsoft.com/office/drawing/2014/main" id="{9714102D-1C14-4F24-8046-4F91F98514A6}"/>
                    </a:ext>
                  </a:extLst>
                </p:cNvPr>
                <p:cNvPicPr/>
                <p:nvPr/>
              </p:nvPicPr>
              <p:blipFill>
                <a:blip r:embed="rId91"/>
                <a:stretch>
                  <a:fillRect/>
                </a:stretch>
              </p:blipFill>
              <p:spPr>
                <a:xfrm>
                  <a:off x="420030" y="2864850"/>
                  <a:ext cx="16596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墨迹 55">
                  <a:extLst>
                    <a:ext uri="{FF2B5EF4-FFF2-40B4-BE49-F238E27FC236}">
                      <a16:creationId xmlns:a16="http://schemas.microsoft.com/office/drawing/2014/main" id="{686DC326-61B5-4558-84D2-8C85FD9FCF89}"/>
                    </a:ext>
                  </a:extLst>
                </p14:cNvPr>
                <p14:cNvContentPartPr/>
                <p14:nvPr/>
              </p14:nvContentPartPr>
              <p14:xfrm>
                <a:off x="426510" y="3053850"/>
                <a:ext cx="92520" cy="35280"/>
              </p14:xfrm>
            </p:contentPart>
          </mc:Choice>
          <mc:Fallback xmlns="">
            <p:pic>
              <p:nvPicPr>
                <p:cNvPr id="56" name="墨迹 55">
                  <a:extLst>
                    <a:ext uri="{FF2B5EF4-FFF2-40B4-BE49-F238E27FC236}">
                      <a16:creationId xmlns:a16="http://schemas.microsoft.com/office/drawing/2014/main" id="{686DC326-61B5-4558-84D2-8C85FD9FCF89}"/>
                    </a:ext>
                  </a:extLst>
                </p:cNvPr>
                <p:cNvPicPr/>
                <p:nvPr/>
              </p:nvPicPr>
              <p:blipFill>
                <a:blip r:embed="rId93"/>
                <a:stretch>
                  <a:fillRect/>
                </a:stretch>
              </p:blipFill>
              <p:spPr>
                <a:xfrm>
                  <a:off x="408510" y="3036210"/>
                  <a:ext cx="1281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墨迹 56">
                  <a:extLst>
                    <a:ext uri="{FF2B5EF4-FFF2-40B4-BE49-F238E27FC236}">
                      <a16:creationId xmlns:a16="http://schemas.microsoft.com/office/drawing/2014/main" id="{B2FC57B3-8836-4662-AB70-E844890312E7}"/>
                    </a:ext>
                  </a:extLst>
                </p14:cNvPr>
                <p14:cNvContentPartPr/>
                <p14:nvPr/>
              </p14:nvContentPartPr>
              <p14:xfrm>
                <a:off x="481590" y="2991210"/>
                <a:ext cx="20520" cy="151200"/>
              </p14:xfrm>
            </p:contentPart>
          </mc:Choice>
          <mc:Fallback xmlns="">
            <p:pic>
              <p:nvPicPr>
                <p:cNvPr id="57" name="墨迹 56">
                  <a:extLst>
                    <a:ext uri="{FF2B5EF4-FFF2-40B4-BE49-F238E27FC236}">
                      <a16:creationId xmlns:a16="http://schemas.microsoft.com/office/drawing/2014/main" id="{B2FC57B3-8836-4662-AB70-E844890312E7}"/>
                    </a:ext>
                  </a:extLst>
                </p:cNvPr>
                <p:cNvPicPr/>
                <p:nvPr/>
              </p:nvPicPr>
              <p:blipFill>
                <a:blip r:embed="rId95"/>
                <a:stretch>
                  <a:fillRect/>
                </a:stretch>
              </p:blipFill>
              <p:spPr>
                <a:xfrm>
                  <a:off x="463590" y="2973570"/>
                  <a:ext cx="561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墨迹 57">
                  <a:extLst>
                    <a:ext uri="{FF2B5EF4-FFF2-40B4-BE49-F238E27FC236}">
                      <a16:creationId xmlns:a16="http://schemas.microsoft.com/office/drawing/2014/main" id="{C5FFA315-C418-416C-8AAB-2894F2D0FF74}"/>
                    </a:ext>
                  </a:extLst>
                </p14:cNvPr>
                <p14:cNvContentPartPr/>
                <p14:nvPr/>
              </p14:nvContentPartPr>
              <p14:xfrm>
                <a:off x="456030" y="3152490"/>
                <a:ext cx="70560" cy="101880"/>
              </p14:xfrm>
            </p:contentPart>
          </mc:Choice>
          <mc:Fallback xmlns="">
            <p:pic>
              <p:nvPicPr>
                <p:cNvPr id="58" name="墨迹 57">
                  <a:extLst>
                    <a:ext uri="{FF2B5EF4-FFF2-40B4-BE49-F238E27FC236}">
                      <a16:creationId xmlns:a16="http://schemas.microsoft.com/office/drawing/2014/main" id="{C5FFA315-C418-416C-8AAB-2894F2D0FF74}"/>
                    </a:ext>
                  </a:extLst>
                </p:cNvPr>
                <p:cNvPicPr/>
                <p:nvPr/>
              </p:nvPicPr>
              <p:blipFill>
                <a:blip r:embed="rId97"/>
                <a:stretch>
                  <a:fillRect/>
                </a:stretch>
              </p:blipFill>
              <p:spPr>
                <a:xfrm>
                  <a:off x="438390" y="3134850"/>
                  <a:ext cx="1062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墨迹 58">
                  <a:extLst>
                    <a:ext uri="{FF2B5EF4-FFF2-40B4-BE49-F238E27FC236}">
                      <a16:creationId xmlns:a16="http://schemas.microsoft.com/office/drawing/2014/main" id="{5028E938-5063-453E-AA1D-119A2248188B}"/>
                    </a:ext>
                  </a:extLst>
                </p14:cNvPr>
                <p14:cNvContentPartPr/>
                <p14:nvPr/>
              </p14:nvContentPartPr>
              <p14:xfrm>
                <a:off x="440550" y="3260130"/>
                <a:ext cx="122040" cy="106920"/>
              </p14:xfrm>
            </p:contentPart>
          </mc:Choice>
          <mc:Fallback xmlns="">
            <p:pic>
              <p:nvPicPr>
                <p:cNvPr id="59" name="墨迹 58">
                  <a:extLst>
                    <a:ext uri="{FF2B5EF4-FFF2-40B4-BE49-F238E27FC236}">
                      <a16:creationId xmlns:a16="http://schemas.microsoft.com/office/drawing/2014/main" id="{5028E938-5063-453E-AA1D-119A2248188B}"/>
                    </a:ext>
                  </a:extLst>
                </p:cNvPr>
                <p:cNvPicPr/>
                <p:nvPr/>
              </p:nvPicPr>
              <p:blipFill>
                <a:blip r:embed="rId99"/>
                <a:stretch>
                  <a:fillRect/>
                </a:stretch>
              </p:blipFill>
              <p:spPr>
                <a:xfrm>
                  <a:off x="422910" y="3242490"/>
                  <a:ext cx="1576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墨迹 59">
                  <a:extLst>
                    <a:ext uri="{FF2B5EF4-FFF2-40B4-BE49-F238E27FC236}">
                      <a16:creationId xmlns:a16="http://schemas.microsoft.com/office/drawing/2014/main" id="{8055D831-EF1B-4B29-BAC8-FB1371BBFEB1}"/>
                    </a:ext>
                  </a:extLst>
                </p14:cNvPr>
                <p14:cNvContentPartPr/>
                <p14:nvPr/>
              </p14:nvContentPartPr>
              <p14:xfrm>
                <a:off x="581310" y="2890050"/>
                <a:ext cx="173160" cy="201960"/>
              </p14:xfrm>
            </p:contentPart>
          </mc:Choice>
          <mc:Fallback xmlns="">
            <p:pic>
              <p:nvPicPr>
                <p:cNvPr id="60" name="墨迹 59">
                  <a:extLst>
                    <a:ext uri="{FF2B5EF4-FFF2-40B4-BE49-F238E27FC236}">
                      <a16:creationId xmlns:a16="http://schemas.microsoft.com/office/drawing/2014/main" id="{8055D831-EF1B-4B29-BAC8-FB1371BBFEB1}"/>
                    </a:ext>
                  </a:extLst>
                </p:cNvPr>
                <p:cNvPicPr/>
                <p:nvPr/>
              </p:nvPicPr>
              <p:blipFill>
                <a:blip r:embed="rId101"/>
                <a:stretch>
                  <a:fillRect/>
                </a:stretch>
              </p:blipFill>
              <p:spPr>
                <a:xfrm>
                  <a:off x="563670" y="2872410"/>
                  <a:ext cx="2088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墨迹 60">
                  <a:extLst>
                    <a:ext uri="{FF2B5EF4-FFF2-40B4-BE49-F238E27FC236}">
                      <a16:creationId xmlns:a16="http://schemas.microsoft.com/office/drawing/2014/main" id="{96CB7019-8240-458A-8AEB-3DA80BA17FC3}"/>
                    </a:ext>
                  </a:extLst>
                </p14:cNvPr>
                <p14:cNvContentPartPr/>
                <p14:nvPr/>
              </p14:nvContentPartPr>
              <p14:xfrm>
                <a:off x="661590" y="2994450"/>
                <a:ext cx="143640" cy="245520"/>
              </p14:xfrm>
            </p:contentPart>
          </mc:Choice>
          <mc:Fallback xmlns="">
            <p:pic>
              <p:nvPicPr>
                <p:cNvPr id="61" name="墨迹 60">
                  <a:extLst>
                    <a:ext uri="{FF2B5EF4-FFF2-40B4-BE49-F238E27FC236}">
                      <a16:creationId xmlns:a16="http://schemas.microsoft.com/office/drawing/2014/main" id="{96CB7019-8240-458A-8AEB-3DA80BA17FC3}"/>
                    </a:ext>
                  </a:extLst>
                </p:cNvPr>
                <p:cNvPicPr/>
                <p:nvPr/>
              </p:nvPicPr>
              <p:blipFill>
                <a:blip r:embed="rId103"/>
                <a:stretch>
                  <a:fillRect/>
                </a:stretch>
              </p:blipFill>
              <p:spPr>
                <a:xfrm>
                  <a:off x="643590" y="2976810"/>
                  <a:ext cx="1792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墨迹 61">
                  <a:extLst>
                    <a:ext uri="{FF2B5EF4-FFF2-40B4-BE49-F238E27FC236}">
                      <a16:creationId xmlns:a16="http://schemas.microsoft.com/office/drawing/2014/main" id="{B97C50B9-049E-4AAF-AA4B-1C951FDCEB8F}"/>
                    </a:ext>
                  </a:extLst>
                </p14:cNvPr>
                <p14:cNvContentPartPr/>
                <p14:nvPr/>
              </p14:nvContentPartPr>
              <p14:xfrm>
                <a:off x="611550" y="3194610"/>
                <a:ext cx="46800" cy="146520"/>
              </p14:xfrm>
            </p:contentPart>
          </mc:Choice>
          <mc:Fallback xmlns="">
            <p:pic>
              <p:nvPicPr>
                <p:cNvPr id="62" name="墨迹 61">
                  <a:extLst>
                    <a:ext uri="{FF2B5EF4-FFF2-40B4-BE49-F238E27FC236}">
                      <a16:creationId xmlns:a16="http://schemas.microsoft.com/office/drawing/2014/main" id="{B97C50B9-049E-4AAF-AA4B-1C951FDCEB8F}"/>
                    </a:ext>
                  </a:extLst>
                </p:cNvPr>
                <p:cNvPicPr/>
                <p:nvPr/>
              </p:nvPicPr>
              <p:blipFill>
                <a:blip r:embed="rId105"/>
                <a:stretch>
                  <a:fillRect/>
                </a:stretch>
              </p:blipFill>
              <p:spPr>
                <a:xfrm>
                  <a:off x="593550" y="3176970"/>
                  <a:ext cx="82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墨迹 62">
                  <a:extLst>
                    <a:ext uri="{FF2B5EF4-FFF2-40B4-BE49-F238E27FC236}">
                      <a16:creationId xmlns:a16="http://schemas.microsoft.com/office/drawing/2014/main" id="{0E6D3032-8C0B-420D-8B19-1BF4CAAFAE6C}"/>
                    </a:ext>
                  </a:extLst>
                </p14:cNvPr>
                <p14:cNvContentPartPr/>
                <p14:nvPr/>
              </p14:nvContentPartPr>
              <p14:xfrm>
                <a:off x="630630" y="3247530"/>
                <a:ext cx="376920" cy="142560"/>
              </p14:xfrm>
            </p:contentPart>
          </mc:Choice>
          <mc:Fallback xmlns="">
            <p:pic>
              <p:nvPicPr>
                <p:cNvPr id="63" name="墨迹 62">
                  <a:extLst>
                    <a:ext uri="{FF2B5EF4-FFF2-40B4-BE49-F238E27FC236}">
                      <a16:creationId xmlns:a16="http://schemas.microsoft.com/office/drawing/2014/main" id="{0E6D3032-8C0B-420D-8B19-1BF4CAAFAE6C}"/>
                    </a:ext>
                  </a:extLst>
                </p:cNvPr>
                <p:cNvPicPr/>
                <p:nvPr/>
              </p:nvPicPr>
              <p:blipFill>
                <a:blip r:embed="rId107"/>
                <a:stretch>
                  <a:fillRect/>
                </a:stretch>
              </p:blipFill>
              <p:spPr>
                <a:xfrm>
                  <a:off x="612630" y="3229890"/>
                  <a:ext cx="412560" cy="1782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p:nvPr/>
        </p:nvSpPr>
        <p:spPr>
          <a:xfrm>
            <a:off x="1619250" y="411163"/>
            <a:ext cx="5899150"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3600" b="1" strike="noStrike" noProof="1">
                <a:solidFill>
                  <a:srgbClr val="0070C0"/>
                </a:solidFill>
                <a:latin typeface="+mn-lt"/>
                <a:ea typeface="PMingLiU" pitchFamily="18" charset="-120"/>
                <a:cs typeface="+mn-cs"/>
              </a:rPr>
              <a:t>Colloidal Coomassie Staining</a:t>
            </a:r>
          </a:p>
        </p:txBody>
      </p:sp>
      <p:sp>
        <p:nvSpPr>
          <p:cNvPr id="51203" name="Text Box 3"/>
          <p:cNvSpPr txBox="1"/>
          <p:nvPr/>
        </p:nvSpPr>
        <p:spPr>
          <a:xfrm>
            <a:off x="1311275" y="1435100"/>
            <a:ext cx="1841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zh-CN" sz="2400" strike="noStrike" noProof="1">
              <a:ea typeface="PMingLiU" pitchFamily="18" charset="-120"/>
            </a:endParaRPr>
          </a:p>
        </p:txBody>
      </p:sp>
      <p:sp>
        <p:nvSpPr>
          <p:cNvPr id="51204" name="Text Box 4"/>
          <p:cNvSpPr txBox="1"/>
          <p:nvPr/>
        </p:nvSpPr>
        <p:spPr>
          <a:xfrm>
            <a:off x="3059113" y="1412875"/>
            <a:ext cx="15621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latin typeface="+mn-lt"/>
                <a:ea typeface="PMingLiU" pitchFamily="18" charset="-120"/>
                <a:cs typeface="+mn-cs"/>
              </a:rPr>
              <a:t>Fix the gel </a:t>
            </a:r>
            <a:endParaRPr lang="en-US" altLang="zh-TW" sz="2400" strike="noStrike" noProof="1">
              <a:ea typeface="PMingLiU" pitchFamily="18" charset="-120"/>
            </a:endParaRPr>
          </a:p>
        </p:txBody>
      </p:sp>
      <p:sp>
        <p:nvSpPr>
          <p:cNvPr id="81924" name="Line 5"/>
          <p:cNvSpPr/>
          <p:nvPr/>
        </p:nvSpPr>
        <p:spPr>
          <a:xfrm>
            <a:off x="3851275" y="1989138"/>
            <a:ext cx="0" cy="360362"/>
          </a:xfrm>
          <a:prstGeom prst="line">
            <a:avLst/>
          </a:prstGeom>
          <a:ln w="38100" cap="flat" cmpd="sng">
            <a:solidFill>
              <a:schemeClr val="tx1"/>
            </a:solidFill>
            <a:prstDash val="solid"/>
            <a:round/>
            <a:headEnd type="none" w="med" len="med"/>
            <a:tailEnd type="triangle" w="med" len="med"/>
          </a:ln>
        </p:spPr>
      </p:sp>
      <p:sp>
        <p:nvSpPr>
          <p:cNvPr id="51206" name="Text Box 6"/>
          <p:cNvSpPr txBox="1"/>
          <p:nvPr/>
        </p:nvSpPr>
        <p:spPr>
          <a:xfrm>
            <a:off x="4643438" y="1387475"/>
            <a:ext cx="420846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zh-TW" altLang="en-US" sz="2400" strike="noStrike" noProof="1">
                <a:latin typeface="+mn-lt"/>
                <a:ea typeface="PMingLiU" pitchFamily="18" charset="-120"/>
                <a:cs typeface="+mn-cs"/>
              </a:rPr>
              <a:t>(10% </a:t>
            </a:r>
            <a:r>
              <a:rPr lang="en-US" altLang="zh-TW" sz="2400" strike="noStrike" noProof="1">
                <a:latin typeface="+mn-lt"/>
                <a:ea typeface="PMingLiU" pitchFamily="18" charset="-120"/>
                <a:cs typeface="+mn-cs"/>
              </a:rPr>
              <a:t>Acetic acid/40%Methanol)</a:t>
            </a:r>
            <a:endParaRPr lang="en-US" altLang="zh-TW" sz="2400" strike="noStrike" noProof="1">
              <a:ea typeface="PMingLiU" pitchFamily="18" charset="-120"/>
            </a:endParaRPr>
          </a:p>
        </p:txBody>
      </p:sp>
      <p:sp>
        <p:nvSpPr>
          <p:cNvPr id="51207" name="Text Box 7"/>
          <p:cNvSpPr txBox="1"/>
          <p:nvPr/>
        </p:nvSpPr>
        <p:spPr>
          <a:xfrm>
            <a:off x="2268538" y="2395538"/>
            <a:ext cx="31369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latin typeface="+mn-lt"/>
                <a:ea typeface="PMingLiU" pitchFamily="18" charset="-120"/>
                <a:cs typeface="+mn-cs"/>
              </a:rPr>
              <a:t>Wash the gel with H2O </a:t>
            </a:r>
            <a:endParaRPr lang="en-US" altLang="zh-TW" sz="2400" strike="noStrike" noProof="1">
              <a:ea typeface="PMingLiU" pitchFamily="18" charset="-120"/>
            </a:endParaRPr>
          </a:p>
        </p:txBody>
      </p:sp>
      <p:sp>
        <p:nvSpPr>
          <p:cNvPr id="81927" name="Line 8"/>
          <p:cNvSpPr/>
          <p:nvPr/>
        </p:nvSpPr>
        <p:spPr>
          <a:xfrm>
            <a:off x="3851275" y="2924175"/>
            <a:ext cx="0" cy="360363"/>
          </a:xfrm>
          <a:prstGeom prst="line">
            <a:avLst/>
          </a:prstGeom>
          <a:ln w="38100" cap="flat" cmpd="sng">
            <a:solidFill>
              <a:schemeClr val="tx1"/>
            </a:solidFill>
            <a:prstDash val="solid"/>
            <a:round/>
            <a:headEnd type="none" w="med" len="med"/>
            <a:tailEnd type="triangle" w="med" len="med"/>
          </a:ln>
        </p:spPr>
      </p:sp>
      <p:sp>
        <p:nvSpPr>
          <p:cNvPr id="51209" name="Text Box 9"/>
          <p:cNvSpPr txBox="1"/>
          <p:nvPr/>
        </p:nvSpPr>
        <p:spPr>
          <a:xfrm>
            <a:off x="1042988" y="3429000"/>
            <a:ext cx="56022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latin typeface="+mn-lt"/>
                <a:ea typeface="PMingLiU" pitchFamily="18" charset="-120"/>
                <a:cs typeface="+mn-cs"/>
              </a:rPr>
              <a:t>Stain the gel with colloidal Coomassie stain </a:t>
            </a:r>
            <a:endParaRPr lang="en-US" altLang="zh-TW" sz="2400" strike="noStrike" noProof="1">
              <a:ea typeface="PMingLiU" pitchFamily="18" charset="-120"/>
            </a:endParaRPr>
          </a:p>
        </p:txBody>
      </p:sp>
      <p:sp>
        <p:nvSpPr>
          <p:cNvPr id="81929" name="Line 10"/>
          <p:cNvSpPr/>
          <p:nvPr/>
        </p:nvSpPr>
        <p:spPr>
          <a:xfrm>
            <a:off x="3851275" y="4005263"/>
            <a:ext cx="0" cy="360362"/>
          </a:xfrm>
          <a:prstGeom prst="line">
            <a:avLst/>
          </a:prstGeom>
          <a:ln w="38100" cap="flat" cmpd="sng">
            <a:solidFill>
              <a:schemeClr val="tx1"/>
            </a:solidFill>
            <a:prstDash val="solid"/>
            <a:round/>
            <a:headEnd type="none" w="med" len="med"/>
            <a:tailEnd type="triangle" w="med" len="med"/>
          </a:ln>
        </p:spPr>
      </p:sp>
      <p:sp>
        <p:nvSpPr>
          <p:cNvPr id="51211" name="Text Box 11"/>
          <p:cNvSpPr txBox="1"/>
          <p:nvPr/>
        </p:nvSpPr>
        <p:spPr>
          <a:xfrm>
            <a:off x="5651500" y="3789363"/>
            <a:ext cx="3492500" cy="1552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zh-TW" altLang="en-US" sz="2400" strike="noStrike" noProof="1">
                <a:latin typeface="+mn-lt"/>
                <a:ea typeface="PMingLiU" pitchFamily="18" charset="-120"/>
                <a:cs typeface="+mn-cs"/>
              </a:rPr>
              <a:t>50</a:t>
            </a:r>
            <a:r>
              <a:rPr lang="en-US" altLang="zh-TW" sz="2400" strike="noStrike" noProof="1">
                <a:latin typeface="+mn-lt"/>
                <a:ea typeface="PMingLiU" pitchFamily="18" charset="-120"/>
                <a:cs typeface="+mn-cs"/>
              </a:rPr>
              <a:t>g (NH4)2SO4 </a:t>
            </a:r>
            <a:endParaRPr lang="en-US" altLang="zh-TW" sz="2400" strike="noStrike" noProof="1">
              <a:ea typeface="PMingLiU" pitchFamily="18" charset="-120"/>
            </a:endParaRPr>
          </a:p>
          <a:p>
            <a:pPr marL="0" lvl="0" indent="0" eaLnBrk="1" fontAlgn="base" hangingPunct="1">
              <a:spcBef>
                <a:spcPct val="0"/>
              </a:spcBef>
              <a:buClrTx/>
              <a:buNone/>
            </a:pPr>
            <a:r>
              <a:rPr lang="en-US" altLang="zh-TW" sz="2400" strike="noStrike" noProof="1">
                <a:latin typeface="+mn-lt"/>
                <a:ea typeface="PMingLiU" pitchFamily="18" charset="-120"/>
                <a:cs typeface="+mn-cs"/>
              </a:rPr>
              <a:t>6 ml 85% phosphoric acid</a:t>
            </a:r>
            <a:endParaRPr lang="en-US" altLang="zh-TW" sz="2400" strike="noStrike" noProof="1">
              <a:ea typeface="PMingLiU" pitchFamily="18" charset="-120"/>
            </a:endParaRPr>
          </a:p>
          <a:p>
            <a:pPr marL="0" lvl="0" indent="0" eaLnBrk="1" fontAlgn="base" hangingPunct="1">
              <a:spcBef>
                <a:spcPct val="0"/>
              </a:spcBef>
              <a:buClrTx/>
              <a:buNone/>
            </a:pPr>
            <a:r>
              <a:rPr lang="en-US" altLang="zh-TW" sz="2400" strike="noStrike" noProof="1">
                <a:latin typeface="+mn-lt"/>
                <a:ea typeface="PMingLiU" pitchFamily="18" charset="-120"/>
                <a:cs typeface="+mn-cs"/>
              </a:rPr>
              <a:t>10 ml 5% CBG250</a:t>
            </a:r>
            <a:endParaRPr lang="en-US" altLang="zh-TW" sz="2400" strike="noStrike" noProof="1">
              <a:ea typeface="PMingLiU" pitchFamily="18" charset="-120"/>
            </a:endParaRPr>
          </a:p>
          <a:p>
            <a:pPr marL="0" lvl="0" indent="0" eaLnBrk="1" fontAlgn="base" hangingPunct="1">
              <a:spcBef>
                <a:spcPct val="0"/>
              </a:spcBef>
              <a:buClrTx/>
              <a:buNone/>
            </a:pPr>
            <a:r>
              <a:rPr lang="en-US" altLang="zh-TW" sz="2400" strike="noStrike" noProof="1">
                <a:latin typeface="+mn-lt"/>
                <a:ea typeface="PMingLiU" pitchFamily="18" charset="-120"/>
                <a:cs typeface="+mn-cs"/>
              </a:rPr>
              <a:t>H2O      500 ml</a:t>
            </a:r>
            <a:endParaRPr lang="en-US" altLang="zh-TW" sz="2400" strike="noStrike" noProof="1">
              <a:ea typeface="PMingLiU" pitchFamily="18" charset="-120"/>
            </a:endParaRPr>
          </a:p>
        </p:txBody>
      </p:sp>
      <p:sp>
        <p:nvSpPr>
          <p:cNvPr id="51212" name="Text Box 12"/>
          <p:cNvSpPr txBox="1"/>
          <p:nvPr/>
        </p:nvSpPr>
        <p:spPr>
          <a:xfrm>
            <a:off x="2268538" y="4508500"/>
            <a:ext cx="31369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latin typeface="+mn-lt"/>
                <a:ea typeface="PMingLiU" pitchFamily="18" charset="-120"/>
                <a:cs typeface="+mn-cs"/>
              </a:rPr>
              <a:t>Wash the gel with H2O </a:t>
            </a:r>
            <a:endParaRPr lang="en-US" altLang="zh-TW" sz="2400" strike="noStrike" noProof="1">
              <a:ea typeface="PMingLiU" pitchFamily="18" charset="-120"/>
            </a:endParaRPr>
          </a:p>
        </p:txBody>
      </p:sp>
      <p:sp>
        <p:nvSpPr>
          <p:cNvPr id="1371149" name="Rectangle 13"/>
          <p:cNvSpPr>
            <a:spLocks noChangeArrowheads="1"/>
          </p:cNvSpPr>
          <p:nvPr/>
        </p:nvSpPr>
        <p:spPr bwMode="auto">
          <a:xfrm>
            <a:off x="1258888" y="5846763"/>
            <a:ext cx="4572000" cy="822325"/>
          </a:xfrm>
          <a:prstGeom prst="rect">
            <a:avLst/>
          </a:prstGeom>
          <a:noFill/>
          <a:ln w="12700" cap="sq">
            <a:noFill/>
            <a:miter lim="800000"/>
            <a:headEnd type="none" w="sm" len="sm"/>
            <a:tailEnd type="none" w="sm" len="sm"/>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Resolution</a:t>
            </a:r>
          </a:p>
          <a:p>
            <a:pPr marL="457200" marR="0" lvl="1"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8ng-10 ng</a:t>
            </a:r>
          </a:p>
        </p:txBody>
      </p:sp>
      <p:grpSp>
        <p:nvGrpSpPr>
          <p:cNvPr id="17" name="组合 16">
            <a:extLst>
              <a:ext uri="{FF2B5EF4-FFF2-40B4-BE49-F238E27FC236}">
                <a16:creationId xmlns:a16="http://schemas.microsoft.com/office/drawing/2014/main" id="{F888AE1A-42F4-486A-99F5-FF8F5FF284AB}"/>
              </a:ext>
            </a:extLst>
          </p:cNvPr>
          <p:cNvGrpSpPr/>
          <p:nvPr/>
        </p:nvGrpSpPr>
        <p:grpSpPr>
          <a:xfrm>
            <a:off x="2133990" y="911490"/>
            <a:ext cx="779760" cy="536400"/>
            <a:chOff x="2133990" y="911490"/>
            <a:chExt cx="779760" cy="53640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7FF715E9-4DF5-4825-81E6-17F0FC3A8188}"/>
                    </a:ext>
                  </a:extLst>
                </p14:cNvPr>
                <p14:cNvContentPartPr/>
                <p14:nvPr/>
              </p14:nvContentPartPr>
              <p14:xfrm>
                <a:off x="2133990" y="1025610"/>
                <a:ext cx="74160" cy="331200"/>
              </p14:xfrm>
            </p:contentPart>
          </mc:Choice>
          <mc:Fallback xmlns="">
            <p:pic>
              <p:nvPicPr>
                <p:cNvPr id="2" name="墨迹 1">
                  <a:extLst>
                    <a:ext uri="{FF2B5EF4-FFF2-40B4-BE49-F238E27FC236}">
                      <a16:creationId xmlns:a16="http://schemas.microsoft.com/office/drawing/2014/main" id="{7FF715E9-4DF5-4825-81E6-17F0FC3A8188}"/>
                    </a:ext>
                  </a:extLst>
                </p:cNvPr>
                <p:cNvPicPr/>
                <p:nvPr/>
              </p:nvPicPr>
              <p:blipFill>
                <a:blip r:embed="rId4"/>
                <a:stretch>
                  <a:fillRect/>
                </a:stretch>
              </p:blipFill>
              <p:spPr>
                <a:xfrm>
                  <a:off x="2115990" y="1007610"/>
                  <a:ext cx="1098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22E7230D-91FE-442C-BFA7-07F6290DB5B5}"/>
                    </a:ext>
                  </a:extLst>
                </p14:cNvPr>
                <p14:cNvContentPartPr/>
                <p14:nvPr/>
              </p14:nvContentPartPr>
              <p14:xfrm>
                <a:off x="2197710" y="911490"/>
                <a:ext cx="167760" cy="491760"/>
              </p14:xfrm>
            </p:contentPart>
          </mc:Choice>
          <mc:Fallback xmlns="">
            <p:pic>
              <p:nvPicPr>
                <p:cNvPr id="3" name="墨迹 2">
                  <a:extLst>
                    <a:ext uri="{FF2B5EF4-FFF2-40B4-BE49-F238E27FC236}">
                      <a16:creationId xmlns:a16="http://schemas.microsoft.com/office/drawing/2014/main" id="{22E7230D-91FE-442C-BFA7-07F6290DB5B5}"/>
                    </a:ext>
                  </a:extLst>
                </p:cNvPr>
                <p:cNvPicPr/>
                <p:nvPr/>
              </p:nvPicPr>
              <p:blipFill>
                <a:blip r:embed="rId6"/>
                <a:stretch>
                  <a:fillRect/>
                </a:stretch>
              </p:blipFill>
              <p:spPr>
                <a:xfrm>
                  <a:off x="2180070" y="893850"/>
                  <a:ext cx="203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3B022E7F-F216-41A4-A355-39CC90357947}"/>
                    </a:ext>
                  </a:extLst>
                </p14:cNvPr>
                <p14:cNvContentPartPr/>
                <p14:nvPr/>
              </p14:nvContentPartPr>
              <p14:xfrm>
                <a:off x="2191230" y="1050450"/>
                <a:ext cx="125640" cy="16920"/>
              </p14:xfrm>
            </p:contentPart>
          </mc:Choice>
          <mc:Fallback xmlns="">
            <p:pic>
              <p:nvPicPr>
                <p:cNvPr id="4" name="墨迹 3">
                  <a:extLst>
                    <a:ext uri="{FF2B5EF4-FFF2-40B4-BE49-F238E27FC236}">
                      <a16:creationId xmlns:a16="http://schemas.microsoft.com/office/drawing/2014/main" id="{3B022E7F-F216-41A4-A355-39CC90357947}"/>
                    </a:ext>
                  </a:extLst>
                </p:cNvPr>
                <p:cNvPicPr/>
                <p:nvPr/>
              </p:nvPicPr>
              <p:blipFill>
                <a:blip r:embed="rId8"/>
                <a:stretch>
                  <a:fillRect/>
                </a:stretch>
              </p:blipFill>
              <p:spPr>
                <a:xfrm>
                  <a:off x="2173590" y="1032450"/>
                  <a:ext cx="1612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88FE3A3F-64A3-43EE-9264-BA4B7EA978F2}"/>
                    </a:ext>
                  </a:extLst>
                </p14:cNvPr>
                <p14:cNvContentPartPr/>
                <p14:nvPr/>
              </p14:nvContentPartPr>
              <p14:xfrm>
                <a:off x="2148750" y="1117770"/>
                <a:ext cx="144000" cy="84960"/>
              </p14:xfrm>
            </p:contentPart>
          </mc:Choice>
          <mc:Fallback xmlns="">
            <p:pic>
              <p:nvPicPr>
                <p:cNvPr id="5" name="墨迹 4">
                  <a:extLst>
                    <a:ext uri="{FF2B5EF4-FFF2-40B4-BE49-F238E27FC236}">
                      <a16:creationId xmlns:a16="http://schemas.microsoft.com/office/drawing/2014/main" id="{88FE3A3F-64A3-43EE-9264-BA4B7EA978F2}"/>
                    </a:ext>
                  </a:extLst>
                </p:cNvPr>
                <p:cNvPicPr/>
                <p:nvPr/>
              </p:nvPicPr>
              <p:blipFill>
                <a:blip r:embed="rId10"/>
                <a:stretch>
                  <a:fillRect/>
                </a:stretch>
              </p:blipFill>
              <p:spPr>
                <a:xfrm>
                  <a:off x="2131110" y="1099770"/>
                  <a:ext cx="1796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DB17AA30-2809-4C09-8CD1-A188C29EB84A}"/>
                    </a:ext>
                  </a:extLst>
                </p14:cNvPr>
                <p14:cNvContentPartPr/>
                <p14:nvPr/>
              </p14:nvContentPartPr>
              <p14:xfrm>
                <a:off x="2342070" y="912570"/>
                <a:ext cx="177840" cy="126360"/>
              </p14:xfrm>
            </p:contentPart>
          </mc:Choice>
          <mc:Fallback xmlns="">
            <p:pic>
              <p:nvPicPr>
                <p:cNvPr id="6" name="墨迹 5">
                  <a:extLst>
                    <a:ext uri="{FF2B5EF4-FFF2-40B4-BE49-F238E27FC236}">
                      <a16:creationId xmlns:a16="http://schemas.microsoft.com/office/drawing/2014/main" id="{DB17AA30-2809-4C09-8CD1-A188C29EB84A}"/>
                    </a:ext>
                  </a:extLst>
                </p:cNvPr>
                <p:cNvPicPr/>
                <p:nvPr/>
              </p:nvPicPr>
              <p:blipFill>
                <a:blip r:embed="rId12"/>
                <a:stretch>
                  <a:fillRect/>
                </a:stretch>
              </p:blipFill>
              <p:spPr>
                <a:xfrm>
                  <a:off x="2324430" y="894930"/>
                  <a:ext cx="2134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DF061F15-BA30-4F20-9D96-E5915A86D628}"/>
                    </a:ext>
                  </a:extLst>
                </p14:cNvPr>
                <p14:cNvContentPartPr/>
                <p14:nvPr/>
              </p14:nvContentPartPr>
              <p14:xfrm>
                <a:off x="2331270" y="1022010"/>
                <a:ext cx="156960" cy="186480"/>
              </p14:xfrm>
            </p:contentPart>
          </mc:Choice>
          <mc:Fallback xmlns="">
            <p:pic>
              <p:nvPicPr>
                <p:cNvPr id="7" name="墨迹 6">
                  <a:extLst>
                    <a:ext uri="{FF2B5EF4-FFF2-40B4-BE49-F238E27FC236}">
                      <a16:creationId xmlns:a16="http://schemas.microsoft.com/office/drawing/2014/main" id="{DF061F15-BA30-4F20-9D96-E5915A86D628}"/>
                    </a:ext>
                  </a:extLst>
                </p:cNvPr>
                <p:cNvPicPr/>
                <p:nvPr/>
              </p:nvPicPr>
              <p:blipFill>
                <a:blip r:embed="rId14"/>
                <a:stretch>
                  <a:fillRect/>
                </a:stretch>
              </p:blipFill>
              <p:spPr>
                <a:xfrm>
                  <a:off x="2313630" y="1004010"/>
                  <a:ext cx="1926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EBD05B38-F313-4569-A20D-65E2AEE16F63}"/>
                    </a:ext>
                  </a:extLst>
                </p14:cNvPr>
                <p14:cNvContentPartPr/>
                <p14:nvPr/>
              </p14:nvContentPartPr>
              <p14:xfrm>
                <a:off x="2473830" y="1067010"/>
                <a:ext cx="69120" cy="20880"/>
              </p14:xfrm>
            </p:contentPart>
          </mc:Choice>
          <mc:Fallback xmlns="">
            <p:pic>
              <p:nvPicPr>
                <p:cNvPr id="8" name="墨迹 7">
                  <a:extLst>
                    <a:ext uri="{FF2B5EF4-FFF2-40B4-BE49-F238E27FC236}">
                      <a16:creationId xmlns:a16="http://schemas.microsoft.com/office/drawing/2014/main" id="{EBD05B38-F313-4569-A20D-65E2AEE16F63}"/>
                    </a:ext>
                  </a:extLst>
                </p:cNvPr>
                <p:cNvPicPr/>
                <p:nvPr/>
              </p:nvPicPr>
              <p:blipFill>
                <a:blip r:embed="rId16"/>
                <a:stretch>
                  <a:fillRect/>
                </a:stretch>
              </p:blipFill>
              <p:spPr>
                <a:xfrm>
                  <a:off x="2456190" y="1049010"/>
                  <a:ext cx="1047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40E7F735-F78A-4C53-951F-D4921D8F5F35}"/>
                    </a:ext>
                  </a:extLst>
                </p14:cNvPr>
                <p14:cNvContentPartPr/>
                <p14:nvPr/>
              </p14:nvContentPartPr>
              <p14:xfrm>
                <a:off x="2355750" y="1081050"/>
                <a:ext cx="236880" cy="270000"/>
              </p14:xfrm>
            </p:contentPart>
          </mc:Choice>
          <mc:Fallback xmlns="">
            <p:pic>
              <p:nvPicPr>
                <p:cNvPr id="9" name="墨迹 8">
                  <a:extLst>
                    <a:ext uri="{FF2B5EF4-FFF2-40B4-BE49-F238E27FC236}">
                      <a16:creationId xmlns:a16="http://schemas.microsoft.com/office/drawing/2014/main" id="{40E7F735-F78A-4C53-951F-D4921D8F5F35}"/>
                    </a:ext>
                  </a:extLst>
                </p:cNvPr>
                <p:cNvPicPr/>
                <p:nvPr/>
              </p:nvPicPr>
              <p:blipFill>
                <a:blip r:embed="rId18"/>
                <a:stretch>
                  <a:fillRect/>
                </a:stretch>
              </p:blipFill>
              <p:spPr>
                <a:xfrm>
                  <a:off x="2337750" y="1063410"/>
                  <a:ext cx="27252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7BAC947D-C791-483F-83D5-9218D7A332E3}"/>
                    </a:ext>
                  </a:extLst>
                </p14:cNvPr>
                <p14:cNvContentPartPr/>
                <p14:nvPr/>
              </p14:nvContentPartPr>
              <p14:xfrm>
                <a:off x="2547270" y="976290"/>
                <a:ext cx="155880" cy="252000"/>
              </p14:xfrm>
            </p:contentPart>
          </mc:Choice>
          <mc:Fallback xmlns="">
            <p:pic>
              <p:nvPicPr>
                <p:cNvPr id="10" name="墨迹 9">
                  <a:extLst>
                    <a:ext uri="{FF2B5EF4-FFF2-40B4-BE49-F238E27FC236}">
                      <a16:creationId xmlns:a16="http://schemas.microsoft.com/office/drawing/2014/main" id="{7BAC947D-C791-483F-83D5-9218D7A332E3}"/>
                    </a:ext>
                  </a:extLst>
                </p:cNvPr>
                <p:cNvPicPr/>
                <p:nvPr/>
              </p:nvPicPr>
              <p:blipFill>
                <a:blip r:embed="rId20"/>
                <a:stretch>
                  <a:fillRect/>
                </a:stretch>
              </p:blipFill>
              <p:spPr>
                <a:xfrm>
                  <a:off x="2529270" y="958650"/>
                  <a:ext cx="19152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AEA34200-52EC-49CF-9238-FCE4BF8DA083}"/>
                    </a:ext>
                  </a:extLst>
                </p14:cNvPr>
                <p14:cNvContentPartPr/>
                <p14:nvPr/>
              </p14:nvContentPartPr>
              <p14:xfrm>
                <a:off x="2633310" y="1096530"/>
                <a:ext cx="47160" cy="283680"/>
              </p14:xfrm>
            </p:contentPart>
          </mc:Choice>
          <mc:Fallback xmlns="">
            <p:pic>
              <p:nvPicPr>
                <p:cNvPr id="11" name="墨迹 10">
                  <a:extLst>
                    <a:ext uri="{FF2B5EF4-FFF2-40B4-BE49-F238E27FC236}">
                      <a16:creationId xmlns:a16="http://schemas.microsoft.com/office/drawing/2014/main" id="{AEA34200-52EC-49CF-9238-FCE4BF8DA083}"/>
                    </a:ext>
                  </a:extLst>
                </p:cNvPr>
                <p:cNvPicPr/>
                <p:nvPr/>
              </p:nvPicPr>
              <p:blipFill>
                <a:blip r:embed="rId22"/>
                <a:stretch>
                  <a:fillRect/>
                </a:stretch>
              </p:blipFill>
              <p:spPr>
                <a:xfrm>
                  <a:off x="2615670" y="1078530"/>
                  <a:ext cx="828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3E101BA9-DAD1-4164-96D4-ED1D3ABADEB4}"/>
                    </a:ext>
                  </a:extLst>
                </p14:cNvPr>
                <p14:cNvContentPartPr/>
                <p14:nvPr/>
              </p14:nvContentPartPr>
              <p14:xfrm>
                <a:off x="2722950" y="1054410"/>
                <a:ext cx="167760" cy="64800"/>
              </p14:xfrm>
            </p:contentPart>
          </mc:Choice>
          <mc:Fallback xmlns="">
            <p:pic>
              <p:nvPicPr>
                <p:cNvPr id="12" name="墨迹 11">
                  <a:extLst>
                    <a:ext uri="{FF2B5EF4-FFF2-40B4-BE49-F238E27FC236}">
                      <a16:creationId xmlns:a16="http://schemas.microsoft.com/office/drawing/2014/main" id="{3E101BA9-DAD1-4164-96D4-ED1D3ABADEB4}"/>
                    </a:ext>
                  </a:extLst>
                </p:cNvPr>
                <p:cNvPicPr/>
                <p:nvPr/>
              </p:nvPicPr>
              <p:blipFill>
                <a:blip r:embed="rId24"/>
                <a:stretch>
                  <a:fillRect/>
                </a:stretch>
              </p:blipFill>
              <p:spPr>
                <a:xfrm>
                  <a:off x="2704950" y="1036770"/>
                  <a:ext cx="2034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2078E0C9-181A-49F4-A590-092C88822177}"/>
                    </a:ext>
                  </a:extLst>
                </p14:cNvPr>
                <p14:cNvContentPartPr/>
                <p14:nvPr/>
              </p14:nvContentPartPr>
              <p14:xfrm>
                <a:off x="2771910" y="975930"/>
                <a:ext cx="72000" cy="471960"/>
              </p14:xfrm>
            </p:contentPart>
          </mc:Choice>
          <mc:Fallback xmlns="">
            <p:pic>
              <p:nvPicPr>
                <p:cNvPr id="13" name="墨迹 12">
                  <a:extLst>
                    <a:ext uri="{FF2B5EF4-FFF2-40B4-BE49-F238E27FC236}">
                      <a16:creationId xmlns:a16="http://schemas.microsoft.com/office/drawing/2014/main" id="{2078E0C9-181A-49F4-A590-092C88822177}"/>
                    </a:ext>
                  </a:extLst>
                </p:cNvPr>
                <p:cNvPicPr/>
                <p:nvPr/>
              </p:nvPicPr>
              <p:blipFill>
                <a:blip r:embed="rId26"/>
                <a:stretch>
                  <a:fillRect/>
                </a:stretch>
              </p:blipFill>
              <p:spPr>
                <a:xfrm>
                  <a:off x="2754270" y="957930"/>
                  <a:ext cx="10764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903F6C7E-4510-4366-935C-D68AF12601FB}"/>
                    </a:ext>
                  </a:extLst>
                </p14:cNvPr>
                <p14:cNvContentPartPr/>
                <p14:nvPr/>
              </p14:nvContentPartPr>
              <p14:xfrm>
                <a:off x="2641950" y="1166010"/>
                <a:ext cx="145800" cy="154080"/>
              </p14:xfrm>
            </p:contentPart>
          </mc:Choice>
          <mc:Fallback xmlns="">
            <p:pic>
              <p:nvPicPr>
                <p:cNvPr id="14" name="墨迹 13">
                  <a:extLst>
                    <a:ext uri="{FF2B5EF4-FFF2-40B4-BE49-F238E27FC236}">
                      <a16:creationId xmlns:a16="http://schemas.microsoft.com/office/drawing/2014/main" id="{903F6C7E-4510-4366-935C-D68AF12601FB}"/>
                    </a:ext>
                  </a:extLst>
                </p:cNvPr>
                <p:cNvPicPr/>
                <p:nvPr/>
              </p:nvPicPr>
              <p:blipFill>
                <a:blip r:embed="rId28"/>
                <a:stretch>
                  <a:fillRect/>
                </a:stretch>
              </p:blipFill>
              <p:spPr>
                <a:xfrm>
                  <a:off x="2623950" y="1148010"/>
                  <a:ext cx="1814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CB53EBEE-27BA-4ED7-9CA6-AFEDCF2FB83A}"/>
                    </a:ext>
                  </a:extLst>
                </p14:cNvPr>
                <p14:cNvContentPartPr/>
                <p14:nvPr/>
              </p14:nvContentPartPr>
              <p14:xfrm>
                <a:off x="2771910" y="1151610"/>
                <a:ext cx="141840" cy="96120"/>
              </p14:xfrm>
            </p:contentPart>
          </mc:Choice>
          <mc:Fallback xmlns="">
            <p:pic>
              <p:nvPicPr>
                <p:cNvPr id="15" name="墨迹 14">
                  <a:extLst>
                    <a:ext uri="{FF2B5EF4-FFF2-40B4-BE49-F238E27FC236}">
                      <a16:creationId xmlns:a16="http://schemas.microsoft.com/office/drawing/2014/main" id="{CB53EBEE-27BA-4ED7-9CA6-AFEDCF2FB83A}"/>
                    </a:ext>
                  </a:extLst>
                </p:cNvPr>
                <p:cNvPicPr/>
                <p:nvPr/>
              </p:nvPicPr>
              <p:blipFill>
                <a:blip r:embed="rId30"/>
                <a:stretch>
                  <a:fillRect/>
                </a:stretch>
              </p:blipFill>
              <p:spPr>
                <a:xfrm>
                  <a:off x="2754270" y="1133610"/>
                  <a:ext cx="1774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CE14098D-0331-45B7-B5C3-1A7C129DB223}"/>
                    </a:ext>
                  </a:extLst>
                </p14:cNvPr>
                <p14:cNvContentPartPr/>
                <p14:nvPr/>
              </p14:nvContentPartPr>
              <p14:xfrm>
                <a:off x="2720430" y="1285530"/>
                <a:ext cx="152280" cy="18000"/>
              </p14:xfrm>
            </p:contentPart>
          </mc:Choice>
          <mc:Fallback xmlns="">
            <p:pic>
              <p:nvPicPr>
                <p:cNvPr id="16" name="墨迹 15">
                  <a:extLst>
                    <a:ext uri="{FF2B5EF4-FFF2-40B4-BE49-F238E27FC236}">
                      <a16:creationId xmlns:a16="http://schemas.microsoft.com/office/drawing/2014/main" id="{CE14098D-0331-45B7-B5C3-1A7C129DB223}"/>
                    </a:ext>
                  </a:extLst>
                </p:cNvPr>
                <p:cNvPicPr/>
                <p:nvPr/>
              </p:nvPicPr>
              <p:blipFill>
                <a:blip r:embed="rId32"/>
                <a:stretch>
                  <a:fillRect/>
                </a:stretch>
              </p:blipFill>
              <p:spPr>
                <a:xfrm>
                  <a:off x="2702790" y="1267890"/>
                  <a:ext cx="187920" cy="53640"/>
                </a:xfrm>
                <a:prstGeom prst="rect">
                  <a:avLst/>
                </a:prstGeom>
              </p:spPr>
            </p:pic>
          </mc:Fallback>
        </mc:AlternateContent>
      </p:grpSp>
      <p:grpSp>
        <p:nvGrpSpPr>
          <p:cNvPr id="29" name="组合 28">
            <a:extLst>
              <a:ext uri="{FF2B5EF4-FFF2-40B4-BE49-F238E27FC236}">
                <a16:creationId xmlns:a16="http://schemas.microsoft.com/office/drawing/2014/main" id="{A036AAC2-0F40-422B-80CF-A6A85337F0F9}"/>
              </a:ext>
            </a:extLst>
          </p:cNvPr>
          <p:cNvGrpSpPr/>
          <p:nvPr/>
        </p:nvGrpSpPr>
        <p:grpSpPr>
          <a:xfrm>
            <a:off x="2981790" y="1834170"/>
            <a:ext cx="663840" cy="493560"/>
            <a:chOff x="2981790" y="1834170"/>
            <a:chExt cx="663840" cy="493560"/>
          </a:xfrm>
        </p:grpSpPr>
        <mc:AlternateContent xmlns:mc="http://schemas.openxmlformats.org/markup-compatibility/2006" xmlns:p14="http://schemas.microsoft.com/office/powerpoint/2010/main">
          <mc:Choice Requires="p14">
            <p:contentPart p14:bwMode="auto" r:id="rId33">
              <p14:nvContentPartPr>
                <p14:cNvPr id="18" name="墨迹 17">
                  <a:extLst>
                    <a:ext uri="{FF2B5EF4-FFF2-40B4-BE49-F238E27FC236}">
                      <a16:creationId xmlns:a16="http://schemas.microsoft.com/office/drawing/2014/main" id="{31A7C365-6B3E-4B28-9772-A112DAAD3216}"/>
                    </a:ext>
                  </a:extLst>
                </p14:cNvPr>
                <p14:cNvContentPartPr/>
                <p14:nvPr/>
              </p14:nvContentPartPr>
              <p14:xfrm>
                <a:off x="2981790" y="1914450"/>
                <a:ext cx="44640" cy="253080"/>
              </p14:xfrm>
            </p:contentPart>
          </mc:Choice>
          <mc:Fallback xmlns="">
            <p:pic>
              <p:nvPicPr>
                <p:cNvPr id="18" name="墨迹 17">
                  <a:extLst>
                    <a:ext uri="{FF2B5EF4-FFF2-40B4-BE49-F238E27FC236}">
                      <a16:creationId xmlns:a16="http://schemas.microsoft.com/office/drawing/2014/main" id="{31A7C365-6B3E-4B28-9772-A112DAAD3216}"/>
                    </a:ext>
                  </a:extLst>
                </p:cNvPr>
                <p:cNvPicPr/>
                <p:nvPr/>
              </p:nvPicPr>
              <p:blipFill>
                <a:blip r:embed="rId34"/>
                <a:stretch>
                  <a:fillRect/>
                </a:stretch>
              </p:blipFill>
              <p:spPr>
                <a:xfrm>
                  <a:off x="2964150" y="1896450"/>
                  <a:ext cx="8028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墨迹 18">
                  <a:extLst>
                    <a:ext uri="{FF2B5EF4-FFF2-40B4-BE49-F238E27FC236}">
                      <a16:creationId xmlns:a16="http://schemas.microsoft.com/office/drawing/2014/main" id="{83E232FB-C989-4F4B-BC9C-B092DA4C5CFE}"/>
                    </a:ext>
                  </a:extLst>
                </p14:cNvPr>
                <p14:cNvContentPartPr/>
                <p14:nvPr/>
              </p14:nvContentPartPr>
              <p14:xfrm>
                <a:off x="3034710" y="1850730"/>
                <a:ext cx="218160" cy="376920"/>
              </p14:xfrm>
            </p:contentPart>
          </mc:Choice>
          <mc:Fallback xmlns="">
            <p:pic>
              <p:nvPicPr>
                <p:cNvPr id="19" name="墨迹 18">
                  <a:extLst>
                    <a:ext uri="{FF2B5EF4-FFF2-40B4-BE49-F238E27FC236}">
                      <a16:creationId xmlns:a16="http://schemas.microsoft.com/office/drawing/2014/main" id="{83E232FB-C989-4F4B-BC9C-B092DA4C5CFE}"/>
                    </a:ext>
                  </a:extLst>
                </p:cNvPr>
                <p:cNvPicPr/>
                <p:nvPr/>
              </p:nvPicPr>
              <p:blipFill>
                <a:blip r:embed="rId36"/>
                <a:stretch>
                  <a:fillRect/>
                </a:stretch>
              </p:blipFill>
              <p:spPr>
                <a:xfrm>
                  <a:off x="3016710" y="1833090"/>
                  <a:ext cx="2538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817F78F1-215D-4A33-B1A4-A7B65572A392}"/>
                    </a:ext>
                  </a:extLst>
                </p14:cNvPr>
                <p14:cNvContentPartPr/>
                <p14:nvPr/>
              </p14:nvContentPartPr>
              <p14:xfrm>
                <a:off x="3055230" y="2008770"/>
                <a:ext cx="127440" cy="57240"/>
              </p14:xfrm>
            </p:contentPart>
          </mc:Choice>
          <mc:Fallback xmlns="">
            <p:pic>
              <p:nvPicPr>
                <p:cNvPr id="20" name="墨迹 19">
                  <a:extLst>
                    <a:ext uri="{FF2B5EF4-FFF2-40B4-BE49-F238E27FC236}">
                      <a16:creationId xmlns:a16="http://schemas.microsoft.com/office/drawing/2014/main" id="{817F78F1-215D-4A33-B1A4-A7B65572A392}"/>
                    </a:ext>
                  </a:extLst>
                </p:cNvPr>
                <p:cNvPicPr/>
                <p:nvPr/>
              </p:nvPicPr>
              <p:blipFill>
                <a:blip r:embed="rId38"/>
                <a:stretch>
                  <a:fillRect/>
                </a:stretch>
              </p:blipFill>
              <p:spPr>
                <a:xfrm>
                  <a:off x="3037230" y="1990770"/>
                  <a:ext cx="1630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墨迹 20">
                  <a:extLst>
                    <a:ext uri="{FF2B5EF4-FFF2-40B4-BE49-F238E27FC236}">
                      <a16:creationId xmlns:a16="http://schemas.microsoft.com/office/drawing/2014/main" id="{86CD5391-3A24-4288-BCD9-040379DD83D4}"/>
                    </a:ext>
                  </a:extLst>
                </p14:cNvPr>
                <p14:cNvContentPartPr/>
                <p14:nvPr/>
              </p14:nvContentPartPr>
              <p14:xfrm>
                <a:off x="3101670" y="1972770"/>
                <a:ext cx="8640" cy="123480"/>
              </p14:xfrm>
            </p:contentPart>
          </mc:Choice>
          <mc:Fallback xmlns="">
            <p:pic>
              <p:nvPicPr>
                <p:cNvPr id="21" name="墨迹 20">
                  <a:extLst>
                    <a:ext uri="{FF2B5EF4-FFF2-40B4-BE49-F238E27FC236}">
                      <a16:creationId xmlns:a16="http://schemas.microsoft.com/office/drawing/2014/main" id="{86CD5391-3A24-4288-BCD9-040379DD83D4}"/>
                    </a:ext>
                  </a:extLst>
                </p:cNvPr>
                <p:cNvPicPr/>
                <p:nvPr/>
              </p:nvPicPr>
              <p:blipFill>
                <a:blip r:embed="rId40"/>
                <a:stretch>
                  <a:fillRect/>
                </a:stretch>
              </p:blipFill>
              <p:spPr>
                <a:xfrm>
                  <a:off x="3084030" y="1954770"/>
                  <a:ext cx="442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墨迹 21">
                  <a:extLst>
                    <a:ext uri="{FF2B5EF4-FFF2-40B4-BE49-F238E27FC236}">
                      <a16:creationId xmlns:a16="http://schemas.microsoft.com/office/drawing/2014/main" id="{3F1F0653-D989-4D24-9990-BEE9464411E2}"/>
                    </a:ext>
                  </a:extLst>
                </p14:cNvPr>
                <p14:cNvContentPartPr/>
                <p14:nvPr/>
              </p14:nvContentPartPr>
              <p14:xfrm>
                <a:off x="3081150" y="2100210"/>
                <a:ext cx="118440" cy="84240"/>
              </p14:xfrm>
            </p:contentPart>
          </mc:Choice>
          <mc:Fallback xmlns="">
            <p:pic>
              <p:nvPicPr>
                <p:cNvPr id="22" name="墨迹 21">
                  <a:extLst>
                    <a:ext uri="{FF2B5EF4-FFF2-40B4-BE49-F238E27FC236}">
                      <a16:creationId xmlns:a16="http://schemas.microsoft.com/office/drawing/2014/main" id="{3F1F0653-D989-4D24-9990-BEE9464411E2}"/>
                    </a:ext>
                  </a:extLst>
                </p:cNvPr>
                <p:cNvPicPr/>
                <p:nvPr/>
              </p:nvPicPr>
              <p:blipFill>
                <a:blip r:embed="rId42"/>
                <a:stretch>
                  <a:fillRect/>
                </a:stretch>
              </p:blipFill>
              <p:spPr>
                <a:xfrm>
                  <a:off x="3063150" y="2082570"/>
                  <a:ext cx="1540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墨迹 22">
                  <a:extLst>
                    <a:ext uri="{FF2B5EF4-FFF2-40B4-BE49-F238E27FC236}">
                      <a16:creationId xmlns:a16="http://schemas.microsoft.com/office/drawing/2014/main" id="{90C83F29-F318-4CB1-AEDA-32782A78A353}"/>
                    </a:ext>
                  </a:extLst>
                </p14:cNvPr>
                <p14:cNvContentPartPr/>
                <p14:nvPr/>
              </p14:nvContentPartPr>
              <p14:xfrm>
                <a:off x="3095910" y="2176530"/>
                <a:ext cx="151200" cy="92160"/>
              </p14:xfrm>
            </p:contentPart>
          </mc:Choice>
          <mc:Fallback xmlns="">
            <p:pic>
              <p:nvPicPr>
                <p:cNvPr id="23" name="墨迹 22">
                  <a:extLst>
                    <a:ext uri="{FF2B5EF4-FFF2-40B4-BE49-F238E27FC236}">
                      <a16:creationId xmlns:a16="http://schemas.microsoft.com/office/drawing/2014/main" id="{90C83F29-F318-4CB1-AEDA-32782A78A353}"/>
                    </a:ext>
                  </a:extLst>
                </p:cNvPr>
                <p:cNvPicPr/>
                <p:nvPr/>
              </p:nvPicPr>
              <p:blipFill>
                <a:blip r:embed="rId44"/>
                <a:stretch>
                  <a:fillRect/>
                </a:stretch>
              </p:blipFill>
              <p:spPr>
                <a:xfrm>
                  <a:off x="3077910" y="2158890"/>
                  <a:ext cx="1868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墨迹 23">
                  <a:extLst>
                    <a:ext uri="{FF2B5EF4-FFF2-40B4-BE49-F238E27FC236}">
                      <a16:creationId xmlns:a16="http://schemas.microsoft.com/office/drawing/2014/main" id="{E0A7E95B-186B-4FEF-9C17-8346B9B49C98}"/>
                    </a:ext>
                  </a:extLst>
                </p14:cNvPr>
                <p14:cNvContentPartPr/>
                <p14:nvPr/>
              </p14:nvContentPartPr>
              <p14:xfrm>
                <a:off x="3468870" y="1834170"/>
                <a:ext cx="13320" cy="33480"/>
              </p14:xfrm>
            </p:contentPart>
          </mc:Choice>
          <mc:Fallback xmlns="">
            <p:pic>
              <p:nvPicPr>
                <p:cNvPr id="24" name="墨迹 23">
                  <a:extLst>
                    <a:ext uri="{FF2B5EF4-FFF2-40B4-BE49-F238E27FC236}">
                      <a16:creationId xmlns:a16="http://schemas.microsoft.com/office/drawing/2014/main" id="{E0A7E95B-186B-4FEF-9C17-8346B9B49C98}"/>
                    </a:ext>
                  </a:extLst>
                </p:cNvPr>
                <p:cNvPicPr/>
                <p:nvPr/>
              </p:nvPicPr>
              <p:blipFill>
                <a:blip r:embed="rId46"/>
                <a:stretch>
                  <a:fillRect/>
                </a:stretch>
              </p:blipFill>
              <p:spPr>
                <a:xfrm>
                  <a:off x="3451230" y="1816530"/>
                  <a:ext cx="489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墨迹 24">
                  <a:extLst>
                    <a:ext uri="{FF2B5EF4-FFF2-40B4-BE49-F238E27FC236}">
                      <a16:creationId xmlns:a16="http://schemas.microsoft.com/office/drawing/2014/main" id="{BAB4B2ED-904A-450B-8E1A-1AA120E9DB67}"/>
                    </a:ext>
                  </a:extLst>
                </p14:cNvPr>
                <p14:cNvContentPartPr/>
                <p14:nvPr/>
              </p14:nvContentPartPr>
              <p14:xfrm>
                <a:off x="3325230" y="1906890"/>
                <a:ext cx="45360" cy="113400"/>
              </p14:xfrm>
            </p:contentPart>
          </mc:Choice>
          <mc:Fallback xmlns="">
            <p:pic>
              <p:nvPicPr>
                <p:cNvPr id="25" name="墨迹 24">
                  <a:extLst>
                    <a:ext uri="{FF2B5EF4-FFF2-40B4-BE49-F238E27FC236}">
                      <a16:creationId xmlns:a16="http://schemas.microsoft.com/office/drawing/2014/main" id="{BAB4B2ED-904A-450B-8E1A-1AA120E9DB67}"/>
                    </a:ext>
                  </a:extLst>
                </p:cNvPr>
                <p:cNvPicPr/>
                <p:nvPr/>
              </p:nvPicPr>
              <p:blipFill>
                <a:blip r:embed="rId48"/>
                <a:stretch>
                  <a:fillRect/>
                </a:stretch>
              </p:blipFill>
              <p:spPr>
                <a:xfrm>
                  <a:off x="3307590" y="1889250"/>
                  <a:ext cx="810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墨迹 25">
                  <a:extLst>
                    <a:ext uri="{FF2B5EF4-FFF2-40B4-BE49-F238E27FC236}">
                      <a16:creationId xmlns:a16="http://schemas.microsoft.com/office/drawing/2014/main" id="{D6340534-5826-4B37-AEA5-A70709F6129A}"/>
                    </a:ext>
                  </a:extLst>
                </p14:cNvPr>
                <p14:cNvContentPartPr/>
                <p14:nvPr/>
              </p14:nvContentPartPr>
              <p14:xfrm>
                <a:off x="3371670" y="1926690"/>
                <a:ext cx="172080" cy="214560"/>
              </p14:xfrm>
            </p:contentPart>
          </mc:Choice>
          <mc:Fallback xmlns="">
            <p:pic>
              <p:nvPicPr>
                <p:cNvPr id="26" name="墨迹 25">
                  <a:extLst>
                    <a:ext uri="{FF2B5EF4-FFF2-40B4-BE49-F238E27FC236}">
                      <a16:creationId xmlns:a16="http://schemas.microsoft.com/office/drawing/2014/main" id="{D6340534-5826-4B37-AEA5-A70709F6129A}"/>
                    </a:ext>
                  </a:extLst>
                </p:cNvPr>
                <p:cNvPicPr/>
                <p:nvPr/>
              </p:nvPicPr>
              <p:blipFill>
                <a:blip r:embed="rId50"/>
                <a:stretch>
                  <a:fillRect/>
                </a:stretch>
              </p:blipFill>
              <p:spPr>
                <a:xfrm>
                  <a:off x="3353670" y="1908690"/>
                  <a:ext cx="2077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墨迹 26">
                  <a:extLst>
                    <a:ext uri="{FF2B5EF4-FFF2-40B4-BE49-F238E27FC236}">
                      <a16:creationId xmlns:a16="http://schemas.microsoft.com/office/drawing/2014/main" id="{BAD6FC53-3DC9-4A66-899E-A577EB69C33D}"/>
                    </a:ext>
                  </a:extLst>
                </p14:cNvPr>
                <p14:cNvContentPartPr/>
                <p14:nvPr/>
              </p14:nvContentPartPr>
              <p14:xfrm>
                <a:off x="3305070" y="2102010"/>
                <a:ext cx="69480" cy="145080"/>
              </p14:xfrm>
            </p:contentPart>
          </mc:Choice>
          <mc:Fallback xmlns="">
            <p:pic>
              <p:nvPicPr>
                <p:cNvPr id="27" name="墨迹 26">
                  <a:extLst>
                    <a:ext uri="{FF2B5EF4-FFF2-40B4-BE49-F238E27FC236}">
                      <a16:creationId xmlns:a16="http://schemas.microsoft.com/office/drawing/2014/main" id="{BAD6FC53-3DC9-4A66-899E-A577EB69C33D}"/>
                    </a:ext>
                  </a:extLst>
                </p:cNvPr>
                <p:cNvPicPr/>
                <p:nvPr/>
              </p:nvPicPr>
              <p:blipFill>
                <a:blip r:embed="rId52"/>
                <a:stretch>
                  <a:fillRect/>
                </a:stretch>
              </p:blipFill>
              <p:spPr>
                <a:xfrm>
                  <a:off x="3287430" y="2084370"/>
                  <a:ext cx="105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墨迹 27">
                  <a:extLst>
                    <a:ext uri="{FF2B5EF4-FFF2-40B4-BE49-F238E27FC236}">
                      <a16:creationId xmlns:a16="http://schemas.microsoft.com/office/drawing/2014/main" id="{F86F643B-362C-4B0B-920B-D5D8A84872E9}"/>
                    </a:ext>
                  </a:extLst>
                </p14:cNvPr>
                <p14:cNvContentPartPr/>
                <p14:nvPr/>
              </p14:nvContentPartPr>
              <p14:xfrm>
                <a:off x="3320550" y="2188050"/>
                <a:ext cx="325080" cy="139680"/>
              </p14:xfrm>
            </p:contentPart>
          </mc:Choice>
          <mc:Fallback xmlns="">
            <p:pic>
              <p:nvPicPr>
                <p:cNvPr id="28" name="墨迹 27">
                  <a:extLst>
                    <a:ext uri="{FF2B5EF4-FFF2-40B4-BE49-F238E27FC236}">
                      <a16:creationId xmlns:a16="http://schemas.microsoft.com/office/drawing/2014/main" id="{F86F643B-362C-4B0B-920B-D5D8A84872E9}"/>
                    </a:ext>
                  </a:extLst>
                </p:cNvPr>
                <p:cNvPicPr/>
                <p:nvPr/>
              </p:nvPicPr>
              <p:blipFill>
                <a:blip r:embed="rId54"/>
                <a:stretch>
                  <a:fillRect/>
                </a:stretch>
              </p:blipFill>
              <p:spPr>
                <a:xfrm>
                  <a:off x="3302910" y="2170410"/>
                  <a:ext cx="360720" cy="1753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154" name="Rectangle 2"/>
          <p:cNvSpPr>
            <a:spLocks noGrp="1" noChangeArrowheads="1"/>
          </p:cNvSpPr>
          <p:nvPr>
            <p:ph type="title"/>
          </p:nvPr>
        </p:nvSpPr>
        <p:spPr>
          <a:xfrm>
            <a:off x="395288" y="228600"/>
            <a:ext cx="8569325" cy="1219200"/>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mj-ea"/>
                <a:cs typeface="+mj-cs"/>
              </a:rPr>
              <a:t>3.1.1 Protein electrophoresis</a:t>
            </a:r>
          </a:p>
        </p:txBody>
      </p:sp>
      <p:sp>
        <p:nvSpPr>
          <p:cNvPr id="1073155" name="Rectangle 3"/>
          <p:cNvSpPr>
            <a:spLocks noGrp="1" noChangeArrowheads="1"/>
          </p:cNvSpPr>
          <p:nvPr>
            <p:ph idx="1"/>
          </p:nvPr>
        </p:nvSpPr>
        <p:spPr>
          <a:xfrm>
            <a:off x="395288" y="1447800"/>
            <a:ext cx="5689600" cy="54102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20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Principle</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0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motion of dispersed charged proteins relative to a fluid under the influence of a spatially uniform electric field</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0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Negative-charged ions (-) (</a:t>
            </a:r>
            <a:r>
              <a:rPr kumimoji="1" lang="en-US" altLang="zh-CN" sz="2000" b="1"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mn-ea"/>
              </a:rPr>
              <a:t>anion</a:t>
            </a:r>
            <a:r>
              <a:rPr kumimoji="1" lang="en-US" altLang="zh-CN" sz="20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 move toward the </a:t>
            </a:r>
            <a:r>
              <a:rPr kumimoji="1" lang="en-US" altLang="zh-CN" sz="2000" b="1"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mn-ea"/>
              </a:rPr>
              <a:t>anode </a:t>
            </a:r>
            <a:r>
              <a:rPr kumimoji="1" lang="en-US" altLang="zh-CN" sz="20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0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Positive-charged ions (+)(</a:t>
            </a:r>
            <a:r>
              <a:rPr kumimoji="1" lang="en-US" altLang="zh-CN" sz="2000" b="1"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mn-ea"/>
              </a:rPr>
              <a:t>cation</a:t>
            </a:r>
            <a:r>
              <a:rPr kumimoji="1" lang="en-US" altLang="zh-CN" sz="20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 move towards the </a:t>
            </a:r>
            <a:r>
              <a:rPr kumimoji="1" lang="en-US" altLang="zh-CN" sz="2000" b="1"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mn-ea"/>
              </a:rPr>
              <a:t>cathode</a:t>
            </a:r>
            <a:r>
              <a:rPr kumimoji="1" lang="en-US" altLang="zh-CN" sz="20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 (-)</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TW" sz="20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Molecules without charge: no mo</a:t>
            </a:r>
            <a:r>
              <a:rPr kumimoji="1" lang="en-US" altLang="zh-CN" sz="20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ve</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l-GR" altLang="zh-CN" sz="20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ν</a:t>
            </a:r>
            <a:r>
              <a:rPr kumimoji="1" lang="en-US" altLang="zh-CN" sz="20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=Eq/(6</a:t>
            </a:r>
            <a:r>
              <a:rPr kumimoji="1" lang="el-GR" altLang="zh-CN" sz="20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π</a:t>
            </a:r>
            <a:r>
              <a:rPr kumimoji="1" lang="en-US" altLang="zh-CN" sz="20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r</a:t>
            </a:r>
            <a:r>
              <a:rPr kumimoji="1" lang="el-GR" altLang="zh-CN" sz="20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η</a:t>
            </a:r>
            <a:r>
              <a:rPr kumimoji="1" lang="en-US" altLang="zh-CN" sz="20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 </a:t>
            </a: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20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Factors effect electrophoretic speed</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1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E</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1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Buffer pH</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1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Ion concentration of buffer</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1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proteins’ character</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1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etc</a:t>
            </a:r>
            <a:endParaRPr kumimoji="1" lang="en-US" altLang="zh-CN" sz="20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endParaRPr>
          </a:p>
        </p:txBody>
      </p:sp>
      <p:pic>
        <p:nvPicPr>
          <p:cNvPr id="10243" name="Picture 5" descr="200px-Electrophoresis">
            <a:hlinkClick r:id="rId3"/>
          </p:cNvPr>
          <p:cNvPicPr>
            <a:picLocks noChangeAspect="1"/>
          </p:cNvPicPr>
          <p:nvPr/>
        </p:nvPicPr>
        <p:blipFill>
          <a:blip r:embed="rId4"/>
          <a:stretch>
            <a:fillRect/>
          </a:stretch>
        </p:blipFill>
        <p:spPr>
          <a:xfrm>
            <a:off x="6084888" y="1447800"/>
            <a:ext cx="2879725" cy="2678113"/>
          </a:xfrm>
          <a:prstGeom prst="rect">
            <a:avLst/>
          </a:prstGeom>
          <a:noFill/>
          <a:ln w="9525">
            <a:noFill/>
          </a:ln>
        </p:spPr>
      </p:pic>
      <p:pic>
        <p:nvPicPr>
          <p:cNvPr id="10244" name="Picture 7" descr="220px-Electrophoresis_equipment">
            <a:hlinkClick r:id="rId5"/>
          </p:cNvPr>
          <p:cNvPicPr>
            <a:picLocks noChangeAspect="1"/>
          </p:cNvPicPr>
          <p:nvPr/>
        </p:nvPicPr>
        <p:blipFill>
          <a:blip r:embed="rId6"/>
          <a:stretch>
            <a:fillRect/>
          </a:stretch>
        </p:blipFill>
        <p:spPr>
          <a:xfrm>
            <a:off x="7048500" y="5181600"/>
            <a:ext cx="2095500" cy="1676400"/>
          </a:xfrm>
          <a:prstGeom prst="rect">
            <a:avLst/>
          </a:prstGeom>
          <a:noFill/>
          <a:ln w="9525">
            <a:noFill/>
          </a:ln>
        </p:spPr>
      </p:pic>
      <p:grpSp>
        <p:nvGrpSpPr>
          <p:cNvPr id="19" name="组合 18">
            <a:extLst>
              <a:ext uri="{FF2B5EF4-FFF2-40B4-BE49-F238E27FC236}">
                <a16:creationId xmlns:a16="http://schemas.microsoft.com/office/drawing/2014/main" id="{6E7C82BD-477B-410A-AE75-52314F8FC747}"/>
              </a:ext>
            </a:extLst>
          </p:cNvPr>
          <p:cNvGrpSpPr/>
          <p:nvPr/>
        </p:nvGrpSpPr>
        <p:grpSpPr>
          <a:xfrm>
            <a:off x="2617470" y="2972730"/>
            <a:ext cx="2561040" cy="397440"/>
            <a:chOff x="2617470" y="2972730"/>
            <a:chExt cx="2561040" cy="397440"/>
          </a:xfrm>
        </p:grpSpPr>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4647D647-8A33-45E8-8A07-85DBDCD18DB7}"/>
                    </a:ext>
                  </a:extLst>
                </p14:cNvPr>
                <p14:cNvContentPartPr/>
                <p14:nvPr/>
              </p14:nvContentPartPr>
              <p14:xfrm>
                <a:off x="4419630" y="2991090"/>
                <a:ext cx="758880" cy="55080"/>
              </p14:xfrm>
            </p:contentPart>
          </mc:Choice>
          <mc:Fallback xmlns="">
            <p:pic>
              <p:nvPicPr>
                <p:cNvPr id="7" name="墨迹 6">
                  <a:extLst>
                    <a:ext uri="{FF2B5EF4-FFF2-40B4-BE49-F238E27FC236}">
                      <a16:creationId xmlns:a16="http://schemas.microsoft.com/office/drawing/2014/main" id="{4647D647-8A33-45E8-8A07-85DBDCD18DB7}"/>
                    </a:ext>
                  </a:extLst>
                </p:cNvPr>
                <p:cNvPicPr/>
                <p:nvPr/>
              </p:nvPicPr>
              <p:blipFill>
                <a:blip r:embed="rId8"/>
                <a:stretch>
                  <a:fillRect/>
                </a:stretch>
              </p:blipFill>
              <p:spPr>
                <a:xfrm>
                  <a:off x="4401990" y="2973450"/>
                  <a:ext cx="7945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墨迹 7">
                  <a:extLst>
                    <a:ext uri="{FF2B5EF4-FFF2-40B4-BE49-F238E27FC236}">
                      <a16:creationId xmlns:a16="http://schemas.microsoft.com/office/drawing/2014/main" id="{BA65125E-91E0-4A6B-A14E-CA0044D9FDC2}"/>
                    </a:ext>
                  </a:extLst>
                </p14:cNvPr>
                <p14:cNvContentPartPr/>
                <p14:nvPr/>
              </p14:nvContentPartPr>
              <p14:xfrm>
                <a:off x="2617470" y="3259290"/>
                <a:ext cx="875520" cy="42480"/>
              </p14:xfrm>
            </p:contentPart>
          </mc:Choice>
          <mc:Fallback xmlns="">
            <p:pic>
              <p:nvPicPr>
                <p:cNvPr id="8" name="墨迹 7">
                  <a:extLst>
                    <a:ext uri="{FF2B5EF4-FFF2-40B4-BE49-F238E27FC236}">
                      <a16:creationId xmlns:a16="http://schemas.microsoft.com/office/drawing/2014/main" id="{BA65125E-91E0-4A6B-A14E-CA0044D9FDC2}"/>
                    </a:ext>
                  </a:extLst>
                </p:cNvPr>
                <p:cNvPicPr/>
                <p:nvPr/>
              </p:nvPicPr>
              <p:blipFill>
                <a:blip r:embed="rId10"/>
                <a:stretch>
                  <a:fillRect/>
                </a:stretch>
              </p:blipFill>
              <p:spPr>
                <a:xfrm>
                  <a:off x="2599470" y="3241650"/>
                  <a:ext cx="911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墨迹 8">
                  <a:extLst>
                    <a:ext uri="{FF2B5EF4-FFF2-40B4-BE49-F238E27FC236}">
                      <a16:creationId xmlns:a16="http://schemas.microsoft.com/office/drawing/2014/main" id="{79B7E55F-B6E9-43AC-8780-FB3AF0089967}"/>
                    </a:ext>
                  </a:extLst>
                </p14:cNvPr>
                <p14:cNvContentPartPr/>
                <p14:nvPr/>
              </p14:nvContentPartPr>
              <p14:xfrm>
                <a:off x="3725910" y="3040410"/>
                <a:ext cx="101880" cy="74520"/>
              </p14:xfrm>
            </p:contentPart>
          </mc:Choice>
          <mc:Fallback xmlns="">
            <p:pic>
              <p:nvPicPr>
                <p:cNvPr id="9" name="墨迹 8">
                  <a:extLst>
                    <a:ext uri="{FF2B5EF4-FFF2-40B4-BE49-F238E27FC236}">
                      <a16:creationId xmlns:a16="http://schemas.microsoft.com/office/drawing/2014/main" id="{79B7E55F-B6E9-43AC-8780-FB3AF0089967}"/>
                    </a:ext>
                  </a:extLst>
                </p:cNvPr>
                <p:cNvPicPr/>
                <p:nvPr/>
              </p:nvPicPr>
              <p:blipFill>
                <a:blip r:embed="rId12"/>
                <a:stretch>
                  <a:fillRect/>
                </a:stretch>
              </p:blipFill>
              <p:spPr>
                <a:xfrm>
                  <a:off x="3708270" y="3022770"/>
                  <a:ext cx="1375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墨迹 9">
                  <a:extLst>
                    <a:ext uri="{FF2B5EF4-FFF2-40B4-BE49-F238E27FC236}">
                      <a16:creationId xmlns:a16="http://schemas.microsoft.com/office/drawing/2014/main" id="{F948E43F-8933-48BA-88C0-271D6B751974}"/>
                    </a:ext>
                  </a:extLst>
                </p14:cNvPr>
                <p14:cNvContentPartPr/>
                <p14:nvPr/>
              </p14:nvContentPartPr>
              <p14:xfrm>
                <a:off x="3788910" y="3034650"/>
                <a:ext cx="33480" cy="204480"/>
              </p14:xfrm>
            </p:contentPart>
          </mc:Choice>
          <mc:Fallback xmlns="">
            <p:pic>
              <p:nvPicPr>
                <p:cNvPr id="10" name="墨迹 9">
                  <a:extLst>
                    <a:ext uri="{FF2B5EF4-FFF2-40B4-BE49-F238E27FC236}">
                      <a16:creationId xmlns:a16="http://schemas.microsoft.com/office/drawing/2014/main" id="{F948E43F-8933-48BA-88C0-271D6B751974}"/>
                    </a:ext>
                  </a:extLst>
                </p:cNvPr>
                <p:cNvPicPr/>
                <p:nvPr/>
              </p:nvPicPr>
              <p:blipFill>
                <a:blip r:embed="rId14"/>
                <a:stretch>
                  <a:fillRect/>
                </a:stretch>
              </p:blipFill>
              <p:spPr>
                <a:xfrm>
                  <a:off x="3770910" y="3017010"/>
                  <a:ext cx="691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墨迹 10">
                  <a:extLst>
                    <a:ext uri="{FF2B5EF4-FFF2-40B4-BE49-F238E27FC236}">
                      <a16:creationId xmlns:a16="http://schemas.microsoft.com/office/drawing/2014/main" id="{1ED05694-1D43-41BB-9077-1D1DB21C3213}"/>
                    </a:ext>
                  </a:extLst>
                </p14:cNvPr>
                <p14:cNvContentPartPr/>
                <p14:nvPr/>
              </p14:nvContentPartPr>
              <p14:xfrm>
                <a:off x="3795390" y="3173610"/>
                <a:ext cx="65520" cy="31680"/>
              </p14:xfrm>
            </p:contentPart>
          </mc:Choice>
          <mc:Fallback xmlns="">
            <p:pic>
              <p:nvPicPr>
                <p:cNvPr id="11" name="墨迹 10">
                  <a:extLst>
                    <a:ext uri="{FF2B5EF4-FFF2-40B4-BE49-F238E27FC236}">
                      <a16:creationId xmlns:a16="http://schemas.microsoft.com/office/drawing/2014/main" id="{1ED05694-1D43-41BB-9077-1D1DB21C3213}"/>
                    </a:ext>
                  </a:extLst>
                </p:cNvPr>
                <p:cNvPicPr/>
                <p:nvPr/>
              </p:nvPicPr>
              <p:blipFill>
                <a:blip r:embed="rId16"/>
                <a:stretch>
                  <a:fillRect/>
                </a:stretch>
              </p:blipFill>
              <p:spPr>
                <a:xfrm>
                  <a:off x="3777390" y="3155970"/>
                  <a:ext cx="1011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墨迹 11">
                  <a:extLst>
                    <a:ext uri="{FF2B5EF4-FFF2-40B4-BE49-F238E27FC236}">
                      <a16:creationId xmlns:a16="http://schemas.microsoft.com/office/drawing/2014/main" id="{25D43FDA-AAD9-4900-9D05-3EE06CCC0EC0}"/>
                    </a:ext>
                  </a:extLst>
                </p14:cNvPr>
                <p14:cNvContentPartPr/>
                <p14:nvPr/>
              </p14:nvContentPartPr>
              <p14:xfrm>
                <a:off x="3717630" y="3149490"/>
                <a:ext cx="138600" cy="119520"/>
              </p14:xfrm>
            </p:contentPart>
          </mc:Choice>
          <mc:Fallback xmlns="">
            <p:pic>
              <p:nvPicPr>
                <p:cNvPr id="12" name="墨迹 11">
                  <a:extLst>
                    <a:ext uri="{FF2B5EF4-FFF2-40B4-BE49-F238E27FC236}">
                      <a16:creationId xmlns:a16="http://schemas.microsoft.com/office/drawing/2014/main" id="{25D43FDA-AAD9-4900-9D05-3EE06CCC0EC0}"/>
                    </a:ext>
                  </a:extLst>
                </p:cNvPr>
                <p:cNvPicPr/>
                <p:nvPr/>
              </p:nvPicPr>
              <p:blipFill>
                <a:blip r:embed="rId18"/>
                <a:stretch>
                  <a:fillRect/>
                </a:stretch>
              </p:blipFill>
              <p:spPr>
                <a:xfrm>
                  <a:off x="3699630" y="3131490"/>
                  <a:ext cx="1742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墨迹 12">
                  <a:extLst>
                    <a:ext uri="{FF2B5EF4-FFF2-40B4-BE49-F238E27FC236}">
                      <a16:creationId xmlns:a16="http://schemas.microsoft.com/office/drawing/2014/main" id="{8C135A00-26C8-4690-9E61-0E418CA4186E}"/>
                    </a:ext>
                  </a:extLst>
                </p14:cNvPr>
                <p14:cNvContentPartPr/>
                <p14:nvPr/>
              </p14:nvContentPartPr>
              <p14:xfrm>
                <a:off x="3891150" y="2972730"/>
                <a:ext cx="142920" cy="362520"/>
              </p14:xfrm>
            </p:contentPart>
          </mc:Choice>
          <mc:Fallback xmlns="">
            <p:pic>
              <p:nvPicPr>
                <p:cNvPr id="13" name="墨迹 12">
                  <a:extLst>
                    <a:ext uri="{FF2B5EF4-FFF2-40B4-BE49-F238E27FC236}">
                      <a16:creationId xmlns:a16="http://schemas.microsoft.com/office/drawing/2014/main" id="{8C135A00-26C8-4690-9E61-0E418CA4186E}"/>
                    </a:ext>
                  </a:extLst>
                </p:cNvPr>
                <p:cNvPicPr/>
                <p:nvPr/>
              </p:nvPicPr>
              <p:blipFill>
                <a:blip r:embed="rId20"/>
                <a:stretch>
                  <a:fillRect/>
                </a:stretch>
              </p:blipFill>
              <p:spPr>
                <a:xfrm>
                  <a:off x="3873150" y="2954730"/>
                  <a:ext cx="17856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墨迹 13">
                  <a:extLst>
                    <a:ext uri="{FF2B5EF4-FFF2-40B4-BE49-F238E27FC236}">
                      <a16:creationId xmlns:a16="http://schemas.microsoft.com/office/drawing/2014/main" id="{5CC4FB5C-C82A-4629-8C1B-CD6F684F2863}"/>
                    </a:ext>
                  </a:extLst>
                </p14:cNvPr>
                <p14:cNvContentPartPr/>
                <p14:nvPr/>
              </p14:nvContentPartPr>
              <p14:xfrm>
                <a:off x="3878550" y="3131490"/>
                <a:ext cx="78840" cy="161280"/>
              </p14:xfrm>
            </p:contentPart>
          </mc:Choice>
          <mc:Fallback xmlns="">
            <p:pic>
              <p:nvPicPr>
                <p:cNvPr id="14" name="墨迹 13">
                  <a:extLst>
                    <a:ext uri="{FF2B5EF4-FFF2-40B4-BE49-F238E27FC236}">
                      <a16:creationId xmlns:a16="http://schemas.microsoft.com/office/drawing/2014/main" id="{5CC4FB5C-C82A-4629-8C1B-CD6F684F2863}"/>
                    </a:ext>
                  </a:extLst>
                </p:cNvPr>
                <p:cNvPicPr/>
                <p:nvPr/>
              </p:nvPicPr>
              <p:blipFill>
                <a:blip r:embed="rId22"/>
                <a:stretch>
                  <a:fillRect/>
                </a:stretch>
              </p:blipFill>
              <p:spPr>
                <a:xfrm>
                  <a:off x="3860910" y="3113850"/>
                  <a:ext cx="1144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墨迹 14">
                  <a:extLst>
                    <a:ext uri="{FF2B5EF4-FFF2-40B4-BE49-F238E27FC236}">
                      <a16:creationId xmlns:a16="http://schemas.microsoft.com/office/drawing/2014/main" id="{DF813098-241C-40CB-87C1-C38B9014A38C}"/>
                    </a:ext>
                  </a:extLst>
                </p14:cNvPr>
                <p14:cNvContentPartPr/>
                <p14:nvPr/>
              </p14:nvContentPartPr>
              <p14:xfrm>
                <a:off x="3982590" y="3182610"/>
                <a:ext cx="61920" cy="73800"/>
              </p14:xfrm>
            </p:contentPart>
          </mc:Choice>
          <mc:Fallback xmlns="">
            <p:pic>
              <p:nvPicPr>
                <p:cNvPr id="15" name="墨迹 14">
                  <a:extLst>
                    <a:ext uri="{FF2B5EF4-FFF2-40B4-BE49-F238E27FC236}">
                      <a16:creationId xmlns:a16="http://schemas.microsoft.com/office/drawing/2014/main" id="{DF813098-241C-40CB-87C1-C38B9014A38C}"/>
                    </a:ext>
                  </a:extLst>
                </p:cNvPr>
                <p:cNvPicPr/>
                <p:nvPr/>
              </p:nvPicPr>
              <p:blipFill>
                <a:blip r:embed="rId24"/>
                <a:stretch>
                  <a:fillRect/>
                </a:stretch>
              </p:blipFill>
              <p:spPr>
                <a:xfrm>
                  <a:off x="3964950" y="3164610"/>
                  <a:ext cx="975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墨迹 15">
                  <a:extLst>
                    <a:ext uri="{FF2B5EF4-FFF2-40B4-BE49-F238E27FC236}">
                      <a16:creationId xmlns:a16="http://schemas.microsoft.com/office/drawing/2014/main" id="{D3BD5CD2-C4AB-44D2-8BB7-A5DBB566D1E5}"/>
                    </a:ext>
                  </a:extLst>
                </p14:cNvPr>
                <p14:cNvContentPartPr/>
                <p14:nvPr/>
              </p14:nvContentPartPr>
              <p14:xfrm>
                <a:off x="4066830" y="3020970"/>
                <a:ext cx="74160" cy="277920"/>
              </p14:xfrm>
            </p:contentPart>
          </mc:Choice>
          <mc:Fallback xmlns="">
            <p:pic>
              <p:nvPicPr>
                <p:cNvPr id="16" name="墨迹 15">
                  <a:extLst>
                    <a:ext uri="{FF2B5EF4-FFF2-40B4-BE49-F238E27FC236}">
                      <a16:creationId xmlns:a16="http://schemas.microsoft.com/office/drawing/2014/main" id="{D3BD5CD2-C4AB-44D2-8BB7-A5DBB566D1E5}"/>
                    </a:ext>
                  </a:extLst>
                </p:cNvPr>
                <p:cNvPicPr/>
                <p:nvPr/>
              </p:nvPicPr>
              <p:blipFill>
                <a:blip r:embed="rId26"/>
                <a:stretch>
                  <a:fillRect/>
                </a:stretch>
              </p:blipFill>
              <p:spPr>
                <a:xfrm>
                  <a:off x="4048830" y="3002970"/>
                  <a:ext cx="10980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墨迹 16">
                  <a:extLst>
                    <a:ext uri="{FF2B5EF4-FFF2-40B4-BE49-F238E27FC236}">
                      <a16:creationId xmlns:a16="http://schemas.microsoft.com/office/drawing/2014/main" id="{A601C4D8-A79C-4E4D-AB5F-C5F7348B03E3}"/>
                    </a:ext>
                  </a:extLst>
                </p14:cNvPr>
                <p14:cNvContentPartPr/>
                <p14:nvPr/>
              </p14:nvContentPartPr>
              <p14:xfrm>
                <a:off x="4020030" y="3101610"/>
                <a:ext cx="46800" cy="211320"/>
              </p14:xfrm>
            </p:contentPart>
          </mc:Choice>
          <mc:Fallback xmlns="">
            <p:pic>
              <p:nvPicPr>
                <p:cNvPr id="17" name="墨迹 16">
                  <a:extLst>
                    <a:ext uri="{FF2B5EF4-FFF2-40B4-BE49-F238E27FC236}">
                      <a16:creationId xmlns:a16="http://schemas.microsoft.com/office/drawing/2014/main" id="{A601C4D8-A79C-4E4D-AB5F-C5F7348B03E3}"/>
                    </a:ext>
                  </a:extLst>
                </p:cNvPr>
                <p:cNvPicPr/>
                <p:nvPr/>
              </p:nvPicPr>
              <p:blipFill>
                <a:blip r:embed="rId28"/>
                <a:stretch>
                  <a:fillRect/>
                </a:stretch>
              </p:blipFill>
              <p:spPr>
                <a:xfrm>
                  <a:off x="4002030" y="3083610"/>
                  <a:ext cx="82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墨迹 17">
                  <a:extLst>
                    <a:ext uri="{FF2B5EF4-FFF2-40B4-BE49-F238E27FC236}">
                      <a16:creationId xmlns:a16="http://schemas.microsoft.com/office/drawing/2014/main" id="{FA28D8E2-AE8C-4DE0-B38F-18383C04FE08}"/>
                    </a:ext>
                  </a:extLst>
                </p14:cNvPr>
                <p14:cNvContentPartPr/>
                <p14:nvPr/>
              </p14:nvContentPartPr>
              <p14:xfrm>
                <a:off x="4042350" y="3223290"/>
                <a:ext cx="169920" cy="146880"/>
              </p14:xfrm>
            </p:contentPart>
          </mc:Choice>
          <mc:Fallback xmlns="">
            <p:pic>
              <p:nvPicPr>
                <p:cNvPr id="18" name="墨迹 17">
                  <a:extLst>
                    <a:ext uri="{FF2B5EF4-FFF2-40B4-BE49-F238E27FC236}">
                      <a16:creationId xmlns:a16="http://schemas.microsoft.com/office/drawing/2014/main" id="{FA28D8E2-AE8C-4DE0-B38F-18383C04FE08}"/>
                    </a:ext>
                  </a:extLst>
                </p:cNvPr>
                <p:cNvPicPr/>
                <p:nvPr/>
              </p:nvPicPr>
              <p:blipFill>
                <a:blip r:embed="rId30"/>
                <a:stretch>
                  <a:fillRect/>
                </a:stretch>
              </p:blipFill>
              <p:spPr>
                <a:xfrm>
                  <a:off x="4024710" y="3205650"/>
                  <a:ext cx="205560" cy="182520"/>
                </a:xfrm>
                <a:prstGeom prst="rect">
                  <a:avLst/>
                </a:prstGeom>
              </p:spPr>
            </p:pic>
          </mc:Fallback>
        </mc:AlternateContent>
      </p:grpSp>
      <p:grpSp>
        <p:nvGrpSpPr>
          <p:cNvPr id="33" name="组合 32">
            <a:extLst>
              <a:ext uri="{FF2B5EF4-FFF2-40B4-BE49-F238E27FC236}">
                <a16:creationId xmlns:a16="http://schemas.microsoft.com/office/drawing/2014/main" id="{1B2BE1FC-B8D7-49EF-A6ED-A15AF53AE767}"/>
              </a:ext>
            </a:extLst>
          </p:cNvPr>
          <p:cNvGrpSpPr/>
          <p:nvPr/>
        </p:nvGrpSpPr>
        <p:grpSpPr>
          <a:xfrm>
            <a:off x="5007510" y="2971650"/>
            <a:ext cx="732240" cy="301680"/>
            <a:chOff x="5007510" y="2971650"/>
            <a:chExt cx="732240" cy="301680"/>
          </a:xfrm>
        </p:grpSpPr>
        <mc:AlternateContent xmlns:mc="http://schemas.openxmlformats.org/markup-compatibility/2006" xmlns:p14="http://schemas.microsoft.com/office/powerpoint/2010/main">
          <mc:Choice Requires="p14">
            <p:contentPart p14:bwMode="auto" r:id="rId31">
              <p14:nvContentPartPr>
                <p14:cNvPr id="20" name="墨迹 19">
                  <a:extLst>
                    <a:ext uri="{FF2B5EF4-FFF2-40B4-BE49-F238E27FC236}">
                      <a16:creationId xmlns:a16="http://schemas.microsoft.com/office/drawing/2014/main" id="{0E696FEE-64EE-4BDB-9EA7-DCE322F32790}"/>
                    </a:ext>
                  </a:extLst>
                </p14:cNvPr>
                <p14:cNvContentPartPr/>
                <p14:nvPr/>
              </p14:nvContentPartPr>
              <p14:xfrm>
                <a:off x="5007510" y="3064530"/>
                <a:ext cx="84240" cy="174600"/>
              </p14:xfrm>
            </p:contentPart>
          </mc:Choice>
          <mc:Fallback xmlns="">
            <p:pic>
              <p:nvPicPr>
                <p:cNvPr id="20" name="墨迹 19">
                  <a:extLst>
                    <a:ext uri="{FF2B5EF4-FFF2-40B4-BE49-F238E27FC236}">
                      <a16:creationId xmlns:a16="http://schemas.microsoft.com/office/drawing/2014/main" id="{0E696FEE-64EE-4BDB-9EA7-DCE322F32790}"/>
                    </a:ext>
                  </a:extLst>
                </p:cNvPr>
                <p:cNvPicPr/>
                <p:nvPr/>
              </p:nvPicPr>
              <p:blipFill>
                <a:blip r:embed="rId32"/>
                <a:stretch>
                  <a:fillRect/>
                </a:stretch>
              </p:blipFill>
              <p:spPr>
                <a:xfrm>
                  <a:off x="4989510" y="3046890"/>
                  <a:ext cx="1198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墨迹 20">
                  <a:extLst>
                    <a:ext uri="{FF2B5EF4-FFF2-40B4-BE49-F238E27FC236}">
                      <a16:creationId xmlns:a16="http://schemas.microsoft.com/office/drawing/2014/main" id="{A0E7BC05-6801-49A6-8C64-8F99D9E9EE69}"/>
                    </a:ext>
                  </a:extLst>
                </p14:cNvPr>
                <p14:cNvContentPartPr/>
                <p14:nvPr/>
              </p14:nvContentPartPr>
              <p14:xfrm>
                <a:off x="5111910" y="3080010"/>
                <a:ext cx="22680" cy="108720"/>
              </p14:xfrm>
            </p:contentPart>
          </mc:Choice>
          <mc:Fallback xmlns="">
            <p:pic>
              <p:nvPicPr>
                <p:cNvPr id="21" name="墨迹 20">
                  <a:extLst>
                    <a:ext uri="{FF2B5EF4-FFF2-40B4-BE49-F238E27FC236}">
                      <a16:creationId xmlns:a16="http://schemas.microsoft.com/office/drawing/2014/main" id="{A0E7BC05-6801-49A6-8C64-8F99D9E9EE69}"/>
                    </a:ext>
                  </a:extLst>
                </p:cNvPr>
                <p:cNvPicPr/>
                <p:nvPr/>
              </p:nvPicPr>
              <p:blipFill>
                <a:blip r:embed="rId34"/>
                <a:stretch>
                  <a:fillRect/>
                </a:stretch>
              </p:blipFill>
              <p:spPr>
                <a:xfrm>
                  <a:off x="5094270" y="3062370"/>
                  <a:ext cx="583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墨迹 21">
                  <a:extLst>
                    <a:ext uri="{FF2B5EF4-FFF2-40B4-BE49-F238E27FC236}">
                      <a16:creationId xmlns:a16="http://schemas.microsoft.com/office/drawing/2014/main" id="{E4D48DE7-7C15-4F49-87CD-4E69193DFAA1}"/>
                    </a:ext>
                  </a:extLst>
                </p14:cNvPr>
                <p14:cNvContentPartPr/>
                <p14:nvPr/>
              </p14:nvContentPartPr>
              <p14:xfrm>
                <a:off x="5154750" y="3037530"/>
                <a:ext cx="64080" cy="233640"/>
              </p14:xfrm>
            </p:contentPart>
          </mc:Choice>
          <mc:Fallback xmlns="">
            <p:pic>
              <p:nvPicPr>
                <p:cNvPr id="22" name="墨迹 21">
                  <a:extLst>
                    <a:ext uri="{FF2B5EF4-FFF2-40B4-BE49-F238E27FC236}">
                      <a16:creationId xmlns:a16="http://schemas.microsoft.com/office/drawing/2014/main" id="{E4D48DE7-7C15-4F49-87CD-4E69193DFAA1}"/>
                    </a:ext>
                  </a:extLst>
                </p:cNvPr>
                <p:cNvPicPr/>
                <p:nvPr/>
              </p:nvPicPr>
              <p:blipFill>
                <a:blip r:embed="rId36"/>
                <a:stretch>
                  <a:fillRect/>
                </a:stretch>
              </p:blipFill>
              <p:spPr>
                <a:xfrm>
                  <a:off x="5136750" y="3019530"/>
                  <a:ext cx="9972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墨迹 22">
                  <a:extLst>
                    <a:ext uri="{FF2B5EF4-FFF2-40B4-BE49-F238E27FC236}">
                      <a16:creationId xmlns:a16="http://schemas.microsoft.com/office/drawing/2014/main" id="{4ADE07AC-4676-4C0B-A808-3B416216413B}"/>
                    </a:ext>
                  </a:extLst>
                </p14:cNvPr>
                <p14:cNvContentPartPr/>
                <p14:nvPr/>
              </p14:nvContentPartPr>
              <p14:xfrm>
                <a:off x="5143230" y="3115650"/>
                <a:ext cx="64080" cy="78840"/>
              </p14:xfrm>
            </p:contentPart>
          </mc:Choice>
          <mc:Fallback xmlns="">
            <p:pic>
              <p:nvPicPr>
                <p:cNvPr id="23" name="墨迹 22">
                  <a:extLst>
                    <a:ext uri="{FF2B5EF4-FFF2-40B4-BE49-F238E27FC236}">
                      <a16:creationId xmlns:a16="http://schemas.microsoft.com/office/drawing/2014/main" id="{4ADE07AC-4676-4C0B-A808-3B416216413B}"/>
                    </a:ext>
                  </a:extLst>
                </p:cNvPr>
                <p:cNvPicPr/>
                <p:nvPr/>
              </p:nvPicPr>
              <p:blipFill>
                <a:blip r:embed="rId38"/>
                <a:stretch>
                  <a:fillRect/>
                </a:stretch>
              </p:blipFill>
              <p:spPr>
                <a:xfrm>
                  <a:off x="5125590" y="3098010"/>
                  <a:ext cx="997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墨迹 23">
                  <a:extLst>
                    <a:ext uri="{FF2B5EF4-FFF2-40B4-BE49-F238E27FC236}">
                      <a16:creationId xmlns:a16="http://schemas.microsoft.com/office/drawing/2014/main" id="{17990457-1A68-488A-8273-5511312B4504}"/>
                    </a:ext>
                  </a:extLst>
                </p14:cNvPr>
                <p14:cNvContentPartPr/>
                <p14:nvPr/>
              </p14:nvContentPartPr>
              <p14:xfrm>
                <a:off x="5363910" y="2971650"/>
                <a:ext cx="24480" cy="57240"/>
              </p14:xfrm>
            </p:contentPart>
          </mc:Choice>
          <mc:Fallback xmlns="">
            <p:pic>
              <p:nvPicPr>
                <p:cNvPr id="24" name="墨迹 23">
                  <a:extLst>
                    <a:ext uri="{FF2B5EF4-FFF2-40B4-BE49-F238E27FC236}">
                      <a16:creationId xmlns:a16="http://schemas.microsoft.com/office/drawing/2014/main" id="{17990457-1A68-488A-8273-5511312B4504}"/>
                    </a:ext>
                  </a:extLst>
                </p:cNvPr>
                <p:cNvPicPr/>
                <p:nvPr/>
              </p:nvPicPr>
              <p:blipFill>
                <a:blip r:embed="rId40"/>
                <a:stretch>
                  <a:fillRect/>
                </a:stretch>
              </p:blipFill>
              <p:spPr>
                <a:xfrm>
                  <a:off x="5345910" y="2953650"/>
                  <a:ext cx="601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墨迹 24">
                  <a:extLst>
                    <a:ext uri="{FF2B5EF4-FFF2-40B4-BE49-F238E27FC236}">
                      <a16:creationId xmlns:a16="http://schemas.microsoft.com/office/drawing/2014/main" id="{99DD0F5B-152B-4482-9707-B4A8D01857FD}"/>
                    </a:ext>
                  </a:extLst>
                </p14:cNvPr>
                <p14:cNvContentPartPr/>
                <p14:nvPr/>
              </p14:nvContentPartPr>
              <p14:xfrm>
                <a:off x="5276430" y="3005130"/>
                <a:ext cx="180000" cy="45360"/>
              </p14:xfrm>
            </p:contentPart>
          </mc:Choice>
          <mc:Fallback xmlns="">
            <p:pic>
              <p:nvPicPr>
                <p:cNvPr id="25" name="墨迹 24">
                  <a:extLst>
                    <a:ext uri="{FF2B5EF4-FFF2-40B4-BE49-F238E27FC236}">
                      <a16:creationId xmlns:a16="http://schemas.microsoft.com/office/drawing/2014/main" id="{99DD0F5B-152B-4482-9707-B4A8D01857FD}"/>
                    </a:ext>
                  </a:extLst>
                </p:cNvPr>
                <p:cNvPicPr/>
                <p:nvPr/>
              </p:nvPicPr>
              <p:blipFill>
                <a:blip r:embed="rId42"/>
                <a:stretch>
                  <a:fillRect/>
                </a:stretch>
              </p:blipFill>
              <p:spPr>
                <a:xfrm>
                  <a:off x="5258430" y="2987490"/>
                  <a:ext cx="2156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墨迹 25">
                  <a:extLst>
                    <a:ext uri="{FF2B5EF4-FFF2-40B4-BE49-F238E27FC236}">
                      <a16:creationId xmlns:a16="http://schemas.microsoft.com/office/drawing/2014/main" id="{8A107F09-843D-44E7-B19C-8A9393AEC6C0}"/>
                    </a:ext>
                  </a:extLst>
                </p14:cNvPr>
                <p14:cNvContentPartPr/>
                <p14:nvPr/>
              </p14:nvContentPartPr>
              <p14:xfrm>
                <a:off x="5346270" y="3019890"/>
                <a:ext cx="99720" cy="119160"/>
              </p14:xfrm>
            </p:contentPart>
          </mc:Choice>
          <mc:Fallback xmlns="">
            <p:pic>
              <p:nvPicPr>
                <p:cNvPr id="26" name="墨迹 25">
                  <a:extLst>
                    <a:ext uri="{FF2B5EF4-FFF2-40B4-BE49-F238E27FC236}">
                      <a16:creationId xmlns:a16="http://schemas.microsoft.com/office/drawing/2014/main" id="{8A107F09-843D-44E7-B19C-8A9393AEC6C0}"/>
                    </a:ext>
                  </a:extLst>
                </p:cNvPr>
                <p:cNvPicPr/>
                <p:nvPr/>
              </p:nvPicPr>
              <p:blipFill>
                <a:blip r:embed="rId44"/>
                <a:stretch>
                  <a:fillRect/>
                </a:stretch>
              </p:blipFill>
              <p:spPr>
                <a:xfrm>
                  <a:off x="5328270" y="3002250"/>
                  <a:ext cx="1353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墨迹 26">
                  <a:extLst>
                    <a:ext uri="{FF2B5EF4-FFF2-40B4-BE49-F238E27FC236}">
                      <a16:creationId xmlns:a16="http://schemas.microsoft.com/office/drawing/2014/main" id="{DF5D8D96-6DBC-483F-8B03-49653EF10379}"/>
                    </a:ext>
                  </a:extLst>
                </p14:cNvPr>
                <p14:cNvContentPartPr/>
                <p14:nvPr/>
              </p14:nvContentPartPr>
              <p14:xfrm>
                <a:off x="5314590" y="3077490"/>
                <a:ext cx="166680" cy="86760"/>
              </p14:xfrm>
            </p:contentPart>
          </mc:Choice>
          <mc:Fallback xmlns="">
            <p:pic>
              <p:nvPicPr>
                <p:cNvPr id="27" name="墨迹 26">
                  <a:extLst>
                    <a:ext uri="{FF2B5EF4-FFF2-40B4-BE49-F238E27FC236}">
                      <a16:creationId xmlns:a16="http://schemas.microsoft.com/office/drawing/2014/main" id="{DF5D8D96-6DBC-483F-8B03-49653EF10379}"/>
                    </a:ext>
                  </a:extLst>
                </p:cNvPr>
                <p:cNvPicPr/>
                <p:nvPr/>
              </p:nvPicPr>
              <p:blipFill>
                <a:blip r:embed="rId46"/>
                <a:stretch>
                  <a:fillRect/>
                </a:stretch>
              </p:blipFill>
              <p:spPr>
                <a:xfrm>
                  <a:off x="5296590" y="3059490"/>
                  <a:ext cx="2023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墨迹 27">
                  <a:extLst>
                    <a:ext uri="{FF2B5EF4-FFF2-40B4-BE49-F238E27FC236}">
                      <a16:creationId xmlns:a16="http://schemas.microsoft.com/office/drawing/2014/main" id="{2F33FDC9-3239-4CD6-BBA8-84E650E65ECF}"/>
                    </a:ext>
                  </a:extLst>
                </p14:cNvPr>
                <p14:cNvContentPartPr/>
                <p14:nvPr/>
              </p14:nvContentPartPr>
              <p14:xfrm>
                <a:off x="5465070" y="3049410"/>
                <a:ext cx="56520" cy="97200"/>
              </p14:xfrm>
            </p:contentPart>
          </mc:Choice>
          <mc:Fallback xmlns="">
            <p:pic>
              <p:nvPicPr>
                <p:cNvPr id="28" name="墨迹 27">
                  <a:extLst>
                    <a:ext uri="{FF2B5EF4-FFF2-40B4-BE49-F238E27FC236}">
                      <a16:creationId xmlns:a16="http://schemas.microsoft.com/office/drawing/2014/main" id="{2F33FDC9-3239-4CD6-BBA8-84E650E65ECF}"/>
                    </a:ext>
                  </a:extLst>
                </p:cNvPr>
                <p:cNvPicPr/>
                <p:nvPr/>
              </p:nvPicPr>
              <p:blipFill>
                <a:blip r:embed="rId48"/>
                <a:stretch>
                  <a:fillRect/>
                </a:stretch>
              </p:blipFill>
              <p:spPr>
                <a:xfrm>
                  <a:off x="5447070" y="3031770"/>
                  <a:ext cx="92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墨迹 28">
                  <a:extLst>
                    <a:ext uri="{FF2B5EF4-FFF2-40B4-BE49-F238E27FC236}">
                      <a16:creationId xmlns:a16="http://schemas.microsoft.com/office/drawing/2014/main" id="{3A10D6F7-9EBD-4BC7-BECE-4FDA749C5832}"/>
                    </a:ext>
                  </a:extLst>
                </p14:cNvPr>
                <p14:cNvContentPartPr/>
                <p14:nvPr/>
              </p14:nvContentPartPr>
              <p14:xfrm>
                <a:off x="5258070" y="3222210"/>
                <a:ext cx="54000" cy="20880"/>
              </p14:xfrm>
            </p:contentPart>
          </mc:Choice>
          <mc:Fallback xmlns="">
            <p:pic>
              <p:nvPicPr>
                <p:cNvPr id="29" name="墨迹 28">
                  <a:extLst>
                    <a:ext uri="{FF2B5EF4-FFF2-40B4-BE49-F238E27FC236}">
                      <a16:creationId xmlns:a16="http://schemas.microsoft.com/office/drawing/2014/main" id="{3A10D6F7-9EBD-4BC7-BECE-4FDA749C5832}"/>
                    </a:ext>
                  </a:extLst>
                </p:cNvPr>
                <p:cNvPicPr/>
                <p:nvPr/>
              </p:nvPicPr>
              <p:blipFill>
                <a:blip r:embed="rId50"/>
                <a:stretch>
                  <a:fillRect/>
                </a:stretch>
              </p:blipFill>
              <p:spPr>
                <a:xfrm>
                  <a:off x="5240070" y="3204210"/>
                  <a:ext cx="896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墨迹 29">
                  <a:extLst>
                    <a:ext uri="{FF2B5EF4-FFF2-40B4-BE49-F238E27FC236}">
                      <a16:creationId xmlns:a16="http://schemas.microsoft.com/office/drawing/2014/main" id="{0F2ABAAD-47C4-473A-BFC0-6F888DEC4F0F}"/>
                    </a:ext>
                  </a:extLst>
                </p14:cNvPr>
                <p14:cNvContentPartPr/>
                <p14:nvPr/>
              </p14:nvContentPartPr>
              <p14:xfrm>
                <a:off x="5323590" y="3202410"/>
                <a:ext cx="233280" cy="63360"/>
              </p14:xfrm>
            </p:contentPart>
          </mc:Choice>
          <mc:Fallback xmlns="">
            <p:pic>
              <p:nvPicPr>
                <p:cNvPr id="30" name="墨迹 29">
                  <a:extLst>
                    <a:ext uri="{FF2B5EF4-FFF2-40B4-BE49-F238E27FC236}">
                      <a16:creationId xmlns:a16="http://schemas.microsoft.com/office/drawing/2014/main" id="{0F2ABAAD-47C4-473A-BFC0-6F888DEC4F0F}"/>
                    </a:ext>
                  </a:extLst>
                </p:cNvPr>
                <p:cNvPicPr/>
                <p:nvPr/>
              </p:nvPicPr>
              <p:blipFill>
                <a:blip r:embed="rId52"/>
                <a:stretch>
                  <a:fillRect/>
                </a:stretch>
              </p:blipFill>
              <p:spPr>
                <a:xfrm>
                  <a:off x="5305950" y="3184770"/>
                  <a:ext cx="2689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墨迹 30">
                  <a:extLst>
                    <a:ext uri="{FF2B5EF4-FFF2-40B4-BE49-F238E27FC236}">
                      <a16:creationId xmlns:a16="http://schemas.microsoft.com/office/drawing/2014/main" id="{F2BEB55B-E0E7-4DCB-8393-D5BE1A40C870}"/>
                    </a:ext>
                  </a:extLst>
                </p14:cNvPr>
                <p14:cNvContentPartPr/>
                <p14:nvPr/>
              </p14:nvContentPartPr>
              <p14:xfrm>
                <a:off x="5375070" y="3166410"/>
                <a:ext cx="79560" cy="106920"/>
              </p14:xfrm>
            </p:contentPart>
          </mc:Choice>
          <mc:Fallback xmlns="">
            <p:pic>
              <p:nvPicPr>
                <p:cNvPr id="31" name="墨迹 30">
                  <a:extLst>
                    <a:ext uri="{FF2B5EF4-FFF2-40B4-BE49-F238E27FC236}">
                      <a16:creationId xmlns:a16="http://schemas.microsoft.com/office/drawing/2014/main" id="{F2BEB55B-E0E7-4DCB-8393-D5BE1A40C870}"/>
                    </a:ext>
                  </a:extLst>
                </p:cNvPr>
                <p:cNvPicPr/>
                <p:nvPr/>
              </p:nvPicPr>
              <p:blipFill>
                <a:blip r:embed="rId54"/>
                <a:stretch>
                  <a:fillRect/>
                </a:stretch>
              </p:blipFill>
              <p:spPr>
                <a:xfrm>
                  <a:off x="5357070" y="3148770"/>
                  <a:ext cx="115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墨迹 31">
                  <a:extLst>
                    <a:ext uri="{FF2B5EF4-FFF2-40B4-BE49-F238E27FC236}">
                      <a16:creationId xmlns:a16="http://schemas.microsoft.com/office/drawing/2014/main" id="{E10882B6-DF5C-4541-BDF9-6DAD6ACB3A84}"/>
                    </a:ext>
                  </a:extLst>
                </p14:cNvPr>
                <p14:cNvContentPartPr/>
                <p14:nvPr/>
              </p14:nvContentPartPr>
              <p14:xfrm>
                <a:off x="5612670" y="3032490"/>
                <a:ext cx="127080" cy="239400"/>
              </p14:xfrm>
            </p:contentPart>
          </mc:Choice>
          <mc:Fallback xmlns="">
            <p:pic>
              <p:nvPicPr>
                <p:cNvPr id="32" name="墨迹 31">
                  <a:extLst>
                    <a:ext uri="{FF2B5EF4-FFF2-40B4-BE49-F238E27FC236}">
                      <a16:creationId xmlns:a16="http://schemas.microsoft.com/office/drawing/2014/main" id="{E10882B6-DF5C-4541-BDF9-6DAD6ACB3A84}"/>
                    </a:ext>
                  </a:extLst>
                </p:cNvPr>
                <p:cNvPicPr/>
                <p:nvPr/>
              </p:nvPicPr>
              <p:blipFill>
                <a:blip r:embed="rId56"/>
                <a:stretch>
                  <a:fillRect/>
                </a:stretch>
              </p:blipFill>
              <p:spPr>
                <a:xfrm>
                  <a:off x="5594670" y="3014490"/>
                  <a:ext cx="162720" cy="275040"/>
                </a:xfrm>
                <a:prstGeom prst="rect">
                  <a:avLst/>
                </a:prstGeom>
              </p:spPr>
            </p:pic>
          </mc:Fallback>
        </mc:AlternateContent>
      </p:grpSp>
      <p:grpSp>
        <p:nvGrpSpPr>
          <p:cNvPr id="48" name="组合 47">
            <a:extLst>
              <a:ext uri="{FF2B5EF4-FFF2-40B4-BE49-F238E27FC236}">
                <a16:creationId xmlns:a16="http://schemas.microsoft.com/office/drawing/2014/main" id="{DE6794DF-6C9C-4B90-A6D1-1E82DB1312FF}"/>
              </a:ext>
            </a:extLst>
          </p:cNvPr>
          <p:cNvGrpSpPr/>
          <p:nvPr/>
        </p:nvGrpSpPr>
        <p:grpSpPr>
          <a:xfrm>
            <a:off x="2750310" y="3578970"/>
            <a:ext cx="2405520" cy="462240"/>
            <a:chOff x="2750310" y="3578970"/>
            <a:chExt cx="2405520" cy="462240"/>
          </a:xfrm>
        </p:grpSpPr>
        <mc:AlternateContent xmlns:mc="http://schemas.openxmlformats.org/markup-compatibility/2006" xmlns:p14="http://schemas.microsoft.com/office/powerpoint/2010/main">
          <mc:Choice Requires="p14">
            <p:contentPart p14:bwMode="auto" r:id="rId57">
              <p14:nvContentPartPr>
                <p14:cNvPr id="34" name="墨迹 33">
                  <a:extLst>
                    <a:ext uri="{FF2B5EF4-FFF2-40B4-BE49-F238E27FC236}">
                      <a16:creationId xmlns:a16="http://schemas.microsoft.com/office/drawing/2014/main" id="{B0C13EA8-1624-4098-BE9B-D2DCC423F909}"/>
                    </a:ext>
                  </a:extLst>
                </p14:cNvPr>
                <p14:cNvContentPartPr/>
                <p14:nvPr/>
              </p14:nvContentPartPr>
              <p14:xfrm>
                <a:off x="4438350" y="3578970"/>
                <a:ext cx="717480" cy="41400"/>
              </p14:xfrm>
            </p:contentPart>
          </mc:Choice>
          <mc:Fallback xmlns="">
            <p:pic>
              <p:nvPicPr>
                <p:cNvPr id="34" name="墨迹 33">
                  <a:extLst>
                    <a:ext uri="{FF2B5EF4-FFF2-40B4-BE49-F238E27FC236}">
                      <a16:creationId xmlns:a16="http://schemas.microsoft.com/office/drawing/2014/main" id="{B0C13EA8-1624-4098-BE9B-D2DCC423F909}"/>
                    </a:ext>
                  </a:extLst>
                </p:cNvPr>
                <p:cNvPicPr/>
                <p:nvPr/>
              </p:nvPicPr>
              <p:blipFill>
                <a:blip r:embed="rId58"/>
                <a:stretch>
                  <a:fillRect/>
                </a:stretch>
              </p:blipFill>
              <p:spPr>
                <a:xfrm>
                  <a:off x="4420710" y="3561330"/>
                  <a:ext cx="75312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墨迹 34">
                  <a:extLst>
                    <a:ext uri="{FF2B5EF4-FFF2-40B4-BE49-F238E27FC236}">
                      <a16:creationId xmlns:a16="http://schemas.microsoft.com/office/drawing/2014/main" id="{78D76209-FA0C-433F-9471-7686E2C36983}"/>
                    </a:ext>
                  </a:extLst>
                </p14:cNvPr>
                <p14:cNvContentPartPr/>
                <p14:nvPr/>
              </p14:nvContentPartPr>
              <p14:xfrm>
                <a:off x="2750310" y="3883170"/>
                <a:ext cx="1154880" cy="82440"/>
              </p14:xfrm>
            </p:contentPart>
          </mc:Choice>
          <mc:Fallback xmlns="">
            <p:pic>
              <p:nvPicPr>
                <p:cNvPr id="35" name="墨迹 34">
                  <a:extLst>
                    <a:ext uri="{FF2B5EF4-FFF2-40B4-BE49-F238E27FC236}">
                      <a16:creationId xmlns:a16="http://schemas.microsoft.com/office/drawing/2014/main" id="{78D76209-FA0C-433F-9471-7686E2C36983}"/>
                    </a:ext>
                  </a:extLst>
                </p:cNvPr>
                <p:cNvPicPr/>
                <p:nvPr/>
              </p:nvPicPr>
              <p:blipFill>
                <a:blip r:embed="rId60"/>
                <a:stretch>
                  <a:fillRect/>
                </a:stretch>
              </p:blipFill>
              <p:spPr>
                <a:xfrm>
                  <a:off x="2732310" y="3865170"/>
                  <a:ext cx="11905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墨迹 35">
                  <a:extLst>
                    <a:ext uri="{FF2B5EF4-FFF2-40B4-BE49-F238E27FC236}">
                      <a16:creationId xmlns:a16="http://schemas.microsoft.com/office/drawing/2014/main" id="{5FD59FDB-3A9C-4E3A-A718-C624639E97CA}"/>
                    </a:ext>
                  </a:extLst>
                </p14:cNvPr>
                <p14:cNvContentPartPr/>
                <p14:nvPr/>
              </p14:nvContentPartPr>
              <p14:xfrm>
                <a:off x="4059990" y="3605970"/>
                <a:ext cx="76320" cy="213120"/>
              </p14:xfrm>
            </p:contentPart>
          </mc:Choice>
          <mc:Fallback xmlns="">
            <p:pic>
              <p:nvPicPr>
                <p:cNvPr id="36" name="墨迹 35">
                  <a:extLst>
                    <a:ext uri="{FF2B5EF4-FFF2-40B4-BE49-F238E27FC236}">
                      <a16:creationId xmlns:a16="http://schemas.microsoft.com/office/drawing/2014/main" id="{5FD59FDB-3A9C-4E3A-A718-C624639E97CA}"/>
                    </a:ext>
                  </a:extLst>
                </p:cNvPr>
                <p:cNvPicPr/>
                <p:nvPr/>
              </p:nvPicPr>
              <p:blipFill>
                <a:blip r:embed="rId62"/>
                <a:stretch>
                  <a:fillRect/>
                </a:stretch>
              </p:blipFill>
              <p:spPr>
                <a:xfrm>
                  <a:off x="4041990" y="3588330"/>
                  <a:ext cx="1119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墨迹 36">
                  <a:extLst>
                    <a:ext uri="{FF2B5EF4-FFF2-40B4-BE49-F238E27FC236}">
                      <a16:creationId xmlns:a16="http://schemas.microsoft.com/office/drawing/2014/main" id="{F85560AA-4B0A-4521-8AF4-0BDB44D6FF69}"/>
                    </a:ext>
                  </a:extLst>
                </p14:cNvPr>
                <p14:cNvContentPartPr/>
                <p14:nvPr/>
              </p14:nvContentPartPr>
              <p14:xfrm>
                <a:off x="4099950" y="3688770"/>
                <a:ext cx="91080" cy="123840"/>
              </p14:xfrm>
            </p:contentPart>
          </mc:Choice>
          <mc:Fallback xmlns="">
            <p:pic>
              <p:nvPicPr>
                <p:cNvPr id="37" name="墨迹 36">
                  <a:extLst>
                    <a:ext uri="{FF2B5EF4-FFF2-40B4-BE49-F238E27FC236}">
                      <a16:creationId xmlns:a16="http://schemas.microsoft.com/office/drawing/2014/main" id="{F85560AA-4B0A-4521-8AF4-0BDB44D6FF69}"/>
                    </a:ext>
                  </a:extLst>
                </p:cNvPr>
                <p:cNvPicPr/>
                <p:nvPr/>
              </p:nvPicPr>
              <p:blipFill>
                <a:blip r:embed="rId64"/>
                <a:stretch>
                  <a:fillRect/>
                </a:stretch>
              </p:blipFill>
              <p:spPr>
                <a:xfrm>
                  <a:off x="4081950" y="3671130"/>
                  <a:ext cx="1267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8" name="墨迹 37">
                  <a:extLst>
                    <a:ext uri="{FF2B5EF4-FFF2-40B4-BE49-F238E27FC236}">
                      <a16:creationId xmlns:a16="http://schemas.microsoft.com/office/drawing/2014/main" id="{A047A59A-3093-4A81-A268-CE6D0662D92C}"/>
                    </a:ext>
                  </a:extLst>
                </p14:cNvPr>
                <p14:cNvContentPartPr/>
                <p14:nvPr/>
              </p14:nvContentPartPr>
              <p14:xfrm>
                <a:off x="4065390" y="3806130"/>
                <a:ext cx="14040" cy="90720"/>
              </p14:xfrm>
            </p:contentPart>
          </mc:Choice>
          <mc:Fallback xmlns="">
            <p:pic>
              <p:nvPicPr>
                <p:cNvPr id="38" name="墨迹 37">
                  <a:extLst>
                    <a:ext uri="{FF2B5EF4-FFF2-40B4-BE49-F238E27FC236}">
                      <a16:creationId xmlns:a16="http://schemas.microsoft.com/office/drawing/2014/main" id="{A047A59A-3093-4A81-A268-CE6D0662D92C}"/>
                    </a:ext>
                  </a:extLst>
                </p:cNvPr>
                <p:cNvPicPr/>
                <p:nvPr/>
              </p:nvPicPr>
              <p:blipFill>
                <a:blip r:embed="rId66"/>
                <a:stretch>
                  <a:fillRect/>
                </a:stretch>
              </p:blipFill>
              <p:spPr>
                <a:xfrm>
                  <a:off x="4047750" y="3788490"/>
                  <a:ext cx="496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9" name="墨迹 38">
                  <a:extLst>
                    <a:ext uri="{FF2B5EF4-FFF2-40B4-BE49-F238E27FC236}">
                      <a16:creationId xmlns:a16="http://schemas.microsoft.com/office/drawing/2014/main" id="{0E80123B-D33D-46FA-A63A-E2146CA6C903}"/>
                    </a:ext>
                  </a:extLst>
                </p14:cNvPr>
                <p14:cNvContentPartPr/>
                <p14:nvPr/>
              </p14:nvContentPartPr>
              <p14:xfrm>
                <a:off x="4080150" y="3774810"/>
                <a:ext cx="119880" cy="149400"/>
              </p14:xfrm>
            </p:contentPart>
          </mc:Choice>
          <mc:Fallback xmlns="">
            <p:pic>
              <p:nvPicPr>
                <p:cNvPr id="39" name="墨迹 38">
                  <a:extLst>
                    <a:ext uri="{FF2B5EF4-FFF2-40B4-BE49-F238E27FC236}">
                      <a16:creationId xmlns:a16="http://schemas.microsoft.com/office/drawing/2014/main" id="{0E80123B-D33D-46FA-A63A-E2146CA6C903}"/>
                    </a:ext>
                  </a:extLst>
                </p:cNvPr>
                <p:cNvPicPr/>
                <p:nvPr/>
              </p:nvPicPr>
              <p:blipFill>
                <a:blip r:embed="rId68"/>
                <a:stretch>
                  <a:fillRect/>
                </a:stretch>
              </p:blipFill>
              <p:spPr>
                <a:xfrm>
                  <a:off x="4062510" y="3757170"/>
                  <a:ext cx="1555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0" name="墨迹 39">
                  <a:extLst>
                    <a:ext uri="{FF2B5EF4-FFF2-40B4-BE49-F238E27FC236}">
                      <a16:creationId xmlns:a16="http://schemas.microsoft.com/office/drawing/2014/main" id="{43220ACE-D79D-496E-B279-A49AAD812C81}"/>
                    </a:ext>
                  </a:extLst>
                </p14:cNvPr>
                <p14:cNvContentPartPr/>
                <p14:nvPr/>
              </p14:nvContentPartPr>
              <p14:xfrm>
                <a:off x="4093830" y="3837450"/>
                <a:ext cx="189000" cy="158040"/>
              </p14:xfrm>
            </p:contentPart>
          </mc:Choice>
          <mc:Fallback xmlns="">
            <p:pic>
              <p:nvPicPr>
                <p:cNvPr id="40" name="墨迹 39">
                  <a:extLst>
                    <a:ext uri="{FF2B5EF4-FFF2-40B4-BE49-F238E27FC236}">
                      <a16:creationId xmlns:a16="http://schemas.microsoft.com/office/drawing/2014/main" id="{43220ACE-D79D-496E-B279-A49AAD812C81}"/>
                    </a:ext>
                  </a:extLst>
                </p:cNvPr>
                <p:cNvPicPr/>
                <p:nvPr/>
              </p:nvPicPr>
              <p:blipFill>
                <a:blip r:embed="rId70"/>
                <a:stretch>
                  <a:fillRect/>
                </a:stretch>
              </p:blipFill>
              <p:spPr>
                <a:xfrm>
                  <a:off x="4076190" y="3819810"/>
                  <a:ext cx="2246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2" name="墨迹 41">
                  <a:extLst>
                    <a:ext uri="{FF2B5EF4-FFF2-40B4-BE49-F238E27FC236}">
                      <a16:creationId xmlns:a16="http://schemas.microsoft.com/office/drawing/2014/main" id="{40E1C644-6FC0-4FD2-A9BB-4D3F7022B98C}"/>
                    </a:ext>
                  </a:extLst>
                </p14:cNvPr>
                <p14:cNvContentPartPr/>
                <p14:nvPr/>
              </p14:nvContentPartPr>
              <p14:xfrm>
                <a:off x="4276710" y="3771930"/>
                <a:ext cx="88560" cy="25200"/>
              </p14:xfrm>
            </p:contentPart>
          </mc:Choice>
          <mc:Fallback xmlns="">
            <p:pic>
              <p:nvPicPr>
                <p:cNvPr id="42" name="墨迹 41">
                  <a:extLst>
                    <a:ext uri="{FF2B5EF4-FFF2-40B4-BE49-F238E27FC236}">
                      <a16:creationId xmlns:a16="http://schemas.microsoft.com/office/drawing/2014/main" id="{40E1C644-6FC0-4FD2-A9BB-4D3F7022B98C}"/>
                    </a:ext>
                  </a:extLst>
                </p:cNvPr>
                <p:cNvPicPr/>
                <p:nvPr/>
              </p:nvPicPr>
              <p:blipFill>
                <a:blip r:embed="rId72"/>
                <a:stretch>
                  <a:fillRect/>
                </a:stretch>
              </p:blipFill>
              <p:spPr>
                <a:xfrm>
                  <a:off x="4258710" y="3754290"/>
                  <a:ext cx="1242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3" name="墨迹 42">
                  <a:extLst>
                    <a:ext uri="{FF2B5EF4-FFF2-40B4-BE49-F238E27FC236}">
                      <a16:creationId xmlns:a16="http://schemas.microsoft.com/office/drawing/2014/main" id="{514484EA-39FB-4C17-AF6C-14321C422B0A}"/>
                    </a:ext>
                  </a:extLst>
                </p14:cNvPr>
                <p14:cNvContentPartPr/>
                <p14:nvPr/>
              </p14:nvContentPartPr>
              <p14:xfrm>
                <a:off x="4261950" y="3680850"/>
                <a:ext cx="84960" cy="336960"/>
              </p14:xfrm>
            </p:contentPart>
          </mc:Choice>
          <mc:Fallback xmlns="">
            <p:pic>
              <p:nvPicPr>
                <p:cNvPr id="43" name="墨迹 42">
                  <a:extLst>
                    <a:ext uri="{FF2B5EF4-FFF2-40B4-BE49-F238E27FC236}">
                      <a16:creationId xmlns:a16="http://schemas.microsoft.com/office/drawing/2014/main" id="{514484EA-39FB-4C17-AF6C-14321C422B0A}"/>
                    </a:ext>
                  </a:extLst>
                </p:cNvPr>
                <p:cNvPicPr/>
                <p:nvPr/>
              </p:nvPicPr>
              <p:blipFill>
                <a:blip r:embed="rId74"/>
                <a:stretch>
                  <a:fillRect/>
                </a:stretch>
              </p:blipFill>
              <p:spPr>
                <a:xfrm>
                  <a:off x="4243950" y="3663210"/>
                  <a:ext cx="12060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4" name="墨迹 43">
                  <a:extLst>
                    <a:ext uri="{FF2B5EF4-FFF2-40B4-BE49-F238E27FC236}">
                      <a16:creationId xmlns:a16="http://schemas.microsoft.com/office/drawing/2014/main" id="{7FEC8E85-A315-44CA-A2F2-83415E5126EE}"/>
                    </a:ext>
                  </a:extLst>
                </p14:cNvPr>
                <p14:cNvContentPartPr/>
                <p14:nvPr/>
              </p14:nvContentPartPr>
              <p14:xfrm>
                <a:off x="4349790" y="3850770"/>
                <a:ext cx="44280" cy="82080"/>
              </p14:xfrm>
            </p:contentPart>
          </mc:Choice>
          <mc:Fallback xmlns="">
            <p:pic>
              <p:nvPicPr>
                <p:cNvPr id="44" name="墨迹 43">
                  <a:extLst>
                    <a:ext uri="{FF2B5EF4-FFF2-40B4-BE49-F238E27FC236}">
                      <a16:creationId xmlns:a16="http://schemas.microsoft.com/office/drawing/2014/main" id="{7FEC8E85-A315-44CA-A2F2-83415E5126EE}"/>
                    </a:ext>
                  </a:extLst>
                </p:cNvPr>
                <p:cNvPicPr/>
                <p:nvPr/>
              </p:nvPicPr>
              <p:blipFill>
                <a:blip r:embed="rId76"/>
                <a:stretch>
                  <a:fillRect/>
                </a:stretch>
              </p:blipFill>
              <p:spPr>
                <a:xfrm>
                  <a:off x="4332150" y="3832770"/>
                  <a:ext cx="799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5" name="墨迹 44">
                  <a:extLst>
                    <a:ext uri="{FF2B5EF4-FFF2-40B4-BE49-F238E27FC236}">
                      <a16:creationId xmlns:a16="http://schemas.microsoft.com/office/drawing/2014/main" id="{B992CB30-404C-4E38-8C3B-A22B26168C46}"/>
                    </a:ext>
                  </a:extLst>
                </p14:cNvPr>
                <p14:cNvContentPartPr/>
                <p14:nvPr/>
              </p14:nvContentPartPr>
              <p14:xfrm>
                <a:off x="4444470" y="3692010"/>
                <a:ext cx="98280" cy="290160"/>
              </p14:xfrm>
            </p:contentPart>
          </mc:Choice>
          <mc:Fallback xmlns="">
            <p:pic>
              <p:nvPicPr>
                <p:cNvPr id="45" name="墨迹 44">
                  <a:extLst>
                    <a:ext uri="{FF2B5EF4-FFF2-40B4-BE49-F238E27FC236}">
                      <a16:creationId xmlns:a16="http://schemas.microsoft.com/office/drawing/2014/main" id="{B992CB30-404C-4E38-8C3B-A22B26168C46}"/>
                    </a:ext>
                  </a:extLst>
                </p:cNvPr>
                <p:cNvPicPr/>
                <p:nvPr/>
              </p:nvPicPr>
              <p:blipFill>
                <a:blip r:embed="rId78"/>
                <a:stretch>
                  <a:fillRect/>
                </a:stretch>
              </p:blipFill>
              <p:spPr>
                <a:xfrm>
                  <a:off x="4426830" y="3674370"/>
                  <a:ext cx="13392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6" name="墨迹 45">
                  <a:extLst>
                    <a:ext uri="{FF2B5EF4-FFF2-40B4-BE49-F238E27FC236}">
                      <a16:creationId xmlns:a16="http://schemas.microsoft.com/office/drawing/2014/main" id="{73787758-76B0-40C3-9ED5-653D3E11D6F3}"/>
                    </a:ext>
                  </a:extLst>
                </p14:cNvPr>
                <p14:cNvContentPartPr/>
                <p14:nvPr/>
              </p14:nvContentPartPr>
              <p14:xfrm>
                <a:off x="4349790" y="3782010"/>
                <a:ext cx="52920" cy="215640"/>
              </p14:xfrm>
            </p:contentPart>
          </mc:Choice>
          <mc:Fallback xmlns="">
            <p:pic>
              <p:nvPicPr>
                <p:cNvPr id="46" name="墨迹 45">
                  <a:extLst>
                    <a:ext uri="{FF2B5EF4-FFF2-40B4-BE49-F238E27FC236}">
                      <a16:creationId xmlns:a16="http://schemas.microsoft.com/office/drawing/2014/main" id="{73787758-76B0-40C3-9ED5-653D3E11D6F3}"/>
                    </a:ext>
                  </a:extLst>
                </p:cNvPr>
                <p:cNvPicPr/>
                <p:nvPr/>
              </p:nvPicPr>
              <p:blipFill>
                <a:blip r:embed="rId80"/>
                <a:stretch>
                  <a:fillRect/>
                </a:stretch>
              </p:blipFill>
              <p:spPr>
                <a:xfrm>
                  <a:off x="4332150" y="3764370"/>
                  <a:ext cx="88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7" name="墨迹 46">
                  <a:extLst>
                    <a:ext uri="{FF2B5EF4-FFF2-40B4-BE49-F238E27FC236}">
                      <a16:creationId xmlns:a16="http://schemas.microsoft.com/office/drawing/2014/main" id="{0DBA06E2-E2C3-4816-A46B-AD4697585D71}"/>
                    </a:ext>
                  </a:extLst>
                </p14:cNvPr>
                <p14:cNvContentPartPr/>
                <p14:nvPr/>
              </p14:nvContentPartPr>
              <p14:xfrm>
                <a:off x="4369590" y="3926730"/>
                <a:ext cx="254520" cy="114480"/>
              </p14:xfrm>
            </p:contentPart>
          </mc:Choice>
          <mc:Fallback xmlns="">
            <p:pic>
              <p:nvPicPr>
                <p:cNvPr id="47" name="墨迹 46">
                  <a:extLst>
                    <a:ext uri="{FF2B5EF4-FFF2-40B4-BE49-F238E27FC236}">
                      <a16:creationId xmlns:a16="http://schemas.microsoft.com/office/drawing/2014/main" id="{0DBA06E2-E2C3-4816-A46B-AD4697585D71}"/>
                    </a:ext>
                  </a:extLst>
                </p:cNvPr>
                <p:cNvPicPr/>
                <p:nvPr/>
              </p:nvPicPr>
              <p:blipFill>
                <a:blip r:embed="rId82"/>
                <a:stretch>
                  <a:fillRect/>
                </a:stretch>
              </p:blipFill>
              <p:spPr>
                <a:xfrm>
                  <a:off x="4351590" y="3909090"/>
                  <a:ext cx="290160" cy="150120"/>
                </a:xfrm>
                <a:prstGeom prst="rect">
                  <a:avLst/>
                </a:prstGeom>
              </p:spPr>
            </p:pic>
          </mc:Fallback>
        </mc:AlternateContent>
      </p:grpSp>
      <p:grpSp>
        <p:nvGrpSpPr>
          <p:cNvPr id="62" name="组合 61">
            <a:extLst>
              <a:ext uri="{FF2B5EF4-FFF2-40B4-BE49-F238E27FC236}">
                <a16:creationId xmlns:a16="http://schemas.microsoft.com/office/drawing/2014/main" id="{A9A151B3-AFF9-4AC0-B5AD-88EB2BE3E8D3}"/>
              </a:ext>
            </a:extLst>
          </p:cNvPr>
          <p:cNvGrpSpPr/>
          <p:nvPr/>
        </p:nvGrpSpPr>
        <p:grpSpPr>
          <a:xfrm>
            <a:off x="5179590" y="3644850"/>
            <a:ext cx="770040" cy="390960"/>
            <a:chOff x="5179590" y="3644850"/>
            <a:chExt cx="770040" cy="390960"/>
          </a:xfrm>
        </p:grpSpPr>
        <mc:AlternateContent xmlns:mc="http://schemas.openxmlformats.org/markup-compatibility/2006" xmlns:p14="http://schemas.microsoft.com/office/powerpoint/2010/main">
          <mc:Choice Requires="p14">
            <p:contentPart p14:bwMode="auto" r:id="rId83">
              <p14:nvContentPartPr>
                <p14:cNvPr id="49" name="墨迹 48">
                  <a:extLst>
                    <a:ext uri="{FF2B5EF4-FFF2-40B4-BE49-F238E27FC236}">
                      <a16:creationId xmlns:a16="http://schemas.microsoft.com/office/drawing/2014/main" id="{5773BF24-8F6C-481F-907F-846BD636A89A}"/>
                    </a:ext>
                  </a:extLst>
                </p14:cNvPr>
                <p14:cNvContentPartPr/>
                <p14:nvPr/>
              </p14:nvContentPartPr>
              <p14:xfrm>
                <a:off x="5179590" y="3677250"/>
                <a:ext cx="132120" cy="328680"/>
              </p14:xfrm>
            </p:contentPart>
          </mc:Choice>
          <mc:Fallback xmlns="">
            <p:pic>
              <p:nvPicPr>
                <p:cNvPr id="49" name="墨迹 48">
                  <a:extLst>
                    <a:ext uri="{FF2B5EF4-FFF2-40B4-BE49-F238E27FC236}">
                      <a16:creationId xmlns:a16="http://schemas.microsoft.com/office/drawing/2014/main" id="{5773BF24-8F6C-481F-907F-846BD636A89A}"/>
                    </a:ext>
                  </a:extLst>
                </p:cNvPr>
                <p:cNvPicPr/>
                <p:nvPr/>
              </p:nvPicPr>
              <p:blipFill>
                <a:blip r:embed="rId84"/>
                <a:stretch>
                  <a:fillRect/>
                </a:stretch>
              </p:blipFill>
              <p:spPr>
                <a:xfrm>
                  <a:off x="5161590" y="3659250"/>
                  <a:ext cx="16776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0" name="墨迹 49">
                  <a:extLst>
                    <a:ext uri="{FF2B5EF4-FFF2-40B4-BE49-F238E27FC236}">
                      <a16:creationId xmlns:a16="http://schemas.microsoft.com/office/drawing/2014/main" id="{58DAF432-C0C4-473B-B1F2-4EA71E577632}"/>
                    </a:ext>
                  </a:extLst>
                </p14:cNvPr>
                <p14:cNvContentPartPr/>
                <p14:nvPr/>
              </p14:nvContentPartPr>
              <p14:xfrm>
                <a:off x="5338350" y="3701730"/>
                <a:ext cx="8640" cy="158760"/>
              </p14:xfrm>
            </p:contentPart>
          </mc:Choice>
          <mc:Fallback xmlns="">
            <p:pic>
              <p:nvPicPr>
                <p:cNvPr id="50" name="墨迹 49">
                  <a:extLst>
                    <a:ext uri="{FF2B5EF4-FFF2-40B4-BE49-F238E27FC236}">
                      <a16:creationId xmlns:a16="http://schemas.microsoft.com/office/drawing/2014/main" id="{58DAF432-C0C4-473B-B1F2-4EA71E577632}"/>
                    </a:ext>
                  </a:extLst>
                </p:cNvPr>
                <p:cNvPicPr/>
                <p:nvPr/>
              </p:nvPicPr>
              <p:blipFill>
                <a:blip r:embed="rId86"/>
                <a:stretch>
                  <a:fillRect/>
                </a:stretch>
              </p:blipFill>
              <p:spPr>
                <a:xfrm>
                  <a:off x="5320710" y="3683730"/>
                  <a:ext cx="442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1" name="墨迹 50">
                  <a:extLst>
                    <a:ext uri="{FF2B5EF4-FFF2-40B4-BE49-F238E27FC236}">
                      <a16:creationId xmlns:a16="http://schemas.microsoft.com/office/drawing/2014/main" id="{AAEB43EC-BBAC-4069-8AB6-03D0262F8A88}"/>
                    </a:ext>
                  </a:extLst>
                </p14:cNvPr>
                <p14:cNvContentPartPr/>
                <p14:nvPr/>
              </p14:nvContentPartPr>
              <p14:xfrm>
                <a:off x="5372910" y="3686970"/>
                <a:ext cx="87480" cy="198720"/>
              </p14:xfrm>
            </p:contentPart>
          </mc:Choice>
          <mc:Fallback xmlns="">
            <p:pic>
              <p:nvPicPr>
                <p:cNvPr id="51" name="墨迹 50">
                  <a:extLst>
                    <a:ext uri="{FF2B5EF4-FFF2-40B4-BE49-F238E27FC236}">
                      <a16:creationId xmlns:a16="http://schemas.microsoft.com/office/drawing/2014/main" id="{AAEB43EC-BBAC-4069-8AB6-03D0262F8A88}"/>
                    </a:ext>
                  </a:extLst>
                </p:cNvPr>
                <p:cNvPicPr/>
                <p:nvPr/>
              </p:nvPicPr>
              <p:blipFill>
                <a:blip r:embed="rId88"/>
                <a:stretch>
                  <a:fillRect/>
                </a:stretch>
              </p:blipFill>
              <p:spPr>
                <a:xfrm>
                  <a:off x="5354910" y="3668970"/>
                  <a:ext cx="1231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墨迹 51">
                  <a:extLst>
                    <a:ext uri="{FF2B5EF4-FFF2-40B4-BE49-F238E27FC236}">
                      <a16:creationId xmlns:a16="http://schemas.microsoft.com/office/drawing/2014/main" id="{2C59179A-A9B3-4366-80A3-6E347C6022C8}"/>
                    </a:ext>
                  </a:extLst>
                </p14:cNvPr>
                <p14:cNvContentPartPr/>
                <p14:nvPr/>
              </p14:nvContentPartPr>
              <p14:xfrm>
                <a:off x="5352750" y="3773730"/>
                <a:ext cx="89640" cy="132840"/>
              </p14:xfrm>
            </p:contentPart>
          </mc:Choice>
          <mc:Fallback xmlns="">
            <p:pic>
              <p:nvPicPr>
                <p:cNvPr id="52" name="墨迹 51">
                  <a:extLst>
                    <a:ext uri="{FF2B5EF4-FFF2-40B4-BE49-F238E27FC236}">
                      <a16:creationId xmlns:a16="http://schemas.microsoft.com/office/drawing/2014/main" id="{2C59179A-A9B3-4366-80A3-6E347C6022C8}"/>
                    </a:ext>
                  </a:extLst>
                </p:cNvPr>
                <p:cNvPicPr/>
                <p:nvPr/>
              </p:nvPicPr>
              <p:blipFill>
                <a:blip r:embed="rId90"/>
                <a:stretch>
                  <a:fillRect/>
                </a:stretch>
              </p:blipFill>
              <p:spPr>
                <a:xfrm>
                  <a:off x="5334750" y="3756090"/>
                  <a:ext cx="125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墨迹 52">
                  <a:extLst>
                    <a:ext uri="{FF2B5EF4-FFF2-40B4-BE49-F238E27FC236}">
                      <a16:creationId xmlns:a16="http://schemas.microsoft.com/office/drawing/2014/main" id="{66937490-DEF1-4A6F-BD13-C363970D2270}"/>
                    </a:ext>
                  </a:extLst>
                </p14:cNvPr>
                <p14:cNvContentPartPr/>
                <p14:nvPr/>
              </p14:nvContentPartPr>
              <p14:xfrm>
                <a:off x="5589270" y="3644850"/>
                <a:ext cx="8640" cy="57240"/>
              </p14:xfrm>
            </p:contentPart>
          </mc:Choice>
          <mc:Fallback xmlns="">
            <p:pic>
              <p:nvPicPr>
                <p:cNvPr id="53" name="墨迹 52">
                  <a:extLst>
                    <a:ext uri="{FF2B5EF4-FFF2-40B4-BE49-F238E27FC236}">
                      <a16:creationId xmlns:a16="http://schemas.microsoft.com/office/drawing/2014/main" id="{66937490-DEF1-4A6F-BD13-C363970D2270}"/>
                    </a:ext>
                  </a:extLst>
                </p:cNvPr>
                <p:cNvPicPr/>
                <p:nvPr/>
              </p:nvPicPr>
              <p:blipFill>
                <a:blip r:embed="rId92"/>
                <a:stretch>
                  <a:fillRect/>
                </a:stretch>
              </p:blipFill>
              <p:spPr>
                <a:xfrm>
                  <a:off x="5571270" y="3627210"/>
                  <a:ext cx="442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墨迹 53">
                  <a:extLst>
                    <a:ext uri="{FF2B5EF4-FFF2-40B4-BE49-F238E27FC236}">
                      <a16:creationId xmlns:a16="http://schemas.microsoft.com/office/drawing/2014/main" id="{05F6AD1D-EACE-43D9-A06D-848BF96322D4}"/>
                    </a:ext>
                  </a:extLst>
                </p14:cNvPr>
                <p14:cNvContentPartPr/>
                <p14:nvPr/>
              </p14:nvContentPartPr>
              <p14:xfrm>
                <a:off x="5518350" y="3713970"/>
                <a:ext cx="125280" cy="16920"/>
              </p14:xfrm>
            </p:contentPart>
          </mc:Choice>
          <mc:Fallback xmlns="">
            <p:pic>
              <p:nvPicPr>
                <p:cNvPr id="54" name="墨迹 53">
                  <a:extLst>
                    <a:ext uri="{FF2B5EF4-FFF2-40B4-BE49-F238E27FC236}">
                      <a16:creationId xmlns:a16="http://schemas.microsoft.com/office/drawing/2014/main" id="{05F6AD1D-EACE-43D9-A06D-848BF96322D4}"/>
                    </a:ext>
                  </a:extLst>
                </p:cNvPr>
                <p:cNvPicPr/>
                <p:nvPr/>
              </p:nvPicPr>
              <p:blipFill>
                <a:blip r:embed="rId94"/>
                <a:stretch>
                  <a:fillRect/>
                </a:stretch>
              </p:blipFill>
              <p:spPr>
                <a:xfrm>
                  <a:off x="5500350" y="3696330"/>
                  <a:ext cx="1609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墨迹 54">
                  <a:extLst>
                    <a:ext uri="{FF2B5EF4-FFF2-40B4-BE49-F238E27FC236}">
                      <a16:creationId xmlns:a16="http://schemas.microsoft.com/office/drawing/2014/main" id="{6FF2AEBA-420A-4DE6-86FD-967A96DDAF85}"/>
                    </a:ext>
                  </a:extLst>
                </p14:cNvPr>
                <p14:cNvContentPartPr/>
                <p14:nvPr/>
              </p14:nvContentPartPr>
              <p14:xfrm>
                <a:off x="5560110" y="3737010"/>
                <a:ext cx="82440" cy="103320"/>
              </p14:xfrm>
            </p:contentPart>
          </mc:Choice>
          <mc:Fallback xmlns="">
            <p:pic>
              <p:nvPicPr>
                <p:cNvPr id="55" name="墨迹 54">
                  <a:extLst>
                    <a:ext uri="{FF2B5EF4-FFF2-40B4-BE49-F238E27FC236}">
                      <a16:creationId xmlns:a16="http://schemas.microsoft.com/office/drawing/2014/main" id="{6FF2AEBA-420A-4DE6-86FD-967A96DDAF85}"/>
                    </a:ext>
                  </a:extLst>
                </p:cNvPr>
                <p:cNvPicPr/>
                <p:nvPr/>
              </p:nvPicPr>
              <p:blipFill>
                <a:blip r:embed="rId96"/>
                <a:stretch>
                  <a:fillRect/>
                </a:stretch>
              </p:blipFill>
              <p:spPr>
                <a:xfrm>
                  <a:off x="5542470" y="3719370"/>
                  <a:ext cx="1180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墨迹 55">
                  <a:extLst>
                    <a:ext uri="{FF2B5EF4-FFF2-40B4-BE49-F238E27FC236}">
                      <a16:creationId xmlns:a16="http://schemas.microsoft.com/office/drawing/2014/main" id="{42CCA0D5-7B6A-4902-BA7B-A6AA6CED45C2}"/>
                    </a:ext>
                  </a:extLst>
                </p14:cNvPr>
                <p14:cNvContentPartPr/>
                <p14:nvPr/>
              </p14:nvContentPartPr>
              <p14:xfrm>
                <a:off x="5521950" y="3781290"/>
                <a:ext cx="132480" cy="101160"/>
              </p14:xfrm>
            </p:contentPart>
          </mc:Choice>
          <mc:Fallback xmlns="">
            <p:pic>
              <p:nvPicPr>
                <p:cNvPr id="56" name="墨迹 55">
                  <a:extLst>
                    <a:ext uri="{FF2B5EF4-FFF2-40B4-BE49-F238E27FC236}">
                      <a16:creationId xmlns:a16="http://schemas.microsoft.com/office/drawing/2014/main" id="{42CCA0D5-7B6A-4902-BA7B-A6AA6CED45C2}"/>
                    </a:ext>
                  </a:extLst>
                </p:cNvPr>
                <p:cNvPicPr/>
                <p:nvPr/>
              </p:nvPicPr>
              <p:blipFill>
                <a:blip r:embed="rId98"/>
                <a:stretch>
                  <a:fillRect/>
                </a:stretch>
              </p:blipFill>
              <p:spPr>
                <a:xfrm>
                  <a:off x="5504310" y="3763650"/>
                  <a:ext cx="1681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墨迹 56">
                  <a:extLst>
                    <a:ext uri="{FF2B5EF4-FFF2-40B4-BE49-F238E27FC236}">
                      <a16:creationId xmlns:a16="http://schemas.microsoft.com/office/drawing/2014/main" id="{D4028363-47E9-4EBE-905C-3CE9059C94A2}"/>
                    </a:ext>
                  </a:extLst>
                </p14:cNvPr>
                <p14:cNvContentPartPr/>
                <p14:nvPr/>
              </p14:nvContentPartPr>
              <p14:xfrm>
                <a:off x="5628150" y="3744930"/>
                <a:ext cx="46800" cy="193320"/>
              </p14:xfrm>
            </p:contentPart>
          </mc:Choice>
          <mc:Fallback xmlns="">
            <p:pic>
              <p:nvPicPr>
                <p:cNvPr id="57" name="墨迹 56">
                  <a:extLst>
                    <a:ext uri="{FF2B5EF4-FFF2-40B4-BE49-F238E27FC236}">
                      <a16:creationId xmlns:a16="http://schemas.microsoft.com/office/drawing/2014/main" id="{D4028363-47E9-4EBE-905C-3CE9059C94A2}"/>
                    </a:ext>
                  </a:extLst>
                </p:cNvPr>
                <p:cNvPicPr/>
                <p:nvPr/>
              </p:nvPicPr>
              <p:blipFill>
                <a:blip r:embed="rId100"/>
                <a:stretch>
                  <a:fillRect/>
                </a:stretch>
              </p:blipFill>
              <p:spPr>
                <a:xfrm>
                  <a:off x="5610510" y="3727290"/>
                  <a:ext cx="82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墨迹 57">
                  <a:extLst>
                    <a:ext uri="{FF2B5EF4-FFF2-40B4-BE49-F238E27FC236}">
                      <a16:creationId xmlns:a16="http://schemas.microsoft.com/office/drawing/2014/main" id="{8ED5CB3F-536E-40C5-867B-94C41EEA9591}"/>
                    </a:ext>
                  </a:extLst>
                </p14:cNvPr>
                <p14:cNvContentPartPr/>
                <p14:nvPr/>
              </p14:nvContentPartPr>
              <p14:xfrm>
                <a:off x="5473710" y="3929250"/>
                <a:ext cx="48240" cy="72000"/>
              </p14:xfrm>
            </p:contentPart>
          </mc:Choice>
          <mc:Fallback xmlns="">
            <p:pic>
              <p:nvPicPr>
                <p:cNvPr id="58" name="墨迹 57">
                  <a:extLst>
                    <a:ext uri="{FF2B5EF4-FFF2-40B4-BE49-F238E27FC236}">
                      <a16:creationId xmlns:a16="http://schemas.microsoft.com/office/drawing/2014/main" id="{8ED5CB3F-536E-40C5-867B-94C41EEA9591}"/>
                    </a:ext>
                  </a:extLst>
                </p:cNvPr>
                <p:cNvPicPr/>
                <p:nvPr/>
              </p:nvPicPr>
              <p:blipFill>
                <a:blip r:embed="rId102"/>
                <a:stretch>
                  <a:fillRect/>
                </a:stretch>
              </p:blipFill>
              <p:spPr>
                <a:xfrm>
                  <a:off x="5456070" y="3911250"/>
                  <a:ext cx="838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墨迹 58">
                  <a:extLst>
                    <a:ext uri="{FF2B5EF4-FFF2-40B4-BE49-F238E27FC236}">
                      <a16:creationId xmlns:a16="http://schemas.microsoft.com/office/drawing/2014/main" id="{C81B53D7-B44F-41BE-8EB7-2DE459A13E73}"/>
                    </a:ext>
                  </a:extLst>
                </p14:cNvPr>
                <p14:cNvContentPartPr/>
                <p14:nvPr/>
              </p14:nvContentPartPr>
              <p14:xfrm>
                <a:off x="5511510" y="3931050"/>
                <a:ext cx="194040" cy="104760"/>
              </p14:xfrm>
            </p:contentPart>
          </mc:Choice>
          <mc:Fallback xmlns="">
            <p:pic>
              <p:nvPicPr>
                <p:cNvPr id="59" name="墨迹 58">
                  <a:extLst>
                    <a:ext uri="{FF2B5EF4-FFF2-40B4-BE49-F238E27FC236}">
                      <a16:creationId xmlns:a16="http://schemas.microsoft.com/office/drawing/2014/main" id="{C81B53D7-B44F-41BE-8EB7-2DE459A13E73}"/>
                    </a:ext>
                  </a:extLst>
                </p:cNvPr>
                <p:cNvPicPr/>
                <p:nvPr/>
              </p:nvPicPr>
              <p:blipFill>
                <a:blip r:embed="rId104"/>
                <a:stretch>
                  <a:fillRect/>
                </a:stretch>
              </p:blipFill>
              <p:spPr>
                <a:xfrm>
                  <a:off x="5493870" y="3913050"/>
                  <a:ext cx="2296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墨迹 59">
                  <a:extLst>
                    <a:ext uri="{FF2B5EF4-FFF2-40B4-BE49-F238E27FC236}">
                      <a16:creationId xmlns:a16="http://schemas.microsoft.com/office/drawing/2014/main" id="{94A3CFDE-868F-4BC6-81BF-B2AC60FFE4A1}"/>
                    </a:ext>
                  </a:extLst>
                </p14:cNvPr>
                <p14:cNvContentPartPr/>
                <p14:nvPr/>
              </p14:nvContentPartPr>
              <p14:xfrm>
                <a:off x="5582430" y="3923130"/>
                <a:ext cx="53280" cy="87480"/>
              </p14:xfrm>
            </p:contentPart>
          </mc:Choice>
          <mc:Fallback xmlns="">
            <p:pic>
              <p:nvPicPr>
                <p:cNvPr id="60" name="墨迹 59">
                  <a:extLst>
                    <a:ext uri="{FF2B5EF4-FFF2-40B4-BE49-F238E27FC236}">
                      <a16:creationId xmlns:a16="http://schemas.microsoft.com/office/drawing/2014/main" id="{94A3CFDE-868F-4BC6-81BF-B2AC60FFE4A1}"/>
                    </a:ext>
                  </a:extLst>
                </p:cNvPr>
                <p:cNvPicPr/>
                <p:nvPr/>
              </p:nvPicPr>
              <p:blipFill>
                <a:blip r:embed="rId106"/>
                <a:stretch>
                  <a:fillRect/>
                </a:stretch>
              </p:blipFill>
              <p:spPr>
                <a:xfrm>
                  <a:off x="5564430" y="3905490"/>
                  <a:ext cx="889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墨迹 60">
                  <a:extLst>
                    <a:ext uri="{FF2B5EF4-FFF2-40B4-BE49-F238E27FC236}">
                      <a16:creationId xmlns:a16="http://schemas.microsoft.com/office/drawing/2014/main" id="{62CC41C3-6355-4AB9-BC2F-90B38DCE0DE0}"/>
                    </a:ext>
                  </a:extLst>
                </p14:cNvPr>
                <p14:cNvContentPartPr/>
                <p14:nvPr/>
              </p14:nvContentPartPr>
              <p14:xfrm>
                <a:off x="5697990" y="3690210"/>
                <a:ext cx="251640" cy="326160"/>
              </p14:xfrm>
            </p:contentPart>
          </mc:Choice>
          <mc:Fallback xmlns="">
            <p:pic>
              <p:nvPicPr>
                <p:cNvPr id="61" name="墨迹 60">
                  <a:extLst>
                    <a:ext uri="{FF2B5EF4-FFF2-40B4-BE49-F238E27FC236}">
                      <a16:creationId xmlns:a16="http://schemas.microsoft.com/office/drawing/2014/main" id="{62CC41C3-6355-4AB9-BC2F-90B38DCE0DE0}"/>
                    </a:ext>
                  </a:extLst>
                </p:cNvPr>
                <p:cNvPicPr/>
                <p:nvPr/>
              </p:nvPicPr>
              <p:blipFill>
                <a:blip r:embed="rId108"/>
                <a:stretch>
                  <a:fillRect/>
                </a:stretch>
              </p:blipFill>
              <p:spPr>
                <a:xfrm>
                  <a:off x="5679990" y="3672210"/>
                  <a:ext cx="287280" cy="361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3" name="墨迹 62">
                <a:extLst>
                  <a:ext uri="{FF2B5EF4-FFF2-40B4-BE49-F238E27FC236}">
                    <a16:creationId xmlns:a16="http://schemas.microsoft.com/office/drawing/2014/main" id="{768760DB-10DB-4102-B69F-2DAE2D526E44}"/>
                  </a:ext>
                </a:extLst>
              </p14:cNvPr>
              <p14:cNvContentPartPr/>
              <p14:nvPr/>
            </p14:nvContentPartPr>
            <p14:xfrm>
              <a:off x="11241270" y="5380770"/>
              <a:ext cx="36360" cy="23400"/>
            </p14:xfrm>
          </p:contentPart>
        </mc:Choice>
        <mc:Fallback xmlns="">
          <p:pic>
            <p:nvPicPr>
              <p:cNvPr id="63" name="墨迹 62">
                <a:extLst>
                  <a:ext uri="{FF2B5EF4-FFF2-40B4-BE49-F238E27FC236}">
                    <a16:creationId xmlns:a16="http://schemas.microsoft.com/office/drawing/2014/main" id="{768760DB-10DB-4102-B69F-2DAE2D526E44}"/>
                  </a:ext>
                </a:extLst>
              </p:cNvPr>
              <p:cNvPicPr/>
              <p:nvPr/>
            </p:nvPicPr>
            <p:blipFill>
              <a:blip r:embed="rId110"/>
              <a:stretch>
                <a:fillRect/>
              </a:stretch>
            </p:blipFill>
            <p:spPr>
              <a:xfrm>
                <a:off x="11223630" y="5362770"/>
                <a:ext cx="72000" cy="5904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p:nvPr>
        </p:nvSpPr>
        <p:spPr>
          <a:xfrm>
            <a:off x="1767840" y="228600"/>
            <a:ext cx="6690360" cy="679450"/>
          </a:xfrm>
        </p:spPr>
        <p:txBody>
          <a:bodyPr vert="horz" wrap="square" lIns="92075" tIns="46038" rIns="92075" bIns="46038" anchor="ctr"/>
          <a:lstStyle/>
          <a:p>
            <a:pPr eaLnBrk="1" fontAlgn="base" hangingPunct="1"/>
            <a:r>
              <a:rPr lang="en-US" altLang="zh-TW" sz="4000" b="1" strike="noStrike" noProof="1">
                <a:solidFill>
                  <a:srgbClr val="0070C0"/>
                </a:solidFill>
              </a:rPr>
              <a:t>Silver Staining</a:t>
            </a:r>
          </a:p>
        </p:txBody>
      </p:sp>
      <p:sp>
        <p:nvSpPr>
          <p:cNvPr id="1381379"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zh-CN" altLang="zh-CN" sz="32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83971" name="Picture 5" descr="1614,1BurkholderYeast"/>
          <p:cNvPicPr>
            <a:picLocks noChangeAspect="1"/>
          </p:cNvPicPr>
          <p:nvPr/>
        </p:nvPicPr>
        <p:blipFill>
          <a:blip r:embed="rId2"/>
          <a:stretch>
            <a:fillRect/>
          </a:stretch>
        </p:blipFill>
        <p:spPr>
          <a:xfrm>
            <a:off x="1187450" y="1200150"/>
            <a:ext cx="5705475" cy="489585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p:nvPr/>
        </p:nvSpPr>
        <p:spPr>
          <a:xfrm>
            <a:off x="2800350" y="404813"/>
            <a:ext cx="3067050"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algn="ctr" eaLnBrk="1" fontAlgn="base" hangingPunct="1">
              <a:spcBef>
                <a:spcPct val="0"/>
              </a:spcBef>
              <a:buClrTx/>
              <a:buNone/>
            </a:pPr>
            <a:r>
              <a:rPr lang="en-US" altLang="zh-TW" sz="3600" b="1" strike="noStrike" noProof="1">
                <a:solidFill>
                  <a:srgbClr val="0070C0"/>
                </a:solidFill>
                <a:latin typeface="+mn-lt"/>
                <a:ea typeface="PMingLiU" pitchFamily="18" charset="-120"/>
                <a:cs typeface="+mn-cs"/>
              </a:rPr>
              <a:t>Silver Staining</a:t>
            </a:r>
          </a:p>
        </p:txBody>
      </p:sp>
      <p:sp>
        <p:nvSpPr>
          <p:cNvPr id="53251" name="Text Box 3"/>
          <p:cNvSpPr txBox="1"/>
          <p:nvPr/>
        </p:nvSpPr>
        <p:spPr>
          <a:xfrm>
            <a:off x="950913" y="1525588"/>
            <a:ext cx="157321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Char char="•"/>
            </a:pPr>
            <a:r>
              <a:rPr lang="en-US" altLang="zh-TW" sz="2800" b="1" strike="noStrike" noProof="1">
                <a:latin typeface="+mn-lt"/>
                <a:ea typeface="PMingLiU" pitchFamily="18" charset="-120"/>
                <a:cs typeface="+mn-cs"/>
              </a:rPr>
              <a:t>Fixation</a:t>
            </a:r>
            <a:endParaRPr lang="en-US" altLang="zh-TW" sz="2800" b="1" strike="noStrike" noProof="1">
              <a:ea typeface="PMingLiU" pitchFamily="18" charset="-120"/>
            </a:endParaRPr>
          </a:p>
        </p:txBody>
      </p:sp>
      <p:sp>
        <p:nvSpPr>
          <p:cNvPr id="53252" name="Text Box 4"/>
          <p:cNvSpPr txBox="1"/>
          <p:nvPr/>
        </p:nvSpPr>
        <p:spPr>
          <a:xfrm>
            <a:off x="971550" y="2046288"/>
            <a:ext cx="36385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Char char="•"/>
            </a:pPr>
            <a:r>
              <a:rPr lang="en-US" altLang="zh-TW" sz="2800" b="1" strike="noStrike" noProof="1">
                <a:latin typeface="+mn-lt"/>
                <a:ea typeface="PMingLiU" pitchFamily="18" charset="-120"/>
                <a:cs typeface="+mn-cs"/>
              </a:rPr>
              <a:t>Sensitization</a:t>
            </a:r>
            <a:r>
              <a:rPr lang="en-US" altLang="zh-CN" sz="2800" b="1" strike="noStrike" noProof="1">
                <a:latin typeface="+mn-lt"/>
                <a:ea typeface="PMingLiU" pitchFamily="18" charset="-120"/>
                <a:cs typeface="+mn-cs"/>
              </a:rPr>
              <a:t>(</a:t>
            </a:r>
            <a:r>
              <a:rPr lang="zh-CN" altLang="en-US" sz="2800" b="1" strike="noStrike" noProof="1">
                <a:latin typeface="+mn-lt"/>
                <a:ea typeface="PMingLiU" pitchFamily="18" charset="-120"/>
                <a:cs typeface="+mn-cs"/>
              </a:rPr>
              <a:t>戊二醛 </a:t>
            </a:r>
            <a:r>
              <a:rPr lang="en-US" altLang="zh-CN" sz="2800" b="1" strike="noStrike" noProof="1">
                <a:latin typeface="+mn-lt"/>
                <a:ea typeface="PMingLiU" pitchFamily="18" charset="-120"/>
                <a:cs typeface="+mn-cs"/>
              </a:rPr>
              <a:t>)</a:t>
            </a:r>
            <a:endParaRPr lang="en-US" altLang="zh-TW" sz="2800" b="1" strike="noStrike" noProof="1">
              <a:ea typeface="PMingLiU" pitchFamily="18" charset="-120"/>
            </a:endParaRPr>
          </a:p>
        </p:txBody>
      </p:sp>
      <p:sp>
        <p:nvSpPr>
          <p:cNvPr id="53253" name="Text Box 5"/>
          <p:cNvSpPr txBox="1"/>
          <p:nvPr/>
        </p:nvSpPr>
        <p:spPr>
          <a:xfrm>
            <a:off x="971550" y="2549525"/>
            <a:ext cx="796131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Char char="•"/>
            </a:pPr>
            <a:r>
              <a:rPr lang="en-US" altLang="zh-TW" sz="2800" b="1" strike="noStrike" noProof="1">
                <a:latin typeface="+mn-lt"/>
                <a:ea typeface="PMingLiU" pitchFamily="18" charset="-120"/>
                <a:cs typeface="+mn-cs"/>
              </a:rPr>
              <a:t>Silver impregnation</a:t>
            </a:r>
            <a:r>
              <a:rPr lang="en-US" altLang="zh-CN" sz="2800" b="1" strike="noStrike" noProof="1">
                <a:latin typeface="+mn-lt"/>
                <a:ea typeface="PMingLiU" pitchFamily="18" charset="-120"/>
                <a:cs typeface="+mn-cs"/>
              </a:rPr>
              <a:t>(</a:t>
            </a:r>
            <a:r>
              <a:rPr lang="en-US" altLang="zh-CN" sz="2400" b="1" strike="noStrike" noProof="1">
                <a:latin typeface="+mn-lt"/>
                <a:ea typeface="+mn-ea"/>
                <a:cs typeface="+mn-cs"/>
              </a:rPr>
              <a:t> </a:t>
            </a:r>
            <a:r>
              <a:rPr lang="zh-CN" altLang="en-US" sz="2400" b="1" strike="noStrike" noProof="1">
                <a:latin typeface="+mn-lt"/>
                <a:ea typeface="+mn-ea"/>
                <a:cs typeface="+mn-cs"/>
              </a:rPr>
              <a:t>注入</a:t>
            </a:r>
            <a:r>
              <a:rPr lang="zh-CN" altLang="en-US" sz="2400" strike="noStrike" noProof="1">
                <a:latin typeface="+mn-lt"/>
                <a:ea typeface="+mn-ea"/>
                <a:cs typeface="+mn-cs"/>
              </a:rPr>
              <a:t> </a:t>
            </a:r>
            <a:r>
              <a:rPr lang="en-US" altLang="zh-CN" sz="2400" strike="noStrike" noProof="1">
                <a:latin typeface="+mn-lt"/>
                <a:ea typeface="+mn-ea"/>
                <a:cs typeface="+mn-cs"/>
              </a:rPr>
              <a:t>) </a:t>
            </a:r>
            <a:r>
              <a:rPr lang="zh-CN" altLang="en-US" sz="2400" strike="noStrike" noProof="1">
                <a:latin typeface="+mn-lt"/>
                <a:ea typeface="+mn-ea"/>
                <a:cs typeface="+mn-cs"/>
              </a:rPr>
              <a:t>（ </a:t>
            </a:r>
            <a:r>
              <a:rPr lang="en-US" altLang="zh-CN" sz="2400" b="1" strike="noStrike" noProof="1">
                <a:latin typeface="Arial" panose="020B0604020202020204" pitchFamily="34" charset="0"/>
                <a:ea typeface="+mn-ea"/>
                <a:cs typeface="+mn-cs"/>
              </a:rPr>
              <a:t>AgNO3</a:t>
            </a:r>
            <a:r>
              <a:rPr lang="zh-CN" altLang="en-US" sz="2400" b="1" strike="noStrike" noProof="1">
                <a:latin typeface="Arial" panose="020B0604020202020204" pitchFamily="34" charset="0"/>
                <a:ea typeface="+mn-ea"/>
                <a:cs typeface="+mn-cs"/>
              </a:rPr>
              <a:t>浸泡，氨银法）</a:t>
            </a:r>
            <a:endParaRPr lang="zh-TW" altLang="en-US" sz="2400" b="1" strike="noStrike" noProof="1">
              <a:latin typeface="Arial" panose="020B0604020202020204" pitchFamily="34" charset="0"/>
            </a:endParaRPr>
          </a:p>
        </p:txBody>
      </p:sp>
      <p:sp>
        <p:nvSpPr>
          <p:cNvPr id="53254" name="Text Box 6"/>
          <p:cNvSpPr txBox="1"/>
          <p:nvPr/>
        </p:nvSpPr>
        <p:spPr>
          <a:xfrm>
            <a:off x="971550" y="3054350"/>
            <a:ext cx="470376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Char char="•"/>
            </a:pPr>
            <a:r>
              <a:rPr lang="en-US" altLang="zh-TW" sz="2800" b="1" strike="noStrike" noProof="1">
                <a:latin typeface="+mn-lt"/>
                <a:ea typeface="PMingLiU" pitchFamily="18" charset="-120"/>
                <a:cs typeface="+mn-cs"/>
              </a:rPr>
              <a:t>Image development</a:t>
            </a:r>
            <a:r>
              <a:rPr lang="zh-CN" altLang="en-US" sz="2800" b="1" strike="noStrike" noProof="1">
                <a:latin typeface="+mn-lt"/>
                <a:ea typeface="PMingLiU" pitchFamily="18" charset="-120"/>
                <a:cs typeface="+mn-cs"/>
              </a:rPr>
              <a:t>（甲醛）</a:t>
            </a:r>
            <a:endParaRPr lang="zh-TW" altLang="en-US" sz="2800" b="1" strike="noStrike" noProof="1">
              <a:ea typeface="PMingLiU" pitchFamily="18" charset="-120"/>
            </a:endParaRPr>
          </a:p>
        </p:txBody>
      </p:sp>
      <p:sp>
        <p:nvSpPr>
          <p:cNvPr id="53255" name="Text Box 7"/>
          <p:cNvSpPr txBox="1"/>
          <p:nvPr/>
        </p:nvSpPr>
        <p:spPr>
          <a:xfrm>
            <a:off x="971550" y="3557588"/>
            <a:ext cx="730726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Char char="•"/>
            </a:pPr>
            <a:r>
              <a:rPr lang="en-US" altLang="zh-TW" sz="2800" b="1" strike="noStrike" noProof="1">
                <a:latin typeface="+mn-lt"/>
                <a:ea typeface="PMingLiU" pitchFamily="18" charset="-120"/>
                <a:cs typeface="+mn-cs"/>
              </a:rPr>
              <a:t>Stopping development and image stabilization</a:t>
            </a:r>
            <a:endParaRPr lang="en-US" altLang="zh-TW" sz="2800" b="1" strike="noStrike" noProof="1">
              <a:ea typeface="PMingLiU" pitchFamily="18" charset="-120"/>
            </a:endParaRPr>
          </a:p>
        </p:txBody>
      </p:sp>
      <p:sp>
        <p:nvSpPr>
          <p:cNvPr id="53256" name="Text Box 8"/>
          <p:cNvSpPr txBox="1"/>
          <p:nvPr/>
        </p:nvSpPr>
        <p:spPr>
          <a:xfrm>
            <a:off x="684213" y="4483100"/>
            <a:ext cx="1966913"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b="1" strike="noStrike" noProof="1">
                <a:solidFill>
                  <a:srgbClr val="FF0000"/>
                </a:solidFill>
                <a:latin typeface="+mn-lt"/>
                <a:ea typeface="PMingLiU" pitchFamily="18" charset="-120"/>
                <a:cs typeface="+mn-cs"/>
              </a:rPr>
              <a:t>Problems:</a:t>
            </a:r>
            <a:endParaRPr lang="en-US" altLang="zh-TW" b="1" strike="noStrike" noProof="1">
              <a:solidFill>
                <a:srgbClr val="FF0000"/>
              </a:solidFill>
              <a:ea typeface="PMingLiU" pitchFamily="18" charset="-120"/>
            </a:endParaRPr>
          </a:p>
        </p:txBody>
      </p:sp>
      <p:sp>
        <p:nvSpPr>
          <p:cNvPr id="53257" name="Text Box 9"/>
          <p:cNvSpPr txBox="1"/>
          <p:nvPr/>
        </p:nvSpPr>
        <p:spPr>
          <a:xfrm>
            <a:off x="1166813" y="5321300"/>
            <a:ext cx="60706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latin typeface="+mn-lt"/>
                <a:ea typeface="PMingLiU" pitchFamily="18" charset="-120"/>
                <a:cs typeface="+mn-cs"/>
              </a:rPr>
              <a:t>High backgrounds, reproducibility, silver mirror</a:t>
            </a:r>
            <a:endParaRPr lang="en-US" altLang="zh-TW" sz="2400" strike="noStrike" noProof="1">
              <a:ea typeface="PMingLiU" pitchFamily="18" charset="-120"/>
            </a:endParaRPr>
          </a:p>
        </p:txBody>
      </p:sp>
      <p:sp>
        <p:nvSpPr>
          <p:cNvPr id="53258" name="Text Box 10"/>
          <p:cNvSpPr txBox="1"/>
          <p:nvPr/>
        </p:nvSpPr>
        <p:spPr>
          <a:xfrm>
            <a:off x="1331913" y="6021388"/>
            <a:ext cx="14684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latin typeface="+mn-lt"/>
                <a:ea typeface="PMingLiU" pitchFamily="18" charset="-120"/>
                <a:cs typeface="+mn-cs"/>
              </a:rPr>
              <a:t>thiosulfate</a:t>
            </a:r>
            <a:endParaRPr lang="en-US" altLang="zh-TW" sz="2400" strike="noStrike" noProof="1">
              <a:ea typeface="PMingLiU" pitchFamily="18" charset="-120"/>
            </a:endParaRPr>
          </a:p>
        </p:txBody>
      </p:sp>
      <p:sp>
        <p:nvSpPr>
          <p:cNvPr id="53259" name="AutoShape 11"/>
          <p:cNvSpPr/>
          <p:nvPr/>
        </p:nvSpPr>
        <p:spPr>
          <a:xfrm flipV="1">
            <a:off x="684213" y="5516563"/>
            <a:ext cx="503238" cy="790575"/>
          </a:xfrm>
          <a:prstGeom prst="curvedRightArrow">
            <a:avLst>
              <a:gd name="adj1" fmla="val 31419"/>
              <a:gd name="adj2" fmla="val 62839"/>
              <a:gd name="adj3" fmla="val 33333"/>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1373196" name="Rectangle 12"/>
          <p:cNvSpPr>
            <a:spLocks noChangeArrowheads="1"/>
          </p:cNvSpPr>
          <p:nvPr/>
        </p:nvSpPr>
        <p:spPr bwMode="auto">
          <a:xfrm>
            <a:off x="5080000" y="4484688"/>
            <a:ext cx="2435225" cy="822325"/>
          </a:xfrm>
          <a:prstGeom prst="rect">
            <a:avLst/>
          </a:prstGeom>
          <a:noFill/>
          <a:ln w="12700" cap="sq">
            <a:noFill/>
            <a:miter lim="800000"/>
            <a:headEnd type="none" w="sm" len="sm"/>
            <a:tailEnd type="none" w="sm" len="sm"/>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chemeClr val="accent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Resolution</a:t>
            </a:r>
          </a:p>
          <a:p>
            <a:pPr marL="457200" marR="0" lvl="1"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chemeClr val="accent1"/>
                </a:solidFill>
                <a:effectLst/>
                <a:uLnTx/>
                <a:uFillTx/>
                <a:latin typeface="Arial" panose="020B0604020202020204" pitchFamily="34" charset="0"/>
                <a:ea typeface="宋体" panose="02010600030101010101" pitchFamily="2" charset="-122"/>
                <a:cs typeface="+mn-cs"/>
              </a:rPr>
              <a:t>200pg</a:t>
            </a:r>
            <a:r>
              <a:rPr kumimoji="1" lang="en-US" altLang="zh-CN" sz="2400" b="0" i="0" u="none" strike="noStrike" kern="1200" cap="none" spc="0" normalizeH="0" baseline="0" noProof="0">
                <a:ln>
                  <a:noFill/>
                </a:ln>
                <a:solidFill>
                  <a:schemeClr val="accent1"/>
                </a:solidFill>
                <a:effectLst/>
                <a:uLnTx/>
                <a:uFillTx/>
                <a:latin typeface="Arial" panose="020B0604020202020204" pitchFamily="34" charset="0"/>
                <a:ea typeface="宋体" panose="02010600030101010101" pitchFamily="2" charset="-122"/>
                <a:cs typeface="+mn-cs"/>
              </a:rPr>
              <a:t> --</a:t>
            </a:r>
            <a:r>
              <a:rPr kumimoji="1" lang="en-US" altLang="zh-CN" sz="2400" b="1" i="0" u="none" strike="noStrike" kern="1200" cap="none" spc="0" normalizeH="0" baseline="0" noProof="0">
                <a:ln>
                  <a:noFill/>
                </a:ln>
                <a:solidFill>
                  <a:schemeClr val="accent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1 ng</a:t>
            </a:r>
          </a:p>
        </p:txBody>
      </p:sp>
      <p:sp>
        <p:nvSpPr>
          <p:cNvPr id="53261" name="Text Box 13"/>
          <p:cNvSpPr txBox="1"/>
          <p:nvPr/>
        </p:nvSpPr>
        <p:spPr>
          <a:xfrm>
            <a:off x="5443538" y="1068388"/>
            <a:ext cx="3348038" cy="45720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50000"/>
              </a:spcBef>
              <a:buClrTx/>
              <a:buNone/>
            </a:pPr>
            <a:r>
              <a:rPr lang="en-US" altLang="zh-CN" sz="2400" strike="noStrike" noProof="1">
                <a:latin typeface="Arial" panose="020B0604020202020204" pitchFamily="34" charset="0"/>
                <a:ea typeface="+mn-ea"/>
                <a:cs typeface="+mn-cs"/>
              </a:rPr>
              <a:t>---The  mostly used </a:t>
            </a:r>
            <a:endParaRPr lang="en-US" altLang="zh-CN" sz="2400" strike="noStrike" noProof="1">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C378F33B-19A0-44E6-AF76-9E82A0E2DBE1}"/>
                  </a:ext>
                </a:extLst>
              </p14:cNvPr>
              <p14:cNvContentPartPr/>
              <p14:nvPr/>
            </p14:nvContentPartPr>
            <p14:xfrm>
              <a:off x="10487070" y="3720210"/>
              <a:ext cx="45720" cy="19800"/>
            </p14:xfrm>
          </p:contentPart>
        </mc:Choice>
        <mc:Fallback xmlns="">
          <p:pic>
            <p:nvPicPr>
              <p:cNvPr id="2" name="墨迹 1">
                <a:extLst>
                  <a:ext uri="{FF2B5EF4-FFF2-40B4-BE49-F238E27FC236}">
                    <a16:creationId xmlns:a16="http://schemas.microsoft.com/office/drawing/2014/main" id="{C378F33B-19A0-44E6-AF76-9E82A0E2DBE1}"/>
                  </a:ext>
                </a:extLst>
              </p:cNvPr>
              <p:cNvPicPr/>
              <p:nvPr/>
            </p:nvPicPr>
            <p:blipFill>
              <a:blip r:embed="rId4"/>
              <a:stretch>
                <a:fillRect/>
              </a:stretch>
            </p:blipFill>
            <p:spPr>
              <a:xfrm>
                <a:off x="10469070" y="3702570"/>
                <a:ext cx="81360" cy="55440"/>
              </a:xfrm>
              <a:prstGeom prst="rect">
                <a:avLst/>
              </a:prstGeom>
            </p:spPr>
          </p:pic>
        </mc:Fallback>
      </mc:AlternateContent>
      <p:grpSp>
        <p:nvGrpSpPr>
          <p:cNvPr id="16" name="组合 15">
            <a:extLst>
              <a:ext uri="{FF2B5EF4-FFF2-40B4-BE49-F238E27FC236}">
                <a16:creationId xmlns:a16="http://schemas.microsoft.com/office/drawing/2014/main" id="{0E69C7B7-CC13-4330-81F7-40C49215C261}"/>
              </a:ext>
            </a:extLst>
          </p:cNvPr>
          <p:cNvGrpSpPr/>
          <p:nvPr/>
        </p:nvGrpSpPr>
        <p:grpSpPr>
          <a:xfrm>
            <a:off x="2742750" y="1514850"/>
            <a:ext cx="1094400" cy="506520"/>
            <a:chOff x="2742750" y="1514850"/>
            <a:chExt cx="1094400" cy="506520"/>
          </a:xfrm>
        </p:grpSpPr>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E3861FD3-7A8A-4FDE-B4DD-FEC61403910D}"/>
                    </a:ext>
                  </a:extLst>
                </p14:cNvPr>
                <p14:cNvContentPartPr/>
                <p14:nvPr/>
              </p14:nvContentPartPr>
              <p14:xfrm>
                <a:off x="2742750" y="1579290"/>
                <a:ext cx="48960" cy="354240"/>
              </p14:xfrm>
            </p:contentPart>
          </mc:Choice>
          <mc:Fallback xmlns="">
            <p:pic>
              <p:nvPicPr>
                <p:cNvPr id="3" name="墨迹 2">
                  <a:extLst>
                    <a:ext uri="{FF2B5EF4-FFF2-40B4-BE49-F238E27FC236}">
                      <a16:creationId xmlns:a16="http://schemas.microsoft.com/office/drawing/2014/main" id="{E3861FD3-7A8A-4FDE-B4DD-FEC61403910D}"/>
                    </a:ext>
                  </a:extLst>
                </p:cNvPr>
                <p:cNvPicPr/>
                <p:nvPr/>
              </p:nvPicPr>
              <p:blipFill>
                <a:blip r:embed="rId6"/>
                <a:stretch>
                  <a:fillRect/>
                </a:stretch>
              </p:blipFill>
              <p:spPr>
                <a:xfrm>
                  <a:off x="2725110" y="1561650"/>
                  <a:ext cx="846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C37C945D-5924-4953-8636-4727B02C362E}"/>
                    </a:ext>
                  </a:extLst>
                </p14:cNvPr>
                <p14:cNvContentPartPr/>
                <p14:nvPr/>
              </p14:nvContentPartPr>
              <p14:xfrm>
                <a:off x="2819790" y="1519890"/>
                <a:ext cx="263880" cy="471240"/>
              </p14:xfrm>
            </p:contentPart>
          </mc:Choice>
          <mc:Fallback xmlns="">
            <p:pic>
              <p:nvPicPr>
                <p:cNvPr id="4" name="墨迹 3">
                  <a:extLst>
                    <a:ext uri="{FF2B5EF4-FFF2-40B4-BE49-F238E27FC236}">
                      <a16:creationId xmlns:a16="http://schemas.microsoft.com/office/drawing/2014/main" id="{C37C945D-5924-4953-8636-4727B02C362E}"/>
                    </a:ext>
                  </a:extLst>
                </p:cNvPr>
                <p:cNvPicPr/>
                <p:nvPr/>
              </p:nvPicPr>
              <p:blipFill>
                <a:blip r:embed="rId8"/>
                <a:stretch>
                  <a:fillRect/>
                </a:stretch>
              </p:blipFill>
              <p:spPr>
                <a:xfrm>
                  <a:off x="2802150" y="1501890"/>
                  <a:ext cx="29952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F1EDFA1F-7BA0-4A64-A4F1-A8D5554E20EF}"/>
                    </a:ext>
                  </a:extLst>
                </p14:cNvPr>
                <p14:cNvContentPartPr/>
                <p14:nvPr/>
              </p14:nvContentPartPr>
              <p14:xfrm>
                <a:off x="2851830" y="1662810"/>
                <a:ext cx="153000" cy="73080"/>
              </p14:xfrm>
            </p:contentPart>
          </mc:Choice>
          <mc:Fallback xmlns="">
            <p:pic>
              <p:nvPicPr>
                <p:cNvPr id="5" name="墨迹 4">
                  <a:extLst>
                    <a:ext uri="{FF2B5EF4-FFF2-40B4-BE49-F238E27FC236}">
                      <a16:creationId xmlns:a16="http://schemas.microsoft.com/office/drawing/2014/main" id="{F1EDFA1F-7BA0-4A64-A4F1-A8D5554E20EF}"/>
                    </a:ext>
                  </a:extLst>
                </p:cNvPr>
                <p:cNvPicPr/>
                <p:nvPr/>
              </p:nvPicPr>
              <p:blipFill>
                <a:blip r:embed="rId10"/>
                <a:stretch>
                  <a:fillRect/>
                </a:stretch>
              </p:blipFill>
              <p:spPr>
                <a:xfrm>
                  <a:off x="2833830" y="1645170"/>
                  <a:ext cx="1886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365ACABA-0375-45F2-AADA-016B7D1A56A7}"/>
                    </a:ext>
                  </a:extLst>
                </p14:cNvPr>
                <p14:cNvContentPartPr/>
                <p14:nvPr/>
              </p14:nvContentPartPr>
              <p14:xfrm>
                <a:off x="2933910" y="1634010"/>
                <a:ext cx="39960" cy="131040"/>
              </p14:xfrm>
            </p:contentPart>
          </mc:Choice>
          <mc:Fallback xmlns="">
            <p:pic>
              <p:nvPicPr>
                <p:cNvPr id="6" name="墨迹 5">
                  <a:extLst>
                    <a:ext uri="{FF2B5EF4-FFF2-40B4-BE49-F238E27FC236}">
                      <a16:creationId xmlns:a16="http://schemas.microsoft.com/office/drawing/2014/main" id="{365ACABA-0375-45F2-AADA-016B7D1A56A7}"/>
                    </a:ext>
                  </a:extLst>
                </p:cNvPr>
                <p:cNvPicPr/>
                <p:nvPr/>
              </p:nvPicPr>
              <p:blipFill>
                <a:blip r:embed="rId12"/>
                <a:stretch>
                  <a:fillRect/>
                </a:stretch>
              </p:blipFill>
              <p:spPr>
                <a:xfrm>
                  <a:off x="2915910" y="1616010"/>
                  <a:ext cx="756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9E8A8524-D83D-441B-936D-2DD3635F611B}"/>
                    </a:ext>
                  </a:extLst>
                </p14:cNvPr>
                <p14:cNvContentPartPr/>
                <p14:nvPr/>
              </p14:nvContentPartPr>
              <p14:xfrm>
                <a:off x="2854350" y="1781610"/>
                <a:ext cx="168480" cy="111240"/>
              </p14:xfrm>
            </p:contentPart>
          </mc:Choice>
          <mc:Fallback xmlns="">
            <p:pic>
              <p:nvPicPr>
                <p:cNvPr id="7" name="墨迹 6">
                  <a:extLst>
                    <a:ext uri="{FF2B5EF4-FFF2-40B4-BE49-F238E27FC236}">
                      <a16:creationId xmlns:a16="http://schemas.microsoft.com/office/drawing/2014/main" id="{9E8A8524-D83D-441B-936D-2DD3635F611B}"/>
                    </a:ext>
                  </a:extLst>
                </p:cNvPr>
                <p:cNvPicPr/>
                <p:nvPr/>
              </p:nvPicPr>
              <p:blipFill>
                <a:blip r:embed="rId14"/>
                <a:stretch>
                  <a:fillRect/>
                </a:stretch>
              </p:blipFill>
              <p:spPr>
                <a:xfrm>
                  <a:off x="2836710" y="1763970"/>
                  <a:ext cx="2041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85268B8E-66FB-4705-B8ED-70182348BC3A}"/>
                    </a:ext>
                  </a:extLst>
                </p14:cNvPr>
                <p14:cNvContentPartPr/>
                <p14:nvPr/>
              </p14:nvContentPartPr>
              <p14:xfrm>
                <a:off x="2814030" y="1942530"/>
                <a:ext cx="204840" cy="78840"/>
              </p14:xfrm>
            </p:contentPart>
          </mc:Choice>
          <mc:Fallback xmlns="">
            <p:pic>
              <p:nvPicPr>
                <p:cNvPr id="8" name="墨迹 7">
                  <a:extLst>
                    <a:ext uri="{FF2B5EF4-FFF2-40B4-BE49-F238E27FC236}">
                      <a16:creationId xmlns:a16="http://schemas.microsoft.com/office/drawing/2014/main" id="{85268B8E-66FB-4705-B8ED-70182348BC3A}"/>
                    </a:ext>
                  </a:extLst>
                </p:cNvPr>
                <p:cNvPicPr/>
                <p:nvPr/>
              </p:nvPicPr>
              <p:blipFill>
                <a:blip r:embed="rId16"/>
                <a:stretch>
                  <a:fillRect/>
                </a:stretch>
              </p:blipFill>
              <p:spPr>
                <a:xfrm>
                  <a:off x="2796030" y="1924530"/>
                  <a:ext cx="2404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3FE18C61-AE59-4B3B-B2D0-1BFBB17566E6}"/>
                    </a:ext>
                  </a:extLst>
                </p14:cNvPr>
                <p14:cNvContentPartPr/>
                <p14:nvPr/>
              </p14:nvContentPartPr>
              <p14:xfrm>
                <a:off x="3356550" y="1514850"/>
                <a:ext cx="17640" cy="33480"/>
              </p14:xfrm>
            </p:contentPart>
          </mc:Choice>
          <mc:Fallback xmlns="">
            <p:pic>
              <p:nvPicPr>
                <p:cNvPr id="9" name="墨迹 8">
                  <a:extLst>
                    <a:ext uri="{FF2B5EF4-FFF2-40B4-BE49-F238E27FC236}">
                      <a16:creationId xmlns:a16="http://schemas.microsoft.com/office/drawing/2014/main" id="{3FE18C61-AE59-4B3B-B2D0-1BFBB17566E6}"/>
                    </a:ext>
                  </a:extLst>
                </p:cNvPr>
                <p:cNvPicPr/>
                <p:nvPr/>
              </p:nvPicPr>
              <p:blipFill>
                <a:blip r:embed="rId18"/>
                <a:stretch>
                  <a:fillRect/>
                </a:stretch>
              </p:blipFill>
              <p:spPr>
                <a:xfrm>
                  <a:off x="3338910" y="1497210"/>
                  <a:ext cx="532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B4E846CA-409F-4500-A9E6-CAC837710B58}"/>
                    </a:ext>
                  </a:extLst>
                </p14:cNvPr>
                <p14:cNvContentPartPr/>
                <p14:nvPr/>
              </p14:nvContentPartPr>
              <p14:xfrm>
                <a:off x="3218310" y="1612410"/>
                <a:ext cx="35280" cy="77760"/>
              </p14:xfrm>
            </p:contentPart>
          </mc:Choice>
          <mc:Fallback xmlns="">
            <p:pic>
              <p:nvPicPr>
                <p:cNvPr id="10" name="墨迹 9">
                  <a:extLst>
                    <a:ext uri="{FF2B5EF4-FFF2-40B4-BE49-F238E27FC236}">
                      <a16:creationId xmlns:a16="http://schemas.microsoft.com/office/drawing/2014/main" id="{B4E846CA-409F-4500-A9E6-CAC837710B58}"/>
                    </a:ext>
                  </a:extLst>
                </p:cNvPr>
                <p:cNvPicPr/>
                <p:nvPr/>
              </p:nvPicPr>
              <p:blipFill>
                <a:blip r:embed="rId20"/>
                <a:stretch>
                  <a:fillRect/>
                </a:stretch>
              </p:blipFill>
              <p:spPr>
                <a:xfrm>
                  <a:off x="3200310" y="1594770"/>
                  <a:ext cx="70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2E469170-DC17-4DDF-AE7D-92BE70954F22}"/>
                    </a:ext>
                  </a:extLst>
                </p14:cNvPr>
                <p14:cNvContentPartPr/>
                <p14:nvPr/>
              </p14:nvContentPartPr>
              <p14:xfrm>
                <a:off x="3342510" y="1581450"/>
                <a:ext cx="167760" cy="102960"/>
              </p14:xfrm>
            </p:contentPart>
          </mc:Choice>
          <mc:Fallback xmlns="">
            <p:pic>
              <p:nvPicPr>
                <p:cNvPr id="11" name="墨迹 10">
                  <a:extLst>
                    <a:ext uri="{FF2B5EF4-FFF2-40B4-BE49-F238E27FC236}">
                      <a16:creationId xmlns:a16="http://schemas.microsoft.com/office/drawing/2014/main" id="{2E469170-DC17-4DDF-AE7D-92BE70954F22}"/>
                    </a:ext>
                  </a:extLst>
                </p:cNvPr>
                <p:cNvPicPr/>
                <p:nvPr/>
              </p:nvPicPr>
              <p:blipFill>
                <a:blip r:embed="rId22"/>
                <a:stretch>
                  <a:fillRect/>
                </a:stretch>
              </p:blipFill>
              <p:spPr>
                <a:xfrm>
                  <a:off x="3324510" y="1563810"/>
                  <a:ext cx="2034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F5CAD64D-3D4D-42B0-958F-92BFDCB3E144}"/>
                    </a:ext>
                  </a:extLst>
                </p14:cNvPr>
                <p14:cNvContentPartPr/>
                <p14:nvPr/>
              </p14:nvContentPartPr>
              <p14:xfrm>
                <a:off x="3285270" y="1684410"/>
                <a:ext cx="101160" cy="161640"/>
              </p14:xfrm>
            </p:contentPart>
          </mc:Choice>
          <mc:Fallback xmlns="">
            <p:pic>
              <p:nvPicPr>
                <p:cNvPr id="12" name="墨迹 11">
                  <a:extLst>
                    <a:ext uri="{FF2B5EF4-FFF2-40B4-BE49-F238E27FC236}">
                      <a16:creationId xmlns:a16="http://schemas.microsoft.com/office/drawing/2014/main" id="{F5CAD64D-3D4D-42B0-958F-92BFDCB3E144}"/>
                    </a:ext>
                  </a:extLst>
                </p:cNvPr>
                <p:cNvPicPr/>
                <p:nvPr/>
              </p:nvPicPr>
              <p:blipFill>
                <a:blip r:embed="rId24"/>
                <a:stretch>
                  <a:fillRect/>
                </a:stretch>
              </p:blipFill>
              <p:spPr>
                <a:xfrm>
                  <a:off x="3267270" y="1666410"/>
                  <a:ext cx="1368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D42B1E78-AF0F-4841-868F-FE220D1636F4}"/>
                    </a:ext>
                  </a:extLst>
                </p14:cNvPr>
                <p14:cNvContentPartPr/>
                <p14:nvPr/>
              </p14:nvContentPartPr>
              <p14:xfrm>
                <a:off x="3372750" y="1791690"/>
                <a:ext cx="114480" cy="38160"/>
              </p14:xfrm>
            </p:contentPart>
          </mc:Choice>
          <mc:Fallback xmlns="">
            <p:pic>
              <p:nvPicPr>
                <p:cNvPr id="13" name="墨迹 12">
                  <a:extLst>
                    <a:ext uri="{FF2B5EF4-FFF2-40B4-BE49-F238E27FC236}">
                      <a16:creationId xmlns:a16="http://schemas.microsoft.com/office/drawing/2014/main" id="{D42B1E78-AF0F-4841-868F-FE220D1636F4}"/>
                    </a:ext>
                  </a:extLst>
                </p:cNvPr>
                <p:cNvPicPr/>
                <p:nvPr/>
              </p:nvPicPr>
              <p:blipFill>
                <a:blip r:embed="rId26"/>
                <a:stretch>
                  <a:fillRect/>
                </a:stretch>
              </p:blipFill>
              <p:spPr>
                <a:xfrm>
                  <a:off x="3354750" y="1774050"/>
                  <a:ext cx="1501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4F58A3E9-6687-4765-B1C7-2E107807F221}"/>
                    </a:ext>
                  </a:extLst>
                </p14:cNvPr>
                <p14:cNvContentPartPr/>
                <p14:nvPr/>
              </p14:nvContentPartPr>
              <p14:xfrm>
                <a:off x="3220110" y="1813650"/>
                <a:ext cx="59400" cy="158040"/>
              </p14:xfrm>
            </p:contentPart>
          </mc:Choice>
          <mc:Fallback xmlns="">
            <p:pic>
              <p:nvPicPr>
                <p:cNvPr id="14" name="墨迹 13">
                  <a:extLst>
                    <a:ext uri="{FF2B5EF4-FFF2-40B4-BE49-F238E27FC236}">
                      <a16:creationId xmlns:a16="http://schemas.microsoft.com/office/drawing/2014/main" id="{4F58A3E9-6687-4765-B1C7-2E107807F221}"/>
                    </a:ext>
                  </a:extLst>
                </p:cNvPr>
                <p:cNvPicPr/>
                <p:nvPr/>
              </p:nvPicPr>
              <p:blipFill>
                <a:blip r:embed="rId28"/>
                <a:stretch>
                  <a:fillRect/>
                </a:stretch>
              </p:blipFill>
              <p:spPr>
                <a:xfrm>
                  <a:off x="3202110" y="1795650"/>
                  <a:ext cx="950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C972B96D-1368-414B-AC5D-AFEBCA09A6FF}"/>
                    </a:ext>
                  </a:extLst>
                </p14:cNvPr>
                <p14:cNvContentPartPr/>
                <p14:nvPr/>
              </p14:nvContentPartPr>
              <p14:xfrm>
                <a:off x="3268710" y="1892490"/>
                <a:ext cx="568440" cy="96120"/>
              </p14:xfrm>
            </p:contentPart>
          </mc:Choice>
          <mc:Fallback xmlns="">
            <p:pic>
              <p:nvPicPr>
                <p:cNvPr id="15" name="墨迹 14">
                  <a:extLst>
                    <a:ext uri="{FF2B5EF4-FFF2-40B4-BE49-F238E27FC236}">
                      <a16:creationId xmlns:a16="http://schemas.microsoft.com/office/drawing/2014/main" id="{C972B96D-1368-414B-AC5D-AFEBCA09A6FF}"/>
                    </a:ext>
                  </a:extLst>
                </p:cNvPr>
                <p:cNvPicPr/>
                <p:nvPr/>
              </p:nvPicPr>
              <p:blipFill>
                <a:blip r:embed="rId30"/>
                <a:stretch>
                  <a:fillRect/>
                </a:stretch>
              </p:blipFill>
              <p:spPr>
                <a:xfrm>
                  <a:off x="3250710" y="1874490"/>
                  <a:ext cx="604080" cy="131760"/>
                </a:xfrm>
                <a:prstGeom prst="rect">
                  <a:avLst/>
                </a:prstGeom>
              </p:spPr>
            </p:pic>
          </mc:Fallback>
        </mc:AlternateContent>
      </p:grpSp>
      <p:grpSp>
        <p:nvGrpSpPr>
          <p:cNvPr id="41" name="组合 40">
            <a:extLst>
              <a:ext uri="{FF2B5EF4-FFF2-40B4-BE49-F238E27FC236}">
                <a16:creationId xmlns:a16="http://schemas.microsoft.com/office/drawing/2014/main" id="{B74DD855-A037-4055-9705-5AD0F3D03C66}"/>
              </a:ext>
            </a:extLst>
          </p:cNvPr>
          <p:cNvGrpSpPr/>
          <p:nvPr/>
        </p:nvGrpSpPr>
        <p:grpSpPr>
          <a:xfrm>
            <a:off x="4658670" y="2054130"/>
            <a:ext cx="1723320" cy="559440"/>
            <a:chOff x="4658670" y="2054130"/>
            <a:chExt cx="1723320" cy="559440"/>
          </a:xfrm>
        </p:grpSpPr>
        <mc:AlternateContent xmlns:mc="http://schemas.openxmlformats.org/markup-compatibility/2006" xmlns:p14="http://schemas.microsoft.com/office/powerpoint/2010/main">
          <mc:Choice Requires="p14">
            <p:contentPart p14:bwMode="auto" r:id="rId31">
              <p14:nvContentPartPr>
                <p14:cNvPr id="17" name="墨迹 16">
                  <a:extLst>
                    <a:ext uri="{FF2B5EF4-FFF2-40B4-BE49-F238E27FC236}">
                      <a16:creationId xmlns:a16="http://schemas.microsoft.com/office/drawing/2014/main" id="{AA10D7A3-B6E8-42BE-981A-16D59FB02DB4}"/>
                    </a:ext>
                  </a:extLst>
                </p14:cNvPr>
                <p14:cNvContentPartPr/>
                <p14:nvPr/>
              </p14:nvContentPartPr>
              <p14:xfrm>
                <a:off x="4673430" y="2054130"/>
                <a:ext cx="120600" cy="275040"/>
              </p14:xfrm>
            </p:contentPart>
          </mc:Choice>
          <mc:Fallback xmlns="">
            <p:pic>
              <p:nvPicPr>
                <p:cNvPr id="17" name="墨迹 16">
                  <a:extLst>
                    <a:ext uri="{FF2B5EF4-FFF2-40B4-BE49-F238E27FC236}">
                      <a16:creationId xmlns:a16="http://schemas.microsoft.com/office/drawing/2014/main" id="{AA10D7A3-B6E8-42BE-981A-16D59FB02DB4}"/>
                    </a:ext>
                  </a:extLst>
                </p:cNvPr>
                <p:cNvPicPr/>
                <p:nvPr/>
              </p:nvPicPr>
              <p:blipFill>
                <a:blip r:embed="rId32"/>
                <a:stretch>
                  <a:fillRect/>
                </a:stretch>
              </p:blipFill>
              <p:spPr>
                <a:xfrm>
                  <a:off x="4655790" y="2036490"/>
                  <a:ext cx="1562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墨迹 17">
                  <a:extLst>
                    <a:ext uri="{FF2B5EF4-FFF2-40B4-BE49-F238E27FC236}">
                      <a16:creationId xmlns:a16="http://schemas.microsoft.com/office/drawing/2014/main" id="{84E1BBFF-356A-450D-926F-79E11DFAD8F7}"/>
                    </a:ext>
                  </a:extLst>
                </p14:cNvPr>
                <p14:cNvContentPartPr/>
                <p14:nvPr/>
              </p14:nvContentPartPr>
              <p14:xfrm>
                <a:off x="4802670" y="2110290"/>
                <a:ext cx="109800" cy="14400"/>
              </p14:xfrm>
            </p:contentPart>
          </mc:Choice>
          <mc:Fallback xmlns="">
            <p:pic>
              <p:nvPicPr>
                <p:cNvPr id="18" name="墨迹 17">
                  <a:extLst>
                    <a:ext uri="{FF2B5EF4-FFF2-40B4-BE49-F238E27FC236}">
                      <a16:creationId xmlns:a16="http://schemas.microsoft.com/office/drawing/2014/main" id="{84E1BBFF-356A-450D-926F-79E11DFAD8F7}"/>
                    </a:ext>
                  </a:extLst>
                </p:cNvPr>
                <p:cNvPicPr/>
                <p:nvPr/>
              </p:nvPicPr>
              <p:blipFill>
                <a:blip r:embed="rId34"/>
                <a:stretch>
                  <a:fillRect/>
                </a:stretch>
              </p:blipFill>
              <p:spPr>
                <a:xfrm>
                  <a:off x="4785030" y="2092650"/>
                  <a:ext cx="1454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墨迹 18">
                  <a:extLst>
                    <a:ext uri="{FF2B5EF4-FFF2-40B4-BE49-F238E27FC236}">
                      <a16:creationId xmlns:a16="http://schemas.microsoft.com/office/drawing/2014/main" id="{44FCC7FF-2F86-43EA-8766-BB6846364320}"/>
                    </a:ext>
                  </a:extLst>
                </p14:cNvPr>
                <p14:cNvContentPartPr/>
                <p14:nvPr/>
              </p14:nvContentPartPr>
              <p14:xfrm>
                <a:off x="4749390" y="2227290"/>
                <a:ext cx="184320" cy="190800"/>
              </p14:xfrm>
            </p:contentPart>
          </mc:Choice>
          <mc:Fallback xmlns="">
            <p:pic>
              <p:nvPicPr>
                <p:cNvPr id="19" name="墨迹 18">
                  <a:extLst>
                    <a:ext uri="{FF2B5EF4-FFF2-40B4-BE49-F238E27FC236}">
                      <a16:creationId xmlns:a16="http://schemas.microsoft.com/office/drawing/2014/main" id="{44FCC7FF-2F86-43EA-8766-BB6846364320}"/>
                    </a:ext>
                  </a:extLst>
                </p:cNvPr>
                <p:cNvPicPr/>
                <p:nvPr/>
              </p:nvPicPr>
              <p:blipFill>
                <a:blip r:embed="rId36"/>
                <a:stretch>
                  <a:fillRect/>
                </a:stretch>
              </p:blipFill>
              <p:spPr>
                <a:xfrm>
                  <a:off x="4731750" y="2209650"/>
                  <a:ext cx="2199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2B25D6C5-B3A5-40B9-9B3F-9050A9CA964E}"/>
                    </a:ext>
                  </a:extLst>
                </p14:cNvPr>
                <p14:cNvContentPartPr/>
                <p14:nvPr/>
              </p14:nvContentPartPr>
              <p14:xfrm>
                <a:off x="4793310" y="2149530"/>
                <a:ext cx="104040" cy="421560"/>
              </p14:xfrm>
            </p:contentPart>
          </mc:Choice>
          <mc:Fallback xmlns="">
            <p:pic>
              <p:nvPicPr>
                <p:cNvPr id="20" name="墨迹 19">
                  <a:extLst>
                    <a:ext uri="{FF2B5EF4-FFF2-40B4-BE49-F238E27FC236}">
                      <a16:creationId xmlns:a16="http://schemas.microsoft.com/office/drawing/2014/main" id="{2B25D6C5-B3A5-40B9-9B3F-9050A9CA964E}"/>
                    </a:ext>
                  </a:extLst>
                </p:cNvPr>
                <p:cNvPicPr/>
                <p:nvPr/>
              </p:nvPicPr>
              <p:blipFill>
                <a:blip r:embed="rId38"/>
                <a:stretch>
                  <a:fillRect/>
                </a:stretch>
              </p:blipFill>
              <p:spPr>
                <a:xfrm>
                  <a:off x="4775670" y="2131530"/>
                  <a:ext cx="13968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墨迹 20">
                  <a:extLst>
                    <a:ext uri="{FF2B5EF4-FFF2-40B4-BE49-F238E27FC236}">
                      <a16:creationId xmlns:a16="http://schemas.microsoft.com/office/drawing/2014/main" id="{FDC294A1-9514-456F-BAD8-91ED0CCFEF52}"/>
                    </a:ext>
                  </a:extLst>
                </p14:cNvPr>
                <p14:cNvContentPartPr/>
                <p14:nvPr/>
              </p14:nvContentPartPr>
              <p14:xfrm>
                <a:off x="4842270" y="2204250"/>
                <a:ext cx="13320" cy="72360"/>
              </p14:xfrm>
            </p:contentPart>
          </mc:Choice>
          <mc:Fallback xmlns="">
            <p:pic>
              <p:nvPicPr>
                <p:cNvPr id="21" name="墨迹 20">
                  <a:extLst>
                    <a:ext uri="{FF2B5EF4-FFF2-40B4-BE49-F238E27FC236}">
                      <a16:creationId xmlns:a16="http://schemas.microsoft.com/office/drawing/2014/main" id="{FDC294A1-9514-456F-BAD8-91ED0CCFEF52}"/>
                    </a:ext>
                  </a:extLst>
                </p:cNvPr>
                <p:cNvPicPr/>
                <p:nvPr/>
              </p:nvPicPr>
              <p:blipFill>
                <a:blip r:embed="rId40"/>
                <a:stretch>
                  <a:fillRect/>
                </a:stretch>
              </p:blipFill>
              <p:spPr>
                <a:xfrm>
                  <a:off x="4824630" y="2186610"/>
                  <a:ext cx="489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墨迹 21">
                  <a:extLst>
                    <a:ext uri="{FF2B5EF4-FFF2-40B4-BE49-F238E27FC236}">
                      <a16:creationId xmlns:a16="http://schemas.microsoft.com/office/drawing/2014/main" id="{B1B7E0DA-3BB4-42A6-9AC3-350C3A804232}"/>
                    </a:ext>
                  </a:extLst>
                </p14:cNvPr>
                <p14:cNvContentPartPr/>
                <p14:nvPr/>
              </p14:nvContentPartPr>
              <p14:xfrm>
                <a:off x="4658670" y="2216130"/>
                <a:ext cx="335160" cy="144720"/>
              </p14:xfrm>
            </p:contentPart>
          </mc:Choice>
          <mc:Fallback xmlns="">
            <p:pic>
              <p:nvPicPr>
                <p:cNvPr id="22" name="墨迹 21">
                  <a:extLst>
                    <a:ext uri="{FF2B5EF4-FFF2-40B4-BE49-F238E27FC236}">
                      <a16:creationId xmlns:a16="http://schemas.microsoft.com/office/drawing/2014/main" id="{B1B7E0DA-3BB4-42A6-9AC3-350C3A804232}"/>
                    </a:ext>
                  </a:extLst>
                </p:cNvPr>
                <p:cNvPicPr/>
                <p:nvPr/>
              </p:nvPicPr>
              <p:blipFill>
                <a:blip r:embed="rId42"/>
                <a:stretch>
                  <a:fillRect/>
                </a:stretch>
              </p:blipFill>
              <p:spPr>
                <a:xfrm>
                  <a:off x="4640670" y="2198130"/>
                  <a:ext cx="3708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墨迹 22">
                  <a:extLst>
                    <a:ext uri="{FF2B5EF4-FFF2-40B4-BE49-F238E27FC236}">
                      <a16:creationId xmlns:a16="http://schemas.microsoft.com/office/drawing/2014/main" id="{4870283F-9998-402C-A4E5-DDAC53253B92}"/>
                    </a:ext>
                  </a:extLst>
                </p14:cNvPr>
                <p14:cNvContentPartPr/>
                <p14:nvPr/>
              </p14:nvContentPartPr>
              <p14:xfrm>
                <a:off x="4825710" y="2337450"/>
                <a:ext cx="50760" cy="28800"/>
              </p14:xfrm>
            </p:contentPart>
          </mc:Choice>
          <mc:Fallback xmlns="">
            <p:pic>
              <p:nvPicPr>
                <p:cNvPr id="23" name="墨迹 22">
                  <a:extLst>
                    <a:ext uri="{FF2B5EF4-FFF2-40B4-BE49-F238E27FC236}">
                      <a16:creationId xmlns:a16="http://schemas.microsoft.com/office/drawing/2014/main" id="{4870283F-9998-402C-A4E5-DDAC53253B92}"/>
                    </a:ext>
                  </a:extLst>
                </p:cNvPr>
                <p:cNvPicPr/>
                <p:nvPr/>
              </p:nvPicPr>
              <p:blipFill>
                <a:blip r:embed="rId44"/>
                <a:stretch>
                  <a:fillRect/>
                </a:stretch>
              </p:blipFill>
              <p:spPr>
                <a:xfrm>
                  <a:off x="4808070" y="2319450"/>
                  <a:ext cx="864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墨迹 23">
                  <a:extLst>
                    <a:ext uri="{FF2B5EF4-FFF2-40B4-BE49-F238E27FC236}">
                      <a16:creationId xmlns:a16="http://schemas.microsoft.com/office/drawing/2014/main" id="{393872BC-9013-4F0D-83C4-ED341B4B12ED}"/>
                    </a:ext>
                  </a:extLst>
                </p14:cNvPr>
                <p14:cNvContentPartPr/>
                <p14:nvPr/>
              </p14:nvContentPartPr>
              <p14:xfrm>
                <a:off x="5003910" y="2086890"/>
                <a:ext cx="105480" cy="233640"/>
              </p14:xfrm>
            </p:contentPart>
          </mc:Choice>
          <mc:Fallback xmlns="">
            <p:pic>
              <p:nvPicPr>
                <p:cNvPr id="24" name="墨迹 23">
                  <a:extLst>
                    <a:ext uri="{FF2B5EF4-FFF2-40B4-BE49-F238E27FC236}">
                      <a16:creationId xmlns:a16="http://schemas.microsoft.com/office/drawing/2014/main" id="{393872BC-9013-4F0D-83C4-ED341B4B12ED}"/>
                    </a:ext>
                  </a:extLst>
                </p:cNvPr>
                <p:cNvPicPr/>
                <p:nvPr/>
              </p:nvPicPr>
              <p:blipFill>
                <a:blip r:embed="rId46"/>
                <a:stretch>
                  <a:fillRect/>
                </a:stretch>
              </p:blipFill>
              <p:spPr>
                <a:xfrm>
                  <a:off x="4985910" y="2068890"/>
                  <a:ext cx="14112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墨迹 24">
                  <a:extLst>
                    <a:ext uri="{FF2B5EF4-FFF2-40B4-BE49-F238E27FC236}">
                      <a16:creationId xmlns:a16="http://schemas.microsoft.com/office/drawing/2014/main" id="{8763BBB1-C536-4858-A068-694DA8572EE3}"/>
                    </a:ext>
                  </a:extLst>
                </p14:cNvPr>
                <p14:cNvContentPartPr/>
                <p14:nvPr/>
              </p14:nvContentPartPr>
              <p14:xfrm>
                <a:off x="4917510" y="2157810"/>
                <a:ext cx="182880" cy="401400"/>
              </p14:xfrm>
            </p:contentPart>
          </mc:Choice>
          <mc:Fallback xmlns="">
            <p:pic>
              <p:nvPicPr>
                <p:cNvPr id="25" name="墨迹 24">
                  <a:extLst>
                    <a:ext uri="{FF2B5EF4-FFF2-40B4-BE49-F238E27FC236}">
                      <a16:creationId xmlns:a16="http://schemas.microsoft.com/office/drawing/2014/main" id="{8763BBB1-C536-4858-A068-694DA8572EE3}"/>
                    </a:ext>
                  </a:extLst>
                </p:cNvPr>
                <p:cNvPicPr/>
                <p:nvPr/>
              </p:nvPicPr>
              <p:blipFill>
                <a:blip r:embed="rId48"/>
                <a:stretch>
                  <a:fillRect/>
                </a:stretch>
              </p:blipFill>
              <p:spPr>
                <a:xfrm>
                  <a:off x="4899510" y="2139810"/>
                  <a:ext cx="21852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墨迹 25">
                  <a:extLst>
                    <a:ext uri="{FF2B5EF4-FFF2-40B4-BE49-F238E27FC236}">
                      <a16:creationId xmlns:a16="http://schemas.microsoft.com/office/drawing/2014/main" id="{BEA1A04F-9EBA-475E-83F8-B54B16FDD520}"/>
                    </a:ext>
                  </a:extLst>
                </p14:cNvPr>
                <p14:cNvContentPartPr/>
                <p14:nvPr/>
              </p14:nvContentPartPr>
              <p14:xfrm>
                <a:off x="4939470" y="2387130"/>
                <a:ext cx="306000" cy="179640"/>
              </p14:xfrm>
            </p:contentPart>
          </mc:Choice>
          <mc:Fallback xmlns="">
            <p:pic>
              <p:nvPicPr>
                <p:cNvPr id="26" name="墨迹 25">
                  <a:extLst>
                    <a:ext uri="{FF2B5EF4-FFF2-40B4-BE49-F238E27FC236}">
                      <a16:creationId xmlns:a16="http://schemas.microsoft.com/office/drawing/2014/main" id="{BEA1A04F-9EBA-475E-83F8-B54B16FDD520}"/>
                    </a:ext>
                  </a:extLst>
                </p:cNvPr>
                <p:cNvPicPr/>
                <p:nvPr/>
              </p:nvPicPr>
              <p:blipFill>
                <a:blip r:embed="rId50"/>
                <a:stretch>
                  <a:fillRect/>
                </a:stretch>
              </p:blipFill>
              <p:spPr>
                <a:xfrm>
                  <a:off x="4921470" y="2369130"/>
                  <a:ext cx="3416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墨迹 26">
                  <a:extLst>
                    <a:ext uri="{FF2B5EF4-FFF2-40B4-BE49-F238E27FC236}">
                      <a16:creationId xmlns:a16="http://schemas.microsoft.com/office/drawing/2014/main" id="{A4A4AB82-153F-42D6-B878-BC2E9F83C811}"/>
                    </a:ext>
                  </a:extLst>
                </p14:cNvPr>
                <p14:cNvContentPartPr/>
                <p14:nvPr/>
              </p14:nvContentPartPr>
              <p14:xfrm>
                <a:off x="5209830" y="2153130"/>
                <a:ext cx="174600" cy="381600"/>
              </p14:xfrm>
            </p:contentPart>
          </mc:Choice>
          <mc:Fallback xmlns="">
            <p:pic>
              <p:nvPicPr>
                <p:cNvPr id="27" name="墨迹 26">
                  <a:extLst>
                    <a:ext uri="{FF2B5EF4-FFF2-40B4-BE49-F238E27FC236}">
                      <a16:creationId xmlns:a16="http://schemas.microsoft.com/office/drawing/2014/main" id="{A4A4AB82-153F-42D6-B878-BC2E9F83C811}"/>
                    </a:ext>
                  </a:extLst>
                </p:cNvPr>
                <p:cNvPicPr/>
                <p:nvPr/>
              </p:nvPicPr>
              <p:blipFill>
                <a:blip r:embed="rId52"/>
                <a:stretch>
                  <a:fillRect/>
                </a:stretch>
              </p:blipFill>
              <p:spPr>
                <a:xfrm>
                  <a:off x="5191830" y="2135130"/>
                  <a:ext cx="21024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墨迹 27">
                  <a:extLst>
                    <a:ext uri="{FF2B5EF4-FFF2-40B4-BE49-F238E27FC236}">
                      <a16:creationId xmlns:a16="http://schemas.microsoft.com/office/drawing/2014/main" id="{CAD8AF38-7614-423F-976C-1B260DF73B4D}"/>
                    </a:ext>
                  </a:extLst>
                </p14:cNvPr>
                <p14:cNvContentPartPr/>
                <p14:nvPr/>
              </p14:nvContentPartPr>
              <p14:xfrm>
                <a:off x="5357430" y="2251050"/>
                <a:ext cx="206280" cy="141120"/>
              </p14:xfrm>
            </p:contentPart>
          </mc:Choice>
          <mc:Fallback xmlns="">
            <p:pic>
              <p:nvPicPr>
                <p:cNvPr id="28" name="墨迹 27">
                  <a:extLst>
                    <a:ext uri="{FF2B5EF4-FFF2-40B4-BE49-F238E27FC236}">
                      <a16:creationId xmlns:a16="http://schemas.microsoft.com/office/drawing/2014/main" id="{CAD8AF38-7614-423F-976C-1B260DF73B4D}"/>
                    </a:ext>
                  </a:extLst>
                </p:cNvPr>
                <p:cNvPicPr/>
                <p:nvPr/>
              </p:nvPicPr>
              <p:blipFill>
                <a:blip r:embed="rId54"/>
                <a:stretch>
                  <a:fillRect/>
                </a:stretch>
              </p:blipFill>
              <p:spPr>
                <a:xfrm>
                  <a:off x="5339430" y="2233410"/>
                  <a:ext cx="2419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墨迹 28">
                  <a:extLst>
                    <a:ext uri="{FF2B5EF4-FFF2-40B4-BE49-F238E27FC236}">
                      <a16:creationId xmlns:a16="http://schemas.microsoft.com/office/drawing/2014/main" id="{F1FEC435-5C1A-450F-88A4-8B18E682CD11}"/>
                    </a:ext>
                  </a:extLst>
                </p14:cNvPr>
                <p14:cNvContentPartPr/>
                <p14:nvPr/>
              </p14:nvContentPartPr>
              <p14:xfrm>
                <a:off x="5467950" y="2171130"/>
                <a:ext cx="176400" cy="360000"/>
              </p14:xfrm>
            </p:contentPart>
          </mc:Choice>
          <mc:Fallback xmlns="">
            <p:pic>
              <p:nvPicPr>
                <p:cNvPr id="29" name="墨迹 28">
                  <a:extLst>
                    <a:ext uri="{FF2B5EF4-FFF2-40B4-BE49-F238E27FC236}">
                      <a16:creationId xmlns:a16="http://schemas.microsoft.com/office/drawing/2014/main" id="{F1FEC435-5C1A-450F-88A4-8B18E682CD11}"/>
                    </a:ext>
                  </a:extLst>
                </p:cNvPr>
                <p:cNvPicPr/>
                <p:nvPr/>
              </p:nvPicPr>
              <p:blipFill>
                <a:blip r:embed="rId56"/>
                <a:stretch>
                  <a:fillRect/>
                </a:stretch>
              </p:blipFill>
              <p:spPr>
                <a:xfrm>
                  <a:off x="5450310" y="2153490"/>
                  <a:ext cx="21204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墨迹 30">
                  <a:extLst>
                    <a:ext uri="{FF2B5EF4-FFF2-40B4-BE49-F238E27FC236}">
                      <a16:creationId xmlns:a16="http://schemas.microsoft.com/office/drawing/2014/main" id="{B27B1473-654B-4E64-947A-58CF504E0307}"/>
                    </a:ext>
                  </a:extLst>
                </p14:cNvPr>
                <p14:cNvContentPartPr/>
                <p14:nvPr/>
              </p14:nvContentPartPr>
              <p14:xfrm>
                <a:off x="5691510" y="2135850"/>
                <a:ext cx="104400" cy="226800"/>
              </p14:xfrm>
            </p:contentPart>
          </mc:Choice>
          <mc:Fallback xmlns="">
            <p:pic>
              <p:nvPicPr>
                <p:cNvPr id="31" name="墨迹 30">
                  <a:extLst>
                    <a:ext uri="{FF2B5EF4-FFF2-40B4-BE49-F238E27FC236}">
                      <a16:creationId xmlns:a16="http://schemas.microsoft.com/office/drawing/2014/main" id="{B27B1473-654B-4E64-947A-58CF504E0307}"/>
                    </a:ext>
                  </a:extLst>
                </p:cNvPr>
                <p:cNvPicPr/>
                <p:nvPr/>
              </p:nvPicPr>
              <p:blipFill>
                <a:blip r:embed="rId58"/>
                <a:stretch>
                  <a:fillRect/>
                </a:stretch>
              </p:blipFill>
              <p:spPr>
                <a:xfrm>
                  <a:off x="5673870" y="2118210"/>
                  <a:ext cx="1400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墨迹 31">
                  <a:extLst>
                    <a:ext uri="{FF2B5EF4-FFF2-40B4-BE49-F238E27FC236}">
                      <a16:creationId xmlns:a16="http://schemas.microsoft.com/office/drawing/2014/main" id="{BCA4F44B-8CAB-4EC9-AF68-64D10C0A3B43}"/>
                    </a:ext>
                  </a:extLst>
                </p14:cNvPr>
                <p14:cNvContentPartPr/>
                <p14:nvPr/>
              </p14:nvContentPartPr>
              <p14:xfrm>
                <a:off x="5728230" y="2240970"/>
                <a:ext cx="47880" cy="263880"/>
              </p14:xfrm>
            </p:contentPart>
          </mc:Choice>
          <mc:Fallback xmlns="">
            <p:pic>
              <p:nvPicPr>
                <p:cNvPr id="32" name="墨迹 31">
                  <a:extLst>
                    <a:ext uri="{FF2B5EF4-FFF2-40B4-BE49-F238E27FC236}">
                      <a16:creationId xmlns:a16="http://schemas.microsoft.com/office/drawing/2014/main" id="{BCA4F44B-8CAB-4EC9-AF68-64D10C0A3B43}"/>
                    </a:ext>
                  </a:extLst>
                </p:cNvPr>
                <p:cNvPicPr/>
                <p:nvPr/>
              </p:nvPicPr>
              <p:blipFill>
                <a:blip r:embed="rId60"/>
                <a:stretch>
                  <a:fillRect/>
                </a:stretch>
              </p:blipFill>
              <p:spPr>
                <a:xfrm>
                  <a:off x="5710230" y="2222970"/>
                  <a:ext cx="8352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墨迹 32">
                  <a:extLst>
                    <a:ext uri="{FF2B5EF4-FFF2-40B4-BE49-F238E27FC236}">
                      <a16:creationId xmlns:a16="http://schemas.microsoft.com/office/drawing/2014/main" id="{F02682FB-2B78-426B-9C16-DEEEB6CC0A84}"/>
                    </a:ext>
                  </a:extLst>
                </p14:cNvPr>
                <p14:cNvContentPartPr/>
                <p14:nvPr/>
              </p14:nvContentPartPr>
              <p14:xfrm>
                <a:off x="5845230" y="2161770"/>
                <a:ext cx="163440" cy="145080"/>
              </p14:xfrm>
            </p:contentPart>
          </mc:Choice>
          <mc:Fallback xmlns="">
            <p:pic>
              <p:nvPicPr>
                <p:cNvPr id="33" name="墨迹 32">
                  <a:extLst>
                    <a:ext uri="{FF2B5EF4-FFF2-40B4-BE49-F238E27FC236}">
                      <a16:creationId xmlns:a16="http://schemas.microsoft.com/office/drawing/2014/main" id="{F02682FB-2B78-426B-9C16-DEEEB6CC0A84}"/>
                    </a:ext>
                  </a:extLst>
                </p:cNvPr>
                <p:cNvPicPr/>
                <p:nvPr/>
              </p:nvPicPr>
              <p:blipFill>
                <a:blip r:embed="rId62"/>
                <a:stretch>
                  <a:fillRect/>
                </a:stretch>
              </p:blipFill>
              <p:spPr>
                <a:xfrm>
                  <a:off x="5827230" y="2144130"/>
                  <a:ext cx="199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4" name="墨迹 33">
                  <a:extLst>
                    <a:ext uri="{FF2B5EF4-FFF2-40B4-BE49-F238E27FC236}">
                      <a16:creationId xmlns:a16="http://schemas.microsoft.com/office/drawing/2014/main" id="{FF528031-393C-4C8E-8AFC-AB3A807AF97B}"/>
                    </a:ext>
                  </a:extLst>
                </p14:cNvPr>
                <p14:cNvContentPartPr/>
                <p14:nvPr/>
              </p14:nvContentPartPr>
              <p14:xfrm>
                <a:off x="5889510" y="2181210"/>
                <a:ext cx="84240" cy="391680"/>
              </p14:xfrm>
            </p:contentPart>
          </mc:Choice>
          <mc:Fallback xmlns="">
            <p:pic>
              <p:nvPicPr>
                <p:cNvPr id="34" name="墨迹 33">
                  <a:extLst>
                    <a:ext uri="{FF2B5EF4-FFF2-40B4-BE49-F238E27FC236}">
                      <a16:creationId xmlns:a16="http://schemas.microsoft.com/office/drawing/2014/main" id="{FF528031-393C-4C8E-8AFC-AB3A807AF97B}"/>
                    </a:ext>
                  </a:extLst>
                </p:cNvPr>
                <p:cNvPicPr/>
                <p:nvPr/>
              </p:nvPicPr>
              <p:blipFill>
                <a:blip r:embed="rId64"/>
                <a:stretch>
                  <a:fillRect/>
                </a:stretch>
              </p:blipFill>
              <p:spPr>
                <a:xfrm>
                  <a:off x="5871870" y="2163570"/>
                  <a:ext cx="11988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5" name="墨迹 34">
                  <a:extLst>
                    <a:ext uri="{FF2B5EF4-FFF2-40B4-BE49-F238E27FC236}">
                      <a16:creationId xmlns:a16="http://schemas.microsoft.com/office/drawing/2014/main" id="{73B47770-3F74-40A5-9A90-397D6657EB6A}"/>
                    </a:ext>
                  </a:extLst>
                </p14:cNvPr>
                <p14:cNvContentPartPr/>
                <p14:nvPr/>
              </p14:nvContentPartPr>
              <p14:xfrm>
                <a:off x="5923350" y="2323050"/>
                <a:ext cx="105480" cy="82440"/>
              </p14:xfrm>
            </p:contentPart>
          </mc:Choice>
          <mc:Fallback xmlns="">
            <p:pic>
              <p:nvPicPr>
                <p:cNvPr id="35" name="墨迹 34">
                  <a:extLst>
                    <a:ext uri="{FF2B5EF4-FFF2-40B4-BE49-F238E27FC236}">
                      <a16:creationId xmlns:a16="http://schemas.microsoft.com/office/drawing/2014/main" id="{73B47770-3F74-40A5-9A90-397D6657EB6A}"/>
                    </a:ext>
                  </a:extLst>
                </p:cNvPr>
                <p:cNvPicPr/>
                <p:nvPr/>
              </p:nvPicPr>
              <p:blipFill>
                <a:blip r:embed="rId66"/>
                <a:stretch>
                  <a:fillRect/>
                </a:stretch>
              </p:blipFill>
              <p:spPr>
                <a:xfrm>
                  <a:off x="5905350" y="2305410"/>
                  <a:ext cx="1411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6" name="墨迹 35">
                  <a:extLst>
                    <a:ext uri="{FF2B5EF4-FFF2-40B4-BE49-F238E27FC236}">
                      <a16:creationId xmlns:a16="http://schemas.microsoft.com/office/drawing/2014/main" id="{6BF74AE0-C838-4125-8203-9B3B7A051ACB}"/>
                    </a:ext>
                  </a:extLst>
                </p14:cNvPr>
                <p14:cNvContentPartPr/>
                <p14:nvPr/>
              </p14:nvContentPartPr>
              <p14:xfrm>
                <a:off x="6117390" y="2216490"/>
                <a:ext cx="14760" cy="255600"/>
              </p14:xfrm>
            </p:contentPart>
          </mc:Choice>
          <mc:Fallback xmlns="">
            <p:pic>
              <p:nvPicPr>
                <p:cNvPr id="36" name="墨迹 35">
                  <a:extLst>
                    <a:ext uri="{FF2B5EF4-FFF2-40B4-BE49-F238E27FC236}">
                      <a16:creationId xmlns:a16="http://schemas.microsoft.com/office/drawing/2014/main" id="{6BF74AE0-C838-4125-8203-9B3B7A051ACB}"/>
                    </a:ext>
                  </a:extLst>
                </p:cNvPr>
                <p:cNvPicPr/>
                <p:nvPr/>
              </p:nvPicPr>
              <p:blipFill>
                <a:blip r:embed="rId68"/>
                <a:stretch>
                  <a:fillRect/>
                </a:stretch>
              </p:blipFill>
              <p:spPr>
                <a:xfrm>
                  <a:off x="6099390" y="2198490"/>
                  <a:ext cx="504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7" name="墨迹 36">
                  <a:extLst>
                    <a:ext uri="{FF2B5EF4-FFF2-40B4-BE49-F238E27FC236}">
                      <a16:creationId xmlns:a16="http://schemas.microsoft.com/office/drawing/2014/main" id="{98244CA6-6982-4EFB-ADA5-D555FC91AB31}"/>
                    </a:ext>
                  </a:extLst>
                </p14:cNvPr>
                <p14:cNvContentPartPr/>
                <p14:nvPr/>
              </p14:nvContentPartPr>
              <p14:xfrm>
                <a:off x="6149790" y="2114970"/>
                <a:ext cx="232200" cy="494280"/>
              </p14:xfrm>
            </p:contentPart>
          </mc:Choice>
          <mc:Fallback xmlns="">
            <p:pic>
              <p:nvPicPr>
                <p:cNvPr id="37" name="墨迹 36">
                  <a:extLst>
                    <a:ext uri="{FF2B5EF4-FFF2-40B4-BE49-F238E27FC236}">
                      <a16:creationId xmlns:a16="http://schemas.microsoft.com/office/drawing/2014/main" id="{98244CA6-6982-4EFB-ADA5-D555FC91AB31}"/>
                    </a:ext>
                  </a:extLst>
                </p:cNvPr>
                <p:cNvPicPr/>
                <p:nvPr/>
              </p:nvPicPr>
              <p:blipFill>
                <a:blip r:embed="rId70"/>
                <a:stretch>
                  <a:fillRect/>
                </a:stretch>
              </p:blipFill>
              <p:spPr>
                <a:xfrm>
                  <a:off x="6131790" y="2097330"/>
                  <a:ext cx="26784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8" name="墨迹 37">
                  <a:extLst>
                    <a:ext uri="{FF2B5EF4-FFF2-40B4-BE49-F238E27FC236}">
                      <a16:creationId xmlns:a16="http://schemas.microsoft.com/office/drawing/2014/main" id="{9F911529-2C07-4957-A5B4-D53FD029D3D4}"/>
                    </a:ext>
                  </a:extLst>
                </p14:cNvPr>
                <p14:cNvContentPartPr/>
                <p14:nvPr/>
              </p14:nvContentPartPr>
              <p14:xfrm>
                <a:off x="6203430" y="2288850"/>
                <a:ext cx="101520" cy="11520"/>
              </p14:xfrm>
            </p:contentPart>
          </mc:Choice>
          <mc:Fallback xmlns="">
            <p:pic>
              <p:nvPicPr>
                <p:cNvPr id="38" name="墨迹 37">
                  <a:extLst>
                    <a:ext uri="{FF2B5EF4-FFF2-40B4-BE49-F238E27FC236}">
                      <a16:creationId xmlns:a16="http://schemas.microsoft.com/office/drawing/2014/main" id="{9F911529-2C07-4957-A5B4-D53FD029D3D4}"/>
                    </a:ext>
                  </a:extLst>
                </p:cNvPr>
                <p:cNvPicPr/>
                <p:nvPr/>
              </p:nvPicPr>
              <p:blipFill>
                <a:blip r:embed="rId72"/>
                <a:stretch>
                  <a:fillRect/>
                </a:stretch>
              </p:blipFill>
              <p:spPr>
                <a:xfrm>
                  <a:off x="6185430" y="2271210"/>
                  <a:ext cx="137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9" name="墨迹 38">
                  <a:extLst>
                    <a:ext uri="{FF2B5EF4-FFF2-40B4-BE49-F238E27FC236}">
                      <a16:creationId xmlns:a16="http://schemas.microsoft.com/office/drawing/2014/main" id="{B55A40C4-08D6-4116-B34A-2D0A7E9D01CA}"/>
                    </a:ext>
                  </a:extLst>
                </p14:cNvPr>
                <p14:cNvContentPartPr/>
                <p14:nvPr/>
              </p14:nvContentPartPr>
              <p14:xfrm>
                <a:off x="6181110" y="2364450"/>
                <a:ext cx="167760" cy="44640"/>
              </p14:xfrm>
            </p:contentPart>
          </mc:Choice>
          <mc:Fallback xmlns="">
            <p:pic>
              <p:nvPicPr>
                <p:cNvPr id="39" name="墨迹 38">
                  <a:extLst>
                    <a:ext uri="{FF2B5EF4-FFF2-40B4-BE49-F238E27FC236}">
                      <a16:creationId xmlns:a16="http://schemas.microsoft.com/office/drawing/2014/main" id="{B55A40C4-08D6-4116-B34A-2D0A7E9D01CA}"/>
                    </a:ext>
                  </a:extLst>
                </p:cNvPr>
                <p:cNvPicPr/>
                <p:nvPr/>
              </p:nvPicPr>
              <p:blipFill>
                <a:blip r:embed="rId74"/>
                <a:stretch>
                  <a:fillRect/>
                </a:stretch>
              </p:blipFill>
              <p:spPr>
                <a:xfrm>
                  <a:off x="6163110" y="2346810"/>
                  <a:ext cx="2034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0" name="墨迹 39">
                  <a:extLst>
                    <a:ext uri="{FF2B5EF4-FFF2-40B4-BE49-F238E27FC236}">
                      <a16:creationId xmlns:a16="http://schemas.microsoft.com/office/drawing/2014/main" id="{8F1907BA-DC84-49C5-9205-6955A15F2274}"/>
                    </a:ext>
                  </a:extLst>
                </p14:cNvPr>
                <p14:cNvContentPartPr/>
                <p14:nvPr/>
              </p14:nvContentPartPr>
              <p14:xfrm>
                <a:off x="6232590" y="2214690"/>
                <a:ext cx="30960" cy="398880"/>
              </p14:xfrm>
            </p:contentPart>
          </mc:Choice>
          <mc:Fallback xmlns="">
            <p:pic>
              <p:nvPicPr>
                <p:cNvPr id="40" name="墨迹 39">
                  <a:extLst>
                    <a:ext uri="{FF2B5EF4-FFF2-40B4-BE49-F238E27FC236}">
                      <a16:creationId xmlns:a16="http://schemas.microsoft.com/office/drawing/2014/main" id="{8F1907BA-DC84-49C5-9205-6955A15F2274}"/>
                    </a:ext>
                  </a:extLst>
                </p:cNvPr>
                <p:cNvPicPr/>
                <p:nvPr/>
              </p:nvPicPr>
              <p:blipFill>
                <a:blip r:embed="rId76"/>
                <a:stretch>
                  <a:fillRect/>
                </a:stretch>
              </p:blipFill>
              <p:spPr>
                <a:xfrm>
                  <a:off x="6214590" y="2196690"/>
                  <a:ext cx="66600" cy="4345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p:nvPr/>
        </p:nvSpPr>
        <p:spPr>
          <a:xfrm>
            <a:off x="-36512" y="188913"/>
            <a:ext cx="9099550"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3600" b="1" strike="noStrike" noProof="1">
                <a:latin typeface="+mn-lt"/>
                <a:ea typeface="PMingLiU" pitchFamily="18" charset="-120"/>
                <a:cs typeface="+mn-cs"/>
              </a:rPr>
              <a:t>Mass-spectrometry-compatible silver staining</a:t>
            </a:r>
            <a:endParaRPr lang="en-US" altLang="zh-TW" sz="3600" b="1" strike="noStrike" noProof="1">
              <a:ea typeface="PMingLiU" pitchFamily="18" charset="-120"/>
            </a:endParaRPr>
          </a:p>
        </p:txBody>
      </p:sp>
      <p:sp>
        <p:nvSpPr>
          <p:cNvPr id="54275" name="Text Box 3"/>
          <p:cNvSpPr txBox="1"/>
          <p:nvPr/>
        </p:nvSpPr>
        <p:spPr>
          <a:xfrm>
            <a:off x="3132138" y="908050"/>
            <a:ext cx="26114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latin typeface="+mn-lt"/>
                <a:ea typeface="PMingLiU" pitchFamily="18" charset="-120"/>
                <a:cs typeface="+mn-cs"/>
              </a:rPr>
              <a:t>Gel with Reagent A</a:t>
            </a:r>
            <a:endParaRPr lang="en-US" altLang="zh-TW" sz="2400" strike="noStrike" noProof="1">
              <a:ea typeface="PMingLiU" pitchFamily="18" charset="-120"/>
            </a:endParaRPr>
          </a:p>
        </p:txBody>
      </p:sp>
      <p:sp>
        <p:nvSpPr>
          <p:cNvPr id="87043" name="Line 4"/>
          <p:cNvSpPr/>
          <p:nvPr/>
        </p:nvSpPr>
        <p:spPr>
          <a:xfrm>
            <a:off x="4427538" y="1412875"/>
            <a:ext cx="0" cy="360363"/>
          </a:xfrm>
          <a:prstGeom prst="line">
            <a:avLst/>
          </a:prstGeom>
          <a:ln w="38100" cap="flat" cmpd="sng">
            <a:solidFill>
              <a:schemeClr val="tx1"/>
            </a:solidFill>
            <a:prstDash val="solid"/>
            <a:round/>
            <a:headEnd type="none" w="med" len="med"/>
            <a:tailEnd type="triangle" w="med" len="med"/>
          </a:ln>
        </p:spPr>
      </p:sp>
      <p:sp>
        <p:nvSpPr>
          <p:cNvPr id="54277" name="Text Box 5"/>
          <p:cNvSpPr txBox="1"/>
          <p:nvPr/>
        </p:nvSpPr>
        <p:spPr>
          <a:xfrm>
            <a:off x="3132138" y="1844675"/>
            <a:ext cx="25939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latin typeface="+mn-lt"/>
                <a:ea typeface="PMingLiU" pitchFamily="18" charset="-120"/>
                <a:cs typeface="+mn-cs"/>
              </a:rPr>
              <a:t>Gel with Reagent B</a:t>
            </a:r>
            <a:endParaRPr lang="en-US" altLang="zh-TW" sz="2400" strike="noStrike" noProof="1">
              <a:ea typeface="PMingLiU" pitchFamily="18" charset="-120"/>
            </a:endParaRPr>
          </a:p>
        </p:txBody>
      </p:sp>
      <p:sp>
        <p:nvSpPr>
          <p:cNvPr id="54278" name="AutoShape 6"/>
          <p:cNvSpPr/>
          <p:nvPr/>
        </p:nvSpPr>
        <p:spPr>
          <a:xfrm>
            <a:off x="2700338" y="979488"/>
            <a:ext cx="503238" cy="431800"/>
          </a:xfrm>
          <a:prstGeom prst="curvedRightArrow">
            <a:avLst>
              <a:gd name="adj1" fmla="val 20000"/>
              <a:gd name="adj2" fmla="val 40000"/>
              <a:gd name="adj3" fmla="val 38848"/>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54279" name="AutoShape 7"/>
          <p:cNvSpPr/>
          <p:nvPr/>
        </p:nvSpPr>
        <p:spPr>
          <a:xfrm>
            <a:off x="5724525" y="979488"/>
            <a:ext cx="576263" cy="431800"/>
          </a:xfrm>
          <a:prstGeom prst="curvedLeftArrow">
            <a:avLst>
              <a:gd name="adj1" fmla="val 20000"/>
              <a:gd name="adj2" fmla="val 40000"/>
              <a:gd name="adj3" fmla="val 44485"/>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87047" name="Line 8"/>
          <p:cNvSpPr/>
          <p:nvPr/>
        </p:nvSpPr>
        <p:spPr>
          <a:xfrm>
            <a:off x="4427538" y="2349500"/>
            <a:ext cx="0" cy="360363"/>
          </a:xfrm>
          <a:prstGeom prst="line">
            <a:avLst/>
          </a:prstGeom>
          <a:ln w="38100" cap="flat" cmpd="sng">
            <a:solidFill>
              <a:schemeClr val="tx1"/>
            </a:solidFill>
            <a:prstDash val="solid"/>
            <a:round/>
            <a:headEnd type="none" w="med" len="med"/>
            <a:tailEnd type="triangle" w="med" len="med"/>
          </a:ln>
        </p:spPr>
      </p:sp>
      <p:sp>
        <p:nvSpPr>
          <p:cNvPr id="54281" name="Text Box 9"/>
          <p:cNvSpPr txBox="1"/>
          <p:nvPr/>
        </p:nvSpPr>
        <p:spPr>
          <a:xfrm>
            <a:off x="3132138" y="2781300"/>
            <a:ext cx="26812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latin typeface="+mn-lt"/>
                <a:ea typeface="PMingLiU" pitchFamily="18" charset="-120"/>
                <a:cs typeface="+mn-cs"/>
              </a:rPr>
              <a:t>Wash Gel with H2O</a:t>
            </a:r>
            <a:endParaRPr lang="en-US" altLang="zh-TW" sz="2400" strike="noStrike" noProof="1">
              <a:ea typeface="PMingLiU" pitchFamily="18" charset="-120"/>
            </a:endParaRPr>
          </a:p>
        </p:txBody>
      </p:sp>
      <p:sp>
        <p:nvSpPr>
          <p:cNvPr id="87049" name="Line 10"/>
          <p:cNvSpPr/>
          <p:nvPr/>
        </p:nvSpPr>
        <p:spPr>
          <a:xfrm>
            <a:off x="4427538" y="3284538"/>
            <a:ext cx="0" cy="360362"/>
          </a:xfrm>
          <a:prstGeom prst="line">
            <a:avLst/>
          </a:prstGeom>
          <a:ln w="38100" cap="flat" cmpd="sng">
            <a:solidFill>
              <a:schemeClr val="tx1"/>
            </a:solidFill>
            <a:prstDash val="solid"/>
            <a:round/>
            <a:headEnd type="none" w="med" len="med"/>
            <a:tailEnd type="triangle" w="med" len="med"/>
          </a:ln>
        </p:spPr>
      </p:sp>
      <p:sp>
        <p:nvSpPr>
          <p:cNvPr id="54283" name="Text Box 11"/>
          <p:cNvSpPr txBox="1"/>
          <p:nvPr/>
        </p:nvSpPr>
        <p:spPr>
          <a:xfrm>
            <a:off x="3132138" y="3716338"/>
            <a:ext cx="25939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latin typeface="+mn-lt"/>
                <a:ea typeface="PMingLiU" pitchFamily="18" charset="-120"/>
                <a:cs typeface="+mn-cs"/>
              </a:rPr>
              <a:t>Gel with Reagent C</a:t>
            </a:r>
            <a:endParaRPr lang="en-US" altLang="zh-TW" sz="2400" strike="noStrike" noProof="1">
              <a:ea typeface="PMingLiU" pitchFamily="18" charset="-120"/>
            </a:endParaRPr>
          </a:p>
        </p:txBody>
      </p:sp>
      <p:sp>
        <p:nvSpPr>
          <p:cNvPr id="54284" name="AutoShape 12"/>
          <p:cNvSpPr/>
          <p:nvPr/>
        </p:nvSpPr>
        <p:spPr>
          <a:xfrm>
            <a:off x="5940425" y="3067050"/>
            <a:ext cx="576263" cy="431800"/>
          </a:xfrm>
          <a:prstGeom prst="curvedLeftArrow">
            <a:avLst>
              <a:gd name="adj1" fmla="val 20000"/>
              <a:gd name="adj2" fmla="val 40000"/>
              <a:gd name="adj3" fmla="val 44485"/>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54285" name="AutoShape 13"/>
          <p:cNvSpPr/>
          <p:nvPr/>
        </p:nvSpPr>
        <p:spPr>
          <a:xfrm>
            <a:off x="2484438" y="2995613"/>
            <a:ext cx="503238" cy="431800"/>
          </a:xfrm>
          <a:prstGeom prst="curvedRightArrow">
            <a:avLst>
              <a:gd name="adj1" fmla="val 20000"/>
              <a:gd name="adj2" fmla="val 40000"/>
              <a:gd name="adj3" fmla="val 38848"/>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87053" name="Line 14"/>
          <p:cNvSpPr/>
          <p:nvPr/>
        </p:nvSpPr>
        <p:spPr>
          <a:xfrm>
            <a:off x="4427538" y="4221163"/>
            <a:ext cx="0" cy="360362"/>
          </a:xfrm>
          <a:prstGeom prst="line">
            <a:avLst/>
          </a:prstGeom>
          <a:ln w="38100" cap="flat" cmpd="sng">
            <a:solidFill>
              <a:schemeClr val="tx1"/>
            </a:solidFill>
            <a:prstDash val="solid"/>
            <a:round/>
            <a:headEnd type="none" w="med" len="med"/>
            <a:tailEnd type="triangle" w="med" len="med"/>
          </a:ln>
        </p:spPr>
      </p:sp>
      <p:sp>
        <p:nvSpPr>
          <p:cNvPr id="54287" name="Text Box 15"/>
          <p:cNvSpPr txBox="1"/>
          <p:nvPr/>
        </p:nvSpPr>
        <p:spPr>
          <a:xfrm>
            <a:off x="3059113" y="4652963"/>
            <a:ext cx="26812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solidFill>
                  <a:srgbClr val="FF0000"/>
                </a:solidFill>
                <a:latin typeface="+mn-lt"/>
                <a:ea typeface="PMingLiU" pitchFamily="18" charset="-120"/>
                <a:cs typeface="+mn-cs"/>
              </a:rPr>
              <a:t>Wash Gel with H2O</a:t>
            </a:r>
            <a:endParaRPr lang="en-US" altLang="zh-TW" sz="2400" strike="noStrike" noProof="1">
              <a:solidFill>
                <a:srgbClr val="FF0000"/>
              </a:solidFill>
              <a:ea typeface="PMingLiU" pitchFamily="18" charset="-120"/>
            </a:endParaRPr>
          </a:p>
        </p:txBody>
      </p:sp>
      <p:sp>
        <p:nvSpPr>
          <p:cNvPr id="87055" name="Line 16"/>
          <p:cNvSpPr/>
          <p:nvPr/>
        </p:nvSpPr>
        <p:spPr>
          <a:xfrm>
            <a:off x="4427538" y="5229225"/>
            <a:ext cx="0" cy="360363"/>
          </a:xfrm>
          <a:prstGeom prst="line">
            <a:avLst/>
          </a:prstGeom>
          <a:ln w="38100" cap="flat" cmpd="sng">
            <a:solidFill>
              <a:schemeClr val="tx1"/>
            </a:solidFill>
            <a:prstDash val="solid"/>
            <a:round/>
            <a:headEnd type="none" w="med" len="med"/>
            <a:tailEnd type="triangle" w="med" len="med"/>
          </a:ln>
        </p:spPr>
      </p:sp>
      <p:sp>
        <p:nvSpPr>
          <p:cNvPr id="54289" name="Text Box 17"/>
          <p:cNvSpPr txBox="1"/>
          <p:nvPr/>
        </p:nvSpPr>
        <p:spPr>
          <a:xfrm>
            <a:off x="3132138" y="5661025"/>
            <a:ext cx="26114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latin typeface="+mn-lt"/>
                <a:ea typeface="PMingLiU" pitchFamily="18" charset="-120"/>
                <a:cs typeface="+mn-cs"/>
              </a:rPr>
              <a:t>Gel with Reagent D</a:t>
            </a:r>
            <a:endParaRPr lang="en-US" altLang="zh-TW" sz="2400" strike="noStrike" noProof="1">
              <a:ea typeface="PMingLiU" pitchFamily="18" charset="-120"/>
            </a:endParaRPr>
          </a:p>
        </p:txBody>
      </p:sp>
      <p:sp>
        <p:nvSpPr>
          <p:cNvPr id="87057" name="Line 18"/>
          <p:cNvSpPr/>
          <p:nvPr/>
        </p:nvSpPr>
        <p:spPr>
          <a:xfrm>
            <a:off x="4427538" y="6164263"/>
            <a:ext cx="0" cy="360362"/>
          </a:xfrm>
          <a:prstGeom prst="line">
            <a:avLst/>
          </a:prstGeom>
          <a:ln w="38100" cap="flat" cmpd="sng">
            <a:solidFill>
              <a:schemeClr val="tx1"/>
            </a:solidFill>
            <a:prstDash val="solid"/>
            <a:round/>
            <a:headEnd type="none" w="med" len="med"/>
            <a:tailEnd type="triangle" w="med" len="med"/>
          </a:ln>
        </p:spPr>
      </p:sp>
      <p:sp>
        <p:nvSpPr>
          <p:cNvPr id="54291" name="Text Box 19"/>
          <p:cNvSpPr txBox="1"/>
          <p:nvPr/>
        </p:nvSpPr>
        <p:spPr>
          <a:xfrm>
            <a:off x="3059113" y="6400800"/>
            <a:ext cx="25765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latin typeface="+mn-lt"/>
                <a:ea typeface="PMingLiU" pitchFamily="18" charset="-120"/>
                <a:cs typeface="+mn-cs"/>
              </a:rPr>
              <a:t>Gel with Reagent E</a:t>
            </a:r>
            <a:endParaRPr lang="en-US" altLang="zh-TW" sz="2400" strike="noStrike" noProof="1">
              <a:ea typeface="PMingLiU" pitchFamily="18" charset="-120"/>
            </a:endParaRPr>
          </a:p>
        </p:txBody>
      </p:sp>
      <p:sp>
        <p:nvSpPr>
          <p:cNvPr id="54292" name="Text Box 20"/>
          <p:cNvSpPr txBox="1"/>
          <p:nvPr/>
        </p:nvSpPr>
        <p:spPr>
          <a:xfrm>
            <a:off x="6443663" y="981075"/>
            <a:ext cx="1854200" cy="9159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zh-TW" altLang="en-US" sz="1800" strike="noStrike" noProof="1">
                <a:latin typeface="+mn-lt"/>
                <a:ea typeface="PMingLiU" pitchFamily="18" charset="-120"/>
                <a:cs typeface="+mn-cs"/>
              </a:rPr>
              <a:t>600 </a:t>
            </a:r>
            <a:r>
              <a:rPr lang="en-US" altLang="zh-TW" sz="1800" strike="noStrike" noProof="1">
                <a:latin typeface="+mn-lt"/>
                <a:ea typeface="PMingLiU" pitchFamily="18" charset="-120"/>
                <a:cs typeface="+mn-cs"/>
              </a:rPr>
              <a:t>ml ethanol</a:t>
            </a:r>
            <a:endParaRPr lang="en-US" altLang="zh-TW" sz="1800" strike="noStrike" noProof="1">
              <a:ea typeface="PMingLiU" pitchFamily="18" charset="-120"/>
            </a:endParaRPr>
          </a:p>
          <a:p>
            <a:pPr marL="0" lvl="0" indent="0" eaLnBrk="1" fontAlgn="base" hangingPunct="1">
              <a:spcBef>
                <a:spcPct val="0"/>
              </a:spcBef>
              <a:buClrTx/>
              <a:buNone/>
            </a:pPr>
            <a:r>
              <a:rPr lang="en-US" altLang="zh-TW" sz="1800" strike="noStrike" noProof="1">
                <a:latin typeface="+mn-lt"/>
                <a:ea typeface="PMingLiU" pitchFamily="18" charset="-120"/>
                <a:cs typeface="+mn-cs"/>
              </a:rPr>
              <a:t>200 ml acetic acid</a:t>
            </a:r>
            <a:endParaRPr lang="en-US" altLang="zh-TW" sz="1800" strike="noStrike" noProof="1">
              <a:ea typeface="PMingLiU" pitchFamily="18" charset="-120"/>
            </a:endParaRPr>
          </a:p>
          <a:p>
            <a:pPr marL="0" lvl="0" indent="0" eaLnBrk="1" fontAlgn="base" hangingPunct="1">
              <a:spcBef>
                <a:spcPct val="0"/>
              </a:spcBef>
              <a:buClrTx/>
              <a:buNone/>
            </a:pPr>
            <a:r>
              <a:rPr lang="en-US" altLang="zh-TW" sz="1800" strike="noStrike" noProof="1">
                <a:latin typeface="+mn-lt"/>
                <a:ea typeface="PMingLiU" pitchFamily="18" charset="-120"/>
                <a:cs typeface="+mn-cs"/>
              </a:rPr>
              <a:t>1200 ml H2O</a:t>
            </a:r>
            <a:endParaRPr lang="en-US" altLang="zh-TW" sz="1800" strike="noStrike" noProof="1">
              <a:ea typeface="PMingLiU" pitchFamily="18" charset="-120"/>
            </a:endParaRPr>
          </a:p>
        </p:txBody>
      </p:sp>
      <p:sp>
        <p:nvSpPr>
          <p:cNvPr id="54293" name="Text Box 21"/>
          <p:cNvSpPr txBox="1"/>
          <p:nvPr/>
        </p:nvSpPr>
        <p:spPr>
          <a:xfrm>
            <a:off x="6443663" y="1936750"/>
            <a:ext cx="2597150" cy="11906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zh-TW" altLang="en-US" sz="1800" strike="noStrike" noProof="1">
                <a:latin typeface="+mn-lt"/>
                <a:ea typeface="PMingLiU" pitchFamily="18" charset="-120"/>
                <a:cs typeface="+mn-cs"/>
              </a:rPr>
              <a:t>6</a:t>
            </a:r>
            <a:r>
              <a:rPr lang="en-US" altLang="zh-TW" sz="1800" strike="noStrike" noProof="1">
                <a:latin typeface="+mn-lt"/>
                <a:ea typeface="PMingLiU" pitchFamily="18" charset="-120"/>
                <a:cs typeface="+mn-cs"/>
              </a:rPr>
              <a:t>g potassium tetrathionate</a:t>
            </a:r>
            <a:endParaRPr lang="en-US" altLang="zh-TW" sz="1800" strike="noStrike" noProof="1">
              <a:ea typeface="PMingLiU" pitchFamily="18" charset="-120"/>
            </a:endParaRPr>
          </a:p>
          <a:p>
            <a:pPr marL="0" lvl="0" indent="0" eaLnBrk="1" fontAlgn="base" hangingPunct="1">
              <a:spcBef>
                <a:spcPct val="0"/>
              </a:spcBef>
              <a:buClrTx/>
              <a:buNone/>
            </a:pPr>
            <a:r>
              <a:rPr lang="en-US" altLang="zh-TW" sz="1800" strike="noStrike" noProof="1">
                <a:latin typeface="+mn-lt"/>
                <a:ea typeface="PMingLiU" pitchFamily="18" charset="-120"/>
                <a:cs typeface="+mn-cs"/>
              </a:rPr>
              <a:t>98g potassium acetate</a:t>
            </a:r>
            <a:endParaRPr lang="en-US" altLang="zh-TW" sz="1800" strike="noStrike" noProof="1">
              <a:ea typeface="PMingLiU" pitchFamily="18" charset="-120"/>
            </a:endParaRPr>
          </a:p>
          <a:p>
            <a:pPr marL="0" lvl="0" indent="0" eaLnBrk="1" fontAlgn="base" hangingPunct="1">
              <a:spcBef>
                <a:spcPct val="0"/>
              </a:spcBef>
              <a:buClrTx/>
              <a:buNone/>
            </a:pPr>
            <a:r>
              <a:rPr lang="en-US" altLang="zh-TW" sz="1800" strike="noStrike" noProof="1">
                <a:latin typeface="+mn-lt"/>
                <a:ea typeface="PMingLiU" pitchFamily="18" charset="-120"/>
                <a:cs typeface="+mn-cs"/>
              </a:rPr>
              <a:t>/600 ml ethanol</a:t>
            </a:r>
            <a:endParaRPr lang="en-US" altLang="zh-TW" sz="1800" strike="noStrike" noProof="1">
              <a:ea typeface="PMingLiU" pitchFamily="18" charset="-120"/>
            </a:endParaRPr>
          </a:p>
          <a:p>
            <a:pPr marL="0" lvl="0" indent="0" eaLnBrk="1" fontAlgn="base" hangingPunct="1">
              <a:spcBef>
                <a:spcPct val="0"/>
              </a:spcBef>
              <a:buClrTx/>
              <a:buNone/>
            </a:pPr>
            <a:r>
              <a:rPr lang="en-US" altLang="zh-TW" sz="1800" strike="noStrike" noProof="1">
                <a:latin typeface="+mn-lt"/>
                <a:ea typeface="PMingLiU" pitchFamily="18" charset="-120"/>
                <a:cs typeface="+mn-cs"/>
              </a:rPr>
              <a:t>1200 ml H2O</a:t>
            </a:r>
            <a:endParaRPr lang="en-US" altLang="zh-TW" sz="1800" strike="noStrike" noProof="1">
              <a:ea typeface="PMingLiU" pitchFamily="18" charset="-120"/>
            </a:endParaRPr>
          </a:p>
        </p:txBody>
      </p:sp>
      <p:sp>
        <p:nvSpPr>
          <p:cNvPr id="54294" name="Text Box 22"/>
          <p:cNvSpPr txBox="1"/>
          <p:nvPr/>
        </p:nvSpPr>
        <p:spPr>
          <a:xfrm>
            <a:off x="6588125" y="3808413"/>
            <a:ext cx="1619250"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zh-TW" altLang="en-US" sz="1800" strike="noStrike" noProof="1">
                <a:latin typeface="+mn-lt"/>
                <a:ea typeface="PMingLiU" pitchFamily="18" charset="-120"/>
                <a:cs typeface="+mn-cs"/>
              </a:rPr>
              <a:t>2</a:t>
            </a:r>
            <a:r>
              <a:rPr lang="en-US" altLang="zh-TW" sz="1800" strike="noStrike" noProof="1">
                <a:latin typeface="+mn-lt"/>
                <a:ea typeface="PMingLiU" pitchFamily="18" charset="-120"/>
                <a:cs typeface="+mn-cs"/>
              </a:rPr>
              <a:t>g silver nitrate</a:t>
            </a:r>
            <a:endParaRPr lang="en-US" altLang="zh-TW" sz="1800" strike="noStrike" noProof="1">
              <a:ea typeface="PMingLiU" pitchFamily="18" charset="-120"/>
            </a:endParaRPr>
          </a:p>
          <a:p>
            <a:pPr marL="0" lvl="0" indent="0" eaLnBrk="1" fontAlgn="base" hangingPunct="1">
              <a:spcBef>
                <a:spcPct val="0"/>
              </a:spcBef>
              <a:buClrTx/>
              <a:buNone/>
            </a:pPr>
            <a:r>
              <a:rPr lang="en-US" altLang="zh-TW" sz="1800" strike="noStrike" noProof="1">
                <a:latin typeface="+mn-lt"/>
                <a:ea typeface="PMingLiU" pitchFamily="18" charset="-120"/>
                <a:cs typeface="+mn-cs"/>
              </a:rPr>
              <a:t>1200 ml H2O</a:t>
            </a:r>
            <a:endParaRPr lang="en-US" altLang="zh-TW" sz="1800" strike="noStrike" noProof="1">
              <a:ea typeface="PMingLiU" pitchFamily="18" charset="-120"/>
            </a:endParaRPr>
          </a:p>
        </p:txBody>
      </p:sp>
      <p:sp>
        <p:nvSpPr>
          <p:cNvPr id="54295" name="Text Box 23"/>
          <p:cNvSpPr txBox="1"/>
          <p:nvPr/>
        </p:nvSpPr>
        <p:spPr>
          <a:xfrm>
            <a:off x="5867400" y="5445125"/>
            <a:ext cx="3276600" cy="11906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zh-TW" altLang="en-US" sz="1800" strike="noStrike" noProof="1">
                <a:latin typeface="+mn-lt"/>
                <a:ea typeface="PMingLiU" pitchFamily="18" charset="-120"/>
                <a:cs typeface="+mn-cs"/>
              </a:rPr>
              <a:t>60</a:t>
            </a:r>
            <a:r>
              <a:rPr lang="en-US" altLang="zh-TW" sz="1800" strike="noStrike" noProof="1">
                <a:latin typeface="+mn-lt"/>
                <a:ea typeface="PMingLiU" pitchFamily="18" charset="-120"/>
                <a:cs typeface="+mn-cs"/>
              </a:rPr>
              <a:t>g potassium carbonate</a:t>
            </a:r>
            <a:endParaRPr lang="en-US" altLang="zh-TW" sz="1800" strike="noStrike" noProof="1">
              <a:ea typeface="PMingLiU" pitchFamily="18" charset="-120"/>
            </a:endParaRPr>
          </a:p>
          <a:p>
            <a:pPr marL="0" lvl="0" indent="0" eaLnBrk="1" fontAlgn="base" hangingPunct="1">
              <a:spcBef>
                <a:spcPct val="0"/>
              </a:spcBef>
              <a:buClrTx/>
              <a:buNone/>
            </a:pPr>
            <a:r>
              <a:rPr lang="en-US" altLang="zh-TW" sz="1800" strike="noStrike" noProof="1">
                <a:latin typeface="+mn-lt"/>
                <a:ea typeface="PMingLiU" pitchFamily="18" charset="-120"/>
                <a:cs typeface="+mn-cs"/>
              </a:rPr>
              <a:t>600ul formaldehyde</a:t>
            </a:r>
            <a:endParaRPr lang="en-US" altLang="zh-TW" sz="1800" strike="noStrike" noProof="1">
              <a:ea typeface="PMingLiU" pitchFamily="18" charset="-120"/>
            </a:endParaRPr>
          </a:p>
          <a:p>
            <a:pPr marL="0" lvl="0" indent="0" eaLnBrk="1" fontAlgn="base" hangingPunct="1">
              <a:spcBef>
                <a:spcPct val="0"/>
              </a:spcBef>
              <a:buClrTx/>
              <a:buNone/>
            </a:pPr>
            <a:r>
              <a:rPr lang="en-US" altLang="zh-TW" sz="1800" strike="noStrike" noProof="1">
                <a:latin typeface="+mn-lt"/>
                <a:ea typeface="PMingLiU" pitchFamily="18" charset="-120"/>
                <a:cs typeface="+mn-cs"/>
              </a:rPr>
              <a:t>250ul 10% sodium thiosulfate pentahydrate/2000 ml H2O</a:t>
            </a:r>
            <a:endParaRPr lang="en-US" altLang="zh-TW" sz="1800" strike="noStrike" noProof="1">
              <a:ea typeface="PMingLiU" pitchFamily="18" charset="-120"/>
            </a:endParaRPr>
          </a:p>
        </p:txBody>
      </p:sp>
      <p:sp>
        <p:nvSpPr>
          <p:cNvPr id="54296" name="Text Box 24"/>
          <p:cNvSpPr txBox="1"/>
          <p:nvPr/>
        </p:nvSpPr>
        <p:spPr>
          <a:xfrm>
            <a:off x="250825" y="6216650"/>
            <a:ext cx="2520950"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zh-TW" altLang="en-US" sz="1800" strike="noStrike" noProof="1">
                <a:latin typeface="+mn-lt"/>
                <a:ea typeface="PMingLiU" pitchFamily="18" charset="-120"/>
                <a:cs typeface="+mn-cs"/>
              </a:rPr>
              <a:t>80</a:t>
            </a:r>
            <a:r>
              <a:rPr lang="en-US" altLang="zh-TW" sz="1800" strike="noStrike" noProof="1">
                <a:latin typeface="+mn-lt"/>
                <a:ea typeface="PMingLiU" pitchFamily="18" charset="-120"/>
                <a:cs typeface="+mn-cs"/>
              </a:rPr>
              <a:t>g Tris &amp; 40 ml Acetic acid/2000 ml H2O</a:t>
            </a:r>
            <a:endParaRPr lang="en-US" altLang="zh-TW" sz="1800" strike="noStrike" noProof="1">
              <a:ea typeface="PMingLiU" pitchFamily="18" charset="-120"/>
            </a:endParaRPr>
          </a:p>
        </p:txBody>
      </p:sp>
      <p:grpSp>
        <p:nvGrpSpPr>
          <p:cNvPr id="19" name="组合 18">
            <a:extLst>
              <a:ext uri="{FF2B5EF4-FFF2-40B4-BE49-F238E27FC236}">
                <a16:creationId xmlns:a16="http://schemas.microsoft.com/office/drawing/2014/main" id="{21BB7EA2-3450-4CD8-A932-187FF63E1DC9}"/>
              </a:ext>
            </a:extLst>
          </p:cNvPr>
          <p:cNvGrpSpPr/>
          <p:nvPr/>
        </p:nvGrpSpPr>
        <p:grpSpPr>
          <a:xfrm>
            <a:off x="549630" y="1546890"/>
            <a:ext cx="777240" cy="617040"/>
            <a:chOff x="549630" y="1546890"/>
            <a:chExt cx="777240" cy="61704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E96856C9-907B-4281-870D-553B6D743078}"/>
                    </a:ext>
                  </a:extLst>
                </p14:cNvPr>
                <p14:cNvContentPartPr/>
                <p14:nvPr/>
              </p14:nvContentPartPr>
              <p14:xfrm>
                <a:off x="549630" y="1613130"/>
                <a:ext cx="279000" cy="96840"/>
              </p14:xfrm>
            </p:contentPart>
          </mc:Choice>
          <mc:Fallback xmlns="">
            <p:pic>
              <p:nvPicPr>
                <p:cNvPr id="2" name="墨迹 1">
                  <a:extLst>
                    <a:ext uri="{FF2B5EF4-FFF2-40B4-BE49-F238E27FC236}">
                      <a16:creationId xmlns:a16="http://schemas.microsoft.com/office/drawing/2014/main" id="{E96856C9-907B-4281-870D-553B6D743078}"/>
                    </a:ext>
                  </a:extLst>
                </p:cNvPr>
                <p:cNvPicPr/>
                <p:nvPr/>
              </p:nvPicPr>
              <p:blipFill>
                <a:blip r:embed="rId4"/>
                <a:stretch>
                  <a:fillRect/>
                </a:stretch>
              </p:blipFill>
              <p:spPr>
                <a:xfrm>
                  <a:off x="531630" y="1595490"/>
                  <a:ext cx="3146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75E1BD69-B89C-4778-9EF1-EA149EFC0920}"/>
                    </a:ext>
                  </a:extLst>
                </p14:cNvPr>
                <p14:cNvContentPartPr/>
                <p14:nvPr/>
              </p14:nvContentPartPr>
              <p14:xfrm>
                <a:off x="550710" y="1709970"/>
                <a:ext cx="63000" cy="453960"/>
              </p14:xfrm>
            </p:contentPart>
          </mc:Choice>
          <mc:Fallback xmlns="">
            <p:pic>
              <p:nvPicPr>
                <p:cNvPr id="3" name="墨迹 2">
                  <a:extLst>
                    <a:ext uri="{FF2B5EF4-FFF2-40B4-BE49-F238E27FC236}">
                      <a16:creationId xmlns:a16="http://schemas.microsoft.com/office/drawing/2014/main" id="{75E1BD69-B89C-4778-9EF1-EA149EFC0920}"/>
                    </a:ext>
                  </a:extLst>
                </p:cNvPr>
                <p:cNvPicPr/>
                <p:nvPr/>
              </p:nvPicPr>
              <p:blipFill>
                <a:blip r:embed="rId6"/>
                <a:stretch>
                  <a:fillRect/>
                </a:stretch>
              </p:blipFill>
              <p:spPr>
                <a:xfrm>
                  <a:off x="533070" y="1692330"/>
                  <a:ext cx="9864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FAE0FF02-E457-4633-8413-7DEA0DF4117E}"/>
                    </a:ext>
                  </a:extLst>
                </p14:cNvPr>
                <p14:cNvContentPartPr/>
                <p14:nvPr/>
              </p14:nvContentPartPr>
              <p14:xfrm>
                <a:off x="639270" y="1748130"/>
                <a:ext cx="246240" cy="67680"/>
              </p14:xfrm>
            </p:contentPart>
          </mc:Choice>
          <mc:Fallback xmlns="">
            <p:pic>
              <p:nvPicPr>
                <p:cNvPr id="4" name="墨迹 3">
                  <a:extLst>
                    <a:ext uri="{FF2B5EF4-FFF2-40B4-BE49-F238E27FC236}">
                      <a16:creationId xmlns:a16="http://schemas.microsoft.com/office/drawing/2014/main" id="{FAE0FF02-E457-4633-8413-7DEA0DF4117E}"/>
                    </a:ext>
                  </a:extLst>
                </p:cNvPr>
                <p:cNvPicPr/>
                <p:nvPr/>
              </p:nvPicPr>
              <p:blipFill>
                <a:blip r:embed="rId8"/>
                <a:stretch>
                  <a:fillRect/>
                </a:stretch>
              </p:blipFill>
              <p:spPr>
                <a:xfrm>
                  <a:off x="621630" y="1730130"/>
                  <a:ext cx="2818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0F6915B8-BF21-45A9-A182-7C1302797D38}"/>
                    </a:ext>
                  </a:extLst>
                </p14:cNvPr>
                <p14:cNvContentPartPr/>
                <p14:nvPr/>
              </p14:nvContentPartPr>
              <p14:xfrm>
                <a:off x="728190" y="1698450"/>
                <a:ext cx="53640" cy="161640"/>
              </p14:xfrm>
            </p:contentPart>
          </mc:Choice>
          <mc:Fallback xmlns="">
            <p:pic>
              <p:nvPicPr>
                <p:cNvPr id="5" name="墨迹 4">
                  <a:extLst>
                    <a:ext uri="{FF2B5EF4-FFF2-40B4-BE49-F238E27FC236}">
                      <a16:creationId xmlns:a16="http://schemas.microsoft.com/office/drawing/2014/main" id="{0F6915B8-BF21-45A9-A182-7C1302797D38}"/>
                    </a:ext>
                  </a:extLst>
                </p:cNvPr>
                <p:cNvPicPr/>
                <p:nvPr/>
              </p:nvPicPr>
              <p:blipFill>
                <a:blip r:embed="rId10"/>
                <a:stretch>
                  <a:fillRect/>
                </a:stretch>
              </p:blipFill>
              <p:spPr>
                <a:xfrm>
                  <a:off x="710190" y="1680450"/>
                  <a:ext cx="892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309084F0-9302-4759-9FE1-ACF8B6053FDB}"/>
                    </a:ext>
                  </a:extLst>
                </p14:cNvPr>
                <p14:cNvContentPartPr/>
                <p14:nvPr/>
              </p14:nvContentPartPr>
              <p14:xfrm>
                <a:off x="683550" y="1872690"/>
                <a:ext cx="182520" cy="156960"/>
              </p14:xfrm>
            </p:contentPart>
          </mc:Choice>
          <mc:Fallback xmlns="">
            <p:pic>
              <p:nvPicPr>
                <p:cNvPr id="6" name="墨迹 5">
                  <a:extLst>
                    <a:ext uri="{FF2B5EF4-FFF2-40B4-BE49-F238E27FC236}">
                      <a16:creationId xmlns:a16="http://schemas.microsoft.com/office/drawing/2014/main" id="{309084F0-9302-4759-9FE1-ACF8B6053FDB}"/>
                    </a:ext>
                  </a:extLst>
                </p:cNvPr>
                <p:cNvPicPr/>
                <p:nvPr/>
              </p:nvPicPr>
              <p:blipFill>
                <a:blip r:embed="rId12"/>
                <a:stretch>
                  <a:fillRect/>
                </a:stretch>
              </p:blipFill>
              <p:spPr>
                <a:xfrm>
                  <a:off x="665910" y="1855050"/>
                  <a:ext cx="2181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095A779F-BFF5-48A9-94CC-4BC042BF9EC6}"/>
                    </a:ext>
                  </a:extLst>
                </p14:cNvPr>
                <p14:cNvContentPartPr/>
                <p14:nvPr/>
              </p14:nvContentPartPr>
              <p14:xfrm>
                <a:off x="722790" y="1957650"/>
                <a:ext cx="56160" cy="148680"/>
              </p14:xfrm>
            </p:contentPart>
          </mc:Choice>
          <mc:Fallback xmlns="">
            <p:pic>
              <p:nvPicPr>
                <p:cNvPr id="7" name="墨迹 6">
                  <a:extLst>
                    <a:ext uri="{FF2B5EF4-FFF2-40B4-BE49-F238E27FC236}">
                      <a16:creationId xmlns:a16="http://schemas.microsoft.com/office/drawing/2014/main" id="{095A779F-BFF5-48A9-94CC-4BC042BF9EC6}"/>
                    </a:ext>
                  </a:extLst>
                </p:cNvPr>
                <p:cNvPicPr/>
                <p:nvPr/>
              </p:nvPicPr>
              <p:blipFill>
                <a:blip r:embed="rId14"/>
                <a:stretch>
                  <a:fillRect/>
                </a:stretch>
              </p:blipFill>
              <p:spPr>
                <a:xfrm>
                  <a:off x="704790" y="1940010"/>
                  <a:ext cx="918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2CA6AB56-B014-4F72-A195-A5DB0C7B95A9}"/>
                    </a:ext>
                  </a:extLst>
                </p14:cNvPr>
                <p14:cNvContentPartPr/>
                <p14:nvPr/>
              </p14:nvContentPartPr>
              <p14:xfrm>
                <a:off x="822510" y="2021010"/>
                <a:ext cx="145080" cy="120960"/>
              </p14:xfrm>
            </p:contentPart>
          </mc:Choice>
          <mc:Fallback xmlns="">
            <p:pic>
              <p:nvPicPr>
                <p:cNvPr id="8" name="墨迹 7">
                  <a:extLst>
                    <a:ext uri="{FF2B5EF4-FFF2-40B4-BE49-F238E27FC236}">
                      <a16:creationId xmlns:a16="http://schemas.microsoft.com/office/drawing/2014/main" id="{2CA6AB56-B014-4F72-A195-A5DB0C7B95A9}"/>
                    </a:ext>
                  </a:extLst>
                </p:cNvPr>
                <p:cNvPicPr/>
                <p:nvPr/>
              </p:nvPicPr>
              <p:blipFill>
                <a:blip r:embed="rId16"/>
                <a:stretch>
                  <a:fillRect/>
                </a:stretch>
              </p:blipFill>
              <p:spPr>
                <a:xfrm>
                  <a:off x="804870" y="2003370"/>
                  <a:ext cx="1807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2073F217-2DCD-40FE-B902-FA3E0BF7A368}"/>
                    </a:ext>
                  </a:extLst>
                </p14:cNvPr>
                <p14:cNvContentPartPr/>
                <p14:nvPr/>
              </p14:nvContentPartPr>
              <p14:xfrm>
                <a:off x="998910" y="1729050"/>
                <a:ext cx="13320" cy="48240"/>
              </p14:xfrm>
            </p:contentPart>
          </mc:Choice>
          <mc:Fallback xmlns="">
            <p:pic>
              <p:nvPicPr>
                <p:cNvPr id="9" name="墨迹 8">
                  <a:extLst>
                    <a:ext uri="{FF2B5EF4-FFF2-40B4-BE49-F238E27FC236}">
                      <a16:creationId xmlns:a16="http://schemas.microsoft.com/office/drawing/2014/main" id="{2073F217-2DCD-40FE-B902-FA3E0BF7A368}"/>
                    </a:ext>
                  </a:extLst>
                </p:cNvPr>
                <p:cNvPicPr/>
                <p:nvPr/>
              </p:nvPicPr>
              <p:blipFill>
                <a:blip r:embed="rId18"/>
                <a:stretch>
                  <a:fillRect/>
                </a:stretch>
              </p:blipFill>
              <p:spPr>
                <a:xfrm>
                  <a:off x="980910" y="1711050"/>
                  <a:ext cx="489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94A27226-459D-44C6-8E51-69D27EBB1F39}"/>
                    </a:ext>
                  </a:extLst>
                </p14:cNvPr>
                <p14:cNvContentPartPr/>
                <p14:nvPr/>
              </p14:nvContentPartPr>
              <p14:xfrm>
                <a:off x="936990" y="1599090"/>
                <a:ext cx="250200" cy="535680"/>
              </p14:xfrm>
            </p:contentPart>
          </mc:Choice>
          <mc:Fallback xmlns="">
            <p:pic>
              <p:nvPicPr>
                <p:cNvPr id="10" name="墨迹 9">
                  <a:extLst>
                    <a:ext uri="{FF2B5EF4-FFF2-40B4-BE49-F238E27FC236}">
                      <a16:creationId xmlns:a16="http://schemas.microsoft.com/office/drawing/2014/main" id="{94A27226-459D-44C6-8E51-69D27EBB1F39}"/>
                    </a:ext>
                  </a:extLst>
                </p:cNvPr>
                <p:cNvPicPr/>
                <p:nvPr/>
              </p:nvPicPr>
              <p:blipFill>
                <a:blip r:embed="rId20"/>
                <a:stretch>
                  <a:fillRect/>
                </a:stretch>
              </p:blipFill>
              <p:spPr>
                <a:xfrm>
                  <a:off x="919350" y="1581090"/>
                  <a:ext cx="285840" cy="57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DF84D553-6D24-4948-923C-48BAFB424CC1}"/>
                    </a:ext>
                  </a:extLst>
                </p14:cNvPr>
                <p14:cNvContentPartPr/>
                <p14:nvPr/>
              </p14:nvContentPartPr>
              <p14:xfrm>
                <a:off x="1107270" y="1546890"/>
                <a:ext cx="185040" cy="199440"/>
              </p14:xfrm>
            </p:contentPart>
          </mc:Choice>
          <mc:Fallback xmlns="">
            <p:pic>
              <p:nvPicPr>
                <p:cNvPr id="11" name="墨迹 10">
                  <a:extLst>
                    <a:ext uri="{FF2B5EF4-FFF2-40B4-BE49-F238E27FC236}">
                      <a16:creationId xmlns:a16="http://schemas.microsoft.com/office/drawing/2014/main" id="{DF84D553-6D24-4948-923C-48BAFB424CC1}"/>
                    </a:ext>
                  </a:extLst>
                </p:cNvPr>
                <p:cNvPicPr/>
                <p:nvPr/>
              </p:nvPicPr>
              <p:blipFill>
                <a:blip r:embed="rId22"/>
                <a:stretch>
                  <a:fillRect/>
                </a:stretch>
              </p:blipFill>
              <p:spPr>
                <a:xfrm>
                  <a:off x="1089270" y="1529250"/>
                  <a:ext cx="220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2158D447-3333-44D5-9030-FDBAB30E0487}"/>
                    </a:ext>
                  </a:extLst>
                </p14:cNvPr>
                <p14:cNvContentPartPr/>
                <p14:nvPr/>
              </p14:nvContentPartPr>
              <p14:xfrm>
                <a:off x="1173870" y="1762170"/>
                <a:ext cx="20520" cy="97200"/>
              </p14:xfrm>
            </p:contentPart>
          </mc:Choice>
          <mc:Fallback xmlns="">
            <p:pic>
              <p:nvPicPr>
                <p:cNvPr id="12" name="墨迹 11">
                  <a:extLst>
                    <a:ext uri="{FF2B5EF4-FFF2-40B4-BE49-F238E27FC236}">
                      <a16:creationId xmlns:a16="http://schemas.microsoft.com/office/drawing/2014/main" id="{2158D447-3333-44D5-9030-FDBAB30E0487}"/>
                    </a:ext>
                  </a:extLst>
                </p:cNvPr>
                <p:cNvPicPr/>
                <p:nvPr/>
              </p:nvPicPr>
              <p:blipFill>
                <a:blip r:embed="rId24"/>
                <a:stretch>
                  <a:fillRect/>
                </a:stretch>
              </p:blipFill>
              <p:spPr>
                <a:xfrm>
                  <a:off x="1155870" y="1744170"/>
                  <a:ext cx="56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5D3978C7-76FB-4BBA-9248-CC666ABBE9F9}"/>
                    </a:ext>
                  </a:extLst>
                </p14:cNvPr>
                <p14:cNvContentPartPr/>
                <p14:nvPr/>
              </p14:nvContentPartPr>
              <p14:xfrm>
                <a:off x="1102950" y="1699530"/>
                <a:ext cx="163440" cy="181440"/>
              </p14:xfrm>
            </p:contentPart>
          </mc:Choice>
          <mc:Fallback xmlns="">
            <p:pic>
              <p:nvPicPr>
                <p:cNvPr id="13" name="墨迹 12">
                  <a:extLst>
                    <a:ext uri="{FF2B5EF4-FFF2-40B4-BE49-F238E27FC236}">
                      <a16:creationId xmlns:a16="http://schemas.microsoft.com/office/drawing/2014/main" id="{5D3978C7-76FB-4BBA-9248-CC666ABBE9F9}"/>
                    </a:ext>
                  </a:extLst>
                </p:cNvPr>
                <p:cNvPicPr/>
                <p:nvPr/>
              </p:nvPicPr>
              <p:blipFill>
                <a:blip r:embed="rId26"/>
                <a:stretch>
                  <a:fillRect/>
                </a:stretch>
              </p:blipFill>
              <p:spPr>
                <a:xfrm>
                  <a:off x="1084950" y="1681530"/>
                  <a:ext cx="1990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50CA352F-668C-4D46-94A1-41A47E372793}"/>
                    </a:ext>
                  </a:extLst>
                </p14:cNvPr>
                <p14:cNvContentPartPr/>
                <p14:nvPr/>
              </p14:nvContentPartPr>
              <p14:xfrm>
                <a:off x="1059750" y="1743090"/>
                <a:ext cx="267120" cy="268560"/>
              </p14:xfrm>
            </p:contentPart>
          </mc:Choice>
          <mc:Fallback xmlns="">
            <p:pic>
              <p:nvPicPr>
                <p:cNvPr id="14" name="墨迹 13">
                  <a:extLst>
                    <a:ext uri="{FF2B5EF4-FFF2-40B4-BE49-F238E27FC236}">
                      <a16:creationId xmlns:a16="http://schemas.microsoft.com/office/drawing/2014/main" id="{50CA352F-668C-4D46-94A1-41A47E372793}"/>
                    </a:ext>
                  </a:extLst>
                </p:cNvPr>
                <p:cNvPicPr/>
                <p:nvPr/>
              </p:nvPicPr>
              <p:blipFill>
                <a:blip r:embed="rId28"/>
                <a:stretch>
                  <a:fillRect/>
                </a:stretch>
              </p:blipFill>
              <p:spPr>
                <a:xfrm>
                  <a:off x="1041750" y="1725450"/>
                  <a:ext cx="30276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DECB9278-B61E-45E2-BF35-ADEC565E50F5}"/>
                    </a:ext>
                  </a:extLst>
                </p14:cNvPr>
                <p14:cNvContentPartPr/>
                <p14:nvPr/>
              </p14:nvContentPartPr>
              <p14:xfrm>
                <a:off x="1143630" y="2012370"/>
                <a:ext cx="30600" cy="107280"/>
              </p14:xfrm>
            </p:contentPart>
          </mc:Choice>
          <mc:Fallback xmlns="">
            <p:pic>
              <p:nvPicPr>
                <p:cNvPr id="15" name="墨迹 14">
                  <a:extLst>
                    <a:ext uri="{FF2B5EF4-FFF2-40B4-BE49-F238E27FC236}">
                      <a16:creationId xmlns:a16="http://schemas.microsoft.com/office/drawing/2014/main" id="{DECB9278-B61E-45E2-BF35-ADEC565E50F5}"/>
                    </a:ext>
                  </a:extLst>
                </p:cNvPr>
                <p:cNvPicPr/>
                <p:nvPr/>
              </p:nvPicPr>
              <p:blipFill>
                <a:blip r:embed="rId30"/>
                <a:stretch>
                  <a:fillRect/>
                </a:stretch>
              </p:blipFill>
              <p:spPr>
                <a:xfrm>
                  <a:off x="1125990" y="1994370"/>
                  <a:ext cx="662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B8F1052F-B462-4C6B-924B-D62E4A20F655}"/>
                    </a:ext>
                  </a:extLst>
                </p14:cNvPr>
                <p14:cNvContentPartPr/>
                <p14:nvPr/>
              </p14:nvContentPartPr>
              <p14:xfrm>
                <a:off x="1220670" y="2000490"/>
                <a:ext cx="82800" cy="132840"/>
              </p14:xfrm>
            </p:contentPart>
          </mc:Choice>
          <mc:Fallback xmlns="">
            <p:pic>
              <p:nvPicPr>
                <p:cNvPr id="16" name="墨迹 15">
                  <a:extLst>
                    <a:ext uri="{FF2B5EF4-FFF2-40B4-BE49-F238E27FC236}">
                      <a16:creationId xmlns:a16="http://schemas.microsoft.com/office/drawing/2014/main" id="{B8F1052F-B462-4C6B-924B-D62E4A20F655}"/>
                    </a:ext>
                  </a:extLst>
                </p:cNvPr>
                <p:cNvPicPr/>
                <p:nvPr/>
              </p:nvPicPr>
              <p:blipFill>
                <a:blip r:embed="rId32"/>
                <a:stretch>
                  <a:fillRect/>
                </a:stretch>
              </p:blipFill>
              <p:spPr>
                <a:xfrm>
                  <a:off x="1202670" y="1982490"/>
                  <a:ext cx="1184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0427295B-1955-4A73-9CBF-9BCB67CCE6D6}"/>
                    </a:ext>
                  </a:extLst>
                </p14:cNvPr>
                <p14:cNvContentPartPr/>
                <p14:nvPr/>
              </p14:nvContentPartPr>
              <p14:xfrm>
                <a:off x="1197990" y="2062410"/>
                <a:ext cx="97920" cy="81360"/>
              </p14:xfrm>
            </p:contentPart>
          </mc:Choice>
          <mc:Fallback xmlns="">
            <p:pic>
              <p:nvPicPr>
                <p:cNvPr id="17" name="墨迹 16">
                  <a:extLst>
                    <a:ext uri="{FF2B5EF4-FFF2-40B4-BE49-F238E27FC236}">
                      <a16:creationId xmlns:a16="http://schemas.microsoft.com/office/drawing/2014/main" id="{0427295B-1955-4A73-9CBF-9BCB67CCE6D6}"/>
                    </a:ext>
                  </a:extLst>
                </p:cNvPr>
                <p:cNvPicPr/>
                <p:nvPr/>
              </p:nvPicPr>
              <p:blipFill>
                <a:blip r:embed="rId34"/>
                <a:stretch>
                  <a:fillRect/>
                </a:stretch>
              </p:blipFill>
              <p:spPr>
                <a:xfrm>
                  <a:off x="1180350" y="2044770"/>
                  <a:ext cx="133560" cy="117000"/>
                </a:xfrm>
                <a:prstGeom prst="rect">
                  <a:avLst/>
                </a:prstGeom>
              </p:spPr>
            </p:pic>
          </mc:Fallback>
        </mc:AlternateContent>
      </p:grpSp>
      <p:grpSp>
        <p:nvGrpSpPr>
          <p:cNvPr id="44" name="组合 43">
            <a:extLst>
              <a:ext uri="{FF2B5EF4-FFF2-40B4-BE49-F238E27FC236}">
                <a16:creationId xmlns:a16="http://schemas.microsoft.com/office/drawing/2014/main" id="{954D6A36-389E-4457-B2B1-5CE5306B80CD}"/>
              </a:ext>
            </a:extLst>
          </p:cNvPr>
          <p:cNvGrpSpPr/>
          <p:nvPr/>
        </p:nvGrpSpPr>
        <p:grpSpPr>
          <a:xfrm>
            <a:off x="1497150" y="1584690"/>
            <a:ext cx="1468800" cy="484920"/>
            <a:chOff x="1497150" y="1584690"/>
            <a:chExt cx="1468800" cy="484920"/>
          </a:xfrm>
        </p:grpSpPr>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266801A4-3AA5-4156-8C0C-70F2F85082BB}"/>
                    </a:ext>
                  </a:extLst>
                </p14:cNvPr>
                <p14:cNvContentPartPr/>
                <p14:nvPr/>
              </p14:nvContentPartPr>
              <p14:xfrm>
                <a:off x="1497150" y="1853610"/>
                <a:ext cx="61920" cy="45360"/>
              </p14:xfrm>
            </p:contentPart>
          </mc:Choice>
          <mc:Fallback xmlns="">
            <p:pic>
              <p:nvPicPr>
                <p:cNvPr id="18" name="墨迹 17">
                  <a:extLst>
                    <a:ext uri="{FF2B5EF4-FFF2-40B4-BE49-F238E27FC236}">
                      <a16:creationId xmlns:a16="http://schemas.microsoft.com/office/drawing/2014/main" id="{266801A4-3AA5-4156-8C0C-70F2F85082BB}"/>
                    </a:ext>
                  </a:extLst>
                </p:cNvPr>
                <p:cNvPicPr/>
                <p:nvPr/>
              </p:nvPicPr>
              <p:blipFill>
                <a:blip r:embed="rId36"/>
                <a:stretch>
                  <a:fillRect/>
                </a:stretch>
              </p:blipFill>
              <p:spPr>
                <a:xfrm>
                  <a:off x="1479510" y="1835970"/>
                  <a:ext cx="975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D0060785-8AD2-49EF-9E4B-C030A781F21A}"/>
                    </a:ext>
                  </a:extLst>
                </p14:cNvPr>
                <p14:cNvContentPartPr/>
                <p14:nvPr/>
              </p14:nvContentPartPr>
              <p14:xfrm>
                <a:off x="1580670" y="1587210"/>
                <a:ext cx="109080" cy="281880"/>
              </p14:xfrm>
            </p:contentPart>
          </mc:Choice>
          <mc:Fallback xmlns="">
            <p:pic>
              <p:nvPicPr>
                <p:cNvPr id="20" name="墨迹 19">
                  <a:extLst>
                    <a:ext uri="{FF2B5EF4-FFF2-40B4-BE49-F238E27FC236}">
                      <a16:creationId xmlns:a16="http://schemas.microsoft.com/office/drawing/2014/main" id="{D0060785-8AD2-49EF-9E4B-C030A781F21A}"/>
                    </a:ext>
                  </a:extLst>
                </p:cNvPr>
                <p:cNvPicPr/>
                <p:nvPr/>
              </p:nvPicPr>
              <p:blipFill>
                <a:blip r:embed="rId38"/>
                <a:stretch>
                  <a:fillRect/>
                </a:stretch>
              </p:blipFill>
              <p:spPr>
                <a:xfrm>
                  <a:off x="1562670" y="1569210"/>
                  <a:ext cx="14472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墨迹 20">
                  <a:extLst>
                    <a:ext uri="{FF2B5EF4-FFF2-40B4-BE49-F238E27FC236}">
                      <a16:creationId xmlns:a16="http://schemas.microsoft.com/office/drawing/2014/main" id="{65EE76C3-E978-43CD-9789-5B685B31A66B}"/>
                    </a:ext>
                  </a:extLst>
                </p14:cNvPr>
                <p14:cNvContentPartPr/>
                <p14:nvPr/>
              </p14:nvContentPartPr>
              <p14:xfrm>
                <a:off x="1674630" y="1703490"/>
                <a:ext cx="56520" cy="16200"/>
              </p14:xfrm>
            </p:contentPart>
          </mc:Choice>
          <mc:Fallback xmlns="">
            <p:pic>
              <p:nvPicPr>
                <p:cNvPr id="21" name="墨迹 20">
                  <a:extLst>
                    <a:ext uri="{FF2B5EF4-FFF2-40B4-BE49-F238E27FC236}">
                      <a16:creationId xmlns:a16="http://schemas.microsoft.com/office/drawing/2014/main" id="{65EE76C3-E978-43CD-9789-5B685B31A66B}"/>
                    </a:ext>
                  </a:extLst>
                </p:cNvPr>
                <p:cNvPicPr/>
                <p:nvPr/>
              </p:nvPicPr>
              <p:blipFill>
                <a:blip r:embed="rId40"/>
                <a:stretch>
                  <a:fillRect/>
                </a:stretch>
              </p:blipFill>
              <p:spPr>
                <a:xfrm>
                  <a:off x="1656630" y="1685850"/>
                  <a:ext cx="921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墨迹 21">
                  <a:extLst>
                    <a:ext uri="{FF2B5EF4-FFF2-40B4-BE49-F238E27FC236}">
                      <a16:creationId xmlns:a16="http://schemas.microsoft.com/office/drawing/2014/main" id="{B1A3480B-35AB-4329-8B89-D43AAB10FFC3}"/>
                    </a:ext>
                  </a:extLst>
                </p14:cNvPr>
                <p14:cNvContentPartPr/>
                <p14:nvPr/>
              </p14:nvContentPartPr>
              <p14:xfrm>
                <a:off x="1601190" y="1792770"/>
                <a:ext cx="149400" cy="140400"/>
              </p14:xfrm>
            </p:contentPart>
          </mc:Choice>
          <mc:Fallback xmlns="">
            <p:pic>
              <p:nvPicPr>
                <p:cNvPr id="22" name="墨迹 21">
                  <a:extLst>
                    <a:ext uri="{FF2B5EF4-FFF2-40B4-BE49-F238E27FC236}">
                      <a16:creationId xmlns:a16="http://schemas.microsoft.com/office/drawing/2014/main" id="{B1A3480B-35AB-4329-8B89-D43AAB10FFC3}"/>
                    </a:ext>
                  </a:extLst>
                </p:cNvPr>
                <p:cNvPicPr/>
                <p:nvPr/>
              </p:nvPicPr>
              <p:blipFill>
                <a:blip r:embed="rId42"/>
                <a:stretch>
                  <a:fillRect/>
                </a:stretch>
              </p:blipFill>
              <p:spPr>
                <a:xfrm>
                  <a:off x="1583550" y="1775130"/>
                  <a:ext cx="1850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墨迹 22">
                  <a:extLst>
                    <a:ext uri="{FF2B5EF4-FFF2-40B4-BE49-F238E27FC236}">
                      <a16:creationId xmlns:a16="http://schemas.microsoft.com/office/drawing/2014/main" id="{8B4AD200-35F2-4DBA-A60F-419A37F18872}"/>
                    </a:ext>
                  </a:extLst>
                </p14:cNvPr>
                <p14:cNvContentPartPr/>
                <p14:nvPr/>
              </p14:nvContentPartPr>
              <p14:xfrm>
                <a:off x="1677870" y="1859010"/>
                <a:ext cx="91800" cy="198720"/>
              </p14:xfrm>
            </p:contentPart>
          </mc:Choice>
          <mc:Fallback xmlns="">
            <p:pic>
              <p:nvPicPr>
                <p:cNvPr id="23" name="墨迹 22">
                  <a:extLst>
                    <a:ext uri="{FF2B5EF4-FFF2-40B4-BE49-F238E27FC236}">
                      <a16:creationId xmlns:a16="http://schemas.microsoft.com/office/drawing/2014/main" id="{8B4AD200-35F2-4DBA-A60F-419A37F18872}"/>
                    </a:ext>
                  </a:extLst>
                </p:cNvPr>
                <p:cNvPicPr/>
                <p:nvPr/>
              </p:nvPicPr>
              <p:blipFill>
                <a:blip r:embed="rId44"/>
                <a:stretch>
                  <a:fillRect/>
                </a:stretch>
              </p:blipFill>
              <p:spPr>
                <a:xfrm>
                  <a:off x="1660230" y="1841370"/>
                  <a:ext cx="1274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墨迹 23">
                  <a:extLst>
                    <a:ext uri="{FF2B5EF4-FFF2-40B4-BE49-F238E27FC236}">
                      <a16:creationId xmlns:a16="http://schemas.microsoft.com/office/drawing/2014/main" id="{DDC22390-A6A5-4F08-8229-E00D6412F923}"/>
                    </a:ext>
                  </a:extLst>
                </p14:cNvPr>
                <p14:cNvContentPartPr/>
                <p14:nvPr/>
              </p14:nvContentPartPr>
              <p14:xfrm>
                <a:off x="1866150" y="1632210"/>
                <a:ext cx="129960" cy="150840"/>
              </p14:xfrm>
            </p:contentPart>
          </mc:Choice>
          <mc:Fallback xmlns="">
            <p:pic>
              <p:nvPicPr>
                <p:cNvPr id="24" name="墨迹 23">
                  <a:extLst>
                    <a:ext uri="{FF2B5EF4-FFF2-40B4-BE49-F238E27FC236}">
                      <a16:creationId xmlns:a16="http://schemas.microsoft.com/office/drawing/2014/main" id="{DDC22390-A6A5-4F08-8229-E00D6412F923}"/>
                    </a:ext>
                  </a:extLst>
                </p:cNvPr>
                <p:cNvPicPr/>
                <p:nvPr/>
              </p:nvPicPr>
              <p:blipFill>
                <a:blip r:embed="rId46"/>
                <a:stretch>
                  <a:fillRect/>
                </a:stretch>
              </p:blipFill>
              <p:spPr>
                <a:xfrm>
                  <a:off x="1848150" y="1614570"/>
                  <a:ext cx="1656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墨迹 24">
                  <a:extLst>
                    <a:ext uri="{FF2B5EF4-FFF2-40B4-BE49-F238E27FC236}">
                      <a16:creationId xmlns:a16="http://schemas.microsoft.com/office/drawing/2014/main" id="{AF6F5FC3-4A71-4FF8-BEA4-03825086496E}"/>
                    </a:ext>
                  </a:extLst>
                </p14:cNvPr>
                <p14:cNvContentPartPr/>
                <p14:nvPr/>
              </p14:nvContentPartPr>
              <p14:xfrm>
                <a:off x="1867950" y="1750290"/>
                <a:ext cx="95400" cy="16920"/>
              </p14:xfrm>
            </p:contentPart>
          </mc:Choice>
          <mc:Fallback xmlns="">
            <p:pic>
              <p:nvPicPr>
                <p:cNvPr id="25" name="墨迹 24">
                  <a:extLst>
                    <a:ext uri="{FF2B5EF4-FFF2-40B4-BE49-F238E27FC236}">
                      <a16:creationId xmlns:a16="http://schemas.microsoft.com/office/drawing/2014/main" id="{AF6F5FC3-4A71-4FF8-BEA4-03825086496E}"/>
                    </a:ext>
                  </a:extLst>
                </p:cNvPr>
                <p:cNvPicPr/>
                <p:nvPr/>
              </p:nvPicPr>
              <p:blipFill>
                <a:blip r:embed="rId48"/>
                <a:stretch>
                  <a:fillRect/>
                </a:stretch>
              </p:blipFill>
              <p:spPr>
                <a:xfrm>
                  <a:off x="1849950" y="1732650"/>
                  <a:ext cx="1310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墨迹 25">
                  <a:extLst>
                    <a:ext uri="{FF2B5EF4-FFF2-40B4-BE49-F238E27FC236}">
                      <a16:creationId xmlns:a16="http://schemas.microsoft.com/office/drawing/2014/main" id="{4465A300-2A9E-4F0E-9A8D-037B5F5C5081}"/>
                    </a:ext>
                  </a:extLst>
                </p14:cNvPr>
                <p14:cNvContentPartPr/>
                <p14:nvPr/>
              </p14:nvContentPartPr>
              <p14:xfrm>
                <a:off x="1876230" y="1827690"/>
                <a:ext cx="86760" cy="12600"/>
              </p14:xfrm>
            </p:contentPart>
          </mc:Choice>
          <mc:Fallback xmlns="">
            <p:pic>
              <p:nvPicPr>
                <p:cNvPr id="26" name="墨迹 25">
                  <a:extLst>
                    <a:ext uri="{FF2B5EF4-FFF2-40B4-BE49-F238E27FC236}">
                      <a16:creationId xmlns:a16="http://schemas.microsoft.com/office/drawing/2014/main" id="{4465A300-2A9E-4F0E-9A8D-037B5F5C5081}"/>
                    </a:ext>
                  </a:extLst>
                </p:cNvPr>
                <p:cNvPicPr/>
                <p:nvPr/>
              </p:nvPicPr>
              <p:blipFill>
                <a:blip r:embed="rId50"/>
                <a:stretch>
                  <a:fillRect/>
                </a:stretch>
              </p:blipFill>
              <p:spPr>
                <a:xfrm>
                  <a:off x="1858230" y="1810050"/>
                  <a:ext cx="1224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墨迹 26">
                  <a:extLst>
                    <a:ext uri="{FF2B5EF4-FFF2-40B4-BE49-F238E27FC236}">
                      <a16:creationId xmlns:a16="http://schemas.microsoft.com/office/drawing/2014/main" id="{E55536D0-DFC2-4AEC-A78E-26758914FCDE}"/>
                    </a:ext>
                  </a:extLst>
                </p14:cNvPr>
                <p14:cNvContentPartPr/>
                <p14:nvPr/>
              </p14:nvContentPartPr>
              <p14:xfrm>
                <a:off x="1833750" y="1790610"/>
                <a:ext cx="215640" cy="261360"/>
              </p14:xfrm>
            </p:contentPart>
          </mc:Choice>
          <mc:Fallback xmlns="">
            <p:pic>
              <p:nvPicPr>
                <p:cNvPr id="27" name="墨迹 26">
                  <a:extLst>
                    <a:ext uri="{FF2B5EF4-FFF2-40B4-BE49-F238E27FC236}">
                      <a16:creationId xmlns:a16="http://schemas.microsoft.com/office/drawing/2014/main" id="{E55536D0-DFC2-4AEC-A78E-26758914FCDE}"/>
                    </a:ext>
                  </a:extLst>
                </p:cNvPr>
                <p:cNvPicPr/>
                <p:nvPr/>
              </p:nvPicPr>
              <p:blipFill>
                <a:blip r:embed="rId52"/>
                <a:stretch>
                  <a:fillRect/>
                </a:stretch>
              </p:blipFill>
              <p:spPr>
                <a:xfrm>
                  <a:off x="1815750" y="1772610"/>
                  <a:ext cx="2512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墨迹 27">
                  <a:extLst>
                    <a:ext uri="{FF2B5EF4-FFF2-40B4-BE49-F238E27FC236}">
                      <a16:creationId xmlns:a16="http://schemas.microsoft.com/office/drawing/2014/main" id="{AF2A50A7-5447-4409-89D4-0DF1234DDC89}"/>
                    </a:ext>
                  </a:extLst>
                </p14:cNvPr>
                <p14:cNvContentPartPr/>
                <p14:nvPr/>
              </p14:nvContentPartPr>
              <p14:xfrm>
                <a:off x="2111670" y="1648050"/>
                <a:ext cx="22680" cy="22680"/>
              </p14:xfrm>
            </p:contentPart>
          </mc:Choice>
          <mc:Fallback xmlns="">
            <p:pic>
              <p:nvPicPr>
                <p:cNvPr id="28" name="墨迹 27">
                  <a:extLst>
                    <a:ext uri="{FF2B5EF4-FFF2-40B4-BE49-F238E27FC236}">
                      <a16:creationId xmlns:a16="http://schemas.microsoft.com/office/drawing/2014/main" id="{AF2A50A7-5447-4409-89D4-0DF1234DDC89}"/>
                    </a:ext>
                  </a:extLst>
                </p:cNvPr>
                <p:cNvPicPr/>
                <p:nvPr/>
              </p:nvPicPr>
              <p:blipFill>
                <a:blip r:embed="rId54"/>
                <a:stretch>
                  <a:fillRect/>
                </a:stretch>
              </p:blipFill>
              <p:spPr>
                <a:xfrm>
                  <a:off x="2093670" y="1630050"/>
                  <a:ext cx="583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墨迹 28">
                  <a:extLst>
                    <a:ext uri="{FF2B5EF4-FFF2-40B4-BE49-F238E27FC236}">
                      <a16:creationId xmlns:a16="http://schemas.microsoft.com/office/drawing/2014/main" id="{A5F3CF3F-F703-4AAF-AC28-5E736EA49A4E}"/>
                    </a:ext>
                  </a:extLst>
                </p14:cNvPr>
                <p14:cNvContentPartPr/>
                <p14:nvPr/>
              </p14:nvContentPartPr>
              <p14:xfrm>
                <a:off x="2067750" y="1682250"/>
                <a:ext cx="51120" cy="129240"/>
              </p14:xfrm>
            </p:contentPart>
          </mc:Choice>
          <mc:Fallback xmlns="">
            <p:pic>
              <p:nvPicPr>
                <p:cNvPr id="29" name="墨迹 28">
                  <a:extLst>
                    <a:ext uri="{FF2B5EF4-FFF2-40B4-BE49-F238E27FC236}">
                      <a16:creationId xmlns:a16="http://schemas.microsoft.com/office/drawing/2014/main" id="{A5F3CF3F-F703-4AAF-AC28-5E736EA49A4E}"/>
                    </a:ext>
                  </a:extLst>
                </p:cNvPr>
                <p:cNvPicPr/>
                <p:nvPr/>
              </p:nvPicPr>
              <p:blipFill>
                <a:blip r:embed="rId56"/>
                <a:stretch>
                  <a:fillRect/>
                </a:stretch>
              </p:blipFill>
              <p:spPr>
                <a:xfrm>
                  <a:off x="2050110" y="1664610"/>
                  <a:ext cx="867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墨迹 29">
                  <a:extLst>
                    <a:ext uri="{FF2B5EF4-FFF2-40B4-BE49-F238E27FC236}">
                      <a16:creationId xmlns:a16="http://schemas.microsoft.com/office/drawing/2014/main" id="{C2466FC3-FE81-4778-BB35-6D464EDBF748}"/>
                    </a:ext>
                  </a:extLst>
                </p14:cNvPr>
                <p14:cNvContentPartPr/>
                <p14:nvPr/>
              </p14:nvContentPartPr>
              <p14:xfrm>
                <a:off x="2201310" y="1584690"/>
                <a:ext cx="76680" cy="207360"/>
              </p14:xfrm>
            </p:contentPart>
          </mc:Choice>
          <mc:Fallback xmlns="">
            <p:pic>
              <p:nvPicPr>
                <p:cNvPr id="30" name="墨迹 29">
                  <a:extLst>
                    <a:ext uri="{FF2B5EF4-FFF2-40B4-BE49-F238E27FC236}">
                      <a16:creationId xmlns:a16="http://schemas.microsoft.com/office/drawing/2014/main" id="{C2466FC3-FE81-4778-BB35-6D464EDBF748}"/>
                    </a:ext>
                  </a:extLst>
                </p:cNvPr>
                <p:cNvPicPr/>
                <p:nvPr/>
              </p:nvPicPr>
              <p:blipFill>
                <a:blip r:embed="rId58"/>
                <a:stretch>
                  <a:fillRect/>
                </a:stretch>
              </p:blipFill>
              <p:spPr>
                <a:xfrm>
                  <a:off x="2183670" y="1567050"/>
                  <a:ext cx="1123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墨迹 30">
                  <a:extLst>
                    <a:ext uri="{FF2B5EF4-FFF2-40B4-BE49-F238E27FC236}">
                      <a16:creationId xmlns:a16="http://schemas.microsoft.com/office/drawing/2014/main" id="{98595BA3-9D2D-4819-8C31-2C95F97BDAE5}"/>
                    </a:ext>
                  </a:extLst>
                </p14:cNvPr>
                <p14:cNvContentPartPr/>
                <p14:nvPr/>
              </p14:nvContentPartPr>
              <p14:xfrm>
                <a:off x="2172870" y="1640490"/>
                <a:ext cx="217440" cy="154080"/>
              </p14:xfrm>
            </p:contentPart>
          </mc:Choice>
          <mc:Fallback xmlns="">
            <p:pic>
              <p:nvPicPr>
                <p:cNvPr id="31" name="墨迹 30">
                  <a:extLst>
                    <a:ext uri="{FF2B5EF4-FFF2-40B4-BE49-F238E27FC236}">
                      <a16:creationId xmlns:a16="http://schemas.microsoft.com/office/drawing/2014/main" id="{98595BA3-9D2D-4819-8C31-2C95F97BDAE5}"/>
                    </a:ext>
                  </a:extLst>
                </p:cNvPr>
                <p:cNvPicPr/>
                <p:nvPr/>
              </p:nvPicPr>
              <p:blipFill>
                <a:blip r:embed="rId60"/>
                <a:stretch>
                  <a:fillRect/>
                </a:stretch>
              </p:blipFill>
              <p:spPr>
                <a:xfrm>
                  <a:off x="2155230" y="1622490"/>
                  <a:ext cx="2530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墨迹 31">
                  <a:extLst>
                    <a:ext uri="{FF2B5EF4-FFF2-40B4-BE49-F238E27FC236}">
                      <a16:creationId xmlns:a16="http://schemas.microsoft.com/office/drawing/2014/main" id="{C2C6CC34-7B16-47B6-9E4A-E8E4FA2F6F60}"/>
                    </a:ext>
                  </a:extLst>
                </p14:cNvPr>
                <p14:cNvContentPartPr/>
                <p14:nvPr/>
              </p14:nvContentPartPr>
              <p14:xfrm>
                <a:off x="2078910" y="1886730"/>
                <a:ext cx="201240" cy="64800"/>
              </p14:xfrm>
            </p:contentPart>
          </mc:Choice>
          <mc:Fallback xmlns="">
            <p:pic>
              <p:nvPicPr>
                <p:cNvPr id="32" name="墨迹 31">
                  <a:extLst>
                    <a:ext uri="{FF2B5EF4-FFF2-40B4-BE49-F238E27FC236}">
                      <a16:creationId xmlns:a16="http://schemas.microsoft.com/office/drawing/2014/main" id="{C2C6CC34-7B16-47B6-9E4A-E8E4FA2F6F60}"/>
                    </a:ext>
                  </a:extLst>
                </p:cNvPr>
                <p:cNvPicPr/>
                <p:nvPr/>
              </p:nvPicPr>
              <p:blipFill>
                <a:blip r:embed="rId62"/>
                <a:stretch>
                  <a:fillRect/>
                </a:stretch>
              </p:blipFill>
              <p:spPr>
                <a:xfrm>
                  <a:off x="2061270" y="1869090"/>
                  <a:ext cx="2368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墨迹 32">
                  <a:extLst>
                    <a:ext uri="{FF2B5EF4-FFF2-40B4-BE49-F238E27FC236}">
                      <a16:creationId xmlns:a16="http://schemas.microsoft.com/office/drawing/2014/main" id="{7E4F6F00-6A79-4DDD-A792-AF86F07FDC5A}"/>
                    </a:ext>
                  </a:extLst>
                </p14:cNvPr>
                <p14:cNvContentPartPr/>
                <p14:nvPr/>
              </p14:nvContentPartPr>
              <p14:xfrm>
                <a:off x="2202030" y="1848570"/>
                <a:ext cx="34200" cy="196560"/>
              </p14:xfrm>
            </p:contentPart>
          </mc:Choice>
          <mc:Fallback xmlns="">
            <p:pic>
              <p:nvPicPr>
                <p:cNvPr id="33" name="墨迹 32">
                  <a:extLst>
                    <a:ext uri="{FF2B5EF4-FFF2-40B4-BE49-F238E27FC236}">
                      <a16:creationId xmlns:a16="http://schemas.microsoft.com/office/drawing/2014/main" id="{7E4F6F00-6A79-4DDD-A792-AF86F07FDC5A}"/>
                    </a:ext>
                  </a:extLst>
                </p:cNvPr>
                <p:cNvPicPr/>
                <p:nvPr/>
              </p:nvPicPr>
              <p:blipFill>
                <a:blip r:embed="rId64"/>
                <a:stretch>
                  <a:fillRect/>
                </a:stretch>
              </p:blipFill>
              <p:spPr>
                <a:xfrm>
                  <a:off x="2184030" y="1830570"/>
                  <a:ext cx="698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墨迹 33">
                  <a:extLst>
                    <a:ext uri="{FF2B5EF4-FFF2-40B4-BE49-F238E27FC236}">
                      <a16:creationId xmlns:a16="http://schemas.microsoft.com/office/drawing/2014/main" id="{520A435F-9C99-44B1-A166-AD2FE106C560}"/>
                    </a:ext>
                  </a:extLst>
                </p14:cNvPr>
                <p14:cNvContentPartPr/>
                <p14:nvPr/>
              </p14:nvContentPartPr>
              <p14:xfrm>
                <a:off x="2102670" y="1913010"/>
                <a:ext cx="232200" cy="156600"/>
              </p14:xfrm>
            </p:contentPart>
          </mc:Choice>
          <mc:Fallback xmlns="">
            <p:pic>
              <p:nvPicPr>
                <p:cNvPr id="34" name="墨迹 33">
                  <a:extLst>
                    <a:ext uri="{FF2B5EF4-FFF2-40B4-BE49-F238E27FC236}">
                      <a16:creationId xmlns:a16="http://schemas.microsoft.com/office/drawing/2014/main" id="{520A435F-9C99-44B1-A166-AD2FE106C560}"/>
                    </a:ext>
                  </a:extLst>
                </p:cNvPr>
                <p:cNvPicPr/>
                <p:nvPr/>
              </p:nvPicPr>
              <p:blipFill>
                <a:blip r:embed="rId66"/>
                <a:stretch>
                  <a:fillRect/>
                </a:stretch>
              </p:blipFill>
              <p:spPr>
                <a:xfrm>
                  <a:off x="2084670" y="1895010"/>
                  <a:ext cx="2678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墨迹 34">
                  <a:extLst>
                    <a:ext uri="{FF2B5EF4-FFF2-40B4-BE49-F238E27FC236}">
                      <a16:creationId xmlns:a16="http://schemas.microsoft.com/office/drawing/2014/main" id="{5114CBAD-8AF0-4FCC-921D-C7CD3E292C98}"/>
                    </a:ext>
                  </a:extLst>
                </p14:cNvPr>
                <p14:cNvContentPartPr/>
                <p14:nvPr/>
              </p14:nvContentPartPr>
              <p14:xfrm>
                <a:off x="2409750" y="1635090"/>
                <a:ext cx="118440" cy="290160"/>
              </p14:xfrm>
            </p:contentPart>
          </mc:Choice>
          <mc:Fallback xmlns="">
            <p:pic>
              <p:nvPicPr>
                <p:cNvPr id="35" name="墨迹 34">
                  <a:extLst>
                    <a:ext uri="{FF2B5EF4-FFF2-40B4-BE49-F238E27FC236}">
                      <a16:creationId xmlns:a16="http://schemas.microsoft.com/office/drawing/2014/main" id="{5114CBAD-8AF0-4FCC-921D-C7CD3E292C98}"/>
                    </a:ext>
                  </a:extLst>
                </p:cNvPr>
                <p:cNvPicPr/>
                <p:nvPr/>
              </p:nvPicPr>
              <p:blipFill>
                <a:blip r:embed="rId68"/>
                <a:stretch>
                  <a:fillRect/>
                </a:stretch>
              </p:blipFill>
              <p:spPr>
                <a:xfrm>
                  <a:off x="2391750" y="1617090"/>
                  <a:ext cx="15408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6" name="墨迹 35">
                  <a:extLst>
                    <a:ext uri="{FF2B5EF4-FFF2-40B4-BE49-F238E27FC236}">
                      <a16:creationId xmlns:a16="http://schemas.microsoft.com/office/drawing/2014/main" id="{A10C5EC3-872E-48C0-9F18-013B237496E0}"/>
                    </a:ext>
                  </a:extLst>
                </p14:cNvPr>
                <p14:cNvContentPartPr/>
                <p14:nvPr/>
              </p14:nvContentPartPr>
              <p14:xfrm>
                <a:off x="2378070" y="1993290"/>
                <a:ext cx="142920" cy="63720"/>
              </p14:xfrm>
            </p:contentPart>
          </mc:Choice>
          <mc:Fallback xmlns="">
            <p:pic>
              <p:nvPicPr>
                <p:cNvPr id="36" name="墨迹 35">
                  <a:extLst>
                    <a:ext uri="{FF2B5EF4-FFF2-40B4-BE49-F238E27FC236}">
                      <a16:creationId xmlns:a16="http://schemas.microsoft.com/office/drawing/2014/main" id="{A10C5EC3-872E-48C0-9F18-013B237496E0}"/>
                    </a:ext>
                  </a:extLst>
                </p:cNvPr>
                <p:cNvPicPr/>
                <p:nvPr/>
              </p:nvPicPr>
              <p:blipFill>
                <a:blip r:embed="rId70"/>
                <a:stretch>
                  <a:fillRect/>
                </a:stretch>
              </p:blipFill>
              <p:spPr>
                <a:xfrm>
                  <a:off x="2360430" y="1975650"/>
                  <a:ext cx="1785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7" name="墨迹 36">
                  <a:extLst>
                    <a:ext uri="{FF2B5EF4-FFF2-40B4-BE49-F238E27FC236}">
                      <a16:creationId xmlns:a16="http://schemas.microsoft.com/office/drawing/2014/main" id="{CA4C58DA-567E-4EE3-BC3E-CE321962BAA6}"/>
                    </a:ext>
                  </a:extLst>
                </p14:cNvPr>
                <p14:cNvContentPartPr/>
                <p14:nvPr/>
              </p14:nvContentPartPr>
              <p14:xfrm>
                <a:off x="2538990" y="1739130"/>
                <a:ext cx="100800" cy="55440"/>
              </p14:xfrm>
            </p:contentPart>
          </mc:Choice>
          <mc:Fallback xmlns="">
            <p:pic>
              <p:nvPicPr>
                <p:cNvPr id="37" name="墨迹 36">
                  <a:extLst>
                    <a:ext uri="{FF2B5EF4-FFF2-40B4-BE49-F238E27FC236}">
                      <a16:creationId xmlns:a16="http://schemas.microsoft.com/office/drawing/2014/main" id="{CA4C58DA-567E-4EE3-BC3E-CE321962BAA6}"/>
                    </a:ext>
                  </a:extLst>
                </p:cNvPr>
                <p:cNvPicPr/>
                <p:nvPr/>
              </p:nvPicPr>
              <p:blipFill>
                <a:blip r:embed="rId72"/>
                <a:stretch>
                  <a:fillRect/>
                </a:stretch>
              </p:blipFill>
              <p:spPr>
                <a:xfrm>
                  <a:off x="2520990" y="1721130"/>
                  <a:ext cx="1364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墨迹 37">
                  <a:extLst>
                    <a:ext uri="{FF2B5EF4-FFF2-40B4-BE49-F238E27FC236}">
                      <a16:creationId xmlns:a16="http://schemas.microsoft.com/office/drawing/2014/main" id="{0DC34BDF-8FD9-4C4B-B390-5A8DEFC40590}"/>
                    </a:ext>
                  </a:extLst>
                </p14:cNvPr>
                <p14:cNvContentPartPr/>
                <p14:nvPr/>
              </p14:nvContentPartPr>
              <p14:xfrm>
                <a:off x="2553750" y="1677930"/>
                <a:ext cx="101160" cy="167400"/>
              </p14:xfrm>
            </p:contentPart>
          </mc:Choice>
          <mc:Fallback xmlns="">
            <p:pic>
              <p:nvPicPr>
                <p:cNvPr id="38" name="墨迹 37">
                  <a:extLst>
                    <a:ext uri="{FF2B5EF4-FFF2-40B4-BE49-F238E27FC236}">
                      <a16:creationId xmlns:a16="http://schemas.microsoft.com/office/drawing/2014/main" id="{0DC34BDF-8FD9-4C4B-B390-5A8DEFC40590}"/>
                    </a:ext>
                  </a:extLst>
                </p:cNvPr>
                <p:cNvPicPr/>
                <p:nvPr/>
              </p:nvPicPr>
              <p:blipFill>
                <a:blip r:embed="rId74"/>
                <a:stretch>
                  <a:fillRect/>
                </a:stretch>
              </p:blipFill>
              <p:spPr>
                <a:xfrm>
                  <a:off x="2535750" y="1659930"/>
                  <a:ext cx="1368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9" name="墨迹 38">
                  <a:extLst>
                    <a:ext uri="{FF2B5EF4-FFF2-40B4-BE49-F238E27FC236}">
                      <a16:creationId xmlns:a16="http://schemas.microsoft.com/office/drawing/2014/main" id="{DF00022E-653E-4A25-872A-6E1EC5555824}"/>
                    </a:ext>
                  </a:extLst>
                </p14:cNvPr>
                <p14:cNvContentPartPr/>
                <p14:nvPr/>
              </p14:nvContentPartPr>
              <p14:xfrm>
                <a:off x="2563110" y="1904010"/>
                <a:ext cx="96840" cy="137880"/>
              </p14:xfrm>
            </p:contentPart>
          </mc:Choice>
          <mc:Fallback xmlns="">
            <p:pic>
              <p:nvPicPr>
                <p:cNvPr id="39" name="墨迹 38">
                  <a:extLst>
                    <a:ext uri="{FF2B5EF4-FFF2-40B4-BE49-F238E27FC236}">
                      <a16:creationId xmlns:a16="http://schemas.microsoft.com/office/drawing/2014/main" id="{DF00022E-653E-4A25-872A-6E1EC5555824}"/>
                    </a:ext>
                  </a:extLst>
                </p:cNvPr>
                <p:cNvPicPr/>
                <p:nvPr/>
              </p:nvPicPr>
              <p:blipFill>
                <a:blip r:embed="rId76"/>
                <a:stretch>
                  <a:fillRect/>
                </a:stretch>
              </p:blipFill>
              <p:spPr>
                <a:xfrm>
                  <a:off x="2545470" y="1886370"/>
                  <a:ext cx="132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0" name="墨迹 39">
                  <a:extLst>
                    <a:ext uri="{FF2B5EF4-FFF2-40B4-BE49-F238E27FC236}">
                      <a16:creationId xmlns:a16="http://schemas.microsoft.com/office/drawing/2014/main" id="{39FB590D-3F7E-4003-938B-7106AD7DF6A5}"/>
                    </a:ext>
                  </a:extLst>
                </p14:cNvPr>
                <p14:cNvContentPartPr/>
                <p14:nvPr/>
              </p14:nvContentPartPr>
              <p14:xfrm>
                <a:off x="2628990" y="1653450"/>
                <a:ext cx="223920" cy="265320"/>
              </p14:xfrm>
            </p:contentPart>
          </mc:Choice>
          <mc:Fallback xmlns="">
            <p:pic>
              <p:nvPicPr>
                <p:cNvPr id="40" name="墨迹 39">
                  <a:extLst>
                    <a:ext uri="{FF2B5EF4-FFF2-40B4-BE49-F238E27FC236}">
                      <a16:creationId xmlns:a16="http://schemas.microsoft.com/office/drawing/2014/main" id="{39FB590D-3F7E-4003-938B-7106AD7DF6A5}"/>
                    </a:ext>
                  </a:extLst>
                </p:cNvPr>
                <p:cNvPicPr/>
                <p:nvPr/>
              </p:nvPicPr>
              <p:blipFill>
                <a:blip r:embed="rId78"/>
                <a:stretch>
                  <a:fillRect/>
                </a:stretch>
              </p:blipFill>
              <p:spPr>
                <a:xfrm>
                  <a:off x="2610990" y="1635450"/>
                  <a:ext cx="2595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1" name="墨迹 40">
                  <a:extLst>
                    <a:ext uri="{FF2B5EF4-FFF2-40B4-BE49-F238E27FC236}">
                      <a16:creationId xmlns:a16="http://schemas.microsoft.com/office/drawing/2014/main" id="{BD106C7F-CD08-4A62-B087-DD43603253AD}"/>
                    </a:ext>
                  </a:extLst>
                </p14:cNvPr>
                <p14:cNvContentPartPr/>
                <p14:nvPr/>
              </p14:nvContentPartPr>
              <p14:xfrm>
                <a:off x="2822310" y="1743090"/>
                <a:ext cx="115560" cy="33480"/>
              </p14:xfrm>
            </p:contentPart>
          </mc:Choice>
          <mc:Fallback xmlns="">
            <p:pic>
              <p:nvPicPr>
                <p:cNvPr id="41" name="墨迹 40">
                  <a:extLst>
                    <a:ext uri="{FF2B5EF4-FFF2-40B4-BE49-F238E27FC236}">
                      <a16:creationId xmlns:a16="http://schemas.microsoft.com/office/drawing/2014/main" id="{BD106C7F-CD08-4A62-B087-DD43603253AD}"/>
                    </a:ext>
                  </a:extLst>
                </p:cNvPr>
                <p:cNvPicPr/>
                <p:nvPr/>
              </p:nvPicPr>
              <p:blipFill>
                <a:blip r:embed="rId80"/>
                <a:stretch>
                  <a:fillRect/>
                </a:stretch>
              </p:blipFill>
              <p:spPr>
                <a:xfrm>
                  <a:off x="2804310" y="1725450"/>
                  <a:ext cx="1512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2" name="墨迹 41">
                  <a:extLst>
                    <a:ext uri="{FF2B5EF4-FFF2-40B4-BE49-F238E27FC236}">
                      <a16:creationId xmlns:a16="http://schemas.microsoft.com/office/drawing/2014/main" id="{37746A12-C201-4941-8F5C-FD5C44F6D19A}"/>
                    </a:ext>
                  </a:extLst>
                </p14:cNvPr>
                <p14:cNvContentPartPr/>
                <p14:nvPr/>
              </p14:nvContentPartPr>
              <p14:xfrm>
                <a:off x="2764350" y="1850370"/>
                <a:ext cx="143280" cy="20880"/>
              </p14:xfrm>
            </p:contentPart>
          </mc:Choice>
          <mc:Fallback xmlns="">
            <p:pic>
              <p:nvPicPr>
                <p:cNvPr id="42" name="墨迹 41">
                  <a:extLst>
                    <a:ext uri="{FF2B5EF4-FFF2-40B4-BE49-F238E27FC236}">
                      <a16:creationId xmlns:a16="http://schemas.microsoft.com/office/drawing/2014/main" id="{37746A12-C201-4941-8F5C-FD5C44F6D19A}"/>
                    </a:ext>
                  </a:extLst>
                </p:cNvPr>
                <p:cNvPicPr/>
                <p:nvPr/>
              </p:nvPicPr>
              <p:blipFill>
                <a:blip r:embed="rId82"/>
                <a:stretch>
                  <a:fillRect/>
                </a:stretch>
              </p:blipFill>
              <p:spPr>
                <a:xfrm>
                  <a:off x="2746350" y="1832370"/>
                  <a:ext cx="1789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3" name="墨迹 42">
                  <a:extLst>
                    <a:ext uri="{FF2B5EF4-FFF2-40B4-BE49-F238E27FC236}">
                      <a16:creationId xmlns:a16="http://schemas.microsoft.com/office/drawing/2014/main" id="{B6654182-0D05-463B-8781-D652E2B2BFDF}"/>
                    </a:ext>
                  </a:extLst>
                </p14:cNvPr>
                <p14:cNvContentPartPr/>
                <p14:nvPr/>
              </p14:nvContentPartPr>
              <p14:xfrm>
                <a:off x="2749950" y="1950810"/>
                <a:ext cx="216000" cy="99000"/>
              </p14:xfrm>
            </p:contentPart>
          </mc:Choice>
          <mc:Fallback xmlns="">
            <p:pic>
              <p:nvPicPr>
                <p:cNvPr id="43" name="墨迹 42">
                  <a:extLst>
                    <a:ext uri="{FF2B5EF4-FFF2-40B4-BE49-F238E27FC236}">
                      <a16:creationId xmlns:a16="http://schemas.microsoft.com/office/drawing/2014/main" id="{B6654182-0D05-463B-8781-D652E2B2BFDF}"/>
                    </a:ext>
                  </a:extLst>
                </p:cNvPr>
                <p:cNvPicPr/>
                <p:nvPr/>
              </p:nvPicPr>
              <p:blipFill>
                <a:blip r:embed="rId84"/>
                <a:stretch>
                  <a:fillRect/>
                </a:stretch>
              </p:blipFill>
              <p:spPr>
                <a:xfrm>
                  <a:off x="2732310" y="1932810"/>
                  <a:ext cx="251640" cy="1346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p:nvPr/>
        </p:nvSpPr>
        <p:spPr>
          <a:xfrm>
            <a:off x="2338388" y="260350"/>
            <a:ext cx="3887788"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50000"/>
              </a:spcBef>
              <a:buClrTx/>
              <a:buNone/>
            </a:pPr>
            <a:r>
              <a:rPr lang="en-US" altLang="zh-TW" b="1" strike="noStrike" noProof="1">
                <a:solidFill>
                  <a:schemeClr val="accent1"/>
                </a:solidFill>
                <a:latin typeface="Arial" panose="020B0604020202020204" pitchFamily="34" charset="0"/>
                <a:ea typeface="+mn-ea"/>
                <a:cs typeface="+mn-cs"/>
              </a:rPr>
              <a:t>Negative Staining</a:t>
            </a:r>
          </a:p>
        </p:txBody>
      </p:sp>
      <p:pic>
        <p:nvPicPr>
          <p:cNvPr id="89090" name="Picture 3" descr="MediaObjects/978-1-59259-584-6_35_Fig1_HTML.jpg"/>
          <p:cNvPicPr>
            <a:picLocks noChangeAspect="1"/>
          </p:cNvPicPr>
          <p:nvPr/>
        </p:nvPicPr>
        <p:blipFill>
          <a:blip r:embed="rId2"/>
          <a:srcRect l="5199" t="3030" r="2905" b="52495"/>
          <a:stretch>
            <a:fillRect/>
          </a:stretch>
        </p:blipFill>
        <p:spPr>
          <a:xfrm>
            <a:off x="395288" y="1484313"/>
            <a:ext cx="3887787" cy="3227387"/>
          </a:xfrm>
          <a:prstGeom prst="rect">
            <a:avLst/>
          </a:prstGeom>
          <a:noFill/>
          <a:ln w="9525">
            <a:noFill/>
          </a:ln>
        </p:spPr>
      </p:pic>
      <p:pic>
        <p:nvPicPr>
          <p:cNvPr id="89091" name="Picture 4" descr="MediaObjects/978-1-59259-584-6_35_Fig1_HTML.jpg"/>
          <p:cNvPicPr>
            <a:picLocks noChangeAspect="1"/>
          </p:cNvPicPr>
          <p:nvPr/>
        </p:nvPicPr>
        <p:blipFill>
          <a:blip r:embed="rId2"/>
          <a:srcRect l="5199" t="54568" r="4625" b="2986"/>
          <a:stretch>
            <a:fillRect/>
          </a:stretch>
        </p:blipFill>
        <p:spPr>
          <a:xfrm>
            <a:off x="4643438" y="1484313"/>
            <a:ext cx="4032250" cy="3255962"/>
          </a:xfrm>
          <a:prstGeom prst="rect">
            <a:avLst/>
          </a:prstGeom>
          <a:noFill/>
          <a:ln w="9525">
            <a:noFill/>
          </a:ln>
        </p:spPr>
      </p:pic>
      <p:sp>
        <p:nvSpPr>
          <p:cNvPr id="55301" name="Rectangle 5"/>
          <p:cNvSpPr/>
          <p:nvPr/>
        </p:nvSpPr>
        <p:spPr>
          <a:xfrm>
            <a:off x="4859338" y="4868863"/>
            <a:ext cx="3370263" cy="701675"/>
          </a:xfrm>
          <a:prstGeom prst="rect">
            <a:avLst/>
          </a:prstGeom>
          <a:noFill/>
          <a:ln w="0" cap="rnd" cmpd="sng">
            <a:solidFill>
              <a:srgbClr val="FF3300"/>
            </a:solidFill>
            <a:prstDash val="sysDot"/>
            <a:miter/>
            <a:headEnd type="none" w="med" len="med"/>
            <a:tailEnd type="none" w="med" len="med"/>
          </a:ln>
        </p:spPr>
        <p:txBody>
          <a:bodyPr wrap="none" lIns="90000" tIns="46800" rIns="90000" bIns="46800" anchor="ct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CN" sz="2000" strike="noStrike" noProof="1">
                <a:solidFill>
                  <a:schemeClr val="tx1"/>
                </a:solidFill>
                <a:latin typeface="+mn-lt"/>
                <a:ea typeface="华文隶书" pitchFamily="2" charset="-122"/>
                <a:cs typeface="+mn-cs"/>
              </a:rPr>
              <a:t>Staining with colloidal </a:t>
            </a:r>
            <a:endParaRPr lang="en-US" altLang="zh-CN" sz="2000" strike="noStrike" noProof="1">
              <a:solidFill>
                <a:schemeClr val="tx1"/>
              </a:solidFill>
              <a:ea typeface="华文隶书" pitchFamily="2" charset="-122"/>
            </a:endParaRPr>
          </a:p>
          <a:p>
            <a:pPr marL="0" lvl="0" indent="0" eaLnBrk="1" fontAlgn="base" hangingPunct="1">
              <a:spcBef>
                <a:spcPct val="0"/>
              </a:spcBef>
              <a:buClrTx/>
              <a:buNone/>
            </a:pPr>
            <a:r>
              <a:rPr lang="en-US" altLang="zh-CN" sz="2000" strike="noStrike" noProof="1">
                <a:solidFill>
                  <a:schemeClr val="tx1"/>
                </a:solidFill>
                <a:latin typeface="+mn-lt"/>
                <a:ea typeface="华文隶书" pitchFamily="2" charset="-122"/>
                <a:cs typeface="+mn-cs"/>
              </a:rPr>
              <a:t>Coomassie brilliant blue G-250</a:t>
            </a:r>
          </a:p>
        </p:txBody>
      </p:sp>
      <p:sp>
        <p:nvSpPr>
          <p:cNvPr id="55302" name="Rectangle 6"/>
          <p:cNvSpPr/>
          <p:nvPr/>
        </p:nvSpPr>
        <p:spPr>
          <a:xfrm>
            <a:off x="323850" y="4941888"/>
            <a:ext cx="4060825" cy="457200"/>
          </a:xfrm>
          <a:prstGeom prst="rect">
            <a:avLst/>
          </a:prstGeom>
          <a:noFill/>
          <a:ln w="0" cap="rnd" cmpd="sng">
            <a:solidFill>
              <a:srgbClr val="FF3300"/>
            </a:solidFill>
            <a:prstDash val="sysDot"/>
            <a:miter/>
            <a:headEnd type="none" w="med" len="med"/>
            <a:tailEnd type="none" w="med" len="med"/>
          </a:ln>
        </p:spPr>
        <p:txBody>
          <a:bodyPr lIns="90000" tIns="46800" rIns="90000" bIns="46800">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CN" sz="2000" strike="noStrike" noProof="1">
                <a:solidFill>
                  <a:schemeClr val="tx1"/>
                </a:solidFill>
                <a:latin typeface="+mn-lt"/>
                <a:ea typeface="华文隶书" pitchFamily="2" charset="-122"/>
                <a:cs typeface="+mn-cs"/>
              </a:rPr>
              <a:t>Negative staining with imidazole-zinc</a:t>
            </a:r>
            <a:r>
              <a:rPr lang="en-US" altLang="zh-CN" sz="2400" strike="noStrike" noProof="1">
                <a:solidFill>
                  <a:schemeClr val="tx1"/>
                </a:solidFill>
                <a:latin typeface="+mn-lt"/>
                <a:ea typeface="华文隶书" pitchFamily="2" charset="-122"/>
                <a:cs typeface="+mn-cs"/>
              </a:rPr>
              <a:t> </a:t>
            </a:r>
          </a:p>
        </p:txBody>
      </p:sp>
      <p:grpSp>
        <p:nvGrpSpPr>
          <p:cNvPr id="17" name="组合 16">
            <a:extLst>
              <a:ext uri="{FF2B5EF4-FFF2-40B4-BE49-F238E27FC236}">
                <a16:creationId xmlns:a16="http://schemas.microsoft.com/office/drawing/2014/main" id="{2CB480B0-DF8A-41D2-95A6-48E955C116C7}"/>
              </a:ext>
            </a:extLst>
          </p:cNvPr>
          <p:cNvGrpSpPr/>
          <p:nvPr/>
        </p:nvGrpSpPr>
        <p:grpSpPr>
          <a:xfrm>
            <a:off x="2861910" y="5349570"/>
            <a:ext cx="928080" cy="501840"/>
            <a:chOff x="2861910" y="5349570"/>
            <a:chExt cx="928080" cy="50184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53C7DBE8-C77D-482A-AAF8-CA81DAEEB3F6}"/>
                    </a:ext>
                  </a:extLst>
                </p14:cNvPr>
                <p14:cNvContentPartPr/>
                <p14:nvPr/>
              </p14:nvContentPartPr>
              <p14:xfrm>
                <a:off x="2861910" y="5491050"/>
                <a:ext cx="50760" cy="117360"/>
              </p14:xfrm>
            </p:contentPart>
          </mc:Choice>
          <mc:Fallback xmlns="">
            <p:pic>
              <p:nvPicPr>
                <p:cNvPr id="2" name="墨迹 1">
                  <a:extLst>
                    <a:ext uri="{FF2B5EF4-FFF2-40B4-BE49-F238E27FC236}">
                      <a16:creationId xmlns:a16="http://schemas.microsoft.com/office/drawing/2014/main" id="{53C7DBE8-C77D-482A-AAF8-CA81DAEEB3F6}"/>
                    </a:ext>
                  </a:extLst>
                </p:cNvPr>
                <p:cNvPicPr/>
                <p:nvPr/>
              </p:nvPicPr>
              <p:blipFill>
                <a:blip r:embed="rId4"/>
                <a:stretch>
                  <a:fillRect/>
                </a:stretch>
              </p:blipFill>
              <p:spPr>
                <a:xfrm>
                  <a:off x="2843910" y="5473050"/>
                  <a:ext cx="864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0A087A78-DFCE-477B-90E6-35CBFE115BDE}"/>
                    </a:ext>
                  </a:extLst>
                </p14:cNvPr>
                <p14:cNvContentPartPr/>
                <p14:nvPr/>
              </p14:nvContentPartPr>
              <p14:xfrm>
                <a:off x="2908350" y="5482770"/>
                <a:ext cx="124560" cy="150840"/>
              </p14:xfrm>
            </p:contentPart>
          </mc:Choice>
          <mc:Fallback xmlns="">
            <p:pic>
              <p:nvPicPr>
                <p:cNvPr id="3" name="墨迹 2">
                  <a:extLst>
                    <a:ext uri="{FF2B5EF4-FFF2-40B4-BE49-F238E27FC236}">
                      <a16:creationId xmlns:a16="http://schemas.microsoft.com/office/drawing/2014/main" id="{0A087A78-DFCE-477B-90E6-35CBFE115BDE}"/>
                    </a:ext>
                  </a:extLst>
                </p:cNvPr>
                <p:cNvPicPr/>
                <p:nvPr/>
              </p:nvPicPr>
              <p:blipFill>
                <a:blip r:embed="rId6"/>
                <a:stretch>
                  <a:fillRect/>
                </a:stretch>
              </p:blipFill>
              <p:spPr>
                <a:xfrm>
                  <a:off x="2890710" y="5464770"/>
                  <a:ext cx="1602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A6D434D6-5674-4813-9924-DC62AA23DDE2}"/>
                    </a:ext>
                  </a:extLst>
                </p14:cNvPr>
                <p14:cNvContentPartPr/>
                <p14:nvPr/>
              </p14:nvContentPartPr>
              <p14:xfrm>
                <a:off x="3094110" y="5464770"/>
                <a:ext cx="53640" cy="15120"/>
              </p14:xfrm>
            </p:contentPart>
          </mc:Choice>
          <mc:Fallback xmlns="">
            <p:pic>
              <p:nvPicPr>
                <p:cNvPr id="4" name="墨迹 3">
                  <a:extLst>
                    <a:ext uri="{FF2B5EF4-FFF2-40B4-BE49-F238E27FC236}">
                      <a16:creationId xmlns:a16="http://schemas.microsoft.com/office/drawing/2014/main" id="{A6D434D6-5674-4813-9924-DC62AA23DDE2}"/>
                    </a:ext>
                  </a:extLst>
                </p:cNvPr>
                <p:cNvPicPr/>
                <p:nvPr/>
              </p:nvPicPr>
              <p:blipFill>
                <a:blip r:embed="rId8"/>
                <a:stretch>
                  <a:fillRect/>
                </a:stretch>
              </p:blipFill>
              <p:spPr>
                <a:xfrm>
                  <a:off x="3076470" y="5447130"/>
                  <a:ext cx="892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6DACA54B-862E-4062-964B-EA6F1EC8FD14}"/>
                    </a:ext>
                  </a:extLst>
                </p14:cNvPr>
                <p14:cNvContentPartPr/>
                <p14:nvPr/>
              </p14:nvContentPartPr>
              <p14:xfrm>
                <a:off x="3059910" y="5405010"/>
                <a:ext cx="189720" cy="197280"/>
              </p14:xfrm>
            </p:contentPart>
          </mc:Choice>
          <mc:Fallback xmlns="">
            <p:pic>
              <p:nvPicPr>
                <p:cNvPr id="5" name="墨迹 4">
                  <a:extLst>
                    <a:ext uri="{FF2B5EF4-FFF2-40B4-BE49-F238E27FC236}">
                      <a16:creationId xmlns:a16="http://schemas.microsoft.com/office/drawing/2014/main" id="{6DACA54B-862E-4062-964B-EA6F1EC8FD14}"/>
                    </a:ext>
                  </a:extLst>
                </p:cNvPr>
                <p:cNvPicPr/>
                <p:nvPr/>
              </p:nvPicPr>
              <p:blipFill>
                <a:blip r:embed="rId10"/>
                <a:stretch>
                  <a:fillRect/>
                </a:stretch>
              </p:blipFill>
              <p:spPr>
                <a:xfrm>
                  <a:off x="3041910" y="5387370"/>
                  <a:ext cx="2253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64003EB3-3B4E-4868-A2BB-7D91B27609AF}"/>
                    </a:ext>
                  </a:extLst>
                </p14:cNvPr>
                <p14:cNvContentPartPr/>
                <p14:nvPr/>
              </p14:nvContentPartPr>
              <p14:xfrm>
                <a:off x="3156750" y="5370810"/>
                <a:ext cx="42480" cy="480600"/>
              </p14:xfrm>
            </p:contentPart>
          </mc:Choice>
          <mc:Fallback xmlns="">
            <p:pic>
              <p:nvPicPr>
                <p:cNvPr id="6" name="墨迹 5">
                  <a:extLst>
                    <a:ext uri="{FF2B5EF4-FFF2-40B4-BE49-F238E27FC236}">
                      <a16:creationId xmlns:a16="http://schemas.microsoft.com/office/drawing/2014/main" id="{64003EB3-3B4E-4868-A2BB-7D91B27609AF}"/>
                    </a:ext>
                  </a:extLst>
                </p:cNvPr>
                <p:cNvPicPr/>
                <p:nvPr/>
              </p:nvPicPr>
              <p:blipFill>
                <a:blip r:embed="rId12"/>
                <a:stretch>
                  <a:fillRect/>
                </a:stretch>
              </p:blipFill>
              <p:spPr>
                <a:xfrm>
                  <a:off x="3139110" y="5352810"/>
                  <a:ext cx="7812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55FE5CB9-4A07-4758-A147-1064E55E9BE4}"/>
                    </a:ext>
                  </a:extLst>
                </p14:cNvPr>
                <p14:cNvContentPartPr/>
                <p14:nvPr/>
              </p14:nvContentPartPr>
              <p14:xfrm>
                <a:off x="3057390" y="5572770"/>
                <a:ext cx="97560" cy="199440"/>
              </p14:xfrm>
            </p:contentPart>
          </mc:Choice>
          <mc:Fallback xmlns="">
            <p:pic>
              <p:nvPicPr>
                <p:cNvPr id="7" name="墨迹 6">
                  <a:extLst>
                    <a:ext uri="{FF2B5EF4-FFF2-40B4-BE49-F238E27FC236}">
                      <a16:creationId xmlns:a16="http://schemas.microsoft.com/office/drawing/2014/main" id="{55FE5CB9-4A07-4758-A147-1064E55E9BE4}"/>
                    </a:ext>
                  </a:extLst>
                </p:cNvPr>
                <p:cNvPicPr/>
                <p:nvPr/>
              </p:nvPicPr>
              <p:blipFill>
                <a:blip r:embed="rId14"/>
                <a:stretch>
                  <a:fillRect/>
                </a:stretch>
              </p:blipFill>
              <p:spPr>
                <a:xfrm>
                  <a:off x="3039390" y="5555130"/>
                  <a:ext cx="1332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3891B4B2-9A88-4856-B34E-3ED676F78668}"/>
                    </a:ext>
                  </a:extLst>
                </p14:cNvPr>
                <p14:cNvContentPartPr/>
                <p14:nvPr/>
              </p14:nvContentPartPr>
              <p14:xfrm>
                <a:off x="3136230" y="5610210"/>
                <a:ext cx="115200" cy="144000"/>
              </p14:xfrm>
            </p:contentPart>
          </mc:Choice>
          <mc:Fallback xmlns="">
            <p:pic>
              <p:nvPicPr>
                <p:cNvPr id="8" name="墨迹 7">
                  <a:extLst>
                    <a:ext uri="{FF2B5EF4-FFF2-40B4-BE49-F238E27FC236}">
                      <a16:creationId xmlns:a16="http://schemas.microsoft.com/office/drawing/2014/main" id="{3891B4B2-9A88-4856-B34E-3ED676F78668}"/>
                    </a:ext>
                  </a:extLst>
                </p:cNvPr>
                <p:cNvPicPr/>
                <p:nvPr/>
              </p:nvPicPr>
              <p:blipFill>
                <a:blip r:embed="rId16"/>
                <a:stretch>
                  <a:fillRect/>
                </a:stretch>
              </p:blipFill>
              <p:spPr>
                <a:xfrm>
                  <a:off x="3118230" y="5592570"/>
                  <a:ext cx="1508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C664A6CB-FE15-4219-9D05-5942EFCE0B6F}"/>
                    </a:ext>
                  </a:extLst>
                </p14:cNvPr>
                <p14:cNvContentPartPr/>
                <p14:nvPr/>
              </p14:nvContentPartPr>
              <p14:xfrm>
                <a:off x="3260070" y="5500410"/>
                <a:ext cx="125640" cy="133200"/>
              </p14:xfrm>
            </p:contentPart>
          </mc:Choice>
          <mc:Fallback xmlns="">
            <p:pic>
              <p:nvPicPr>
                <p:cNvPr id="9" name="墨迹 8">
                  <a:extLst>
                    <a:ext uri="{FF2B5EF4-FFF2-40B4-BE49-F238E27FC236}">
                      <a16:creationId xmlns:a16="http://schemas.microsoft.com/office/drawing/2014/main" id="{C664A6CB-FE15-4219-9D05-5942EFCE0B6F}"/>
                    </a:ext>
                  </a:extLst>
                </p:cNvPr>
                <p:cNvPicPr/>
                <p:nvPr/>
              </p:nvPicPr>
              <p:blipFill>
                <a:blip r:embed="rId18"/>
                <a:stretch>
                  <a:fillRect/>
                </a:stretch>
              </p:blipFill>
              <p:spPr>
                <a:xfrm>
                  <a:off x="3242070" y="5482410"/>
                  <a:ext cx="1612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30F8CF38-9C17-449F-AC67-F9625447D702}"/>
                    </a:ext>
                  </a:extLst>
                </p14:cNvPr>
                <p14:cNvContentPartPr/>
                <p14:nvPr/>
              </p14:nvContentPartPr>
              <p14:xfrm>
                <a:off x="3382830" y="5349570"/>
                <a:ext cx="196200" cy="138600"/>
              </p14:xfrm>
            </p:contentPart>
          </mc:Choice>
          <mc:Fallback xmlns="">
            <p:pic>
              <p:nvPicPr>
                <p:cNvPr id="10" name="墨迹 9">
                  <a:extLst>
                    <a:ext uri="{FF2B5EF4-FFF2-40B4-BE49-F238E27FC236}">
                      <a16:creationId xmlns:a16="http://schemas.microsoft.com/office/drawing/2014/main" id="{30F8CF38-9C17-449F-AC67-F9625447D702}"/>
                    </a:ext>
                  </a:extLst>
                </p:cNvPr>
                <p:cNvPicPr/>
                <p:nvPr/>
              </p:nvPicPr>
              <p:blipFill>
                <a:blip r:embed="rId20"/>
                <a:stretch>
                  <a:fillRect/>
                </a:stretch>
              </p:blipFill>
              <p:spPr>
                <a:xfrm>
                  <a:off x="3364830" y="5331930"/>
                  <a:ext cx="2318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D8F86612-33DE-413D-A9EC-C4BF8BF87F16}"/>
                    </a:ext>
                  </a:extLst>
                </p14:cNvPr>
                <p14:cNvContentPartPr/>
                <p14:nvPr/>
              </p14:nvContentPartPr>
              <p14:xfrm>
                <a:off x="3403710" y="5496090"/>
                <a:ext cx="86760" cy="348840"/>
              </p14:xfrm>
            </p:contentPart>
          </mc:Choice>
          <mc:Fallback xmlns="">
            <p:pic>
              <p:nvPicPr>
                <p:cNvPr id="11" name="墨迹 10">
                  <a:extLst>
                    <a:ext uri="{FF2B5EF4-FFF2-40B4-BE49-F238E27FC236}">
                      <a16:creationId xmlns:a16="http://schemas.microsoft.com/office/drawing/2014/main" id="{D8F86612-33DE-413D-A9EC-C4BF8BF87F16}"/>
                    </a:ext>
                  </a:extLst>
                </p:cNvPr>
                <p:cNvPicPr/>
                <p:nvPr/>
              </p:nvPicPr>
              <p:blipFill>
                <a:blip r:embed="rId22"/>
                <a:stretch>
                  <a:fillRect/>
                </a:stretch>
              </p:blipFill>
              <p:spPr>
                <a:xfrm>
                  <a:off x="3386070" y="5478450"/>
                  <a:ext cx="12240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C8D72C6F-1547-492B-A272-477D3AB8FDD7}"/>
                    </a:ext>
                  </a:extLst>
                </p14:cNvPr>
                <p14:cNvContentPartPr/>
                <p14:nvPr/>
              </p14:nvContentPartPr>
              <p14:xfrm>
                <a:off x="3523230" y="5538930"/>
                <a:ext cx="30960" cy="88560"/>
              </p14:xfrm>
            </p:contentPart>
          </mc:Choice>
          <mc:Fallback xmlns="">
            <p:pic>
              <p:nvPicPr>
                <p:cNvPr id="12" name="墨迹 11">
                  <a:extLst>
                    <a:ext uri="{FF2B5EF4-FFF2-40B4-BE49-F238E27FC236}">
                      <a16:creationId xmlns:a16="http://schemas.microsoft.com/office/drawing/2014/main" id="{C8D72C6F-1547-492B-A272-477D3AB8FDD7}"/>
                    </a:ext>
                  </a:extLst>
                </p:cNvPr>
                <p:cNvPicPr/>
                <p:nvPr/>
              </p:nvPicPr>
              <p:blipFill>
                <a:blip r:embed="rId24"/>
                <a:stretch>
                  <a:fillRect/>
                </a:stretch>
              </p:blipFill>
              <p:spPr>
                <a:xfrm>
                  <a:off x="3505590" y="5520930"/>
                  <a:ext cx="666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B23A5927-3403-4835-93D5-F27BC15C25F0}"/>
                    </a:ext>
                  </a:extLst>
                </p14:cNvPr>
                <p14:cNvContentPartPr/>
                <p14:nvPr/>
              </p14:nvContentPartPr>
              <p14:xfrm>
                <a:off x="3567150" y="5548290"/>
                <a:ext cx="23400" cy="78480"/>
              </p14:xfrm>
            </p:contentPart>
          </mc:Choice>
          <mc:Fallback xmlns="">
            <p:pic>
              <p:nvPicPr>
                <p:cNvPr id="13" name="墨迹 12">
                  <a:extLst>
                    <a:ext uri="{FF2B5EF4-FFF2-40B4-BE49-F238E27FC236}">
                      <a16:creationId xmlns:a16="http://schemas.microsoft.com/office/drawing/2014/main" id="{B23A5927-3403-4835-93D5-F27BC15C25F0}"/>
                    </a:ext>
                  </a:extLst>
                </p:cNvPr>
                <p:cNvPicPr/>
                <p:nvPr/>
              </p:nvPicPr>
              <p:blipFill>
                <a:blip r:embed="rId26"/>
                <a:stretch>
                  <a:fillRect/>
                </a:stretch>
              </p:blipFill>
              <p:spPr>
                <a:xfrm>
                  <a:off x="3549150" y="5530290"/>
                  <a:ext cx="59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BE0115A9-A02A-409A-9821-6EB5859DEC27}"/>
                    </a:ext>
                  </a:extLst>
                </p14:cNvPr>
                <p14:cNvContentPartPr/>
                <p14:nvPr/>
              </p14:nvContentPartPr>
              <p14:xfrm>
                <a:off x="3549510" y="5490690"/>
                <a:ext cx="97920" cy="230040"/>
              </p14:xfrm>
            </p:contentPart>
          </mc:Choice>
          <mc:Fallback xmlns="">
            <p:pic>
              <p:nvPicPr>
                <p:cNvPr id="14" name="墨迹 13">
                  <a:extLst>
                    <a:ext uri="{FF2B5EF4-FFF2-40B4-BE49-F238E27FC236}">
                      <a16:creationId xmlns:a16="http://schemas.microsoft.com/office/drawing/2014/main" id="{BE0115A9-A02A-409A-9821-6EB5859DEC27}"/>
                    </a:ext>
                  </a:extLst>
                </p:cNvPr>
                <p:cNvPicPr/>
                <p:nvPr/>
              </p:nvPicPr>
              <p:blipFill>
                <a:blip r:embed="rId28"/>
                <a:stretch>
                  <a:fillRect/>
                </a:stretch>
              </p:blipFill>
              <p:spPr>
                <a:xfrm>
                  <a:off x="3531510" y="5472690"/>
                  <a:ext cx="1335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690C6662-8DB4-4963-AF14-E2682FADEC0A}"/>
                    </a:ext>
                  </a:extLst>
                </p14:cNvPr>
                <p14:cNvContentPartPr/>
                <p14:nvPr/>
              </p14:nvContentPartPr>
              <p14:xfrm>
                <a:off x="3576150" y="5509770"/>
                <a:ext cx="31680" cy="258840"/>
              </p14:xfrm>
            </p:contentPart>
          </mc:Choice>
          <mc:Fallback xmlns="">
            <p:pic>
              <p:nvPicPr>
                <p:cNvPr id="15" name="墨迹 14">
                  <a:extLst>
                    <a:ext uri="{FF2B5EF4-FFF2-40B4-BE49-F238E27FC236}">
                      <a16:creationId xmlns:a16="http://schemas.microsoft.com/office/drawing/2014/main" id="{690C6662-8DB4-4963-AF14-E2682FADEC0A}"/>
                    </a:ext>
                  </a:extLst>
                </p:cNvPr>
                <p:cNvPicPr/>
                <p:nvPr/>
              </p:nvPicPr>
              <p:blipFill>
                <a:blip r:embed="rId30"/>
                <a:stretch>
                  <a:fillRect/>
                </a:stretch>
              </p:blipFill>
              <p:spPr>
                <a:xfrm>
                  <a:off x="3558150" y="5491770"/>
                  <a:ext cx="673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6968CD6B-4EC6-421C-B0FD-82466515199A}"/>
                    </a:ext>
                  </a:extLst>
                </p14:cNvPr>
                <p14:cNvContentPartPr/>
                <p14:nvPr/>
              </p14:nvContentPartPr>
              <p14:xfrm>
                <a:off x="3476790" y="5747730"/>
                <a:ext cx="313200" cy="68040"/>
              </p14:xfrm>
            </p:contentPart>
          </mc:Choice>
          <mc:Fallback xmlns="">
            <p:pic>
              <p:nvPicPr>
                <p:cNvPr id="16" name="墨迹 15">
                  <a:extLst>
                    <a:ext uri="{FF2B5EF4-FFF2-40B4-BE49-F238E27FC236}">
                      <a16:creationId xmlns:a16="http://schemas.microsoft.com/office/drawing/2014/main" id="{6968CD6B-4EC6-421C-B0FD-82466515199A}"/>
                    </a:ext>
                  </a:extLst>
                </p:cNvPr>
                <p:cNvPicPr/>
                <p:nvPr/>
              </p:nvPicPr>
              <p:blipFill>
                <a:blip r:embed="rId32"/>
                <a:stretch>
                  <a:fillRect/>
                </a:stretch>
              </p:blipFill>
              <p:spPr>
                <a:xfrm>
                  <a:off x="3458790" y="5730090"/>
                  <a:ext cx="348840" cy="103680"/>
                </a:xfrm>
                <a:prstGeom prst="rect">
                  <a:avLst/>
                </a:prstGeom>
              </p:spPr>
            </p:pic>
          </mc:Fallback>
        </mc:AlternateContent>
      </p:grpSp>
      <p:grpSp>
        <p:nvGrpSpPr>
          <p:cNvPr id="31" name="组合 30">
            <a:extLst>
              <a:ext uri="{FF2B5EF4-FFF2-40B4-BE49-F238E27FC236}">
                <a16:creationId xmlns:a16="http://schemas.microsoft.com/office/drawing/2014/main" id="{5C59C107-36B0-46E1-934C-891198D2AA55}"/>
              </a:ext>
            </a:extLst>
          </p:cNvPr>
          <p:cNvGrpSpPr/>
          <p:nvPr/>
        </p:nvGrpSpPr>
        <p:grpSpPr>
          <a:xfrm>
            <a:off x="7357590" y="4780770"/>
            <a:ext cx="677880" cy="428760"/>
            <a:chOff x="7357590" y="4780770"/>
            <a:chExt cx="677880" cy="428760"/>
          </a:xfrm>
        </p:grpSpPr>
        <mc:AlternateContent xmlns:mc="http://schemas.openxmlformats.org/markup-compatibility/2006" xmlns:p14="http://schemas.microsoft.com/office/powerpoint/2010/main">
          <mc:Choice Requires="p14">
            <p:contentPart p14:bwMode="auto" r:id="rId33">
              <p14:nvContentPartPr>
                <p14:cNvPr id="18" name="墨迹 17">
                  <a:extLst>
                    <a:ext uri="{FF2B5EF4-FFF2-40B4-BE49-F238E27FC236}">
                      <a16:creationId xmlns:a16="http://schemas.microsoft.com/office/drawing/2014/main" id="{D2945848-33BA-4A4E-AC3E-B279FC0CC604}"/>
                    </a:ext>
                  </a:extLst>
                </p14:cNvPr>
                <p14:cNvContentPartPr/>
                <p14:nvPr/>
              </p14:nvContentPartPr>
              <p14:xfrm>
                <a:off x="7357590" y="4932330"/>
                <a:ext cx="21960" cy="165240"/>
              </p14:xfrm>
            </p:contentPart>
          </mc:Choice>
          <mc:Fallback xmlns="">
            <p:pic>
              <p:nvPicPr>
                <p:cNvPr id="18" name="墨迹 17">
                  <a:extLst>
                    <a:ext uri="{FF2B5EF4-FFF2-40B4-BE49-F238E27FC236}">
                      <a16:creationId xmlns:a16="http://schemas.microsoft.com/office/drawing/2014/main" id="{D2945848-33BA-4A4E-AC3E-B279FC0CC604}"/>
                    </a:ext>
                  </a:extLst>
                </p:cNvPr>
                <p:cNvPicPr/>
                <p:nvPr/>
              </p:nvPicPr>
              <p:blipFill>
                <a:blip r:embed="rId34"/>
                <a:stretch>
                  <a:fillRect/>
                </a:stretch>
              </p:blipFill>
              <p:spPr>
                <a:xfrm>
                  <a:off x="7339950" y="4914690"/>
                  <a:ext cx="576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墨迹 18">
                  <a:extLst>
                    <a:ext uri="{FF2B5EF4-FFF2-40B4-BE49-F238E27FC236}">
                      <a16:creationId xmlns:a16="http://schemas.microsoft.com/office/drawing/2014/main" id="{6C24D415-B81A-4528-9490-E045233893FC}"/>
                    </a:ext>
                  </a:extLst>
                </p14:cNvPr>
                <p14:cNvContentPartPr/>
                <p14:nvPr/>
              </p14:nvContentPartPr>
              <p14:xfrm>
                <a:off x="7408350" y="4821450"/>
                <a:ext cx="77040" cy="388080"/>
              </p14:xfrm>
            </p:contentPart>
          </mc:Choice>
          <mc:Fallback xmlns="">
            <p:pic>
              <p:nvPicPr>
                <p:cNvPr id="19" name="墨迹 18">
                  <a:extLst>
                    <a:ext uri="{FF2B5EF4-FFF2-40B4-BE49-F238E27FC236}">
                      <a16:creationId xmlns:a16="http://schemas.microsoft.com/office/drawing/2014/main" id="{6C24D415-B81A-4528-9490-E045233893FC}"/>
                    </a:ext>
                  </a:extLst>
                </p:cNvPr>
                <p:cNvPicPr/>
                <p:nvPr/>
              </p:nvPicPr>
              <p:blipFill>
                <a:blip r:embed="rId36"/>
                <a:stretch>
                  <a:fillRect/>
                </a:stretch>
              </p:blipFill>
              <p:spPr>
                <a:xfrm>
                  <a:off x="7390710" y="4803810"/>
                  <a:ext cx="11268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F23AAD89-121B-4F3F-81D9-FF35A2DFBEEF}"/>
                    </a:ext>
                  </a:extLst>
                </p14:cNvPr>
                <p14:cNvContentPartPr/>
                <p14:nvPr/>
              </p14:nvContentPartPr>
              <p14:xfrm>
                <a:off x="7384230" y="4967610"/>
                <a:ext cx="73800" cy="36360"/>
              </p14:xfrm>
            </p:contentPart>
          </mc:Choice>
          <mc:Fallback xmlns="">
            <p:pic>
              <p:nvPicPr>
                <p:cNvPr id="20" name="墨迹 19">
                  <a:extLst>
                    <a:ext uri="{FF2B5EF4-FFF2-40B4-BE49-F238E27FC236}">
                      <a16:creationId xmlns:a16="http://schemas.microsoft.com/office/drawing/2014/main" id="{F23AAD89-121B-4F3F-81D9-FF35A2DFBEEF}"/>
                    </a:ext>
                  </a:extLst>
                </p:cNvPr>
                <p:cNvPicPr/>
                <p:nvPr/>
              </p:nvPicPr>
              <p:blipFill>
                <a:blip r:embed="rId38"/>
                <a:stretch>
                  <a:fillRect/>
                </a:stretch>
              </p:blipFill>
              <p:spPr>
                <a:xfrm>
                  <a:off x="7366230" y="4949970"/>
                  <a:ext cx="1094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墨迹 20">
                  <a:extLst>
                    <a:ext uri="{FF2B5EF4-FFF2-40B4-BE49-F238E27FC236}">
                      <a16:creationId xmlns:a16="http://schemas.microsoft.com/office/drawing/2014/main" id="{50808B73-96D7-4A70-A55D-AD93F4835F51}"/>
                    </a:ext>
                  </a:extLst>
                </p14:cNvPr>
                <p14:cNvContentPartPr/>
                <p14:nvPr/>
              </p14:nvContentPartPr>
              <p14:xfrm>
                <a:off x="7394310" y="4798410"/>
                <a:ext cx="213120" cy="240480"/>
              </p14:xfrm>
            </p:contentPart>
          </mc:Choice>
          <mc:Fallback xmlns="">
            <p:pic>
              <p:nvPicPr>
                <p:cNvPr id="21" name="墨迹 20">
                  <a:extLst>
                    <a:ext uri="{FF2B5EF4-FFF2-40B4-BE49-F238E27FC236}">
                      <a16:creationId xmlns:a16="http://schemas.microsoft.com/office/drawing/2014/main" id="{50808B73-96D7-4A70-A55D-AD93F4835F51}"/>
                    </a:ext>
                  </a:extLst>
                </p:cNvPr>
                <p:cNvPicPr/>
                <p:nvPr/>
              </p:nvPicPr>
              <p:blipFill>
                <a:blip r:embed="rId40"/>
                <a:stretch>
                  <a:fillRect/>
                </a:stretch>
              </p:blipFill>
              <p:spPr>
                <a:xfrm>
                  <a:off x="7376310" y="4780770"/>
                  <a:ext cx="2487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墨迹 21">
                  <a:extLst>
                    <a:ext uri="{FF2B5EF4-FFF2-40B4-BE49-F238E27FC236}">
                      <a16:creationId xmlns:a16="http://schemas.microsoft.com/office/drawing/2014/main" id="{4D415A9C-D30E-4CFF-8611-D3BBEEED1725}"/>
                    </a:ext>
                  </a:extLst>
                </p14:cNvPr>
                <p14:cNvContentPartPr/>
                <p14:nvPr/>
              </p14:nvContentPartPr>
              <p14:xfrm>
                <a:off x="7517070" y="4906770"/>
                <a:ext cx="110160" cy="41040"/>
              </p14:xfrm>
            </p:contentPart>
          </mc:Choice>
          <mc:Fallback xmlns="">
            <p:pic>
              <p:nvPicPr>
                <p:cNvPr id="22" name="墨迹 21">
                  <a:extLst>
                    <a:ext uri="{FF2B5EF4-FFF2-40B4-BE49-F238E27FC236}">
                      <a16:creationId xmlns:a16="http://schemas.microsoft.com/office/drawing/2014/main" id="{4D415A9C-D30E-4CFF-8611-D3BBEEED1725}"/>
                    </a:ext>
                  </a:extLst>
                </p:cNvPr>
                <p:cNvPicPr/>
                <p:nvPr/>
              </p:nvPicPr>
              <p:blipFill>
                <a:blip r:embed="rId42"/>
                <a:stretch>
                  <a:fillRect/>
                </a:stretch>
              </p:blipFill>
              <p:spPr>
                <a:xfrm>
                  <a:off x="7499430" y="4889130"/>
                  <a:ext cx="1458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墨迹 22">
                  <a:extLst>
                    <a:ext uri="{FF2B5EF4-FFF2-40B4-BE49-F238E27FC236}">
                      <a16:creationId xmlns:a16="http://schemas.microsoft.com/office/drawing/2014/main" id="{DB677039-FAC9-4613-A802-B8236E2CB711}"/>
                    </a:ext>
                  </a:extLst>
                </p14:cNvPr>
                <p14:cNvContentPartPr/>
                <p14:nvPr/>
              </p14:nvContentPartPr>
              <p14:xfrm>
                <a:off x="7511670" y="4921530"/>
                <a:ext cx="153000" cy="140400"/>
              </p14:xfrm>
            </p:contentPart>
          </mc:Choice>
          <mc:Fallback xmlns="">
            <p:pic>
              <p:nvPicPr>
                <p:cNvPr id="23" name="墨迹 22">
                  <a:extLst>
                    <a:ext uri="{FF2B5EF4-FFF2-40B4-BE49-F238E27FC236}">
                      <a16:creationId xmlns:a16="http://schemas.microsoft.com/office/drawing/2014/main" id="{DB677039-FAC9-4613-A802-B8236E2CB711}"/>
                    </a:ext>
                  </a:extLst>
                </p:cNvPr>
                <p:cNvPicPr/>
                <p:nvPr/>
              </p:nvPicPr>
              <p:blipFill>
                <a:blip r:embed="rId44"/>
                <a:stretch>
                  <a:fillRect/>
                </a:stretch>
              </p:blipFill>
              <p:spPr>
                <a:xfrm>
                  <a:off x="7494030" y="4903890"/>
                  <a:ext cx="1886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墨迹 23">
                  <a:extLst>
                    <a:ext uri="{FF2B5EF4-FFF2-40B4-BE49-F238E27FC236}">
                      <a16:creationId xmlns:a16="http://schemas.microsoft.com/office/drawing/2014/main" id="{953F8058-FAFA-4E84-9FFE-36933E139BF9}"/>
                    </a:ext>
                  </a:extLst>
                </p14:cNvPr>
                <p14:cNvContentPartPr/>
                <p14:nvPr/>
              </p14:nvContentPartPr>
              <p14:xfrm>
                <a:off x="7573950" y="4982010"/>
                <a:ext cx="84960" cy="132840"/>
              </p14:xfrm>
            </p:contentPart>
          </mc:Choice>
          <mc:Fallback xmlns="">
            <p:pic>
              <p:nvPicPr>
                <p:cNvPr id="24" name="墨迹 23">
                  <a:extLst>
                    <a:ext uri="{FF2B5EF4-FFF2-40B4-BE49-F238E27FC236}">
                      <a16:creationId xmlns:a16="http://schemas.microsoft.com/office/drawing/2014/main" id="{953F8058-FAFA-4E84-9FFE-36933E139BF9}"/>
                    </a:ext>
                  </a:extLst>
                </p:cNvPr>
                <p:cNvPicPr/>
                <p:nvPr/>
              </p:nvPicPr>
              <p:blipFill>
                <a:blip r:embed="rId46"/>
                <a:stretch>
                  <a:fillRect/>
                </a:stretch>
              </p:blipFill>
              <p:spPr>
                <a:xfrm>
                  <a:off x="7555950" y="4964010"/>
                  <a:ext cx="1206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墨迹 24">
                  <a:extLst>
                    <a:ext uri="{FF2B5EF4-FFF2-40B4-BE49-F238E27FC236}">
                      <a16:creationId xmlns:a16="http://schemas.microsoft.com/office/drawing/2014/main" id="{125CF3E1-4292-4109-A0CD-795381A72C39}"/>
                    </a:ext>
                  </a:extLst>
                </p14:cNvPr>
                <p14:cNvContentPartPr/>
                <p14:nvPr/>
              </p14:nvContentPartPr>
              <p14:xfrm>
                <a:off x="7548390" y="5033850"/>
                <a:ext cx="208440" cy="146160"/>
              </p14:xfrm>
            </p:contentPart>
          </mc:Choice>
          <mc:Fallback xmlns="">
            <p:pic>
              <p:nvPicPr>
                <p:cNvPr id="25" name="墨迹 24">
                  <a:extLst>
                    <a:ext uri="{FF2B5EF4-FFF2-40B4-BE49-F238E27FC236}">
                      <a16:creationId xmlns:a16="http://schemas.microsoft.com/office/drawing/2014/main" id="{125CF3E1-4292-4109-A0CD-795381A72C39}"/>
                    </a:ext>
                  </a:extLst>
                </p:cNvPr>
                <p:cNvPicPr/>
                <p:nvPr/>
              </p:nvPicPr>
              <p:blipFill>
                <a:blip r:embed="rId48"/>
                <a:stretch>
                  <a:fillRect/>
                </a:stretch>
              </p:blipFill>
              <p:spPr>
                <a:xfrm>
                  <a:off x="7530750" y="5015850"/>
                  <a:ext cx="2440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墨迹 25">
                  <a:extLst>
                    <a:ext uri="{FF2B5EF4-FFF2-40B4-BE49-F238E27FC236}">
                      <a16:creationId xmlns:a16="http://schemas.microsoft.com/office/drawing/2014/main" id="{C228A493-4373-4926-8E06-849B18891C07}"/>
                    </a:ext>
                  </a:extLst>
                </p14:cNvPr>
                <p14:cNvContentPartPr/>
                <p14:nvPr/>
              </p14:nvContentPartPr>
              <p14:xfrm>
                <a:off x="7751790" y="4841610"/>
                <a:ext cx="80640" cy="205560"/>
              </p14:xfrm>
            </p:contentPart>
          </mc:Choice>
          <mc:Fallback xmlns="">
            <p:pic>
              <p:nvPicPr>
                <p:cNvPr id="26" name="墨迹 25">
                  <a:extLst>
                    <a:ext uri="{FF2B5EF4-FFF2-40B4-BE49-F238E27FC236}">
                      <a16:creationId xmlns:a16="http://schemas.microsoft.com/office/drawing/2014/main" id="{C228A493-4373-4926-8E06-849B18891C07}"/>
                    </a:ext>
                  </a:extLst>
                </p:cNvPr>
                <p:cNvPicPr/>
                <p:nvPr/>
              </p:nvPicPr>
              <p:blipFill>
                <a:blip r:embed="rId50"/>
                <a:stretch>
                  <a:fillRect/>
                </a:stretch>
              </p:blipFill>
              <p:spPr>
                <a:xfrm>
                  <a:off x="7734150" y="4823970"/>
                  <a:ext cx="1162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墨迹 26">
                  <a:extLst>
                    <a:ext uri="{FF2B5EF4-FFF2-40B4-BE49-F238E27FC236}">
                      <a16:creationId xmlns:a16="http://schemas.microsoft.com/office/drawing/2014/main" id="{C4703061-7CA3-4DBC-8CAC-E93A4E326AD7}"/>
                    </a:ext>
                  </a:extLst>
                </p14:cNvPr>
                <p14:cNvContentPartPr/>
                <p14:nvPr/>
              </p14:nvContentPartPr>
              <p14:xfrm>
                <a:off x="7787790" y="4834050"/>
                <a:ext cx="190080" cy="278640"/>
              </p14:xfrm>
            </p:contentPart>
          </mc:Choice>
          <mc:Fallback xmlns="">
            <p:pic>
              <p:nvPicPr>
                <p:cNvPr id="27" name="墨迹 26">
                  <a:extLst>
                    <a:ext uri="{FF2B5EF4-FFF2-40B4-BE49-F238E27FC236}">
                      <a16:creationId xmlns:a16="http://schemas.microsoft.com/office/drawing/2014/main" id="{C4703061-7CA3-4DBC-8CAC-E93A4E326AD7}"/>
                    </a:ext>
                  </a:extLst>
                </p:cNvPr>
                <p:cNvPicPr/>
                <p:nvPr/>
              </p:nvPicPr>
              <p:blipFill>
                <a:blip r:embed="rId52"/>
                <a:stretch>
                  <a:fillRect/>
                </a:stretch>
              </p:blipFill>
              <p:spPr>
                <a:xfrm>
                  <a:off x="7770150" y="4816410"/>
                  <a:ext cx="22572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墨迹 27">
                  <a:extLst>
                    <a:ext uri="{FF2B5EF4-FFF2-40B4-BE49-F238E27FC236}">
                      <a16:creationId xmlns:a16="http://schemas.microsoft.com/office/drawing/2014/main" id="{81DE8FF8-0939-4A3A-BFE7-861A54D7AF9C}"/>
                    </a:ext>
                  </a:extLst>
                </p14:cNvPr>
                <p14:cNvContentPartPr/>
                <p14:nvPr/>
              </p14:nvContentPartPr>
              <p14:xfrm>
                <a:off x="7905510" y="4780770"/>
                <a:ext cx="49320" cy="334440"/>
              </p14:xfrm>
            </p:contentPart>
          </mc:Choice>
          <mc:Fallback xmlns="">
            <p:pic>
              <p:nvPicPr>
                <p:cNvPr id="28" name="墨迹 27">
                  <a:extLst>
                    <a:ext uri="{FF2B5EF4-FFF2-40B4-BE49-F238E27FC236}">
                      <a16:creationId xmlns:a16="http://schemas.microsoft.com/office/drawing/2014/main" id="{81DE8FF8-0939-4A3A-BFE7-861A54D7AF9C}"/>
                    </a:ext>
                  </a:extLst>
                </p:cNvPr>
                <p:cNvPicPr/>
                <p:nvPr/>
              </p:nvPicPr>
              <p:blipFill>
                <a:blip r:embed="rId54"/>
                <a:stretch>
                  <a:fillRect/>
                </a:stretch>
              </p:blipFill>
              <p:spPr>
                <a:xfrm>
                  <a:off x="7887870" y="4763130"/>
                  <a:ext cx="8496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墨迹 28">
                  <a:extLst>
                    <a:ext uri="{FF2B5EF4-FFF2-40B4-BE49-F238E27FC236}">
                      <a16:creationId xmlns:a16="http://schemas.microsoft.com/office/drawing/2014/main" id="{10DCADFB-BA81-4F8A-A814-9EDA178FAD40}"/>
                    </a:ext>
                  </a:extLst>
                </p14:cNvPr>
                <p14:cNvContentPartPr/>
                <p14:nvPr/>
              </p14:nvContentPartPr>
              <p14:xfrm>
                <a:off x="7820550" y="4888410"/>
                <a:ext cx="98640" cy="190080"/>
              </p14:xfrm>
            </p:contentPart>
          </mc:Choice>
          <mc:Fallback xmlns="">
            <p:pic>
              <p:nvPicPr>
                <p:cNvPr id="29" name="墨迹 28">
                  <a:extLst>
                    <a:ext uri="{FF2B5EF4-FFF2-40B4-BE49-F238E27FC236}">
                      <a16:creationId xmlns:a16="http://schemas.microsoft.com/office/drawing/2014/main" id="{10DCADFB-BA81-4F8A-A814-9EDA178FAD40}"/>
                    </a:ext>
                  </a:extLst>
                </p:cNvPr>
                <p:cNvPicPr/>
                <p:nvPr/>
              </p:nvPicPr>
              <p:blipFill>
                <a:blip r:embed="rId56"/>
                <a:stretch>
                  <a:fillRect/>
                </a:stretch>
              </p:blipFill>
              <p:spPr>
                <a:xfrm>
                  <a:off x="7802550" y="4870770"/>
                  <a:ext cx="1342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墨迹 29">
                  <a:extLst>
                    <a:ext uri="{FF2B5EF4-FFF2-40B4-BE49-F238E27FC236}">
                      <a16:creationId xmlns:a16="http://schemas.microsoft.com/office/drawing/2014/main" id="{FB3FE6BC-C3B4-4297-B3DF-A0DEFD618883}"/>
                    </a:ext>
                  </a:extLst>
                </p14:cNvPr>
                <p14:cNvContentPartPr/>
                <p14:nvPr/>
              </p14:nvContentPartPr>
              <p14:xfrm>
                <a:off x="7853670" y="4938090"/>
                <a:ext cx="181800" cy="117360"/>
              </p14:xfrm>
            </p:contentPart>
          </mc:Choice>
          <mc:Fallback xmlns="">
            <p:pic>
              <p:nvPicPr>
                <p:cNvPr id="30" name="墨迹 29">
                  <a:extLst>
                    <a:ext uri="{FF2B5EF4-FFF2-40B4-BE49-F238E27FC236}">
                      <a16:creationId xmlns:a16="http://schemas.microsoft.com/office/drawing/2014/main" id="{FB3FE6BC-C3B4-4297-B3DF-A0DEFD618883}"/>
                    </a:ext>
                  </a:extLst>
                </p:cNvPr>
                <p:cNvPicPr/>
                <p:nvPr/>
              </p:nvPicPr>
              <p:blipFill>
                <a:blip r:embed="rId58"/>
                <a:stretch>
                  <a:fillRect/>
                </a:stretch>
              </p:blipFill>
              <p:spPr>
                <a:xfrm>
                  <a:off x="7835670" y="4920450"/>
                  <a:ext cx="217440" cy="1530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p:nvPr/>
        </p:nvSpPr>
        <p:spPr>
          <a:xfrm>
            <a:off x="1737360" y="405130"/>
            <a:ext cx="7258050" cy="5835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b="1" strike="noStrike" noProof="1">
                <a:latin typeface="+mn-lt"/>
                <a:ea typeface="PMingLiU" pitchFamily="18" charset="-120"/>
                <a:cs typeface="+mn-cs"/>
              </a:rPr>
              <a:t>Imidazole-Zinc Negative Staining Reagent</a:t>
            </a:r>
          </a:p>
        </p:txBody>
      </p:sp>
      <p:sp>
        <p:nvSpPr>
          <p:cNvPr id="56323" name="Text Box 3"/>
          <p:cNvSpPr txBox="1"/>
          <p:nvPr/>
        </p:nvSpPr>
        <p:spPr>
          <a:xfrm>
            <a:off x="2411413" y="1773238"/>
            <a:ext cx="39560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latin typeface="+mn-lt"/>
                <a:ea typeface="PMingLiU" pitchFamily="18" charset="-120"/>
                <a:cs typeface="+mn-cs"/>
              </a:rPr>
              <a:t>Gel with 1% sodium carbonate</a:t>
            </a:r>
            <a:endParaRPr lang="en-US" altLang="zh-TW" sz="2400" strike="noStrike" noProof="1">
              <a:ea typeface="PMingLiU" pitchFamily="18" charset="-120"/>
            </a:endParaRPr>
          </a:p>
        </p:txBody>
      </p:sp>
      <p:sp>
        <p:nvSpPr>
          <p:cNvPr id="90115" name="Line 4"/>
          <p:cNvSpPr/>
          <p:nvPr/>
        </p:nvSpPr>
        <p:spPr>
          <a:xfrm>
            <a:off x="4356100" y="2420938"/>
            <a:ext cx="0" cy="360362"/>
          </a:xfrm>
          <a:prstGeom prst="line">
            <a:avLst/>
          </a:prstGeom>
          <a:ln w="38100" cap="flat" cmpd="sng">
            <a:solidFill>
              <a:schemeClr val="tx1"/>
            </a:solidFill>
            <a:prstDash val="solid"/>
            <a:round/>
            <a:headEnd type="none" w="med" len="med"/>
            <a:tailEnd type="triangle" w="med" len="med"/>
          </a:ln>
        </p:spPr>
      </p:sp>
      <p:sp>
        <p:nvSpPr>
          <p:cNvPr id="56325" name="Text Box 5"/>
          <p:cNvSpPr txBox="1"/>
          <p:nvPr/>
        </p:nvSpPr>
        <p:spPr>
          <a:xfrm>
            <a:off x="2389188" y="2924175"/>
            <a:ext cx="39830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latin typeface="+mn-lt"/>
                <a:ea typeface="PMingLiU" pitchFamily="18" charset="-120"/>
                <a:cs typeface="+mn-cs"/>
              </a:rPr>
              <a:t>Gel with imidazole-SDS soln’s</a:t>
            </a:r>
            <a:endParaRPr lang="en-US" altLang="zh-TW" sz="2400" strike="noStrike" noProof="1">
              <a:ea typeface="PMingLiU" pitchFamily="18" charset="-120"/>
            </a:endParaRPr>
          </a:p>
        </p:txBody>
      </p:sp>
      <p:sp>
        <p:nvSpPr>
          <p:cNvPr id="90117" name="Line 6"/>
          <p:cNvSpPr/>
          <p:nvPr/>
        </p:nvSpPr>
        <p:spPr>
          <a:xfrm>
            <a:off x="4356100" y="3573463"/>
            <a:ext cx="0" cy="360362"/>
          </a:xfrm>
          <a:prstGeom prst="line">
            <a:avLst/>
          </a:prstGeom>
          <a:ln w="38100" cap="flat" cmpd="sng">
            <a:solidFill>
              <a:schemeClr val="tx1"/>
            </a:solidFill>
            <a:prstDash val="solid"/>
            <a:round/>
            <a:headEnd type="none" w="med" len="med"/>
            <a:tailEnd type="triangle" w="med" len="med"/>
          </a:ln>
        </p:spPr>
      </p:sp>
      <p:sp>
        <p:nvSpPr>
          <p:cNvPr id="56327" name="Text Box 7"/>
          <p:cNvSpPr txBox="1"/>
          <p:nvPr/>
        </p:nvSpPr>
        <p:spPr>
          <a:xfrm>
            <a:off x="2987675" y="4076700"/>
            <a:ext cx="26812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latin typeface="+mn-lt"/>
                <a:ea typeface="PMingLiU" pitchFamily="18" charset="-120"/>
                <a:cs typeface="+mn-cs"/>
              </a:rPr>
              <a:t>Wash Gel with H2O</a:t>
            </a:r>
            <a:endParaRPr lang="en-US" altLang="zh-TW" sz="2400" strike="noStrike" noProof="1">
              <a:ea typeface="PMingLiU" pitchFamily="18" charset="-120"/>
            </a:endParaRPr>
          </a:p>
        </p:txBody>
      </p:sp>
      <p:sp>
        <p:nvSpPr>
          <p:cNvPr id="90119" name="Line 8"/>
          <p:cNvSpPr/>
          <p:nvPr/>
        </p:nvSpPr>
        <p:spPr>
          <a:xfrm>
            <a:off x="4356100" y="4652963"/>
            <a:ext cx="0" cy="360362"/>
          </a:xfrm>
          <a:prstGeom prst="line">
            <a:avLst/>
          </a:prstGeom>
          <a:ln w="38100" cap="flat" cmpd="sng">
            <a:solidFill>
              <a:schemeClr val="tx1"/>
            </a:solidFill>
            <a:prstDash val="solid"/>
            <a:round/>
            <a:headEnd type="none" w="med" len="med"/>
            <a:tailEnd type="triangle" w="med" len="med"/>
          </a:ln>
        </p:spPr>
      </p:sp>
      <p:sp>
        <p:nvSpPr>
          <p:cNvPr id="56329" name="Text Box 9"/>
          <p:cNvSpPr txBox="1"/>
          <p:nvPr/>
        </p:nvSpPr>
        <p:spPr>
          <a:xfrm>
            <a:off x="2555875" y="5157788"/>
            <a:ext cx="354806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latin typeface="+mn-lt"/>
                <a:ea typeface="PMingLiU" pitchFamily="18" charset="-120"/>
                <a:cs typeface="+mn-cs"/>
              </a:rPr>
              <a:t>Gel with zinc acetate soln’s</a:t>
            </a:r>
            <a:endParaRPr lang="en-US" altLang="zh-TW" sz="2400" strike="noStrike" noProof="1">
              <a:ea typeface="PMingLiU" pitchFamily="18" charset="-120"/>
            </a:endParaRPr>
          </a:p>
        </p:txBody>
      </p:sp>
      <p:sp>
        <p:nvSpPr>
          <p:cNvPr id="56330" name="AutoShape 10"/>
          <p:cNvSpPr/>
          <p:nvPr/>
        </p:nvSpPr>
        <p:spPr>
          <a:xfrm>
            <a:off x="2484438" y="4149725"/>
            <a:ext cx="503238" cy="431800"/>
          </a:xfrm>
          <a:prstGeom prst="curvedRightArrow">
            <a:avLst>
              <a:gd name="adj1" fmla="val 20000"/>
              <a:gd name="adj2" fmla="val 40000"/>
              <a:gd name="adj3" fmla="val 38848"/>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56331" name="AutoShape 11"/>
          <p:cNvSpPr/>
          <p:nvPr/>
        </p:nvSpPr>
        <p:spPr>
          <a:xfrm>
            <a:off x="5795963" y="4149725"/>
            <a:ext cx="576263" cy="431800"/>
          </a:xfrm>
          <a:prstGeom prst="curvedLeftArrow">
            <a:avLst>
              <a:gd name="adj1" fmla="val 20000"/>
              <a:gd name="adj2" fmla="val 40000"/>
              <a:gd name="adj3" fmla="val 44485"/>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56332" name="Rectangle 12"/>
          <p:cNvSpPr/>
          <p:nvPr/>
        </p:nvSpPr>
        <p:spPr>
          <a:xfrm>
            <a:off x="684213" y="5995988"/>
            <a:ext cx="2589213" cy="45720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CN" sz="2400" b="1" strike="noStrike" noProof="1">
                <a:latin typeface="Arial" panose="020B0604020202020204" pitchFamily="34" charset="0"/>
                <a:ea typeface="+mn-ea"/>
                <a:cs typeface="+mn-cs"/>
              </a:rPr>
              <a:t>5</a:t>
            </a:r>
            <a:r>
              <a:rPr lang="zh-CN" altLang="en-US" sz="2400" b="1" strike="noStrike" noProof="1">
                <a:latin typeface="Arial" panose="020B0604020202020204" pitchFamily="34" charset="0"/>
                <a:ea typeface="+mn-ea"/>
                <a:cs typeface="+mn-cs"/>
              </a:rPr>
              <a:t>～</a:t>
            </a:r>
            <a:r>
              <a:rPr lang="en-US" altLang="zh-CN" sz="2400" b="1" strike="noStrike" noProof="1">
                <a:latin typeface="Arial" panose="020B0604020202020204" pitchFamily="34" charset="0"/>
                <a:ea typeface="+mn-ea"/>
                <a:cs typeface="+mn-cs"/>
              </a:rPr>
              <a:t>15min    15ng</a:t>
            </a:r>
            <a:endParaRPr lang="en-US" altLang="zh-CN" sz="2400" b="1" strike="noStrike" noProof="1">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p:nvPr/>
        </p:nvSpPr>
        <p:spPr>
          <a:xfrm>
            <a:off x="3132138" y="2106613"/>
            <a:ext cx="342741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800" b="1" strike="noStrike" noProof="1">
                <a:latin typeface="Arial" panose="020B0604020202020204" pitchFamily="34" charset="0"/>
                <a:ea typeface="PMingLiU" pitchFamily="18" charset="-120"/>
                <a:cs typeface="+mn-cs"/>
              </a:rPr>
              <a:t>Gel with Reagent A</a:t>
            </a:r>
            <a:endParaRPr lang="en-US" altLang="zh-TW" sz="2800" b="1" strike="noStrike" noProof="1">
              <a:latin typeface="Arial" panose="020B0604020202020204" pitchFamily="34" charset="0"/>
              <a:ea typeface="PMingLiU" pitchFamily="18" charset="-120"/>
            </a:endParaRPr>
          </a:p>
        </p:txBody>
      </p:sp>
      <p:sp>
        <p:nvSpPr>
          <p:cNvPr id="92162" name="Line 3"/>
          <p:cNvSpPr/>
          <p:nvPr/>
        </p:nvSpPr>
        <p:spPr>
          <a:xfrm>
            <a:off x="4427538" y="2663825"/>
            <a:ext cx="0" cy="360363"/>
          </a:xfrm>
          <a:prstGeom prst="line">
            <a:avLst/>
          </a:prstGeom>
          <a:ln w="38100" cap="flat" cmpd="sng">
            <a:solidFill>
              <a:schemeClr val="tx1"/>
            </a:solidFill>
            <a:prstDash val="solid"/>
            <a:round/>
            <a:headEnd type="none" w="med" len="med"/>
            <a:tailEnd type="triangle" w="med" len="med"/>
          </a:ln>
        </p:spPr>
      </p:sp>
      <p:sp>
        <p:nvSpPr>
          <p:cNvPr id="57348" name="Text Box 4"/>
          <p:cNvSpPr txBox="1"/>
          <p:nvPr/>
        </p:nvSpPr>
        <p:spPr>
          <a:xfrm>
            <a:off x="2901950" y="2968625"/>
            <a:ext cx="389731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800" b="1" strike="noStrike" noProof="1">
                <a:latin typeface="Arial" panose="020B0604020202020204" pitchFamily="34" charset="0"/>
                <a:ea typeface="PMingLiU" pitchFamily="18" charset="-120"/>
                <a:cs typeface="+mn-cs"/>
              </a:rPr>
              <a:t>Gel with SYPRO Ruby</a:t>
            </a:r>
            <a:endParaRPr lang="en-US" altLang="zh-TW" sz="2800" b="1" strike="noStrike" noProof="1">
              <a:latin typeface="Arial" panose="020B0604020202020204" pitchFamily="34" charset="0"/>
              <a:ea typeface="PMingLiU" pitchFamily="18" charset="-120"/>
            </a:endParaRPr>
          </a:p>
        </p:txBody>
      </p:sp>
      <p:sp>
        <p:nvSpPr>
          <p:cNvPr id="92164" name="Line 5"/>
          <p:cNvSpPr/>
          <p:nvPr/>
        </p:nvSpPr>
        <p:spPr>
          <a:xfrm>
            <a:off x="4427538" y="3525838"/>
            <a:ext cx="0" cy="360362"/>
          </a:xfrm>
          <a:prstGeom prst="line">
            <a:avLst/>
          </a:prstGeom>
          <a:ln w="38100" cap="flat" cmpd="sng">
            <a:solidFill>
              <a:schemeClr val="tx1"/>
            </a:solidFill>
            <a:prstDash val="solid"/>
            <a:round/>
            <a:headEnd type="none" w="med" len="med"/>
            <a:tailEnd type="triangle" w="med" len="med"/>
          </a:ln>
        </p:spPr>
      </p:sp>
      <p:sp>
        <p:nvSpPr>
          <p:cNvPr id="57350" name="Text Box 6"/>
          <p:cNvSpPr txBox="1"/>
          <p:nvPr/>
        </p:nvSpPr>
        <p:spPr>
          <a:xfrm>
            <a:off x="3130550" y="3905250"/>
            <a:ext cx="342741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800" b="1" strike="noStrike" noProof="1">
                <a:latin typeface="Arial" panose="020B0604020202020204" pitchFamily="34" charset="0"/>
                <a:ea typeface="PMingLiU" pitchFamily="18" charset="-120"/>
                <a:cs typeface="+mn-cs"/>
              </a:rPr>
              <a:t>Gel with Reagent B</a:t>
            </a:r>
            <a:endParaRPr lang="en-US" altLang="zh-TW" sz="2800" b="1" strike="noStrike" noProof="1">
              <a:latin typeface="Arial" panose="020B0604020202020204" pitchFamily="34" charset="0"/>
              <a:ea typeface="PMingLiU" pitchFamily="18" charset="-120"/>
            </a:endParaRPr>
          </a:p>
        </p:txBody>
      </p:sp>
      <p:sp>
        <p:nvSpPr>
          <p:cNvPr id="92166" name="Line 7"/>
          <p:cNvSpPr/>
          <p:nvPr/>
        </p:nvSpPr>
        <p:spPr>
          <a:xfrm>
            <a:off x="4441825" y="4462463"/>
            <a:ext cx="0" cy="360362"/>
          </a:xfrm>
          <a:prstGeom prst="line">
            <a:avLst/>
          </a:prstGeom>
          <a:ln w="38100" cap="flat" cmpd="sng">
            <a:solidFill>
              <a:schemeClr val="tx1"/>
            </a:solidFill>
            <a:prstDash val="solid"/>
            <a:round/>
            <a:headEnd type="none" w="med" len="med"/>
            <a:tailEnd type="triangle" w="med" len="med"/>
          </a:ln>
        </p:spPr>
      </p:sp>
      <p:sp>
        <p:nvSpPr>
          <p:cNvPr id="57352" name="Text Box 8"/>
          <p:cNvSpPr txBox="1"/>
          <p:nvPr/>
        </p:nvSpPr>
        <p:spPr>
          <a:xfrm>
            <a:off x="3059113" y="4889500"/>
            <a:ext cx="3946525"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800" b="1" strike="noStrike" noProof="1">
                <a:latin typeface="Arial" panose="020B0604020202020204" pitchFamily="34" charset="0"/>
                <a:ea typeface="PMingLiU" pitchFamily="18" charset="-120"/>
                <a:cs typeface="+mn-cs"/>
              </a:rPr>
              <a:t>Fluorescence scanner</a:t>
            </a:r>
            <a:endParaRPr lang="en-US" altLang="zh-TW" sz="2800" b="1" strike="noStrike" noProof="1">
              <a:latin typeface="Arial" panose="020B0604020202020204" pitchFamily="34" charset="0"/>
              <a:ea typeface="PMingLiU" pitchFamily="18" charset="-120"/>
            </a:endParaRPr>
          </a:p>
        </p:txBody>
      </p:sp>
      <p:sp>
        <p:nvSpPr>
          <p:cNvPr id="57353" name="Text Box 9"/>
          <p:cNvSpPr txBox="1"/>
          <p:nvPr/>
        </p:nvSpPr>
        <p:spPr>
          <a:xfrm>
            <a:off x="1551305" y="482600"/>
            <a:ext cx="7248525" cy="5835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b="1" strike="noStrike" noProof="1">
                <a:solidFill>
                  <a:srgbClr val="0070C0"/>
                </a:solidFill>
                <a:effectLst/>
                <a:latin typeface="Arial" panose="020B0604020202020204" pitchFamily="34" charset="0"/>
                <a:ea typeface="PMingLiU" pitchFamily="18" charset="-120"/>
                <a:cs typeface="+mn-cs"/>
              </a:rPr>
              <a:t>SYPRO Ruby Fluorescent Staining</a:t>
            </a:r>
          </a:p>
        </p:txBody>
      </p:sp>
      <p:sp>
        <p:nvSpPr>
          <p:cNvPr id="57354" name="Text Box 10"/>
          <p:cNvSpPr txBox="1"/>
          <p:nvPr/>
        </p:nvSpPr>
        <p:spPr>
          <a:xfrm>
            <a:off x="663575" y="5883275"/>
            <a:ext cx="6592888" cy="822325"/>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CN" sz="2400" strike="noStrike" noProof="1">
                <a:latin typeface="Arial" panose="020B0604020202020204" pitchFamily="34" charset="0"/>
                <a:ea typeface="+mn-ea"/>
                <a:cs typeface="+mn-cs"/>
              </a:rPr>
              <a:t>0.25-1ng    single step, available for automation</a:t>
            </a:r>
            <a:br>
              <a:rPr lang="en-US" altLang="zh-CN" sz="2400" dirty="0">
                <a:latin typeface="Arial" panose="020B0604020202020204" pitchFamily="34" charset="0"/>
              </a:rPr>
            </a:br>
            <a:endParaRPr lang="en-US" altLang="zh-CN" sz="2400" strike="noStrike" noProof="1">
              <a:latin typeface="Arial" panose="020B0604020202020204" pitchFamily="34" charset="0"/>
            </a:endParaRPr>
          </a:p>
        </p:txBody>
      </p:sp>
      <p:pic>
        <p:nvPicPr>
          <p:cNvPr id="92170" name="Picture 12" descr="g001954"/>
          <p:cNvPicPr>
            <a:picLocks noChangeAspect="1"/>
          </p:cNvPicPr>
          <p:nvPr/>
        </p:nvPicPr>
        <p:blipFill>
          <a:blip r:embed="rId3"/>
          <a:stretch>
            <a:fillRect/>
          </a:stretch>
        </p:blipFill>
        <p:spPr>
          <a:xfrm>
            <a:off x="0" y="1714500"/>
            <a:ext cx="3019425" cy="362267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2"/>
          <p:cNvPicPr>
            <a:picLocks noGrp="1" noChangeAspect="1"/>
          </p:cNvPicPr>
          <p:nvPr>
            <p:ph sz="half" idx="1"/>
          </p:nvPr>
        </p:nvPicPr>
        <p:blipFill>
          <a:blip r:embed="rId3"/>
          <a:stretch>
            <a:fillRect/>
          </a:stretch>
        </p:blipFill>
        <p:spPr>
          <a:xfrm>
            <a:off x="447358" y="1858328"/>
            <a:ext cx="4032250" cy="3889375"/>
          </a:xfrm>
        </p:spPr>
      </p:pic>
      <p:pic>
        <p:nvPicPr>
          <p:cNvPr id="94210" name="Picture 3"/>
          <p:cNvPicPr>
            <a:picLocks noGrp="1" noChangeAspect="1"/>
          </p:cNvPicPr>
          <p:nvPr>
            <p:ph sz="half" idx="2"/>
          </p:nvPr>
        </p:nvPicPr>
        <p:blipFill>
          <a:blip r:embed="rId4"/>
          <a:stretch>
            <a:fillRect/>
          </a:stretch>
        </p:blipFill>
        <p:spPr>
          <a:xfrm>
            <a:off x="4859338" y="1937068"/>
            <a:ext cx="4033837" cy="3890962"/>
          </a:xfrm>
        </p:spPr>
      </p:pic>
      <p:sp>
        <p:nvSpPr>
          <p:cNvPr id="58372" name="Text Box 4"/>
          <p:cNvSpPr txBox="1"/>
          <p:nvPr/>
        </p:nvSpPr>
        <p:spPr>
          <a:xfrm>
            <a:off x="1692910" y="430530"/>
            <a:ext cx="7479665" cy="52197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800" b="1" strike="noStrike" noProof="1">
                <a:solidFill>
                  <a:srgbClr val="0070C0"/>
                </a:solidFill>
                <a:latin typeface="Arial" panose="020B0604020202020204" pitchFamily="34" charset="0"/>
                <a:ea typeface="PMingLiU" pitchFamily="18" charset="-120"/>
                <a:cs typeface="+mn-cs"/>
              </a:rPr>
              <a:t>Fluorescent staining vs. silver staining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0"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Gel Stains - Summary</a:t>
            </a:r>
          </a:p>
        </p:txBody>
      </p:sp>
      <p:sp>
        <p:nvSpPr>
          <p:cNvPr id="59395" name="Text Box 3"/>
          <p:cNvSpPr txBox="1"/>
          <p:nvPr/>
        </p:nvSpPr>
        <p:spPr>
          <a:xfrm>
            <a:off x="381000" y="1905000"/>
            <a:ext cx="81756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spcBef>
                <a:spcPct val="0"/>
              </a:spcBef>
              <a:buClrTx/>
              <a:buNone/>
            </a:pPr>
            <a:r>
              <a:rPr lang="en-US" altLang="zh-CN" sz="2400" b="1" strike="noStrike" noProof="1">
                <a:latin typeface="Arial" panose="020B0604020202020204" pitchFamily="34" charset="0"/>
                <a:ea typeface="+mn-ea"/>
                <a:cs typeface="+mn-cs"/>
              </a:rPr>
              <a:t>Stain               Sensitivity (ng/spot)                Advantages</a:t>
            </a:r>
            <a:endParaRPr lang="en-US" altLang="zh-CN" sz="2000" b="1" strike="noStrike" noProof="1">
              <a:latin typeface="Arial" panose="020B0604020202020204" pitchFamily="34" charset="0"/>
            </a:endParaRPr>
          </a:p>
        </p:txBody>
      </p:sp>
      <p:sp>
        <p:nvSpPr>
          <p:cNvPr id="59396" name="Rectangle 4"/>
          <p:cNvSpPr/>
          <p:nvPr/>
        </p:nvSpPr>
        <p:spPr>
          <a:xfrm>
            <a:off x="152400" y="2516188"/>
            <a:ext cx="8885238" cy="32670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lnSpc>
                <a:spcPct val="130000"/>
              </a:lnSpc>
              <a:spcBef>
                <a:spcPct val="0"/>
              </a:spcBef>
              <a:buClrTx/>
              <a:buNone/>
            </a:pPr>
            <a:r>
              <a:rPr lang="en-US" altLang="zh-CN" sz="2000" b="1" strike="noStrike" noProof="1">
                <a:latin typeface="Arial" panose="020B0604020202020204" pitchFamily="34" charset="0"/>
                <a:ea typeface="+mn-ea"/>
                <a:cs typeface="+mn-cs"/>
              </a:rPr>
              <a:t>Coomassie R-250		50-100		Simple, fast, consistent</a:t>
            </a:r>
            <a:endParaRPr lang="en-US" altLang="zh-CN" sz="2000" b="1" strike="noStrike" noProof="1">
              <a:latin typeface="Arial" panose="020B0604020202020204" pitchFamily="34" charset="0"/>
            </a:endParaRPr>
          </a:p>
          <a:p>
            <a:pPr marL="0" lvl="0" indent="0" fontAlgn="base">
              <a:lnSpc>
                <a:spcPct val="130000"/>
              </a:lnSpc>
              <a:spcBef>
                <a:spcPct val="0"/>
              </a:spcBef>
              <a:buClrTx/>
              <a:buNone/>
            </a:pPr>
            <a:r>
              <a:rPr lang="en-US" altLang="zh-CN" sz="2000" b="1" strike="noStrike" noProof="1">
                <a:latin typeface="Arial" panose="020B0604020202020204" pitchFamily="34" charset="0"/>
                <a:ea typeface="+mn-ea"/>
                <a:cs typeface="+mn-cs"/>
              </a:rPr>
              <a:t>Colloidal Coomassie		5-10		Simple, fast</a:t>
            </a:r>
            <a:endParaRPr lang="en-US" altLang="zh-CN" sz="2000" b="1" strike="noStrike" noProof="1">
              <a:latin typeface="Arial" panose="020B0604020202020204" pitchFamily="34" charset="0"/>
            </a:endParaRPr>
          </a:p>
          <a:p>
            <a:pPr marL="0" lvl="0" indent="0" fontAlgn="base">
              <a:lnSpc>
                <a:spcPct val="130000"/>
              </a:lnSpc>
              <a:spcBef>
                <a:spcPct val="0"/>
              </a:spcBef>
              <a:buClrTx/>
              <a:buNone/>
            </a:pPr>
            <a:r>
              <a:rPr lang="en-US" altLang="zh-CN" sz="2000" b="1" strike="noStrike" noProof="1">
                <a:latin typeface="Arial" panose="020B0604020202020204" pitchFamily="34" charset="0"/>
                <a:ea typeface="+mn-ea"/>
                <a:cs typeface="+mn-cs"/>
              </a:rPr>
              <a:t>Silver stain			1-4		Very sensitive, awkward</a:t>
            </a:r>
            <a:endParaRPr lang="en-US" altLang="zh-CN" sz="2000" b="1" strike="noStrike" noProof="1">
              <a:latin typeface="Arial" panose="020B0604020202020204" pitchFamily="34" charset="0"/>
            </a:endParaRPr>
          </a:p>
          <a:p>
            <a:pPr marL="0" lvl="0" indent="0" fontAlgn="base">
              <a:lnSpc>
                <a:spcPct val="130000"/>
              </a:lnSpc>
              <a:spcBef>
                <a:spcPct val="0"/>
              </a:spcBef>
              <a:buClrTx/>
              <a:buNone/>
            </a:pPr>
            <a:r>
              <a:rPr lang="en-US" altLang="zh-CN" sz="2000" b="1" strike="noStrike" noProof="1">
                <a:latin typeface="Arial" panose="020B0604020202020204" pitchFamily="34" charset="0"/>
                <a:ea typeface="+mn-ea"/>
                <a:cs typeface="+mn-cs"/>
              </a:rPr>
              <a:t>Copper stain			5-15		Reversible, 1 reagent</a:t>
            </a:r>
            <a:endParaRPr lang="en-US" altLang="zh-CN" sz="2000" b="1" strike="noStrike" noProof="1">
              <a:latin typeface="Arial" panose="020B0604020202020204" pitchFamily="34" charset="0"/>
            </a:endParaRPr>
          </a:p>
          <a:p>
            <a:pPr marL="0" lvl="0" indent="0" fontAlgn="base">
              <a:lnSpc>
                <a:spcPct val="130000"/>
              </a:lnSpc>
              <a:spcBef>
                <a:spcPct val="0"/>
              </a:spcBef>
              <a:buClrTx/>
              <a:buNone/>
            </a:pPr>
            <a:r>
              <a:rPr lang="en-US" altLang="zh-CN" sz="2000" b="1" strike="noStrike" noProof="1">
                <a:latin typeface="Arial" panose="020B0604020202020204" pitchFamily="34" charset="0"/>
                <a:ea typeface="+mn-ea"/>
                <a:cs typeface="+mn-cs"/>
              </a:rPr>
              <a:t>						negative stain</a:t>
            </a:r>
            <a:endParaRPr lang="en-US" altLang="zh-CN" sz="2000" b="1" strike="noStrike" noProof="1">
              <a:latin typeface="Arial" panose="020B0604020202020204" pitchFamily="34" charset="0"/>
            </a:endParaRPr>
          </a:p>
          <a:p>
            <a:pPr marL="0" lvl="0" indent="0" fontAlgn="base">
              <a:lnSpc>
                <a:spcPct val="130000"/>
              </a:lnSpc>
              <a:spcBef>
                <a:spcPct val="0"/>
              </a:spcBef>
              <a:buClrTx/>
              <a:buNone/>
            </a:pPr>
            <a:r>
              <a:rPr lang="en-US" altLang="zh-CN" sz="2000" b="1" strike="noStrike" noProof="1">
                <a:latin typeface="Arial" panose="020B0604020202020204" pitchFamily="34" charset="0"/>
                <a:ea typeface="+mn-ea"/>
                <a:cs typeface="+mn-cs"/>
              </a:rPr>
              <a:t>Zinc stain			5-15		Reversible, simple, fast</a:t>
            </a:r>
            <a:endParaRPr lang="en-US" altLang="zh-CN" sz="2000" b="1" strike="noStrike" noProof="1">
              <a:latin typeface="Arial" panose="020B0604020202020204" pitchFamily="34" charset="0"/>
            </a:endParaRPr>
          </a:p>
          <a:p>
            <a:pPr marL="0" lvl="0" indent="0" fontAlgn="base">
              <a:lnSpc>
                <a:spcPct val="130000"/>
              </a:lnSpc>
              <a:spcBef>
                <a:spcPct val="0"/>
              </a:spcBef>
              <a:buClrTx/>
              <a:buNone/>
            </a:pPr>
            <a:r>
              <a:rPr lang="en-US" altLang="zh-CN" sz="2000" b="1" strike="noStrike" noProof="1">
                <a:latin typeface="Arial" panose="020B0604020202020204" pitchFamily="34" charset="0"/>
                <a:ea typeface="+mn-ea"/>
                <a:cs typeface="+mn-cs"/>
              </a:rPr>
              <a:t>						high contrast neg. stain</a:t>
            </a:r>
            <a:endParaRPr lang="en-US" altLang="zh-CN" sz="2000" b="1" strike="noStrike" noProof="1">
              <a:latin typeface="Arial" panose="020B0604020202020204" pitchFamily="34" charset="0"/>
            </a:endParaRPr>
          </a:p>
          <a:p>
            <a:pPr marL="0" lvl="0" indent="0" fontAlgn="base">
              <a:lnSpc>
                <a:spcPct val="130000"/>
              </a:lnSpc>
              <a:spcBef>
                <a:spcPct val="0"/>
              </a:spcBef>
              <a:buClrTx/>
              <a:buNone/>
            </a:pPr>
            <a:r>
              <a:rPr lang="en-US" altLang="zh-CN" sz="2000" b="1" strike="noStrike" noProof="1">
                <a:latin typeface="Arial" panose="020B0604020202020204" pitchFamily="34" charset="0"/>
                <a:ea typeface="+mn-ea"/>
                <a:cs typeface="+mn-cs"/>
              </a:rPr>
              <a:t>SYPRO ruby			1-10		Very sensitive, fluorescent</a:t>
            </a:r>
            <a:endParaRPr lang="en-US" altLang="zh-CN" sz="2000" b="1" strike="noStrike" noProof="1">
              <a:latin typeface="Arial" panose="020B0604020202020204" pitchFamily="34" charset="0"/>
            </a:endParaRPr>
          </a:p>
        </p:txBody>
      </p:sp>
      <p:sp>
        <p:nvSpPr>
          <p:cNvPr id="59397" name="Rectangle 5"/>
          <p:cNvSpPr/>
          <p:nvPr/>
        </p:nvSpPr>
        <p:spPr>
          <a:xfrm>
            <a:off x="0" y="2362200"/>
            <a:ext cx="9144000" cy="3429000"/>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59398" name="Rectangle 6"/>
          <p:cNvSpPr/>
          <p:nvPr/>
        </p:nvSpPr>
        <p:spPr>
          <a:xfrm>
            <a:off x="0" y="1905000"/>
            <a:ext cx="9144000" cy="457200"/>
          </a:xfrm>
          <a:prstGeom prst="rect">
            <a:avLst/>
          </a:prstGeom>
          <a:no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nvGrpSpPr>
          <p:cNvPr id="15" name="组合 14">
            <a:extLst>
              <a:ext uri="{FF2B5EF4-FFF2-40B4-BE49-F238E27FC236}">
                <a16:creationId xmlns:a16="http://schemas.microsoft.com/office/drawing/2014/main" id="{C3E930F9-64B2-47D1-B73D-4B38FDA9C015}"/>
              </a:ext>
            </a:extLst>
          </p:cNvPr>
          <p:cNvGrpSpPr/>
          <p:nvPr/>
        </p:nvGrpSpPr>
        <p:grpSpPr>
          <a:xfrm>
            <a:off x="1887390" y="3797970"/>
            <a:ext cx="920880" cy="936720"/>
            <a:chOff x="1887390" y="3797970"/>
            <a:chExt cx="920880" cy="93672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3A25FD2C-3EA8-4CF7-8519-2C370E5E0536}"/>
                    </a:ext>
                  </a:extLst>
                </p14:cNvPr>
                <p14:cNvContentPartPr/>
                <p14:nvPr/>
              </p14:nvContentPartPr>
              <p14:xfrm>
                <a:off x="1887390" y="3797970"/>
                <a:ext cx="206640" cy="936720"/>
              </p14:xfrm>
            </p:contentPart>
          </mc:Choice>
          <mc:Fallback xmlns="">
            <p:pic>
              <p:nvPicPr>
                <p:cNvPr id="2" name="墨迹 1">
                  <a:extLst>
                    <a:ext uri="{FF2B5EF4-FFF2-40B4-BE49-F238E27FC236}">
                      <a16:creationId xmlns:a16="http://schemas.microsoft.com/office/drawing/2014/main" id="{3A25FD2C-3EA8-4CF7-8519-2C370E5E0536}"/>
                    </a:ext>
                  </a:extLst>
                </p:cNvPr>
                <p:cNvPicPr/>
                <p:nvPr/>
              </p:nvPicPr>
              <p:blipFill>
                <a:blip r:embed="rId4"/>
                <a:stretch>
                  <a:fillRect/>
                </a:stretch>
              </p:blipFill>
              <p:spPr>
                <a:xfrm>
                  <a:off x="1869750" y="3780330"/>
                  <a:ext cx="242280" cy="972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66FDAEF1-8835-4645-94BA-FF7809105B77}"/>
                    </a:ext>
                  </a:extLst>
                </p14:cNvPr>
                <p14:cNvContentPartPr/>
                <p14:nvPr/>
              </p14:nvContentPartPr>
              <p14:xfrm>
                <a:off x="2118510" y="3917850"/>
                <a:ext cx="147600" cy="277200"/>
              </p14:xfrm>
            </p:contentPart>
          </mc:Choice>
          <mc:Fallback xmlns="">
            <p:pic>
              <p:nvPicPr>
                <p:cNvPr id="3" name="墨迹 2">
                  <a:extLst>
                    <a:ext uri="{FF2B5EF4-FFF2-40B4-BE49-F238E27FC236}">
                      <a16:creationId xmlns:a16="http://schemas.microsoft.com/office/drawing/2014/main" id="{66FDAEF1-8835-4645-94BA-FF7809105B77}"/>
                    </a:ext>
                  </a:extLst>
                </p:cNvPr>
                <p:cNvPicPr/>
                <p:nvPr/>
              </p:nvPicPr>
              <p:blipFill>
                <a:blip r:embed="rId6"/>
                <a:stretch>
                  <a:fillRect/>
                </a:stretch>
              </p:blipFill>
              <p:spPr>
                <a:xfrm>
                  <a:off x="2100870" y="3899850"/>
                  <a:ext cx="1832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C4A46FBB-6665-4B44-968C-2EF92996547B}"/>
                    </a:ext>
                  </a:extLst>
                </p14:cNvPr>
                <p14:cNvContentPartPr/>
                <p14:nvPr/>
              </p14:nvContentPartPr>
              <p14:xfrm>
                <a:off x="2225790" y="4037010"/>
                <a:ext cx="105840" cy="144720"/>
              </p14:xfrm>
            </p:contentPart>
          </mc:Choice>
          <mc:Fallback xmlns="">
            <p:pic>
              <p:nvPicPr>
                <p:cNvPr id="4" name="墨迹 3">
                  <a:extLst>
                    <a:ext uri="{FF2B5EF4-FFF2-40B4-BE49-F238E27FC236}">
                      <a16:creationId xmlns:a16="http://schemas.microsoft.com/office/drawing/2014/main" id="{C4A46FBB-6665-4B44-968C-2EF92996547B}"/>
                    </a:ext>
                  </a:extLst>
                </p:cNvPr>
                <p:cNvPicPr/>
                <p:nvPr/>
              </p:nvPicPr>
              <p:blipFill>
                <a:blip r:embed="rId8"/>
                <a:stretch>
                  <a:fillRect/>
                </a:stretch>
              </p:blipFill>
              <p:spPr>
                <a:xfrm>
                  <a:off x="2207790" y="4019010"/>
                  <a:ext cx="1414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C06597F9-94C4-448A-8D92-97A348E49FE1}"/>
                    </a:ext>
                  </a:extLst>
                </p14:cNvPr>
                <p14:cNvContentPartPr/>
                <p14:nvPr/>
              </p14:nvContentPartPr>
              <p14:xfrm>
                <a:off x="2155590" y="4141410"/>
                <a:ext cx="177480" cy="143640"/>
              </p14:xfrm>
            </p:contentPart>
          </mc:Choice>
          <mc:Fallback xmlns="">
            <p:pic>
              <p:nvPicPr>
                <p:cNvPr id="5" name="墨迹 4">
                  <a:extLst>
                    <a:ext uri="{FF2B5EF4-FFF2-40B4-BE49-F238E27FC236}">
                      <a16:creationId xmlns:a16="http://schemas.microsoft.com/office/drawing/2014/main" id="{C06597F9-94C4-448A-8D92-97A348E49FE1}"/>
                    </a:ext>
                  </a:extLst>
                </p:cNvPr>
                <p:cNvPicPr/>
                <p:nvPr/>
              </p:nvPicPr>
              <p:blipFill>
                <a:blip r:embed="rId10"/>
                <a:stretch>
                  <a:fillRect/>
                </a:stretch>
              </p:blipFill>
              <p:spPr>
                <a:xfrm>
                  <a:off x="2137590" y="4123410"/>
                  <a:ext cx="2131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F8A5D0DE-8AEB-494A-8D2A-B2BCA254A814}"/>
                    </a:ext>
                  </a:extLst>
                </p14:cNvPr>
                <p14:cNvContentPartPr/>
                <p14:nvPr/>
              </p14:nvContentPartPr>
              <p14:xfrm>
                <a:off x="2206350" y="4199730"/>
                <a:ext cx="71280" cy="171720"/>
              </p14:xfrm>
            </p:contentPart>
          </mc:Choice>
          <mc:Fallback xmlns="">
            <p:pic>
              <p:nvPicPr>
                <p:cNvPr id="6" name="墨迹 5">
                  <a:extLst>
                    <a:ext uri="{FF2B5EF4-FFF2-40B4-BE49-F238E27FC236}">
                      <a16:creationId xmlns:a16="http://schemas.microsoft.com/office/drawing/2014/main" id="{F8A5D0DE-8AEB-494A-8D2A-B2BCA254A814}"/>
                    </a:ext>
                  </a:extLst>
                </p:cNvPr>
                <p:cNvPicPr/>
                <p:nvPr/>
              </p:nvPicPr>
              <p:blipFill>
                <a:blip r:embed="rId12"/>
                <a:stretch>
                  <a:fillRect/>
                </a:stretch>
              </p:blipFill>
              <p:spPr>
                <a:xfrm>
                  <a:off x="2188350" y="4182090"/>
                  <a:ext cx="1069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78DA6EF8-2DF8-434D-9059-338AF25FC002}"/>
                    </a:ext>
                  </a:extLst>
                </p14:cNvPr>
                <p14:cNvContentPartPr/>
                <p14:nvPr/>
              </p14:nvContentPartPr>
              <p14:xfrm>
                <a:off x="2237310" y="4287570"/>
                <a:ext cx="225000" cy="140040"/>
              </p14:xfrm>
            </p:contentPart>
          </mc:Choice>
          <mc:Fallback xmlns="">
            <p:pic>
              <p:nvPicPr>
                <p:cNvPr id="7" name="墨迹 6">
                  <a:extLst>
                    <a:ext uri="{FF2B5EF4-FFF2-40B4-BE49-F238E27FC236}">
                      <a16:creationId xmlns:a16="http://schemas.microsoft.com/office/drawing/2014/main" id="{78DA6EF8-2DF8-434D-9059-338AF25FC002}"/>
                    </a:ext>
                  </a:extLst>
                </p:cNvPr>
                <p:cNvPicPr/>
                <p:nvPr/>
              </p:nvPicPr>
              <p:blipFill>
                <a:blip r:embed="rId14"/>
                <a:stretch>
                  <a:fillRect/>
                </a:stretch>
              </p:blipFill>
              <p:spPr>
                <a:xfrm>
                  <a:off x="2219670" y="4269570"/>
                  <a:ext cx="2606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41360C85-3E2D-4761-99FF-02CDDCBE7EDD}"/>
                    </a:ext>
                  </a:extLst>
                </p14:cNvPr>
                <p14:cNvContentPartPr/>
                <p14:nvPr/>
              </p14:nvContentPartPr>
              <p14:xfrm>
                <a:off x="2514870" y="3954930"/>
                <a:ext cx="17640" cy="78840"/>
              </p14:xfrm>
            </p:contentPart>
          </mc:Choice>
          <mc:Fallback xmlns="">
            <p:pic>
              <p:nvPicPr>
                <p:cNvPr id="8" name="墨迹 7">
                  <a:extLst>
                    <a:ext uri="{FF2B5EF4-FFF2-40B4-BE49-F238E27FC236}">
                      <a16:creationId xmlns:a16="http://schemas.microsoft.com/office/drawing/2014/main" id="{41360C85-3E2D-4761-99FF-02CDDCBE7EDD}"/>
                    </a:ext>
                  </a:extLst>
                </p:cNvPr>
                <p:cNvPicPr/>
                <p:nvPr/>
              </p:nvPicPr>
              <p:blipFill>
                <a:blip r:embed="rId16"/>
                <a:stretch>
                  <a:fillRect/>
                </a:stretch>
              </p:blipFill>
              <p:spPr>
                <a:xfrm>
                  <a:off x="2496870" y="3936930"/>
                  <a:ext cx="532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0BF9D03C-4042-47D2-8ABF-9146CDEA0E16}"/>
                    </a:ext>
                  </a:extLst>
                </p14:cNvPr>
                <p14:cNvContentPartPr/>
                <p14:nvPr/>
              </p14:nvContentPartPr>
              <p14:xfrm>
                <a:off x="2447190" y="4052490"/>
                <a:ext cx="75960" cy="133920"/>
              </p14:xfrm>
            </p:contentPart>
          </mc:Choice>
          <mc:Fallback xmlns="">
            <p:pic>
              <p:nvPicPr>
                <p:cNvPr id="9" name="墨迹 8">
                  <a:extLst>
                    <a:ext uri="{FF2B5EF4-FFF2-40B4-BE49-F238E27FC236}">
                      <a16:creationId xmlns:a16="http://schemas.microsoft.com/office/drawing/2014/main" id="{0BF9D03C-4042-47D2-8ABF-9146CDEA0E16}"/>
                    </a:ext>
                  </a:extLst>
                </p:cNvPr>
                <p:cNvPicPr/>
                <p:nvPr/>
              </p:nvPicPr>
              <p:blipFill>
                <a:blip r:embed="rId18"/>
                <a:stretch>
                  <a:fillRect/>
                </a:stretch>
              </p:blipFill>
              <p:spPr>
                <a:xfrm>
                  <a:off x="2429550" y="4034490"/>
                  <a:ext cx="1116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1C90EB9D-6DA1-416C-83C5-122917F03A74}"/>
                    </a:ext>
                  </a:extLst>
                </p14:cNvPr>
                <p14:cNvContentPartPr/>
                <p14:nvPr/>
              </p14:nvContentPartPr>
              <p14:xfrm>
                <a:off x="2551950" y="3918930"/>
                <a:ext cx="36360" cy="233640"/>
              </p14:xfrm>
            </p:contentPart>
          </mc:Choice>
          <mc:Fallback xmlns="">
            <p:pic>
              <p:nvPicPr>
                <p:cNvPr id="10" name="墨迹 9">
                  <a:extLst>
                    <a:ext uri="{FF2B5EF4-FFF2-40B4-BE49-F238E27FC236}">
                      <a16:creationId xmlns:a16="http://schemas.microsoft.com/office/drawing/2014/main" id="{1C90EB9D-6DA1-416C-83C5-122917F03A74}"/>
                    </a:ext>
                  </a:extLst>
                </p:cNvPr>
                <p:cNvPicPr/>
                <p:nvPr/>
              </p:nvPicPr>
              <p:blipFill>
                <a:blip r:embed="rId20"/>
                <a:stretch>
                  <a:fillRect/>
                </a:stretch>
              </p:blipFill>
              <p:spPr>
                <a:xfrm>
                  <a:off x="2534310" y="3900930"/>
                  <a:ext cx="720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78D104A5-9249-445B-9662-8A2B1A975C21}"/>
                    </a:ext>
                  </a:extLst>
                </p14:cNvPr>
                <p14:cNvContentPartPr/>
                <p14:nvPr/>
              </p14:nvContentPartPr>
              <p14:xfrm>
                <a:off x="2538270" y="3975810"/>
                <a:ext cx="156600" cy="150120"/>
              </p14:xfrm>
            </p:contentPart>
          </mc:Choice>
          <mc:Fallback xmlns="">
            <p:pic>
              <p:nvPicPr>
                <p:cNvPr id="11" name="墨迹 10">
                  <a:extLst>
                    <a:ext uri="{FF2B5EF4-FFF2-40B4-BE49-F238E27FC236}">
                      <a16:creationId xmlns:a16="http://schemas.microsoft.com/office/drawing/2014/main" id="{78D104A5-9249-445B-9662-8A2B1A975C21}"/>
                    </a:ext>
                  </a:extLst>
                </p:cNvPr>
                <p:cNvPicPr/>
                <p:nvPr/>
              </p:nvPicPr>
              <p:blipFill>
                <a:blip r:embed="rId22"/>
                <a:stretch>
                  <a:fillRect/>
                </a:stretch>
              </p:blipFill>
              <p:spPr>
                <a:xfrm>
                  <a:off x="2520630" y="3958170"/>
                  <a:ext cx="1922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F686ABC4-71AA-4E02-A98A-57D2A45FEEA2}"/>
                    </a:ext>
                  </a:extLst>
                </p14:cNvPr>
                <p14:cNvContentPartPr/>
                <p14:nvPr/>
              </p14:nvContentPartPr>
              <p14:xfrm>
                <a:off x="2489310" y="4197210"/>
                <a:ext cx="149400" cy="26280"/>
              </p14:xfrm>
            </p:contentPart>
          </mc:Choice>
          <mc:Fallback xmlns="">
            <p:pic>
              <p:nvPicPr>
                <p:cNvPr id="12" name="墨迹 11">
                  <a:extLst>
                    <a:ext uri="{FF2B5EF4-FFF2-40B4-BE49-F238E27FC236}">
                      <a16:creationId xmlns:a16="http://schemas.microsoft.com/office/drawing/2014/main" id="{F686ABC4-71AA-4E02-A98A-57D2A45FEEA2}"/>
                    </a:ext>
                  </a:extLst>
                </p:cNvPr>
                <p:cNvPicPr/>
                <p:nvPr/>
              </p:nvPicPr>
              <p:blipFill>
                <a:blip r:embed="rId24"/>
                <a:stretch>
                  <a:fillRect/>
                </a:stretch>
              </p:blipFill>
              <p:spPr>
                <a:xfrm>
                  <a:off x="2471310" y="4179570"/>
                  <a:ext cx="1850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EF5E5A81-583C-46FB-B8F7-B649AB11DA2A}"/>
                    </a:ext>
                  </a:extLst>
                </p14:cNvPr>
                <p14:cNvContentPartPr/>
                <p14:nvPr/>
              </p14:nvContentPartPr>
              <p14:xfrm>
                <a:off x="2477790" y="4163370"/>
                <a:ext cx="121680" cy="201240"/>
              </p14:xfrm>
            </p:contentPart>
          </mc:Choice>
          <mc:Fallback xmlns="">
            <p:pic>
              <p:nvPicPr>
                <p:cNvPr id="13" name="墨迹 12">
                  <a:extLst>
                    <a:ext uri="{FF2B5EF4-FFF2-40B4-BE49-F238E27FC236}">
                      <a16:creationId xmlns:a16="http://schemas.microsoft.com/office/drawing/2014/main" id="{EF5E5A81-583C-46FB-B8F7-B649AB11DA2A}"/>
                    </a:ext>
                  </a:extLst>
                </p:cNvPr>
                <p:cNvPicPr/>
                <p:nvPr/>
              </p:nvPicPr>
              <p:blipFill>
                <a:blip r:embed="rId26"/>
                <a:stretch>
                  <a:fillRect/>
                </a:stretch>
              </p:blipFill>
              <p:spPr>
                <a:xfrm>
                  <a:off x="2460150" y="4145730"/>
                  <a:ext cx="1573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28B01C8F-1E25-44ED-B15C-647C42CF99D5}"/>
                    </a:ext>
                  </a:extLst>
                </p14:cNvPr>
                <p14:cNvContentPartPr/>
                <p14:nvPr/>
              </p14:nvContentPartPr>
              <p14:xfrm>
                <a:off x="2534670" y="4266330"/>
                <a:ext cx="273600" cy="162360"/>
              </p14:xfrm>
            </p:contentPart>
          </mc:Choice>
          <mc:Fallback xmlns="">
            <p:pic>
              <p:nvPicPr>
                <p:cNvPr id="14" name="墨迹 13">
                  <a:extLst>
                    <a:ext uri="{FF2B5EF4-FFF2-40B4-BE49-F238E27FC236}">
                      <a16:creationId xmlns:a16="http://schemas.microsoft.com/office/drawing/2014/main" id="{28B01C8F-1E25-44ED-B15C-647C42CF99D5}"/>
                    </a:ext>
                  </a:extLst>
                </p:cNvPr>
                <p:cNvPicPr/>
                <p:nvPr/>
              </p:nvPicPr>
              <p:blipFill>
                <a:blip r:embed="rId28"/>
                <a:stretch>
                  <a:fillRect/>
                </a:stretch>
              </p:blipFill>
              <p:spPr>
                <a:xfrm>
                  <a:off x="2517030" y="4248690"/>
                  <a:ext cx="309240" cy="19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16" name="墨迹 15">
                <a:extLst>
                  <a:ext uri="{FF2B5EF4-FFF2-40B4-BE49-F238E27FC236}">
                    <a16:creationId xmlns:a16="http://schemas.microsoft.com/office/drawing/2014/main" id="{52F47B2D-EB8A-4AF8-9152-E2A6D1CEA02F}"/>
                  </a:ext>
                </a:extLst>
              </p14:cNvPr>
              <p14:cNvContentPartPr/>
              <p14:nvPr/>
            </p14:nvContentPartPr>
            <p14:xfrm>
              <a:off x="365670" y="4091370"/>
              <a:ext cx="74880" cy="150480"/>
            </p14:xfrm>
          </p:contentPart>
        </mc:Choice>
        <mc:Fallback xmlns="">
          <p:pic>
            <p:nvPicPr>
              <p:cNvPr id="16" name="墨迹 15">
                <a:extLst>
                  <a:ext uri="{FF2B5EF4-FFF2-40B4-BE49-F238E27FC236}">
                    <a16:creationId xmlns:a16="http://schemas.microsoft.com/office/drawing/2014/main" id="{52F47B2D-EB8A-4AF8-9152-E2A6D1CEA02F}"/>
                  </a:ext>
                </a:extLst>
              </p:cNvPr>
              <p:cNvPicPr/>
              <p:nvPr/>
            </p:nvPicPr>
            <p:blipFill>
              <a:blip r:embed="rId30"/>
              <a:stretch>
                <a:fillRect/>
              </a:stretch>
            </p:blipFill>
            <p:spPr>
              <a:xfrm>
                <a:off x="347670" y="4073730"/>
                <a:ext cx="1105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墨迹 16">
                <a:extLst>
                  <a:ext uri="{FF2B5EF4-FFF2-40B4-BE49-F238E27FC236}">
                    <a16:creationId xmlns:a16="http://schemas.microsoft.com/office/drawing/2014/main" id="{82858AB1-EDEE-4A23-B1A9-582A90B2CCBA}"/>
                  </a:ext>
                </a:extLst>
              </p14:cNvPr>
              <p14:cNvContentPartPr/>
              <p14:nvPr/>
            </p14:nvContentPartPr>
            <p14:xfrm>
              <a:off x="455310" y="4150770"/>
              <a:ext cx="51840" cy="15840"/>
            </p14:xfrm>
          </p:contentPart>
        </mc:Choice>
        <mc:Fallback xmlns="">
          <p:pic>
            <p:nvPicPr>
              <p:cNvPr id="17" name="墨迹 16">
                <a:extLst>
                  <a:ext uri="{FF2B5EF4-FFF2-40B4-BE49-F238E27FC236}">
                    <a16:creationId xmlns:a16="http://schemas.microsoft.com/office/drawing/2014/main" id="{82858AB1-EDEE-4A23-B1A9-582A90B2CCBA}"/>
                  </a:ext>
                </a:extLst>
              </p:cNvPr>
              <p:cNvPicPr/>
              <p:nvPr/>
            </p:nvPicPr>
            <p:blipFill>
              <a:blip r:embed="rId32"/>
              <a:stretch>
                <a:fillRect/>
              </a:stretch>
            </p:blipFill>
            <p:spPr>
              <a:xfrm>
                <a:off x="437670" y="4132770"/>
                <a:ext cx="874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墨迹 17">
                <a:extLst>
                  <a:ext uri="{FF2B5EF4-FFF2-40B4-BE49-F238E27FC236}">
                    <a16:creationId xmlns:a16="http://schemas.microsoft.com/office/drawing/2014/main" id="{C947DA8B-868B-4D93-9B24-E7C1FE8E613E}"/>
                  </a:ext>
                </a:extLst>
              </p14:cNvPr>
              <p14:cNvContentPartPr/>
              <p14:nvPr/>
            </p14:nvContentPartPr>
            <p14:xfrm>
              <a:off x="420030" y="4167690"/>
              <a:ext cx="111600" cy="125280"/>
            </p14:xfrm>
          </p:contentPart>
        </mc:Choice>
        <mc:Fallback xmlns="">
          <p:pic>
            <p:nvPicPr>
              <p:cNvPr id="18" name="墨迹 17">
                <a:extLst>
                  <a:ext uri="{FF2B5EF4-FFF2-40B4-BE49-F238E27FC236}">
                    <a16:creationId xmlns:a16="http://schemas.microsoft.com/office/drawing/2014/main" id="{C947DA8B-868B-4D93-9B24-E7C1FE8E613E}"/>
                  </a:ext>
                </a:extLst>
              </p:cNvPr>
              <p:cNvPicPr/>
              <p:nvPr/>
            </p:nvPicPr>
            <p:blipFill>
              <a:blip r:embed="rId34"/>
              <a:stretch>
                <a:fillRect/>
              </a:stretch>
            </p:blipFill>
            <p:spPr>
              <a:xfrm>
                <a:off x="402030" y="4150050"/>
                <a:ext cx="1472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墨迹 18">
                <a:extLst>
                  <a:ext uri="{FF2B5EF4-FFF2-40B4-BE49-F238E27FC236}">
                    <a16:creationId xmlns:a16="http://schemas.microsoft.com/office/drawing/2014/main" id="{F3926B9C-B4C3-48CB-A642-DCBAE0CBD09A}"/>
                  </a:ext>
                </a:extLst>
              </p14:cNvPr>
              <p14:cNvContentPartPr/>
              <p14:nvPr/>
            </p14:nvContentPartPr>
            <p14:xfrm>
              <a:off x="488790" y="4218090"/>
              <a:ext cx="78120" cy="157320"/>
            </p14:xfrm>
          </p:contentPart>
        </mc:Choice>
        <mc:Fallback xmlns="">
          <p:pic>
            <p:nvPicPr>
              <p:cNvPr id="19" name="墨迹 18">
                <a:extLst>
                  <a:ext uri="{FF2B5EF4-FFF2-40B4-BE49-F238E27FC236}">
                    <a16:creationId xmlns:a16="http://schemas.microsoft.com/office/drawing/2014/main" id="{F3926B9C-B4C3-48CB-A642-DCBAE0CBD09A}"/>
                  </a:ext>
                </a:extLst>
              </p:cNvPr>
              <p:cNvPicPr/>
              <p:nvPr/>
            </p:nvPicPr>
            <p:blipFill>
              <a:blip r:embed="rId36"/>
              <a:stretch>
                <a:fillRect/>
              </a:stretch>
            </p:blipFill>
            <p:spPr>
              <a:xfrm>
                <a:off x="471150" y="4200090"/>
                <a:ext cx="1137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E29F34A5-54FC-4A2F-A1E5-1C7A11D45AA7}"/>
                  </a:ext>
                </a:extLst>
              </p14:cNvPr>
              <p14:cNvContentPartPr/>
              <p14:nvPr/>
            </p14:nvContentPartPr>
            <p14:xfrm>
              <a:off x="587430" y="4136370"/>
              <a:ext cx="31680" cy="196560"/>
            </p14:xfrm>
          </p:contentPart>
        </mc:Choice>
        <mc:Fallback xmlns="">
          <p:pic>
            <p:nvPicPr>
              <p:cNvPr id="20" name="墨迹 19">
                <a:extLst>
                  <a:ext uri="{FF2B5EF4-FFF2-40B4-BE49-F238E27FC236}">
                    <a16:creationId xmlns:a16="http://schemas.microsoft.com/office/drawing/2014/main" id="{E29F34A5-54FC-4A2F-A1E5-1C7A11D45AA7}"/>
                  </a:ext>
                </a:extLst>
              </p:cNvPr>
              <p:cNvPicPr/>
              <p:nvPr/>
            </p:nvPicPr>
            <p:blipFill>
              <a:blip r:embed="rId38"/>
              <a:stretch>
                <a:fillRect/>
              </a:stretch>
            </p:blipFill>
            <p:spPr>
              <a:xfrm>
                <a:off x="569430" y="4118730"/>
                <a:ext cx="673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墨迹 20">
                <a:extLst>
                  <a:ext uri="{FF2B5EF4-FFF2-40B4-BE49-F238E27FC236}">
                    <a16:creationId xmlns:a16="http://schemas.microsoft.com/office/drawing/2014/main" id="{1EBC7DF7-D746-4669-BFFC-F948000EB997}"/>
                  </a:ext>
                </a:extLst>
              </p14:cNvPr>
              <p14:cNvContentPartPr/>
              <p14:nvPr/>
            </p14:nvContentPartPr>
            <p14:xfrm>
              <a:off x="639990" y="4078410"/>
              <a:ext cx="199800" cy="370800"/>
            </p14:xfrm>
          </p:contentPart>
        </mc:Choice>
        <mc:Fallback xmlns="">
          <p:pic>
            <p:nvPicPr>
              <p:cNvPr id="21" name="墨迹 20">
                <a:extLst>
                  <a:ext uri="{FF2B5EF4-FFF2-40B4-BE49-F238E27FC236}">
                    <a16:creationId xmlns:a16="http://schemas.microsoft.com/office/drawing/2014/main" id="{1EBC7DF7-D746-4669-BFFC-F948000EB997}"/>
                  </a:ext>
                </a:extLst>
              </p:cNvPr>
              <p:cNvPicPr/>
              <p:nvPr/>
            </p:nvPicPr>
            <p:blipFill>
              <a:blip r:embed="rId40"/>
              <a:stretch>
                <a:fillRect/>
              </a:stretch>
            </p:blipFill>
            <p:spPr>
              <a:xfrm>
                <a:off x="621990" y="4060770"/>
                <a:ext cx="23544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墨迹 21">
                <a:extLst>
                  <a:ext uri="{FF2B5EF4-FFF2-40B4-BE49-F238E27FC236}">
                    <a16:creationId xmlns:a16="http://schemas.microsoft.com/office/drawing/2014/main" id="{B391623E-7EFD-4169-AA79-49898C9E3BEC}"/>
                  </a:ext>
                </a:extLst>
              </p14:cNvPr>
              <p14:cNvContentPartPr/>
              <p14:nvPr/>
            </p14:nvContentPartPr>
            <p14:xfrm>
              <a:off x="681390" y="4201530"/>
              <a:ext cx="87840" cy="6840"/>
            </p14:xfrm>
          </p:contentPart>
        </mc:Choice>
        <mc:Fallback xmlns="">
          <p:pic>
            <p:nvPicPr>
              <p:cNvPr id="22" name="墨迹 21">
                <a:extLst>
                  <a:ext uri="{FF2B5EF4-FFF2-40B4-BE49-F238E27FC236}">
                    <a16:creationId xmlns:a16="http://schemas.microsoft.com/office/drawing/2014/main" id="{B391623E-7EFD-4169-AA79-49898C9E3BEC}"/>
                  </a:ext>
                </a:extLst>
              </p:cNvPr>
              <p:cNvPicPr/>
              <p:nvPr/>
            </p:nvPicPr>
            <p:blipFill>
              <a:blip r:embed="rId42"/>
              <a:stretch>
                <a:fillRect/>
              </a:stretch>
            </p:blipFill>
            <p:spPr>
              <a:xfrm>
                <a:off x="663390" y="4183530"/>
                <a:ext cx="1234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墨迹 22">
                <a:extLst>
                  <a:ext uri="{FF2B5EF4-FFF2-40B4-BE49-F238E27FC236}">
                    <a16:creationId xmlns:a16="http://schemas.microsoft.com/office/drawing/2014/main" id="{E102775C-FAFD-45CA-A060-07D7D6CC5367}"/>
                  </a:ext>
                </a:extLst>
              </p14:cNvPr>
              <p14:cNvContentPartPr/>
              <p14:nvPr/>
            </p14:nvContentPartPr>
            <p14:xfrm>
              <a:off x="682830" y="4218450"/>
              <a:ext cx="83880" cy="126000"/>
            </p14:xfrm>
          </p:contentPart>
        </mc:Choice>
        <mc:Fallback xmlns="">
          <p:pic>
            <p:nvPicPr>
              <p:cNvPr id="23" name="墨迹 22">
                <a:extLst>
                  <a:ext uri="{FF2B5EF4-FFF2-40B4-BE49-F238E27FC236}">
                    <a16:creationId xmlns:a16="http://schemas.microsoft.com/office/drawing/2014/main" id="{E102775C-FAFD-45CA-A060-07D7D6CC5367}"/>
                  </a:ext>
                </a:extLst>
              </p:cNvPr>
              <p:cNvPicPr/>
              <p:nvPr/>
            </p:nvPicPr>
            <p:blipFill>
              <a:blip r:embed="rId44"/>
              <a:stretch>
                <a:fillRect/>
              </a:stretch>
            </p:blipFill>
            <p:spPr>
              <a:xfrm>
                <a:off x="665190" y="4200810"/>
                <a:ext cx="119520" cy="161640"/>
              </a:xfrm>
              <a:prstGeom prst="rect">
                <a:avLst/>
              </a:prstGeom>
            </p:spPr>
          </p:pic>
        </mc:Fallback>
      </mc:AlternateContent>
      <p:grpSp>
        <p:nvGrpSpPr>
          <p:cNvPr id="41" name="组合 40">
            <a:extLst>
              <a:ext uri="{FF2B5EF4-FFF2-40B4-BE49-F238E27FC236}">
                <a16:creationId xmlns:a16="http://schemas.microsoft.com/office/drawing/2014/main" id="{7C943200-1900-4D81-B2ED-5E3FF42F4C5B}"/>
              </a:ext>
            </a:extLst>
          </p:cNvPr>
          <p:cNvGrpSpPr/>
          <p:nvPr/>
        </p:nvGrpSpPr>
        <p:grpSpPr>
          <a:xfrm>
            <a:off x="335070" y="4805250"/>
            <a:ext cx="373320" cy="469080"/>
            <a:chOff x="335070" y="4805250"/>
            <a:chExt cx="373320" cy="469080"/>
          </a:xfrm>
        </p:grpSpPr>
        <mc:AlternateContent xmlns:mc="http://schemas.openxmlformats.org/markup-compatibility/2006" xmlns:p14="http://schemas.microsoft.com/office/powerpoint/2010/main">
          <mc:Choice Requires="p14">
            <p:contentPart p14:bwMode="auto" r:id="rId45">
              <p14:nvContentPartPr>
                <p14:cNvPr id="25" name="墨迹 24">
                  <a:extLst>
                    <a:ext uri="{FF2B5EF4-FFF2-40B4-BE49-F238E27FC236}">
                      <a16:creationId xmlns:a16="http://schemas.microsoft.com/office/drawing/2014/main" id="{DEE77A34-060A-4C43-A87B-3FCA47E39B1D}"/>
                    </a:ext>
                  </a:extLst>
                </p14:cNvPr>
                <p14:cNvContentPartPr/>
                <p14:nvPr/>
              </p14:nvContentPartPr>
              <p14:xfrm>
                <a:off x="335070" y="4888410"/>
                <a:ext cx="107280" cy="212760"/>
              </p14:xfrm>
            </p:contentPart>
          </mc:Choice>
          <mc:Fallback xmlns="">
            <p:pic>
              <p:nvPicPr>
                <p:cNvPr id="25" name="墨迹 24">
                  <a:extLst>
                    <a:ext uri="{FF2B5EF4-FFF2-40B4-BE49-F238E27FC236}">
                      <a16:creationId xmlns:a16="http://schemas.microsoft.com/office/drawing/2014/main" id="{DEE77A34-060A-4C43-A87B-3FCA47E39B1D}"/>
                    </a:ext>
                  </a:extLst>
                </p:cNvPr>
                <p:cNvPicPr/>
                <p:nvPr/>
              </p:nvPicPr>
              <p:blipFill>
                <a:blip r:embed="rId46"/>
                <a:stretch>
                  <a:fillRect/>
                </a:stretch>
              </p:blipFill>
              <p:spPr>
                <a:xfrm>
                  <a:off x="317430" y="4870770"/>
                  <a:ext cx="1429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墨迹 25">
                  <a:extLst>
                    <a:ext uri="{FF2B5EF4-FFF2-40B4-BE49-F238E27FC236}">
                      <a16:creationId xmlns:a16="http://schemas.microsoft.com/office/drawing/2014/main" id="{1BA8ADC4-8ED7-466A-B13D-48D7F81B94F7}"/>
                    </a:ext>
                  </a:extLst>
                </p14:cNvPr>
                <p14:cNvContentPartPr/>
                <p14:nvPr/>
              </p14:nvContentPartPr>
              <p14:xfrm>
                <a:off x="437310" y="4952850"/>
                <a:ext cx="57600" cy="9360"/>
              </p14:xfrm>
            </p:contentPart>
          </mc:Choice>
          <mc:Fallback xmlns="">
            <p:pic>
              <p:nvPicPr>
                <p:cNvPr id="26" name="墨迹 25">
                  <a:extLst>
                    <a:ext uri="{FF2B5EF4-FFF2-40B4-BE49-F238E27FC236}">
                      <a16:creationId xmlns:a16="http://schemas.microsoft.com/office/drawing/2014/main" id="{1BA8ADC4-8ED7-466A-B13D-48D7F81B94F7}"/>
                    </a:ext>
                  </a:extLst>
                </p:cNvPr>
                <p:cNvPicPr/>
                <p:nvPr/>
              </p:nvPicPr>
              <p:blipFill>
                <a:blip r:embed="rId48"/>
                <a:stretch>
                  <a:fillRect/>
                </a:stretch>
              </p:blipFill>
              <p:spPr>
                <a:xfrm>
                  <a:off x="419310" y="4935210"/>
                  <a:ext cx="932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墨迹 26">
                  <a:extLst>
                    <a:ext uri="{FF2B5EF4-FFF2-40B4-BE49-F238E27FC236}">
                      <a16:creationId xmlns:a16="http://schemas.microsoft.com/office/drawing/2014/main" id="{52DB2113-F9B3-481D-80BB-883EEBB822D4}"/>
                    </a:ext>
                  </a:extLst>
                </p14:cNvPr>
                <p14:cNvContentPartPr/>
                <p14:nvPr/>
              </p14:nvContentPartPr>
              <p14:xfrm>
                <a:off x="399150" y="4971210"/>
                <a:ext cx="98640" cy="122040"/>
              </p14:xfrm>
            </p:contentPart>
          </mc:Choice>
          <mc:Fallback xmlns="">
            <p:pic>
              <p:nvPicPr>
                <p:cNvPr id="27" name="墨迹 26">
                  <a:extLst>
                    <a:ext uri="{FF2B5EF4-FFF2-40B4-BE49-F238E27FC236}">
                      <a16:creationId xmlns:a16="http://schemas.microsoft.com/office/drawing/2014/main" id="{52DB2113-F9B3-481D-80BB-883EEBB822D4}"/>
                    </a:ext>
                  </a:extLst>
                </p:cNvPr>
                <p:cNvPicPr/>
                <p:nvPr/>
              </p:nvPicPr>
              <p:blipFill>
                <a:blip r:embed="rId50"/>
                <a:stretch>
                  <a:fillRect/>
                </a:stretch>
              </p:blipFill>
              <p:spPr>
                <a:xfrm>
                  <a:off x="381510" y="4953570"/>
                  <a:ext cx="1342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墨迹 27">
                  <a:extLst>
                    <a:ext uri="{FF2B5EF4-FFF2-40B4-BE49-F238E27FC236}">
                      <a16:creationId xmlns:a16="http://schemas.microsoft.com/office/drawing/2014/main" id="{BF6A10D3-FEA6-4B4A-9575-AAB18ED53F6C}"/>
                    </a:ext>
                  </a:extLst>
                </p14:cNvPr>
                <p14:cNvContentPartPr/>
                <p14:nvPr/>
              </p14:nvContentPartPr>
              <p14:xfrm>
                <a:off x="465390" y="5004690"/>
                <a:ext cx="44280" cy="206640"/>
              </p14:xfrm>
            </p:contentPart>
          </mc:Choice>
          <mc:Fallback xmlns="">
            <p:pic>
              <p:nvPicPr>
                <p:cNvPr id="28" name="墨迹 27">
                  <a:extLst>
                    <a:ext uri="{FF2B5EF4-FFF2-40B4-BE49-F238E27FC236}">
                      <a16:creationId xmlns:a16="http://schemas.microsoft.com/office/drawing/2014/main" id="{BF6A10D3-FEA6-4B4A-9575-AAB18ED53F6C}"/>
                    </a:ext>
                  </a:extLst>
                </p:cNvPr>
                <p:cNvPicPr/>
                <p:nvPr/>
              </p:nvPicPr>
              <p:blipFill>
                <a:blip r:embed="rId52"/>
                <a:stretch>
                  <a:fillRect/>
                </a:stretch>
              </p:blipFill>
              <p:spPr>
                <a:xfrm>
                  <a:off x="447750" y="4987050"/>
                  <a:ext cx="799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墨迹 34">
                  <a:extLst>
                    <a:ext uri="{FF2B5EF4-FFF2-40B4-BE49-F238E27FC236}">
                      <a16:creationId xmlns:a16="http://schemas.microsoft.com/office/drawing/2014/main" id="{33D7F1EC-C3A4-4F80-AAFE-B7AAB2DB8B7F}"/>
                    </a:ext>
                  </a:extLst>
                </p14:cNvPr>
                <p14:cNvContentPartPr/>
                <p14:nvPr/>
              </p14:nvContentPartPr>
              <p14:xfrm>
                <a:off x="612630" y="4805250"/>
                <a:ext cx="16200" cy="123480"/>
              </p14:xfrm>
            </p:contentPart>
          </mc:Choice>
          <mc:Fallback xmlns="">
            <p:pic>
              <p:nvPicPr>
                <p:cNvPr id="35" name="墨迹 34">
                  <a:extLst>
                    <a:ext uri="{FF2B5EF4-FFF2-40B4-BE49-F238E27FC236}">
                      <a16:creationId xmlns:a16="http://schemas.microsoft.com/office/drawing/2014/main" id="{33D7F1EC-C3A4-4F80-AAFE-B7AAB2DB8B7F}"/>
                    </a:ext>
                  </a:extLst>
                </p:cNvPr>
                <p:cNvPicPr/>
                <p:nvPr/>
              </p:nvPicPr>
              <p:blipFill>
                <a:blip r:embed="rId54"/>
                <a:stretch>
                  <a:fillRect/>
                </a:stretch>
              </p:blipFill>
              <p:spPr>
                <a:xfrm>
                  <a:off x="594990" y="4787250"/>
                  <a:ext cx="518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墨迹 35">
                  <a:extLst>
                    <a:ext uri="{FF2B5EF4-FFF2-40B4-BE49-F238E27FC236}">
                      <a16:creationId xmlns:a16="http://schemas.microsoft.com/office/drawing/2014/main" id="{CE9C95AF-7FBC-4530-89A7-CD4B980CA9D1}"/>
                    </a:ext>
                  </a:extLst>
                </p14:cNvPr>
                <p14:cNvContentPartPr/>
                <p14:nvPr/>
              </p14:nvContentPartPr>
              <p14:xfrm>
                <a:off x="521550" y="4935570"/>
                <a:ext cx="170640" cy="28080"/>
              </p14:xfrm>
            </p:contentPart>
          </mc:Choice>
          <mc:Fallback xmlns="">
            <p:pic>
              <p:nvPicPr>
                <p:cNvPr id="36" name="墨迹 35">
                  <a:extLst>
                    <a:ext uri="{FF2B5EF4-FFF2-40B4-BE49-F238E27FC236}">
                      <a16:creationId xmlns:a16="http://schemas.microsoft.com/office/drawing/2014/main" id="{CE9C95AF-7FBC-4530-89A7-CD4B980CA9D1}"/>
                    </a:ext>
                  </a:extLst>
                </p:cNvPr>
                <p:cNvPicPr/>
                <p:nvPr/>
              </p:nvPicPr>
              <p:blipFill>
                <a:blip r:embed="rId56"/>
                <a:stretch>
                  <a:fillRect/>
                </a:stretch>
              </p:blipFill>
              <p:spPr>
                <a:xfrm>
                  <a:off x="503910" y="4917930"/>
                  <a:ext cx="2062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墨迹 36">
                  <a:extLst>
                    <a:ext uri="{FF2B5EF4-FFF2-40B4-BE49-F238E27FC236}">
                      <a16:creationId xmlns:a16="http://schemas.microsoft.com/office/drawing/2014/main" id="{48949257-B6DB-4F12-B5E2-84E222511F62}"/>
                    </a:ext>
                  </a:extLst>
                </p14:cNvPr>
                <p14:cNvContentPartPr/>
                <p14:nvPr/>
              </p14:nvContentPartPr>
              <p14:xfrm>
                <a:off x="574470" y="4960050"/>
                <a:ext cx="41040" cy="54000"/>
              </p14:xfrm>
            </p:contentPart>
          </mc:Choice>
          <mc:Fallback xmlns="">
            <p:pic>
              <p:nvPicPr>
                <p:cNvPr id="37" name="墨迹 36">
                  <a:extLst>
                    <a:ext uri="{FF2B5EF4-FFF2-40B4-BE49-F238E27FC236}">
                      <a16:creationId xmlns:a16="http://schemas.microsoft.com/office/drawing/2014/main" id="{48949257-B6DB-4F12-B5E2-84E222511F62}"/>
                    </a:ext>
                  </a:extLst>
                </p:cNvPr>
                <p:cNvPicPr/>
                <p:nvPr/>
              </p:nvPicPr>
              <p:blipFill>
                <a:blip r:embed="rId58"/>
                <a:stretch>
                  <a:fillRect/>
                </a:stretch>
              </p:blipFill>
              <p:spPr>
                <a:xfrm>
                  <a:off x="556470" y="4942050"/>
                  <a:ext cx="766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墨迹 37">
                  <a:extLst>
                    <a:ext uri="{FF2B5EF4-FFF2-40B4-BE49-F238E27FC236}">
                      <a16:creationId xmlns:a16="http://schemas.microsoft.com/office/drawing/2014/main" id="{6B4F7130-EB71-4CCC-9600-002E5B631009}"/>
                    </a:ext>
                  </a:extLst>
                </p14:cNvPr>
                <p14:cNvContentPartPr/>
                <p14:nvPr/>
              </p14:nvContentPartPr>
              <p14:xfrm>
                <a:off x="554670" y="4954290"/>
                <a:ext cx="144000" cy="98280"/>
              </p14:xfrm>
            </p:contentPart>
          </mc:Choice>
          <mc:Fallback xmlns="">
            <p:pic>
              <p:nvPicPr>
                <p:cNvPr id="38" name="墨迹 37">
                  <a:extLst>
                    <a:ext uri="{FF2B5EF4-FFF2-40B4-BE49-F238E27FC236}">
                      <a16:creationId xmlns:a16="http://schemas.microsoft.com/office/drawing/2014/main" id="{6B4F7130-EB71-4CCC-9600-002E5B631009}"/>
                    </a:ext>
                  </a:extLst>
                </p:cNvPr>
                <p:cNvPicPr/>
                <p:nvPr/>
              </p:nvPicPr>
              <p:blipFill>
                <a:blip r:embed="rId60"/>
                <a:stretch>
                  <a:fillRect/>
                </a:stretch>
              </p:blipFill>
              <p:spPr>
                <a:xfrm>
                  <a:off x="537030" y="4936650"/>
                  <a:ext cx="1796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墨迹 38">
                  <a:extLst>
                    <a:ext uri="{FF2B5EF4-FFF2-40B4-BE49-F238E27FC236}">
                      <a16:creationId xmlns:a16="http://schemas.microsoft.com/office/drawing/2014/main" id="{8BA51CEB-4BA4-4377-BFC3-26A6EF8C2A1E}"/>
                    </a:ext>
                  </a:extLst>
                </p14:cNvPr>
                <p14:cNvContentPartPr/>
                <p14:nvPr/>
              </p14:nvContentPartPr>
              <p14:xfrm>
                <a:off x="525870" y="5093610"/>
                <a:ext cx="182520" cy="42480"/>
              </p14:xfrm>
            </p:contentPart>
          </mc:Choice>
          <mc:Fallback xmlns="">
            <p:pic>
              <p:nvPicPr>
                <p:cNvPr id="39" name="墨迹 38">
                  <a:extLst>
                    <a:ext uri="{FF2B5EF4-FFF2-40B4-BE49-F238E27FC236}">
                      <a16:creationId xmlns:a16="http://schemas.microsoft.com/office/drawing/2014/main" id="{8BA51CEB-4BA4-4377-BFC3-26A6EF8C2A1E}"/>
                    </a:ext>
                  </a:extLst>
                </p:cNvPr>
                <p:cNvPicPr/>
                <p:nvPr/>
              </p:nvPicPr>
              <p:blipFill>
                <a:blip r:embed="rId62"/>
                <a:stretch>
                  <a:fillRect/>
                </a:stretch>
              </p:blipFill>
              <p:spPr>
                <a:xfrm>
                  <a:off x="507870" y="5075610"/>
                  <a:ext cx="218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墨迹 39">
                  <a:extLst>
                    <a:ext uri="{FF2B5EF4-FFF2-40B4-BE49-F238E27FC236}">
                      <a16:creationId xmlns:a16="http://schemas.microsoft.com/office/drawing/2014/main" id="{1A9DF4DE-91D0-4493-827E-9DD5FFCD875F}"/>
                    </a:ext>
                  </a:extLst>
                </p14:cNvPr>
                <p14:cNvContentPartPr/>
                <p14:nvPr/>
              </p14:nvContentPartPr>
              <p14:xfrm>
                <a:off x="600750" y="5059410"/>
                <a:ext cx="75600" cy="214920"/>
              </p14:xfrm>
            </p:contentPart>
          </mc:Choice>
          <mc:Fallback xmlns="">
            <p:pic>
              <p:nvPicPr>
                <p:cNvPr id="40" name="墨迹 39">
                  <a:extLst>
                    <a:ext uri="{FF2B5EF4-FFF2-40B4-BE49-F238E27FC236}">
                      <a16:creationId xmlns:a16="http://schemas.microsoft.com/office/drawing/2014/main" id="{1A9DF4DE-91D0-4493-827E-9DD5FFCD875F}"/>
                    </a:ext>
                  </a:extLst>
                </p:cNvPr>
                <p:cNvPicPr/>
                <p:nvPr/>
              </p:nvPicPr>
              <p:blipFill>
                <a:blip r:embed="rId64"/>
                <a:stretch>
                  <a:fillRect/>
                </a:stretch>
              </p:blipFill>
              <p:spPr>
                <a:xfrm>
                  <a:off x="583110" y="5041410"/>
                  <a:ext cx="111240" cy="250560"/>
                </a:xfrm>
                <a:prstGeom prst="rect">
                  <a:avLst/>
                </a:prstGeom>
              </p:spPr>
            </p:pic>
          </mc:Fallback>
        </mc:AlternateContent>
      </p:grpSp>
      <p:grpSp>
        <p:nvGrpSpPr>
          <p:cNvPr id="596995" name="组合 596994">
            <a:extLst>
              <a:ext uri="{FF2B5EF4-FFF2-40B4-BE49-F238E27FC236}">
                <a16:creationId xmlns:a16="http://schemas.microsoft.com/office/drawing/2014/main" id="{424DF32E-E82A-41AD-A4F4-D9DBE7220D57}"/>
              </a:ext>
            </a:extLst>
          </p:cNvPr>
          <p:cNvGrpSpPr/>
          <p:nvPr/>
        </p:nvGrpSpPr>
        <p:grpSpPr>
          <a:xfrm>
            <a:off x="2000790" y="5240850"/>
            <a:ext cx="1345680" cy="597960"/>
            <a:chOff x="2000790" y="5240850"/>
            <a:chExt cx="1345680" cy="597960"/>
          </a:xfrm>
        </p:grpSpPr>
        <mc:AlternateContent xmlns:mc="http://schemas.openxmlformats.org/markup-compatibility/2006" xmlns:p14="http://schemas.microsoft.com/office/powerpoint/2010/main">
          <mc:Choice Requires="p14">
            <p:contentPart p14:bwMode="auto" r:id="rId65">
              <p14:nvContentPartPr>
                <p14:cNvPr id="42" name="墨迹 41">
                  <a:extLst>
                    <a:ext uri="{FF2B5EF4-FFF2-40B4-BE49-F238E27FC236}">
                      <a16:creationId xmlns:a16="http://schemas.microsoft.com/office/drawing/2014/main" id="{F88B7B09-41C3-4A5F-ABEF-F99D67130E01}"/>
                    </a:ext>
                  </a:extLst>
                </p14:cNvPr>
                <p14:cNvContentPartPr/>
                <p14:nvPr/>
              </p14:nvContentPartPr>
              <p14:xfrm>
                <a:off x="2000790" y="5323650"/>
                <a:ext cx="215280" cy="84240"/>
              </p14:xfrm>
            </p:contentPart>
          </mc:Choice>
          <mc:Fallback xmlns="">
            <p:pic>
              <p:nvPicPr>
                <p:cNvPr id="42" name="墨迹 41">
                  <a:extLst>
                    <a:ext uri="{FF2B5EF4-FFF2-40B4-BE49-F238E27FC236}">
                      <a16:creationId xmlns:a16="http://schemas.microsoft.com/office/drawing/2014/main" id="{F88B7B09-41C3-4A5F-ABEF-F99D67130E01}"/>
                    </a:ext>
                  </a:extLst>
                </p:cNvPr>
                <p:cNvPicPr/>
                <p:nvPr/>
              </p:nvPicPr>
              <p:blipFill>
                <a:blip r:embed="rId66"/>
                <a:stretch>
                  <a:fillRect/>
                </a:stretch>
              </p:blipFill>
              <p:spPr>
                <a:xfrm>
                  <a:off x="1982790" y="5305650"/>
                  <a:ext cx="2509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墨迹 42">
                  <a:extLst>
                    <a:ext uri="{FF2B5EF4-FFF2-40B4-BE49-F238E27FC236}">
                      <a16:creationId xmlns:a16="http://schemas.microsoft.com/office/drawing/2014/main" id="{E652CE26-9662-4D1B-A5F6-C4B001905344}"/>
                    </a:ext>
                  </a:extLst>
                </p14:cNvPr>
                <p14:cNvContentPartPr/>
                <p14:nvPr/>
              </p14:nvContentPartPr>
              <p14:xfrm>
                <a:off x="2096910" y="5302410"/>
                <a:ext cx="31680" cy="102960"/>
              </p14:xfrm>
            </p:contentPart>
          </mc:Choice>
          <mc:Fallback xmlns="">
            <p:pic>
              <p:nvPicPr>
                <p:cNvPr id="43" name="墨迹 42">
                  <a:extLst>
                    <a:ext uri="{FF2B5EF4-FFF2-40B4-BE49-F238E27FC236}">
                      <a16:creationId xmlns:a16="http://schemas.microsoft.com/office/drawing/2014/main" id="{E652CE26-9662-4D1B-A5F6-C4B001905344}"/>
                    </a:ext>
                  </a:extLst>
                </p:cNvPr>
                <p:cNvPicPr/>
                <p:nvPr/>
              </p:nvPicPr>
              <p:blipFill>
                <a:blip r:embed="rId68"/>
                <a:stretch>
                  <a:fillRect/>
                </a:stretch>
              </p:blipFill>
              <p:spPr>
                <a:xfrm>
                  <a:off x="2078910" y="5284410"/>
                  <a:ext cx="6732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墨迹 43">
                  <a:extLst>
                    <a:ext uri="{FF2B5EF4-FFF2-40B4-BE49-F238E27FC236}">
                      <a16:creationId xmlns:a16="http://schemas.microsoft.com/office/drawing/2014/main" id="{167136B2-F796-400A-9879-575EAB01AE66}"/>
                    </a:ext>
                  </a:extLst>
                </p14:cNvPr>
                <p14:cNvContentPartPr/>
                <p14:nvPr/>
              </p14:nvContentPartPr>
              <p14:xfrm>
                <a:off x="2144070" y="5240850"/>
                <a:ext cx="67320" cy="187920"/>
              </p14:xfrm>
            </p:contentPart>
          </mc:Choice>
          <mc:Fallback xmlns="">
            <p:pic>
              <p:nvPicPr>
                <p:cNvPr id="44" name="墨迹 43">
                  <a:extLst>
                    <a:ext uri="{FF2B5EF4-FFF2-40B4-BE49-F238E27FC236}">
                      <a16:creationId xmlns:a16="http://schemas.microsoft.com/office/drawing/2014/main" id="{167136B2-F796-400A-9879-575EAB01AE66}"/>
                    </a:ext>
                  </a:extLst>
                </p:cNvPr>
                <p:cNvPicPr/>
                <p:nvPr/>
              </p:nvPicPr>
              <p:blipFill>
                <a:blip r:embed="rId70"/>
                <a:stretch>
                  <a:fillRect/>
                </a:stretch>
              </p:blipFill>
              <p:spPr>
                <a:xfrm>
                  <a:off x="2126070" y="5222850"/>
                  <a:ext cx="1029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墨迹 44">
                  <a:extLst>
                    <a:ext uri="{FF2B5EF4-FFF2-40B4-BE49-F238E27FC236}">
                      <a16:creationId xmlns:a16="http://schemas.microsoft.com/office/drawing/2014/main" id="{6B09E6E4-D885-4AA5-A8B0-751DAF07AD20}"/>
                    </a:ext>
                  </a:extLst>
                </p14:cNvPr>
                <p14:cNvContentPartPr/>
                <p14:nvPr/>
              </p14:nvContentPartPr>
              <p14:xfrm>
                <a:off x="2022750" y="5444610"/>
                <a:ext cx="12240" cy="124560"/>
              </p14:xfrm>
            </p:contentPart>
          </mc:Choice>
          <mc:Fallback xmlns="">
            <p:pic>
              <p:nvPicPr>
                <p:cNvPr id="45" name="墨迹 44">
                  <a:extLst>
                    <a:ext uri="{FF2B5EF4-FFF2-40B4-BE49-F238E27FC236}">
                      <a16:creationId xmlns:a16="http://schemas.microsoft.com/office/drawing/2014/main" id="{6B09E6E4-D885-4AA5-A8B0-751DAF07AD20}"/>
                    </a:ext>
                  </a:extLst>
                </p:cNvPr>
                <p:cNvPicPr/>
                <p:nvPr/>
              </p:nvPicPr>
              <p:blipFill>
                <a:blip r:embed="rId72"/>
                <a:stretch>
                  <a:fillRect/>
                </a:stretch>
              </p:blipFill>
              <p:spPr>
                <a:xfrm>
                  <a:off x="2005110" y="5426970"/>
                  <a:ext cx="478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墨迹 45">
                  <a:extLst>
                    <a:ext uri="{FF2B5EF4-FFF2-40B4-BE49-F238E27FC236}">
                      <a16:creationId xmlns:a16="http://schemas.microsoft.com/office/drawing/2014/main" id="{880547C8-D5D5-43F0-8972-5F3E5236D420}"/>
                    </a:ext>
                  </a:extLst>
                </p14:cNvPr>
                <p14:cNvContentPartPr/>
                <p14:nvPr/>
              </p14:nvContentPartPr>
              <p14:xfrm>
                <a:off x="2064870" y="5435610"/>
                <a:ext cx="201240" cy="169560"/>
              </p14:xfrm>
            </p:contentPart>
          </mc:Choice>
          <mc:Fallback xmlns="">
            <p:pic>
              <p:nvPicPr>
                <p:cNvPr id="46" name="墨迹 45">
                  <a:extLst>
                    <a:ext uri="{FF2B5EF4-FFF2-40B4-BE49-F238E27FC236}">
                      <a16:creationId xmlns:a16="http://schemas.microsoft.com/office/drawing/2014/main" id="{880547C8-D5D5-43F0-8972-5F3E5236D420}"/>
                    </a:ext>
                  </a:extLst>
                </p:cNvPr>
                <p:cNvPicPr/>
                <p:nvPr/>
              </p:nvPicPr>
              <p:blipFill>
                <a:blip r:embed="rId74"/>
                <a:stretch>
                  <a:fillRect/>
                </a:stretch>
              </p:blipFill>
              <p:spPr>
                <a:xfrm>
                  <a:off x="2046870" y="5417970"/>
                  <a:ext cx="2368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墨迹 46">
                  <a:extLst>
                    <a:ext uri="{FF2B5EF4-FFF2-40B4-BE49-F238E27FC236}">
                      <a16:creationId xmlns:a16="http://schemas.microsoft.com/office/drawing/2014/main" id="{33CB99A0-8B84-424B-92C9-ECE521C0BC2F}"/>
                    </a:ext>
                  </a:extLst>
                </p14:cNvPr>
                <p14:cNvContentPartPr/>
                <p14:nvPr/>
              </p14:nvContentPartPr>
              <p14:xfrm>
                <a:off x="2168910" y="5505090"/>
                <a:ext cx="87840" cy="120960"/>
              </p14:xfrm>
            </p:contentPart>
          </mc:Choice>
          <mc:Fallback xmlns="">
            <p:pic>
              <p:nvPicPr>
                <p:cNvPr id="47" name="墨迹 46">
                  <a:extLst>
                    <a:ext uri="{FF2B5EF4-FFF2-40B4-BE49-F238E27FC236}">
                      <a16:creationId xmlns:a16="http://schemas.microsoft.com/office/drawing/2014/main" id="{33CB99A0-8B84-424B-92C9-ECE521C0BC2F}"/>
                    </a:ext>
                  </a:extLst>
                </p:cNvPr>
                <p:cNvPicPr/>
                <p:nvPr/>
              </p:nvPicPr>
              <p:blipFill>
                <a:blip r:embed="rId76"/>
                <a:stretch>
                  <a:fillRect/>
                </a:stretch>
              </p:blipFill>
              <p:spPr>
                <a:xfrm>
                  <a:off x="2150910" y="5487090"/>
                  <a:ext cx="1234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 name="墨迹 47">
                  <a:extLst>
                    <a:ext uri="{FF2B5EF4-FFF2-40B4-BE49-F238E27FC236}">
                      <a16:creationId xmlns:a16="http://schemas.microsoft.com/office/drawing/2014/main" id="{ABF92507-1529-4821-AFB9-196C100A095D}"/>
                    </a:ext>
                  </a:extLst>
                </p14:cNvPr>
                <p14:cNvContentPartPr/>
                <p14:nvPr/>
              </p14:nvContentPartPr>
              <p14:xfrm>
                <a:off x="2104830" y="5470890"/>
                <a:ext cx="235080" cy="302760"/>
              </p14:xfrm>
            </p:contentPart>
          </mc:Choice>
          <mc:Fallback xmlns="">
            <p:pic>
              <p:nvPicPr>
                <p:cNvPr id="48" name="墨迹 47">
                  <a:extLst>
                    <a:ext uri="{FF2B5EF4-FFF2-40B4-BE49-F238E27FC236}">
                      <a16:creationId xmlns:a16="http://schemas.microsoft.com/office/drawing/2014/main" id="{ABF92507-1529-4821-AFB9-196C100A095D}"/>
                    </a:ext>
                  </a:extLst>
                </p:cNvPr>
                <p:cNvPicPr/>
                <p:nvPr/>
              </p:nvPicPr>
              <p:blipFill>
                <a:blip r:embed="rId78"/>
                <a:stretch>
                  <a:fillRect/>
                </a:stretch>
              </p:blipFill>
              <p:spPr>
                <a:xfrm>
                  <a:off x="2087190" y="5453250"/>
                  <a:ext cx="27072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墨迹 48">
                  <a:extLst>
                    <a:ext uri="{FF2B5EF4-FFF2-40B4-BE49-F238E27FC236}">
                      <a16:creationId xmlns:a16="http://schemas.microsoft.com/office/drawing/2014/main" id="{D37E6C47-EFDE-492E-A08B-47D166BB5BC2}"/>
                    </a:ext>
                  </a:extLst>
                </p14:cNvPr>
                <p14:cNvContentPartPr/>
                <p14:nvPr/>
              </p14:nvContentPartPr>
              <p14:xfrm>
                <a:off x="2461590" y="5314650"/>
                <a:ext cx="28800" cy="209520"/>
              </p14:xfrm>
            </p:contentPart>
          </mc:Choice>
          <mc:Fallback xmlns="">
            <p:pic>
              <p:nvPicPr>
                <p:cNvPr id="49" name="墨迹 48">
                  <a:extLst>
                    <a:ext uri="{FF2B5EF4-FFF2-40B4-BE49-F238E27FC236}">
                      <a16:creationId xmlns:a16="http://schemas.microsoft.com/office/drawing/2014/main" id="{D37E6C47-EFDE-492E-A08B-47D166BB5BC2}"/>
                    </a:ext>
                  </a:extLst>
                </p:cNvPr>
                <p:cNvPicPr/>
                <p:nvPr/>
              </p:nvPicPr>
              <p:blipFill>
                <a:blip r:embed="rId80"/>
                <a:stretch>
                  <a:fillRect/>
                </a:stretch>
              </p:blipFill>
              <p:spPr>
                <a:xfrm>
                  <a:off x="2443590" y="5297010"/>
                  <a:ext cx="644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墨迹 49">
                  <a:extLst>
                    <a:ext uri="{FF2B5EF4-FFF2-40B4-BE49-F238E27FC236}">
                      <a16:creationId xmlns:a16="http://schemas.microsoft.com/office/drawing/2014/main" id="{D7A913C6-E85C-4927-8063-B7B863FBE0BC}"/>
                    </a:ext>
                  </a:extLst>
                </p14:cNvPr>
                <p14:cNvContentPartPr/>
                <p14:nvPr/>
              </p14:nvContentPartPr>
              <p14:xfrm>
                <a:off x="2348550" y="5405010"/>
                <a:ext cx="130320" cy="63000"/>
              </p14:xfrm>
            </p:contentPart>
          </mc:Choice>
          <mc:Fallback xmlns="">
            <p:pic>
              <p:nvPicPr>
                <p:cNvPr id="50" name="墨迹 49">
                  <a:extLst>
                    <a:ext uri="{FF2B5EF4-FFF2-40B4-BE49-F238E27FC236}">
                      <a16:creationId xmlns:a16="http://schemas.microsoft.com/office/drawing/2014/main" id="{D7A913C6-E85C-4927-8063-B7B863FBE0BC}"/>
                    </a:ext>
                  </a:extLst>
                </p:cNvPr>
                <p:cNvPicPr/>
                <p:nvPr/>
              </p:nvPicPr>
              <p:blipFill>
                <a:blip r:embed="rId82"/>
                <a:stretch>
                  <a:fillRect/>
                </a:stretch>
              </p:blipFill>
              <p:spPr>
                <a:xfrm>
                  <a:off x="2330910" y="5387370"/>
                  <a:ext cx="1659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墨迹 50">
                  <a:extLst>
                    <a:ext uri="{FF2B5EF4-FFF2-40B4-BE49-F238E27FC236}">
                      <a16:creationId xmlns:a16="http://schemas.microsoft.com/office/drawing/2014/main" id="{8F46DC36-9E14-4F60-8645-C2DCEF849A9C}"/>
                    </a:ext>
                  </a:extLst>
                </p14:cNvPr>
                <p14:cNvContentPartPr/>
                <p14:nvPr/>
              </p14:nvContentPartPr>
              <p14:xfrm>
                <a:off x="2351430" y="5407170"/>
                <a:ext cx="216360" cy="171360"/>
              </p14:xfrm>
            </p:contentPart>
          </mc:Choice>
          <mc:Fallback xmlns="">
            <p:pic>
              <p:nvPicPr>
                <p:cNvPr id="51" name="墨迹 50">
                  <a:extLst>
                    <a:ext uri="{FF2B5EF4-FFF2-40B4-BE49-F238E27FC236}">
                      <a16:creationId xmlns:a16="http://schemas.microsoft.com/office/drawing/2014/main" id="{8F46DC36-9E14-4F60-8645-C2DCEF849A9C}"/>
                    </a:ext>
                  </a:extLst>
                </p:cNvPr>
                <p:cNvPicPr/>
                <p:nvPr/>
              </p:nvPicPr>
              <p:blipFill>
                <a:blip r:embed="rId84"/>
                <a:stretch>
                  <a:fillRect/>
                </a:stretch>
              </p:blipFill>
              <p:spPr>
                <a:xfrm>
                  <a:off x="2333430" y="5389170"/>
                  <a:ext cx="2520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墨迹 51">
                  <a:extLst>
                    <a:ext uri="{FF2B5EF4-FFF2-40B4-BE49-F238E27FC236}">
                      <a16:creationId xmlns:a16="http://schemas.microsoft.com/office/drawing/2014/main" id="{0B16DDDE-933F-4553-BF6D-EC699CB3B355}"/>
                    </a:ext>
                  </a:extLst>
                </p14:cNvPr>
                <p14:cNvContentPartPr/>
                <p14:nvPr/>
              </p14:nvContentPartPr>
              <p14:xfrm>
                <a:off x="2452950" y="5535330"/>
                <a:ext cx="278640" cy="211680"/>
              </p14:xfrm>
            </p:contentPart>
          </mc:Choice>
          <mc:Fallback xmlns="">
            <p:pic>
              <p:nvPicPr>
                <p:cNvPr id="52" name="墨迹 51">
                  <a:extLst>
                    <a:ext uri="{FF2B5EF4-FFF2-40B4-BE49-F238E27FC236}">
                      <a16:creationId xmlns:a16="http://schemas.microsoft.com/office/drawing/2014/main" id="{0B16DDDE-933F-4553-BF6D-EC699CB3B355}"/>
                    </a:ext>
                  </a:extLst>
                </p:cNvPr>
                <p:cNvPicPr/>
                <p:nvPr/>
              </p:nvPicPr>
              <p:blipFill>
                <a:blip r:embed="rId86"/>
                <a:stretch>
                  <a:fillRect/>
                </a:stretch>
              </p:blipFill>
              <p:spPr>
                <a:xfrm>
                  <a:off x="2434950" y="5517330"/>
                  <a:ext cx="3142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墨迹 52">
                  <a:extLst>
                    <a:ext uri="{FF2B5EF4-FFF2-40B4-BE49-F238E27FC236}">
                      <a16:creationId xmlns:a16="http://schemas.microsoft.com/office/drawing/2014/main" id="{AB1849D8-D57F-4AA9-B6F1-FA0A2F8DF194}"/>
                    </a:ext>
                  </a:extLst>
                </p14:cNvPr>
                <p14:cNvContentPartPr/>
                <p14:nvPr/>
              </p14:nvContentPartPr>
              <p14:xfrm>
                <a:off x="2733030" y="5299890"/>
                <a:ext cx="22680" cy="56520"/>
              </p14:xfrm>
            </p:contentPart>
          </mc:Choice>
          <mc:Fallback xmlns="">
            <p:pic>
              <p:nvPicPr>
                <p:cNvPr id="53" name="墨迹 52">
                  <a:extLst>
                    <a:ext uri="{FF2B5EF4-FFF2-40B4-BE49-F238E27FC236}">
                      <a16:creationId xmlns:a16="http://schemas.microsoft.com/office/drawing/2014/main" id="{AB1849D8-D57F-4AA9-B6F1-FA0A2F8DF194}"/>
                    </a:ext>
                  </a:extLst>
                </p:cNvPr>
                <p:cNvPicPr/>
                <p:nvPr/>
              </p:nvPicPr>
              <p:blipFill>
                <a:blip r:embed="rId88"/>
                <a:stretch>
                  <a:fillRect/>
                </a:stretch>
              </p:blipFill>
              <p:spPr>
                <a:xfrm>
                  <a:off x="2715030" y="5282250"/>
                  <a:ext cx="583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墨迹 53">
                  <a:extLst>
                    <a:ext uri="{FF2B5EF4-FFF2-40B4-BE49-F238E27FC236}">
                      <a16:creationId xmlns:a16="http://schemas.microsoft.com/office/drawing/2014/main" id="{EA676FA6-E325-48D2-9595-314591B9D18D}"/>
                    </a:ext>
                  </a:extLst>
                </p14:cNvPr>
                <p14:cNvContentPartPr/>
                <p14:nvPr/>
              </p14:nvContentPartPr>
              <p14:xfrm>
                <a:off x="2681550" y="5371530"/>
                <a:ext cx="92520" cy="144720"/>
              </p14:xfrm>
            </p:contentPart>
          </mc:Choice>
          <mc:Fallback xmlns="">
            <p:pic>
              <p:nvPicPr>
                <p:cNvPr id="54" name="墨迹 53">
                  <a:extLst>
                    <a:ext uri="{FF2B5EF4-FFF2-40B4-BE49-F238E27FC236}">
                      <a16:creationId xmlns:a16="http://schemas.microsoft.com/office/drawing/2014/main" id="{EA676FA6-E325-48D2-9595-314591B9D18D}"/>
                    </a:ext>
                  </a:extLst>
                </p:cNvPr>
                <p:cNvPicPr/>
                <p:nvPr/>
              </p:nvPicPr>
              <p:blipFill>
                <a:blip r:embed="rId90"/>
                <a:stretch>
                  <a:fillRect/>
                </a:stretch>
              </p:blipFill>
              <p:spPr>
                <a:xfrm>
                  <a:off x="2663550" y="5353530"/>
                  <a:ext cx="1281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墨迹 54">
                  <a:extLst>
                    <a:ext uri="{FF2B5EF4-FFF2-40B4-BE49-F238E27FC236}">
                      <a16:creationId xmlns:a16="http://schemas.microsoft.com/office/drawing/2014/main" id="{66999697-23FD-49AE-A34F-222A7F421609}"/>
                    </a:ext>
                  </a:extLst>
                </p14:cNvPr>
                <p14:cNvContentPartPr/>
                <p14:nvPr/>
              </p14:nvContentPartPr>
              <p14:xfrm>
                <a:off x="2787390" y="5266770"/>
                <a:ext cx="59400" cy="224280"/>
              </p14:xfrm>
            </p:contentPart>
          </mc:Choice>
          <mc:Fallback xmlns="">
            <p:pic>
              <p:nvPicPr>
                <p:cNvPr id="55" name="墨迹 54">
                  <a:extLst>
                    <a:ext uri="{FF2B5EF4-FFF2-40B4-BE49-F238E27FC236}">
                      <a16:creationId xmlns:a16="http://schemas.microsoft.com/office/drawing/2014/main" id="{66999697-23FD-49AE-A34F-222A7F421609}"/>
                    </a:ext>
                  </a:extLst>
                </p:cNvPr>
                <p:cNvPicPr/>
                <p:nvPr/>
              </p:nvPicPr>
              <p:blipFill>
                <a:blip r:embed="rId92"/>
                <a:stretch>
                  <a:fillRect/>
                </a:stretch>
              </p:blipFill>
              <p:spPr>
                <a:xfrm>
                  <a:off x="2769390" y="5249130"/>
                  <a:ext cx="950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墨迹 55">
                  <a:extLst>
                    <a:ext uri="{FF2B5EF4-FFF2-40B4-BE49-F238E27FC236}">
                      <a16:creationId xmlns:a16="http://schemas.microsoft.com/office/drawing/2014/main" id="{A9E6F102-7D9C-4FF5-848D-6BED0642C8DA}"/>
                    </a:ext>
                  </a:extLst>
                </p14:cNvPr>
                <p14:cNvContentPartPr/>
                <p14:nvPr/>
              </p14:nvContentPartPr>
              <p14:xfrm>
                <a:off x="2793150" y="5331570"/>
                <a:ext cx="158040" cy="136440"/>
              </p14:xfrm>
            </p:contentPart>
          </mc:Choice>
          <mc:Fallback xmlns="">
            <p:pic>
              <p:nvPicPr>
                <p:cNvPr id="56" name="墨迹 55">
                  <a:extLst>
                    <a:ext uri="{FF2B5EF4-FFF2-40B4-BE49-F238E27FC236}">
                      <a16:creationId xmlns:a16="http://schemas.microsoft.com/office/drawing/2014/main" id="{A9E6F102-7D9C-4FF5-848D-6BED0642C8DA}"/>
                    </a:ext>
                  </a:extLst>
                </p:cNvPr>
                <p:cNvPicPr/>
                <p:nvPr/>
              </p:nvPicPr>
              <p:blipFill>
                <a:blip r:embed="rId94"/>
                <a:stretch>
                  <a:fillRect/>
                </a:stretch>
              </p:blipFill>
              <p:spPr>
                <a:xfrm>
                  <a:off x="2775510" y="5313570"/>
                  <a:ext cx="1936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墨迹 56">
                  <a:extLst>
                    <a:ext uri="{FF2B5EF4-FFF2-40B4-BE49-F238E27FC236}">
                      <a16:creationId xmlns:a16="http://schemas.microsoft.com/office/drawing/2014/main" id="{B7CBA89D-964E-43CA-AE74-B8162F05289D}"/>
                    </a:ext>
                  </a:extLst>
                </p14:cNvPr>
                <p14:cNvContentPartPr/>
                <p14:nvPr/>
              </p14:nvContentPartPr>
              <p14:xfrm>
                <a:off x="2723310" y="5547210"/>
                <a:ext cx="151560" cy="50040"/>
              </p14:xfrm>
            </p:contentPart>
          </mc:Choice>
          <mc:Fallback xmlns="">
            <p:pic>
              <p:nvPicPr>
                <p:cNvPr id="57" name="墨迹 56">
                  <a:extLst>
                    <a:ext uri="{FF2B5EF4-FFF2-40B4-BE49-F238E27FC236}">
                      <a16:creationId xmlns:a16="http://schemas.microsoft.com/office/drawing/2014/main" id="{B7CBA89D-964E-43CA-AE74-B8162F05289D}"/>
                    </a:ext>
                  </a:extLst>
                </p:cNvPr>
                <p:cNvPicPr/>
                <p:nvPr/>
              </p:nvPicPr>
              <p:blipFill>
                <a:blip r:embed="rId96"/>
                <a:stretch>
                  <a:fillRect/>
                </a:stretch>
              </p:blipFill>
              <p:spPr>
                <a:xfrm>
                  <a:off x="2705670" y="5529210"/>
                  <a:ext cx="1872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墨迹 57">
                  <a:extLst>
                    <a:ext uri="{FF2B5EF4-FFF2-40B4-BE49-F238E27FC236}">
                      <a16:creationId xmlns:a16="http://schemas.microsoft.com/office/drawing/2014/main" id="{6DDC210D-9ADA-4C1D-8C77-B2036C33EBE5}"/>
                    </a:ext>
                  </a:extLst>
                </p14:cNvPr>
                <p14:cNvContentPartPr/>
                <p14:nvPr/>
              </p14:nvContentPartPr>
              <p14:xfrm>
                <a:off x="2702430" y="5512290"/>
                <a:ext cx="141120" cy="246960"/>
              </p14:xfrm>
            </p:contentPart>
          </mc:Choice>
          <mc:Fallback xmlns="">
            <p:pic>
              <p:nvPicPr>
                <p:cNvPr id="58" name="墨迹 57">
                  <a:extLst>
                    <a:ext uri="{FF2B5EF4-FFF2-40B4-BE49-F238E27FC236}">
                      <a16:creationId xmlns:a16="http://schemas.microsoft.com/office/drawing/2014/main" id="{6DDC210D-9ADA-4C1D-8C77-B2036C33EBE5}"/>
                    </a:ext>
                  </a:extLst>
                </p:cNvPr>
                <p:cNvPicPr/>
                <p:nvPr/>
              </p:nvPicPr>
              <p:blipFill>
                <a:blip r:embed="rId98"/>
                <a:stretch>
                  <a:fillRect/>
                </a:stretch>
              </p:blipFill>
              <p:spPr>
                <a:xfrm>
                  <a:off x="2684430" y="5494290"/>
                  <a:ext cx="1767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9" name="墨迹 58">
                  <a:extLst>
                    <a:ext uri="{FF2B5EF4-FFF2-40B4-BE49-F238E27FC236}">
                      <a16:creationId xmlns:a16="http://schemas.microsoft.com/office/drawing/2014/main" id="{1C29E749-8A07-40A9-88E9-E14AE87CE79A}"/>
                    </a:ext>
                  </a:extLst>
                </p14:cNvPr>
                <p14:cNvContentPartPr/>
                <p14:nvPr/>
              </p14:nvContentPartPr>
              <p14:xfrm>
                <a:off x="2816910" y="5615610"/>
                <a:ext cx="141120" cy="144720"/>
              </p14:xfrm>
            </p:contentPart>
          </mc:Choice>
          <mc:Fallback xmlns="">
            <p:pic>
              <p:nvPicPr>
                <p:cNvPr id="59" name="墨迹 58">
                  <a:extLst>
                    <a:ext uri="{FF2B5EF4-FFF2-40B4-BE49-F238E27FC236}">
                      <a16:creationId xmlns:a16="http://schemas.microsoft.com/office/drawing/2014/main" id="{1C29E749-8A07-40A9-88E9-E14AE87CE79A}"/>
                    </a:ext>
                  </a:extLst>
                </p:cNvPr>
                <p:cNvPicPr/>
                <p:nvPr/>
              </p:nvPicPr>
              <p:blipFill>
                <a:blip r:embed="rId100"/>
                <a:stretch>
                  <a:fillRect/>
                </a:stretch>
              </p:blipFill>
              <p:spPr>
                <a:xfrm>
                  <a:off x="2798910" y="5597970"/>
                  <a:ext cx="176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0" name="墨迹 59">
                  <a:extLst>
                    <a:ext uri="{FF2B5EF4-FFF2-40B4-BE49-F238E27FC236}">
                      <a16:creationId xmlns:a16="http://schemas.microsoft.com/office/drawing/2014/main" id="{1EBC3255-A873-4A02-9152-A3DFF1BBED18}"/>
                    </a:ext>
                  </a:extLst>
                </p14:cNvPr>
                <p14:cNvContentPartPr/>
                <p14:nvPr/>
              </p14:nvContentPartPr>
              <p14:xfrm>
                <a:off x="3030390" y="5466210"/>
                <a:ext cx="33480" cy="41760"/>
              </p14:xfrm>
            </p:contentPart>
          </mc:Choice>
          <mc:Fallback xmlns="">
            <p:pic>
              <p:nvPicPr>
                <p:cNvPr id="60" name="墨迹 59">
                  <a:extLst>
                    <a:ext uri="{FF2B5EF4-FFF2-40B4-BE49-F238E27FC236}">
                      <a16:creationId xmlns:a16="http://schemas.microsoft.com/office/drawing/2014/main" id="{1EBC3255-A873-4A02-9152-A3DFF1BBED18}"/>
                    </a:ext>
                  </a:extLst>
                </p:cNvPr>
                <p:cNvPicPr/>
                <p:nvPr/>
              </p:nvPicPr>
              <p:blipFill>
                <a:blip r:embed="rId102"/>
                <a:stretch>
                  <a:fillRect/>
                </a:stretch>
              </p:blipFill>
              <p:spPr>
                <a:xfrm>
                  <a:off x="3012390" y="5448210"/>
                  <a:ext cx="691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1" name="墨迹 60">
                  <a:extLst>
                    <a:ext uri="{FF2B5EF4-FFF2-40B4-BE49-F238E27FC236}">
                      <a16:creationId xmlns:a16="http://schemas.microsoft.com/office/drawing/2014/main" id="{FB83ED87-A806-40D7-A785-1F1CE852F135}"/>
                    </a:ext>
                  </a:extLst>
                </p14:cNvPr>
                <p14:cNvContentPartPr/>
                <p14:nvPr/>
              </p14:nvContentPartPr>
              <p14:xfrm>
                <a:off x="3036150" y="5325450"/>
                <a:ext cx="129960" cy="431280"/>
              </p14:xfrm>
            </p:contentPart>
          </mc:Choice>
          <mc:Fallback xmlns="">
            <p:pic>
              <p:nvPicPr>
                <p:cNvPr id="61" name="墨迹 60">
                  <a:extLst>
                    <a:ext uri="{FF2B5EF4-FFF2-40B4-BE49-F238E27FC236}">
                      <a16:creationId xmlns:a16="http://schemas.microsoft.com/office/drawing/2014/main" id="{FB83ED87-A806-40D7-A785-1F1CE852F135}"/>
                    </a:ext>
                  </a:extLst>
                </p:cNvPr>
                <p:cNvPicPr/>
                <p:nvPr/>
              </p:nvPicPr>
              <p:blipFill>
                <a:blip r:embed="rId104"/>
                <a:stretch>
                  <a:fillRect/>
                </a:stretch>
              </p:blipFill>
              <p:spPr>
                <a:xfrm>
                  <a:off x="3018510" y="5307450"/>
                  <a:ext cx="16560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2" name="墨迹 61">
                  <a:extLst>
                    <a:ext uri="{FF2B5EF4-FFF2-40B4-BE49-F238E27FC236}">
                      <a16:creationId xmlns:a16="http://schemas.microsoft.com/office/drawing/2014/main" id="{15A1A287-1587-453F-AC54-235C46A868DF}"/>
                    </a:ext>
                  </a:extLst>
                </p14:cNvPr>
                <p14:cNvContentPartPr/>
                <p14:nvPr/>
              </p14:nvContentPartPr>
              <p14:xfrm>
                <a:off x="3030390" y="5538930"/>
                <a:ext cx="73080" cy="200160"/>
              </p14:xfrm>
            </p:contentPart>
          </mc:Choice>
          <mc:Fallback xmlns="">
            <p:pic>
              <p:nvPicPr>
                <p:cNvPr id="62" name="墨迹 61">
                  <a:extLst>
                    <a:ext uri="{FF2B5EF4-FFF2-40B4-BE49-F238E27FC236}">
                      <a16:creationId xmlns:a16="http://schemas.microsoft.com/office/drawing/2014/main" id="{15A1A287-1587-453F-AC54-235C46A868DF}"/>
                    </a:ext>
                  </a:extLst>
                </p:cNvPr>
                <p:cNvPicPr/>
                <p:nvPr/>
              </p:nvPicPr>
              <p:blipFill>
                <a:blip r:embed="rId106"/>
                <a:stretch>
                  <a:fillRect/>
                </a:stretch>
              </p:blipFill>
              <p:spPr>
                <a:xfrm>
                  <a:off x="3012390" y="5520930"/>
                  <a:ext cx="108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3" name="墨迹 62">
                  <a:extLst>
                    <a:ext uri="{FF2B5EF4-FFF2-40B4-BE49-F238E27FC236}">
                      <a16:creationId xmlns:a16="http://schemas.microsoft.com/office/drawing/2014/main" id="{5AEDF042-B297-416A-BA35-9ACFC5484D34}"/>
                    </a:ext>
                  </a:extLst>
                </p14:cNvPr>
                <p14:cNvContentPartPr/>
                <p14:nvPr/>
              </p14:nvContentPartPr>
              <p14:xfrm>
                <a:off x="3069270" y="5388090"/>
                <a:ext cx="167040" cy="315000"/>
              </p14:xfrm>
            </p:contentPart>
          </mc:Choice>
          <mc:Fallback xmlns="">
            <p:pic>
              <p:nvPicPr>
                <p:cNvPr id="63" name="墨迹 62">
                  <a:extLst>
                    <a:ext uri="{FF2B5EF4-FFF2-40B4-BE49-F238E27FC236}">
                      <a16:creationId xmlns:a16="http://schemas.microsoft.com/office/drawing/2014/main" id="{5AEDF042-B297-416A-BA35-9ACFC5484D34}"/>
                    </a:ext>
                  </a:extLst>
                </p:cNvPr>
                <p:cNvPicPr/>
                <p:nvPr/>
              </p:nvPicPr>
              <p:blipFill>
                <a:blip r:embed="rId108"/>
                <a:stretch>
                  <a:fillRect/>
                </a:stretch>
              </p:blipFill>
              <p:spPr>
                <a:xfrm>
                  <a:off x="3051630" y="5370090"/>
                  <a:ext cx="20268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96992" name="墨迹 596991">
                  <a:extLst>
                    <a:ext uri="{FF2B5EF4-FFF2-40B4-BE49-F238E27FC236}">
                      <a16:creationId xmlns:a16="http://schemas.microsoft.com/office/drawing/2014/main" id="{07AEA48F-4862-4305-90D3-76D94DBF677D}"/>
                    </a:ext>
                  </a:extLst>
                </p14:cNvPr>
                <p14:cNvContentPartPr/>
                <p14:nvPr/>
              </p14:nvContentPartPr>
              <p14:xfrm>
                <a:off x="3145590" y="5462610"/>
                <a:ext cx="200880" cy="90360"/>
              </p14:xfrm>
            </p:contentPart>
          </mc:Choice>
          <mc:Fallback xmlns="">
            <p:pic>
              <p:nvPicPr>
                <p:cNvPr id="596992" name="墨迹 596991">
                  <a:extLst>
                    <a:ext uri="{FF2B5EF4-FFF2-40B4-BE49-F238E27FC236}">
                      <a16:creationId xmlns:a16="http://schemas.microsoft.com/office/drawing/2014/main" id="{07AEA48F-4862-4305-90D3-76D94DBF677D}"/>
                    </a:ext>
                  </a:extLst>
                </p:cNvPr>
                <p:cNvPicPr/>
                <p:nvPr/>
              </p:nvPicPr>
              <p:blipFill>
                <a:blip r:embed="rId110"/>
                <a:stretch>
                  <a:fillRect/>
                </a:stretch>
              </p:blipFill>
              <p:spPr>
                <a:xfrm>
                  <a:off x="3127590" y="5444610"/>
                  <a:ext cx="2365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96993" name="墨迹 596992">
                  <a:extLst>
                    <a:ext uri="{FF2B5EF4-FFF2-40B4-BE49-F238E27FC236}">
                      <a16:creationId xmlns:a16="http://schemas.microsoft.com/office/drawing/2014/main" id="{9F3AB82C-D3D5-4D42-B88A-B0F1A4B407D2}"/>
                    </a:ext>
                  </a:extLst>
                </p14:cNvPr>
                <p14:cNvContentPartPr/>
                <p14:nvPr/>
              </p14:nvContentPartPr>
              <p14:xfrm>
                <a:off x="3252150" y="5331210"/>
                <a:ext cx="58680" cy="507600"/>
              </p14:xfrm>
            </p:contentPart>
          </mc:Choice>
          <mc:Fallback xmlns="">
            <p:pic>
              <p:nvPicPr>
                <p:cNvPr id="596993" name="墨迹 596992">
                  <a:extLst>
                    <a:ext uri="{FF2B5EF4-FFF2-40B4-BE49-F238E27FC236}">
                      <a16:creationId xmlns:a16="http://schemas.microsoft.com/office/drawing/2014/main" id="{9F3AB82C-D3D5-4D42-B88A-B0F1A4B407D2}"/>
                    </a:ext>
                  </a:extLst>
                </p:cNvPr>
                <p:cNvPicPr/>
                <p:nvPr/>
              </p:nvPicPr>
              <p:blipFill>
                <a:blip r:embed="rId112"/>
                <a:stretch>
                  <a:fillRect/>
                </a:stretch>
              </p:blipFill>
              <p:spPr>
                <a:xfrm>
                  <a:off x="3234150" y="5313570"/>
                  <a:ext cx="94320" cy="5432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2706" name="Rectangle 2"/>
          <p:cNvSpPr>
            <a:spLocks noChangeArrowheads="1"/>
          </p:cNvSpPr>
          <p:nvPr/>
        </p:nvSpPr>
        <p:spPr bwMode="auto">
          <a:xfrm>
            <a:off x="468313" y="188913"/>
            <a:ext cx="8229600" cy="871538"/>
          </a:xfrm>
          <a:prstGeom prst="rect">
            <a:avLst/>
          </a:prstGeom>
          <a:noFill/>
          <a:ln w="9525">
            <a:noFill/>
            <a:miter lim="800000"/>
          </a:ln>
          <a:effectLst/>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200" b="0" i="0" u="none" strike="noStrike" kern="1200" cap="none" spc="0" normalizeH="0" baseline="0" noProof="0">
                <a:ln>
                  <a:noFill/>
                </a:ln>
                <a:solidFill>
                  <a:schemeClr val="tx2"/>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不同染色方法的性能一览表</a:t>
            </a:r>
          </a:p>
        </p:txBody>
      </p:sp>
      <p:graphicFrame>
        <p:nvGraphicFramePr>
          <p:cNvPr id="1352707" name="Group 3"/>
          <p:cNvGraphicFramePr>
            <a:graphicFrameLocks noGrp="1"/>
          </p:cNvGraphicFramePr>
          <p:nvPr>
            <p:ph type="tbl" idx="1"/>
          </p:nvPr>
        </p:nvGraphicFramePr>
        <p:xfrm>
          <a:off x="250825" y="1052513"/>
          <a:ext cx="8569325" cy="5255451"/>
        </p:xfrm>
        <a:graphic>
          <a:graphicData uri="http://schemas.openxmlformats.org/drawingml/2006/table">
            <a:tbl>
              <a:tblPr/>
              <a:tblGrid>
                <a:gridCol w="1368425">
                  <a:extLst>
                    <a:ext uri="{9D8B030D-6E8A-4147-A177-3AD203B41FA5}">
                      <a16:colId xmlns:a16="http://schemas.microsoft.com/office/drawing/2014/main" val="20000"/>
                    </a:ext>
                  </a:extLst>
                </a:gridCol>
                <a:gridCol w="881063">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892175">
                  <a:extLst>
                    <a:ext uri="{9D8B030D-6E8A-4147-A177-3AD203B41FA5}">
                      <a16:colId xmlns:a16="http://schemas.microsoft.com/office/drawing/2014/main" val="20003"/>
                    </a:ext>
                  </a:extLst>
                </a:gridCol>
                <a:gridCol w="1195387">
                  <a:extLst>
                    <a:ext uri="{9D8B030D-6E8A-4147-A177-3AD203B41FA5}">
                      <a16:colId xmlns:a16="http://schemas.microsoft.com/office/drawing/2014/main" val="20004"/>
                    </a:ext>
                  </a:extLst>
                </a:gridCol>
                <a:gridCol w="1296988">
                  <a:extLst>
                    <a:ext uri="{9D8B030D-6E8A-4147-A177-3AD203B41FA5}">
                      <a16:colId xmlns:a16="http://schemas.microsoft.com/office/drawing/2014/main" val="20005"/>
                    </a:ext>
                  </a:extLst>
                </a:gridCol>
                <a:gridCol w="1871662">
                  <a:extLst>
                    <a:ext uri="{9D8B030D-6E8A-4147-A177-3AD203B41FA5}">
                      <a16:colId xmlns:a16="http://schemas.microsoft.com/office/drawing/2014/main" val="20006"/>
                    </a:ext>
                  </a:extLst>
                </a:gridCol>
              </a:tblGrid>
              <a:tr h="665163">
                <a:tc>
                  <a:txBody>
                    <a:bodyPr/>
                    <a:lstStyle>
                      <a:lvl1pPr eaLnBrk="0" hangingPunct="0">
                        <a:spcBef>
                          <a:spcPct val="20000"/>
                        </a:spcBef>
                        <a:buClr>
                          <a:schemeClr val="tx2"/>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tx1"/>
                        </a:buClr>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染色方法</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tx1"/>
                        </a:buClr>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灵敏度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tx1"/>
                        </a:buClr>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活细胞应用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tx1"/>
                        </a:buClr>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线性范围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tx1"/>
                        </a:buClr>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与质谱兼容性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tx1"/>
                        </a:buClr>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试剂耗费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tx1"/>
                        </a:buClr>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对软件需求（扫描系统及其它）</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75150">
                <a:tc>
                  <a:txBody>
                    <a:bodyPr/>
                    <a:lstStyle>
                      <a:lvl1pPr eaLnBrk="0" hangingPunct="0">
                        <a:spcBef>
                          <a:spcPct val="20000"/>
                        </a:spcBef>
                        <a:buClr>
                          <a:schemeClr val="tx2"/>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tx1"/>
                        </a:buClr>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考马斯亮蓝</a:t>
                      </a: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负染</a:t>
                      </a: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银染</a:t>
                      </a: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荧光染料</a:t>
                      </a: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荧光标记</a:t>
                      </a: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磷触屏</a:t>
                      </a: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稳定同位素标记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tx1"/>
                        </a:buClr>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100ng</a:t>
                      </a: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15ng</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200pg</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400pg</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250pg</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0.2pg</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&lt;1pg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tx1"/>
                        </a:buClr>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No</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No</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No</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No</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No</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Yes</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tx1"/>
                        </a:buClr>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3</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3</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7</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10</a:t>
                      </a:r>
                      <a:r>
                        <a:rPr kumimoji="1" lang="en-US" altLang="zh-CN" sz="1800" b="1" i="0" u="none" strike="noStrike" cap="none" normalizeH="0" baseline="3000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4</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10</a:t>
                      </a:r>
                      <a:r>
                        <a:rPr kumimoji="1" lang="en-US" altLang="zh-CN" sz="1800" b="1" i="0" u="none" strike="noStrike" cap="none" normalizeH="0" baseline="3000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4</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10</a:t>
                      </a:r>
                      <a:r>
                        <a:rPr kumimoji="1" lang="en-US" altLang="zh-CN" sz="1800" b="1" i="0" u="none" strike="noStrike" cap="none" normalizeH="0" baseline="3000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5</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tx1"/>
                        </a:buClr>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tx1"/>
                        </a:buClr>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tx1"/>
                        </a:buClr>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endPar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3200" b="1" i="0" u="none" strike="noStrike" kern="0" cap="none" spc="0" normalizeH="0" baseline="0" noProof="0">
                <a:ln>
                  <a:noFill/>
                </a:ln>
                <a:solidFill>
                  <a:srgbClr val="0070C0"/>
                </a:solidFill>
                <a:effectLst/>
                <a:uLnTx/>
                <a:uFillTx/>
                <a:latin typeface="Arial" panose="020B0604020202020204" pitchFamily="34" charset="0"/>
                <a:ea typeface="PMingLiU" pitchFamily="18" charset="-120"/>
                <a:cs typeface="+mj-cs"/>
              </a:rPr>
              <a:t>Specific detection of protein post-translational modification</a:t>
            </a:r>
          </a:p>
        </p:txBody>
      </p:sp>
      <p:sp>
        <p:nvSpPr>
          <p:cNvPr id="586756" name="Text Box 4"/>
          <p:cNvSpPr txBox="1">
            <a:spLocks noGrp="1" noChangeArrowheads="1"/>
          </p:cNvSpPr>
          <p:nvPr>
            <p:ph idx="1"/>
          </p:nvPr>
        </p:nvSpPr>
        <p:spPr>
          <a:xfrm>
            <a:off x="685800" y="1641475"/>
            <a:ext cx="8134350" cy="4883150"/>
          </a:xfrm>
        </p:spPr>
        <p:txBody>
          <a:bodyPr vert="horz" wrap="square" lIns="91440" tIns="45720" rIns="91440" bIns="45720" numCol="1" anchor="t" anchorCtr="0" compatLnSpc="1"/>
          <a:lstStyle/>
          <a:p>
            <a:pPr marL="342900" marR="0" lvl="0" indent="-342900" algn="l" defTabSz="914400" rtl="0" eaLnBrk="1" fontAlgn="base" latinLnBrk="0" hangingPunct="1">
              <a:lnSpc>
                <a:spcPct val="110000"/>
              </a:lnSpc>
              <a:spcBef>
                <a:spcPct val="20000"/>
              </a:spcBef>
              <a:spcAft>
                <a:spcPct val="0"/>
              </a:spcAft>
              <a:buClrTx/>
              <a:buSzTx/>
              <a:buFontTx/>
              <a:buChar char="•"/>
              <a:defRPr/>
            </a:pPr>
            <a:r>
              <a:rPr kumimoji="1" lang="en-US" altLang="zh-TW" sz="2800" b="1" i="0" u="none" strike="noStrike" kern="0" cap="none" spc="0" normalizeH="0" baseline="0" noProof="0">
                <a:ln>
                  <a:noFill/>
                </a:ln>
                <a:solidFill>
                  <a:schemeClr val="tx1"/>
                </a:solidFill>
                <a:effectLst/>
                <a:uLnTx/>
                <a:uFillTx/>
                <a:latin typeface="Arial" panose="020B0604020202020204" pitchFamily="34" charset="0"/>
                <a:ea typeface="PMingLiU" pitchFamily="18" charset="-120"/>
                <a:cs typeface="+mn-cs"/>
              </a:rPr>
              <a:t>Glycoprotein detection methods</a:t>
            </a:r>
          </a:p>
          <a:p>
            <a:pPr marL="342900" marR="0" lvl="0" indent="-342900" algn="l" defTabSz="914400" rtl="0" eaLnBrk="1" fontAlgn="base" latinLnBrk="0" hangingPunct="1">
              <a:lnSpc>
                <a:spcPct val="110000"/>
              </a:lnSpc>
              <a:spcBef>
                <a:spcPct val="20000"/>
              </a:spcBef>
              <a:spcAft>
                <a:spcPct val="0"/>
              </a:spcAft>
              <a:buClrTx/>
              <a:buSzTx/>
              <a:buFontTx/>
              <a:buChar char="•"/>
              <a:defRPr/>
            </a:pPr>
            <a:r>
              <a:rPr kumimoji="1" lang="en-US" altLang="zh-TW" sz="2800" b="1" i="0" u="none" strike="noStrike" kern="0" cap="none" spc="0" normalizeH="0" baseline="0" noProof="0">
                <a:ln>
                  <a:noFill/>
                </a:ln>
                <a:solidFill>
                  <a:schemeClr val="tx1"/>
                </a:solidFill>
                <a:effectLst/>
                <a:uLnTx/>
                <a:uFillTx/>
                <a:latin typeface="Arial" panose="020B0604020202020204" pitchFamily="34" charset="0"/>
                <a:ea typeface="PMingLiU" pitchFamily="18" charset="-120"/>
                <a:cs typeface="+mn-cs"/>
              </a:rPr>
              <a:t>Phospho</a:t>
            </a:r>
            <a:r>
              <a:rPr kumimoji="1" lang="en-US" altLang="zh-CN" sz="2800" b="1" i="0" u="none" strike="noStrike" kern="0" cap="none" spc="0" normalizeH="0" baseline="0" noProof="0">
                <a:ln>
                  <a:noFill/>
                </a:ln>
                <a:solidFill>
                  <a:schemeClr val="tx1"/>
                </a:solidFill>
                <a:effectLst/>
                <a:uLnTx/>
                <a:uFillTx/>
                <a:latin typeface="Arial" panose="020B0604020202020204" pitchFamily="34" charset="0"/>
                <a:ea typeface="PMingLiU" pitchFamily="18" charset="-120"/>
                <a:cs typeface="+mn-cs"/>
              </a:rPr>
              <a:t>r</a:t>
            </a:r>
            <a:r>
              <a:rPr kumimoji="1" lang="en-US" altLang="zh-TW" sz="2800" b="1" i="0" u="none" strike="noStrike" kern="0" cap="none" spc="0" normalizeH="0" baseline="0" noProof="0">
                <a:ln>
                  <a:noFill/>
                </a:ln>
                <a:solidFill>
                  <a:schemeClr val="tx1"/>
                </a:solidFill>
                <a:effectLst/>
                <a:uLnTx/>
                <a:uFillTx/>
                <a:latin typeface="Arial" panose="020B0604020202020204" pitchFamily="34" charset="0"/>
                <a:ea typeface="PMingLiU" pitchFamily="18" charset="-120"/>
                <a:cs typeface="+mn-cs"/>
              </a:rPr>
              <a:t>protein detection methods</a:t>
            </a:r>
          </a:p>
          <a:p>
            <a:pPr marL="342900" marR="0" lvl="0" indent="-342900" algn="l" defTabSz="914400" rtl="0" eaLnBrk="1" fontAlgn="base" latinLnBrk="0" hangingPunct="1">
              <a:lnSpc>
                <a:spcPct val="110000"/>
              </a:lnSpc>
              <a:spcBef>
                <a:spcPct val="20000"/>
              </a:spcBef>
              <a:spcAft>
                <a:spcPct val="0"/>
              </a:spcAft>
              <a:buClrTx/>
              <a:buSzTx/>
              <a:buFontTx/>
              <a:buChar char="•"/>
              <a:defRPr/>
            </a:pPr>
            <a:r>
              <a:rPr kumimoji="1" lang="en-US" altLang="zh-TW" sz="2800" b="1" i="0" u="none" strike="noStrike" kern="0" cap="none" spc="0" normalizeH="0" baseline="0" noProof="0">
                <a:ln>
                  <a:noFill/>
                </a:ln>
                <a:solidFill>
                  <a:schemeClr val="tx1"/>
                </a:solidFill>
                <a:effectLst/>
                <a:uLnTx/>
                <a:uFillTx/>
                <a:latin typeface="Arial" panose="020B0604020202020204" pitchFamily="34" charset="0"/>
                <a:ea typeface="PMingLiU" pitchFamily="18" charset="-120"/>
                <a:cs typeface="+mn-cs"/>
              </a:rPr>
              <a:t>Proteolytic modification detection methods </a:t>
            </a:r>
          </a:p>
          <a:p>
            <a:pPr marL="342900" marR="0" lvl="0" indent="-342900" algn="l" defTabSz="914400" rtl="0" eaLnBrk="1" fontAlgn="base" latinLnBrk="0" hangingPunct="1">
              <a:lnSpc>
                <a:spcPct val="110000"/>
              </a:lnSpc>
              <a:spcBef>
                <a:spcPct val="20000"/>
              </a:spcBef>
              <a:spcAft>
                <a:spcPct val="0"/>
              </a:spcAft>
              <a:buClrTx/>
              <a:buSzTx/>
              <a:buFontTx/>
              <a:buChar char="•"/>
              <a:defRPr/>
            </a:pPr>
            <a:r>
              <a:rPr kumimoji="1" lang="en-US" altLang="zh-TW" sz="2800" b="1" i="1" u="none" strike="noStrike" kern="0" cap="none" spc="0" normalizeH="0" baseline="0" noProof="0">
                <a:ln>
                  <a:noFill/>
                </a:ln>
                <a:solidFill>
                  <a:schemeClr val="tx1"/>
                </a:solidFill>
                <a:effectLst/>
                <a:uLnTx/>
                <a:uFillTx/>
                <a:latin typeface="Arial" panose="020B0604020202020204" pitchFamily="34" charset="0"/>
                <a:ea typeface="PMingLiU" pitchFamily="18" charset="-120"/>
                <a:cs typeface="+mn-cs"/>
              </a:rPr>
              <a:t>S</a:t>
            </a:r>
            <a:r>
              <a:rPr kumimoji="1" lang="en-US" altLang="zh-TW" sz="2800" b="1" i="0" u="none" strike="noStrike" kern="0" cap="none" spc="0" normalizeH="0" baseline="0" noProof="0">
                <a:ln>
                  <a:noFill/>
                </a:ln>
                <a:solidFill>
                  <a:schemeClr val="tx1"/>
                </a:solidFill>
                <a:effectLst/>
                <a:uLnTx/>
                <a:uFillTx/>
                <a:latin typeface="Arial" panose="020B0604020202020204" pitchFamily="34" charset="0"/>
                <a:ea typeface="PMingLiU" pitchFamily="18" charset="-120"/>
                <a:cs typeface="+mn-cs"/>
              </a:rPr>
              <a:t>-Nitrosylation detection method</a:t>
            </a:r>
          </a:p>
          <a:p>
            <a:pPr marL="342900" marR="0" lvl="0" indent="-342900" algn="l" defTabSz="914400" rtl="0" eaLnBrk="1" fontAlgn="base" latinLnBrk="0" hangingPunct="1">
              <a:lnSpc>
                <a:spcPct val="110000"/>
              </a:lnSpc>
              <a:spcBef>
                <a:spcPct val="20000"/>
              </a:spcBef>
              <a:spcAft>
                <a:spcPct val="0"/>
              </a:spcAft>
              <a:buClrTx/>
              <a:buSzTx/>
              <a:buFontTx/>
              <a:buChar char="•"/>
              <a:defRPr/>
            </a:pPr>
            <a:r>
              <a:rPr kumimoji="1" lang="en-US" altLang="zh-TW" sz="2800" b="1" i="0" u="none" strike="noStrike" kern="0" cap="none" spc="0" normalizeH="0" baseline="0" noProof="0">
                <a:ln>
                  <a:noFill/>
                </a:ln>
                <a:solidFill>
                  <a:schemeClr val="tx1"/>
                </a:solidFill>
                <a:effectLst/>
                <a:uLnTx/>
                <a:uFillTx/>
                <a:latin typeface="Arial" panose="020B0604020202020204" pitchFamily="34" charset="0"/>
                <a:ea typeface="PMingLiU" pitchFamily="18" charset="-120"/>
                <a:cs typeface="+mn-cs"/>
              </a:rPr>
              <a:t>Arginine methylation detection methods </a:t>
            </a:r>
          </a:p>
          <a:p>
            <a:pPr marL="342900" marR="0" lvl="0" indent="-342900" algn="l" defTabSz="914400" rtl="0" eaLnBrk="1" fontAlgn="base" latinLnBrk="0" hangingPunct="1">
              <a:lnSpc>
                <a:spcPct val="110000"/>
              </a:lnSpc>
              <a:spcBef>
                <a:spcPct val="20000"/>
              </a:spcBef>
              <a:spcAft>
                <a:spcPct val="0"/>
              </a:spcAft>
              <a:buClrTx/>
              <a:buSzTx/>
              <a:buFontTx/>
              <a:buChar char="•"/>
              <a:defRPr/>
            </a:pPr>
            <a:r>
              <a:rPr kumimoji="1" lang="en-US" altLang="zh-TW" sz="2800" b="1" i="0" u="none" strike="noStrike" kern="0" cap="none" spc="0" normalizeH="0" baseline="0" noProof="0">
                <a:ln>
                  <a:noFill/>
                </a:ln>
                <a:solidFill>
                  <a:schemeClr val="tx1"/>
                </a:solidFill>
                <a:effectLst/>
                <a:uLnTx/>
                <a:uFillTx/>
                <a:latin typeface="Arial" panose="020B0604020202020204" pitchFamily="34" charset="0"/>
                <a:ea typeface="PMingLiU" pitchFamily="18" charset="-120"/>
                <a:cs typeface="+mn-cs"/>
              </a:rPr>
              <a:t>ADP-ribosylation detection methods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86756">
                                            <p:txEl>
                                              <p:pRg st="0" end="0"/>
                                            </p:txEl>
                                          </p:spTgt>
                                        </p:tgtEl>
                                        <p:attrNameLst>
                                          <p:attrName>style.visibility</p:attrName>
                                        </p:attrNameLst>
                                      </p:cBhvr>
                                      <p:to>
                                        <p:strVal val="visible"/>
                                      </p:to>
                                    </p:set>
                                    <p:animEffect transition="in" filter="dissolve">
                                      <p:cBhvr>
                                        <p:cTn id="7" dur="500"/>
                                        <p:tgtEl>
                                          <p:spTgt spid="5867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6756">
                                            <p:txEl>
                                              <p:pRg st="1" end="1"/>
                                            </p:txEl>
                                          </p:spTgt>
                                        </p:tgtEl>
                                        <p:attrNameLst>
                                          <p:attrName>style.visibility</p:attrName>
                                        </p:attrNameLst>
                                      </p:cBhvr>
                                      <p:to>
                                        <p:strVal val="visible"/>
                                      </p:to>
                                    </p:set>
                                    <p:animEffect transition="in" filter="dissolve">
                                      <p:cBhvr>
                                        <p:cTn id="12" dur="500"/>
                                        <p:tgtEl>
                                          <p:spTgt spid="5867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86756">
                                            <p:txEl>
                                              <p:pRg st="2" end="2"/>
                                            </p:txEl>
                                          </p:spTgt>
                                        </p:tgtEl>
                                        <p:attrNameLst>
                                          <p:attrName>style.visibility</p:attrName>
                                        </p:attrNameLst>
                                      </p:cBhvr>
                                      <p:to>
                                        <p:strVal val="visible"/>
                                      </p:to>
                                    </p:set>
                                    <p:animEffect transition="in" filter="dissolve">
                                      <p:cBhvr>
                                        <p:cTn id="17" dur="500"/>
                                        <p:tgtEl>
                                          <p:spTgt spid="5867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86756">
                                            <p:txEl>
                                              <p:pRg st="3" end="3"/>
                                            </p:txEl>
                                          </p:spTgt>
                                        </p:tgtEl>
                                        <p:attrNameLst>
                                          <p:attrName>style.visibility</p:attrName>
                                        </p:attrNameLst>
                                      </p:cBhvr>
                                      <p:to>
                                        <p:strVal val="visible"/>
                                      </p:to>
                                    </p:set>
                                    <p:animEffect transition="in" filter="dissolve">
                                      <p:cBhvr>
                                        <p:cTn id="22" dur="500"/>
                                        <p:tgtEl>
                                          <p:spTgt spid="58675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86756">
                                            <p:txEl>
                                              <p:pRg st="4" end="4"/>
                                            </p:txEl>
                                          </p:spTgt>
                                        </p:tgtEl>
                                        <p:attrNameLst>
                                          <p:attrName>style.visibility</p:attrName>
                                        </p:attrNameLst>
                                      </p:cBhvr>
                                      <p:to>
                                        <p:strVal val="visible"/>
                                      </p:to>
                                    </p:set>
                                    <p:animEffect transition="in" filter="dissolve">
                                      <p:cBhvr>
                                        <p:cTn id="27" dur="500"/>
                                        <p:tgtEl>
                                          <p:spTgt spid="58675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86756">
                                            <p:txEl>
                                              <p:pRg st="5" end="5"/>
                                            </p:txEl>
                                          </p:spTgt>
                                        </p:tgtEl>
                                        <p:attrNameLst>
                                          <p:attrName>style.visibility</p:attrName>
                                        </p:attrNameLst>
                                      </p:cBhvr>
                                      <p:to>
                                        <p:strVal val="visible"/>
                                      </p:to>
                                    </p:set>
                                    <p:animEffect transition="in" filter="dissolve">
                                      <p:cBhvr>
                                        <p:cTn id="32" dur="500"/>
                                        <p:tgtEl>
                                          <p:spTgt spid="58675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5" name="Rectangle 3"/>
          <p:cNvSpPr>
            <a:spLocks noGrp="1" noChangeArrowheads="1"/>
          </p:cNvSpPr>
          <p:nvPr>
            <p:ph idx="1"/>
          </p:nvPr>
        </p:nvSpPr>
        <p:spPr>
          <a:xfrm>
            <a:off x="658813" y="4005263"/>
            <a:ext cx="7772400" cy="26543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rgbClr val="FF3300"/>
              </a:buClr>
              <a:buSzPct val="75000"/>
              <a:buFont typeface="Wingdings" panose="05000000000000000000" pitchFamily="2" charset="2"/>
              <a:buChar char="n"/>
              <a:defRPr/>
            </a:pPr>
            <a:r>
              <a:rPr kumimoji="1" lang="en-US" altLang="zh-TW" sz="2800" b="1" i="0" u="none" strike="noStrike" kern="0" cap="none" spc="0" normalizeH="0" baseline="0" noProof="0">
                <a:ln>
                  <a:noFill/>
                </a:ln>
                <a:solidFill>
                  <a:schemeClr val="tx1"/>
                </a:solidFill>
                <a:effectLst/>
                <a:uLnTx/>
                <a:uFillTx/>
                <a:latin typeface="Arial" panose="020B0604020202020204" pitchFamily="34" charset="0"/>
                <a:ea typeface="+mn-ea"/>
                <a:cs typeface="+mn-cs"/>
              </a:rPr>
              <a:t>Friction v.s. mobility</a:t>
            </a:r>
            <a:r>
              <a:rPr kumimoji="1" lang="en-US" altLang="zh-TW" sz="2800" b="1" i="0" u="none" strike="noStrike" kern="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t> </a:t>
            </a:r>
            <a:endParaRPr kumimoji="1" lang="en-US" altLang="zh-CN" sz="2800" b="1" i="0" u="none" strike="noStrike" kern="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a:p>
            <a:pPr marL="742950" marR="0" lvl="1" indent="-28575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Char char="n"/>
              <a:defRPr/>
            </a:pPr>
            <a:r>
              <a:rPr kumimoji="1" lang="en-US" altLang="zh-TW" sz="2800" b="1" i="0" u="none" strike="noStrike" kern="0" cap="none" spc="0" normalizeH="0" baseline="0" noProof="0">
                <a:ln>
                  <a:noFill/>
                </a:ln>
                <a:solidFill>
                  <a:schemeClr val="tx1"/>
                </a:solidFill>
                <a:effectLst/>
                <a:uLnTx/>
                <a:uFillTx/>
                <a:latin typeface="Arial" panose="020B0604020202020204" pitchFamily="34" charset="0"/>
                <a:ea typeface="+mn-ea"/>
              </a:rPr>
              <a:t>Size of molecules:</a:t>
            </a:r>
            <a:r>
              <a:rPr kumimoji="1" lang="en-US" altLang="zh-TW" sz="2800" b="0" i="0" u="none" strike="noStrike" kern="0" cap="none" spc="0" normalizeH="0" baseline="0" noProof="0">
                <a:ln>
                  <a:noFill/>
                </a:ln>
                <a:solidFill>
                  <a:schemeClr val="tx1"/>
                </a:solidFill>
                <a:effectLst/>
                <a:uLnTx/>
                <a:uFillTx/>
                <a:latin typeface="Arial" panose="020B0604020202020204" pitchFamily="34" charset="0"/>
                <a:ea typeface="+mn-ea"/>
              </a:rPr>
              <a:t> the size bigger, move slower</a:t>
            </a:r>
            <a:endParaRPr kumimoji="1" lang="en-US" altLang="zh-CN" sz="2800" b="0" i="0" u="none" strike="noStrike" kern="0" cap="none" spc="0" normalizeH="0" baseline="0" noProof="0">
              <a:ln>
                <a:noFill/>
              </a:ln>
              <a:solidFill>
                <a:schemeClr val="tx1"/>
              </a:solidFill>
              <a:effectLst/>
              <a:uLnTx/>
              <a:uFillTx/>
              <a:latin typeface="Arial" panose="020B0604020202020204" pitchFamily="34" charset="0"/>
              <a:ea typeface="+mn-ea"/>
            </a:endParaRPr>
          </a:p>
          <a:p>
            <a:pPr marL="742950" marR="0" lvl="1" indent="-28575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Char char="n"/>
              <a:defRPr/>
            </a:pPr>
            <a:r>
              <a:rPr kumimoji="1" lang="en-US" altLang="zh-TW" sz="2800" b="1" i="0" u="none" strike="noStrike" kern="0" cap="none" spc="0" normalizeH="0" baseline="0" noProof="0">
                <a:ln>
                  <a:noFill/>
                </a:ln>
                <a:solidFill>
                  <a:schemeClr val="tx1"/>
                </a:solidFill>
                <a:effectLst/>
                <a:uLnTx/>
                <a:uFillTx/>
                <a:latin typeface="Arial" panose="020B0604020202020204" pitchFamily="34" charset="0"/>
                <a:ea typeface="+mn-ea"/>
              </a:rPr>
              <a:t>Shape of molecules:</a:t>
            </a:r>
            <a:r>
              <a:rPr kumimoji="1" lang="en-US" altLang="zh-TW" sz="2800" b="0" i="0" u="none" strike="noStrike" kern="0" cap="none" spc="0" normalizeH="0" baseline="0" noProof="0">
                <a:ln>
                  <a:noFill/>
                </a:ln>
                <a:solidFill>
                  <a:schemeClr val="tx1"/>
                </a:solidFill>
                <a:effectLst/>
                <a:uLnTx/>
                <a:uFillTx/>
                <a:latin typeface="Arial" panose="020B0604020202020204" pitchFamily="34" charset="0"/>
                <a:ea typeface="+mn-ea"/>
              </a:rPr>
              <a:t> the shape extender, move slower. </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grpSp>
        <p:nvGrpSpPr>
          <p:cNvPr id="11266" name="Group 4"/>
          <p:cNvGrpSpPr/>
          <p:nvPr/>
        </p:nvGrpSpPr>
        <p:grpSpPr>
          <a:xfrm>
            <a:off x="366713" y="2155825"/>
            <a:ext cx="8091487" cy="1128713"/>
            <a:chOff x="476" y="3025"/>
            <a:chExt cx="5097" cy="711"/>
          </a:xfrm>
        </p:grpSpPr>
        <p:sp>
          <p:nvSpPr>
            <p:cNvPr id="7173" name="Text Box 5"/>
            <p:cNvSpPr txBox="1"/>
            <p:nvPr/>
          </p:nvSpPr>
          <p:spPr>
            <a:xfrm>
              <a:off x="476" y="3203"/>
              <a:ext cx="93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latin typeface="Arial" panose="020B0604020202020204" pitchFamily="34" charset="0"/>
                  <a:ea typeface="PMingLiU" pitchFamily="18" charset="-120"/>
                  <a:cs typeface="+mn-cs"/>
                </a:rPr>
                <a:t>Mobility ~</a:t>
              </a:r>
              <a:endParaRPr lang="en-US" altLang="zh-TW" sz="2400" strike="noStrike" noProof="1">
                <a:latin typeface="Arial" panose="020B0604020202020204" pitchFamily="34" charset="0"/>
                <a:ea typeface="PMingLiU" pitchFamily="18" charset="-120"/>
              </a:endParaRPr>
            </a:p>
          </p:txBody>
        </p:sp>
        <p:sp>
          <p:nvSpPr>
            <p:cNvPr id="7174" name="Text Box 6"/>
            <p:cNvSpPr txBox="1"/>
            <p:nvPr/>
          </p:nvSpPr>
          <p:spPr>
            <a:xfrm>
              <a:off x="1655" y="3025"/>
              <a:ext cx="1727"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latin typeface="Arial" panose="020B0604020202020204" pitchFamily="34" charset="0"/>
                  <a:ea typeface="PMingLiU" pitchFamily="18" charset="-120"/>
                  <a:cs typeface="+mn-cs"/>
                </a:rPr>
                <a:t>[Electric field (mV)]</a:t>
              </a:r>
              <a:endParaRPr lang="en-US" altLang="zh-TW" sz="2400" strike="noStrike" noProof="1">
                <a:latin typeface="Arial" panose="020B0604020202020204" pitchFamily="34" charset="0"/>
                <a:ea typeface="PMingLiU" pitchFamily="18" charset="-120"/>
              </a:endParaRPr>
            </a:p>
          </p:txBody>
        </p:sp>
        <p:sp>
          <p:nvSpPr>
            <p:cNvPr id="7175" name="Text Box 7"/>
            <p:cNvSpPr txBox="1"/>
            <p:nvPr/>
          </p:nvSpPr>
          <p:spPr>
            <a:xfrm>
              <a:off x="3375" y="3025"/>
              <a:ext cx="219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latin typeface="Arial" panose="020B0604020202020204" pitchFamily="34" charset="0"/>
                  <a:ea typeface="PMingLiU" pitchFamily="18" charset="-120"/>
                  <a:cs typeface="+mn-cs"/>
                </a:rPr>
                <a:t>[Net charge of molecule]</a:t>
              </a:r>
              <a:endParaRPr lang="en-US" altLang="zh-TW" sz="2400" strike="noStrike" noProof="1">
                <a:latin typeface="Arial" panose="020B0604020202020204" pitchFamily="34" charset="0"/>
                <a:ea typeface="PMingLiU" pitchFamily="18" charset="-120"/>
              </a:endParaRPr>
            </a:p>
          </p:txBody>
        </p:sp>
        <p:sp>
          <p:nvSpPr>
            <p:cNvPr id="7176" name="Text Box 8"/>
            <p:cNvSpPr txBox="1"/>
            <p:nvPr/>
          </p:nvSpPr>
          <p:spPr>
            <a:xfrm>
              <a:off x="1736" y="3448"/>
              <a:ext cx="3501"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strike="noStrike" noProof="1">
                  <a:solidFill>
                    <a:schemeClr val="bg1"/>
                  </a:solidFill>
                  <a:latin typeface="Arial" panose="020B0604020202020204" pitchFamily="34" charset="0"/>
                  <a:ea typeface="PMingLiU" pitchFamily="18" charset="-120"/>
                  <a:cs typeface="+mn-cs"/>
                </a:rPr>
                <a:t>[</a:t>
              </a:r>
              <a:r>
                <a:rPr lang="en-US" altLang="zh-TW" sz="2400" strike="noStrike" noProof="1">
                  <a:latin typeface="Arial" panose="020B0604020202020204" pitchFamily="34" charset="0"/>
                  <a:ea typeface="PMingLiU" pitchFamily="18" charset="-120"/>
                  <a:cs typeface="+mn-cs"/>
                </a:rPr>
                <a:t>Friction between molecules and matrix]</a:t>
              </a:r>
              <a:endParaRPr lang="en-US" altLang="zh-TW" sz="2400" strike="noStrike" noProof="1">
                <a:latin typeface="Arial" panose="020B0604020202020204" pitchFamily="34" charset="0"/>
                <a:ea typeface="PMingLiU" pitchFamily="18" charset="-120"/>
              </a:endParaRPr>
            </a:p>
          </p:txBody>
        </p:sp>
        <p:sp>
          <p:nvSpPr>
            <p:cNvPr id="11271" name="Line 9"/>
            <p:cNvSpPr/>
            <p:nvPr/>
          </p:nvSpPr>
          <p:spPr>
            <a:xfrm>
              <a:off x="1565" y="3385"/>
              <a:ext cx="3991" cy="0"/>
            </a:xfrm>
            <a:prstGeom prst="line">
              <a:avLst/>
            </a:prstGeom>
            <a:ln w="19050" cap="flat" cmpd="sng">
              <a:solidFill>
                <a:srgbClr val="CCFF33"/>
              </a:solidFill>
              <a:prstDash val="solid"/>
              <a:round/>
              <a:headEnd type="none" w="med" len="med"/>
              <a:tailEnd type="none" w="med" len="med"/>
            </a:ln>
          </p:spPr>
        </p:sp>
      </p:grpSp>
      <p:pic>
        <p:nvPicPr>
          <p:cNvPr id="3" name="图片 2" descr="图片1"/>
          <p:cNvPicPr>
            <a:picLocks noChangeAspect="1"/>
          </p:cNvPicPr>
          <p:nvPr/>
        </p:nvPicPr>
        <p:blipFill>
          <a:blip r:embed="rId2"/>
          <a:stretch>
            <a:fillRect/>
          </a:stretch>
        </p:blipFill>
        <p:spPr>
          <a:xfrm>
            <a:off x="2792095" y="17780"/>
            <a:ext cx="3390900" cy="1838325"/>
          </a:xfrm>
          <a:prstGeom prst="rect">
            <a:avLst/>
          </a:prstGeom>
        </p:spPr>
      </p:pic>
      <p:grpSp>
        <p:nvGrpSpPr>
          <p:cNvPr id="6" name="组合 5">
            <a:extLst>
              <a:ext uri="{FF2B5EF4-FFF2-40B4-BE49-F238E27FC236}">
                <a16:creationId xmlns:a16="http://schemas.microsoft.com/office/drawing/2014/main" id="{DEB0AE2D-8709-453A-81C8-4B477624F485}"/>
              </a:ext>
            </a:extLst>
          </p:cNvPr>
          <p:cNvGrpSpPr/>
          <p:nvPr/>
        </p:nvGrpSpPr>
        <p:grpSpPr>
          <a:xfrm>
            <a:off x="771750" y="4198170"/>
            <a:ext cx="2132640" cy="2057400"/>
            <a:chOff x="771750" y="4198170"/>
            <a:chExt cx="2132640" cy="2057400"/>
          </a:xfrm>
        </p:grpSpPr>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A520C033-79D4-46AC-B577-B346971CB2F2}"/>
                    </a:ext>
                  </a:extLst>
                </p14:cNvPr>
                <p14:cNvContentPartPr/>
                <p14:nvPr/>
              </p14:nvContentPartPr>
              <p14:xfrm>
                <a:off x="944550" y="4198170"/>
                <a:ext cx="1188000" cy="1091160"/>
              </p14:xfrm>
            </p:contentPart>
          </mc:Choice>
          <mc:Fallback xmlns="">
            <p:pic>
              <p:nvPicPr>
                <p:cNvPr id="4" name="墨迹 3">
                  <a:extLst>
                    <a:ext uri="{FF2B5EF4-FFF2-40B4-BE49-F238E27FC236}">
                      <a16:creationId xmlns:a16="http://schemas.microsoft.com/office/drawing/2014/main" id="{A520C033-79D4-46AC-B577-B346971CB2F2}"/>
                    </a:ext>
                  </a:extLst>
                </p:cNvPr>
                <p:cNvPicPr/>
                <p:nvPr/>
              </p:nvPicPr>
              <p:blipFill>
                <a:blip r:embed="rId4"/>
                <a:stretch>
                  <a:fillRect/>
                </a:stretch>
              </p:blipFill>
              <p:spPr>
                <a:xfrm>
                  <a:off x="926910" y="4180170"/>
                  <a:ext cx="12236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墨迹 4">
                  <a:extLst>
                    <a:ext uri="{FF2B5EF4-FFF2-40B4-BE49-F238E27FC236}">
                      <a16:creationId xmlns:a16="http://schemas.microsoft.com/office/drawing/2014/main" id="{68C743BE-856E-44B3-88EB-1B26D2C79A2A}"/>
                    </a:ext>
                  </a:extLst>
                </p14:cNvPr>
                <p14:cNvContentPartPr/>
                <p14:nvPr/>
              </p14:nvContentPartPr>
              <p14:xfrm>
                <a:off x="771750" y="5375370"/>
                <a:ext cx="2132640" cy="880200"/>
              </p14:xfrm>
            </p:contentPart>
          </mc:Choice>
          <mc:Fallback xmlns="">
            <p:pic>
              <p:nvPicPr>
                <p:cNvPr id="5" name="墨迹 4">
                  <a:extLst>
                    <a:ext uri="{FF2B5EF4-FFF2-40B4-BE49-F238E27FC236}">
                      <a16:creationId xmlns:a16="http://schemas.microsoft.com/office/drawing/2014/main" id="{68C743BE-856E-44B3-88EB-1B26D2C79A2A}"/>
                    </a:ext>
                  </a:extLst>
                </p:cNvPr>
                <p:cNvPicPr/>
                <p:nvPr/>
              </p:nvPicPr>
              <p:blipFill>
                <a:blip r:embed="rId6"/>
                <a:stretch>
                  <a:fillRect/>
                </a:stretch>
              </p:blipFill>
              <p:spPr>
                <a:xfrm>
                  <a:off x="753750" y="5357370"/>
                  <a:ext cx="2168280" cy="915840"/>
                </a:xfrm>
                <a:prstGeom prst="rect">
                  <a:avLst/>
                </a:prstGeom>
              </p:spPr>
            </p:pic>
          </mc:Fallback>
        </mc:AlternateContent>
      </p:grpSp>
      <p:grpSp>
        <p:nvGrpSpPr>
          <p:cNvPr id="46" name="组合 45">
            <a:extLst>
              <a:ext uri="{FF2B5EF4-FFF2-40B4-BE49-F238E27FC236}">
                <a16:creationId xmlns:a16="http://schemas.microsoft.com/office/drawing/2014/main" id="{4F082A24-879D-47F6-93A3-7DF6D1FEFEDE}"/>
              </a:ext>
            </a:extLst>
          </p:cNvPr>
          <p:cNvGrpSpPr/>
          <p:nvPr/>
        </p:nvGrpSpPr>
        <p:grpSpPr>
          <a:xfrm>
            <a:off x="4793310" y="3734130"/>
            <a:ext cx="3047040" cy="725040"/>
            <a:chOff x="4793310" y="3734130"/>
            <a:chExt cx="3047040" cy="725040"/>
          </a:xfrm>
        </p:grpSpPr>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C3C994BC-723B-4681-9BD4-227479A6F9FC}"/>
                    </a:ext>
                  </a:extLst>
                </p14:cNvPr>
                <p14:cNvContentPartPr/>
                <p14:nvPr/>
              </p14:nvContentPartPr>
              <p14:xfrm>
                <a:off x="4891950" y="3906210"/>
                <a:ext cx="83160" cy="83160"/>
              </p14:xfrm>
            </p:contentPart>
          </mc:Choice>
          <mc:Fallback xmlns="">
            <p:pic>
              <p:nvPicPr>
                <p:cNvPr id="7" name="墨迹 6">
                  <a:extLst>
                    <a:ext uri="{FF2B5EF4-FFF2-40B4-BE49-F238E27FC236}">
                      <a16:creationId xmlns:a16="http://schemas.microsoft.com/office/drawing/2014/main" id="{C3C994BC-723B-4681-9BD4-227479A6F9FC}"/>
                    </a:ext>
                  </a:extLst>
                </p:cNvPr>
                <p:cNvPicPr/>
                <p:nvPr/>
              </p:nvPicPr>
              <p:blipFill>
                <a:blip r:embed="rId8"/>
                <a:stretch>
                  <a:fillRect/>
                </a:stretch>
              </p:blipFill>
              <p:spPr>
                <a:xfrm>
                  <a:off x="4874310" y="3888210"/>
                  <a:ext cx="118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墨迹 7">
                  <a:extLst>
                    <a:ext uri="{FF2B5EF4-FFF2-40B4-BE49-F238E27FC236}">
                      <a16:creationId xmlns:a16="http://schemas.microsoft.com/office/drawing/2014/main" id="{EC954888-48F4-4DA5-8851-2798577FBE82}"/>
                    </a:ext>
                  </a:extLst>
                </p14:cNvPr>
                <p14:cNvContentPartPr/>
                <p14:nvPr/>
              </p14:nvContentPartPr>
              <p14:xfrm>
                <a:off x="4968270" y="3734130"/>
                <a:ext cx="176760" cy="233280"/>
              </p14:xfrm>
            </p:contentPart>
          </mc:Choice>
          <mc:Fallback xmlns="">
            <p:pic>
              <p:nvPicPr>
                <p:cNvPr id="8" name="墨迹 7">
                  <a:extLst>
                    <a:ext uri="{FF2B5EF4-FFF2-40B4-BE49-F238E27FC236}">
                      <a16:creationId xmlns:a16="http://schemas.microsoft.com/office/drawing/2014/main" id="{EC954888-48F4-4DA5-8851-2798577FBE82}"/>
                    </a:ext>
                  </a:extLst>
                </p:cNvPr>
                <p:cNvPicPr/>
                <p:nvPr/>
              </p:nvPicPr>
              <p:blipFill>
                <a:blip r:embed="rId10"/>
                <a:stretch>
                  <a:fillRect/>
                </a:stretch>
              </p:blipFill>
              <p:spPr>
                <a:xfrm>
                  <a:off x="4950630" y="3716490"/>
                  <a:ext cx="2124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墨迹 8">
                  <a:extLst>
                    <a:ext uri="{FF2B5EF4-FFF2-40B4-BE49-F238E27FC236}">
                      <a16:creationId xmlns:a16="http://schemas.microsoft.com/office/drawing/2014/main" id="{6138B782-60EE-43BE-80BC-422E39A82562}"/>
                    </a:ext>
                  </a:extLst>
                </p14:cNvPr>
                <p14:cNvContentPartPr/>
                <p14:nvPr/>
              </p14:nvContentPartPr>
              <p14:xfrm>
                <a:off x="4946310" y="3884250"/>
                <a:ext cx="142200" cy="33480"/>
              </p14:xfrm>
            </p:contentPart>
          </mc:Choice>
          <mc:Fallback xmlns="">
            <p:pic>
              <p:nvPicPr>
                <p:cNvPr id="9" name="墨迹 8">
                  <a:extLst>
                    <a:ext uri="{FF2B5EF4-FFF2-40B4-BE49-F238E27FC236}">
                      <a16:creationId xmlns:a16="http://schemas.microsoft.com/office/drawing/2014/main" id="{6138B782-60EE-43BE-80BC-422E39A82562}"/>
                    </a:ext>
                  </a:extLst>
                </p:cNvPr>
                <p:cNvPicPr/>
                <p:nvPr/>
              </p:nvPicPr>
              <p:blipFill>
                <a:blip r:embed="rId12"/>
                <a:stretch>
                  <a:fillRect/>
                </a:stretch>
              </p:blipFill>
              <p:spPr>
                <a:xfrm>
                  <a:off x="4928670" y="3866610"/>
                  <a:ext cx="1778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墨迹 9">
                  <a:extLst>
                    <a:ext uri="{FF2B5EF4-FFF2-40B4-BE49-F238E27FC236}">
                      <a16:creationId xmlns:a16="http://schemas.microsoft.com/office/drawing/2014/main" id="{41CE59E5-269C-4D86-8666-DADE962E0FE0}"/>
                    </a:ext>
                  </a:extLst>
                </p14:cNvPr>
                <p14:cNvContentPartPr/>
                <p14:nvPr/>
              </p14:nvContentPartPr>
              <p14:xfrm>
                <a:off x="4946310" y="3969930"/>
                <a:ext cx="139320" cy="95040"/>
              </p14:xfrm>
            </p:contentPart>
          </mc:Choice>
          <mc:Fallback xmlns="">
            <p:pic>
              <p:nvPicPr>
                <p:cNvPr id="10" name="墨迹 9">
                  <a:extLst>
                    <a:ext uri="{FF2B5EF4-FFF2-40B4-BE49-F238E27FC236}">
                      <a16:creationId xmlns:a16="http://schemas.microsoft.com/office/drawing/2014/main" id="{41CE59E5-269C-4D86-8666-DADE962E0FE0}"/>
                    </a:ext>
                  </a:extLst>
                </p:cNvPr>
                <p:cNvPicPr/>
                <p:nvPr/>
              </p:nvPicPr>
              <p:blipFill>
                <a:blip r:embed="rId14"/>
                <a:stretch>
                  <a:fillRect/>
                </a:stretch>
              </p:blipFill>
              <p:spPr>
                <a:xfrm>
                  <a:off x="4928670" y="3951930"/>
                  <a:ext cx="1749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墨迹 10">
                  <a:extLst>
                    <a:ext uri="{FF2B5EF4-FFF2-40B4-BE49-F238E27FC236}">
                      <a16:creationId xmlns:a16="http://schemas.microsoft.com/office/drawing/2014/main" id="{74D4BAAC-98A3-428C-B8FA-AB87A3F7CFB0}"/>
                    </a:ext>
                  </a:extLst>
                </p14:cNvPr>
                <p14:cNvContentPartPr/>
                <p14:nvPr/>
              </p14:nvContentPartPr>
              <p14:xfrm>
                <a:off x="4793310" y="4013130"/>
                <a:ext cx="371160" cy="109800"/>
              </p14:xfrm>
            </p:contentPart>
          </mc:Choice>
          <mc:Fallback xmlns="">
            <p:pic>
              <p:nvPicPr>
                <p:cNvPr id="11" name="墨迹 10">
                  <a:extLst>
                    <a:ext uri="{FF2B5EF4-FFF2-40B4-BE49-F238E27FC236}">
                      <a16:creationId xmlns:a16="http://schemas.microsoft.com/office/drawing/2014/main" id="{74D4BAAC-98A3-428C-B8FA-AB87A3F7CFB0}"/>
                    </a:ext>
                  </a:extLst>
                </p:cNvPr>
                <p:cNvPicPr/>
                <p:nvPr/>
              </p:nvPicPr>
              <p:blipFill>
                <a:blip r:embed="rId16"/>
                <a:stretch>
                  <a:fillRect/>
                </a:stretch>
              </p:blipFill>
              <p:spPr>
                <a:xfrm>
                  <a:off x="4775670" y="3995490"/>
                  <a:ext cx="4068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墨迹 11">
                  <a:extLst>
                    <a:ext uri="{FF2B5EF4-FFF2-40B4-BE49-F238E27FC236}">
                      <a16:creationId xmlns:a16="http://schemas.microsoft.com/office/drawing/2014/main" id="{D3254B4B-C249-4A56-8452-8AD81601FFB7}"/>
                    </a:ext>
                  </a:extLst>
                </p14:cNvPr>
                <p14:cNvContentPartPr/>
                <p14:nvPr/>
              </p14:nvContentPartPr>
              <p14:xfrm>
                <a:off x="4995270" y="4109250"/>
                <a:ext cx="130320" cy="246960"/>
              </p14:xfrm>
            </p:contentPart>
          </mc:Choice>
          <mc:Fallback xmlns="">
            <p:pic>
              <p:nvPicPr>
                <p:cNvPr id="12" name="墨迹 11">
                  <a:extLst>
                    <a:ext uri="{FF2B5EF4-FFF2-40B4-BE49-F238E27FC236}">
                      <a16:creationId xmlns:a16="http://schemas.microsoft.com/office/drawing/2014/main" id="{D3254B4B-C249-4A56-8452-8AD81601FFB7}"/>
                    </a:ext>
                  </a:extLst>
                </p:cNvPr>
                <p:cNvPicPr/>
                <p:nvPr/>
              </p:nvPicPr>
              <p:blipFill>
                <a:blip r:embed="rId18"/>
                <a:stretch>
                  <a:fillRect/>
                </a:stretch>
              </p:blipFill>
              <p:spPr>
                <a:xfrm>
                  <a:off x="4977630" y="4091250"/>
                  <a:ext cx="1659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墨迹 12">
                  <a:extLst>
                    <a:ext uri="{FF2B5EF4-FFF2-40B4-BE49-F238E27FC236}">
                      <a16:creationId xmlns:a16="http://schemas.microsoft.com/office/drawing/2014/main" id="{1CF4AA73-26BA-40FA-8E9D-B8F48FE0B7FB}"/>
                    </a:ext>
                  </a:extLst>
                </p14:cNvPr>
                <p14:cNvContentPartPr/>
                <p14:nvPr/>
              </p14:nvContentPartPr>
              <p14:xfrm>
                <a:off x="4940190" y="4225530"/>
                <a:ext cx="65880" cy="129600"/>
              </p14:xfrm>
            </p:contentPart>
          </mc:Choice>
          <mc:Fallback xmlns="">
            <p:pic>
              <p:nvPicPr>
                <p:cNvPr id="13" name="墨迹 12">
                  <a:extLst>
                    <a:ext uri="{FF2B5EF4-FFF2-40B4-BE49-F238E27FC236}">
                      <a16:creationId xmlns:a16="http://schemas.microsoft.com/office/drawing/2014/main" id="{1CF4AA73-26BA-40FA-8E9D-B8F48FE0B7FB}"/>
                    </a:ext>
                  </a:extLst>
                </p:cNvPr>
                <p:cNvPicPr/>
                <p:nvPr/>
              </p:nvPicPr>
              <p:blipFill>
                <a:blip r:embed="rId20"/>
                <a:stretch>
                  <a:fillRect/>
                </a:stretch>
              </p:blipFill>
              <p:spPr>
                <a:xfrm>
                  <a:off x="4922190" y="4207890"/>
                  <a:ext cx="1015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墨迹 13">
                  <a:extLst>
                    <a:ext uri="{FF2B5EF4-FFF2-40B4-BE49-F238E27FC236}">
                      <a16:creationId xmlns:a16="http://schemas.microsoft.com/office/drawing/2014/main" id="{96FB468B-3A05-4A93-BCC9-712AAB147551}"/>
                    </a:ext>
                  </a:extLst>
                </p14:cNvPr>
                <p14:cNvContentPartPr/>
                <p14:nvPr/>
              </p14:nvContentPartPr>
              <p14:xfrm>
                <a:off x="5169510" y="4234890"/>
                <a:ext cx="61200" cy="93240"/>
              </p14:xfrm>
            </p:contentPart>
          </mc:Choice>
          <mc:Fallback xmlns="">
            <p:pic>
              <p:nvPicPr>
                <p:cNvPr id="14" name="墨迹 13">
                  <a:extLst>
                    <a:ext uri="{FF2B5EF4-FFF2-40B4-BE49-F238E27FC236}">
                      <a16:creationId xmlns:a16="http://schemas.microsoft.com/office/drawing/2014/main" id="{96FB468B-3A05-4A93-BCC9-712AAB147551}"/>
                    </a:ext>
                  </a:extLst>
                </p:cNvPr>
                <p:cNvPicPr/>
                <p:nvPr/>
              </p:nvPicPr>
              <p:blipFill>
                <a:blip r:embed="rId22"/>
                <a:stretch>
                  <a:fillRect/>
                </a:stretch>
              </p:blipFill>
              <p:spPr>
                <a:xfrm>
                  <a:off x="5151510" y="4217250"/>
                  <a:ext cx="968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墨迹 14">
                  <a:extLst>
                    <a:ext uri="{FF2B5EF4-FFF2-40B4-BE49-F238E27FC236}">
                      <a16:creationId xmlns:a16="http://schemas.microsoft.com/office/drawing/2014/main" id="{8925B39B-ADDF-43DB-8698-2BFB0184675B}"/>
                    </a:ext>
                  </a:extLst>
                </p14:cNvPr>
                <p14:cNvContentPartPr/>
                <p14:nvPr/>
              </p14:nvContentPartPr>
              <p14:xfrm>
                <a:off x="5238990" y="3849330"/>
                <a:ext cx="153360" cy="505440"/>
              </p14:xfrm>
            </p:contentPart>
          </mc:Choice>
          <mc:Fallback xmlns="">
            <p:pic>
              <p:nvPicPr>
                <p:cNvPr id="15" name="墨迹 14">
                  <a:extLst>
                    <a:ext uri="{FF2B5EF4-FFF2-40B4-BE49-F238E27FC236}">
                      <a16:creationId xmlns:a16="http://schemas.microsoft.com/office/drawing/2014/main" id="{8925B39B-ADDF-43DB-8698-2BFB0184675B}"/>
                    </a:ext>
                  </a:extLst>
                </p:cNvPr>
                <p:cNvPicPr/>
                <p:nvPr/>
              </p:nvPicPr>
              <p:blipFill>
                <a:blip r:embed="rId24"/>
                <a:stretch>
                  <a:fillRect/>
                </a:stretch>
              </p:blipFill>
              <p:spPr>
                <a:xfrm>
                  <a:off x="5220990" y="3831690"/>
                  <a:ext cx="18900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墨迹 15">
                  <a:extLst>
                    <a:ext uri="{FF2B5EF4-FFF2-40B4-BE49-F238E27FC236}">
                      <a16:creationId xmlns:a16="http://schemas.microsoft.com/office/drawing/2014/main" id="{733B70B4-44C7-48BC-A4E8-D919E96FC3F7}"/>
                    </a:ext>
                  </a:extLst>
                </p14:cNvPr>
                <p14:cNvContentPartPr/>
                <p14:nvPr/>
              </p14:nvContentPartPr>
              <p14:xfrm>
                <a:off x="5447430" y="4004850"/>
                <a:ext cx="167400" cy="142920"/>
              </p14:xfrm>
            </p:contentPart>
          </mc:Choice>
          <mc:Fallback xmlns="">
            <p:pic>
              <p:nvPicPr>
                <p:cNvPr id="16" name="墨迹 15">
                  <a:extLst>
                    <a:ext uri="{FF2B5EF4-FFF2-40B4-BE49-F238E27FC236}">
                      <a16:creationId xmlns:a16="http://schemas.microsoft.com/office/drawing/2014/main" id="{733B70B4-44C7-48BC-A4E8-D919E96FC3F7}"/>
                    </a:ext>
                  </a:extLst>
                </p:cNvPr>
                <p:cNvPicPr/>
                <p:nvPr/>
              </p:nvPicPr>
              <p:blipFill>
                <a:blip r:embed="rId26"/>
                <a:stretch>
                  <a:fillRect/>
                </a:stretch>
              </p:blipFill>
              <p:spPr>
                <a:xfrm>
                  <a:off x="5429790" y="3986850"/>
                  <a:ext cx="2030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墨迹 16">
                  <a:extLst>
                    <a:ext uri="{FF2B5EF4-FFF2-40B4-BE49-F238E27FC236}">
                      <a16:creationId xmlns:a16="http://schemas.microsoft.com/office/drawing/2014/main" id="{51A944C9-DD42-4705-8095-2DDABA5CA3EF}"/>
                    </a:ext>
                  </a:extLst>
                </p14:cNvPr>
                <p14:cNvContentPartPr/>
                <p14:nvPr/>
              </p14:nvContentPartPr>
              <p14:xfrm>
                <a:off x="5647950" y="3931770"/>
                <a:ext cx="99360" cy="399600"/>
              </p14:xfrm>
            </p:contentPart>
          </mc:Choice>
          <mc:Fallback xmlns="">
            <p:pic>
              <p:nvPicPr>
                <p:cNvPr id="17" name="墨迹 16">
                  <a:extLst>
                    <a:ext uri="{FF2B5EF4-FFF2-40B4-BE49-F238E27FC236}">
                      <a16:creationId xmlns:a16="http://schemas.microsoft.com/office/drawing/2014/main" id="{51A944C9-DD42-4705-8095-2DDABA5CA3EF}"/>
                    </a:ext>
                  </a:extLst>
                </p:cNvPr>
                <p:cNvPicPr/>
                <p:nvPr/>
              </p:nvPicPr>
              <p:blipFill>
                <a:blip r:embed="rId28"/>
                <a:stretch>
                  <a:fillRect/>
                </a:stretch>
              </p:blipFill>
              <p:spPr>
                <a:xfrm>
                  <a:off x="5630310" y="3914130"/>
                  <a:ext cx="13500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墨迹 17">
                  <a:extLst>
                    <a:ext uri="{FF2B5EF4-FFF2-40B4-BE49-F238E27FC236}">
                      <a16:creationId xmlns:a16="http://schemas.microsoft.com/office/drawing/2014/main" id="{CB344BEF-61D0-4B20-BA86-BE4AD5E1A820}"/>
                    </a:ext>
                  </a:extLst>
                </p14:cNvPr>
                <p14:cNvContentPartPr/>
                <p14:nvPr/>
              </p14:nvContentPartPr>
              <p14:xfrm>
                <a:off x="5695470" y="3968490"/>
                <a:ext cx="247320" cy="428040"/>
              </p14:xfrm>
            </p:contentPart>
          </mc:Choice>
          <mc:Fallback xmlns="">
            <p:pic>
              <p:nvPicPr>
                <p:cNvPr id="18" name="墨迹 17">
                  <a:extLst>
                    <a:ext uri="{FF2B5EF4-FFF2-40B4-BE49-F238E27FC236}">
                      <a16:creationId xmlns:a16="http://schemas.microsoft.com/office/drawing/2014/main" id="{CB344BEF-61D0-4B20-BA86-BE4AD5E1A820}"/>
                    </a:ext>
                  </a:extLst>
                </p:cNvPr>
                <p:cNvPicPr/>
                <p:nvPr/>
              </p:nvPicPr>
              <p:blipFill>
                <a:blip r:embed="rId30"/>
                <a:stretch>
                  <a:fillRect/>
                </a:stretch>
              </p:blipFill>
              <p:spPr>
                <a:xfrm>
                  <a:off x="5677830" y="3950490"/>
                  <a:ext cx="2829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墨迹 18">
                  <a:extLst>
                    <a:ext uri="{FF2B5EF4-FFF2-40B4-BE49-F238E27FC236}">
                      <a16:creationId xmlns:a16="http://schemas.microsoft.com/office/drawing/2014/main" id="{CFB0172B-7B72-4498-A09F-D1CD94968629}"/>
                    </a:ext>
                  </a:extLst>
                </p14:cNvPr>
                <p14:cNvContentPartPr/>
                <p14:nvPr/>
              </p14:nvContentPartPr>
              <p14:xfrm>
                <a:off x="5719230" y="4082250"/>
                <a:ext cx="148320" cy="114480"/>
              </p14:xfrm>
            </p:contentPart>
          </mc:Choice>
          <mc:Fallback xmlns="">
            <p:pic>
              <p:nvPicPr>
                <p:cNvPr id="19" name="墨迹 18">
                  <a:extLst>
                    <a:ext uri="{FF2B5EF4-FFF2-40B4-BE49-F238E27FC236}">
                      <a16:creationId xmlns:a16="http://schemas.microsoft.com/office/drawing/2014/main" id="{CFB0172B-7B72-4498-A09F-D1CD94968629}"/>
                    </a:ext>
                  </a:extLst>
                </p:cNvPr>
                <p:cNvPicPr/>
                <p:nvPr/>
              </p:nvPicPr>
              <p:blipFill>
                <a:blip r:embed="rId32"/>
                <a:stretch>
                  <a:fillRect/>
                </a:stretch>
              </p:blipFill>
              <p:spPr>
                <a:xfrm>
                  <a:off x="5701230" y="4064610"/>
                  <a:ext cx="1839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墨迹 20">
                  <a:extLst>
                    <a:ext uri="{FF2B5EF4-FFF2-40B4-BE49-F238E27FC236}">
                      <a16:creationId xmlns:a16="http://schemas.microsoft.com/office/drawing/2014/main" id="{095670D7-9E9A-4D64-80D7-0C370AAC7C34}"/>
                    </a:ext>
                  </a:extLst>
                </p14:cNvPr>
                <p14:cNvContentPartPr/>
                <p14:nvPr/>
              </p14:nvContentPartPr>
              <p14:xfrm>
                <a:off x="6138990" y="3949050"/>
                <a:ext cx="205200" cy="196200"/>
              </p14:xfrm>
            </p:contentPart>
          </mc:Choice>
          <mc:Fallback xmlns="">
            <p:pic>
              <p:nvPicPr>
                <p:cNvPr id="21" name="墨迹 20">
                  <a:extLst>
                    <a:ext uri="{FF2B5EF4-FFF2-40B4-BE49-F238E27FC236}">
                      <a16:creationId xmlns:a16="http://schemas.microsoft.com/office/drawing/2014/main" id="{095670D7-9E9A-4D64-80D7-0C370AAC7C34}"/>
                    </a:ext>
                  </a:extLst>
                </p:cNvPr>
                <p:cNvPicPr/>
                <p:nvPr/>
              </p:nvPicPr>
              <p:blipFill>
                <a:blip r:embed="rId34"/>
                <a:stretch>
                  <a:fillRect/>
                </a:stretch>
              </p:blipFill>
              <p:spPr>
                <a:xfrm>
                  <a:off x="6120990" y="3931050"/>
                  <a:ext cx="2408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墨迹 21">
                  <a:extLst>
                    <a:ext uri="{FF2B5EF4-FFF2-40B4-BE49-F238E27FC236}">
                      <a16:creationId xmlns:a16="http://schemas.microsoft.com/office/drawing/2014/main" id="{CB80BC48-724B-4B0E-AEC6-4589E02CD876}"/>
                    </a:ext>
                  </a:extLst>
                </p14:cNvPr>
                <p14:cNvContentPartPr/>
                <p14:nvPr/>
              </p14:nvContentPartPr>
              <p14:xfrm>
                <a:off x="6248430" y="4028250"/>
                <a:ext cx="50760" cy="280800"/>
              </p14:xfrm>
            </p:contentPart>
          </mc:Choice>
          <mc:Fallback xmlns="">
            <p:pic>
              <p:nvPicPr>
                <p:cNvPr id="22" name="墨迹 21">
                  <a:extLst>
                    <a:ext uri="{FF2B5EF4-FFF2-40B4-BE49-F238E27FC236}">
                      <a16:creationId xmlns:a16="http://schemas.microsoft.com/office/drawing/2014/main" id="{CB80BC48-724B-4B0E-AEC6-4589E02CD876}"/>
                    </a:ext>
                  </a:extLst>
                </p:cNvPr>
                <p:cNvPicPr/>
                <p:nvPr/>
              </p:nvPicPr>
              <p:blipFill>
                <a:blip r:embed="rId36"/>
                <a:stretch>
                  <a:fillRect/>
                </a:stretch>
              </p:blipFill>
              <p:spPr>
                <a:xfrm>
                  <a:off x="6230430" y="4010610"/>
                  <a:ext cx="864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墨迹 22">
                  <a:extLst>
                    <a:ext uri="{FF2B5EF4-FFF2-40B4-BE49-F238E27FC236}">
                      <a16:creationId xmlns:a16="http://schemas.microsoft.com/office/drawing/2014/main" id="{0FED6C16-EAEB-47EF-BFE7-0763A618AB85}"/>
                    </a:ext>
                  </a:extLst>
                </p14:cNvPr>
                <p14:cNvContentPartPr/>
                <p14:nvPr/>
              </p14:nvContentPartPr>
              <p14:xfrm>
                <a:off x="6121710" y="3883170"/>
                <a:ext cx="22680" cy="62280"/>
              </p14:xfrm>
            </p:contentPart>
          </mc:Choice>
          <mc:Fallback xmlns="">
            <p:pic>
              <p:nvPicPr>
                <p:cNvPr id="23" name="墨迹 22">
                  <a:extLst>
                    <a:ext uri="{FF2B5EF4-FFF2-40B4-BE49-F238E27FC236}">
                      <a16:creationId xmlns:a16="http://schemas.microsoft.com/office/drawing/2014/main" id="{0FED6C16-EAEB-47EF-BFE7-0763A618AB85}"/>
                    </a:ext>
                  </a:extLst>
                </p:cNvPr>
                <p:cNvPicPr/>
                <p:nvPr/>
              </p:nvPicPr>
              <p:blipFill>
                <a:blip r:embed="rId38"/>
                <a:stretch>
                  <a:fillRect/>
                </a:stretch>
              </p:blipFill>
              <p:spPr>
                <a:xfrm>
                  <a:off x="6104070" y="3865170"/>
                  <a:ext cx="583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墨迹 23">
                  <a:extLst>
                    <a:ext uri="{FF2B5EF4-FFF2-40B4-BE49-F238E27FC236}">
                      <a16:creationId xmlns:a16="http://schemas.microsoft.com/office/drawing/2014/main" id="{47433C8D-721F-4E53-9CB6-40398728738B}"/>
                    </a:ext>
                  </a:extLst>
                </p14:cNvPr>
                <p14:cNvContentPartPr/>
                <p14:nvPr/>
              </p14:nvContentPartPr>
              <p14:xfrm>
                <a:off x="6039270" y="3960570"/>
                <a:ext cx="453960" cy="366840"/>
              </p14:xfrm>
            </p:contentPart>
          </mc:Choice>
          <mc:Fallback xmlns="">
            <p:pic>
              <p:nvPicPr>
                <p:cNvPr id="24" name="墨迹 23">
                  <a:extLst>
                    <a:ext uri="{FF2B5EF4-FFF2-40B4-BE49-F238E27FC236}">
                      <a16:creationId xmlns:a16="http://schemas.microsoft.com/office/drawing/2014/main" id="{47433C8D-721F-4E53-9CB6-40398728738B}"/>
                    </a:ext>
                  </a:extLst>
                </p:cNvPr>
                <p:cNvPicPr/>
                <p:nvPr/>
              </p:nvPicPr>
              <p:blipFill>
                <a:blip r:embed="rId40"/>
                <a:stretch>
                  <a:fillRect/>
                </a:stretch>
              </p:blipFill>
              <p:spPr>
                <a:xfrm>
                  <a:off x="6021630" y="3942930"/>
                  <a:ext cx="48960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墨迹 24">
                  <a:extLst>
                    <a:ext uri="{FF2B5EF4-FFF2-40B4-BE49-F238E27FC236}">
                      <a16:creationId xmlns:a16="http://schemas.microsoft.com/office/drawing/2014/main" id="{94985732-6CEA-4F8D-BF5B-8E716EF55B97}"/>
                    </a:ext>
                  </a:extLst>
                </p14:cNvPr>
                <p14:cNvContentPartPr/>
                <p14:nvPr/>
              </p14:nvContentPartPr>
              <p14:xfrm>
                <a:off x="6498990" y="3886410"/>
                <a:ext cx="192240" cy="204480"/>
              </p14:xfrm>
            </p:contentPart>
          </mc:Choice>
          <mc:Fallback xmlns="">
            <p:pic>
              <p:nvPicPr>
                <p:cNvPr id="25" name="墨迹 24">
                  <a:extLst>
                    <a:ext uri="{FF2B5EF4-FFF2-40B4-BE49-F238E27FC236}">
                      <a16:creationId xmlns:a16="http://schemas.microsoft.com/office/drawing/2014/main" id="{94985732-6CEA-4F8D-BF5B-8E716EF55B97}"/>
                    </a:ext>
                  </a:extLst>
                </p:cNvPr>
                <p:cNvPicPr/>
                <p:nvPr/>
              </p:nvPicPr>
              <p:blipFill>
                <a:blip r:embed="rId42"/>
                <a:stretch>
                  <a:fillRect/>
                </a:stretch>
              </p:blipFill>
              <p:spPr>
                <a:xfrm>
                  <a:off x="6480990" y="3868770"/>
                  <a:ext cx="2278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墨迹 25">
                  <a:extLst>
                    <a:ext uri="{FF2B5EF4-FFF2-40B4-BE49-F238E27FC236}">
                      <a16:creationId xmlns:a16="http://schemas.microsoft.com/office/drawing/2014/main" id="{8C6980ED-AB21-432B-9C2D-57004900D08D}"/>
                    </a:ext>
                  </a:extLst>
                </p14:cNvPr>
                <p14:cNvContentPartPr/>
                <p14:nvPr/>
              </p14:nvContentPartPr>
              <p14:xfrm>
                <a:off x="6622110" y="3967410"/>
                <a:ext cx="49320" cy="413280"/>
              </p14:xfrm>
            </p:contentPart>
          </mc:Choice>
          <mc:Fallback xmlns="">
            <p:pic>
              <p:nvPicPr>
                <p:cNvPr id="26" name="墨迹 25">
                  <a:extLst>
                    <a:ext uri="{FF2B5EF4-FFF2-40B4-BE49-F238E27FC236}">
                      <a16:creationId xmlns:a16="http://schemas.microsoft.com/office/drawing/2014/main" id="{8C6980ED-AB21-432B-9C2D-57004900D08D}"/>
                    </a:ext>
                  </a:extLst>
                </p:cNvPr>
                <p:cNvPicPr/>
                <p:nvPr/>
              </p:nvPicPr>
              <p:blipFill>
                <a:blip r:embed="rId44"/>
                <a:stretch>
                  <a:fillRect/>
                </a:stretch>
              </p:blipFill>
              <p:spPr>
                <a:xfrm>
                  <a:off x="6604470" y="3949410"/>
                  <a:ext cx="849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墨迹 26">
                  <a:extLst>
                    <a:ext uri="{FF2B5EF4-FFF2-40B4-BE49-F238E27FC236}">
                      <a16:creationId xmlns:a16="http://schemas.microsoft.com/office/drawing/2014/main" id="{DEFEA2A6-5277-4C17-8D11-2B3DA6B4B503}"/>
                    </a:ext>
                  </a:extLst>
                </p14:cNvPr>
                <p14:cNvContentPartPr/>
                <p14:nvPr/>
              </p14:nvContentPartPr>
              <p14:xfrm>
                <a:off x="6518430" y="4043370"/>
                <a:ext cx="174960" cy="241560"/>
              </p14:xfrm>
            </p:contentPart>
          </mc:Choice>
          <mc:Fallback xmlns="">
            <p:pic>
              <p:nvPicPr>
                <p:cNvPr id="27" name="墨迹 26">
                  <a:extLst>
                    <a:ext uri="{FF2B5EF4-FFF2-40B4-BE49-F238E27FC236}">
                      <a16:creationId xmlns:a16="http://schemas.microsoft.com/office/drawing/2014/main" id="{DEFEA2A6-5277-4C17-8D11-2B3DA6B4B503}"/>
                    </a:ext>
                  </a:extLst>
                </p:cNvPr>
                <p:cNvPicPr/>
                <p:nvPr/>
              </p:nvPicPr>
              <p:blipFill>
                <a:blip r:embed="rId46"/>
                <a:stretch>
                  <a:fillRect/>
                </a:stretch>
              </p:blipFill>
              <p:spPr>
                <a:xfrm>
                  <a:off x="6500790" y="4025370"/>
                  <a:ext cx="2106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墨迹 27">
                  <a:extLst>
                    <a:ext uri="{FF2B5EF4-FFF2-40B4-BE49-F238E27FC236}">
                      <a16:creationId xmlns:a16="http://schemas.microsoft.com/office/drawing/2014/main" id="{1D045862-9458-4A5A-9115-7FD2F11DA51A}"/>
                    </a:ext>
                  </a:extLst>
                </p14:cNvPr>
                <p14:cNvContentPartPr/>
                <p14:nvPr/>
              </p14:nvContentPartPr>
              <p14:xfrm>
                <a:off x="6727950" y="3898650"/>
                <a:ext cx="166680" cy="267480"/>
              </p14:xfrm>
            </p:contentPart>
          </mc:Choice>
          <mc:Fallback xmlns="">
            <p:pic>
              <p:nvPicPr>
                <p:cNvPr id="28" name="墨迹 27">
                  <a:extLst>
                    <a:ext uri="{FF2B5EF4-FFF2-40B4-BE49-F238E27FC236}">
                      <a16:creationId xmlns:a16="http://schemas.microsoft.com/office/drawing/2014/main" id="{1D045862-9458-4A5A-9115-7FD2F11DA51A}"/>
                    </a:ext>
                  </a:extLst>
                </p:cNvPr>
                <p:cNvPicPr/>
                <p:nvPr/>
              </p:nvPicPr>
              <p:blipFill>
                <a:blip r:embed="rId48"/>
                <a:stretch>
                  <a:fillRect/>
                </a:stretch>
              </p:blipFill>
              <p:spPr>
                <a:xfrm>
                  <a:off x="6709950" y="3880650"/>
                  <a:ext cx="2023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墨迹 28">
                  <a:extLst>
                    <a:ext uri="{FF2B5EF4-FFF2-40B4-BE49-F238E27FC236}">
                      <a16:creationId xmlns:a16="http://schemas.microsoft.com/office/drawing/2014/main" id="{F79D2D48-27AF-43AA-A6D2-EC374788E794}"/>
                    </a:ext>
                  </a:extLst>
                </p14:cNvPr>
                <p14:cNvContentPartPr/>
                <p14:nvPr/>
              </p14:nvContentPartPr>
              <p14:xfrm>
                <a:off x="6731550" y="4031490"/>
                <a:ext cx="52920" cy="51120"/>
              </p14:xfrm>
            </p:contentPart>
          </mc:Choice>
          <mc:Fallback xmlns="">
            <p:pic>
              <p:nvPicPr>
                <p:cNvPr id="29" name="墨迹 28">
                  <a:extLst>
                    <a:ext uri="{FF2B5EF4-FFF2-40B4-BE49-F238E27FC236}">
                      <a16:creationId xmlns:a16="http://schemas.microsoft.com/office/drawing/2014/main" id="{F79D2D48-27AF-43AA-A6D2-EC374788E794}"/>
                    </a:ext>
                  </a:extLst>
                </p:cNvPr>
                <p:cNvPicPr/>
                <p:nvPr/>
              </p:nvPicPr>
              <p:blipFill>
                <a:blip r:embed="rId50"/>
                <a:stretch>
                  <a:fillRect/>
                </a:stretch>
              </p:blipFill>
              <p:spPr>
                <a:xfrm>
                  <a:off x="6713550" y="4013850"/>
                  <a:ext cx="885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墨迹 29">
                  <a:extLst>
                    <a:ext uri="{FF2B5EF4-FFF2-40B4-BE49-F238E27FC236}">
                      <a16:creationId xmlns:a16="http://schemas.microsoft.com/office/drawing/2014/main" id="{93C556F5-A537-4AE3-B693-ADD0092FC284}"/>
                    </a:ext>
                  </a:extLst>
                </p14:cNvPr>
                <p14:cNvContentPartPr/>
                <p14:nvPr/>
              </p14:nvContentPartPr>
              <p14:xfrm>
                <a:off x="6719670" y="4023930"/>
                <a:ext cx="217800" cy="389160"/>
              </p14:xfrm>
            </p:contentPart>
          </mc:Choice>
          <mc:Fallback xmlns="">
            <p:pic>
              <p:nvPicPr>
                <p:cNvPr id="30" name="墨迹 29">
                  <a:extLst>
                    <a:ext uri="{FF2B5EF4-FFF2-40B4-BE49-F238E27FC236}">
                      <a16:creationId xmlns:a16="http://schemas.microsoft.com/office/drawing/2014/main" id="{93C556F5-A537-4AE3-B693-ADD0092FC284}"/>
                    </a:ext>
                  </a:extLst>
                </p:cNvPr>
                <p:cNvPicPr/>
                <p:nvPr/>
              </p:nvPicPr>
              <p:blipFill>
                <a:blip r:embed="rId52"/>
                <a:stretch>
                  <a:fillRect/>
                </a:stretch>
              </p:blipFill>
              <p:spPr>
                <a:xfrm>
                  <a:off x="6701670" y="4005930"/>
                  <a:ext cx="2534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墨迹 30">
                  <a:extLst>
                    <a:ext uri="{FF2B5EF4-FFF2-40B4-BE49-F238E27FC236}">
                      <a16:creationId xmlns:a16="http://schemas.microsoft.com/office/drawing/2014/main" id="{19DC388F-EE20-4C0E-9AEC-F089706C2CE5}"/>
                    </a:ext>
                  </a:extLst>
                </p14:cNvPr>
                <p14:cNvContentPartPr/>
                <p14:nvPr/>
              </p14:nvContentPartPr>
              <p14:xfrm>
                <a:off x="6770430" y="4194570"/>
                <a:ext cx="119160" cy="77040"/>
              </p14:xfrm>
            </p:contentPart>
          </mc:Choice>
          <mc:Fallback xmlns="">
            <p:pic>
              <p:nvPicPr>
                <p:cNvPr id="31" name="墨迹 30">
                  <a:extLst>
                    <a:ext uri="{FF2B5EF4-FFF2-40B4-BE49-F238E27FC236}">
                      <a16:creationId xmlns:a16="http://schemas.microsoft.com/office/drawing/2014/main" id="{19DC388F-EE20-4C0E-9AEC-F089706C2CE5}"/>
                    </a:ext>
                  </a:extLst>
                </p:cNvPr>
                <p:cNvPicPr/>
                <p:nvPr/>
              </p:nvPicPr>
              <p:blipFill>
                <a:blip r:embed="rId54"/>
                <a:stretch>
                  <a:fillRect/>
                </a:stretch>
              </p:blipFill>
              <p:spPr>
                <a:xfrm>
                  <a:off x="6752430" y="4176930"/>
                  <a:ext cx="1548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墨迹 31">
                  <a:extLst>
                    <a:ext uri="{FF2B5EF4-FFF2-40B4-BE49-F238E27FC236}">
                      <a16:creationId xmlns:a16="http://schemas.microsoft.com/office/drawing/2014/main" id="{2A9E5060-2190-4109-A7B8-05C33E0BF9DB}"/>
                    </a:ext>
                  </a:extLst>
                </p14:cNvPr>
                <p14:cNvContentPartPr/>
                <p14:nvPr/>
              </p14:nvContentPartPr>
              <p14:xfrm>
                <a:off x="7159590" y="3974610"/>
                <a:ext cx="133920" cy="18000"/>
              </p14:xfrm>
            </p:contentPart>
          </mc:Choice>
          <mc:Fallback xmlns="">
            <p:pic>
              <p:nvPicPr>
                <p:cNvPr id="32" name="墨迹 31">
                  <a:extLst>
                    <a:ext uri="{FF2B5EF4-FFF2-40B4-BE49-F238E27FC236}">
                      <a16:creationId xmlns:a16="http://schemas.microsoft.com/office/drawing/2014/main" id="{2A9E5060-2190-4109-A7B8-05C33E0BF9DB}"/>
                    </a:ext>
                  </a:extLst>
                </p:cNvPr>
                <p:cNvPicPr/>
                <p:nvPr/>
              </p:nvPicPr>
              <p:blipFill>
                <a:blip r:embed="rId56"/>
                <a:stretch>
                  <a:fillRect/>
                </a:stretch>
              </p:blipFill>
              <p:spPr>
                <a:xfrm>
                  <a:off x="7141590" y="3956970"/>
                  <a:ext cx="1695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墨迹 32">
                  <a:extLst>
                    <a:ext uri="{FF2B5EF4-FFF2-40B4-BE49-F238E27FC236}">
                      <a16:creationId xmlns:a16="http://schemas.microsoft.com/office/drawing/2014/main" id="{50224EEB-C99B-4743-AD0A-124D652B9666}"/>
                    </a:ext>
                  </a:extLst>
                </p14:cNvPr>
                <p14:cNvContentPartPr/>
                <p14:nvPr/>
              </p14:nvContentPartPr>
              <p14:xfrm>
                <a:off x="7161030" y="4005570"/>
                <a:ext cx="145440" cy="163800"/>
              </p14:xfrm>
            </p:contentPart>
          </mc:Choice>
          <mc:Fallback xmlns="">
            <p:pic>
              <p:nvPicPr>
                <p:cNvPr id="33" name="墨迹 32">
                  <a:extLst>
                    <a:ext uri="{FF2B5EF4-FFF2-40B4-BE49-F238E27FC236}">
                      <a16:creationId xmlns:a16="http://schemas.microsoft.com/office/drawing/2014/main" id="{50224EEB-C99B-4743-AD0A-124D652B9666}"/>
                    </a:ext>
                  </a:extLst>
                </p:cNvPr>
                <p:cNvPicPr/>
                <p:nvPr/>
              </p:nvPicPr>
              <p:blipFill>
                <a:blip r:embed="rId58"/>
                <a:stretch>
                  <a:fillRect/>
                </a:stretch>
              </p:blipFill>
              <p:spPr>
                <a:xfrm>
                  <a:off x="7143030" y="3987570"/>
                  <a:ext cx="1810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墨迹 33">
                  <a:extLst>
                    <a:ext uri="{FF2B5EF4-FFF2-40B4-BE49-F238E27FC236}">
                      <a16:creationId xmlns:a16="http://schemas.microsoft.com/office/drawing/2014/main" id="{000D155E-5429-4110-9C42-931AAF4FA312}"/>
                    </a:ext>
                  </a:extLst>
                </p14:cNvPr>
                <p14:cNvContentPartPr/>
                <p14:nvPr/>
              </p14:nvContentPartPr>
              <p14:xfrm>
                <a:off x="7191990" y="3922050"/>
                <a:ext cx="47880" cy="478440"/>
              </p14:xfrm>
            </p:contentPart>
          </mc:Choice>
          <mc:Fallback xmlns="">
            <p:pic>
              <p:nvPicPr>
                <p:cNvPr id="34" name="墨迹 33">
                  <a:extLst>
                    <a:ext uri="{FF2B5EF4-FFF2-40B4-BE49-F238E27FC236}">
                      <a16:creationId xmlns:a16="http://schemas.microsoft.com/office/drawing/2014/main" id="{000D155E-5429-4110-9C42-931AAF4FA312}"/>
                    </a:ext>
                  </a:extLst>
                </p:cNvPr>
                <p:cNvPicPr/>
                <p:nvPr/>
              </p:nvPicPr>
              <p:blipFill>
                <a:blip r:embed="rId60"/>
                <a:stretch>
                  <a:fillRect/>
                </a:stretch>
              </p:blipFill>
              <p:spPr>
                <a:xfrm>
                  <a:off x="7173990" y="3904410"/>
                  <a:ext cx="8352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墨迹 34">
                  <a:extLst>
                    <a:ext uri="{FF2B5EF4-FFF2-40B4-BE49-F238E27FC236}">
                      <a16:creationId xmlns:a16="http://schemas.microsoft.com/office/drawing/2014/main" id="{DFCC640D-5594-4577-AAB4-DDF18B9CCB3A}"/>
                    </a:ext>
                  </a:extLst>
                </p14:cNvPr>
                <p14:cNvContentPartPr/>
                <p14:nvPr/>
              </p14:nvContentPartPr>
              <p14:xfrm>
                <a:off x="7146270" y="4158210"/>
                <a:ext cx="67680" cy="156240"/>
              </p14:xfrm>
            </p:contentPart>
          </mc:Choice>
          <mc:Fallback xmlns="">
            <p:pic>
              <p:nvPicPr>
                <p:cNvPr id="35" name="墨迹 34">
                  <a:extLst>
                    <a:ext uri="{FF2B5EF4-FFF2-40B4-BE49-F238E27FC236}">
                      <a16:creationId xmlns:a16="http://schemas.microsoft.com/office/drawing/2014/main" id="{DFCC640D-5594-4577-AAB4-DDF18B9CCB3A}"/>
                    </a:ext>
                  </a:extLst>
                </p:cNvPr>
                <p:cNvPicPr/>
                <p:nvPr/>
              </p:nvPicPr>
              <p:blipFill>
                <a:blip r:embed="rId62"/>
                <a:stretch>
                  <a:fillRect/>
                </a:stretch>
              </p:blipFill>
              <p:spPr>
                <a:xfrm>
                  <a:off x="7128630" y="4140570"/>
                  <a:ext cx="1033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墨迹 35">
                  <a:extLst>
                    <a:ext uri="{FF2B5EF4-FFF2-40B4-BE49-F238E27FC236}">
                      <a16:creationId xmlns:a16="http://schemas.microsoft.com/office/drawing/2014/main" id="{E9D18173-EB45-4E30-9150-A549D9BBD70A}"/>
                    </a:ext>
                  </a:extLst>
                </p14:cNvPr>
                <p14:cNvContentPartPr/>
                <p14:nvPr/>
              </p14:nvContentPartPr>
              <p14:xfrm>
                <a:off x="7176510" y="4238490"/>
                <a:ext cx="135000" cy="96840"/>
              </p14:xfrm>
            </p:contentPart>
          </mc:Choice>
          <mc:Fallback xmlns="">
            <p:pic>
              <p:nvPicPr>
                <p:cNvPr id="36" name="墨迹 35">
                  <a:extLst>
                    <a:ext uri="{FF2B5EF4-FFF2-40B4-BE49-F238E27FC236}">
                      <a16:creationId xmlns:a16="http://schemas.microsoft.com/office/drawing/2014/main" id="{E9D18173-EB45-4E30-9150-A549D9BBD70A}"/>
                    </a:ext>
                  </a:extLst>
                </p:cNvPr>
                <p:cNvPicPr/>
                <p:nvPr/>
              </p:nvPicPr>
              <p:blipFill>
                <a:blip r:embed="rId64"/>
                <a:stretch>
                  <a:fillRect/>
                </a:stretch>
              </p:blipFill>
              <p:spPr>
                <a:xfrm>
                  <a:off x="7158870" y="4220490"/>
                  <a:ext cx="1706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7" name="墨迹 36">
                  <a:extLst>
                    <a:ext uri="{FF2B5EF4-FFF2-40B4-BE49-F238E27FC236}">
                      <a16:creationId xmlns:a16="http://schemas.microsoft.com/office/drawing/2014/main" id="{8431CB84-6EF8-4A13-B795-C07F08BC4CF4}"/>
                    </a:ext>
                  </a:extLst>
                </p14:cNvPr>
                <p14:cNvContentPartPr/>
                <p14:nvPr/>
              </p14:nvContentPartPr>
              <p14:xfrm>
                <a:off x="7055550" y="3989010"/>
                <a:ext cx="51840" cy="36000"/>
              </p14:xfrm>
            </p:contentPart>
          </mc:Choice>
          <mc:Fallback xmlns="">
            <p:pic>
              <p:nvPicPr>
                <p:cNvPr id="37" name="墨迹 36">
                  <a:extLst>
                    <a:ext uri="{FF2B5EF4-FFF2-40B4-BE49-F238E27FC236}">
                      <a16:creationId xmlns:a16="http://schemas.microsoft.com/office/drawing/2014/main" id="{8431CB84-6EF8-4A13-B795-C07F08BC4CF4}"/>
                    </a:ext>
                  </a:extLst>
                </p:cNvPr>
                <p:cNvPicPr/>
                <p:nvPr/>
              </p:nvPicPr>
              <p:blipFill>
                <a:blip r:embed="rId66"/>
                <a:stretch>
                  <a:fillRect/>
                </a:stretch>
              </p:blipFill>
              <p:spPr>
                <a:xfrm>
                  <a:off x="7037550" y="3971010"/>
                  <a:ext cx="874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8" name="墨迹 37">
                  <a:extLst>
                    <a:ext uri="{FF2B5EF4-FFF2-40B4-BE49-F238E27FC236}">
                      <a16:creationId xmlns:a16="http://schemas.microsoft.com/office/drawing/2014/main" id="{50D1660A-98C3-4590-9201-511E5DD5FB9B}"/>
                    </a:ext>
                  </a:extLst>
                </p14:cNvPr>
                <p14:cNvContentPartPr/>
                <p14:nvPr/>
              </p14:nvContentPartPr>
              <p14:xfrm>
                <a:off x="6971670" y="4061730"/>
                <a:ext cx="506160" cy="355320"/>
              </p14:xfrm>
            </p:contentPart>
          </mc:Choice>
          <mc:Fallback xmlns="">
            <p:pic>
              <p:nvPicPr>
                <p:cNvPr id="38" name="墨迹 37">
                  <a:extLst>
                    <a:ext uri="{FF2B5EF4-FFF2-40B4-BE49-F238E27FC236}">
                      <a16:creationId xmlns:a16="http://schemas.microsoft.com/office/drawing/2014/main" id="{50D1660A-98C3-4590-9201-511E5DD5FB9B}"/>
                    </a:ext>
                  </a:extLst>
                </p:cNvPr>
                <p:cNvPicPr/>
                <p:nvPr/>
              </p:nvPicPr>
              <p:blipFill>
                <a:blip r:embed="rId68"/>
                <a:stretch>
                  <a:fillRect/>
                </a:stretch>
              </p:blipFill>
              <p:spPr>
                <a:xfrm>
                  <a:off x="6954030" y="4043730"/>
                  <a:ext cx="5418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9" name="墨迹 38">
                  <a:extLst>
                    <a:ext uri="{FF2B5EF4-FFF2-40B4-BE49-F238E27FC236}">
                      <a16:creationId xmlns:a16="http://schemas.microsoft.com/office/drawing/2014/main" id="{4F5222B4-3E2B-4197-B389-CBB34BA55D72}"/>
                    </a:ext>
                  </a:extLst>
                </p14:cNvPr>
                <p14:cNvContentPartPr/>
                <p14:nvPr/>
              </p14:nvContentPartPr>
              <p14:xfrm>
                <a:off x="7617150" y="3878850"/>
                <a:ext cx="29880" cy="74160"/>
              </p14:xfrm>
            </p:contentPart>
          </mc:Choice>
          <mc:Fallback xmlns="">
            <p:pic>
              <p:nvPicPr>
                <p:cNvPr id="39" name="墨迹 38">
                  <a:extLst>
                    <a:ext uri="{FF2B5EF4-FFF2-40B4-BE49-F238E27FC236}">
                      <a16:creationId xmlns:a16="http://schemas.microsoft.com/office/drawing/2014/main" id="{4F5222B4-3E2B-4197-B389-CBB34BA55D72}"/>
                    </a:ext>
                  </a:extLst>
                </p:cNvPr>
                <p:cNvPicPr/>
                <p:nvPr/>
              </p:nvPicPr>
              <p:blipFill>
                <a:blip r:embed="rId70"/>
                <a:stretch>
                  <a:fillRect/>
                </a:stretch>
              </p:blipFill>
              <p:spPr>
                <a:xfrm>
                  <a:off x="7599150" y="3861210"/>
                  <a:ext cx="65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0" name="墨迹 39">
                  <a:extLst>
                    <a:ext uri="{FF2B5EF4-FFF2-40B4-BE49-F238E27FC236}">
                      <a16:creationId xmlns:a16="http://schemas.microsoft.com/office/drawing/2014/main" id="{A316813B-93E5-4609-B7BC-FF383C8E0F39}"/>
                    </a:ext>
                  </a:extLst>
                </p14:cNvPr>
                <p14:cNvContentPartPr/>
                <p14:nvPr/>
              </p14:nvContentPartPr>
              <p14:xfrm>
                <a:off x="7453710" y="3987930"/>
                <a:ext cx="236160" cy="52560"/>
              </p14:xfrm>
            </p:contentPart>
          </mc:Choice>
          <mc:Fallback xmlns="">
            <p:pic>
              <p:nvPicPr>
                <p:cNvPr id="40" name="墨迹 39">
                  <a:extLst>
                    <a:ext uri="{FF2B5EF4-FFF2-40B4-BE49-F238E27FC236}">
                      <a16:creationId xmlns:a16="http://schemas.microsoft.com/office/drawing/2014/main" id="{A316813B-93E5-4609-B7BC-FF383C8E0F39}"/>
                    </a:ext>
                  </a:extLst>
                </p:cNvPr>
                <p:cNvPicPr/>
                <p:nvPr/>
              </p:nvPicPr>
              <p:blipFill>
                <a:blip r:embed="rId72"/>
                <a:stretch>
                  <a:fillRect/>
                </a:stretch>
              </p:blipFill>
              <p:spPr>
                <a:xfrm>
                  <a:off x="7436070" y="3969930"/>
                  <a:ext cx="2718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1" name="墨迹 40">
                  <a:extLst>
                    <a:ext uri="{FF2B5EF4-FFF2-40B4-BE49-F238E27FC236}">
                      <a16:creationId xmlns:a16="http://schemas.microsoft.com/office/drawing/2014/main" id="{69E9193D-1D79-41A4-8298-7073A3CE15C3}"/>
                    </a:ext>
                  </a:extLst>
                </p14:cNvPr>
                <p14:cNvContentPartPr/>
                <p14:nvPr/>
              </p14:nvContentPartPr>
              <p14:xfrm>
                <a:off x="7437510" y="4022490"/>
                <a:ext cx="121320" cy="436680"/>
              </p14:xfrm>
            </p:contentPart>
          </mc:Choice>
          <mc:Fallback xmlns="">
            <p:pic>
              <p:nvPicPr>
                <p:cNvPr id="41" name="墨迹 40">
                  <a:extLst>
                    <a:ext uri="{FF2B5EF4-FFF2-40B4-BE49-F238E27FC236}">
                      <a16:creationId xmlns:a16="http://schemas.microsoft.com/office/drawing/2014/main" id="{69E9193D-1D79-41A4-8298-7073A3CE15C3}"/>
                    </a:ext>
                  </a:extLst>
                </p:cNvPr>
                <p:cNvPicPr/>
                <p:nvPr/>
              </p:nvPicPr>
              <p:blipFill>
                <a:blip r:embed="rId74"/>
                <a:stretch>
                  <a:fillRect/>
                </a:stretch>
              </p:blipFill>
              <p:spPr>
                <a:xfrm>
                  <a:off x="7419510" y="4004850"/>
                  <a:ext cx="15696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2" name="墨迹 41">
                  <a:extLst>
                    <a:ext uri="{FF2B5EF4-FFF2-40B4-BE49-F238E27FC236}">
                      <a16:creationId xmlns:a16="http://schemas.microsoft.com/office/drawing/2014/main" id="{F8949C52-C639-4716-A43A-C7DA36FC0374}"/>
                    </a:ext>
                  </a:extLst>
                </p14:cNvPr>
                <p14:cNvContentPartPr/>
                <p14:nvPr/>
              </p14:nvContentPartPr>
              <p14:xfrm>
                <a:off x="7516710" y="4084050"/>
                <a:ext cx="185400" cy="78480"/>
              </p14:xfrm>
            </p:contentPart>
          </mc:Choice>
          <mc:Fallback xmlns="">
            <p:pic>
              <p:nvPicPr>
                <p:cNvPr id="42" name="墨迹 41">
                  <a:extLst>
                    <a:ext uri="{FF2B5EF4-FFF2-40B4-BE49-F238E27FC236}">
                      <a16:creationId xmlns:a16="http://schemas.microsoft.com/office/drawing/2014/main" id="{F8949C52-C639-4716-A43A-C7DA36FC0374}"/>
                    </a:ext>
                  </a:extLst>
                </p:cNvPr>
                <p:cNvPicPr/>
                <p:nvPr/>
              </p:nvPicPr>
              <p:blipFill>
                <a:blip r:embed="rId76"/>
                <a:stretch>
                  <a:fillRect/>
                </a:stretch>
              </p:blipFill>
              <p:spPr>
                <a:xfrm>
                  <a:off x="7498710" y="4066410"/>
                  <a:ext cx="221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3" name="墨迹 42">
                  <a:extLst>
                    <a:ext uri="{FF2B5EF4-FFF2-40B4-BE49-F238E27FC236}">
                      <a16:creationId xmlns:a16="http://schemas.microsoft.com/office/drawing/2014/main" id="{12D1BC71-CE69-45B4-8F48-13789FD66111}"/>
                    </a:ext>
                  </a:extLst>
                </p14:cNvPr>
                <p14:cNvContentPartPr/>
                <p14:nvPr/>
              </p14:nvContentPartPr>
              <p14:xfrm>
                <a:off x="7614270" y="4036170"/>
                <a:ext cx="78840" cy="177840"/>
              </p14:xfrm>
            </p:contentPart>
          </mc:Choice>
          <mc:Fallback xmlns="">
            <p:pic>
              <p:nvPicPr>
                <p:cNvPr id="43" name="墨迹 42">
                  <a:extLst>
                    <a:ext uri="{FF2B5EF4-FFF2-40B4-BE49-F238E27FC236}">
                      <a16:creationId xmlns:a16="http://schemas.microsoft.com/office/drawing/2014/main" id="{12D1BC71-CE69-45B4-8F48-13789FD66111}"/>
                    </a:ext>
                  </a:extLst>
                </p:cNvPr>
                <p:cNvPicPr/>
                <p:nvPr/>
              </p:nvPicPr>
              <p:blipFill>
                <a:blip r:embed="rId78"/>
                <a:stretch>
                  <a:fillRect/>
                </a:stretch>
              </p:blipFill>
              <p:spPr>
                <a:xfrm>
                  <a:off x="7596270" y="4018530"/>
                  <a:ext cx="1144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墨迹 43">
                  <a:extLst>
                    <a:ext uri="{FF2B5EF4-FFF2-40B4-BE49-F238E27FC236}">
                      <a16:creationId xmlns:a16="http://schemas.microsoft.com/office/drawing/2014/main" id="{2C542647-DB8F-4A08-BBF6-8FE944921E9B}"/>
                    </a:ext>
                  </a:extLst>
                </p14:cNvPr>
                <p14:cNvContentPartPr/>
                <p14:nvPr/>
              </p14:nvContentPartPr>
              <p14:xfrm>
                <a:off x="7518150" y="4255050"/>
                <a:ext cx="153000" cy="153360"/>
              </p14:xfrm>
            </p:contentPart>
          </mc:Choice>
          <mc:Fallback xmlns="">
            <p:pic>
              <p:nvPicPr>
                <p:cNvPr id="44" name="墨迹 43">
                  <a:extLst>
                    <a:ext uri="{FF2B5EF4-FFF2-40B4-BE49-F238E27FC236}">
                      <a16:creationId xmlns:a16="http://schemas.microsoft.com/office/drawing/2014/main" id="{2C542647-DB8F-4A08-BBF6-8FE944921E9B}"/>
                    </a:ext>
                  </a:extLst>
                </p:cNvPr>
                <p:cNvPicPr/>
                <p:nvPr/>
              </p:nvPicPr>
              <p:blipFill>
                <a:blip r:embed="rId80"/>
                <a:stretch>
                  <a:fillRect/>
                </a:stretch>
              </p:blipFill>
              <p:spPr>
                <a:xfrm>
                  <a:off x="7500510" y="4237050"/>
                  <a:ext cx="188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墨迹 44">
                  <a:extLst>
                    <a:ext uri="{FF2B5EF4-FFF2-40B4-BE49-F238E27FC236}">
                      <a16:creationId xmlns:a16="http://schemas.microsoft.com/office/drawing/2014/main" id="{2111DBAA-3D9A-44F9-AAA2-B2CF176E72C5}"/>
                    </a:ext>
                  </a:extLst>
                </p14:cNvPr>
                <p14:cNvContentPartPr/>
                <p14:nvPr/>
              </p14:nvContentPartPr>
              <p14:xfrm>
                <a:off x="7554510" y="4286370"/>
                <a:ext cx="285840" cy="166320"/>
              </p14:xfrm>
            </p:contentPart>
          </mc:Choice>
          <mc:Fallback xmlns="">
            <p:pic>
              <p:nvPicPr>
                <p:cNvPr id="45" name="墨迹 44">
                  <a:extLst>
                    <a:ext uri="{FF2B5EF4-FFF2-40B4-BE49-F238E27FC236}">
                      <a16:creationId xmlns:a16="http://schemas.microsoft.com/office/drawing/2014/main" id="{2111DBAA-3D9A-44F9-AAA2-B2CF176E72C5}"/>
                    </a:ext>
                  </a:extLst>
                </p:cNvPr>
                <p:cNvPicPr/>
                <p:nvPr/>
              </p:nvPicPr>
              <p:blipFill>
                <a:blip r:embed="rId82"/>
                <a:stretch>
                  <a:fillRect/>
                </a:stretch>
              </p:blipFill>
              <p:spPr>
                <a:xfrm>
                  <a:off x="7536510" y="4268370"/>
                  <a:ext cx="321480" cy="2019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1026"/>
          <p:cNvSpPr txBox="1"/>
          <p:nvPr/>
        </p:nvSpPr>
        <p:spPr>
          <a:xfrm>
            <a:off x="1489710" y="333375"/>
            <a:ext cx="7115175" cy="107632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algn="ctr" eaLnBrk="1" fontAlgn="base" hangingPunct="1">
              <a:spcBef>
                <a:spcPct val="0"/>
              </a:spcBef>
              <a:buClrTx/>
              <a:buNone/>
            </a:pPr>
            <a:r>
              <a:rPr lang="en-US" altLang="zh-TW" b="1" strike="noStrike" noProof="1">
                <a:solidFill>
                  <a:srgbClr val="0070C0"/>
                </a:solidFill>
                <a:latin typeface="+mn-lt"/>
                <a:ea typeface="PMingLiU" pitchFamily="18" charset="-120"/>
                <a:cs typeface="+mn-cs"/>
              </a:rPr>
              <a:t>Glycoprotein detection of 2-DE separated proteins</a:t>
            </a:r>
          </a:p>
        </p:txBody>
      </p:sp>
      <p:sp>
        <p:nvSpPr>
          <p:cNvPr id="62467" name="Text Box 1027"/>
          <p:cNvSpPr txBox="1"/>
          <p:nvPr/>
        </p:nvSpPr>
        <p:spPr>
          <a:xfrm>
            <a:off x="684213" y="1901825"/>
            <a:ext cx="50736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Char char="•"/>
            </a:pPr>
            <a:r>
              <a:rPr lang="en-US" altLang="zh-TW" sz="2800" b="1" strike="noStrike" noProof="1">
                <a:latin typeface="Arial" panose="020B0604020202020204" pitchFamily="34" charset="0"/>
                <a:ea typeface="PMingLiU" pitchFamily="18" charset="-120"/>
                <a:cs typeface="+mn-cs"/>
              </a:rPr>
              <a:t>Periodic acid/Schiff staining</a:t>
            </a:r>
            <a:endParaRPr lang="en-US" altLang="zh-TW" sz="2800" b="1" strike="noStrike" noProof="1">
              <a:latin typeface="Arial" panose="020B0604020202020204" pitchFamily="34" charset="0"/>
              <a:ea typeface="PMingLiU" pitchFamily="18" charset="-120"/>
            </a:endParaRPr>
          </a:p>
        </p:txBody>
      </p:sp>
      <p:sp>
        <p:nvSpPr>
          <p:cNvPr id="62468" name="Text Box 1028"/>
          <p:cNvSpPr txBox="1"/>
          <p:nvPr/>
        </p:nvSpPr>
        <p:spPr>
          <a:xfrm>
            <a:off x="684213" y="3141663"/>
            <a:ext cx="8208963"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Char char="•"/>
            </a:pPr>
            <a:r>
              <a:rPr lang="en-US" altLang="zh-TW" sz="2800" b="1" strike="noStrike" noProof="1">
                <a:latin typeface="Arial" panose="020B0604020202020204" pitchFamily="34" charset="0"/>
                <a:ea typeface="PMingLiU" pitchFamily="18" charset="-120"/>
                <a:cs typeface="+mn-cs"/>
              </a:rPr>
              <a:t>Digoxigenin (DIG)/AntiDIG alkaline phosphatase (AP) labeling</a:t>
            </a:r>
            <a:endParaRPr lang="en-US" altLang="zh-TW" sz="2800" b="1" strike="noStrike" noProof="1">
              <a:latin typeface="Arial" panose="020B0604020202020204" pitchFamily="34" charset="0"/>
              <a:ea typeface="PMingLiU" pitchFamily="18" charset="-120"/>
            </a:endParaRPr>
          </a:p>
        </p:txBody>
      </p:sp>
      <p:sp>
        <p:nvSpPr>
          <p:cNvPr id="62469" name="Text Box 1029"/>
          <p:cNvSpPr txBox="1"/>
          <p:nvPr/>
        </p:nvSpPr>
        <p:spPr>
          <a:xfrm>
            <a:off x="684213" y="4997450"/>
            <a:ext cx="820896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Char char="•"/>
            </a:pPr>
            <a:r>
              <a:rPr lang="en-US" altLang="zh-TW" sz="2800" b="1" strike="noStrike" noProof="1">
                <a:latin typeface="Arial" panose="020B0604020202020204" pitchFamily="34" charset="0"/>
                <a:ea typeface="PMingLiU" pitchFamily="18" charset="-120"/>
                <a:cs typeface="+mn-cs"/>
              </a:rPr>
              <a:t>Lectin</a:t>
            </a:r>
            <a:endParaRPr lang="en-US" altLang="zh-TW" sz="2800" b="1" strike="noStrike" noProof="1">
              <a:latin typeface="Arial" panose="020B0604020202020204" pitchFamily="34" charset="0"/>
              <a:ea typeface="PMingLiU" pitchFamily="18" charset="-120"/>
            </a:endParaRPr>
          </a:p>
        </p:txBody>
      </p:sp>
      <p:grpSp>
        <p:nvGrpSpPr>
          <p:cNvPr id="18" name="组合 17">
            <a:extLst>
              <a:ext uri="{FF2B5EF4-FFF2-40B4-BE49-F238E27FC236}">
                <a16:creationId xmlns:a16="http://schemas.microsoft.com/office/drawing/2014/main" id="{EE5A69D6-35E9-49B3-8C16-80BF2AD8157C}"/>
              </a:ext>
            </a:extLst>
          </p:cNvPr>
          <p:cNvGrpSpPr/>
          <p:nvPr/>
        </p:nvGrpSpPr>
        <p:grpSpPr>
          <a:xfrm>
            <a:off x="1840230" y="2848650"/>
            <a:ext cx="1030680" cy="389520"/>
            <a:chOff x="1840230" y="2848650"/>
            <a:chExt cx="1030680" cy="38952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C6953D69-18F5-492D-A5BA-A99C26B28F0C}"/>
                    </a:ext>
                  </a:extLst>
                </p14:cNvPr>
                <p14:cNvContentPartPr/>
                <p14:nvPr/>
              </p14:nvContentPartPr>
              <p14:xfrm>
                <a:off x="1840230" y="3108210"/>
                <a:ext cx="142920" cy="30600"/>
              </p14:xfrm>
            </p:contentPart>
          </mc:Choice>
          <mc:Fallback xmlns="">
            <p:pic>
              <p:nvPicPr>
                <p:cNvPr id="2" name="墨迹 1">
                  <a:extLst>
                    <a:ext uri="{FF2B5EF4-FFF2-40B4-BE49-F238E27FC236}">
                      <a16:creationId xmlns:a16="http://schemas.microsoft.com/office/drawing/2014/main" id="{C6953D69-18F5-492D-A5BA-A99C26B28F0C}"/>
                    </a:ext>
                  </a:extLst>
                </p:cNvPr>
                <p:cNvPicPr/>
                <p:nvPr/>
              </p:nvPicPr>
              <p:blipFill>
                <a:blip r:embed="rId4"/>
                <a:stretch>
                  <a:fillRect/>
                </a:stretch>
              </p:blipFill>
              <p:spPr>
                <a:xfrm>
                  <a:off x="1822230" y="3090570"/>
                  <a:ext cx="1785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2595B53E-BC33-4728-8C44-87B231C7C772}"/>
                    </a:ext>
                  </a:extLst>
                </p14:cNvPr>
                <p14:cNvContentPartPr/>
                <p14:nvPr/>
              </p14:nvContentPartPr>
              <p14:xfrm>
                <a:off x="1934550" y="3024330"/>
                <a:ext cx="97920" cy="194040"/>
              </p14:xfrm>
            </p:contentPart>
          </mc:Choice>
          <mc:Fallback xmlns="">
            <p:pic>
              <p:nvPicPr>
                <p:cNvPr id="3" name="墨迹 2">
                  <a:extLst>
                    <a:ext uri="{FF2B5EF4-FFF2-40B4-BE49-F238E27FC236}">
                      <a16:creationId xmlns:a16="http://schemas.microsoft.com/office/drawing/2014/main" id="{2595B53E-BC33-4728-8C44-87B231C7C772}"/>
                    </a:ext>
                  </a:extLst>
                </p:cNvPr>
                <p:cNvPicPr/>
                <p:nvPr/>
              </p:nvPicPr>
              <p:blipFill>
                <a:blip r:embed="rId6"/>
                <a:stretch>
                  <a:fillRect/>
                </a:stretch>
              </p:blipFill>
              <p:spPr>
                <a:xfrm>
                  <a:off x="1916910" y="3006690"/>
                  <a:ext cx="1335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05465209-F1FE-452E-8005-647FF51C90D0}"/>
                    </a:ext>
                  </a:extLst>
                </p14:cNvPr>
                <p14:cNvContentPartPr/>
                <p14:nvPr/>
              </p14:nvContentPartPr>
              <p14:xfrm>
                <a:off x="2077110" y="2929650"/>
                <a:ext cx="189720" cy="215280"/>
              </p14:xfrm>
            </p:contentPart>
          </mc:Choice>
          <mc:Fallback xmlns="">
            <p:pic>
              <p:nvPicPr>
                <p:cNvPr id="5" name="墨迹 4">
                  <a:extLst>
                    <a:ext uri="{FF2B5EF4-FFF2-40B4-BE49-F238E27FC236}">
                      <a16:creationId xmlns:a16="http://schemas.microsoft.com/office/drawing/2014/main" id="{05465209-F1FE-452E-8005-647FF51C90D0}"/>
                    </a:ext>
                  </a:extLst>
                </p:cNvPr>
                <p:cNvPicPr/>
                <p:nvPr/>
              </p:nvPicPr>
              <p:blipFill>
                <a:blip r:embed="rId8"/>
                <a:stretch>
                  <a:fillRect/>
                </a:stretch>
              </p:blipFill>
              <p:spPr>
                <a:xfrm>
                  <a:off x="2059470" y="2911650"/>
                  <a:ext cx="2253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31F9E80E-4F0A-43CC-8303-E940144B6DBC}"/>
                    </a:ext>
                  </a:extLst>
                </p14:cNvPr>
                <p14:cNvContentPartPr/>
                <p14:nvPr/>
              </p14:nvContentPartPr>
              <p14:xfrm>
                <a:off x="2096190" y="2977170"/>
                <a:ext cx="230760" cy="229680"/>
              </p14:xfrm>
            </p:contentPart>
          </mc:Choice>
          <mc:Fallback xmlns="">
            <p:pic>
              <p:nvPicPr>
                <p:cNvPr id="6" name="墨迹 5">
                  <a:extLst>
                    <a:ext uri="{FF2B5EF4-FFF2-40B4-BE49-F238E27FC236}">
                      <a16:creationId xmlns:a16="http://schemas.microsoft.com/office/drawing/2014/main" id="{31F9E80E-4F0A-43CC-8303-E940144B6DBC}"/>
                    </a:ext>
                  </a:extLst>
                </p:cNvPr>
                <p:cNvPicPr/>
                <p:nvPr/>
              </p:nvPicPr>
              <p:blipFill>
                <a:blip r:embed="rId10"/>
                <a:stretch>
                  <a:fillRect/>
                </a:stretch>
              </p:blipFill>
              <p:spPr>
                <a:xfrm>
                  <a:off x="2078550" y="2959530"/>
                  <a:ext cx="2664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3C074026-B3A9-4BC9-9D50-71519C728BC6}"/>
                    </a:ext>
                  </a:extLst>
                </p14:cNvPr>
                <p14:cNvContentPartPr/>
                <p14:nvPr/>
              </p14:nvContentPartPr>
              <p14:xfrm>
                <a:off x="2491110" y="2852250"/>
                <a:ext cx="33480" cy="65880"/>
              </p14:xfrm>
            </p:contentPart>
          </mc:Choice>
          <mc:Fallback xmlns="">
            <p:pic>
              <p:nvPicPr>
                <p:cNvPr id="7" name="墨迹 6">
                  <a:extLst>
                    <a:ext uri="{FF2B5EF4-FFF2-40B4-BE49-F238E27FC236}">
                      <a16:creationId xmlns:a16="http://schemas.microsoft.com/office/drawing/2014/main" id="{3C074026-B3A9-4BC9-9D50-71519C728BC6}"/>
                    </a:ext>
                  </a:extLst>
                </p:cNvPr>
                <p:cNvPicPr/>
                <p:nvPr/>
              </p:nvPicPr>
              <p:blipFill>
                <a:blip r:embed="rId12"/>
                <a:stretch>
                  <a:fillRect/>
                </a:stretch>
              </p:blipFill>
              <p:spPr>
                <a:xfrm>
                  <a:off x="2473110" y="2834610"/>
                  <a:ext cx="691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墨迹 7">
                  <a:extLst>
                    <a:ext uri="{FF2B5EF4-FFF2-40B4-BE49-F238E27FC236}">
                      <a16:creationId xmlns:a16="http://schemas.microsoft.com/office/drawing/2014/main" id="{EEEE2DB1-CC27-4437-AA25-7FA96B1B25C4}"/>
                    </a:ext>
                  </a:extLst>
                </p14:cNvPr>
                <p14:cNvContentPartPr/>
                <p14:nvPr/>
              </p14:nvContentPartPr>
              <p14:xfrm>
                <a:off x="2326230" y="2955930"/>
                <a:ext cx="227520" cy="47160"/>
              </p14:xfrm>
            </p:contentPart>
          </mc:Choice>
          <mc:Fallback xmlns="">
            <p:pic>
              <p:nvPicPr>
                <p:cNvPr id="8" name="墨迹 7">
                  <a:extLst>
                    <a:ext uri="{FF2B5EF4-FFF2-40B4-BE49-F238E27FC236}">
                      <a16:creationId xmlns:a16="http://schemas.microsoft.com/office/drawing/2014/main" id="{EEEE2DB1-CC27-4437-AA25-7FA96B1B25C4}"/>
                    </a:ext>
                  </a:extLst>
                </p:cNvPr>
                <p:cNvPicPr/>
                <p:nvPr/>
              </p:nvPicPr>
              <p:blipFill>
                <a:blip r:embed="rId14"/>
                <a:stretch>
                  <a:fillRect/>
                </a:stretch>
              </p:blipFill>
              <p:spPr>
                <a:xfrm>
                  <a:off x="2308230" y="2937930"/>
                  <a:ext cx="2631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墨迹 8">
                  <a:extLst>
                    <a:ext uri="{FF2B5EF4-FFF2-40B4-BE49-F238E27FC236}">
                      <a16:creationId xmlns:a16="http://schemas.microsoft.com/office/drawing/2014/main" id="{0A8B7E00-7D61-445F-8E88-BC4BCDBB0A1F}"/>
                    </a:ext>
                  </a:extLst>
                </p14:cNvPr>
                <p14:cNvContentPartPr/>
                <p14:nvPr/>
              </p14:nvContentPartPr>
              <p14:xfrm>
                <a:off x="2457990" y="2977170"/>
                <a:ext cx="79920" cy="120240"/>
              </p14:xfrm>
            </p:contentPart>
          </mc:Choice>
          <mc:Fallback xmlns="">
            <p:pic>
              <p:nvPicPr>
                <p:cNvPr id="9" name="墨迹 8">
                  <a:extLst>
                    <a:ext uri="{FF2B5EF4-FFF2-40B4-BE49-F238E27FC236}">
                      <a16:creationId xmlns:a16="http://schemas.microsoft.com/office/drawing/2014/main" id="{0A8B7E00-7D61-445F-8E88-BC4BCDBB0A1F}"/>
                    </a:ext>
                  </a:extLst>
                </p:cNvPr>
                <p:cNvPicPr/>
                <p:nvPr/>
              </p:nvPicPr>
              <p:blipFill>
                <a:blip r:embed="rId16"/>
                <a:stretch>
                  <a:fillRect/>
                </a:stretch>
              </p:blipFill>
              <p:spPr>
                <a:xfrm>
                  <a:off x="2439990" y="2959170"/>
                  <a:ext cx="1155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墨迹 9">
                  <a:extLst>
                    <a:ext uri="{FF2B5EF4-FFF2-40B4-BE49-F238E27FC236}">
                      <a16:creationId xmlns:a16="http://schemas.microsoft.com/office/drawing/2014/main" id="{37A454BF-E9B1-476D-B14A-8220B83CE628}"/>
                    </a:ext>
                  </a:extLst>
                </p14:cNvPr>
                <p14:cNvContentPartPr/>
                <p14:nvPr/>
              </p14:nvContentPartPr>
              <p14:xfrm>
                <a:off x="2376990" y="3112530"/>
                <a:ext cx="51840" cy="108000"/>
              </p14:xfrm>
            </p:contentPart>
          </mc:Choice>
          <mc:Fallback xmlns="">
            <p:pic>
              <p:nvPicPr>
                <p:cNvPr id="10" name="墨迹 9">
                  <a:extLst>
                    <a:ext uri="{FF2B5EF4-FFF2-40B4-BE49-F238E27FC236}">
                      <a16:creationId xmlns:a16="http://schemas.microsoft.com/office/drawing/2014/main" id="{37A454BF-E9B1-476D-B14A-8220B83CE628}"/>
                    </a:ext>
                  </a:extLst>
                </p:cNvPr>
                <p:cNvPicPr/>
                <p:nvPr/>
              </p:nvPicPr>
              <p:blipFill>
                <a:blip r:embed="rId18"/>
                <a:stretch>
                  <a:fillRect/>
                </a:stretch>
              </p:blipFill>
              <p:spPr>
                <a:xfrm>
                  <a:off x="2358990" y="3094530"/>
                  <a:ext cx="874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墨迹 10">
                  <a:extLst>
                    <a:ext uri="{FF2B5EF4-FFF2-40B4-BE49-F238E27FC236}">
                      <a16:creationId xmlns:a16="http://schemas.microsoft.com/office/drawing/2014/main" id="{22F4B19C-2557-41E8-88EC-4BDEAED1358B}"/>
                    </a:ext>
                  </a:extLst>
                </p14:cNvPr>
                <p14:cNvContentPartPr/>
                <p14:nvPr/>
              </p14:nvContentPartPr>
              <p14:xfrm>
                <a:off x="2475630" y="3097770"/>
                <a:ext cx="162360" cy="140400"/>
              </p14:xfrm>
            </p:contentPart>
          </mc:Choice>
          <mc:Fallback xmlns="">
            <p:pic>
              <p:nvPicPr>
                <p:cNvPr id="11" name="墨迹 10">
                  <a:extLst>
                    <a:ext uri="{FF2B5EF4-FFF2-40B4-BE49-F238E27FC236}">
                      <a16:creationId xmlns:a16="http://schemas.microsoft.com/office/drawing/2014/main" id="{22F4B19C-2557-41E8-88EC-4BDEAED1358B}"/>
                    </a:ext>
                  </a:extLst>
                </p:cNvPr>
                <p:cNvPicPr/>
                <p:nvPr/>
              </p:nvPicPr>
              <p:blipFill>
                <a:blip r:embed="rId20"/>
                <a:stretch>
                  <a:fillRect/>
                </a:stretch>
              </p:blipFill>
              <p:spPr>
                <a:xfrm>
                  <a:off x="2457990" y="3079770"/>
                  <a:ext cx="1980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墨迹 11">
                  <a:extLst>
                    <a:ext uri="{FF2B5EF4-FFF2-40B4-BE49-F238E27FC236}">
                      <a16:creationId xmlns:a16="http://schemas.microsoft.com/office/drawing/2014/main" id="{8B39DE56-96A6-46E2-8B54-5C396723EA5C}"/>
                    </a:ext>
                  </a:extLst>
                </p14:cNvPr>
                <p14:cNvContentPartPr/>
                <p14:nvPr/>
              </p14:nvContentPartPr>
              <p14:xfrm>
                <a:off x="2508750" y="3144930"/>
                <a:ext cx="60480" cy="60840"/>
              </p14:xfrm>
            </p:contentPart>
          </mc:Choice>
          <mc:Fallback xmlns="">
            <p:pic>
              <p:nvPicPr>
                <p:cNvPr id="12" name="墨迹 11">
                  <a:extLst>
                    <a:ext uri="{FF2B5EF4-FFF2-40B4-BE49-F238E27FC236}">
                      <a16:creationId xmlns:a16="http://schemas.microsoft.com/office/drawing/2014/main" id="{8B39DE56-96A6-46E2-8B54-5C396723EA5C}"/>
                    </a:ext>
                  </a:extLst>
                </p:cNvPr>
                <p:cNvPicPr/>
                <p:nvPr/>
              </p:nvPicPr>
              <p:blipFill>
                <a:blip r:embed="rId22"/>
                <a:stretch>
                  <a:fillRect/>
                </a:stretch>
              </p:blipFill>
              <p:spPr>
                <a:xfrm>
                  <a:off x="2491110" y="3126930"/>
                  <a:ext cx="961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墨迹 12">
                  <a:extLst>
                    <a:ext uri="{FF2B5EF4-FFF2-40B4-BE49-F238E27FC236}">
                      <a16:creationId xmlns:a16="http://schemas.microsoft.com/office/drawing/2014/main" id="{43CB52CD-98CB-468D-B6A9-F4E4EF890008}"/>
                    </a:ext>
                  </a:extLst>
                </p14:cNvPr>
                <p14:cNvContentPartPr/>
                <p14:nvPr/>
              </p14:nvContentPartPr>
              <p14:xfrm>
                <a:off x="2784150" y="2848650"/>
                <a:ext cx="45720" cy="100800"/>
              </p14:xfrm>
            </p:contentPart>
          </mc:Choice>
          <mc:Fallback xmlns="">
            <p:pic>
              <p:nvPicPr>
                <p:cNvPr id="13" name="墨迹 12">
                  <a:extLst>
                    <a:ext uri="{FF2B5EF4-FFF2-40B4-BE49-F238E27FC236}">
                      <a16:creationId xmlns:a16="http://schemas.microsoft.com/office/drawing/2014/main" id="{43CB52CD-98CB-468D-B6A9-F4E4EF890008}"/>
                    </a:ext>
                  </a:extLst>
                </p:cNvPr>
                <p:cNvPicPr/>
                <p:nvPr/>
              </p:nvPicPr>
              <p:blipFill>
                <a:blip r:embed="rId24"/>
                <a:stretch>
                  <a:fillRect/>
                </a:stretch>
              </p:blipFill>
              <p:spPr>
                <a:xfrm>
                  <a:off x="2766510" y="2831010"/>
                  <a:ext cx="813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墨迹 13">
                  <a:extLst>
                    <a:ext uri="{FF2B5EF4-FFF2-40B4-BE49-F238E27FC236}">
                      <a16:creationId xmlns:a16="http://schemas.microsoft.com/office/drawing/2014/main" id="{F4593646-DF28-4E07-8221-8DED6AB63DC6}"/>
                    </a:ext>
                  </a:extLst>
                </p14:cNvPr>
                <p14:cNvContentPartPr/>
                <p14:nvPr/>
              </p14:nvContentPartPr>
              <p14:xfrm>
                <a:off x="2671470" y="2933970"/>
                <a:ext cx="179640" cy="52560"/>
              </p14:xfrm>
            </p:contentPart>
          </mc:Choice>
          <mc:Fallback xmlns="">
            <p:pic>
              <p:nvPicPr>
                <p:cNvPr id="14" name="墨迹 13">
                  <a:extLst>
                    <a:ext uri="{FF2B5EF4-FFF2-40B4-BE49-F238E27FC236}">
                      <a16:creationId xmlns:a16="http://schemas.microsoft.com/office/drawing/2014/main" id="{F4593646-DF28-4E07-8221-8DED6AB63DC6}"/>
                    </a:ext>
                  </a:extLst>
                </p:cNvPr>
                <p:cNvPicPr/>
                <p:nvPr/>
              </p:nvPicPr>
              <p:blipFill>
                <a:blip r:embed="rId26"/>
                <a:stretch>
                  <a:fillRect/>
                </a:stretch>
              </p:blipFill>
              <p:spPr>
                <a:xfrm>
                  <a:off x="2653470" y="2915970"/>
                  <a:ext cx="2152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墨迹 14">
                  <a:extLst>
                    <a:ext uri="{FF2B5EF4-FFF2-40B4-BE49-F238E27FC236}">
                      <a16:creationId xmlns:a16="http://schemas.microsoft.com/office/drawing/2014/main" id="{C704AF0C-7449-423E-8FA4-86F4BA16CA1F}"/>
                    </a:ext>
                  </a:extLst>
                </p14:cNvPr>
                <p14:cNvContentPartPr/>
                <p14:nvPr/>
              </p14:nvContentPartPr>
              <p14:xfrm>
                <a:off x="2725830" y="2993010"/>
                <a:ext cx="40680" cy="66600"/>
              </p14:xfrm>
            </p:contentPart>
          </mc:Choice>
          <mc:Fallback xmlns="">
            <p:pic>
              <p:nvPicPr>
                <p:cNvPr id="15" name="墨迹 14">
                  <a:extLst>
                    <a:ext uri="{FF2B5EF4-FFF2-40B4-BE49-F238E27FC236}">
                      <a16:creationId xmlns:a16="http://schemas.microsoft.com/office/drawing/2014/main" id="{C704AF0C-7449-423E-8FA4-86F4BA16CA1F}"/>
                    </a:ext>
                  </a:extLst>
                </p:cNvPr>
                <p:cNvPicPr/>
                <p:nvPr/>
              </p:nvPicPr>
              <p:blipFill>
                <a:blip r:embed="rId28"/>
                <a:stretch>
                  <a:fillRect/>
                </a:stretch>
              </p:blipFill>
              <p:spPr>
                <a:xfrm>
                  <a:off x="2707830" y="2975370"/>
                  <a:ext cx="763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墨迹 15">
                  <a:extLst>
                    <a:ext uri="{FF2B5EF4-FFF2-40B4-BE49-F238E27FC236}">
                      <a16:creationId xmlns:a16="http://schemas.microsoft.com/office/drawing/2014/main" id="{2662744C-2A20-4357-9CB5-7BB6E852A88C}"/>
                    </a:ext>
                  </a:extLst>
                </p14:cNvPr>
                <p14:cNvContentPartPr/>
                <p14:nvPr/>
              </p14:nvContentPartPr>
              <p14:xfrm>
                <a:off x="2741310" y="2926050"/>
                <a:ext cx="127800" cy="157680"/>
              </p14:xfrm>
            </p:contentPart>
          </mc:Choice>
          <mc:Fallback xmlns="">
            <p:pic>
              <p:nvPicPr>
                <p:cNvPr id="16" name="墨迹 15">
                  <a:extLst>
                    <a:ext uri="{FF2B5EF4-FFF2-40B4-BE49-F238E27FC236}">
                      <a16:creationId xmlns:a16="http://schemas.microsoft.com/office/drawing/2014/main" id="{2662744C-2A20-4357-9CB5-7BB6E852A88C}"/>
                    </a:ext>
                  </a:extLst>
                </p:cNvPr>
                <p:cNvPicPr/>
                <p:nvPr/>
              </p:nvPicPr>
              <p:blipFill>
                <a:blip r:embed="rId30"/>
                <a:stretch>
                  <a:fillRect/>
                </a:stretch>
              </p:blipFill>
              <p:spPr>
                <a:xfrm>
                  <a:off x="2723670" y="2908410"/>
                  <a:ext cx="1634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墨迹 16">
                  <a:extLst>
                    <a:ext uri="{FF2B5EF4-FFF2-40B4-BE49-F238E27FC236}">
                      <a16:creationId xmlns:a16="http://schemas.microsoft.com/office/drawing/2014/main" id="{5DC05F16-4353-463D-82E6-704B61B04F52}"/>
                    </a:ext>
                  </a:extLst>
                </p14:cNvPr>
                <p14:cNvContentPartPr/>
                <p14:nvPr/>
              </p14:nvContentPartPr>
              <p14:xfrm>
                <a:off x="2690190" y="3081570"/>
                <a:ext cx="180720" cy="151920"/>
              </p14:xfrm>
            </p:contentPart>
          </mc:Choice>
          <mc:Fallback xmlns="">
            <p:pic>
              <p:nvPicPr>
                <p:cNvPr id="17" name="墨迹 16">
                  <a:extLst>
                    <a:ext uri="{FF2B5EF4-FFF2-40B4-BE49-F238E27FC236}">
                      <a16:creationId xmlns:a16="http://schemas.microsoft.com/office/drawing/2014/main" id="{5DC05F16-4353-463D-82E6-704B61B04F52}"/>
                    </a:ext>
                  </a:extLst>
                </p:cNvPr>
                <p:cNvPicPr/>
                <p:nvPr/>
              </p:nvPicPr>
              <p:blipFill>
                <a:blip r:embed="rId32"/>
                <a:stretch>
                  <a:fillRect/>
                </a:stretch>
              </p:blipFill>
              <p:spPr>
                <a:xfrm>
                  <a:off x="2672550" y="3063570"/>
                  <a:ext cx="216360" cy="187560"/>
                </a:xfrm>
                <a:prstGeom prst="rect">
                  <a:avLst/>
                </a:prstGeom>
              </p:spPr>
            </p:pic>
          </mc:Fallback>
        </mc:AlternateContent>
      </p:grpSp>
      <p:grpSp>
        <p:nvGrpSpPr>
          <p:cNvPr id="47" name="组合 46">
            <a:extLst>
              <a:ext uri="{FF2B5EF4-FFF2-40B4-BE49-F238E27FC236}">
                <a16:creationId xmlns:a16="http://schemas.microsoft.com/office/drawing/2014/main" id="{2AEBAB5E-1C72-48CA-BDD9-032733758809}"/>
              </a:ext>
            </a:extLst>
          </p:cNvPr>
          <p:cNvGrpSpPr/>
          <p:nvPr/>
        </p:nvGrpSpPr>
        <p:grpSpPr>
          <a:xfrm>
            <a:off x="4259070" y="2759370"/>
            <a:ext cx="1163880" cy="498240"/>
            <a:chOff x="4259070" y="2759370"/>
            <a:chExt cx="1163880" cy="498240"/>
          </a:xfrm>
        </p:grpSpPr>
        <mc:AlternateContent xmlns:mc="http://schemas.openxmlformats.org/markup-compatibility/2006" xmlns:p14="http://schemas.microsoft.com/office/powerpoint/2010/main">
          <mc:Choice Requires="p14">
            <p:contentPart p14:bwMode="auto" r:id="rId33">
              <p14:nvContentPartPr>
                <p14:cNvPr id="19" name="墨迹 18">
                  <a:extLst>
                    <a:ext uri="{FF2B5EF4-FFF2-40B4-BE49-F238E27FC236}">
                      <a16:creationId xmlns:a16="http://schemas.microsoft.com/office/drawing/2014/main" id="{0EC90DFF-832D-4358-819D-8553C5AB72CB}"/>
                    </a:ext>
                  </a:extLst>
                </p14:cNvPr>
                <p14:cNvContentPartPr/>
                <p14:nvPr/>
              </p14:nvContentPartPr>
              <p14:xfrm>
                <a:off x="4270230" y="2921010"/>
                <a:ext cx="110160" cy="53640"/>
              </p14:xfrm>
            </p:contentPart>
          </mc:Choice>
          <mc:Fallback xmlns="">
            <p:pic>
              <p:nvPicPr>
                <p:cNvPr id="19" name="墨迹 18">
                  <a:extLst>
                    <a:ext uri="{FF2B5EF4-FFF2-40B4-BE49-F238E27FC236}">
                      <a16:creationId xmlns:a16="http://schemas.microsoft.com/office/drawing/2014/main" id="{0EC90DFF-832D-4358-819D-8553C5AB72CB}"/>
                    </a:ext>
                  </a:extLst>
                </p:cNvPr>
                <p:cNvPicPr/>
                <p:nvPr/>
              </p:nvPicPr>
              <p:blipFill>
                <a:blip r:embed="rId34"/>
                <a:stretch>
                  <a:fillRect/>
                </a:stretch>
              </p:blipFill>
              <p:spPr>
                <a:xfrm>
                  <a:off x="4252230" y="2903010"/>
                  <a:ext cx="1458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墨迹 19">
                  <a:extLst>
                    <a:ext uri="{FF2B5EF4-FFF2-40B4-BE49-F238E27FC236}">
                      <a16:creationId xmlns:a16="http://schemas.microsoft.com/office/drawing/2014/main" id="{6FE9CDDB-988E-4E0D-AD6D-A7302E11DA36}"/>
                    </a:ext>
                  </a:extLst>
                </p14:cNvPr>
                <p14:cNvContentPartPr/>
                <p14:nvPr/>
              </p14:nvContentPartPr>
              <p14:xfrm>
                <a:off x="4259070" y="2830290"/>
                <a:ext cx="147960" cy="354960"/>
              </p14:xfrm>
            </p:contentPart>
          </mc:Choice>
          <mc:Fallback xmlns="">
            <p:pic>
              <p:nvPicPr>
                <p:cNvPr id="20" name="墨迹 19">
                  <a:extLst>
                    <a:ext uri="{FF2B5EF4-FFF2-40B4-BE49-F238E27FC236}">
                      <a16:creationId xmlns:a16="http://schemas.microsoft.com/office/drawing/2014/main" id="{6FE9CDDB-988E-4E0D-AD6D-A7302E11DA36}"/>
                    </a:ext>
                  </a:extLst>
                </p:cNvPr>
                <p:cNvPicPr/>
                <p:nvPr/>
              </p:nvPicPr>
              <p:blipFill>
                <a:blip r:embed="rId36"/>
                <a:stretch>
                  <a:fillRect/>
                </a:stretch>
              </p:blipFill>
              <p:spPr>
                <a:xfrm>
                  <a:off x="4241070" y="2812650"/>
                  <a:ext cx="18360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墨迹 20">
                  <a:extLst>
                    <a:ext uri="{FF2B5EF4-FFF2-40B4-BE49-F238E27FC236}">
                      <a16:creationId xmlns:a16="http://schemas.microsoft.com/office/drawing/2014/main" id="{E2E861DB-5B5B-4449-A6FF-EE1F13A80C06}"/>
                    </a:ext>
                  </a:extLst>
                </p14:cNvPr>
                <p14:cNvContentPartPr/>
                <p14:nvPr/>
              </p14:nvContentPartPr>
              <p14:xfrm>
                <a:off x="4448070" y="2812290"/>
                <a:ext cx="23400" cy="74880"/>
              </p14:xfrm>
            </p:contentPart>
          </mc:Choice>
          <mc:Fallback xmlns="">
            <p:pic>
              <p:nvPicPr>
                <p:cNvPr id="21" name="墨迹 20">
                  <a:extLst>
                    <a:ext uri="{FF2B5EF4-FFF2-40B4-BE49-F238E27FC236}">
                      <a16:creationId xmlns:a16="http://schemas.microsoft.com/office/drawing/2014/main" id="{E2E861DB-5B5B-4449-A6FF-EE1F13A80C06}"/>
                    </a:ext>
                  </a:extLst>
                </p:cNvPr>
                <p:cNvPicPr/>
                <p:nvPr/>
              </p:nvPicPr>
              <p:blipFill>
                <a:blip r:embed="rId38"/>
                <a:stretch>
                  <a:fillRect/>
                </a:stretch>
              </p:blipFill>
              <p:spPr>
                <a:xfrm>
                  <a:off x="4430070" y="2794290"/>
                  <a:ext cx="590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墨迹 21">
                  <a:extLst>
                    <a:ext uri="{FF2B5EF4-FFF2-40B4-BE49-F238E27FC236}">
                      <a16:creationId xmlns:a16="http://schemas.microsoft.com/office/drawing/2014/main" id="{799BDAC9-6D18-46C5-B1D9-D83D2A483629}"/>
                    </a:ext>
                  </a:extLst>
                </p14:cNvPr>
                <p14:cNvContentPartPr/>
                <p14:nvPr/>
              </p14:nvContentPartPr>
              <p14:xfrm>
                <a:off x="4347630" y="2942250"/>
                <a:ext cx="185400" cy="56520"/>
              </p14:xfrm>
            </p:contentPart>
          </mc:Choice>
          <mc:Fallback xmlns="">
            <p:pic>
              <p:nvPicPr>
                <p:cNvPr id="22" name="墨迹 21">
                  <a:extLst>
                    <a:ext uri="{FF2B5EF4-FFF2-40B4-BE49-F238E27FC236}">
                      <a16:creationId xmlns:a16="http://schemas.microsoft.com/office/drawing/2014/main" id="{799BDAC9-6D18-46C5-B1D9-D83D2A483629}"/>
                    </a:ext>
                  </a:extLst>
                </p:cNvPr>
                <p:cNvPicPr/>
                <p:nvPr/>
              </p:nvPicPr>
              <p:blipFill>
                <a:blip r:embed="rId40"/>
                <a:stretch>
                  <a:fillRect/>
                </a:stretch>
              </p:blipFill>
              <p:spPr>
                <a:xfrm>
                  <a:off x="4329630" y="2924250"/>
                  <a:ext cx="2210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墨迹 22">
                  <a:extLst>
                    <a:ext uri="{FF2B5EF4-FFF2-40B4-BE49-F238E27FC236}">
                      <a16:creationId xmlns:a16="http://schemas.microsoft.com/office/drawing/2014/main" id="{0ECB1D1D-6718-4277-BC88-9C7233207BA8}"/>
                    </a:ext>
                  </a:extLst>
                </p14:cNvPr>
                <p14:cNvContentPartPr/>
                <p14:nvPr/>
              </p14:nvContentPartPr>
              <p14:xfrm>
                <a:off x="4395510" y="3028290"/>
                <a:ext cx="217080" cy="131760"/>
              </p14:xfrm>
            </p:contentPart>
          </mc:Choice>
          <mc:Fallback xmlns="">
            <p:pic>
              <p:nvPicPr>
                <p:cNvPr id="23" name="墨迹 22">
                  <a:extLst>
                    <a:ext uri="{FF2B5EF4-FFF2-40B4-BE49-F238E27FC236}">
                      <a16:creationId xmlns:a16="http://schemas.microsoft.com/office/drawing/2014/main" id="{0ECB1D1D-6718-4277-BC88-9C7233207BA8}"/>
                    </a:ext>
                  </a:extLst>
                </p:cNvPr>
                <p:cNvPicPr/>
                <p:nvPr/>
              </p:nvPicPr>
              <p:blipFill>
                <a:blip r:embed="rId42"/>
                <a:stretch>
                  <a:fillRect/>
                </a:stretch>
              </p:blipFill>
              <p:spPr>
                <a:xfrm>
                  <a:off x="4377870" y="3010650"/>
                  <a:ext cx="2527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墨迹 23">
                  <a:extLst>
                    <a:ext uri="{FF2B5EF4-FFF2-40B4-BE49-F238E27FC236}">
                      <a16:creationId xmlns:a16="http://schemas.microsoft.com/office/drawing/2014/main" id="{8A6AEACD-B061-4CDA-96FB-63DB6D14026D}"/>
                    </a:ext>
                  </a:extLst>
                </p14:cNvPr>
                <p14:cNvContentPartPr/>
                <p14:nvPr/>
              </p14:nvContentPartPr>
              <p14:xfrm>
                <a:off x="4629510" y="2932890"/>
                <a:ext cx="74160" cy="42480"/>
              </p14:xfrm>
            </p:contentPart>
          </mc:Choice>
          <mc:Fallback xmlns="">
            <p:pic>
              <p:nvPicPr>
                <p:cNvPr id="24" name="墨迹 23">
                  <a:extLst>
                    <a:ext uri="{FF2B5EF4-FFF2-40B4-BE49-F238E27FC236}">
                      <a16:creationId xmlns:a16="http://schemas.microsoft.com/office/drawing/2014/main" id="{8A6AEACD-B061-4CDA-96FB-63DB6D14026D}"/>
                    </a:ext>
                  </a:extLst>
                </p:cNvPr>
                <p:cNvPicPr/>
                <p:nvPr/>
              </p:nvPicPr>
              <p:blipFill>
                <a:blip r:embed="rId44"/>
                <a:stretch>
                  <a:fillRect/>
                </a:stretch>
              </p:blipFill>
              <p:spPr>
                <a:xfrm>
                  <a:off x="4611870" y="2914890"/>
                  <a:ext cx="1098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墨迹 24">
                  <a:extLst>
                    <a:ext uri="{FF2B5EF4-FFF2-40B4-BE49-F238E27FC236}">
                      <a16:creationId xmlns:a16="http://schemas.microsoft.com/office/drawing/2014/main" id="{6A91C379-2BBA-4432-8F36-9662FB827D1E}"/>
                    </a:ext>
                  </a:extLst>
                </p14:cNvPr>
                <p14:cNvContentPartPr/>
                <p14:nvPr/>
              </p14:nvContentPartPr>
              <p14:xfrm>
                <a:off x="4661550" y="2909490"/>
                <a:ext cx="93600" cy="246960"/>
              </p14:xfrm>
            </p:contentPart>
          </mc:Choice>
          <mc:Fallback xmlns="">
            <p:pic>
              <p:nvPicPr>
                <p:cNvPr id="25" name="墨迹 24">
                  <a:extLst>
                    <a:ext uri="{FF2B5EF4-FFF2-40B4-BE49-F238E27FC236}">
                      <a16:creationId xmlns:a16="http://schemas.microsoft.com/office/drawing/2014/main" id="{6A91C379-2BBA-4432-8F36-9662FB827D1E}"/>
                    </a:ext>
                  </a:extLst>
                </p:cNvPr>
                <p:cNvPicPr/>
                <p:nvPr/>
              </p:nvPicPr>
              <p:blipFill>
                <a:blip r:embed="rId46"/>
                <a:stretch>
                  <a:fillRect/>
                </a:stretch>
              </p:blipFill>
              <p:spPr>
                <a:xfrm>
                  <a:off x="4643910" y="2891490"/>
                  <a:ext cx="1292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墨迹 25">
                  <a:extLst>
                    <a:ext uri="{FF2B5EF4-FFF2-40B4-BE49-F238E27FC236}">
                      <a16:creationId xmlns:a16="http://schemas.microsoft.com/office/drawing/2014/main" id="{9F080BD3-3616-46B4-B706-BE475BBA2585}"/>
                    </a:ext>
                  </a:extLst>
                </p14:cNvPr>
                <p14:cNvContentPartPr/>
                <p14:nvPr/>
              </p14:nvContentPartPr>
              <p14:xfrm>
                <a:off x="4776750" y="2870970"/>
                <a:ext cx="127440" cy="168120"/>
              </p14:xfrm>
            </p:contentPart>
          </mc:Choice>
          <mc:Fallback xmlns="">
            <p:pic>
              <p:nvPicPr>
                <p:cNvPr id="26" name="墨迹 25">
                  <a:extLst>
                    <a:ext uri="{FF2B5EF4-FFF2-40B4-BE49-F238E27FC236}">
                      <a16:creationId xmlns:a16="http://schemas.microsoft.com/office/drawing/2014/main" id="{9F080BD3-3616-46B4-B706-BE475BBA2585}"/>
                    </a:ext>
                  </a:extLst>
                </p:cNvPr>
                <p:cNvPicPr/>
                <p:nvPr/>
              </p:nvPicPr>
              <p:blipFill>
                <a:blip r:embed="rId48"/>
                <a:stretch>
                  <a:fillRect/>
                </a:stretch>
              </p:blipFill>
              <p:spPr>
                <a:xfrm>
                  <a:off x="4758750" y="2852970"/>
                  <a:ext cx="1630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墨迹 26">
                  <a:extLst>
                    <a:ext uri="{FF2B5EF4-FFF2-40B4-BE49-F238E27FC236}">
                      <a16:creationId xmlns:a16="http://schemas.microsoft.com/office/drawing/2014/main" id="{A8A36F64-4E24-418A-9F33-3C2261344ECB}"/>
                    </a:ext>
                  </a:extLst>
                </p14:cNvPr>
                <p14:cNvContentPartPr/>
                <p14:nvPr/>
              </p14:nvContentPartPr>
              <p14:xfrm>
                <a:off x="4773870" y="2848290"/>
                <a:ext cx="132840" cy="305280"/>
              </p14:xfrm>
            </p:contentPart>
          </mc:Choice>
          <mc:Fallback xmlns="">
            <p:pic>
              <p:nvPicPr>
                <p:cNvPr id="27" name="墨迹 26">
                  <a:extLst>
                    <a:ext uri="{FF2B5EF4-FFF2-40B4-BE49-F238E27FC236}">
                      <a16:creationId xmlns:a16="http://schemas.microsoft.com/office/drawing/2014/main" id="{A8A36F64-4E24-418A-9F33-3C2261344ECB}"/>
                    </a:ext>
                  </a:extLst>
                </p:cNvPr>
                <p:cNvPicPr/>
                <p:nvPr/>
              </p:nvPicPr>
              <p:blipFill>
                <a:blip r:embed="rId50"/>
                <a:stretch>
                  <a:fillRect/>
                </a:stretch>
              </p:blipFill>
              <p:spPr>
                <a:xfrm>
                  <a:off x="4755870" y="2830290"/>
                  <a:ext cx="1684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墨迹 27">
                  <a:extLst>
                    <a:ext uri="{FF2B5EF4-FFF2-40B4-BE49-F238E27FC236}">
                      <a16:creationId xmlns:a16="http://schemas.microsoft.com/office/drawing/2014/main" id="{798BD303-782F-4FD0-BC1C-8B1EFEB66BA5}"/>
                    </a:ext>
                  </a:extLst>
                </p14:cNvPr>
                <p14:cNvContentPartPr/>
                <p14:nvPr/>
              </p14:nvContentPartPr>
              <p14:xfrm>
                <a:off x="5035590" y="2780970"/>
                <a:ext cx="30960" cy="63000"/>
              </p14:xfrm>
            </p:contentPart>
          </mc:Choice>
          <mc:Fallback xmlns="">
            <p:pic>
              <p:nvPicPr>
                <p:cNvPr id="28" name="墨迹 27">
                  <a:extLst>
                    <a:ext uri="{FF2B5EF4-FFF2-40B4-BE49-F238E27FC236}">
                      <a16:creationId xmlns:a16="http://schemas.microsoft.com/office/drawing/2014/main" id="{798BD303-782F-4FD0-BC1C-8B1EFEB66BA5}"/>
                    </a:ext>
                  </a:extLst>
                </p:cNvPr>
                <p:cNvPicPr/>
                <p:nvPr/>
              </p:nvPicPr>
              <p:blipFill>
                <a:blip r:embed="rId52"/>
                <a:stretch>
                  <a:fillRect/>
                </a:stretch>
              </p:blipFill>
              <p:spPr>
                <a:xfrm>
                  <a:off x="5017950" y="2762970"/>
                  <a:ext cx="666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9" name="墨迹 28">
                  <a:extLst>
                    <a:ext uri="{FF2B5EF4-FFF2-40B4-BE49-F238E27FC236}">
                      <a16:creationId xmlns:a16="http://schemas.microsoft.com/office/drawing/2014/main" id="{62B576FD-174F-4CEF-80FE-EFC970D64BFE}"/>
                    </a:ext>
                  </a:extLst>
                </p14:cNvPr>
                <p14:cNvContentPartPr/>
                <p14:nvPr/>
              </p14:nvContentPartPr>
              <p14:xfrm>
                <a:off x="4938750" y="2873130"/>
                <a:ext cx="174240" cy="16920"/>
              </p14:xfrm>
            </p:contentPart>
          </mc:Choice>
          <mc:Fallback xmlns="">
            <p:pic>
              <p:nvPicPr>
                <p:cNvPr id="29" name="墨迹 28">
                  <a:extLst>
                    <a:ext uri="{FF2B5EF4-FFF2-40B4-BE49-F238E27FC236}">
                      <a16:creationId xmlns:a16="http://schemas.microsoft.com/office/drawing/2014/main" id="{62B576FD-174F-4CEF-80FE-EFC970D64BFE}"/>
                    </a:ext>
                  </a:extLst>
                </p:cNvPr>
                <p:cNvPicPr/>
                <p:nvPr/>
              </p:nvPicPr>
              <p:blipFill>
                <a:blip r:embed="rId54"/>
                <a:stretch>
                  <a:fillRect/>
                </a:stretch>
              </p:blipFill>
              <p:spPr>
                <a:xfrm>
                  <a:off x="4921110" y="2855130"/>
                  <a:ext cx="2098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0" name="墨迹 29">
                  <a:extLst>
                    <a:ext uri="{FF2B5EF4-FFF2-40B4-BE49-F238E27FC236}">
                      <a16:creationId xmlns:a16="http://schemas.microsoft.com/office/drawing/2014/main" id="{428AF1BF-E102-438E-80DA-E338FB9E51C7}"/>
                    </a:ext>
                  </a:extLst>
                </p14:cNvPr>
                <p14:cNvContentPartPr/>
                <p14:nvPr/>
              </p14:nvContentPartPr>
              <p14:xfrm>
                <a:off x="5019030" y="2890050"/>
                <a:ext cx="87120" cy="84240"/>
              </p14:xfrm>
            </p:contentPart>
          </mc:Choice>
          <mc:Fallback xmlns="">
            <p:pic>
              <p:nvPicPr>
                <p:cNvPr id="30" name="墨迹 29">
                  <a:extLst>
                    <a:ext uri="{FF2B5EF4-FFF2-40B4-BE49-F238E27FC236}">
                      <a16:creationId xmlns:a16="http://schemas.microsoft.com/office/drawing/2014/main" id="{428AF1BF-E102-438E-80DA-E338FB9E51C7}"/>
                    </a:ext>
                  </a:extLst>
                </p:cNvPr>
                <p:cNvPicPr/>
                <p:nvPr/>
              </p:nvPicPr>
              <p:blipFill>
                <a:blip r:embed="rId56"/>
                <a:stretch>
                  <a:fillRect/>
                </a:stretch>
              </p:blipFill>
              <p:spPr>
                <a:xfrm>
                  <a:off x="5001390" y="2872410"/>
                  <a:ext cx="1227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墨迹 30">
                  <a:extLst>
                    <a:ext uri="{FF2B5EF4-FFF2-40B4-BE49-F238E27FC236}">
                      <a16:creationId xmlns:a16="http://schemas.microsoft.com/office/drawing/2014/main" id="{09FD4B96-80B7-43EB-82A1-3D891DE7D892}"/>
                    </a:ext>
                  </a:extLst>
                </p14:cNvPr>
                <p14:cNvContentPartPr/>
                <p14:nvPr/>
              </p14:nvContentPartPr>
              <p14:xfrm>
                <a:off x="4945230" y="2990130"/>
                <a:ext cx="39240" cy="131040"/>
              </p14:xfrm>
            </p:contentPart>
          </mc:Choice>
          <mc:Fallback xmlns="">
            <p:pic>
              <p:nvPicPr>
                <p:cNvPr id="31" name="墨迹 30">
                  <a:extLst>
                    <a:ext uri="{FF2B5EF4-FFF2-40B4-BE49-F238E27FC236}">
                      <a16:creationId xmlns:a16="http://schemas.microsoft.com/office/drawing/2014/main" id="{09FD4B96-80B7-43EB-82A1-3D891DE7D892}"/>
                    </a:ext>
                  </a:extLst>
                </p:cNvPr>
                <p:cNvPicPr/>
                <p:nvPr/>
              </p:nvPicPr>
              <p:blipFill>
                <a:blip r:embed="rId58"/>
                <a:stretch>
                  <a:fillRect/>
                </a:stretch>
              </p:blipFill>
              <p:spPr>
                <a:xfrm>
                  <a:off x="4927590" y="2972130"/>
                  <a:ext cx="74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墨迹 31">
                  <a:extLst>
                    <a:ext uri="{FF2B5EF4-FFF2-40B4-BE49-F238E27FC236}">
                      <a16:creationId xmlns:a16="http://schemas.microsoft.com/office/drawing/2014/main" id="{2A6991FA-5988-4414-984E-A87F4DCC0790}"/>
                    </a:ext>
                  </a:extLst>
                </p14:cNvPr>
                <p14:cNvContentPartPr/>
                <p14:nvPr/>
              </p14:nvContentPartPr>
              <p14:xfrm>
                <a:off x="5039190" y="2996250"/>
                <a:ext cx="144720" cy="192240"/>
              </p14:xfrm>
            </p:contentPart>
          </mc:Choice>
          <mc:Fallback xmlns="">
            <p:pic>
              <p:nvPicPr>
                <p:cNvPr id="32" name="墨迹 31">
                  <a:extLst>
                    <a:ext uri="{FF2B5EF4-FFF2-40B4-BE49-F238E27FC236}">
                      <a16:creationId xmlns:a16="http://schemas.microsoft.com/office/drawing/2014/main" id="{2A6991FA-5988-4414-984E-A87F4DCC0790}"/>
                    </a:ext>
                  </a:extLst>
                </p:cNvPr>
                <p:cNvPicPr/>
                <p:nvPr/>
              </p:nvPicPr>
              <p:blipFill>
                <a:blip r:embed="rId60"/>
                <a:stretch>
                  <a:fillRect/>
                </a:stretch>
              </p:blipFill>
              <p:spPr>
                <a:xfrm>
                  <a:off x="5021550" y="2978610"/>
                  <a:ext cx="180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墨迹 32">
                  <a:extLst>
                    <a:ext uri="{FF2B5EF4-FFF2-40B4-BE49-F238E27FC236}">
                      <a16:creationId xmlns:a16="http://schemas.microsoft.com/office/drawing/2014/main" id="{AE99507F-1955-4E05-8DBF-F6DC5A34BF4D}"/>
                    </a:ext>
                  </a:extLst>
                </p14:cNvPr>
                <p14:cNvContentPartPr/>
                <p14:nvPr/>
              </p14:nvContentPartPr>
              <p14:xfrm>
                <a:off x="5055390" y="3049890"/>
                <a:ext cx="63360" cy="66960"/>
              </p14:xfrm>
            </p:contentPart>
          </mc:Choice>
          <mc:Fallback xmlns="">
            <p:pic>
              <p:nvPicPr>
                <p:cNvPr id="33" name="墨迹 32">
                  <a:extLst>
                    <a:ext uri="{FF2B5EF4-FFF2-40B4-BE49-F238E27FC236}">
                      <a16:creationId xmlns:a16="http://schemas.microsoft.com/office/drawing/2014/main" id="{AE99507F-1955-4E05-8DBF-F6DC5A34BF4D}"/>
                    </a:ext>
                  </a:extLst>
                </p:cNvPr>
                <p:cNvPicPr/>
                <p:nvPr/>
              </p:nvPicPr>
              <p:blipFill>
                <a:blip r:embed="rId62"/>
                <a:stretch>
                  <a:fillRect/>
                </a:stretch>
              </p:blipFill>
              <p:spPr>
                <a:xfrm>
                  <a:off x="5037390" y="3031890"/>
                  <a:ext cx="990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墨迹 40">
                  <a:extLst>
                    <a:ext uri="{FF2B5EF4-FFF2-40B4-BE49-F238E27FC236}">
                      <a16:creationId xmlns:a16="http://schemas.microsoft.com/office/drawing/2014/main" id="{01109BE9-0B48-4B60-9A34-EBB892243F1F}"/>
                    </a:ext>
                  </a:extLst>
                </p14:cNvPr>
                <p14:cNvContentPartPr/>
                <p14:nvPr/>
              </p14:nvContentPartPr>
              <p14:xfrm>
                <a:off x="5336190" y="2759370"/>
                <a:ext cx="11520" cy="93240"/>
              </p14:xfrm>
            </p:contentPart>
          </mc:Choice>
          <mc:Fallback xmlns="">
            <p:pic>
              <p:nvPicPr>
                <p:cNvPr id="41" name="墨迹 40">
                  <a:extLst>
                    <a:ext uri="{FF2B5EF4-FFF2-40B4-BE49-F238E27FC236}">
                      <a16:creationId xmlns:a16="http://schemas.microsoft.com/office/drawing/2014/main" id="{01109BE9-0B48-4B60-9A34-EBB892243F1F}"/>
                    </a:ext>
                  </a:extLst>
                </p:cNvPr>
                <p:cNvPicPr/>
                <p:nvPr/>
              </p:nvPicPr>
              <p:blipFill>
                <a:blip r:embed="rId64"/>
                <a:stretch>
                  <a:fillRect/>
                </a:stretch>
              </p:blipFill>
              <p:spPr>
                <a:xfrm>
                  <a:off x="5318190" y="2741730"/>
                  <a:ext cx="471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墨迹 41">
                  <a:extLst>
                    <a:ext uri="{FF2B5EF4-FFF2-40B4-BE49-F238E27FC236}">
                      <a16:creationId xmlns:a16="http://schemas.microsoft.com/office/drawing/2014/main" id="{00CCB0FF-F550-42B0-9D52-5187BAF57FA8}"/>
                    </a:ext>
                  </a:extLst>
                </p14:cNvPr>
                <p14:cNvContentPartPr/>
                <p14:nvPr/>
              </p14:nvContentPartPr>
              <p14:xfrm>
                <a:off x="5205870" y="2860530"/>
                <a:ext cx="190080" cy="39240"/>
              </p14:xfrm>
            </p:contentPart>
          </mc:Choice>
          <mc:Fallback xmlns="">
            <p:pic>
              <p:nvPicPr>
                <p:cNvPr id="42" name="墨迹 41">
                  <a:extLst>
                    <a:ext uri="{FF2B5EF4-FFF2-40B4-BE49-F238E27FC236}">
                      <a16:creationId xmlns:a16="http://schemas.microsoft.com/office/drawing/2014/main" id="{00CCB0FF-F550-42B0-9D52-5187BAF57FA8}"/>
                    </a:ext>
                  </a:extLst>
                </p:cNvPr>
                <p:cNvPicPr/>
                <p:nvPr/>
              </p:nvPicPr>
              <p:blipFill>
                <a:blip r:embed="rId66"/>
                <a:stretch>
                  <a:fillRect/>
                </a:stretch>
              </p:blipFill>
              <p:spPr>
                <a:xfrm>
                  <a:off x="5188230" y="2842890"/>
                  <a:ext cx="225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墨迹 42">
                  <a:extLst>
                    <a:ext uri="{FF2B5EF4-FFF2-40B4-BE49-F238E27FC236}">
                      <a16:creationId xmlns:a16="http://schemas.microsoft.com/office/drawing/2014/main" id="{03453598-17F7-4C85-9DB6-5ABC4589ACC4}"/>
                    </a:ext>
                  </a:extLst>
                </p14:cNvPr>
                <p14:cNvContentPartPr/>
                <p14:nvPr/>
              </p14:nvContentPartPr>
              <p14:xfrm>
                <a:off x="5291910" y="2918130"/>
                <a:ext cx="34200" cy="36360"/>
              </p14:xfrm>
            </p:contentPart>
          </mc:Choice>
          <mc:Fallback xmlns="">
            <p:pic>
              <p:nvPicPr>
                <p:cNvPr id="43" name="墨迹 42">
                  <a:extLst>
                    <a:ext uri="{FF2B5EF4-FFF2-40B4-BE49-F238E27FC236}">
                      <a16:creationId xmlns:a16="http://schemas.microsoft.com/office/drawing/2014/main" id="{03453598-17F7-4C85-9DB6-5ABC4589ACC4}"/>
                    </a:ext>
                  </a:extLst>
                </p:cNvPr>
                <p:cNvPicPr/>
                <p:nvPr/>
              </p:nvPicPr>
              <p:blipFill>
                <a:blip r:embed="rId68"/>
                <a:stretch>
                  <a:fillRect/>
                </a:stretch>
              </p:blipFill>
              <p:spPr>
                <a:xfrm>
                  <a:off x="5273910" y="2900130"/>
                  <a:ext cx="698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墨迹 43">
                  <a:extLst>
                    <a:ext uri="{FF2B5EF4-FFF2-40B4-BE49-F238E27FC236}">
                      <a16:creationId xmlns:a16="http://schemas.microsoft.com/office/drawing/2014/main" id="{ED0EDF15-B58F-4E17-99CA-3C1C4C01F1B1}"/>
                    </a:ext>
                  </a:extLst>
                </p14:cNvPr>
                <p14:cNvContentPartPr/>
                <p14:nvPr/>
              </p14:nvContentPartPr>
              <p14:xfrm>
                <a:off x="5235030" y="2874210"/>
                <a:ext cx="187920" cy="161640"/>
              </p14:xfrm>
            </p:contentPart>
          </mc:Choice>
          <mc:Fallback xmlns="">
            <p:pic>
              <p:nvPicPr>
                <p:cNvPr id="44" name="墨迹 43">
                  <a:extLst>
                    <a:ext uri="{FF2B5EF4-FFF2-40B4-BE49-F238E27FC236}">
                      <a16:creationId xmlns:a16="http://schemas.microsoft.com/office/drawing/2014/main" id="{ED0EDF15-B58F-4E17-99CA-3C1C4C01F1B1}"/>
                    </a:ext>
                  </a:extLst>
                </p:cNvPr>
                <p:cNvPicPr/>
                <p:nvPr/>
              </p:nvPicPr>
              <p:blipFill>
                <a:blip r:embed="rId70"/>
                <a:stretch>
                  <a:fillRect/>
                </a:stretch>
              </p:blipFill>
              <p:spPr>
                <a:xfrm>
                  <a:off x="5217030" y="2856210"/>
                  <a:ext cx="2235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墨迹 44">
                  <a:extLst>
                    <a:ext uri="{FF2B5EF4-FFF2-40B4-BE49-F238E27FC236}">
                      <a16:creationId xmlns:a16="http://schemas.microsoft.com/office/drawing/2014/main" id="{B0CC5AEE-4996-44DB-84AD-C367954CC2C2}"/>
                    </a:ext>
                  </a:extLst>
                </p14:cNvPr>
                <p14:cNvContentPartPr/>
                <p14:nvPr/>
              </p14:nvContentPartPr>
              <p14:xfrm>
                <a:off x="5226030" y="3084090"/>
                <a:ext cx="191880" cy="34560"/>
              </p14:xfrm>
            </p:contentPart>
          </mc:Choice>
          <mc:Fallback xmlns="">
            <p:pic>
              <p:nvPicPr>
                <p:cNvPr id="45" name="墨迹 44">
                  <a:extLst>
                    <a:ext uri="{FF2B5EF4-FFF2-40B4-BE49-F238E27FC236}">
                      <a16:creationId xmlns:a16="http://schemas.microsoft.com/office/drawing/2014/main" id="{B0CC5AEE-4996-44DB-84AD-C367954CC2C2}"/>
                    </a:ext>
                  </a:extLst>
                </p:cNvPr>
                <p:cNvPicPr/>
                <p:nvPr/>
              </p:nvPicPr>
              <p:blipFill>
                <a:blip r:embed="rId72"/>
                <a:stretch>
                  <a:fillRect/>
                </a:stretch>
              </p:blipFill>
              <p:spPr>
                <a:xfrm>
                  <a:off x="5208390" y="3066090"/>
                  <a:ext cx="2275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墨迹 45">
                  <a:extLst>
                    <a:ext uri="{FF2B5EF4-FFF2-40B4-BE49-F238E27FC236}">
                      <a16:creationId xmlns:a16="http://schemas.microsoft.com/office/drawing/2014/main" id="{8AA4797F-465A-47DE-80FA-0355596E1585}"/>
                    </a:ext>
                  </a:extLst>
                </p14:cNvPr>
                <p14:cNvContentPartPr/>
                <p14:nvPr/>
              </p14:nvContentPartPr>
              <p14:xfrm>
                <a:off x="5344110" y="3054930"/>
                <a:ext cx="37800" cy="202680"/>
              </p14:xfrm>
            </p:contentPart>
          </mc:Choice>
          <mc:Fallback xmlns="">
            <p:pic>
              <p:nvPicPr>
                <p:cNvPr id="46" name="墨迹 45">
                  <a:extLst>
                    <a:ext uri="{FF2B5EF4-FFF2-40B4-BE49-F238E27FC236}">
                      <a16:creationId xmlns:a16="http://schemas.microsoft.com/office/drawing/2014/main" id="{8AA4797F-465A-47DE-80FA-0355596E1585}"/>
                    </a:ext>
                  </a:extLst>
                </p:cNvPr>
                <p:cNvPicPr/>
                <p:nvPr/>
              </p:nvPicPr>
              <p:blipFill>
                <a:blip r:embed="rId74"/>
                <a:stretch>
                  <a:fillRect/>
                </a:stretch>
              </p:blipFill>
              <p:spPr>
                <a:xfrm>
                  <a:off x="5326470" y="3037290"/>
                  <a:ext cx="73440" cy="238320"/>
                </a:xfrm>
                <a:prstGeom prst="rect">
                  <a:avLst/>
                </a:prstGeom>
              </p:spPr>
            </p:pic>
          </mc:Fallback>
        </mc:AlternateContent>
      </p:grpSp>
      <p:grpSp>
        <p:nvGrpSpPr>
          <p:cNvPr id="62478" name="组合 62477">
            <a:extLst>
              <a:ext uri="{FF2B5EF4-FFF2-40B4-BE49-F238E27FC236}">
                <a16:creationId xmlns:a16="http://schemas.microsoft.com/office/drawing/2014/main" id="{928D734B-BEF8-4CE5-8333-49D38F052CA5}"/>
              </a:ext>
            </a:extLst>
          </p:cNvPr>
          <p:cNvGrpSpPr/>
          <p:nvPr/>
        </p:nvGrpSpPr>
        <p:grpSpPr>
          <a:xfrm>
            <a:off x="2249190" y="4911450"/>
            <a:ext cx="1482120" cy="581400"/>
            <a:chOff x="2249190" y="4911450"/>
            <a:chExt cx="1482120" cy="581400"/>
          </a:xfrm>
        </p:grpSpPr>
        <mc:AlternateContent xmlns:mc="http://schemas.openxmlformats.org/markup-compatibility/2006" xmlns:p14="http://schemas.microsoft.com/office/powerpoint/2010/main">
          <mc:Choice Requires="p14">
            <p:contentPart p14:bwMode="auto" r:id="rId75">
              <p14:nvContentPartPr>
                <p14:cNvPr id="48" name="墨迹 47">
                  <a:extLst>
                    <a:ext uri="{FF2B5EF4-FFF2-40B4-BE49-F238E27FC236}">
                      <a16:creationId xmlns:a16="http://schemas.microsoft.com/office/drawing/2014/main" id="{0A6A226C-31AB-4052-B05C-35BD8D68BE6B}"/>
                    </a:ext>
                  </a:extLst>
                </p14:cNvPr>
                <p14:cNvContentPartPr/>
                <p14:nvPr/>
              </p14:nvContentPartPr>
              <p14:xfrm>
                <a:off x="2293110" y="5162010"/>
                <a:ext cx="15840" cy="41040"/>
              </p14:xfrm>
            </p:contentPart>
          </mc:Choice>
          <mc:Fallback xmlns="">
            <p:pic>
              <p:nvPicPr>
                <p:cNvPr id="48" name="墨迹 47">
                  <a:extLst>
                    <a:ext uri="{FF2B5EF4-FFF2-40B4-BE49-F238E27FC236}">
                      <a16:creationId xmlns:a16="http://schemas.microsoft.com/office/drawing/2014/main" id="{0A6A226C-31AB-4052-B05C-35BD8D68BE6B}"/>
                    </a:ext>
                  </a:extLst>
                </p:cNvPr>
                <p:cNvPicPr/>
                <p:nvPr/>
              </p:nvPicPr>
              <p:blipFill>
                <a:blip r:embed="rId76"/>
                <a:stretch>
                  <a:fillRect/>
                </a:stretch>
              </p:blipFill>
              <p:spPr>
                <a:xfrm>
                  <a:off x="2275110" y="5144370"/>
                  <a:ext cx="514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墨迹 48">
                  <a:extLst>
                    <a:ext uri="{FF2B5EF4-FFF2-40B4-BE49-F238E27FC236}">
                      <a16:creationId xmlns:a16="http://schemas.microsoft.com/office/drawing/2014/main" id="{A6FDB172-DD1D-4343-8B41-DA27477DDF54}"/>
                    </a:ext>
                  </a:extLst>
                </p14:cNvPr>
                <p14:cNvContentPartPr/>
                <p14:nvPr/>
              </p14:nvContentPartPr>
              <p14:xfrm>
                <a:off x="2249190" y="5253090"/>
                <a:ext cx="133920" cy="96840"/>
              </p14:xfrm>
            </p:contentPart>
          </mc:Choice>
          <mc:Fallback xmlns="">
            <p:pic>
              <p:nvPicPr>
                <p:cNvPr id="49" name="墨迹 48">
                  <a:extLst>
                    <a:ext uri="{FF2B5EF4-FFF2-40B4-BE49-F238E27FC236}">
                      <a16:creationId xmlns:a16="http://schemas.microsoft.com/office/drawing/2014/main" id="{A6FDB172-DD1D-4343-8B41-DA27477DDF54}"/>
                    </a:ext>
                  </a:extLst>
                </p:cNvPr>
                <p:cNvPicPr/>
                <p:nvPr/>
              </p:nvPicPr>
              <p:blipFill>
                <a:blip r:embed="rId78"/>
                <a:stretch>
                  <a:fillRect/>
                </a:stretch>
              </p:blipFill>
              <p:spPr>
                <a:xfrm>
                  <a:off x="2231550" y="5235450"/>
                  <a:ext cx="1695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墨迹 49">
                  <a:extLst>
                    <a:ext uri="{FF2B5EF4-FFF2-40B4-BE49-F238E27FC236}">
                      <a16:creationId xmlns:a16="http://schemas.microsoft.com/office/drawing/2014/main" id="{436FCA91-C85B-4ADA-8729-597D61D371E6}"/>
                    </a:ext>
                  </a:extLst>
                </p14:cNvPr>
                <p14:cNvContentPartPr/>
                <p14:nvPr/>
              </p14:nvContentPartPr>
              <p14:xfrm>
                <a:off x="2469870" y="5040330"/>
                <a:ext cx="59400" cy="111960"/>
              </p14:xfrm>
            </p:contentPart>
          </mc:Choice>
          <mc:Fallback xmlns="">
            <p:pic>
              <p:nvPicPr>
                <p:cNvPr id="50" name="墨迹 49">
                  <a:extLst>
                    <a:ext uri="{FF2B5EF4-FFF2-40B4-BE49-F238E27FC236}">
                      <a16:creationId xmlns:a16="http://schemas.microsoft.com/office/drawing/2014/main" id="{436FCA91-C85B-4ADA-8729-597D61D371E6}"/>
                    </a:ext>
                  </a:extLst>
                </p:cNvPr>
                <p:cNvPicPr/>
                <p:nvPr/>
              </p:nvPicPr>
              <p:blipFill>
                <a:blip r:embed="rId80"/>
                <a:stretch>
                  <a:fillRect/>
                </a:stretch>
              </p:blipFill>
              <p:spPr>
                <a:xfrm>
                  <a:off x="2451870" y="5022690"/>
                  <a:ext cx="950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墨迹 50">
                  <a:extLst>
                    <a:ext uri="{FF2B5EF4-FFF2-40B4-BE49-F238E27FC236}">
                      <a16:creationId xmlns:a16="http://schemas.microsoft.com/office/drawing/2014/main" id="{8393EFFB-90F6-4054-A4F4-94BFB59814B6}"/>
                    </a:ext>
                  </a:extLst>
                </p14:cNvPr>
                <p14:cNvContentPartPr/>
                <p14:nvPr/>
              </p14:nvContentPartPr>
              <p14:xfrm>
                <a:off x="2442510" y="5064090"/>
                <a:ext cx="108000" cy="177120"/>
              </p14:xfrm>
            </p:contentPart>
          </mc:Choice>
          <mc:Fallback xmlns="">
            <p:pic>
              <p:nvPicPr>
                <p:cNvPr id="51" name="墨迹 50">
                  <a:extLst>
                    <a:ext uri="{FF2B5EF4-FFF2-40B4-BE49-F238E27FC236}">
                      <a16:creationId xmlns:a16="http://schemas.microsoft.com/office/drawing/2014/main" id="{8393EFFB-90F6-4054-A4F4-94BFB59814B6}"/>
                    </a:ext>
                  </a:extLst>
                </p:cNvPr>
                <p:cNvPicPr/>
                <p:nvPr/>
              </p:nvPicPr>
              <p:blipFill>
                <a:blip r:embed="rId82"/>
                <a:stretch>
                  <a:fillRect/>
                </a:stretch>
              </p:blipFill>
              <p:spPr>
                <a:xfrm>
                  <a:off x="2424510" y="5046090"/>
                  <a:ext cx="1436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墨迹 51">
                  <a:extLst>
                    <a:ext uri="{FF2B5EF4-FFF2-40B4-BE49-F238E27FC236}">
                      <a16:creationId xmlns:a16="http://schemas.microsoft.com/office/drawing/2014/main" id="{C853872D-126A-4EFF-BD31-627BF86F355C}"/>
                    </a:ext>
                  </a:extLst>
                </p14:cNvPr>
                <p14:cNvContentPartPr/>
                <p14:nvPr/>
              </p14:nvContentPartPr>
              <p14:xfrm>
                <a:off x="2388150" y="5254890"/>
                <a:ext cx="85320" cy="127440"/>
              </p14:xfrm>
            </p:contentPart>
          </mc:Choice>
          <mc:Fallback xmlns="">
            <p:pic>
              <p:nvPicPr>
                <p:cNvPr id="52" name="墨迹 51">
                  <a:extLst>
                    <a:ext uri="{FF2B5EF4-FFF2-40B4-BE49-F238E27FC236}">
                      <a16:creationId xmlns:a16="http://schemas.microsoft.com/office/drawing/2014/main" id="{C853872D-126A-4EFF-BD31-627BF86F355C}"/>
                    </a:ext>
                  </a:extLst>
                </p:cNvPr>
                <p:cNvPicPr/>
                <p:nvPr/>
              </p:nvPicPr>
              <p:blipFill>
                <a:blip r:embed="rId84"/>
                <a:stretch>
                  <a:fillRect/>
                </a:stretch>
              </p:blipFill>
              <p:spPr>
                <a:xfrm>
                  <a:off x="2370510" y="5237250"/>
                  <a:ext cx="1209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墨迹 52">
                  <a:extLst>
                    <a:ext uri="{FF2B5EF4-FFF2-40B4-BE49-F238E27FC236}">
                      <a16:creationId xmlns:a16="http://schemas.microsoft.com/office/drawing/2014/main" id="{6A8FDB17-1299-4429-9D45-66893FD5BFC3}"/>
                    </a:ext>
                  </a:extLst>
                </p14:cNvPr>
                <p14:cNvContentPartPr/>
                <p14:nvPr/>
              </p14:nvContentPartPr>
              <p14:xfrm>
                <a:off x="2420550" y="5297730"/>
                <a:ext cx="125640" cy="108720"/>
              </p14:xfrm>
            </p:contentPart>
          </mc:Choice>
          <mc:Fallback xmlns="">
            <p:pic>
              <p:nvPicPr>
                <p:cNvPr id="53" name="墨迹 52">
                  <a:extLst>
                    <a:ext uri="{FF2B5EF4-FFF2-40B4-BE49-F238E27FC236}">
                      <a16:creationId xmlns:a16="http://schemas.microsoft.com/office/drawing/2014/main" id="{6A8FDB17-1299-4429-9D45-66893FD5BFC3}"/>
                    </a:ext>
                  </a:extLst>
                </p:cNvPr>
                <p:cNvPicPr/>
                <p:nvPr/>
              </p:nvPicPr>
              <p:blipFill>
                <a:blip r:embed="rId86"/>
                <a:stretch>
                  <a:fillRect/>
                </a:stretch>
              </p:blipFill>
              <p:spPr>
                <a:xfrm>
                  <a:off x="2402910" y="5279730"/>
                  <a:ext cx="1612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墨迹 53">
                  <a:extLst>
                    <a:ext uri="{FF2B5EF4-FFF2-40B4-BE49-F238E27FC236}">
                      <a16:creationId xmlns:a16="http://schemas.microsoft.com/office/drawing/2014/main" id="{EBD1894C-CF2A-4A8D-B2D6-F4D5FC2BD65B}"/>
                    </a:ext>
                  </a:extLst>
                </p14:cNvPr>
                <p14:cNvContentPartPr/>
                <p14:nvPr/>
              </p14:nvContentPartPr>
              <p14:xfrm>
                <a:off x="2467350" y="5313570"/>
                <a:ext cx="63720" cy="179280"/>
              </p14:xfrm>
            </p:contentPart>
          </mc:Choice>
          <mc:Fallback xmlns="">
            <p:pic>
              <p:nvPicPr>
                <p:cNvPr id="54" name="墨迹 53">
                  <a:extLst>
                    <a:ext uri="{FF2B5EF4-FFF2-40B4-BE49-F238E27FC236}">
                      <a16:creationId xmlns:a16="http://schemas.microsoft.com/office/drawing/2014/main" id="{EBD1894C-CF2A-4A8D-B2D6-F4D5FC2BD65B}"/>
                    </a:ext>
                  </a:extLst>
                </p:cNvPr>
                <p:cNvPicPr/>
                <p:nvPr/>
              </p:nvPicPr>
              <p:blipFill>
                <a:blip r:embed="rId88"/>
                <a:stretch>
                  <a:fillRect/>
                </a:stretch>
              </p:blipFill>
              <p:spPr>
                <a:xfrm>
                  <a:off x="2449710" y="5295570"/>
                  <a:ext cx="993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墨迹 54">
                  <a:extLst>
                    <a:ext uri="{FF2B5EF4-FFF2-40B4-BE49-F238E27FC236}">
                      <a16:creationId xmlns:a16="http://schemas.microsoft.com/office/drawing/2014/main" id="{8B1B92E4-4232-460A-946A-493C4A2DB634}"/>
                    </a:ext>
                  </a:extLst>
                </p14:cNvPr>
                <p14:cNvContentPartPr/>
                <p14:nvPr/>
              </p14:nvContentPartPr>
              <p14:xfrm>
                <a:off x="2502990" y="5384490"/>
                <a:ext cx="74880" cy="99720"/>
              </p14:xfrm>
            </p:contentPart>
          </mc:Choice>
          <mc:Fallback xmlns="">
            <p:pic>
              <p:nvPicPr>
                <p:cNvPr id="55" name="墨迹 54">
                  <a:extLst>
                    <a:ext uri="{FF2B5EF4-FFF2-40B4-BE49-F238E27FC236}">
                      <a16:creationId xmlns:a16="http://schemas.microsoft.com/office/drawing/2014/main" id="{8B1B92E4-4232-460A-946A-493C4A2DB634}"/>
                    </a:ext>
                  </a:extLst>
                </p:cNvPr>
                <p:cNvPicPr/>
                <p:nvPr/>
              </p:nvPicPr>
              <p:blipFill>
                <a:blip r:embed="rId90"/>
                <a:stretch>
                  <a:fillRect/>
                </a:stretch>
              </p:blipFill>
              <p:spPr>
                <a:xfrm>
                  <a:off x="2484990" y="5366490"/>
                  <a:ext cx="1105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墨迹 55">
                  <a:extLst>
                    <a:ext uri="{FF2B5EF4-FFF2-40B4-BE49-F238E27FC236}">
                      <a16:creationId xmlns:a16="http://schemas.microsoft.com/office/drawing/2014/main" id="{196E87CB-F1A3-4DDE-B1CF-CEADBFCE86B8}"/>
                    </a:ext>
                  </a:extLst>
                </p14:cNvPr>
                <p14:cNvContentPartPr/>
                <p14:nvPr/>
              </p14:nvContentPartPr>
              <p14:xfrm>
                <a:off x="2588670" y="5004690"/>
                <a:ext cx="157320" cy="285120"/>
              </p14:xfrm>
            </p:contentPart>
          </mc:Choice>
          <mc:Fallback xmlns="">
            <p:pic>
              <p:nvPicPr>
                <p:cNvPr id="56" name="墨迹 55">
                  <a:extLst>
                    <a:ext uri="{FF2B5EF4-FFF2-40B4-BE49-F238E27FC236}">
                      <a16:creationId xmlns:a16="http://schemas.microsoft.com/office/drawing/2014/main" id="{196E87CB-F1A3-4DDE-B1CF-CEADBFCE86B8}"/>
                    </a:ext>
                  </a:extLst>
                </p:cNvPr>
                <p:cNvPicPr/>
                <p:nvPr/>
              </p:nvPicPr>
              <p:blipFill>
                <a:blip r:embed="rId92"/>
                <a:stretch>
                  <a:fillRect/>
                </a:stretch>
              </p:blipFill>
              <p:spPr>
                <a:xfrm>
                  <a:off x="2570670" y="4987050"/>
                  <a:ext cx="1929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 name="墨迹 56">
                  <a:extLst>
                    <a:ext uri="{FF2B5EF4-FFF2-40B4-BE49-F238E27FC236}">
                      <a16:creationId xmlns:a16="http://schemas.microsoft.com/office/drawing/2014/main" id="{AA909438-ED79-4D72-9E5A-EA7B58E7175B}"/>
                    </a:ext>
                  </a:extLst>
                </p14:cNvPr>
                <p14:cNvContentPartPr/>
                <p14:nvPr/>
              </p14:nvContentPartPr>
              <p14:xfrm>
                <a:off x="2604510" y="5244450"/>
                <a:ext cx="50760" cy="123840"/>
              </p14:xfrm>
            </p:contentPart>
          </mc:Choice>
          <mc:Fallback xmlns="">
            <p:pic>
              <p:nvPicPr>
                <p:cNvPr id="57" name="墨迹 56">
                  <a:extLst>
                    <a:ext uri="{FF2B5EF4-FFF2-40B4-BE49-F238E27FC236}">
                      <a16:creationId xmlns:a16="http://schemas.microsoft.com/office/drawing/2014/main" id="{AA909438-ED79-4D72-9E5A-EA7B58E7175B}"/>
                    </a:ext>
                  </a:extLst>
                </p:cNvPr>
                <p:cNvPicPr/>
                <p:nvPr/>
              </p:nvPicPr>
              <p:blipFill>
                <a:blip r:embed="rId94"/>
                <a:stretch>
                  <a:fillRect/>
                </a:stretch>
              </p:blipFill>
              <p:spPr>
                <a:xfrm>
                  <a:off x="2586870" y="5226450"/>
                  <a:ext cx="864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8" name="墨迹 57">
                  <a:extLst>
                    <a:ext uri="{FF2B5EF4-FFF2-40B4-BE49-F238E27FC236}">
                      <a16:creationId xmlns:a16="http://schemas.microsoft.com/office/drawing/2014/main" id="{A27E6B53-9513-4064-B44B-11464B449A9D}"/>
                    </a:ext>
                  </a:extLst>
                </p14:cNvPr>
                <p14:cNvContentPartPr/>
                <p14:nvPr/>
              </p14:nvContentPartPr>
              <p14:xfrm>
                <a:off x="2608830" y="5318970"/>
                <a:ext cx="359280" cy="112320"/>
              </p14:xfrm>
            </p:contentPart>
          </mc:Choice>
          <mc:Fallback xmlns="">
            <p:pic>
              <p:nvPicPr>
                <p:cNvPr id="58" name="墨迹 57">
                  <a:extLst>
                    <a:ext uri="{FF2B5EF4-FFF2-40B4-BE49-F238E27FC236}">
                      <a16:creationId xmlns:a16="http://schemas.microsoft.com/office/drawing/2014/main" id="{A27E6B53-9513-4064-B44B-11464B449A9D}"/>
                    </a:ext>
                  </a:extLst>
                </p:cNvPr>
                <p:cNvPicPr/>
                <p:nvPr/>
              </p:nvPicPr>
              <p:blipFill>
                <a:blip r:embed="rId96"/>
                <a:stretch>
                  <a:fillRect/>
                </a:stretch>
              </p:blipFill>
              <p:spPr>
                <a:xfrm>
                  <a:off x="2590830" y="5300970"/>
                  <a:ext cx="3949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9" name="墨迹 58">
                  <a:extLst>
                    <a:ext uri="{FF2B5EF4-FFF2-40B4-BE49-F238E27FC236}">
                      <a16:creationId xmlns:a16="http://schemas.microsoft.com/office/drawing/2014/main" id="{E91DBDFB-6971-419C-A240-D0DC0B43AF43}"/>
                    </a:ext>
                  </a:extLst>
                </p14:cNvPr>
                <p14:cNvContentPartPr/>
                <p14:nvPr/>
              </p14:nvContentPartPr>
              <p14:xfrm>
                <a:off x="2963070" y="4990650"/>
                <a:ext cx="73440" cy="255960"/>
              </p14:xfrm>
            </p:contentPart>
          </mc:Choice>
          <mc:Fallback xmlns="">
            <p:pic>
              <p:nvPicPr>
                <p:cNvPr id="59" name="墨迹 58">
                  <a:extLst>
                    <a:ext uri="{FF2B5EF4-FFF2-40B4-BE49-F238E27FC236}">
                      <a16:creationId xmlns:a16="http://schemas.microsoft.com/office/drawing/2014/main" id="{E91DBDFB-6971-419C-A240-D0DC0B43AF43}"/>
                    </a:ext>
                  </a:extLst>
                </p:cNvPr>
                <p:cNvPicPr/>
                <p:nvPr/>
              </p:nvPicPr>
              <p:blipFill>
                <a:blip r:embed="rId98"/>
                <a:stretch>
                  <a:fillRect/>
                </a:stretch>
              </p:blipFill>
              <p:spPr>
                <a:xfrm>
                  <a:off x="2945430" y="4973010"/>
                  <a:ext cx="1090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0" name="墨迹 59">
                  <a:extLst>
                    <a:ext uri="{FF2B5EF4-FFF2-40B4-BE49-F238E27FC236}">
                      <a16:creationId xmlns:a16="http://schemas.microsoft.com/office/drawing/2014/main" id="{F614762E-AEA5-474D-BEE7-517202D0EA2A}"/>
                    </a:ext>
                  </a:extLst>
                </p14:cNvPr>
                <p14:cNvContentPartPr/>
                <p14:nvPr/>
              </p14:nvContentPartPr>
              <p14:xfrm>
                <a:off x="3120750" y="4974090"/>
                <a:ext cx="35280" cy="35280"/>
              </p14:xfrm>
            </p:contentPart>
          </mc:Choice>
          <mc:Fallback xmlns="">
            <p:pic>
              <p:nvPicPr>
                <p:cNvPr id="60" name="墨迹 59">
                  <a:extLst>
                    <a:ext uri="{FF2B5EF4-FFF2-40B4-BE49-F238E27FC236}">
                      <a16:creationId xmlns:a16="http://schemas.microsoft.com/office/drawing/2014/main" id="{F614762E-AEA5-474D-BEE7-517202D0EA2A}"/>
                    </a:ext>
                  </a:extLst>
                </p:cNvPr>
                <p:cNvPicPr/>
                <p:nvPr/>
              </p:nvPicPr>
              <p:blipFill>
                <a:blip r:embed="rId100"/>
                <a:stretch>
                  <a:fillRect/>
                </a:stretch>
              </p:blipFill>
              <p:spPr>
                <a:xfrm>
                  <a:off x="3102750" y="4956450"/>
                  <a:ext cx="709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1" name="墨迹 60">
                  <a:extLst>
                    <a:ext uri="{FF2B5EF4-FFF2-40B4-BE49-F238E27FC236}">
                      <a16:creationId xmlns:a16="http://schemas.microsoft.com/office/drawing/2014/main" id="{1E745861-7118-4DD5-81BD-8949F847A309}"/>
                    </a:ext>
                  </a:extLst>
                </p14:cNvPr>
                <p14:cNvContentPartPr/>
                <p14:nvPr/>
              </p14:nvContentPartPr>
              <p14:xfrm>
                <a:off x="3072150" y="5019810"/>
                <a:ext cx="72360" cy="40680"/>
              </p14:xfrm>
            </p:contentPart>
          </mc:Choice>
          <mc:Fallback xmlns="">
            <p:pic>
              <p:nvPicPr>
                <p:cNvPr id="61" name="墨迹 60">
                  <a:extLst>
                    <a:ext uri="{FF2B5EF4-FFF2-40B4-BE49-F238E27FC236}">
                      <a16:creationId xmlns:a16="http://schemas.microsoft.com/office/drawing/2014/main" id="{1E745861-7118-4DD5-81BD-8949F847A309}"/>
                    </a:ext>
                  </a:extLst>
                </p:cNvPr>
                <p:cNvPicPr/>
                <p:nvPr/>
              </p:nvPicPr>
              <p:blipFill>
                <a:blip r:embed="rId102"/>
                <a:stretch>
                  <a:fillRect/>
                </a:stretch>
              </p:blipFill>
              <p:spPr>
                <a:xfrm>
                  <a:off x="3054510" y="5001810"/>
                  <a:ext cx="1080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2" name="墨迹 61">
                  <a:extLst>
                    <a:ext uri="{FF2B5EF4-FFF2-40B4-BE49-F238E27FC236}">
                      <a16:creationId xmlns:a16="http://schemas.microsoft.com/office/drawing/2014/main" id="{75A8CD7A-23BC-4B66-AEB0-33059F8712C0}"/>
                    </a:ext>
                  </a:extLst>
                </p14:cNvPr>
                <p14:cNvContentPartPr/>
                <p14:nvPr/>
              </p14:nvContentPartPr>
              <p14:xfrm>
                <a:off x="3074670" y="5073450"/>
                <a:ext cx="80280" cy="115200"/>
              </p14:xfrm>
            </p:contentPart>
          </mc:Choice>
          <mc:Fallback xmlns="">
            <p:pic>
              <p:nvPicPr>
                <p:cNvPr id="62" name="墨迹 61">
                  <a:extLst>
                    <a:ext uri="{FF2B5EF4-FFF2-40B4-BE49-F238E27FC236}">
                      <a16:creationId xmlns:a16="http://schemas.microsoft.com/office/drawing/2014/main" id="{75A8CD7A-23BC-4B66-AEB0-33059F8712C0}"/>
                    </a:ext>
                  </a:extLst>
                </p:cNvPr>
                <p:cNvPicPr/>
                <p:nvPr/>
              </p:nvPicPr>
              <p:blipFill>
                <a:blip r:embed="rId104"/>
                <a:stretch>
                  <a:fillRect/>
                </a:stretch>
              </p:blipFill>
              <p:spPr>
                <a:xfrm>
                  <a:off x="3056670" y="5055810"/>
                  <a:ext cx="1159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3" name="墨迹 62">
                  <a:extLst>
                    <a:ext uri="{FF2B5EF4-FFF2-40B4-BE49-F238E27FC236}">
                      <a16:creationId xmlns:a16="http://schemas.microsoft.com/office/drawing/2014/main" id="{D986823C-5FAD-44D7-8392-878B2B667454}"/>
                    </a:ext>
                  </a:extLst>
                </p14:cNvPr>
                <p14:cNvContentPartPr/>
                <p14:nvPr/>
              </p14:nvContentPartPr>
              <p14:xfrm>
                <a:off x="3093750" y="5070570"/>
                <a:ext cx="99360" cy="178560"/>
              </p14:xfrm>
            </p:contentPart>
          </mc:Choice>
          <mc:Fallback xmlns="">
            <p:pic>
              <p:nvPicPr>
                <p:cNvPr id="63" name="墨迹 62">
                  <a:extLst>
                    <a:ext uri="{FF2B5EF4-FFF2-40B4-BE49-F238E27FC236}">
                      <a16:creationId xmlns:a16="http://schemas.microsoft.com/office/drawing/2014/main" id="{D986823C-5FAD-44D7-8392-878B2B667454}"/>
                    </a:ext>
                  </a:extLst>
                </p:cNvPr>
                <p:cNvPicPr/>
                <p:nvPr/>
              </p:nvPicPr>
              <p:blipFill>
                <a:blip r:embed="rId106"/>
                <a:stretch>
                  <a:fillRect/>
                </a:stretch>
              </p:blipFill>
              <p:spPr>
                <a:xfrm>
                  <a:off x="3075750" y="5052570"/>
                  <a:ext cx="1350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2464" name="墨迹 62463">
                  <a:extLst>
                    <a:ext uri="{FF2B5EF4-FFF2-40B4-BE49-F238E27FC236}">
                      <a16:creationId xmlns:a16="http://schemas.microsoft.com/office/drawing/2014/main" id="{9A0942C9-1ED7-4082-A63B-9962C51513E4}"/>
                    </a:ext>
                  </a:extLst>
                </p14:cNvPr>
                <p14:cNvContentPartPr/>
                <p14:nvPr/>
              </p14:nvContentPartPr>
              <p14:xfrm>
                <a:off x="3014190" y="5271090"/>
                <a:ext cx="177840" cy="51840"/>
              </p14:xfrm>
            </p:contentPart>
          </mc:Choice>
          <mc:Fallback xmlns="">
            <p:pic>
              <p:nvPicPr>
                <p:cNvPr id="62464" name="墨迹 62463">
                  <a:extLst>
                    <a:ext uri="{FF2B5EF4-FFF2-40B4-BE49-F238E27FC236}">
                      <a16:creationId xmlns:a16="http://schemas.microsoft.com/office/drawing/2014/main" id="{9A0942C9-1ED7-4082-A63B-9962C51513E4}"/>
                    </a:ext>
                  </a:extLst>
                </p:cNvPr>
                <p:cNvPicPr/>
                <p:nvPr/>
              </p:nvPicPr>
              <p:blipFill>
                <a:blip r:embed="rId108"/>
                <a:stretch>
                  <a:fillRect/>
                </a:stretch>
              </p:blipFill>
              <p:spPr>
                <a:xfrm>
                  <a:off x="2996550" y="5253090"/>
                  <a:ext cx="2134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465" name="墨迹 62464">
                  <a:extLst>
                    <a:ext uri="{FF2B5EF4-FFF2-40B4-BE49-F238E27FC236}">
                      <a16:creationId xmlns:a16="http://schemas.microsoft.com/office/drawing/2014/main" id="{541F5C6D-EDC4-464E-A035-758ED2036CBB}"/>
                    </a:ext>
                  </a:extLst>
                </p14:cNvPr>
                <p14:cNvContentPartPr/>
                <p14:nvPr/>
              </p14:nvContentPartPr>
              <p14:xfrm>
                <a:off x="3032910" y="5258490"/>
                <a:ext cx="114480" cy="204840"/>
              </p14:xfrm>
            </p:contentPart>
          </mc:Choice>
          <mc:Fallback xmlns="">
            <p:pic>
              <p:nvPicPr>
                <p:cNvPr id="62465" name="墨迹 62464">
                  <a:extLst>
                    <a:ext uri="{FF2B5EF4-FFF2-40B4-BE49-F238E27FC236}">
                      <a16:creationId xmlns:a16="http://schemas.microsoft.com/office/drawing/2014/main" id="{541F5C6D-EDC4-464E-A035-758ED2036CBB}"/>
                    </a:ext>
                  </a:extLst>
                </p:cNvPr>
                <p:cNvPicPr/>
                <p:nvPr/>
              </p:nvPicPr>
              <p:blipFill>
                <a:blip r:embed="rId110"/>
                <a:stretch>
                  <a:fillRect/>
                </a:stretch>
              </p:blipFill>
              <p:spPr>
                <a:xfrm>
                  <a:off x="3014910" y="5240850"/>
                  <a:ext cx="1501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2470" name="墨迹 62469">
                  <a:extLst>
                    <a:ext uri="{FF2B5EF4-FFF2-40B4-BE49-F238E27FC236}">
                      <a16:creationId xmlns:a16="http://schemas.microsoft.com/office/drawing/2014/main" id="{2585C25B-6E66-4D05-A71C-B55CA5DBCAA9}"/>
                    </a:ext>
                  </a:extLst>
                </p14:cNvPr>
                <p14:cNvContentPartPr/>
                <p14:nvPr/>
              </p14:nvContentPartPr>
              <p14:xfrm>
                <a:off x="3078630" y="5327610"/>
                <a:ext cx="240840" cy="139320"/>
              </p14:xfrm>
            </p:contentPart>
          </mc:Choice>
          <mc:Fallback xmlns="">
            <p:pic>
              <p:nvPicPr>
                <p:cNvPr id="62470" name="墨迹 62469">
                  <a:extLst>
                    <a:ext uri="{FF2B5EF4-FFF2-40B4-BE49-F238E27FC236}">
                      <a16:creationId xmlns:a16="http://schemas.microsoft.com/office/drawing/2014/main" id="{2585C25B-6E66-4D05-A71C-B55CA5DBCAA9}"/>
                    </a:ext>
                  </a:extLst>
                </p:cNvPr>
                <p:cNvPicPr/>
                <p:nvPr/>
              </p:nvPicPr>
              <p:blipFill>
                <a:blip r:embed="rId112"/>
                <a:stretch>
                  <a:fillRect/>
                </a:stretch>
              </p:blipFill>
              <p:spPr>
                <a:xfrm>
                  <a:off x="3060990" y="5309970"/>
                  <a:ext cx="2764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2471" name="墨迹 62470">
                  <a:extLst>
                    <a:ext uri="{FF2B5EF4-FFF2-40B4-BE49-F238E27FC236}">
                      <a16:creationId xmlns:a16="http://schemas.microsoft.com/office/drawing/2014/main" id="{C99A5CF5-8E3A-4786-8156-43D17412091A}"/>
                    </a:ext>
                  </a:extLst>
                </p14:cNvPr>
                <p14:cNvContentPartPr/>
                <p14:nvPr/>
              </p14:nvContentPartPr>
              <p14:xfrm>
                <a:off x="3459510" y="4981290"/>
                <a:ext cx="97920" cy="54720"/>
              </p14:xfrm>
            </p:contentPart>
          </mc:Choice>
          <mc:Fallback xmlns="">
            <p:pic>
              <p:nvPicPr>
                <p:cNvPr id="62471" name="墨迹 62470">
                  <a:extLst>
                    <a:ext uri="{FF2B5EF4-FFF2-40B4-BE49-F238E27FC236}">
                      <a16:creationId xmlns:a16="http://schemas.microsoft.com/office/drawing/2014/main" id="{C99A5CF5-8E3A-4786-8156-43D17412091A}"/>
                    </a:ext>
                  </a:extLst>
                </p:cNvPr>
                <p:cNvPicPr/>
                <p:nvPr/>
              </p:nvPicPr>
              <p:blipFill>
                <a:blip r:embed="rId114"/>
                <a:stretch>
                  <a:fillRect/>
                </a:stretch>
              </p:blipFill>
              <p:spPr>
                <a:xfrm>
                  <a:off x="3441870" y="4963290"/>
                  <a:ext cx="1335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472" name="墨迹 62471">
                  <a:extLst>
                    <a:ext uri="{FF2B5EF4-FFF2-40B4-BE49-F238E27FC236}">
                      <a16:creationId xmlns:a16="http://schemas.microsoft.com/office/drawing/2014/main" id="{EDF141AF-CA44-499F-97D7-A814FAD3D8EC}"/>
                    </a:ext>
                  </a:extLst>
                </p14:cNvPr>
                <p14:cNvContentPartPr/>
                <p14:nvPr/>
              </p14:nvContentPartPr>
              <p14:xfrm>
                <a:off x="3431070" y="4911450"/>
                <a:ext cx="132120" cy="267120"/>
              </p14:xfrm>
            </p:contentPart>
          </mc:Choice>
          <mc:Fallback xmlns="">
            <p:pic>
              <p:nvPicPr>
                <p:cNvPr id="62472" name="墨迹 62471">
                  <a:extLst>
                    <a:ext uri="{FF2B5EF4-FFF2-40B4-BE49-F238E27FC236}">
                      <a16:creationId xmlns:a16="http://schemas.microsoft.com/office/drawing/2014/main" id="{EDF141AF-CA44-499F-97D7-A814FAD3D8EC}"/>
                    </a:ext>
                  </a:extLst>
                </p:cNvPr>
                <p:cNvPicPr/>
                <p:nvPr/>
              </p:nvPicPr>
              <p:blipFill>
                <a:blip r:embed="rId116"/>
                <a:stretch>
                  <a:fillRect/>
                </a:stretch>
              </p:blipFill>
              <p:spPr>
                <a:xfrm>
                  <a:off x="3413430" y="4893810"/>
                  <a:ext cx="16776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2473" name="墨迹 62472">
                  <a:extLst>
                    <a:ext uri="{FF2B5EF4-FFF2-40B4-BE49-F238E27FC236}">
                      <a16:creationId xmlns:a16="http://schemas.microsoft.com/office/drawing/2014/main" id="{AF5A3C81-4793-44DC-8F54-FCDAD09E476D}"/>
                    </a:ext>
                  </a:extLst>
                </p14:cNvPr>
                <p14:cNvContentPartPr/>
                <p14:nvPr/>
              </p14:nvContentPartPr>
              <p14:xfrm>
                <a:off x="3360510" y="5162010"/>
                <a:ext cx="240840" cy="32400"/>
              </p14:xfrm>
            </p:contentPart>
          </mc:Choice>
          <mc:Fallback xmlns="">
            <p:pic>
              <p:nvPicPr>
                <p:cNvPr id="62473" name="墨迹 62472">
                  <a:extLst>
                    <a:ext uri="{FF2B5EF4-FFF2-40B4-BE49-F238E27FC236}">
                      <a16:creationId xmlns:a16="http://schemas.microsoft.com/office/drawing/2014/main" id="{AF5A3C81-4793-44DC-8F54-FCDAD09E476D}"/>
                    </a:ext>
                  </a:extLst>
                </p:cNvPr>
                <p:cNvPicPr/>
                <p:nvPr/>
              </p:nvPicPr>
              <p:blipFill>
                <a:blip r:embed="rId118"/>
                <a:stretch>
                  <a:fillRect/>
                </a:stretch>
              </p:blipFill>
              <p:spPr>
                <a:xfrm>
                  <a:off x="3342510" y="5144370"/>
                  <a:ext cx="2764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2474" name="墨迹 62473">
                  <a:extLst>
                    <a:ext uri="{FF2B5EF4-FFF2-40B4-BE49-F238E27FC236}">
                      <a16:creationId xmlns:a16="http://schemas.microsoft.com/office/drawing/2014/main" id="{D44E58A5-D1AC-46FB-ADED-BFE23523417F}"/>
                    </a:ext>
                  </a:extLst>
                </p14:cNvPr>
                <p14:cNvContentPartPr/>
                <p14:nvPr/>
              </p14:nvContentPartPr>
              <p14:xfrm>
                <a:off x="3455550" y="5172810"/>
                <a:ext cx="131760" cy="172440"/>
              </p14:xfrm>
            </p:contentPart>
          </mc:Choice>
          <mc:Fallback xmlns="">
            <p:pic>
              <p:nvPicPr>
                <p:cNvPr id="62474" name="墨迹 62473">
                  <a:extLst>
                    <a:ext uri="{FF2B5EF4-FFF2-40B4-BE49-F238E27FC236}">
                      <a16:creationId xmlns:a16="http://schemas.microsoft.com/office/drawing/2014/main" id="{D44E58A5-D1AC-46FB-ADED-BFE23523417F}"/>
                    </a:ext>
                  </a:extLst>
                </p:cNvPr>
                <p:cNvPicPr/>
                <p:nvPr/>
              </p:nvPicPr>
              <p:blipFill>
                <a:blip r:embed="rId120"/>
                <a:stretch>
                  <a:fillRect/>
                </a:stretch>
              </p:blipFill>
              <p:spPr>
                <a:xfrm>
                  <a:off x="3437910" y="5155170"/>
                  <a:ext cx="1674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2475" name="墨迹 62474">
                  <a:extLst>
                    <a:ext uri="{FF2B5EF4-FFF2-40B4-BE49-F238E27FC236}">
                      <a16:creationId xmlns:a16="http://schemas.microsoft.com/office/drawing/2014/main" id="{07F4545D-EE82-4560-872A-B9E12CF8DD01}"/>
                    </a:ext>
                  </a:extLst>
                </p14:cNvPr>
                <p14:cNvContentPartPr/>
                <p14:nvPr/>
              </p14:nvContentPartPr>
              <p14:xfrm>
                <a:off x="3495150" y="5341290"/>
                <a:ext cx="61920" cy="109440"/>
              </p14:xfrm>
            </p:contentPart>
          </mc:Choice>
          <mc:Fallback xmlns="">
            <p:pic>
              <p:nvPicPr>
                <p:cNvPr id="62475" name="墨迹 62474">
                  <a:extLst>
                    <a:ext uri="{FF2B5EF4-FFF2-40B4-BE49-F238E27FC236}">
                      <a16:creationId xmlns:a16="http://schemas.microsoft.com/office/drawing/2014/main" id="{07F4545D-EE82-4560-872A-B9E12CF8DD01}"/>
                    </a:ext>
                  </a:extLst>
                </p:cNvPr>
                <p:cNvPicPr/>
                <p:nvPr/>
              </p:nvPicPr>
              <p:blipFill>
                <a:blip r:embed="rId122"/>
                <a:stretch>
                  <a:fillRect/>
                </a:stretch>
              </p:blipFill>
              <p:spPr>
                <a:xfrm>
                  <a:off x="3477150" y="5323650"/>
                  <a:ext cx="97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2476" name="墨迹 62475">
                  <a:extLst>
                    <a:ext uri="{FF2B5EF4-FFF2-40B4-BE49-F238E27FC236}">
                      <a16:creationId xmlns:a16="http://schemas.microsoft.com/office/drawing/2014/main" id="{C0A04EBF-3CBB-4FCD-8EEF-976B21F077BE}"/>
                    </a:ext>
                  </a:extLst>
                </p14:cNvPr>
                <p14:cNvContentPartPr/>
                <p14:nvPr/>
              </p14:nvContentPartPr>
              <p14:xfrm>
                <a:off x="3435750" y="5336610"/>
                <a:ext cx="71280" cy="39240"/>
              </p14:xfrm>
            </p:contentPart>
          </mc:Choice>
          <mc:Fallback xmlns="">
            <p:pic>
              <p:nvPicPr>
                <p:cNvPr id="62476" name="墨迹 62475">
                  <a:extLst>
                    <a:ext uri="{FF2B5EF4-FFF2-40B4-BE49-F238E27FC236}">
                      <a16:creationId xmlns:a16="http://schemas.microsoft.com/office/drawing/2014/main" id="{C0A04EBF-3CBB-4FCD-8EEF-976B21F077BE}"/>
                    </a:ext>
                  </a:extLst>
                </p:cNvPr>
                <p:cNvPicPr/>
                <p:nvPr/>
              </p:nvPicPr>
              <p:blipFill>
                <a:blip r:embed="rId124"/>
                <a:stretch>
                  <a:fillRect/>
                </a:stretch>
              </p:blipFill>
              <p:spPr>
                <a:xfrm>
                  <a:off x="3418110" y="5318610"/>
                  <a:ext cx="1069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2477" name="墨迹 62476">
                  <a:extLst>
                    <a:ext uri="{FF2B5EF4-FFF2-40B4-BE49-F238E27FC236}">
                      <a16:creationId xmlns:a16="http://schemas.microsoft.com/office/drawing/2014/main" id="{5C517392-F3F4-4A8B-A1E8-FBB5CABB0F5E}"/>
                    </a:ext>
                  </a:extLst>
                </p14:cNvPr>
                <p14:cNvContentPartPr/>
                <p14:nvPr/>
              </p14:nvContentPartPr>
              <p14:xfrm>
                <a:off x="3663990" y="5341290"/>
                <a:ext cx="67320" cy="70560"/>
              </p14:xfrm>
            </p:contentPart>
          </mc:Choice>
          <mc:Fallback xmlns="">
            <p:pic>
              <p:nvPicPr>
                <p:cNvPr id="62477" name="墨迹 62476">
                  <a:extLst>
                    <a:ext uri="{FF2B5EF4-FFF2-40B4-BE49-F238E27FC236}">
                      <a16:creationId xmlns:a16="http://schemas.microsoft.com/office/drawing/2014/main" id="{5C517392-F3F4-4A8B-A1E8-FBB5CABB0F5E}"/>
                    </a:ext>
                  </a:extLst>
                </p:cNvPr>
                <p:cNvPicPr/>
                <p:nvPr/>
              </p:nvPicPr>
              <p:blipFill>
                <a:blip r:embed="rId126"/>
                <a:stretch>
                  <a:fillRect/>
                </a:stretch>
              </p:blipFill>
              <p:spPr>
                <a:xfrm>
                  <a:off x="3646350" y="5323650"/>
                  <a:ext cx="102960" cy="106200"/>
                </a:xfrm>
                <a:prstGeom prst="rect">
                  <a:avLst/>
                </a:prstGeom>
              </p:spPr>
            </p:pic>
          </mc:Fallback>
        </mc:AlternateContent>
      </p:grpSp>
      <p:grpSp>
        <p:nvGrpSpPr>
          <p:cNvPr id="62491" name="组合 62490">
            <a:extLst>
              <a:ext uri="{FF2B5EF4-FFF2-40B4-BE49-F238E27FC236}">
                <a16:creationId xmlns:a16="http://schemas.microsoft.com/office/drawing/2014/main" id="{5577FF03-0373-405F-A8D0-0547FEF9849D}"/>
              </a:ext>
            </a:extLst>
          </p:cNvPr>
          <p:cNvGrpSpPr/>
          <p:nvPr/>
        </p:nvGrpSpPr>
        <p:grpSpPr>
          <a:xfrm>
            <a:off x="5654430" y="3605370"/>
            <a:ext cx="1765440" cy="571320"/>
            <a:chOff x="5654430" y="3605370"/>
            <a:chExt cx="1765440" cy="571320"/>
          </a:xfrm>
        </p:grpSpPr>
        <mc:AlternateContent xmlns:mc="http://schemas.openxmlformats.org/markup-compatibility/2006" xmlns:p14="http://schemas.microsoft.com/office/powerpoint/2010/main">
          <mc:Choice Requires="p14">
            <p:contentPart p14:bwMode="auto" r:id="rId127">
              <p14:nvContentPartPr>
                <p14:cNvPr id="62479" name="墨迹 62478">
                  <a:extLst>
                    <a:ext uri="{FF2B5EF4-FFF2-40B4-BE49-F238E27FC236}">
                      <a16:creationId xmlns:a16="http://schemas.microsoft.com/office/drawing/2014/main" id="{8C115FAE-41EC-43AB-A74A-07F1B9E5B0FF}"/>
                    </a:ext>
                  </a:extLst>
                </p14:cNvPr>
                <p14:cNvContentPartPr/>
                <p14:nvPr/>
              </p14:nvContentPartPr>
              <p14:xfrm>
                <a:off x="5654430" y="3605370"/>
                <a:ext cx="1183680" cy="70200"/>
              </p14:xfrm>
            </p:contentPart>
          </mc:Choice>
          <mc:Fallback xmlns="">
            <p:pic>
              <p:nvPicPr>
                <p:cNvPr id="62479" name="墨迹 62478">
                  <a:extLst>
                    <a:ext uri="{FF2B5EF4-FFF2-40B4-BE49-F238E27FC236}">
                      <a16:creationId xmlns:a16="http://schemas.microsoft.com/office/drawing/2014/main" id="{8C115FAE-41EC-43AB-A74A-07F1B9E5B0FF}"/>
                    </a:ext>
                  </a:extLst>
                </p:cNvPr>
                <p:cNvPicPr/>
                <p:nvPr/>
              </p:nvPicPr>
              <p:blipFill>
                <a:blip r:embed="rId128"/>
                <a:stretch>
                  <a:fillRect/>
                </a:stretch>
              </p:blipFill>
              <p:spPr>
                <a:xfrm>
                  <a:off x="5636430" y="3587370"/>
                  <a:ext cx="12193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2480" name="墨迹 62479">
                  <a:extLst>
                    <a:ext uri="{FF2B5EF4-FFF2-40B4-BE49-F238E27FC236}">
                      <a16:creationId xmlns:a16="http://schemas.microsoft.com/office/drawing/2014/main" id="{75BB803F-6615-4EAC-B2CC-73C1A0683C2E}"/>
                    </a:ext>
                  </a:extLst>
                </p14:cNvPr>
                <p14:cNvContentPartPr/>
                <p14:nvPr/>
              </p14:nvContentPartPr>
              <p14:xfrm>
                <a:off x="6596550" y="3646770"/>
                <a:ext cx="129600" cy="217800"/>
              </p14:xfrm>
            </p:contentPart>
          </mc:Choice>
          <mc:Fallback xmlns="">
            <p:pic>
              <p:nvPicPr>
                <p:cNvPr id="62480" name="墨迹 62479">
                  <a:extLst>
                    <a:ext uri="{FF2B5EF4-FFF2-40B4-BE49-F238E27FC236}">
                      <a16:creationId xmlns:a16="http://schemas.microsoft.com/office/drawing/2014/main" id="{75BB803F-6615-4EAC-B2CC-73C1A0683C2E}"/>
                    </a:ext>
                  </a:extLst>
                </p:cNvPr>
                <p:cNvPicPr/>
                <p:nvPr/>
              </p:nvPicPr>
              <p:blipFill>
                <a:blip r:embed="rId130"/>
                <a:stretch>
                  <a:fillRect/>
                </a:stretch>
              </p:blipFill>
              <p:spPr>
                <a:xfrm>
                  <a:off x="6578550" y="3629130"/>
                  <a:ext cx="1652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2481" name="墨迹 62480">
                  <a:extLst>
                    <a:ext uri="{FF2B5EF4-FFF2-40B4-BE49-F238E27FC236}">
                      <a16:creationId xmlns:a16="http://schemas.microsoft.com/office/drawing/2014/main" id="{41A4D337-3195-4726-A1E5-B44CCD49DC89}"/>
                    </a:ext>
                  </a:extLst>
                </p14:cNvPr>
                <p14:cNvContentPartPr/>
                <p14:nvPr/>
              </p14:nvContentPartPr>
              <p14:xfrm>
                <a:off x="6627870" y="3760170"/>
                <a:ext cx="141480" cy="184320"/>
              </p14:xfrm>
            </p:contentPart>
          </mc:Choice>
          <mc:Fallback xmlns="">
            <p:pic>
              <p:nvPicPr>
                <p:cNvPr id="62481" name="墨迹 62480">
                  <a:extLst>
                    <a:ext uri="{FF2B5EF4-FFF2-40B4-BE49-F238E27FC236}">
                      <a16:creationId xmlns:a16="http://schemas.microsoft.com/office/drawing/2014/main" id="{41A4D337-3195-4726-A1E5-B44CCD49DC89}"/>
                    </a:ext>
                  </a:extLst>
                </p:cNvPr>
                <p:cNvPicPr/>
                <p:nvPr/>
              </p:nvPicPr>
              <p:blipFill>
                <a:blip r:embed="rId132"/>
                <a:stretch>
                  <a:fillRect/>
                </a:stretch>
              </p:blipFill>
              <p:spPr>
                <a:xfrm>
                  <a:off x="6610230" y="3742170"/>
                  <a:ext cx="1771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2482" name="墨迹 62481">
                  <a:extLst>
                    <a:ext uri="{FF2B5EF4-FFF2-40B4-BE49-F238E27FC236}">
                      <a16:creationId xmlns:a16="http://schemas.microsoft.com/office/drawing/2014/main" id="{233AC2AA-D21A-43BB-9CE2-71C9468C102A}"/>
                    </a:ext>
                  </a:extLst>
                </p14:cNvPr>
                <p14:cNvContentPartPr/>
                <p14:nvPr/>
              </p14:nvContentPartPr>
              <p14:xfrm>
                <a:off x="6926670" y="3812370"/>
                <a:ext cx="155880" cy="17640"/>
              </p14:xfrm>
            </p:contentPart>
          </mc:Choice>
          <mc:Fallback xmlns="">
            <p:pic>
              <p:nvPicPr>
                <p:cNvPr id="62482" name="墨迹 62481">
                  <a:extLst>
                    <a:ext uri="{FF2B5EF4-FFF2-40B4-BE49-F238E27FC236}">
                      <a16:creationId xmlns:a16="http://schemas.microsoft.com/office/drawing/2014/main" id="{233AC2AA-D21A-43BB-9CE2-71C9468C102A}"/>
                    </a:ext>
                  </a:extLst>
                </p:cNvPr>
                <p:cNvPicPr/>
                <p:nvPr/>
              </p:nvPicPr>
              <p:blipFill>
                <a:blip r:embed="rId134"/>
                <a:stretch>
                  <a:fillRect/>
                </a:stretch>
              </p:blipFill>
              <p:spPr>
                <a:xfrm>
                  <a:off x="6908670" y="3794730"/>
                  <a:ext cx="1915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2483" name="墨迹 62482">
                  <a:extLst>
                    <a:ext uri="{FF2B5EF4-FFF2-40B4-BE49-F238E27FC236}">
                      <a16:creationId xmlns:a16="http://schemas.microsoft.com/office/drawing/2014/main" id="{0AA8B57E-F00D-4F48-94D6-798C7D796E8D}"/>
                    </a:ext>
                  </a:extLst>
                </p14:cNvPr>
                <p14:cNvContentPartPr/>
                <p14:nvPr/>
              </p14:nvContentPartPr>
              <p14:xfrm>
                <a:off x="6781950" y="3830010"/>
                <a:ext cx="275760" cy="312120"/>
              </p14:xfrm>
            </p:contentPart>
          </mc:Choice>
          <mc:Fallback xmlns="">
            <p:pic>
              <p:nvPicPr>
                <p:cNvPr id="62483" name="墨迹 62482">
                  <a:extLst>
                    <a:ext uri="{FF2B5EF4-FFF2-40B4-BE49-F238E27FC236}">
                      <a16:creationId xmlns:a16="http://schemas.microsoft.com/office/drawing/2014/main" id="{0AA8B57E-F00D-4F48-94D6-798C7D796E8D}"/>
                    </a:ext>
                  </a:extLst>
                </p:cNvPr>
                <p:cNvPicPr/>
                <p:nvPr/>
              </p:nvPicPr>
              <p:blipFill>
                <a:blip r:embed="rId136"/>
                <a:stretch>
                  <a:fillRect/>
                </a:stretch>
              </p:blipFill>
              <p:spPr>
                <a:xfrm>
                  <a:off x="6763950" y="3812370"/>
                  <a:ext cx="3114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62484" name="墨迹 62483">
                  <a:extLst>
                    <a:ext uri="{FF2B5EF4-FFF2-40B4-BE49-F238E27FC236}">
                      <a16:creationId xmlns:a16="http://schemas.microsoft.com/office/drawing/2014/main" id="{4CC54E77-D807-49A5-881E-447E6EA48E20}"/>
                    </a:ext>
                  </a:extLst>
                </p14:cNvPr>
                <p14:cNvContentPartPr/>
                <p14:nvPr/>
              </p14:nvContentPartPr>
              <p14:xfrm>
                <a:off x="6940710" y="3977250"/>
                <a:ext cx="177840" cy="131760"/>
              </p14:xfrm>
            </p:contentPart>
          </mc:Choice>
          <mc:Fallback xmlns="">
            <p:pic>
              <p:nvPicPr>
                <p:cNvPr id="62484" name="墨迹 62483">
                  <a:extLst>
                    <a:ext uri="{FF2B5EF4-FFF2-40B4-BE49-F238E27FC236}">
                      <a16:creationId xmlns:a16="http://schemas.microsoft.com/office/drawing/2014/main" id="{4CC54E77-D807-49A5-881E-447E6EA48E20}"/>
                    </a:ext>
                  </a:extLst>
                </p:cNvPr>
                <p:cNvPicPr/>
                <p:nvPr/>
              </p:nvPicPr>
              <p:blipFill>
                <a:blip r:embed="rId138"/>
                <a:stretch>
                  <a:fillRect/>
                </a:stretch>
              </p:blipFill>
              <p:spPr>
                <a:xfrm>
                  <a:off x="6923070" y="3959610"/>
                  <a:ext cx="2134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62485" name="墨迹 62484">
                  <a:extLst>
                    <a:ext uri="{FF2B5EF4-FFF2-40B4-BE49-F238E27FC236}">
                      <a16:creationId xmlns:a16="http://schemas.microsoft.com/office/drawing/2014/main" id="{CF4D09F6-9A04-4401-82A2-94F85F42AE14}"/>
                    </a:ext>
                  </a:extLst>
                </p14:cNvPr>
                <p14:cNvContentPartPr/>
                <p14:nvPr/>
              </p14:nvContentPartPr>
              <p14:xfrm>
                <a:off x="7149870" y="3777090"/>
                <a:ext cx="118440" cy="43560"/>
              </p14:xfrm>
            </p:contentPart>
          </mc:Choice>
          <mc:Fallback xmlns="">
            <p:pic>
              <p:nvPicPr>
                <p:cNvPr id="62485" name="墨迹 62484">
                  <a:extLst>
                    <a:ext uri="{FF2B5EF4-FFF2-40B4-BE49-F238E27FC236}">
                      <a16:creationId xmlns:a16="http://schemas.microsoft.com/office/drawing/2014/main" id="{CF4D09F6-9A04-4401-82A2-94F85F42AE14}"/>
                    </a:ext>
                  </a:extLst>
                </p:cNvPr>
                <p:cNvPicPr/>
                <p:nvPr/>
              </p:nvPicPr>
              <p:blipFill>
                <a:blip r:embed="rId140"/>
                <a:stretch>
                  <a:fillRect/>
                </a:stretch>
              </p:blipFill>
              <p:spPr>
                <a:xfrm>
                  <a:off x="7132230" y="3759090"/>
                  <a:ext cx="1540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62486" name="墨迹 62485">
                  <a:extLst>
                    <a:ext uri="{FF2B5EF4-FFF2-40B4-BE49-F238E27FC236}">
                      <a16:creationId xmlns:a16="http://schemas.microsoft.com/office/drawing/2014/main" id="{5D551F39-496B-4EA9-B345-4A57065C29D8}"/>
                    </a:ext>
                  </a:extLst>
                </p14:cNvPr>
                <p14:cNvContentPartPr/>
                <p14:nvPr/>
              </p14:nvContentPartPr>
              <p14:xfrm>
                <a:off x="7138710" y="3856290"/>
                <a:ext cx="52920" cy="300600"/>
              </p14:xfrm>
            </p:contentPart>
          </mc:Choice>
          <mc:Fallback xmlns="">
            <p:pic>
              <p:nvPicPr>
                <p:cNvPr id="62486" name="墨迹 62485">
                  <a:extLst>
                    <a:ext uri="{FF2B5EF4-FFF2-40B4-BE49-F238E27FC236}">
                      <a16:creationId xmlns:a16="http://schemas.microsoft.com/office/drawing/2014/main" id="{5D551F39-496B-4EA9-B345-4A57065C29D8}"/>
                    </a:ext>
                  </a:extLst>
                </p:cNvPr>
                <p:cNvPicPr/>
                <p:nvPr/>
              </p:nvPicPr>
              <p:blipFill>
                <a:blip r:embed="rId142"/>
                <a:stretch>
                  <a:fillRect/>
                </a:stretch>
              </p:blipFill>
              <p:spPr>
                <a:xfrm>
                  <a:off x="7121070" y="3838290"/>
                  <a:ext cx="8856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62487" name="墨迹 62486">
                  <a:extLst>
                    <a:ext uri="{FF2B5EF4-FFF2-40B4-BE49-F238E27FC236}">
                      <a16:creationId xmlns:a16="http://schemas.microsoft.com/office/drawing/2014/main" id="{2221A4D6-2971-46B0-AE76-0B171306A6A9}"/>
                    </a:ext>
                  </a:extLst>
                </p14:cNvPr>
                <p14:cNvContentPartPr/>
                <p14:nvPr/>
              </p14:nvContentPartPr>
              <p14:xfrm>
                <a:off x="7174350" y="3901290"/>
                <a:ext cx="108720" cy="30960"/>
              </p14:xfrm>
            </p:contentPart>
          </mc:Choice>
          <mc:Fallback xmlns="">
            <p:pic>
              <p:nvPicPr>
                <p:cNvPr id="62487" name="墨迹 62486">
                  <a:extLst>
                    <a:ext uri="{FF2B5EF4-FFF2-40B4-BE49-F238E27FC236}">
                      <a16:creationId xmlns:a16="http://schemas.microsoft.com/office/drawing/2014/main" id="{2221A4D6-2971-46B0-AE76-0B171306A6A9}"/>
                    </a:ext>
                  </a:extLst>
                </p:cNvPr>
                <p:cNvPicPr/>
                <p:nvPr/>
              </p:nvPicPr>
              <p:blipFill>
                <a:blip r:embed="rId144"/>
                <a:stretch>
                  <a:fillRect/>
                </a:stretch>
              </p:blipFill>
              <p:spPr>
                <a:xfrm>
                  <a:off x="7156350" y="3883290"/>
                  <a:ext cx="14436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62488" name="墨迹 62487">
                  <a:extLst>
                    <a:ext uri="{FF2B5EF4-FFF2-40B4-BE49-F238E27FC236}">
                      <a16:creationId xmlns:a16="http://schemas.microsoft.com/office/drawing/2014/main" id="{E76EE0D0-72F9-4238-AAEA-6A1FF80B4936}"/>
                    </a:ext>
                  </a:extLst>
                </p14:cNvPr>
                <p14:cNvContentPartPr/>
                <p14:nvPr/>
              </p14:nvContentPartPr>
              <p14:xfrm>
                <a:off x="7172550" y="3728850"/>
                <a:ext cx="218520" cy="447840"/>
              </p14:xfrm>
            </p:contentPart>
          </mc:Choice>
          <mc:Fallback xmlns="">
            <p:pic>
              <p:nvPicPr>
                <p:cNvPr id="62488" name="墨迹 62487">
                  <a:extLst>
                    <a:ext uri="{FF2B5EF4-FFF2-40B4-BE49-F238E27FC236}">
                      <a16:creationId xmlns:a16="http://schemas.microsoft.com/office/drawing/2014/main" id="{E76EE0D0-72F9-4238-AAEA-6A1FF80B4936}"/>
                    </a:ext>
                  </a:extLst>
                </p:cNvPr>
                <p:cNvPicPr/>
                <p:nvPr/>
              </p:nvPicPr>
              <p:blipFill>
                <a:blip r:embed="rId146"/>
                <a:stretch>
                  <a:fillRect/>
                </a:stretch>
              </p:blipFill>
              <p:spPr>
                <a:xfrm>
                  <a:off x="7154910" y="3711210"/>
                  <a:ext cx="25416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62489" name="墨迹 62488">
                  <a:extLst>
                    <a:ext uri="{FF2B5EF4-FFF2-40B4-BE49-F238E27FC236}">
                      <a16:creationId xmlns:a16="http://schemas.microsoft.com/office/drawing/2014/main" id="{79A33D11-8957-4104-8B3F-1DC373EA68DF}"/>
                    </a:ext>
                  </a:extLst>
                </p14:cNvPr>
                <p14:cNvContentPartPr/>
                <p14:nvPr/>
              </p14:nvContentPartPr>
              <p14:xfrm>
                <a:off x="7240590" y="3909930"/>
                <a:ext cx="145800" cy="252720"/>
              </p14:xfrm>
            </p:contentPart>
          </mc:Choice>
          <mc:Fallback xmlns="">
            <p:pic>
              <p:nvPicPr>
                <p:cNvPr id="62489" name="墨迹 62488">
                  <a:extLst>
                    <a:ext uri="{FF2B5EF4-FFF2-40B4-BE49-F238E27FC236}">
                      <a16:creationId xmlns:a16="http://schemas.microsoft.com/office/drawing/2014/main" id="{79A33D11-8957-4104-8B3F-1DC373EA68DF}"/>
                    </a:ext>
                  </a:extLst>
                </p:cNvPr>
                <p:cNvPicPr/>
                <p:nvPr/>
              </p:nvPicPr>
              <p:blipFill>
                <a:blip r:embed="rId148"/>
                <a:stretch>
                  <a:fillRect/>
                </a:stretch>
              </p:blipFill>
              <p:spPr>
                <a:xfrm>
                  <a:off x="7222590" y="3892290"/>
                  <a:ext cx="18144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62490" name="墨迹 62489">
                  <a:extLst>
                    <a:ext uri="{FF2B5EF4-FFF2-40B4-BE49-F238E27FC236}">
                      <a16:creationId xmlns:a16="http://schemas.microsoft.com/office/drawing/2014/main" id="{74753375-DA46-4EDD-907F-83D7709B5E23}"/>
                    </a:ext>
                  </a:extLst>
                </p14:cNvPr>
                <p14:cNvContentPartPr/>
                <p14:nvPr/>
              </p14:nvContentPartPr>
              <p14:xfrm>
                <a:off x="7392870" y="3653250"/>
                <a:ext cx="27000" cy="87840"/>
              </p14:xfrm>
            </p:contentPart>
          </mc:Choice>
          <mc:Fallback xmlns="">
            <p:pic>
              <p:nvPicPr>
                <p:cNvPr id="62490" name="墨迹 62489">
                  <a:extLst>
                    <a:ext uri="{FF2B5EF4-FFF2-40B4-BE49-F238E27FC236}">
                      <a16:creationId xmlns:a16="http://schemas.microsoft.com/office/drawing/2014/main" id="{74753375-DA46-4EDD-907F-83D7709B5E23}"/>
                    </a:ext>
                  </a:extLst>
                </p:cNvPr>
                <p:cNvPicPr/>
                <p:nvPr/>
              </p:nvPicPr>
              <p:blipFill>
                <a:blip r:embed="rId150"/>
                <a:stretch>
                  <a:fillRect/>
                </a:stretch>
              </p:blipFill>
              <p:spPr>
                <a:xfrm>
                  <a:off x="7375230" y="3635610"/>
                  <a:ext cx="62640" cy="123480"/>
                </a:xfrm>
                <a:prstGeom prst="rect">
                  <a:avLst/>
                </a:prstGeom>
              </p:spPr>
            </p:pic>
          </mc:Fallback>
        </mc:AlternateContent>
      </p:grpSp>
      <p:grpSp>
        <p:nvGrpSpPr>
          <p:cNvPr id="62514" name="组合 62513">
            <a:extLst>
              <a:ext uri="{FF2B5EF4-FFF2-40B4-BE49-F238E27FC236}">
                <a16:creationId xmlns:a16="http://schemas.microsoft.com/office/drawing/2014/main" id="{6674DA0C-8959-4CC5-82F8-A56D54BD7183}"/>
              </a:ext>
            </a:extLst>
          </p:cNvPr>
          <p:cNvGrpSpPr/>
          <p:nvPr/>
        </p:nvGrpSpPr>
        <p:grpSpPr>
          <a:xfrm>
            <a:off x="3598470" y="1524210"/>
            <a:ext cx="1509120" cy="549720"/>
            <a:chOff x="3598470" y="1524210"/>
            <a:chExt cx="1509120" cy="549720"/>
          </a:xfrm>
        </p:grpSpPr>
        <mc:AlternateContent xmlns:mc="http://schemas.openxmlformats.org/markup-compatibility/2006" xmlns:p14="http://schemas.microsoft.com/office/powerpoint/2010/main">
          <mc:Choice Requires="p14">
            <p:contentPart p14:bwMode="auto" r:id="rId151">
              <p14:nvContentPartPr>
                <p14:cNvPr id="62492" name="墨迹 62491">
                  <a:extLst>
                    <a:ext uri="{FF2B5EF4-FFF2-40B4-BE49-F238E27FC236}">
                      <a16:creationId xmlns:a16="http://schemas.microsoft.com/office/drawing/2014/main" id="{40354FE0-6BFD-43A8-973A-CB226CEDE513}"/>
                    </a:ext>
                  </a:extLst>
                </p14:cNvPr>
                <p14:cNvContentPartPr/>
                <p14:nvPr/>
              </p14:nvContentPartPr>
              <p14:xfrm>
                <a:off x="3641670" y="1524210"/>
                <a:ext cx="157680" cy="156600"/>
              </p14:xfrm>
            </p:contentPart>
          </mc:Choice>
          <mc:Fallback xmlns="">
            <p:pic>
              <p:nvPicPr>
                <p:cNvPr id="62492" name="墨迹 62491">
                  <a:extLst>
                    <a:ext uri="{FF2B5EF4-FFF2-40B4-BE49-F238E27FC236}">
                      <a16:creationId xmlns:a16="http://schemas.microsoft.com/office/drawing/2014/main" id="{40354FE0-6BFD-43A8-973A-CB226CEDE513}"/>
                    </a:ext>
                  </a:extLst>
                </p:cNvPr>
                <p:cNvPicPr/>
                <p:nvPr/>
              </p:nvPicPr>
              <p:blipFill>
                <a:blip r:embed="rId152"/>
                <a:stretch>
                  <a:fillRect/>
                </a:stretch>
              </p:blipFill>
              <p:spPr>
                <a:xfrm>
                  <a:off x="3623670" y="1506570"/>
                  <a:ext cx="1933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62493" name="墨迹 62492">
                  <a:extLst>
                    <a:ext uri="{FF2B5EF4-FFF2-40B4-BE49-F238E27FC236}">
                      <a16:creationId xmlns:a16="http://schemas.microsoft.com/office/drawing/2014/main" id="{AC7A4EAD-31B3-4482-B612-753F68E41081}"/>
                    </a:ext>
                  </a:extLst>
                </p14:cNvPr>
                <p14:cNvContentPartPr/>
                <p14:nvPr/>
              </p14:nvContentPartPr>
              <p14:xfrm>
                <a:off x="3649950" y="1551210"/>
                <a:ext cx="167760" cy="113400"/>
              </p14:xfrm>
            </p:contentPart>
          </mc:Choice>
          <mc:Fallback xmlns="">
            <p:pic>
              <p:nvPicPr>
                <p:cNvPr id="62493" name="墨迹 62492">
                  <a:extLst>
                    <a:ext uri="{FF2B5EF4-FFF2-40B4-BE49-F238E27FC236}">
                      <a16:creationId xmlns:a16="http://schemas.microsoft.com/office/drawing/2014/main" id="{AC7A4EAD-31B3-4482-B612-753F68E41081}"/>
                    </a:ext>
                  </a:extLst>
                </p:cNvPr>
                <p:cNvPicPr/>
                <p:nvPr/>
              </p:nvPicPr>
              <p:blipFill>
                <a:blip r:embed="rId154"/>
                <a:stretch>
                  <a:fillRect/>
                </a:stretch>
              </p:blipFill>
              <p:spPr>
                <a:xfrm>
                  <a:off x="3631950" y="1533210"/>
                  <a:ext cx="2034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62494" name="墨迹 62493">
                  <a:extLst>
                    <a:ext uri="{FF2B5EF4-FFF2-40B4-BE49-F238E27FC236}">
                      <a16:creationId xmlns:a16="http://schemas.microsoft.com/office/drawing/2014/main" id="{2EBB04CF-F991-40F0-B50E-CDC8FDC3B039}"/>
                    </a:ext>
                  </a:extLst>
                </p14:cNvPr>
                <p14:cNvContentPartPr/>
                <p14:nvPr/>
              </p14:nvContentPartPr>
              <p14:xfrm>
                <a:off x="3598470" y="1761090"/>
                <a:ext cx="279720" cy="43200"/>
              </p14:xfrm>
            </p:contentPart>
          </mc:Choice>
          <mc:Fallback xmlns="">
            <p:pic>
              <p:nvPicPr>
                <p:cNvPr id="62494" name="墨迹 62493">
                  <a:extLst>
                    <a:ext uri="{FF2B5EF4-FFF2-40B4-BE49-F238E27FC236}">
                      <a16:creationId xmlns:a16="http://schemas.microsoft.com/office/drawing/2014/main" id="{2EBB04CF-F991-40F0-B50E-CDC8FDC3B039}"/>
                    </a:ext>
                  </a:extLst>
                </p:cNvPr>
                <p:cNvPicPr/>
                <p:nvPr/>
              </p:nvPicPr>
              <p:blipFill>
                <a:blip r:embed="rId156"/>
                <a:stretch>
                  <a:fillRect/>
                </a:stretch>
              </p:blipFill>
              <p:spPr>
                <a:xfrm>
                  <a:off x="3580830" y="1743090"/>
                  <a:ext cx="3153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62495" name="墨迹 62494">
                  <a:extLst>
                    <a:ext uri="{FF2B5EF4-FFF2-40B4-BE49-F238E27FC236}">
                      <a16:creationId xmlns:a16="http://schemas.microsoft.com/office/drawing/2014/main" id="{D48C1D48-122A-4A20-88B7-B3EC3B86915A}"/>
                    </a:ext>
                  </a:extLst>
                </p14:cNvPr>
                <p14:cNvContentPartPr/>
                <p14:nvPr/>
              </p14:nvContentPartPr>
              <p14:xfrm>
                <a:off x="3615030" y="1701690"/>
                <a:ext cx="158400" cy="259200"/>
              </p14:xfrm>
            </p:contentPart>
          </mc:Choice>
          <mc:Fallback xmlns="">
            <p:pic>
              <p:nvPicPr>
                <p:cNvPr id="62495" name="墨迹 62494">
                  <a:extLst>
                    <a:ext uri="{FF2B5EF4-FFF2-40B4-BE49-F238E27FC236}">
                      <a16:creationId xmlns:a16="http://schemas.microsoft.com/office/drawing/2014/main" id="{D48C1D48-122A-4A20-88B7-B3EC3B86915A}"/>
                    </a:ext>
                  </a:extLst>
                </p:cNvPr>
                <p:cNvPicPr/>
                <p:nvPr/>
              </p:nvPicPr>
              <p:blipFill>
                <a:blip r:embed="rId158"/>
                <a:stretch>
                  <a:fillRect/>
                </a:stretch>
              </p:blipFill>
              <p:spPr>
                <a:xfrm>
                  <a:off x="3597030" y="1684050"/>
                  <a:ext cx="1940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62496" name="墨迹 62495">
                  <a:extLst>
                    <a:ext uri="{FF2B5EF4-FFF2-40B4-BE49-F238E27FC236}">
                      <a16:creationId xmlns:a16="http://schemas.microsoft.com/office/drawing/2014/main" id="{98E998DE-A578-44CF-8EC9-564784A4403E}"/>
                    </a:ext>
                  </a:extLst>
                </p14:cNvPr>
                <p14:cNvContentPartPr/>
                <p14:nvPr/>
              </p14:nvContentPartPr>
              <p14:xfrm>
                <a:off x="3675510" y="1822290"/>
                <a:ext cx="209520" cy="251640"/>
              </p14:xfrm>
            </p:contentPart>
          </mc:Choice>
          <mc:Fallback xmlns="">
            <p:pic>
              <p:nvPicPr>
                <p:cNvPr id="62496" name="墨迹 62495">
                  <a:extLst>
                    <a:ext uri="{FF2B5EF4-FFF2-40B4-BE49-F238E27FC236}">
                      <a16:creationId xmlns:a16="http://schemas.microsoft.com/office/drawing/2014/main" id="{98E998DE-A578-44CF-8EC9-564784A4403E}"/>
                    </a:ext>
                  </a:extLst>
                </p:cNvPr>
                <p:cNvPicPr/>
                <p:nvPr/>
              </p:nvPicPr>
              <p:blipFill>
                <a:blip r:embed="rId160"/>
                <a:stretch>
                  <a:fillRect/>
                </a:stretch>
              </p:blipFill>
              <p:spPr>
                <a:xfrm>
                  <a:off x="3657510" y="1804290"/>
                  <a:ext cx="24516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62497" name="墨迹 62496">
                  <a:extLst>
                    <a:ext uri="{FF2B5EF4-FFF2-40B4-BE49-F238E27FC236}">
                      <a16:creationId xmlns:a16="http://schemas.microsoft.com/office/drawing/2014/main" id="{5D6C8D54-348F-4CA5-9284-9F2E9B563E8D}"/>
                    </a:ext>
                  </a:extLst>
                </p14:cNvPr>
                <p14:cNvContentPartPr/>
                <p14:nvPr/>
              </p14:nvContentPartPr>
              <p14:xfrm>
                <a:off x="4032270" y="1710690"/>
                <a:ext cx="86760" cy="16920"/>
              </p14:xfrm>
            </p:contentPart>
          </mc:Choice>
          <mc:Fallback xmlns="">
            <p:pic>
              <p:nvPicPr>
                <p:cNvPr id="62497" name="墨迹 62496">
                  <a:extLst>
                    <a:ext uri="{FF2B5EF4-FFF2-40B4-BE49-F238E27FC236}">
                      <a16:creationId xmlns:a16="http://schemas.microsoft.com/office/drawing/2014/main" id="{5D6C8D54-348F-4CA5-9284-9F2E9B563E8D}"/>
                    </a:ext>
                  </a:extLst>
                </p:cNvPr>
                <p:cNvPicPr/>
                <p:nvPr/>
              </p:nvPicPr>
              <p:blipFill>
                <a:blip r:embed="rId162"/>
                <a:stretch>
                  <a:fillRect/>
                </a:stretch>
              </p:blipFill>
              <p:spPr>
                <a:xfrm>
                  <a:off x="4014630" y="1693050"/>
                  <a:ext cx="1224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62498" name="墨迹 62497">
                  <a:extLst>
                    <a:ext uri="{FF2B5EF4-FFF2-40B4-BE49-F238E27FC236}">
                      <a16:creationId xmlns:a16="http://schemas.microsoft.com/office/drawing/2014/main" id="{E42F16FA-A470-4A6E-8798-6158D69EEEC6}"/>
                    </a:ext>
                  </a:extLst>
                </p14:cNvPr>
                <p14:cNvContentPartPr/>
                <p14:nvPr/>
              </p14:nvContentPartPr>
              <p14:xfrm>
                <a:off x="3911670" y="1808250"/>
                <a:ext cx="255960" cy="35640"/>
              </p14:xfrm>
            </p:contentPart>
          </mc:Choice>
          <mc:Fallback xmlns="">
            <p:pic>
              <p:nvPicPr>
                <p:cNvPr id="62498" name="墨迹 62497">
                  <a:extLst>
                    <a:ext uri="{FF2B5EF4-FFF2-40B4-BE49-F238E27FC236}">
                      <a16:creationId xmlns:a16="http://schemas.microsoft.com/office/drawing/2014/main" id="{E42F16FA-A470-4A6E-8798-6158D69EEEC6}"/>
                    </a:ext>
                  </a:extLst>
                </p:cNvPr>
                <p:cNvPicPr/>
                <p:nvPr/>
              </p:nvPicPr>
              <p:blipFill>
                <a:blip r:embed="rId164"/>
                <a:stretch>
                  <a:fillRect/>
                </a:stretch>
              </p:blipFill>
              <p:spPr>
                <a:xfrm>
                  <a:off x="3894030" y="1790610"/>
                  <a:ext cx="2916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62499" name="墨迹 62498">
                  <a:extLst>
                    <a:ext uri="{FF2B5EF4-FFF2-40B4-BE49-F238E27FC236}">
                      <a16:creationId xmlns:a16="http://schemas.microsoft.com/office/drawing/2014/main" id="{D83EE50E-2631-4130-8571-42B05457D298}"/>
                    </a:ext>
                  </a:extLst>
                </p14:cNvPr>
                <p14:cNvContentPartPr/>
                <p14:nvPr/>
              </p14:nvContentPartPr>
              <p14:xfrm>
                <a:off x="4011750" y="1632570"/>
                <a:ext cx="83160" cy="382320"/>
              </p14:xfrm>
            </p:contentPart>
          </mc:Choice>
          <mc:Fallback xmlns="">
            <p:pic>
              <p:nvPicPr>
                <p:cNvPr id="62499" name="墨迹 62498">
                  <a:extLst>
                    <a:ext uri="{FF2B5EF4-FFF2-40B4-BE49-F238E27FC236}">
                      <a16:creationId xmlns:a16="http://schemas.microsoft.com/office/drawing/2014/main" id="{D83EE50E-2631-4130-8571-42B05457D298}"/>
                    </a:ext>
                  </a:extLst>
                </p:cNvPr>
                <p:cNvPicPr/>
                <p:nvPr/>
              </p:nvPicPr>
              <p:blipFill>
                <a:blip r:embed="rId166"/>
                <a:stretch>
                  <a:fillRect/>
                </a:stretch>
              </p:blipFill>
              <p:spPr>
                <a:xfrm>
                  <a:off x="3993750" y="1614930"/>
                  <a:ext cx="11880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62500" name="墨迹 62499">
                  <a:extLst>
                    <a:ext uri="{FF2B5EF4-FFF2-40B4-BE49-F238E27FC236}">
                      <a16:creationId xmlns:a16="http://schemas.microsoft.com/office/drawing/2014/main" id="{30A3C19D-6893-4EEA-ADCC-650088B709FE}"/>
                    </a:ext>
                  </a:extLst>
                </p14:cNvPr>
                <p14:cNvContentPartPr/>
                <p14:nvPr/>
              </p14:nvContentPartPr>
              <p14:xfrm>
                <a:off x="4065390" y="1891770"/>
                <a:ext cx="226800" cy="137520"/>
              </p14:xfrm>
            </p:contentPart>
          </mc:Choice>
          <mc:Fallback xmlns="">
            <p:pic>
              <p:nvPicPr>
                <p:cNvPr id="62500" name="墨迹 62499">
                  <a:extLst>
                    <a:ext uri="{FF2B5EF4-FFF2-40B4-BE49-F238E27FC236}">
                      <a16:creationId xmlns:a16="http://schemas.microsoft.com/office/drawing/2014/main" id="{30A3C19D-6893-4EEA-ADCC-650088B709FE}"/>
                    </a:ext>
                  </a:extLst>
                </p:cNvPr>
                <p:cNvPicPr/>
                <p:nvPr/>
              </p:nvPicPr>
              <p:blipFill>
                <a:blip r:embed="rId168"/>
                <a:stretch>
                  <a:fillRect/>
                </a:stretch>
              </p:blipFill>
              <p:spPr>
                <a:xfrm>
                  <a:off x="4047750" y="1873770"/>
                  <a:ext cx="2624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62502" name="墨迹 62501">
                  <a:extLst>
                    <a:ext uri="{FF2B5EF4-FFF2-40B4-BE49-F238E27FC236}">
                      <a16:creationId xmlns:a16="http://schemas.microsoft.com/office/drawing/2014/main" id="{A30FCFDA-33DB-4FC2-921C-11FC94DF8D93}"/>
                    </a:ext>
                  </a:extLst>
                </p14:cNvPr>
                <p14:cNvContentPartPr/>
                <p14:nvPr/>
              </p14:nvContentPartPr>
              <p14:xfrm>
                <a:off x="4395870" y="1604130"/>
                <a:ext cx="7560" cy="77040"/>
              </p14:xfrm>
            </p:contentPart>
          </mc:Choice>
          <mc:Fallback xmlns="">
            <p:pic>
              <p:nvPicPr>
                <p:cNvPr id="62502" name="墨迹 62501">
                  <a:extLst>
                    <a:ext uri="{FF2B5EF4-FFF2-40B4-BE49-F238E27FC236}">
                      <a16:creationId xmlns:a16="http://schemas.microsoft.com/office/drawing/2014/main" id="{A30FCFDA-33DB-4FC2-921C-11FC94DF8D93}"/>
                    </a:ext>
                  </a:extLst>
                </p:cNvPr>
                <p:cNvPicPr/>
                <p:nvPr/>
              </p:nvPicPr>
              <p:blipFill>
                <a:blip r:embed="rId170"/>
                <a:stretch>
                  <a:fillRect/>
                </a:stretch>
              </p:blipFill>
              <p:spPr>
                <a:xfrm>
                  <a:off x="4378230" y="1586490"/>
                  <a:ext cx="432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62503" name="墨迹 62502">
                  <a:extLst>
                    <a:ext uri="{FF2B5EF4-FFF2-40B4-BE49-F238E27FC236}">
                      <a16:creationId xmlns:a16="http://schemas.microsoft.com/office/drawing/2014/main" id="{FAA804B6-DE62-4E07-B9D9-6B46F3A9382A}"/>
                    </a:ext>
                  </a:extLst>
                </p14:cNvPr>
                <p14:cNvContentPartPr/>
                <p14:nvPr/>
              </p14:nvContentPartPr>
              <p14:xfrm>
                <a:off x="4291470" y="1769370"/>
                <a:ext cx="241560" cy="235800"/>
              </p14:xfrm>
            </p:contentPart>
          </mc:Choice>
          <mc:Fallback xmlns="">
            <p:pic>
              <p:nvPicPr>
                <p:cNvPr id="62503" name="墨迹 62502">
                  <a:extLst>
                    <a:ext uri="{FF2B5EF4-FFF2-40B4-BE49-F238E27FC236}">
                      <a16:creationId xmlns:a16="http://schemas.microsoft.com/office/drawing/2014/main" id="{FAA804B6-DE62-4E07-B9D9-6B46F3A9382A}"/>
                    </a:ext>
                  </a:extLst>
                </p:cNvPr>
                <p:cNvPicPr/>
                <p:nvPr/>
              </p:nvPicPr>
              <p:blipFill>
                <a:blip r:embed="rId172"/>
                <a:stretch>
                  <a:fillRect/>
                </a:stretch>
              </p:blipFill>
              <p:spPr>
                <a:xfrm>
                  <a:off x="4273470" y="1751730"/>
                  <a:ext cx="2772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62504" name="墨迹 62503">
                  <a:extLst>
                    <a:ext uri="{FF2B5EF4-FFF2-40B4-BE49-F238E27FC236}">
                      <a16:creationId xmlns:a16="http://schemas.microsoft.com/office/drawing/2014/main" id="{08A1C933-C655-45E2-B026-42444AC99F66}"/>
                    </a:ext>
                  </a:extLst>
                </p14:cNvPr>
                <p14:cNvContentPartPr/>
                <p14:nvPr/>
              </p14:nvContentPartPr>
              <p14:xfrm>
                <a:off x="4493430" y="1688370"/>
                <a:ext cx="122760" cy="64800"/>
              </p14:xfrm>
            </p:contentPart>
          </mc:Choice>
          <mc:Fallback xmlns="">
            <p:pic>
              <p:nvPicPr>
                <p:cNvPr id="62504" name="墨迹 62503">
                  <a:extLst>
                    <a:ext uri="{FF2B5EF4-FFF2-40B4-BE49-F238E27FC236}">
                      <a16:creationId xmlns:a16="http://schemas.microsoft.com/office/drawing/2014/main" id="{08A1C933-C655-45E2-B026-42444AC99F66}"/>
                    </a:ext>
                  </a:extLst>
                </p:cNvPr>
                <p:cNvPicPr/>
                <p:nvPr/>
              </p:nvPicPr>
              <p:blipFill>
                <a:blip r:embed="rId174"/>
                <a:stretch>
                  <a:fillRect/>
                </a:stretch>
              </p:blipFill>
              <p:spPr>
                <a:xfrm>
                  <a:off x="4475790" y="1670370"/>
                  <a:ext cx="1584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2505" name="墨迹 62504">
                  <a:extLst>
                    <a:ext uri="{FF2B5EF4-FFF2-40B4-BE49-F238E27FC236}">
                      <a16:creationId xmlns:a16="http://schemas.microsoft.com/office/drawing/2014/main" id="{3D7C7A82-4B5B-4780-829E-A29F7B2B9C54}"/>
                    </a:ext>
                  </a:extLst>
                </p14:cNvPr>
                <p14:cNvContentPartPr/>
                <p14:nvPr/>
              </p14:nvContentPartPr>
              <p14:xfrm>
                <a:off x="4436910" y="1835610"/>
                <a:ext cx="155880" cy="154080"/>
              </p14:xfrm>
            </p:contentPart>
          </mc:Choice>
          <mc:Fallback xmlns="">
            <p:pic>
              <p:nvPicPr>
                <p:cNvPr id="62505" name="墨迹 62504">
                  <a:extLst>
                    <a:ext uri="{FF2B5EF4-FFF2-40B4-BE49-F238E27FC236}">
                      <a16:creationId xmlns:a16="http://schemas.microsoft.com/office/drawing/2014/main" id="{3D7C7A82-4B5B-4780-829E-A29F7B2B9C54}"/>
                    </a:ext>
                  </a:extLst>
                </p:cNvPr>
                <p:cNvPicPr/>
                <p:nvPr/>
              </p:nvPicPr>
              <p:blipFill>
                <a:blip r:embed="rId176"/>
                <a:stretch>
                  <a:fillRect/>
                </a:stretch>
              </p:blipFill>
              <p:spPr>
                <a:xfrm>
                  <a:off x="4418910" y="1817610"/>
                  <a:ext cx="191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62506" name="墨迹 62505">
                  <a:extLst>
                    <a:ext uri="{FF2B5EF4-FFF2-40B4-BE49-F238E27FC236}">
                      <a16:creationId xmlns:a16="http://schemas.microsoft.com/office/drawing/2014/main" id="{982CF546-773B-4FED-A256-72D5F1B549CE}"/>
                    </a:ext>
                  </a:extLst>
                </p14:cNvPr>
                <p14:cNvContentPartPr/>
                <p14:nvPr/>
              </p14:nvContentPartPr>
              <p14:xfrm>
                <a:off x="4580190" y="1622130"/>
                <a:ext cx="83520" cy="391680"/>
              </p14:xfrm>
            </p:contentPart>
          </mc:Choice>
          <mc:Fallback xmlns="">
            <p:pic>
              <p:nvPicPr>
                <p:cNvPr id="62506" name="墨迹 62505">
                  <a:extLst>
                    <a:ext uri="{FF2B5EF4-FFF2-40B4-BE49-F238E27FC236}">
                      <a16:creationId xmlns:a16="http://schemas.microsoft.com/office/drawing/2014/main" id="{982CF546-773B-4FED-A256-72D5F1B549CE}"/>
                    </a:ext>
                  </a:extLst>
                </p:cNvPr>
                <p:cNvPicPr/>
                <p:nvPr/>
              </p:nvPicPr>
              <p:blipFill>
                <a:blip r:embed="rId178"/>
                <a:stretch>
                  <a:fillRect/>
                </a:stretch>
              </p:blipFill>
              <p:spPr>
                <a:xfrm>
                  <a:off x="4562190" y="1604490"/>
                  <a:ext cx="11916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62507" name="墨迹 62506">
                  <a:extLst>
                    <a:ext uri="{FF2B5EF4-FFF2-40B4-BE49-F238E27FC236}">
                      <a16:creationId xmlns:a16="http://schemas.microsoft.com/office/drawing/2014/main" id="{1D9304D2-FD2D-4659-9DCF-5688E9D1C8F4}"/>
                    </a:ext>
                  </a:extLst>
                </p14:cNvPr>
                <p14:cNvContentPartPr/>
                <p14:nvPr/>
              </p14:nvContentPartPr>
              <p14:xfrm>
                <a:off x="4639590" y="1543290"/>
                <a:ext cx="231480" cy="86040"/>
              </p14:xfrm>
            </p:contentPart>
          </mc:Choice>
          <mc:Fallback xmlns="">
            <p:pic>
              <p:nvPicPr>
                <p:cNvPr id="62507" name="墨迹 62506">
                  <a:extLst>
                    <a:ext uri="{FF2B5EF4-FFF2-40B4-BE49-F238E27FC236}">
                      <a16:creationId xmlns:a16="http://schemas.microsoft.com/office/drawing/2014/main" id="{1D9304D2-FD2D-4659-9DCF-5688E9D1C8F4}"/>
                    </a:ext>
                  </a:extLst>
                </p:cNvPr>
                <p:cNvPicPr/>
                <p:nvPr/>
              </p:nvPicPr>
              <p:blipFill>
                <a:blip r:embed="rId180"/>
                <a:stretch>
                  <a:fillRect/>
                </a:stretch>
              </p:blipFill>
              <p:spPr>
                <a:xfrm>
                  <a:off x="4621950" y="1525650"/>
                  <a:ext cx="2671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62508" name="墨迹 62507">
                  <a:extLst>
                    <a:ext uri="{FF2B5EF4-FFF2-40B4-BE49-F238E27FC236}">
                      <a16:creationId xmlns:a16="http://schemas.microsoft.com/office/drawing/2014/main" id="{E949F1AB-170D-42E3-865B-4D58A67DB28A}"/>
                    </a:ext>
                  </a:extLst>
                </p14:cNvPr>
                <p14:cNvContentPartPr/>
                <p14:nvPr/>
              </p14:nvContentPartPr>
              <p14:xfrm>
                <a:off x="4760910" y="1626090"/>
                <a:ext cx="123480" cy="22320"/>
              </p14:xfrm>
            </p:contentPart>
          </mc:Choice>
          <mc:Fallback xmlns="">
            <p:pic>
              <p:nvPicPr>
                <p:cNvPr id="62508" name="墨迹 62507">
                  <a:extLst>
                    <a:ext uri="{FF2B5EF4-FFF2-40B4-BE49-F238E27FC236}">
                      <a16:creationId xmlns:a16="http://schemas.microsoft.com/office/drawing/2014/main" id="{E949F1AB-170D-42E3-865B-4D58A67DB28A}"/>
                    </a:ext>
                  </a:extLst>
                </p:cNvPr>
                <p:cNvPicPr/>
                <p:nvPr/>
              </p:nvPicPr>
              <p:blipFill>
                <a:blip r:embed="rId182"/>
                <a:stretch>
                  <a:fillRect/>
                </a:stretch>
              </p:blipFill>
              <p:spPr>
                <a:xfrm>
                  <a:off x="4742910" y="1608450"/>
                  <a:ext cx="1591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62509" name="墨迹 62508">
                  <a:extLst>
                    <a:ext uri="{FF2B5EF4-FFF2-40B4-BE49-F238E27FC236}">
                      <a16:creationId xmlns:a16="http://schemas.microsoft.com/office/drawing/2014/main" id="{0F2ED353-7DDF-4155-AAD2-529E424B3D98}"/>
                    </a:ext>
                  </a:extLst>
                </p14:cNvPr>
                <p14:cNvContentPartPr/>
                <p14:nvPr/>
              </p14:nvContentPartPr>
              <p14:xfrm>
                <a:off x="4704030" y="1637250"/>
                <a:ext cx="271800" cy="229320"/>
              </p14:xfrm>
            </p:contentPart>
          </mc:Choice>
          <mc:Fallback xmlns="">
            <p:pic>
              <p:nvPicPr>
                <p:cNvPr id="62509" name="墨迹 62508">
                  <a:extLst>
                    <a:ext uri="{FF2B5EF4-FFF2-40B4-BE49-F238E27FC236}">
                      <a16:creationId xmlns:a16="http://schemas.microsoft.com/office/drawing/2014/main" id="{0F2ED353-7DDF-4155-AAD2-529E424B3D98}"/>
                    </a:ext>
                  </a:extLst>
                </p:cNvPr>
                <p:cNvPicPr/>
                <p:nvPr/>
              </p:nvPicPr>
              <p:blipFill>
                <a:blip r:embed="rId184"/>
                <a:stretch>
                  <a:fillRect/>
                </a:stretch>
              </p:blipFill>
              <p:spPr>
                <a:xfrm>
                  <a:off x="4686390" y="1619610"/>
                  <a:ext cx="3074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62510" name="墨迹 62509">
                  <a:extLst>
                    <a:ext uri="{FF2B5EF4-FFF2-40B4-BE49-F238E27FC236}">
                      <a16:creationId xmlns:a16="http://schemas.microsoft.com/office/drawing/2014/main" id="{5EA4EB19-96CE-48F3-80CA-121FF99DB8F8}"/>
                    </a:ext>
                  </a:extLst>
                </p14:cNvPr>
                <p14:cNvContentPartPr/>
                <p14:nvPr/>
              </p14:nvContentPartPr>
              <p14:xfrm>
                <a:off x="4855590" y="1835970"/>
                <a:ext cx="20520" cy="115560"/>
              </p14:xfrm>
            </p:contentPart>
          </mc:Choice>
          <mc:Fallback xmlns="">
            <p:pic>
              <p:nvPicPr>
                <p:cNvPr id="62510" name="墨迹 62509">
                  <a:extLst>
                    <a:ext uri="{FF2B5EF4-FFF2-40B4-BE49-F238E27FC236}">
                      <a16:creationId xmlns:a16="http://schemas.microsoft.com/office/drawing/2014/main" id="{5EA4EB19-96CE-48F3-80CA-121FF99DB8F8}"/>
                    </a:ext>
                  </a:extLst>
                </p:cNvPr>
                <p:cNvPicPr/>
                <p:nvPr/>
              </p:nvPicPr>
              <p:blipFill>
                <a:blip r:embed="rId186"/>
                <a:stretch>
                  <a:fillRect/>
                </a:stretch>
              </p:blipFill>
              <p:spPr>
                <a:xfrm>
                  <a:off x="4837590" y="1818330"/>
                  <a:ext cx="56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62511" name="墨迹 62510">
                  <a:extLst>
                    <a:ext uri="{FF2B5EF4-FFF2-40B4-BE49-F238E27FC236}">
                      <a16:creationId xmlns:a16="http://schemas.microsoft.com/office/drawing/2014/main" id="{9215F71A-41D8-458F-9BD7-3629AE5511C3}"/>
                    </a:ext>
                  </a:extLst>
                </p14:cNvPr>
                <p14:cNvContentPartPr/>
                <p14:nvPr/>
              </p14:nvContentPartPr>
              <p14:xfrm>
                <a:off x="4921470" y="1843170"/>
                <a:ext cx="18720" cy="194760"/>
              </p14:xfrm>
            </p:contentPart>
          </mc:Choice>
          <mc:Fallback xmlns="">
            <p:pic>
              <p:nvPicPr>
                <p:cNvPr id="62511" name="墨迹 62510">
                  <a:extLst>
                    <a:ext uri="{FF2B5EF4-FFF2-40B4-BE49-F238E27FC236}">
                      <a16:creationId xmlns:a16="http://schemas.microsoft.com/office/drawing/2014/main" id="{9215F71A-41D8-458F-9BD7-3629AE5511C3}"/>
                    </a:ext>
                  </a:extLst>
                </p:cNvPr>
                <p:cNvPicPr/>
                <p:nvPr/>
              </p:nvPicPr>
              <p:blipFill>
                <a:blip r:embed="rId188"/>
                <a:stretch>
                  <a:fillRect/>
                </a:stretch>
              </p:blipFill>
              <p:spPr>
                <a:xfrm>
                  <a:off x="4903830" y="1825530"/>
                  <a:ext cx="543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62512" name="墨迹 62511">
                  <a:extLst>
                    <a:ext uri="{FF2B5EF4-FFF2-40B4-BE49-F238E27FC236}">
                      <a16:creationId xmlns:a16="http://schemas.microsoft.com/office/drawing/2014/main" id="{489DC7D6-55B3-4B98-A6CA-010AACEDC696}"/>
                    </a:ext>
                  </a:extLst>
                </p14:cNvPr>
                <p14:cNvContentPartPr/>
                <p14:nvPr/>
              </p14:nvContentPartPr>
              <p14:xfrm>
                <a:off x="5032350" y="1739130"/>
                <a:ext cx="13320" cy="110880"/>
              </p14:xfrm>
            </p:contentPart>
          </mc:Choice>
          <mc:Fallback xmlns="">
            <p:pic>
              <p:nvPicPr>
                <p:cNvPr id="62512" name="墨迹 62511">
                  <a:extLst>
                    <a:ext uri="{FF2B5EF4-FFF2-40B4-BE49-F238E27FC236}">
                      <a16:creationId xmlns:a16="http://schemas.microsoft.com/office/drawing/2014/main" id="{489DC7D6-55B3-4B98-A6CA-010AACEDC696}"/>
                    </a:ext>
                  </a:extLst>
                </p:cNvPr>
                <p:cNvPicPr/>
                <p:nvPr/>
              </p:nvPicPr>
              <p:blipFill>
                <a:blip r:embed="rId190"/>
                <a:stretch>
                  <a:fillRect/>
                </a:stretch>
              </p:blipFill>
              <p:spPr>
                <a:xfrm>
                  <a:off x="5014350" y="1721130"/>
                  <a:ext cx="489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2513" name="墨迹 62512">
                  <a:extLst>
                    <a:ext uri="{FF2B5EF4-FFF2-40B4-BE49-F238E27FC236}">
                      <a16:creationId xmlns:a16="http://schemas.microsoft.com/office/drawing/2014/main" id="{9D11D9D2-C006-44EE-BCAF-84AE8ED04453}"/>
                    </a:ext>
                  </a:extLst>
                </p14:cNvPr>
                <p14:cNvContentPartPr/>
                <p14:nvPr/>
              </p14:nvContentPartPr>
              <p14:xfrm>
                <a:off x="5007870" y="1568850"/>
                <a:ext cx="99720" cy="498960"/>
              </p14:xfrm>
            </p:contentPart>
          </mc:Choice>
          <mc:Fallback xmlns="">
            <p:pic>
              <p:nvPicPr>
                <p:cNvPr id="62513" name="墨迹 62512">
                  <a:extLst>
                    <a:ext uri="{FF2B5EF4-FFF2-40B4-BE49-F238E27FC236}">
                      <a16:creationId xmlns:a16="http://schemas.microsoft.com/office/drawing/2014/main" id="{9D11D9D2-C006-44EE-BCAF-84AE8ED04453}"/>
                    </a:ext>
                  </a:extLst>
                </p:cNvPr>
                <p:cNvPicPr/>
                <p:nvPr/>
              </p:nvPicPr>
              <p:blipFill>
                <a:blip r:embed="rId192"/>
                <a:stretch>
                  <a:fillRect/>
                </a:stretch>
              </p:blipFill>
              <p:spPr>
                <a:xfrm>
                  <a:off x="4990230" y="1550850"/>
                  <a:ext cx="135360" cy="534600"/>
                </a:xfrm>
                <a:prstGeom prst="rect">
                  <a:avLst/>
                </a:prstGeom>
              </p:spPr>
            </p:pic>
          </mc:Fallback>
        </mc:AlternateContent>
      </p:grpSp>
      <p:grpSp>
        <p:nvGrpSpPr>
          <p:cNvPr id="62536" name="组合 62535">
            <a:extLst>
              <a:ext uri="{FF2B5EF4-FFF2-40B4-BE49-F238E27FC236}">
                <a16:creationId xmlns:a16="http://schemas.microsoft.com/office/drawing/2014/main" id="{5591A11E-8FE8-4858-B752-F156302AD33D}"/>
              </a:ext>
            </a:extLst>
          </p:cNvPr>
          <p:cNvGrpSpPr/>
          <p:nvPr/>
        </p:nvGrpSpPr>
        <p:grpSpPr>
          <a:xfrm>
            <a:off x="5357430" y="1491450"/>
            <a:ext cx="1374840" cy="589680"/>
            <a:chOff x="5357430" y="1491450"/>
            <a:chExt cx="1374840" cy="589680"/>
          </a:xfrm>
        </p:grpSpPr>
        <mc:AlternateContent xmlns:mc="http://schemas.openxmlformats.org/markup-compatibility/2006" xmlns:p14="http://schemas.microsoft.com/office/powerpoint/2010/main">
          <mc:Choice Requires="p14">
            <p:contentPart p14:bwMode="auto" r:id="rId193">
              <p14:nvContentPartPr>
                <p14:cNvPr id="62515" name="墨迹 62514">
                  <a:extLst>
                    <a:ext uri="{FF2B5EF4-FFF2-40B4-BE49-F238E27FC236}">
                      <a16:creationId xmlns:a16="http://schemas.microsoft.com/office/drawing/2014/main" id="{344CB345-CF94-4268-AAA1-92F6BB0DA846}"/>
                    </a:ext>
                  </a:extLst>
                </p14:cNvPr>
                <p14:cNvContentPartPr/>
                <p14:nvPr/>
              </p14:nvContentPartPr>
              <p14:xfrm>
                <a:off x="5357430" y="1733730"/>
                <a:ext cx="327240" cy="84240"/>
              </p14:xfrm>
            </p:contentPart>
          </mc:Choice>
          <mc:Fallback xmlns="">
            <p:pic>
              <p:nvPicPr>
                <p:cNvPr id="62515" name="墨迹 62514">
                  <a:extLst>
                    <a:ext uri="{FF2B5EF4-FFF2-40B4-BE49-F238E27FC236}">
                      <a16:creationId xmlns:a16="http://schemas.microsoft.com/office/drawing/2014/main" id="{344CB345-CF94-4268-AAA1-92F6BB0DA846}"/>
                    </a:ext>
                  </a:extLst>
                </p:cNvPr>
                <p:cNvPicPr/>
                <p:nvPr/>
              </p:nvPicPr>
              <p:blipFill>
                <a:blip r:embed="rId194"/>
                <a:stretch>
                  <a:fillRect/>
                </a:stretch>
              </p:blipFill>
              <p:spPr>
                <a:xfrm>
                  <a:off x="5339430" y="1716090"/>
                  <a:ext cx="3628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62516" name="墨迹 62515">
                  <a:extLst>
                    <a:ext uri="{FF2B5EF4-FFF2-40B4-BE49-F238E27FC236}">
                      <a16:creationId xmlns:a16="http://schemas.microsoft.com/office/drawing/2014/main" id="{268F7270-92B9-4C2D-BB28-80AFAD315FDA}"/>
                    </a:ext>
                  </a:extLst>
                </p14:cNvPr>
                <p14:cNvContentPartPr/>
                <p14:nvPr/>
              </p14:nvContentPartPr>
              <p14:xfrm>
                <a:off x="5611590" y="1654890"/>
                <a:ext cx="90720" cy="227160"/>
              </p14:xfrm>
            </p:contentPart>
          </mc:Choice>
          <mc:Fallback xmlns="">
            <p:pic>
              <p:nvPicPr>
                <p:cNvPr id="62516" name="墨迹 62515">
                  <a:extLst>
                    <a:ext uri="{FF2B5EF4-FFF2-40B4-BE49-F238E27FC236}">
                      <a16:creationId xmlns:a16="http://schemas.microsoft.com/office/drawing/2014/main" id="{268F7270-92B9-4C2D-BB28-80AFAD315FDA}"/>
                    </a:ext>
                  </a:extLst>
                </p:cNvPr>
                <p:cNvPicPr/>
                <p:nvPr/>
              </p:nvPicPr>
              <p:blipFill>
                <a:blip r:embed="rId196"/>
                <a:stretch>
                  <a:fillRect/>
                </a:stretch>
              </p:blipFill>
              <p:spPr>
                <a:xfrm>
                  <a:off x="5593950" y="1636890"/>
                  <a:ext cx="1263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62517" name="墨迹 62516">
                  <a:extLst>
                    <a:ext uri="{FF2B5EF4-FFF2-40B4-BE49-F238E27FC236}">
                      <a16:creationId xmlns:a16="http://schemas.microsoft.com/office/drawing/2014/main" id="{198AC12A-71C6-41AE-AD18-9202187414C3}"/>
                    </a:ext>
                  </a:extLst>
                </p14:cNvPr>
                <p14:cNvContentPartPr/>
                <p14:nvPr/>
              </p14:nvContentPartPr>
              <p14:xfrm>
                <a:off x="5928030" y="1698450"/>
                <a:ext cx="183960" cy="347400"/>
              </p14:xfrm>
            </p:contentPart>
          </mc:Choice>
          <mc:Fallback xmlns="">
            <p:pic>
              <p:nvPicPr>
                <p:cNvPr id="62517" name="墨迹 62516">
                  <a:extLst>
                    <a:ext uri="{FF2B5EF4-FFF2-40B4-BE49-F238E27FC236}">
                      <a16:creationId xmlns:a16="http://schemas.microsoft.com/office/drawing/2014/main" id="{198AC12A-71C6-41AE-AD18-9202187414C3}"/>
                    </a:ext>
                  </a:extLst>
                </p:cNvPr>
                <p:cNvPicPr/>
                <p:nvPr/>
              </p:nvPicPr>
              <p:blipFill>
                <a:blip r:embed="rId198"/>
                <a:stretch>
                  <a:fillRect/>
                </a:stretch>
              </p:blipFill>
              <p:spPr>
                <a:xfrm>
                  <a:off x="5910030" y="1680450"/>
                  <a:ext cx="2196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62518" name="墨迹 62517">
                  <a:extLst>
                    <a:ext uri="{FF2B5EF4-FFF2-40B4-BE49-F238E27FC236}">
                      <a16:creationId xmlns:a16="http://schemas.microsoft.com/office/drawing/2014/main" id="{41FDB7F6-7248-4A8E-BC54-45C6F84660CE}"/>
                    </a:ext>
                  </a:extLst>
                </p14:cNvPr>
                <p14:cNvContentPartPr/>
                <p14:nvPr/>
              </p14:nvContentPartPr>
              <p14:xfrm>
                <a:off x="6090390" y="1679370"/>
                <a:ext cx="60840" cy="34560"/>
              </p14:xfrm>
            </p:contentPart>
          </mc:Choice>
          <mc:Fallback xmlns="">
            <p:pic>
              <p:nvPicPr>
                <p:cNvPr id="62518" name="墨迹 62517">
                  <a:extLst>
                    <a:ext uri="{FF2B5EF4-FFF2-40B4-BE49-F238E27FC236}">
                      <a16:creationId xmlns:a16="http://schemas.microsoft.com/office/drawing/2014/main" id="{41FDB7F6-7248-4A8E-BC54-45C6F84660CE}"/>
                    </a:ext>
                  </a:extLst>
                </p:cNvPr>
                <p:cNvPicPr/>
                <p:nvPr/>
              </p:nvPicPr>
              <p:blipFill>
                <a:blip r:embed="rId200"/>
                <a:stretch>
                  <a:fillRect/>
                </a:stretch>
              </p:blipFill>
              <p:spPr>
                <a:xfrm>
                  <a:off x="6072750" y="1661730"/>
                  <a:ext cx="964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62519" name="墨迹 62518">
                  <a:extLst>
                    <a:ext uri="{FF2B5EF4-FFF2-40B4-BE49-F238E27FC236}">
                      <a16:creationId xmlns:a16="http://schemas.microsoft.com/office/drawing/2014/main" id="{042429CE-EECE-4995-802F-B9C9C8BECA41}"/>
                    </a:ext>
                  </a:extLst>
                </p14:cNvPr>
                <p14:cNvContentPartPr/>
                <p14:nvPr/>
              </p14:nvContentPartPr>
              <p14:xfrm>
                <a:off x="5834070" y="1900410"/>
                <a:ext cx="276480" cy="15840"/>
              </p14:xfrm>
            </p:contentPart>
          </mc:Choice>
          <mc:Fallback xmlns="">
            <p:pic>
              <p:nvPicPr>
                <p:cNvPr id="62519" name="墨迹 62518">
                  <a:extLst>
                    <a:ext uri="{FF2B5EF4-FFF2-40B4-BE49-F238E27FC236}">
                      <a16:creationId xmlns:a16="http://schemas.microsoft.com/office/drawing/2014/main" id="{042429CE-EECE-4995-802F-B9C9C8BECA41}"/>
                    </a:ext>
                  </a:extLst>
                </p:cNvPr>
                <p:cNvPicPr/>
                <p:nvPr/>
              </p:nvPicPr>
              <p:blipFill>
                <a:blip r:embed="rId202"/>
                <a:stretch>
                  <a:fillRect/>
                </a:stretch>
              </p:blipFill>
              <p:spPr>
                <a:xfrm>
                  <a:off x="5816070" y="1882770"/>
                  <a:ext cx="3121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62521" name="墨迹 62520">
                  <a:extLst>
                    <a:ext uri="{FF2B5EF4-FFF2-40B4-BE49-F238E27FC236}">
                      <a16:creationId xmlns:a16="http://schemas.microsoft.com/office/drawing/2014/main" id="{B3B61FB0-3FA6-4FB5-AA50-8D8E4A7FCDB5}"/>
                    </a:ext>
                  </a:extLst>
                </p14:cNvPr>
                <p14:cNvContentPartPr/>
                <p14:nvPr/>
              </p14:nvContentPartPr>
              <p14:xfrm>
                <a:off x="6244110" y="1671450"/>
                <a:ext cx="168120" cy="52560"/>
              </p14:xfrm>
            </p:contentPart>
          </mc:Choice>
          <mc:Fallback xmlns="">
            <p:pic>
              <p:nvPicPr>
                <p:cNvPr id="62521" name="墨迹 62520">
                  <a:extLst>
                    <a:ext uri="{FF2B5EF4-FFF2-40B4-BE49-F238E27FC236}">
                      <a16:creationId xmlns:a16="http://schemas.microsoft.com/office/drawing/2014/main" id="{B3B61FB0-3FA6-4FB5-AA50-8D8E4A7FCDB5}"/>
                    </a:ext>
                  </a:extLst>
                </p:cNvPr>
                <p:cNvPicPr/>
                <p:nvPr/>
              </p:nvPicPr>
              <p:blipFill>
                <a:blip r:embed="rId204"/>
                <a:stretch>
                  <a:fillRect/>
                </a:stretch>
              </p:blipFill>
              <p:spPr>
                <a:xfrm>
                  <a:off x="6226470" y="1653450"/>
                  <a:ext cx="20376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62522" name="墨迹 62521">
                  <a:extLst>
                    <a:ext uri="{FF2B5EF4-FFF2-40B4-BE49-F238E27FC236}">
                      <a16:creationId xmlns:a16="http://schemas.microsoft.com/office/drawing/2014/main" id="{740BCCB3-8BA3-4B60-8186-115D8136C621}"/>
                    </a:ext>
                  </a:extLst>
                </p14:cNvPr>
                <p14:cNvContentPartPr/>
                <p14:nvPr/>
              </p14:nvContentPartPr>
              <p14:xfrm>
                <a:off x="6336630" y="1622490"/>
                <a:ext cx="15120" cy="6120"/>
              </p14:xfrm>
            </p:contentPart>
          </mc:Choice>
          <mc:Fallback xmlns="">
            <p:pic>
              <p:nvPicPr>
                <p:cNvPr id="62522" name="墨迹 62521">
                  <a:extLst>
                    <a:ext uri="{FF2B5EF4-FFF2-40B4-BE49-F238E27FC236}">
                      <a16:creationId xmlns:a16="http://schemas.microsoft.com/office/drawing/2014/main" id="{740BCCB3-8BA3-4B60-8186-115D8136C621}"/>
                    </a:ext>
                  </a:extLst>
                </p:cNvPr>
                <p:cNvPicPr/>
                <p:nvPr/>
              </p:nvPicPr>
              <p:blipFill>
                <a:blip r:embed="rId206"/>
                <a:stretch>
                  <a:fillRect/>
                </a:stretch>
              </p:blipFill>
              <p:spPr>
                <a:xfrm>
                  <a:off x="6318630" y="1604850"/>
                  <a:ext cx="507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2524" name="墨迹 62523">
                  <a:extLst>
                    <a:ext uri="{FF2B5EF4-FFF2-40B4-BE49-F238E27FC236}">
                      <a16:creationId xmlns:a16="http://schemas.microsoft.com/office/drawing/2014/main" id="{4E69C3F2-F277-45B2-99E7-61B6B5833312}"/>
                    </a:ext>
                  </a:extLst>
                </p14:cNvPr>
                <p14:cNvContentPartPr/>
                <p14:nvPr/>
              </p14:nvContentPartPr>
              <p14:xfrm>
                <a:off x="6232950" y="1812570"/>
                <a:ext cx="14040" cy="228600"/>
              </p14:xfrm>
            </p:contentPart>
          </mc:Choice>
          <mc:Fallback xmlns="">
            <p:pic>
              <p:nvPicPr>
                <p:cNvPr id="62524" name="墨迹 62523">
                  <a:extLst>
                    <a:ext uri="{FF2B5EF4-FFF2-40B4-BE49-F238E27FC236}">
                      <a16:creationId xmlns:a16="http://schemas.microsoft.com/office/drawing/2014/main" id="{4E69C3F2-F277-45B2-99E7-61B6B5833312}"/>
                    </a:ext>
                  </a:extLst>
                </p:cNvPr>
                <p:cNvPicPr/>
                <p:nvPr/>
              </p:nvPicPr>
              <p:blipFill>
                <a:blip r:embed="rId208"/>
                <a:stretch>
                  <a:fillRect/>
                </a:stretch>
              </p:blipFill>
              <p:spPr>
                <a:xfrm>
                  <a:off x="6215310" y="1794570"/>
                  <a:ext cx="49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62525" name="墨迹 62524">
                  <a:extLst>
                    <a:ext uri="{FF2B5EF4-FFF2-40B4-BE49-F238E27FC236}">
                      <a16:creationId xmlns:a16="http://schemas.microsoft.com/office/drawing/2014/main" id="{0F518C3B-EFBF-4451-B4B9-7219728094BC}"/>
                    </a:ext>
                  </a:extLst>
                </p14:cNvPr>
                <p14:cNvContentPartPr/>
                <p14:nvPr/>
              </p14:nvContentPartPr>
              <p14:xfrm>
                <a:off x="6298470" y="1761810"/>
                <a:ext cx="209520" cy="313200"/>
              </p14:xfrm>
            </p:contentPart>
          </mc:Choice>
          <mc:Fallback xmlns="">
            <p:pic>
              <p:nvPicPr>
                <p:cNvPr id="62525" name="墨迹 62524">
                  <a:extLst>
                    <a:ext uri="{FF2B5EF4-FFF2-40B4-BE49-F238E27FC236}">
                      <a16:creationId xmlns:a16="http://schemas.microsoft.com/office/drawing/2014/main" id="{0F518C3B-EFBF-4451-B4B9-7219728094BC}"/>
                    </a:ext>
                  </a:extLst>
                </p:cNvPr>
                <p:cNvPicPr/>
                <p:nvPr/>
              </p:nvPicPr>
              <p:blipFill>
                <a:blip r:embed="rId210"/>
                <a:stretch>
                  <a:fillRect/>
                </a:stretch>
              </p:blipFill>
              <p:spPr>
                <a:xfrm>
                  <a:off x="6280830" y="1744170"/>
                  <a:ext cx="24516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2526" name="墨迹 62525">
                  <a:extLst>
                    <a:ext uri="{FF2B5EF4-FFF2-40B4-BE49-F238E27FC236}">
                      <a16:creationId xmlns:a16="http://schemas.microsoft.com/office/drawing/2014/main" id="{FBCB14C1-AAA0-4419-A4D6-1DC5F63AB308}"/>
                    </a:ext>
                  </a:extLst>
                </p14:cNvPr>
                <p14:cNvContentPartPr/>
                <p14:nvPr/>
              </p14:nvContentPartPr>
              <p14:xfrm>
                <a:off x="6336990" y="1798170"/>
                <a:ext cx="28080" cy="97920"/>
              </p14:xfrm>
            </p:contentPart>
          </mc:Choice>
          <mc:Fallback xmlns="">
            <p:pic>
              <p:nvPicPr>
                <p:cNvPr id="62526" name="墨迹 62525">
                  <a:extLst>
                    <a:ext uri="{FF2B5EF4-FFF2-40B4-BE49-F238E27FC236}">
                      <a16:creationId xmlns:a16="http://schemas.microsoft.com/office/drawing/2014/main" id="{FBCB14C1-AAA0-4419-A4D6-1DC5F63AB308}"/>
                    </a:ext>
                  </a:extLst>
                </p:cNvPr>
                <p:cNvPicPr/>
                <p:nvPr/>
              </p:nvPicPr>
              <p:blipFill>
                <a:blip r:embed="rId212"/>
                <a:stretch>
                  <a:fillRect/>
                </a:stretch>
              </p:blipFill>
              <p:spPr>
                <a:xfrm>
                  <a:off x="6319350" y="1780530"/>
                  <a:ext cx="63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62527" name="墨迹 62526">
                  <a:extLst>
                    <a:ext uri="{FF2B5EF4-FFF2-40B4-BE49-F238E27FC236}">
                      <a16:creationId xmlns:a16="http://schemas.microsoft.com/office/drawing/2014/main" id="{FE36F13F-A1E3-46A7-B056-402B3120C741}"/>
                    </a:ext>
                  </a:extLst>
                </p14:cNvPr>
                <p14:cNvContentPartPr/>
                <p14:nvPr/>
              </p14:nvContentPartPr>
              <p14:xfrm>
                <a:off x="6389190" y="1753170"/>
                <a:ext cx="65160" cy="155520"/>
              </p14:xfrm>
            </p:contentPart>
          </mc:Choice>
          <mc:Fallback xmlns="">
            <p:pic>
              <p:nvPicPr>
                <p:cNvPr id="62527" name="墨迹 62526">
                  <a:extLst>
                    <a:ext uri="{FF2B5EF4-FFF2-40B4-BE49-F238E27FC236}">
                      <a16:creationId xmlns:a16="http://schemas.microsoft.com/office/drawing/2014/main" id="{FE36F13F-A1E3-46A7-B056-402B3120C741}"/>
                    </a:ext>
                  </a:extLst>
                </p:cNvPr>
                <p:cNvPicPr/>
                <p:nvPr/>
              </p:nvPicPr>
              <p:blipFill>
                <a:blip r:embed="rId214"/>
                <a:stretch>
                  <a:fillRect/>
                </a:stretch>
              </p:blipFill>
              <p:spPr>
                <a:xfrm>
                  <a:off x="6371550" y="1735530"/>
                  <a:ext cx="1008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62528" name="墨迹 62527">
                  <a:extLst>
                    <a:ext uri="{FF2B5EF4-FFF2-40B4-BE49-F238E27FC236}">
                      <a16:creationId xmlns:a16="http://schemas.microsoft.com/office/drawing/2014/main" id="{8061525D-F410-42F3-859D-997D8B61F2C8}"/>
                    </a:ext>
                  </a:extLst>
                </p14:cNvPr>
                <p14:cNvContentPartPr/>
                <p14:nvPr/>
              </p14:nvContentPartPr>
              <p14:xfrm>
                <a:off x="6313230" y="1972050"/>
                <a:ext cx="136800" cy="109080"/>
              </p14:xfrm>
            </p:contentPart>
          </mc:Choice>
          <mc:Fallback xmlns="">
            <p:pic>
              <p:nvPicPr>
                <p:cNvPr id="62528" name="墨迹 62527">
                  <a:extLst>
                    <a:ext uri="{FF2B5EF4-FFF2-40B4-BE49-F238E27FC236}">
                      <a16:creationId xmlns:a16="http://schemas.microsoft.com/office/drawing/2014/main" id="{8061525D-F410-42F3-859D-997D8B61F2C8}"/>
                    </a:ext>
                  </a:extLst>
                </p:cNvPr>
                <p:cNvPicPr/>
                <p:nvPr/>
              </p:nvPicPr>
              <p:blipFill>
                <a:blip r:embed="rId216"/>
                <a:stretch>
                  <a:fillRect/>
                </a:stretch>
              </p:blipFill>
              <p:spPr>
                <a:xfrm>
                  <a:off x="6295590" y="1954050"/>
                  <a:ext cx="172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62529" name="墨迹 62528">
                  <a:extLst>
                    <a:ext uri="{FF2B5EF4-FFF2-40B4-BE49-F238E27FC236}">
                      <a16:creationId xmlns:a16="http://schemas.microsoft.com/office/drawing/2014/main" id="{397877B2-8A5C-4C61-A7B7-1C4671114ED1}"/>
                    </a:ext>
                  </a:extLst>
                </p14:cNvPr>
                <p14:cNvContentPartPr/>
                <p14:nvPr/>
              </p14:nvContentPartPr>
              <p14:xfrm>
                <a:off x="6514830" y="1523850"/>
                <a:ext cx="200160" cy="318600"/>
              </p14:xfrm>
            </p:contentPart>
          </mc:Choice>
          <mc:Fallback xmlns="">
            <p:pic>
              <p:nvPicPr>
                <p:cNvPr id="62529" name="墨迹 62528">
                  <a:extLst>
                    <a:ext uri="{FF2B5EF4-FFF2-40B4-BE49-F238E27FC236}">
                      <a16:creationId xmlns:a16="http://schemas.microsoft.com/office/drawing/2014/main" id="{397877B2-8A5C-4C61-A7B7-1C4671114ED1}"/>
                    </a:ext>
                  </a:extLst>
                </p:cNvPr>
                <p:cNvPicPr/>
                <p:nvPr/>
              </p:nvPicPr>
              <p:blipFill>
                <a:blip r:embed="rId218"/>
                <a:stretch>
                  <a:fillRect/>
                </a:stretch>
              </p:blipFill>
              <p:spPr>
                <a:xfrm>
                  <a:off x="6497190" y="1506210"/>
                  <a:ext cx="23580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2530" name="墨迹 62529">
                  <a:extLst>
                    <a:ext uri="{FF2B5EF4-FFF2-40B4-BE49-F238E27FC236}">
                      <a16:creationId xmlns:a16="http://schemas.microsoft.com/office/drawing/2014/main" id="{46CBFE27-FFB2-48CF-8761-021938C3AE1A}"/>
                    </a:ext>
                  </a:extLst>
                </p14:cNvPr>
                <p14:cNvContentPartPr/>
                <p14:nvPr/>
              </p14:nvContentPartPr>
              <p14:xfrm>
                <a:off x="6664590" y="1655610"/>
                <a:ext cx="67320" cy="22680"/>
              </p14:xfrm>
            </p:contentPart>
          </mc:Choice>
          <mc:Fallback xmlns="">
            <p:pic>
              <p:nvPicPr>
                <p:cNvPr id="62530" name="墨迹 62529">
                  <a:extLst>
                    <a:ext uri="{FF2B5EF4-FFF2-40B4-BE49-F238E27FC236}">
                      <a16:creationId xmlns:a16="http://schemas.microsoft.com/office/drawing/2014/main" id="{46CBFE27-FFB2-48CF-8761-021938C3AE1A}"/>
                    </a:ext>
                  </a:extLst>
                </p:cNvPr>
                <p:cNvPicPr/>
                <p:nvPr/>
              </p:nvPicPr>
              <p:blipFill>
                <a:blip r:embed="rId220"/>
                <a:stretch>
                  <a:fillRect/>
                </a:stretch>
              </p:blipFill>
              <p:spPr>
                <a:xfrm>
                  <a:off x="6646590" y="1637970"/>
                  <a:ext cx="1029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2531" name="墨迹 62530">
                  <a:extLst>
                    <a:ext uri="{FF2B5EF4-FFF2-40B4-BE49-F238E27FC236}">
                      <a16:creationId xmlns:a16="http://schemas.microsoft.com/office/drawing/2014/main" id="{DEDB5BC5-8F70-46EA-A6EB-4E6C557CB48B}"/>
                    </a:ext>
                  </a:extLst>
                </p14:cNvPr>
                <p14:cNvContentPartPr/>
                <p14:nvPr/>
              </p14:nvContentPartPr>
              <p14:xfrm>
                <a:off x="6613110" y="1797090"/>
                <a:ext cx="72360" cy="8640"/>
              </p14:xfrm>
            </p:contentPart>
          </mc:Choice>
          <mc:Fallback xmlns="">
            <p:pic>
              <p:nvPicPr>
                <p:cNvPr id="62531" name="墨迹 62530">
                  <a:extLst>
                    <a:ext uri="{FF2B5EF4-FFF2-40B4-BE49-F238E27FC236}">
                      <a16:creationId xmlns:a16="http://schemas.microsoft.com/office/drawing/2014/main" id="{DEDB5BC5-8F70-46EA-A6EB-4E6C557CB48B}"/>
                    </a:ext>
                  </a:extLst>
                </p:cNvPr>
                <p:cNvPicPr/>
                <p:nvPr/>
              </p:nvPicPr>
              <p:blipFill>
                <a:blip r:embed="rId222"/>
                <a:stretch>
                  <a:fillRect/>
                </a:stretch>
              </p:blipFill>
              <p:spPr>
                <a:xfrm>
                  <a:off x="6595470" y="1779090"/>
                  <a:ext cx="1080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62532" name="墨迹 62531">
                  <a:extLst>
                    <a:ext uri="{FF2B5EF4-FFF2-40B4-BE49-F238E27FC236}">
                      <a16:creationId xmlns:a16="http://schemas.microsoft.com/office/drawing/2014/main" id="{ADF2BFED-FD9D-43EB-8FFA-09D39923D6D3}"/>
                    </a:ext>
                  </a:extLst>
                </p14:cNvPr>
                <p14:cNvContentPartPr/>
                <p14:nvPr/>
              </p14:nvContentPartPr>
              <p14:xfrm>
                <a:off x="6597630" y="1810410"/>
                <a:ext cx="134640" cy="260280"/>
              </p14:xfrm>
            </p:contentPart>
          </mc:Choice>
          <mc:Fallback xmlns="">
            <p:pic>
              <p:nvPicPr>
                <p:cNvPr id="62532" name="墨迹 62531">
                  <a:extLst>
                    <a:ext uri="{FF2B5EF4-FFF2-40B4-BE49-F238E27FC236}">
                      <a16:creationId xmlns:a16="http://schemas.microsoft.com/office/drawing/2014/main" id="{ADF2BFED-FD9D-43EB-8FFA-09D39923D6D3}"/>
                    </a:ext>
                  </a:extLst>
                </p:cNvPr>
                <p:cNvPicPr/>
                <p:nvPr/>
              </p:nvPicPr>
              <p:blipFill>
                <a:blip r:embed="rId224"/>
                <a:stretch>
                  <a:fillRect/>
                </a:stretch>
              </p:blipFill>
              <p:spPr>
                <a:xfrm>
                  <a:off x="6579990" y="1792770"/>
                  <a:ext cx="1702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62533" name="墨迹 62532">
                  <a:extLst>
                    <a:ext uri="{FF2B5EF4-FFF2-40B4-BE49-F238E27FC236}">
                      <a16:creationId xmlns:a16="http://schemas.microsoft.com/office/drawing/2014/main" id="{76B924C2-0CE4-4D0F-913A-83CCAEF95670}"/>
                    </a:ext>
                  </a:extLst>
                </p14:cNvPr>
                <p14:cNvContentPartPr/>
                <p14:nvPr/>
              </p14:nvContentPartPr>
              <p14:xfrm>
                <a:off x="6538590" y="1528170"/>
                <a:ext cx="171720" cy="26280"/>
              </p14:xfrm>
            </p:contentPart>
          </mc:Choice>
          <mc:Fallback xmlns="">
            <p:pic>
              <p:nvPicPr>
                <p:cNvPr id="62533" name="墨迹 62532">
                  <a:extLst>
                    <a:ext uri="{FF2B5EF4-FFF2-40B4-BE49-F238E27FC236}">
                      <a16:creationId xmlns:a16="http://schemas.microsoft.com/office/drawing/2014/main" id="{76B924C2-0CE4-4D0F-913A-83CCAEF95670}"/>
                    </a:ext>
                  </a:extLst>
                </p:cNvPr>
                <p:cNvPicPr/>
                <p:nvPr/>
              </p:nvPicPr>
              <p:blipFill>
                <a:blip r:embed="rId226"/>
                <a:stretch>
                  <a:fillRect/>
                </a:stretch>
              </p:blipFill>
              <p:spPr>
                <a:xfrm>
                  <a:off x="6520950" y="1510170"/>
                  <a:ext cx="2073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62534" name="墨迹 62533">
                  <a:extLst>
                    <a:ext uri="{FF2B5EF4-FFF2-40B4-BE49-F238E27FC236}">
                      <a16:creationId xmlns:a16="http://schemas.microsoft.com/office/drawing/2014/main" id="{ECDE4420-5148-4DC5-8264-FA6F2EDC09EA}"/>
                    </a:ext>
                  </a:extLst>
                </p14:cNvPr>
                <p14:cNvContentPartPr/>
                <p14:nvPr/>
              </p14:nvContentPartPr>
              <p14:xfrm>
                <a:off x="6586110" y="1524570"/>
                <a:ext cx="47160" cy="96840"/>
              </p14:xfrm>
            </p:contentPart>
          </mc:Choice>
          <mc:Fallback xmlns="">
            <p:pic>
              <p:nvPicPr>
                <p:cNvPr id="62534" name="墨迹 62533">
                  <a:extLst>
                    <a:ext uri="{FF2B5EF4-FFF2-40B4-BE49-F238E27FC236}">
                      <a16:creationId xmlns:a16="http://schemas.microsoft.com/office/drawing/2014/main" id="{ECDE4420-5148-4DC5-8264-FA6F2EDC09EA}"/>
                    </a:ext>
                  </a:extLst>
                </p:cNvPr>
                <p:cNvPicPr/>
                <p:nvPr/>
              </p:nvPicPr>
              <p:blipFill>
                <a:blip r:embed="rId228"/>
                <a:stretch>
                  <a:fillRect/>
                </a:stretch>
              </p:blipFill>
              <p:spPr>
                <a:xfrm>
                  <a:off x="6568110" y="1506570"/>
                  <a:ext cx="828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62535" name="墨迹 62534">
                  <a:extLst>
                    <a:ext uri="{FF2B5EF4-FFF2-40B4-BE49-F238E27FC236}">
                      <a16:creationId xmlns:a16="http://schemas.microsoft.com/office/drawing/2014/main" id="{F67FB665-971E-4BA5-A3CC-5357C53B6232}"/>
                    </a:ext>
                  </a:extLst>
                </p14:cNvPr>
                <p14:cNvContentPartPr/>
                <p14:nvPr/>
              </p14:nvContentPartPr>
              <p14:xfrm>
                <a:off x="6674670" y="1491450"/>
                <a:ext cx="39960" cy="136800"/>
              </p14:xfrm>
            </p:contentPart>
          </mc:Choice>
          <mc:Fallback xmlns="">
            <p:pic>
              <p:nvPicPr>
                <p:cNvPr id="62535" name="墨迹 62534">
                  <a:extLst>
                    <a:ext uri="{FF2B5EF4-FFF2-40B4-BE49-F238E27FC236}">
                      <a16:creationId xmlns:a16="http://schemas.microsoft.com/office/drawing/2014/main" id="{F67FB665-971E-4BA5-A3CC-5357C53B6232}"/>
                    </a:ext>
                  </a:extLst>
                </p:cNvPr>
                <p:cNvPicPr/>
                <p:nvPr/>
              </p:nvPicPr>
              <p:blipFill>
                <a:blip r:embed="rId230"/>
                <a:stretch>
                  <a:fillRect/>
                </a:stretch>
              </p:blipFill>
              <p:spPr>
                <a:xfrm>
                  <a:off x="6656670" y="1473450"/>
                  <a:ext cx="75600" cy="172440"/>
                </a:xfrm>
                <a:prstGeom prst="rect">
                  <a:avLst/>
                </a:prstGeom>
              </p:spPr>
            </p:pic>
          </mc:Fallback>
        </mc:AlternateContent>
      </p:grpSp>
      <p:grpSp>
        <p:nvGrpSpPr>
          <p:cNvPr id="62555" name="组合 62554">
            <a:extLst>
              <a:ext uri="{FF2B5EF4-FFF2-40B4-BE49-F238E27FC236}">
                <a16:creationId xmlns:a16="http://schemas.microsoft.com/office/drawing/2014/main" id="{A1A0E2A3-3440-4EFD-8B7E-8EBD4F7F1388}"/>
              </a:ext>
            </a:extLst>
          </p:cNvPr>
          <p:cNvGrpSpPr/>
          <p:nvPr/>
        </p:nvGrpSpPr>
        <p:grpSpPr>
          <a:xfrm>
            <a:off x="6924870" y="1592610"/>
            <a:ext cx="1268640" cy="532080"/>
            <a:chOff x="6924870" y="1592610"/>
            <a:chExt cx="1268640" cy="532080"/>
          </a:xfrm>
        </p:grpSpPr>
        <mc:AlternateContent xmlns:mc="http://schemas.openxmlformats.org/markup-compatibility/2006" xmlns:p14="http://schemas.microsoft.com/office/powerpoint/2010/main">
          <mc:Choice Requires="p14">
            <p:contentPart p14:bwMode="auto" r:id="rId231">
              <p14:nvContentPartPr>
                <p14:cNvPr id="62537" name="墨迹 62536">
                  <a:extLst>
                    <a:ext uri="{FF2B5EF4-FFF2-40B4-BE49-F238E27FC236}">
                      <a16:creationId xmlns:a16="http://schemas.microsoft.com/office/drawing/2014/main" id="{B25BFDE4-0140-4D61-A86C-18A1DFB75ACF}"/>
                    </a:ext>
                  </a:extLst>
                </p14:cNvPr>
                <p14:cNvContentPartPr/>
                <p14:nvPr/>
              </p14:nvContentPartPr>
              <p14:xfrm>
                <a:off x="6937110" y="1632210"/>
                <a:ext cx="190800" cy="28800"/>
              </p14:xfrm>
            </p:contentPart>
          </mc:Choice>
          <mc:Fallback xmlns="">
            <p:pic>
              <p:nvPicPr>
                <p:cNvPr id="62537" name="墨迹 62536">
                  <a:extLst>
                    <a:ext uri="{FF2B5EF4-FFF2-40B4-BE49-F238E27FC236}">
                      <a16:creationId xmlns:a16="http://schemas.microsoft.com/office/drawing/2014/main" id="{B25BFDE4-0140-4D61-A86C-18A1DFB75ACF}"/>
                    </a:ext>
                  </a:extLst>
                </p:cNvPr>
                <p:cNvPicPr/>
                <p:nvPr/>
              </p:nvPicPr>
              <p:blipFill>
                <a:blip r:embed="rId232"/>
                <a:stretch>
                  <a:fillRect/>
                </a:stretch>
              </p:blipFill>
              <p:spPr>
                <a:xfrm>
                  <a:off x="6919470" y="1614210"/>
                  <a:ext cx="2264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62538" name="墨迹 62537">
                  <a:extLst>
                    <a:ext uri="{FF2B5EF4-FFF2-40B4-BE49-F238E27FC236}">
                      <a16:creationId xmlns:a16="http://schemas.microsoft.com/office/drawing/2014/main" id="{0F0484A3-0B83-4E43-9950-F6901354CE46}"/>
                    </a:ext>
                  </a:extLst>
                </p14:cNvPr>
                <p14:cNvContentPartPr/>
                <p14:nvPr/>
              </p14:nvContentPartPr>
              <p14:xfrm>
                <a:off x="6924870" y="1812930"/>
                <a:ext cx="16920" cy="201240"/>
              </p14:xfrm>
            </p:contentPart>
          </mc:Choice>
          <mc:Fallback xmlns="">
            <p:pic>
              <p:nvPicPr>
                <p:cNvPr id="62538" name="墨迹 62537">
                  <a:extLst>
                    <a:ext uri="{FF2B5EF4-FFF2-40B4-BE49-F238E27FC236}">
                      <a16:creationId xmlns:a16="http://schemas.microsoft.com/office/drawing/2014/main" id="{0F0484A3-0B83-4E43-9950-F6901354CE46}"/>
                    </a:ext>
                  </a:extLst>
                </p:cNvPr>
                <p:cNvPicPr/>
                <p:nvPr/>
              </p:nvPicPr>
              <p:blipFill>
                <a:blip r:embed="rId234"/>
                <a:stretch>
                  <a:fillRect/>
                </a:stretch>
              </p:blipFill>
              <p:spPr>
                <a:xfrm>
                  <a:off x="6906870" y="1795290"/>
                  <a:ext cx="525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62539" name="墨迹 62538">
                  <a:extLst>
                    <a:ext uri="{FF2B5EF4-FFF2-40B4-BE49-F238E27FC236}">
                      <a16:creationId xmlns:a16="http://schemas.microsoft.com/office/drawing/2014/main" id="{0329C4C3-9D26-4069-80C4-17B027778788}"/>
                    </a:ext>
                  </a:extLst>
                </p14:cNvPr>
                <p14:cNvContentPartPr/>
                <p14:nvPr/>
              </p14:nvContentPartPr>
              <p14:xfrm>
                <a:off x="7026390" y="1738050"/>
                <a:ext cx="131760" cy="323280"/>
              </p14:xfrm>
            </p:contentPart>
          </mc:Choice>
          <mc:Fallback xmlns="">
            <p:pic>
              <p:nvPicPr>
                <p:cNvPr id="62539" name="墨迹 62538">
                  <a:extLst>
                    <a:ext uri="{FF2B5EF4-FFF2-40B4-BE49-F238E27FC236}">
                      <a16:creationId xmlns:a16="http://schemas.microsoft.com/office/drawing/2014/main" id="{0329C4C3-9D26-4069-80C4-17B027778788}"/>
                    </a:ext>
                  </a:extLst>
                </p:cNvPr>
                <p:cNvPicPr/>
                <p:nvPr/>
              </p:nvPicPr>
              <p:blipFill>
                <a:blip r:embed="rId236"/>
                <a:stretch>
                  <a:fillRect/>
                </a:stretch>
              </p:blipFill>
              <p:spPr>
                <a:xfrm>
                  <a:off x="7008750" y="1720410"/>
                  <a:ext cx="1674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62540" name="墨迹 62539">
                  <a:extLst>
                    <a:ext uri="{FF2B5EF4-FFF2-40B4-BE49-F238E27FC236}">
                      <a16:creationId xmlns:a16="http://schemas.microsoft.com/office/drawing/2014/main" id="{E0E0BE94-DF54-43D1-AC7B-A89BBD98B379}"/>
                    </a:ext>
                  </a:extLst>
                </p14:cNvPr>
                <p14:cNvContentPartPr/>
                <p14:nvPr/>
              </p14:nvContentPartPr>
              <p14:xfrm>
                <a:off x="7016310" y="1703490"/>
                <a:ext cx="37080" cy="144000"/>
              </p14:xfrm>
            </p:contentPart>
          </mc:Choice>
          <mc:Fallback xmlns="">
            <p:pic>
              <p:nvPicPr>
                <p:cNvPr id="62540" name="墨迹 62539">
                  <a:extLst>
                    <a:ext uri="{FF2B5EF4-FFF2-40B4-BE49-F238E27FC236}">
                      <a16:creationId xmlns:a16="http://schemas.microsoft.com/office/drawing/2014/main" id="{E0E0BE94-DF54-43D1-AC7B-A89BBD98B379}"/>
                    </a:ext>
                  </a:extLst>
                </p:cNvPr>
                <p:cNvPicPr/>
                <p:nvPr/>
              </p:nvPicPr>
              <p:blipFill>
                <a:blip r:embed="rId238"/>
                <a:stretch>
                  <a:fillRect/>
                </a:stretch>
              </p:blipFill>
              <p:spPr>
                <a:xfrm>
                  <a:off x="6998670" y="1685850"/>
                  <a:ext cx="727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62541" name="墨迹 62540">
                  <a:extLst>
                    <a:ext uri="{FF2B5EF4-FFF2-40B4-BE49-F238E27FC236}">
                      <a16:creationId xmlns:a16="http://schemas.microsoft.com/office/drawing/2014/main" id="{754C9066-77B8-4928-8F2F-D71EBE5397F5}"/>
                    </a:ext>
                  </a:extLst>
                </p14:cNvPr>
                <p14:cNvContentPartPr/>
                <p14:nvPr/>
              </p14:nvContentPartPr>
              <p14:xfrm>
                <a:off x="7062390" y="1675770"/>
                <a:ext cx="105840" cy="182520"/>
              </p14:xfrm>
            </p:contentPart>
          </mc:Choice>
          <mc:Fallback xmlns="">
            <p:pic>
              <p:nvPicPr>
                <p:cNvPr id="62541" name="墨迹 62540">
                  <a:extLst>
                    <a:ext uri="{FF2B5EF4-FFF2-40B4-BE49-F238E27FC236}">
                      <a16:creationId xmlns:a16="http://schemas.microsoft.com/office/drawing/2014/main" id="{754C9066-77B8-4928-8F2F-D71EBE5397F5}"/>
                    </a:ext>
                  </a:extLst>
                </p:cNvPr>
                <p:cNvPicPr/>
                <p:nvPr/>
              </p:nvPicPr>
              <p:blipFill>
                <a:blip r:embed="rId240"/>
                <a:stretch>
                  <a:fillRect/>
                </a:stretch>
              </p:blipFill>
              <p:spPr>
                <a:xfrm>
                  <a:off x="7044390" y="1657770"/>
                  <a:ext cx="1414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62542" name="墨迹 62541">
                  <a:extLst>
                    <a:ext uri="{FF2B5EF4-FFF2-40B4-BE49-F238E27FC236}">
                      <a16:creationId xmlns:a16="http://schemas.microsoft.com/office/drawing/2014/main" id="{06BA393D-0A67-40F7-A30D-89AF090088C1}"/>
                    </a:ext>
                  </a:extLst>
                </p14:cNvPr>
                <p14:cNvContentPartPr/>
                <p14:nvPr/>
              </p14:nvContentPartPr>
              <p14:xfrm>
                <a:off x="6986070" y="1916970"/>
                <a:ext cx="145080" cy="135000"/>
              </p14:xfrm>
            </p:contentPart>
          </mc:Choice>
          <mc:Fallback xmlns="">
            <p:pic>
              <p:nvPicPr>
                <p:cNvPr id="62542" name="墨迹 62541">
                  <a:extLst>
                    <a:ext uri="{FF2B5EF4-FFF2-40B4-BE49-F238E27FC236}">
                      <a16:creationId xmlns:a16="http://schemas.microsoft.com/office/drawing/2014/main" id="{06BA393D-0A67-40F7-A30D-89AF090088C1}"/>
                    </a:ext>
                  </a:extLst>
                </p:cNvPr>
                <p:cNvPicPr/>
                <p:nvPr/>
              </p:nvPicPr>
              <p:blipFill>
                <a:blip r:embed="rId242"/>
                <a:stretch>
                  <a:fillRect/>
                </a:stretch>
              </p:blipFill>
              <p:spPr>
                <a:xfrm>
                  <a:off x="6968430" y="1899330"/>
                  <a:ext cx="1807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62543" name="墨迹 62542">
                  <a:extLst>
                    <a:ext uri="{FF2B5EF4-FFF2-40B4-BE49-F238E27FC236}">
                      <a16:creationId xmlns:a16="http://schemas.microsoft.com/office/drawing/2014/main" id="{6CC103C4-0D29-4187-B936-0127CD2845B0}"/>
                    </a:ext>
                  </a:extLst>
                </p14:cNvPr>
                <p14:cNvContentPartPr/>
                <p14:nvPr/>
              </p14:nvContentPartPr>
              <p14:xfrm>
                <a:off x="7219350" y="1721850"/>
                <a:ext cx="30600" cy="265680"/>
              </p14:xfrm>
            </p:contentPart>
          </mc:Choice>
          <mc:Fallback xmlns="">
            <p:pic>
              <p:nvPicPr>
                <p:cNvPr id="62543" name="墨迹 62542">
                  <a:extLst>
                    <a:ext uri="{FF2B5EF4-FFF2-40B4-BE49-F238E27FC236}">
                      <a16:creationId xmlns:a16="http://schemas.microsoft.com/office/drawing/2014/main" id="{6CC103C4-0D29-4187-B936-0127CD2845B0}"/>
                    </a:ext>
                  </a:extLst>
                </p:cNvPr>
                <p:cNvPicPr/>
                <p:nvPr/>
              </p:nvPicPr>
              <p:blipFill>
                <a:blip r:embed="rId244"/>
                <a:stretch>
                  <a:fillRect/>
                </a:stretch>
              </p:blipFill>
              <p:spPr>
                <a:xfrm>
                  <a:off x="7201710" y="1704210"/>
                  <a:ext cx="662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62544" name="墨迹 62543">
                  <a:extLst>
                    <a:ext uri="{FF2B5EF4-FFF2-40B4-BE49-F238E27FC236}">
                      <a16:creationId xmlns:a16="http://schemas.microsoft.com/office/drawing/2014/main" id="{808302E3-9F23-4F3F-8C57-787391145C66}"/>
                    </a:ext>
                  </a:extLst>
                </p14:cNvPr>
                <p14:cNvContentPartPr/>
                <p14:nvPr/>
              </p14:nvContentPartPr>
              <p14:xfrm>
                <a:off x="7262910" y="1592610"/>
                <a:ext cx="205200" cy="519120"/>
              </p14:xfrm>
            </p:contentPart>
          </mc:Choice>
          <mc:Fallback xmlns="">
            <p:pic>
              <p:nvPicPr>
                <p:cNvPr id="62544" name="墨迹 62543">
                  <a:extLst>
                    <a:ext uri="{FF2B5EF4-FFF2-40B4-BE49-F238E27FC236}">
                      <a16:creationId xmlns:a16="http://schemas.microsoft.com/office/drawing/2014/main" id="{808302E3-9F23-4F3F-8C57-787391145C66}"/>
                    </a:ext>
                  </a:extLst>
                </p:cNvPr>
                <p:cNvPicPr/>
                <p:nvPr/>
              </p:nvPicPr>
              <p:blipFill>
                <a:blip r:embed="rId246"/>
                <a:stretch>
                  <a:fillRect/>
                </a:stretch>
              </p:blipFill>
              <p:spPr>
                <a:xfrm>
                  <a:off x="7245270" y="1574970"/>
                  <a:ext cx="240840" cy="5547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62545" name="墨迹 62544">
                  <a:extLst>
                    <a:ext uri="{FF2B5EF4-FFF2-40B4-BE49-F238E27FC236}">
                      <a16:creationId xmlns:a16="http://schemas.microsoft.com/office/drawing/2014/main" id="{3546A33B-FF0E-4086-B999-9A9D2BABC1DA}"/>
                    </a:ext>
                  </a:extLst>
                </p14:cNvPr>
                <p14:cNvContentPartPr/>
                <p14:nvPr/>
              </p14:nvContentPartPr>
              <p14:xfrm>
                <a:off x="7295310" y="1784490"/>
                <a:ext cx="157680" cy="34200"/>
              </p14:xfrm>
            </p:contentPart>
          </mc:Choice>
          <mc:Fallback xmlns="">
            <p:pic>
              <p:nvPicPr>
                <p:cNvPr id="62545" name="墨迹 62544">
                  <a:extLst>
                    <a:ext uri="{FF2B5EF4-FFF2-40B4-BE49-F238E27FC236}">
                      <a16:creationId xmlns:a16="http://schemas.microsoft.com/office/drawing/2014/main" id="{3546A33B-FF0E-4086-B999-9A9D2BABC1DA}"/>
                    </a:ext>
                  </a:extLst>
                </p:cNvPr>
                <p:cNvPicPr/>
                <p:nvPr/>
              </p:nvPicPr>
              <p:blipFill>
                <a:blip r:embed="rId248"/>
                <a:stretch>
                  <a:fillRect/>
                </a:stretch>
              </p:blipFill>
              <p:spPr>
                <a:xfrm>
                  <a:off x="7277670" y="1766850"/>
                  <a:ext cx="1933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62546" name="墨迹 62545">
                  <a:extLst>
                    <a:ext uri="{FF2B5EF4-FFF2-40B4-BE49-F238E27FC236}">
                      <a16:creationId xmlns:a16="http://schemas.microsoft.com/office/drawing/2014/main" id="{5F3AB22C-A44D-4852-8386-7513BCBA18D3}"/>
                    </a:ext>
                  </a:extLst>
                </p14:cNvPr>
                <p14:cNvContentPartPr/>
                <p14:nvPr/>
              </p14:nvContentPartPr>
              <p14:xfrm>
                <a:off x="7268670" y="1834170"/>
                <a:ext cx="137520" cy="112680"/>
              </p14:xfrm>
            </p:contentPart>
          </mc:Choice>
          <mc:Fallback xmlns="">
            <p:pic>
              <p:nvPicPr>
                <p:cNvPr id="62546" name="墨迹 62545">
                  <a:extLst>
                    <a:ext uri="{FF2B5EF4-FFF2-40B4-BE49-F238E27FC236}">
                      <a16:creationId xmlns:a16="http://schemas.microsoft.com/office/drawing/2014/main" id="{5F3AB22C-A44D-4852-8386-7513BCBA18D3}"/>
                    </a:ext>
                  </a:extLst>
                </p:cNvPr>
                <p:cNvPicPr/>
                <p:nvPr/>
              </p:nvPicPr>
              <p:blipFill>
                <a:blip r:embed="rId250"/>
                <a:stretch>
                  <a:fillRect/>
                </a:stretch>
              </p:blipFill>
              <p:spPr>
                <a:xfrm>
                  <a:off x="7251030" y="1816530"/>
                  <a:ext cx="1731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62547" name="墨迹 62546">
                  <a:extLst>
                    <a:ext uri="{FF2B5EF4-FFF2-40B4-BE49-F238E27FC236}">
                      <a16:creationId xmlns:a16="http://schemas.microsoft.com/office/drawing/2014/main" id="{EF486B76-CAAE-4F06-94D1-8220CD223E7D}"/>
                    </a:ext>
                  </a:extLst>
                </p14:cNvPr>
                <p14:cNvContentPartPr/>
                <p14:nvPr/>
              </p14:nvContentPartPr>
              <p14:xfrm>
                <a:off x="7549830" y="1662810"/>
                <a:ext cx="176400" cy="400680"/>
              </p14:xfrm>
            </p:contentPart>
          </mc:Choice>
          <mc:Fallback xmlns="">
            <p:pic>
              <p:nvPicPr>
                <p:cNvPr id="62547" name="墨迹 62546">
                  <a:extLst>
                    <a:ext uri="{FF2B5EF4-FFF2-40B4-BE49-F238E27FC236}">
                      <a16:creationId xmlns:a16="http://schemas.microsoft.com/office/drawing/2014/main" id="{EF486B76-CAAE-4F06-94D1-8220CD223E7D}"/>
                    </a:ext>
                  </a:extLst>
                </p:cNvPr>
                <p:cNvPicPr/>
                <p:nvPr/>
              </p:nvPicPr>
              <p:blipFill>
                <a:blip r:embed="rId252"/>
                <a:stretch>
                  <a:fillRect/>
                </a:stretch>
              </p:blipFill>
              <p:spPr>
                <a:xfrm>
                  <a:off x="7531830" y="1644810"/>
                  <a:ext cx="21204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62548" name="墨迹 62547">
                  <a:extLst>
                    <a:ext uri="{FF2B5EF4-FFF2-40B4-BE49-F238E27FC236}">
                      <a16:creationId xmlns:a16="http://schemas.microsoft.com/office/drawing/2014/main" id="{B4C93EBF-150A-4BFA-9328-04DCCC7F3130}"/>
                    </a:ext>
                  </a:extLst>
                </p14:cNvPr>
                <p14:cNvContentPartPr/>
                <p14:nvPr/>
              </p14:nvContentPartPr>
              <p14:xfrm>
                <a:off x="7608870" y="1836330"/>
                <a:ext cx="147600" cy="200880"/>
              </p14:xfrm>
            </p:contentPart>
          </mc:Choice>
          <mc:Fallback xmlns="">
            <p:pic>
              <p:nvPicPr>
                <p:cNvPr id="62548" name="墨迹 62547">
                  <a:extLst>
                    <a:ext uri="{FF2B5EF4-FFF2-40B4-BE49-F238E27FC236}">
                      <a16:creationId xmlns:a16="http://schemas.microsoft.com/office/drawing/2014/main" id="{B4C93EBF-150A-4BFA-9328-04DCCC7F3130}"/>
                    </a:ext>
                  </a:extLst>
                </p:cNvPr>
                <p:cNvPicPr/>
                <p:nvPr/>
              </p:nvPicPr>
              <p:blipFill>
                <a:blip r:embed="rId254"/>
                <a:stretch>
                  <a:fillRect/>
                </a:stretch>
              </p:blipFill>
              <p:spPr>
                <a:xfrm>
                  <a:off x="7590870" y="1818330"/>
                  <a:ext cx="1832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62549" name="墨迹 62548">
                  <a:extLst>
                    <a:ext uri="{FF2B5EF4-FFF2-40B4-BE49-F238E27FC236}">
                      <a16:creationId xmlns:a16="http://schemas.microsoft.com/office/drawing/2014/main" id="{82BABFD5-748A-423B-85F4-A115981A51A1}"/>
                    </a:ext>
                  </a:extLst>
                </p14:cNvPr>
                <p14:cNvContentPartPr/>
                <p14:nvPr/>
              </p14:nvContentPartPr>
              <p14:xfrm>
                <a:off x="7680150" y="1868730"/>
                <a:ext cx="188280" cy="255960"/>
              </p14:xfrm>
            </p:contentPart>
          </mc:Choice>
          <mc:Fallback xmlns="">
            <p:pic>
              <p:nvPicPr>
                <p:cNvPr id="62549" name="墨迹 62548">
                  <a:extLst>
                    <a:ext uri="{FF2B5EF4-FFF2-40B4-BE49-F238E27FC236}">
                      <a16:creationId xmlns:a16="http://schemas.microsoft.com/office/drawing/2014/main" id="{82BABFD5-748A-423B-85F4-A115981A51A1}"/>
                    </a:ext>
                  </a:extLst>
                </p:cNvPr>
                <p:cNvPicPr/>
                <p:nvPr/>
              </p:nvPicPr>
              <p:blipFill>
                <a:blip r:embed="rId256"/>
                <a:stretch>
                  <a:fillRect/>
                </a:stretch>
              </p:blipFill>
              <p:spPr>
                <a:xfrm>
                  <a:off x="7662510" y="1850730"/>
                  <a:ext cx="2239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62550" name="墨迹 62549">
                  <a:extLst>
                    <a:ext uri="{FF2B5EF4-FFF2-40B4-BE49-F238E27FC236}">
                      <a16:creationId xmlns:a16="http://schemas.microsoft.com/office/drawing/2014/main" id="{90834E2E-7BAA-41F9-8B52-2767724F2A0A}"/>
                    </a:ext>
                  </a:extLst>
                </p14:cNvPr>
                <p14:cNvContentPartPr/>
                <p14:nvPr/>
              </p14:nvContentPartPr>
              <p14:xfrm>
                <a:off x="7877790" y="1665690"/>
                <a:ext cx="201960" cy="108000"/>
              </p14:xfrm>
            </p:contentPart>
          </mc:Choice>
          <mc:Fallback xmlns="">
            <p:pic>
              <p:nvPicPr>
                <p:cNvPr id="62550" name="墨迹 62549">
                  <a:extLst>
                    <a:ext uri="{FF2B5EF4-FFF2-40B4-BE49-F238E27FC236}">
                      <a16:creationId xmlns:a16="http://schemas.microsoft.com/office/drawing/2014/main" id="{90834E2E-7BAA-41F9-8B52-2767724F2A0A}"/>
                    </a:ext>
                  </a:extLst>
                </p:cNvPr>
                <p:cNvPicPr/>
                <p:nvPr/>
              </p:nvPicPr>
              <p:blipFill>
                <a:blip r:embed="rId258"/>
                <a:stretch>
                  <a:fillRect/>
                </a:stretch>
              </p:blipFill>
              <p:spPr>
                <a:xfrm>
                  <a:off x="7860150" y="1648050"/>
                  <a:ext cx="237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62551" name="墨迹 62550">
                  <a:extLst>
                    <a:ext uri="{FF2B5EF4-FFF2-40B4-BE49-F238E27FC236}">
                      <a16:creationId xmlns:a16="http://schemas.microsoft.com/office/drawing/2014/main" id="{E4BC46B2-C19F-4B8F-A9A3-12274A98B55D}"/>
                    </a:ext>
                  </a:extLst>
                </p14:cNvPr>
                <p14:cNvContentPartPr/>
                <p14:nvPr/>
              </p14:nvContentPartPr>
              <p14:xfrm>
                <a:off x="7929990" y="1814730"/>
                <a:ext cx="47520" cy="273240"/>
              </p14:xfrm>
            </p:contentPart>
          </mc:Choice>
          <mc:Fallback xmlns="">
            <p:pic>
              <p:nvPicPr>
                <p:cNvPr id="62551" name="墨迹 62550">
                  <a:extLst>
                    <a:ext uri="{FF2B5EF4-FFF2-40B4-BE49-F238E27FC236}">
                      <a16:creationId xmlns:a16="http://schemas.microsoft.com/office/drawing/2014/main" id="{E4BC46B2-C19F-4B8F-A9A3-12274A98B55D}"/>
                    </a:ext>
                  </a:extLst>
                </p:cNvPr>
                <p:cNvPicPr/>
                <p:nvPr/>
              </p:nvPicPr>
              <p:blipFill>
                <a:blip r:embed="rId260"/>
                <a:stretch>
                  <a:fillRect/>
                </a:stretch>
              </p:blipFill>
              <p:spPr>
                <a:xfrm>
                  <a:off x="7912350" y="1797090"/>
                  <a:ext cx="8316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62552" name="墨迹 62551">
                  <a:extLst>
                    <a:ext uri="{FF2B5EF4-FFF2-40B4-BE49-F238E27FC236}">
                      <a16:creationId xmlns:a16="http://schemas.microsoft.com/office/drawing/2014/main" id="{5388804B-E13A-4861-B301-D87C4BA6F5AC}"/>
                    </a:ext>
                  </a:extLst>
                </p14:cNvPr>
                <p14:cNvContentPartPr/>
                <p14:nvPr/>
              </p14:nvContentPartPr>
              <p14:xfrm>
                <a:off x="8000190" y="1871970"/>
                <a:ext cx="14400" cy="177840"/>
              </p14:xfrm>
            </p:contentPart>
          </mc:Choice>
          <mc:Fallback xmlns="">
            <p:pic>
              <p:nvPicPr>
                <p:cNvPr id="62552" name="墨迹 62551">
                  <a:extLst>
                    <a:ext uri="{FF2B5EF4-FFF2-40B4-BE49-F238E27FC236}">
                      <a16:creationId xmlns:a16="http://schemas.microsoft.com/office/drawing/2014/main" id="{5388804B-E13A-4861-B301-D87C4BA6F5AC}"/>
                    </a:ext>
                  </a:extLst>
                </p:cNvPr>
                <p:cNvPicPr/>
                <p:nvPr/>
              </p:nvPicPr>
              <p:blipFill>
                <a:blip r:embed="rId262"/>
                <a:stretch>
                  <a:fillRect/>
                </a:stretch>
              </p:blipFill>
              <p:spPr>
                <a:xfrm>
                  <a:off x="7982190" y="1854330"/>
                  <a:ext cx="500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62553" name="墨迹 62552">
                  <a:extLst>
                    <a:ext uri="{FF2B5EF4-FFF2-40B4-BE49-F238E27FC236}">
                      <a16:creationId xmlns:a16="http://schemas.microsoft.com/office/drawing/2014/main" id="{07B60377-0361-4F7A-A256-1E92DF8C37D6}"/>
                    </a:ext>
                  </a:extLst>
                </p14:cNvPr>
                <p14:cNvContentPartPr/>
                <p14:nvPr/>
              </p14:nvContentPartPr>
              <p14:xfrm>
                <a:off x="7987590" y="1848570"/>
                <a:ext cx="205920" cy="239760"/>
              </p14:xfrm>
            </p:contentPart>
          </mc:Choice>
          <mc:Fallback xmlns="">
            <p:pic>
              <p:nvPicPr>
                <p:cNvPr id="62553" name="墨迹 62552">
                  <a:extLst>
                    <a:ext uri="{FF2B5EF4-FFF2-40B4-BE49-F238E27FC236}">
                      <a16:creationId xmlns:a16="http://schemas.microsoft.com/office/drawing/2014/main" id="{07B60377-0361-4F7A-A256-1E92DF8C37D6}"/>
                    </a:ext>
                  </a:extLst>
                </p:cNvPr>
                <p:cNvPicPr/>
                <p:nvPr/>
              </p:nvPicPr>
              <p:blipFill>
                <a:blip r:embed="rId264"/>
                <a:stretch>
                  <a:fillRect/>
                </a:stretch>
              </p:blipFill>
              <p:spPr>
                <a:xfrm>
                  <a:off x="7969950" y="1830570"/>
                  <a:ext cx="241560" cy="275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5">
            <p14:nvContentPartPr>
              <p14:cNvPr id="62554" name="墨迹 62553">
                <a:extLst>
                  <a:ext uri="{FF2B5EF4-FFF2-40B4-BE49-F238E27FC236}">
                    <a16:creationId xmlns:a16="http://schemas.microsoft.com/office/drawing/2014/main" id="{8E6AC571-7E2E-43EE-AF3F-B51C19106618}"/>
                  </a:ext>
                </a:extLst>
              </p14:cNvPr>
              <p14:cNvContentPartPr/>
              <p14:nvPr/>
            </p14:nvContentPartPr>
            <p14:xfrm>
              <a:off x="9950670" y="2402970"/>
              <a:ext cx="21600" cy="15840"/>
            </p14:xfrm>
          </p:contentPart>
        </mc:Choice>
        <mc:Fallback xmlns="">
          <p:pic>
            <p:nvPicPr>
              <p:cNvPr id="62554" name="墨迹 62553">
                <a:extLst>
                  <a:ext uri="{FF2B5EF4-FFF2-40B4-BE49-F238E27FC236}">
                    <a16:creationId xmlns:a16="http://schemas.microsoft.com/office/drawing/2014/main" id="{8E6AC571-7E2E-43EE-AF3F-B51C19106618}"/>
                  </a:ext>
                </a:extLst>
              </p:cNvPr>
              <p:cNvPicPr/>
              <p:nvPr/>
            </p:nvPicPr>
            <p:blipFill>
              <a:blip r:embed="rId266"/>
              <a:stretch>
                <a:fillRect/>
              </a:stretch>
            </p:blipFill>
            <p:spPr>
              <a:xfrm>
                <a:off x="9932670" y="2385330"/>
                <a:ext cx="57240" cy="5148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026"/>
          <p:cNvSpPr txBox="1"/>
          <p:nvPr/>
        </p:nvSpPr>
        <p:spPr>
          <a:xfrm>
            <a:off x="1478915" y="0"/>
            <a:ext cx="7507605" cy="10261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algn="ctr" eaLnBrk="1" fontAlgn="base" hangingPunct="1">
              <a:lnSpc>
                <a:spcPct val="95000"/>
              </a:lnSpc>
              <a:spcBef>
                <a:spcPct val="0"/>
              </a:spcBef>
              <a:buClrTx/>
              <a:buNone/>
            </a:pPr>
            <a:r>
              <a:rPr lang="en-US" altLang="zh-TW" b="1" strike="noStrike" noProof="1">
                <a:solidFill>
                  <a:srgbClr val="0070C0"/>
                </a:solidFill>
                <a:effectLst/>
                <a:latin typeface="Arial" panose="020B0604020202020204" pitchFamily="34" charset="0"/>
                <a:ea typeface="PMingLiU" pitchFamily="18" charset="-120"/>
                <a:cs typeface="+mn-cs"/>
              </a:rPr>
              <a:t>Phosphoprotein Staining with the GelCode Phosphoprotein Staining kit</a:t>
            </a:r>
          </a:p>
        </p:txBody>
      </p:sp>
      <p:sp>
        <p:nvSpPr>
          <p:cNvPr id="63491" name="Text Box 1027"/>
          <p:cNvSpPr txBox="1"/>
          <p:nvPr/>
        </p:nvSpPr>
        <p:spPr>
          <a:xfrm>
            <a:off x="3452813" y="1555750"/>
            <a:ext cx="20780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b="1" strike="noStrike" noProof="1">
                <a:latin typeface="Arial" panose="020B0604020202020204" pitchFamily="34" charset="0"/>
                <a:ea typeface="PMingLiU" pitchFamily="18" charset="-120"/>
                <a:cs typeface="+mn-cs"/>
              </a:rPr>
              <a:t>Gel with H2O</a:t>
            </a:r>
            <a:endParaRPr lang="en-US" altLang="zh-TW" sz="2400" b="1" strike="noStrike" noProof="1">
              <a:latin typeface="Arial" panose="020B0604020202020204" pitchFamily="34" charset="0"/>
              <a:ea typeface="PMingLiU" pitchFamily="18" charset="-120"/>
            </a:endParaRPr>
          </a:p>
        </p:txBody>
      </p:sp>
      <p:sp>
        <p:nvSpPr>
          <p:cNvPr id="103427" name="Line 1028"/>
          <p:cNvSpPr/>
          <p:nvPr/>
        </p:nvSpPr>
        <p:spPr>
          <a:xfrm>
            <a:off x="4427538" y="2062163"/>
            <a:ext cx="0" cy="360362"/>
          </a:xfrm>
          <a:prstGeom prst="line">
            <a:avLst/>
          </a:prstGeom>
          <a:ln w="38100" cap="flat" cmpd="sng">
            <a:solidFill>
              <a:schemeClr val="tx1"/>
            </a:solidFill>
            <a:prstDash val="solid"/>
            <a:round/>
            <a:headEnd type="none" w="med" len="med"/>
            <a:tailEnd type="triangle" w="med" len="med"/>
          </a:ln>
        </p:spPr>
      </p:sp>
      <p:sp>
        <p:nvSpPr>
          <p:cNvPr id="63493" name="Text Box 1029"/>
          <p:cNvSpPr txBox="1"/>
          <p:nvPr/>
        </p:nvSpPr>
        <p:spPr>
          <a:xfrm>
            <a:off x="2627313" y="2347913"/>
            <a:ext cx="40909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b="1" strike="noStrike" noProof="1">
                <a:latin typeface="Arial" panose="020B0604020202020204" pitchFamily="34" charset="0"/>
                <a:ea typeface="PMingLiU" pitchFamily="18" charset="-120"/>
                <a:cs typeface="+mn-cs"/>
              </a:rPr>
              <a:t>Gel with Sulfosalicylic acid</a:t>
            </a:r>
            <a:endParaRPr lang="en-US" altLang="zh-TW" sz="2400" b="1" strike="noStrike" noProof="1">
              <a:latin typeface="Arial" panose="020B0604020202020204" pitchFamily="34" charset="0"/>
              <a:ea typeface="PMingLiU" pitchFamily="18" charset="-120"/>
            </a:endParaRPr>
          </a:p>
        </p:txBody>
      </p:sp>
      <p:sp>
        <p:nvSpPr>
          <p:cNvPr id="103429" name="Line 1030"/>
          <p:cNvSpPr/>
          <p:nvPr/>
        </p:nvSpPr>
        <p:spPr>
          <a:xfrm>
            <a:off x="4427538" y="2924175"/>
            <a:ext cx="0" cy="360363"/>
          </a:xfrm>
          <a:prstGeom prst="line">
            <a:avLst/>
          </a:prstGeom>
          <a:ln w="38100" cap="flat" cmpd="sng">
            <a:solidFill>
              <a:schemeClr val="tx1"/>
            </a:solidFill>
            <a:prstDash val="solid"/>
            <a:round/>
            <a:headEnd type="none" w="med" len="med"/>
            <a:tailEnd type="triangle" w="med" len="med"/>
          </a:ln>
        </p:spPr>
      </p:sp>
      <p:sp>
        <p:nvSpPr>
          <p:cNvPr id="63495" name="Text Box 1031"/>
          <p:cNvSpPr txBox="1"/>
          <p:nvPr/>
        </p:nvSpPr>
        <p:spPr>
          <a:xfrm>
            <a:off x="3452813" y="3282950"/>
            <a:ext cx="20780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b="1" strike="noStrike" noProof="1">
                <a:latin typeface="Arial" panose="020B0604020202020204" pitchFamily="34" charset="0"/>
                <a:ea typeface="PMingLiU" pitchFamily="18" charset="-120"/>
                <a:cs typeface="+mn-cs"/>
              </a:rPr>
              <a:t>Gel with H2O</a:t>
            </a:r>
            <a:endParaRPr lang="en-US" altLang="zh-TW" sz="2400" b="1" strike="noStrike" noProof="1">
              <a:latin typeface="Arial" panose="020B0604020202020204" pitchFamily="34" charset="0"/>
              <a:ea typeface="PMingLiU" pitchFamily="18" charset="-120"/>
            </a:endParaRPr>
          </a:p>
        </p:txBody>
      </p:sp>
      <p:sp>
        <p:nvSpPr>
          <p:cNvPr id="103431" name="Line 1032"/>
          <p:cNvSpPr/>
          <p:nvPr/>
        </p:nvSpPr>
        <p:spPr>
          <a:xfrm>
            <a:off x="4441825" y="3860800"/>
            <a:ext cx="0" cy="360363"/>
          </a:xfrm>
          <a:prstGeom prst="line">
            <a:avLst/>
          </a:prstGeom>
          <a:ln w="38100" cap="flat" cmpd="sng">
            <a:solidFill>
              <a:schemeClr val="tx1"/>
            </a:solidFill>
            <a:prstDash val="solid"/>
            <a:round/>
            <a:headEnd type="none" w="med" len="med"/>
            <a:tailEnd type="triangle" w="med" len="med"/>
          </a:ln>
        </p:spPr>
      </p:sp>
      <p:sp>
        <p:nvSpPr>
          <p:cNvPr id="63497" name="Text Box 1033"/>
          <p:cNvSpPr txBox="1"/>
          <p:nvPr/>
        </p:nvSpPr>
        <p:spPr>
          <a:xfrm>
            <a:off x="3059113" y="4219575"/>
            <a:ext cx="302736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b="1" strike="noStrike" noProof="1">
                <a:latin typeface="Arial" panose="020B0604020202020204" pitchFamily="34" charset="0"/>
                <a:ea typeface="PMingLiU" pitchFamily="18" charset="-120"/>
                <a:cs typeface="+mn-cs"/>
              </a:rPr>
              <a:t>Gel with 0.5N NaOH</a:t>
            </a:r>
            <a:endParaRPr lang="en-US" altLang="zh-TW" sz="2400" b="1" strike="noStrike" noProof="1">
              <a:latin typeface="Arial" panose="020B0604020202020204" pitchFamily="34" charset="0"/>
              <a:ea typeface="PMingLiU" pitchFamily="18" charset="-120"/>
            </a:endParaRPr>
          </a:p>
        </p:txBody>
      </p:sp>
      <p:sp>
        <p:nvSpPr>
          <p:cNvPr id="103433" name="Line 1034"/>
          <p:cNvSpPr/>
          <p:nvPr/>
        </p:nvSpPr>
        <p:spPr>
          <a:xfrm>
            <a:off x="4441825" y="4699000"/>
            <a:ext cx="0" cy="360363"/>
          </a:xfrm>
          <a:prstGeom prst="line">
            <a:avLst/>
          </a:prstGeom>
          <a:ln w="38100" cap="flat" cmpd="sng">
            <a:solidFill>
              <a:schemeClr val="tx1"/>
            </a:solidFill>
            <a:prstDash val="solid"/>
            <a:round/>
            <a:headEnd type="none" w="med" len="med"/>
            <a:tailEnd type="triangle" w="med" len="med"/>
          </a:ln>
        </p:spPr>
      </p:sp>
      <p:sp>
        <p:nvSpPr>
          <p:cNvPr id="63499" name="Text Box 1035"/>
          <p:cNvSpPr txBox="1"/>
          <p:nvPr/>
        </p:nvSpPr>
        <p:spPr>
          <a:xfrm>
            <a:off x="1979613" y="5011738"/>
            <a:ext cx="56483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b="1" strike="noStrike" noProof="1">
                <a:latin typeface="Arial" panose="020B0604020202020204" pitchFamily="34" charset="0"/>
                <a:ea typeface="PMingLiU" pitchFamily="18" charset="-120"/>
                <a:cs typeface="+mn-cs"/>
              </a:rPr>
              <a:t>Gel with ammonium molybdate soln’s</a:t>
            </a:r>
            <a:endParaRPr lang="en-US" altLang="zh-TW" sz="2400" b="1" strike="noStrike" noProof="1">
              <a:latin typeface="Arial" panose="020B0604020202020204" pitchFamily="34" charset="0"/>
              <a:ea typeface="PMingLiU" pitchFamily="18" charset="-120"/>
            </a:endParaRPr>
          </a:p>
        </p:txBody>
      </p:sp>
      <p:sp>
        <p:nvSpPr>
          <p:cNvPr id="103435" name="Line 1036"/>
          <p:cNvSpPr/>
          <p:nvPr/>
        </p:nvSpPr>
        <p:spPr>
          <a:xfrm>
            <a:off x="4441825" y="5516563"/>
            <a:ext cx="0" cy="360362"/>
          </a:xfrm>
          <a:prstGeom prst="line">
            <a:avLst/>
          </a:prstGeom>
          <a:ln w="38100" cap="flat" cmpd="sng">
            <a:solidFill>
              <a:schemeClr val="tx1"/>
            </a:solidFill>
            <a:prstDash val="solid"/>
            <a:round/>
            <a:headEnd type="none" w="med" len="med"/>
            <a:tailEnd type="triangle" w="med" len="med"/>
          </a:ln>
        </p:spPr>
      </p:sp>
      <p:sp>
        <p:nvSpPr>
          <p:cNvPr id="63501" name="Text Box 1037"/>
          <p:cNvSpPr txBox="1"/>
          <p:nvPr/>
        </p:nvSpPr>
        <p:spPr>
          <a:xfrm>
            <a:off x="1447800" y="5994400"/>
            <a:ext cx="705326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400" b="1" strike="noStrike" noProof="1">
                <a:latin typeface="Arial" panose="020B0604020202020204" pitchFamily="34" charset="0"/>
                <a:ea typeface="PMingLiU" pitchFamily="18" charset="-120"/>
                <a:cs typeface="+mn-cs"/>
              </a:rPr>
              <a:t>Gel with methyl Green soln’s/sulfosalicylic acid</a:t>
            </a:r>
            <a:endParaRPr lang="en-US" altLang="zh-TW" sz="2400" b="1" strike="noStrike" noProof="1">
              <a:latin typeface="Arial" panose="020B0604020202020204" pitchFamily="34" charset="0"/>
              <a:ea typeface="PMingLiU" pitchFamily="18" charset="-120"/>
            </a:endParaRPr>
          </a:p>
        </p:txBody>
      </p:sp>
      <p:grpSp>
        <p:nvGrpSpPr>
          <p:cNvPr id="37" name="组合 36">
            <a:extLst>
              <a:ext uri="{FF2B5EF4-FFF2-40B4-BE49-F238E27FC236}">
                <a16:creationId xmlns:a16="http://schemas.microsoft.com/office/drawing/2014/main" id="{11064F3A-2447-41F5-A53A-545BB4231E31}"/>
              </a:ext>
            </a:extLst>
          </p:cNvPr>
          <p:cNvGrpSpPr/>
          <p:nvPr/>
        </p:nvGrpSpPr>
        <p:grpSpPr>
          <a:xfrm>
            <a:off x="4924710" y="2643090"/>
            <a:ext cx="2319120" cy="613080"/>
            <a:chOff x="4924710" y="2643090"/>
            <a:chExt cx="2319120" cy="61308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79E48F89-EEFA-463F-9493-C2F6E1A422AE}"/>
                    </a:ext>
                  </a:extLst>
                </p14:cNvPr>
                <p14:cNvContentPartPr/>
                <p14:nvPr/>
              </p14:nvContentPartPr>
              <p14:xfrm>
                <a:off x="5010750" y="2739930"/>
                <a:ext cx="140040" cy="51120"/>
              </p14:xfrm>
            </p:contentPart>
          </mc:Choice>
          <mc:Fallback xmlns="">
            <p:pic>
              <p:nvPicPr>
                <p:cNvPr id="2" name="墨迹 1">
                  <a:extLst>
                    <a:ext uri="{FF2B5EF4-FFF2-40B4-BE49-F238E27FC236}">
                      <a16:creationId xmlns:a16="http://schemas.microsoft.com/office/drawing/2014/main" id="{79E48F89-EEFA-463F-9493-C2F6E1A422AE}"/>
                    </a:ext>
                  </a:extLst>
                </p:cNvPr>
                <p:cNvPicPr/>
                <p:nvPr/>
              </p:nvPicPr>
              <p:blipFill>
                <a:blip r:embed="rId4"/>
                <a:stretch>
                  <a:fillRect/>
                </a:stretch>
              </p:blipFill>
              <p:spPr>
                <a:xfrm>
                  <a:off x="4993110" y="2722290"/>
                  <a:ext cx="1756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E2A72475-58E5-4013-BE04-4F50BCA88D83}"/>
                    </a:ext>
                  </a:extLst>
                </p14:cNvPr>
                <p14:cNvContentPartPr/>
                <p14:nvPr/>
              </p14:nvContentPartPr>
              <p14:xfrm>
                <a:off x="4924710" y="2759370"/>
                <a:ext cx="190080" cy="313560"/>
              </p14:xfrm>
            </p:contentPart>
          </mc:Choice>
          <mc:Fallback xmlns="">
            <p:pic>
              <p:nvPicPr>
                <p:cNvPr id="3" name="墨迹 2">
                  <a:extLst>
                    <a:ext uri="{FF2B5EF4-FFF2-40B4-BE49-F238E27FC236}">
                      <a16:creationId xmlns:a16="http://schemas.microsoft.com/office/drawing/2014/main" id="{E2A72475-58E5-4013-BE04-4F50BCA88D83}"/>
                    </a:ext>
                  </a:extLst>
                </p:cNvPr>
                <p:cNvPicPr/>
                <p:nvPr/>
              </p:nvPicPr>
              <p:blipFill>
                <a:blip r:embed="rId6"/>
                <a:stretch>
                  <a:fillRect/>
                </a:stretch>
              </p:blipFill>
              <p:spPr>
                <a:xfrm>
                  <a:off x="4906710" y="2741730"/>
                  <a:ext cx="22572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D12E1329-7E60-457F-9A38-DEBE207A3825}"/>
                    </a:ext>
                  </a:extLst>
                </p14:cNvPr>
                <p14:cNvContentPartPr/>
                <p14:nvPr/>
              </p14:nvContentPartPr>
              <p14:xfrm>
                <a:off x="5073030" y="2897250"/>
                <a:ext cx="100080" cy="132480"/>
              </p14:xfrm>
            </p:contentPart>
          </mc:Choice>
          <mc:Fallback xmlns="">
            <p:pic>
              <p:nvPicPr>
                <p:cNvPr id="4" name="墨迹 3">
                  <a:extLst>
                    <a:ext uri="{FF2B5EF4-FFF2-40B4-BE49-F238E27FC236}">
                      <a16:creationId xmlns:a16="http://schemas.microsoft.com/office/drawing/2014/main" id="{D12E1329-7E60-457F-9A38-DEBE207A3825}"/>
                    </a:ext>
                  </a:extLst>
                </p:cNvPr>
                <p:cNvPicPr/>
                <p:nvPr/>
              </p:nvPicPr>
              <p:blipFill>
                <a:blip r:embed="rId8"/>
                <a:stretch>
                  <a:fillRect/>
                </a:stretch>
              </p:blipFill>
              <p:spPr>
                <a:xfrm>
                  <a:off x="5055030" y="2879610"/>
                  <a:ext cx="1357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8774015E-394C-4CCF-BC32-4C1C7DE6D346}"/>
                    </a:ext>
                  </a:extLst>
                </p14:cNvPr>
                <p14:cNvContentPartPr/>
                <p14:nvPr/>
              </p14:nvContentPartPr>
              <p14:xfrm>
                <a:off x="5232150" y="2700330"/>
                <a:ext cx="135000" cy="72360"/>
              </p14:xfrm>
            </p:contentPart>
          </mc:Choice>
          <mc:Fallback xmlns="">
            <p:pic>
              <p:nvPicPr>
                <p:cNvPr id="5" name="墨迹 4">
                  <a:extLst>
                    <a:ext uri="{FF2B5EF4-FFF2-40B4-BE49-F238E27FC236}">
                      <a16:creationId xmlns:a16="http://schemas.microsoft.com/office/drawing/2014/main" id="{8774015E-394C-4CCF-BC32-4C1C7DE6D346}"/>
                    </a:ext>
                  </a:extLst>
                </p:cNvPr>
                <p:cNvPicPr/>
                <p:nvPr/>
              </p:nvPicPr>
              <p:blipFill>
                <a:blip r:embed="rId10"/>
                <a:stretch>
                  <a:fillRect/>
                </a:stretch>
              </p:blipFill>
              <p:spPr>
                <a:xfrm>
                  <a:off x="5214150" y="2682690"/>
                  <a:ext cx="1706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BF798AB8-599F-4E04-85E0-DF207CA7AA1F}"/>
                    </a:ext>
                  </a:extLst>
                </p14:cNvPr>
                <p14:cNvContentPartPr/>
                <p14:nvPr/>
              </p14:nvContentPartPr>
              <p14:xfrm>
                <a:off x="5278590" y="2675850"/>
                <a:ext cx="59760" cy="109800"/>
              </p14:xfrm>
            </p:contentPart>
          </mc:Choice>
          <mc:Fallback xmlns="">
            <p:pic>
              <p:nvPicPr>
                <p:cNvPr id="6" name="墨迹 5">
                  <a:extLst>
                    <a:ext uri="{FF2B5EF4-FFF2-40B4-BE49-F238E27FC236}">
                      <a16:creationId xmlns:a16="http://schemas.microsoft.com/office/drawing/2014/main" id="{BF798AB8-599F-4E04-85E0-DF207CA7AA1F}"/>
                    </a:ext>
                  </a:extLst>
                </p:cNvPr>
                <p:cNvPicPr/>
                <p:nvPr/>
              </p:nvPicPr>
              <p:blipFill>
                <a:blip r:embed="rId12"/>
                <a:stretch>
                  <a:fillRect/>
                </a:stretch>
              </p:blipFill>
              <p:spPr>
                <a:xfrm>
                  <a:off x="5260590" y="2658210"/>
                  <a:ext cx="954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EBB2BD2E-16EE-43AD-A179-9DCE0F163612}"/>
                    </a:ext>
                  </a:extLst>
                </p14:cNvPr>
                <p14:cNvContentPartPr/>
                <p14:nvPr/>
              </p14:nvContentPartPr>
              <p14:xfrm>
                <a:off x="5169150" y="2643090"/>
                <a:ext cx="207000" cy="238320"/>
              </p14:xfrm>
            </p:contentPart>
          </mc:Choice>
          <mc:Fallback xmlns="">
            <p:pic>
              <p:nvPicPr>
                <p:cNvPr id="7" name="墨迹 6">
                  <a:extLst>
                    <a:ext uri="{FF2B5EF4-FFF2-40B4-BE49-F238E27FC236}">
                      <a16:creationId xmlns:a16="http://schemas.microsoft.com/office/drawing/2014/main" id="{EBB2BD2E-16EE-43AD-A179-9DCE0F163612}"/>
                    </a:ext>
                  </a:extLst>
                </p:cNvPr>
                <p:cNvPicPr/>
                <p:nvPr/>
              </p:nvPicPr>
              <p:blipFill>
                <a:blip r:embed="rId14"/>
                <a:stretch>
                  <a:fillRect/>
                </a:stretch>
              </p:blipFill>
              <p:spPr>
                <a:xfrm>
                  <a:off x="5151510" y="2625090"/>
                  <a:ext cx="242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2E59943F-2D7C-4F65-831F-71FDF26ED236}"/>
                    </a:ext>
                  </a:extLst>
                </p14:cNvPr>
                <p14:cNvContentPartPr/>
                <p14:nvPr/>
              </p14:nvContentPartPr>
              <p14:xfrm>
                <a:off x="5246910" y="2883570"/>
                <a:ext cx="11160" cy="107280"/>
              </p14:xfrm>
            </p:contentPart>
          </mc:Choice>
          <mc:Fallback xmlns="">
            <p:pic>
              <p:nvPicPr>
                <p:cNvPr id="8" name="墨迹 7">
                  <a:extLst>
                    <a:ext uri="{FF2B5EF4-FFF2-40B4-BE49-F238E27FC236}">
                      <a16:creationId xmlns:a16="http://schemas.microsoft.com/office/drawing/2014/main" id="{2E59943F-2D7C-4F65-831F-71FDF26ED236}"/>
                    </a:ext>
                  </a:extLst>
                </p:cNvPr>
                <p:cNvPicPr/>
                <p:nvPr/>
              </p:nvPicPr>
              <p:blipFill>
                <a:blip r:embed="rId16"/>
                <a:stretch>
                  <a:fillRect/>
                </a:stretch>
              </p:blipFill>
              <p:spPr>
                <a:xfrm>
                  <a:off x="5228910" y="2865930"/>
                  <a:ext cx="468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FCC299DB-4EAB-401D-A39E-C4AA89896A2E}"/>
                    </a:ext>
                  </a:extLst>
                </p14:cNvPr>
                <p14:cNvContentPartPr/>
                <p14:nvPr/>
              </p14:nvContentPartPr>
              <p14:xfrm>
                <a:off x="5258790" y="2822010"/>
                <a:ext cx="118800" cy="206640"/>
              </p14:xfrm>
            </p:contentPart>
          </mc:Choice>
          <mc:Fallback xmlns="">
            <p:pic>
              <p:nvPicPr>
                <p:cNvPr id="9" name="墨迹 8">
                  <a:extLst>
                    <a:ext uri="{FF2B5EF4-FFF2-40B4-BE49-F238E27FC236}">
                      <a16:creationId xmlns:a16="http://schemas.microsoft.com/office/drawing/2014/main" id="{FCC299DB-4EAB-401D-A39E-C4AA89896A2E}"/>
                    </a:ext>
                  </a:extLst>
                </p:cNvPr>
                <p:cNvPicPr/>
                <p:nvPr/>
              </p:nvPicPr>
              <p:blipFill>
                <a:blip r:embed="rId18"/>
                <a:stretch>
                  <a:fillRect/>
                </a:stretch>
              </p:blipFill>
              <p:spPr>
                <a:xfrm>
                  <a:off x="5240790" y="2804370"/>
                  <a:ext cx="154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7EA8BC1E-D191-48E0-871A-EFA8DE0D12A8}"/>
                    </a:ext>
                  </a:extLst>
                </p14:cNvPr>
                <p14:cNvContentPartPr/>
                <p14:nvPr/>
              </p14:nvContentPartPr>
              <p14:xfrm>
                <a:off x="5224230" y="2982570"/>
                <a:ext cx="105120" cy="153360"/>
              </p14:xfrm>
            </p:contentPart>
          </mc:Choice>
          <mc:Fallback xmlns="">
            <p:pic>
              <p:nvPicPr>
                <p:cNvPr id="10" name="墨迹 9">
                  <a:extLst>
                    <a:ext uri="{FF2B5EF4-FFF2-40B4-BE49-F238E27FC236}">
                      <a16:creationId xmlns:a16="http://schemas.microsoft.com/office/drawing/2014/main" id="{7EA8BC1E-D191-48E0-871A-EFA8DE0D12A8}"/>
                    </a:ext>
                  </a:extLst>
                </p:cNvPr>
                <p:cNvPicPr/>
                <p:nvPr/>
              </p:nvPicPr>
              <p:blipFill>
                <a:blip r:embed="rId20"/>
                <a:stretch>
                  <a:fillRect/>
                </a:stretch>
              </p:blipFill>
              <p:spPr>
                <a:xfrm>
                  <a:off x="5206230" y="2964570"/>
                  <a:ext cx="14076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C3352DDA-5361-4D14-8F6F-459E52F9F1DA}"/>
                    </a:ext>
                  </a:extLst>
                </p14:cNvPr>
                <p14:cNvContentPartPr/>
                <p14:nvPr/>
              </p14:nvContentPartPr>
              <p14:xfrm>
                <a:off x="5265270" y="2922810"/>
                <a:ext cx="158760" cy="197280"/>
              </p14:xfrm>
            </p:contentPart>
          </mc:Choice>
          <mc:Fallback xmlns="">
            <p:pic>
              <p:nvPicPr>
                <p:cNvPr id="11" name="墨迹 10">
                  <a:extLst>
                    <a:ext uri="{FF2B5EF4-FFF2-40B4-BE49-F238E27FC236}">
                      <a16:creationId xmlns:a16="http://schemas.microsoft.com/office/drawing/2014/main" id="{C3352DDA-5361-4D14-8F6F-459E52F9F1DA}"/>
                    </a:ext>
                  </a:extLst>
                </p:cNvPr>
                <p:cNvPicPr/>
                <p:nvPr/>
              </p:nvPicPr>
              <p:blipFill>
                <a:blip r:embed="rId22"/>
                <a:stretch>
                  <a:fillRect/>
                </a:stretch>
              </p:blipFill>
              <p:spPr>
                <a:xfrm>
                  <a:off x="5247270" y="2904810"/>
                  <a:ext cx="1944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47507A1F-A113-45A4-8B11-25EB3AC70075}"/>
                    </a:ext>
                  </a:extLst>
                </p14:cNvPr>
                <p14:cNvContentPartPr/>
                <p14:nvPr/>
              </p14:nvContentPartPr>
              <p14:xfrm>
                <a:off x="5562990" y="2807250"/>
                <a:ext cx="118080" cy="65520"/>
              </p14:xfrm>
            </p:contentPart>
          </mc:Choice>
          <mc:Fallback xmlns="">
            <p:pic>
              <p:nvPicPr>
                <p:cNvPr id="12" name="墨迹 11">
                  <a:extLst>
                    <a:ext uri="{FF2B5EF4-FFF2-40B4-BE49-F238E27FC236}">
                      <a16:creationId xmlns:a16="http://schemas.microsoft.com/office/drawing/2014/main" id="{47507A1F-A113-45A4-8B11-25EB3AC70075}"/>
                    </a:ext>
                  </a:extLst>
                </p:cNvPr>
                <p:cNvPicPr/>
                <p:nvPr/>
              </p:nvPicPr>
              <p:blipFill>
                <a:blip r:embed="rId24"/>
                <a:stretch>
                  <a:fillRect/>
                </a:stretch>
              </p:blipFill>
              <p:spPr>
                <a:xfrm>
                  <a:off x="5545350" y="2789610"/>
                  <a:ext cx="1537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8C4366B4-136E-47F7-915B-5C8F63050173}"/>
                    </a:ext>
                  </a:extLst>
                </p14:cNvPr>
                <p14:cNvContentPartPr/>
                <p14:nvPr/>
              </p14:nvContentPartPr>
              <p14:xfrm>
                <a:off x="5602230" y="2782410"/>
                <a:ext cx="47520" cy="158040"/>
              </p14:xfrm>
            </p:contentPart>
          </mc:Choice>
          <mc:Fallback xmlns="">
            <p:pic>
              <p:nvPicPr>
                <p:cNvPr id="13" name="墨迹 12">
                  <a:extLst>
                    <a:ext uri="{FF2B5EF4-FFF2-40B4-BE49-F238E27FC236}">
                      <a16:creationId xmlns:a16="http://schemas.microsoft.com/office/drawing/2014/main" id="{8C4366B4-136E-47F7-915B-5C8F63050173}"/>
                    </a:ext>
                  </a:extLst>
                </p:cNvPr>
                <p:cNvPicPr/>
                <p:nvPr/>
              </p:nvPicPr>
              <p:blipFill>
                <a:blip r:embed="rId26"/>
                <a:stretch>
                  <a:fillRect/>
                </a:stretch>
              </p:blipFill>
              <p:spPr>
                <a:xfrm>
                  <a:off x="5584590" y="2764770"/>
                  <a:ext cx="831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67CB6DD5-762D-4D23-AAB7-1841130E9D71}"/>
                    </a:ext>
                  </a:extLst>
                </p14:cNvPr>
                <p14:cNvContentPartPr/>
                <p14:nvPr/>
              </p14:nvContentPartPr>
              <p14:xfrm>
                <a:off x="5665230" y="2724450"/>
                <a:ext cx="16200" cy="253440"/>
              </p14:xfrm>
            </p:contentPart>
          </mc:Choice>
          <mc:Fallback xmlns="">
            <p:pic>
              <p:nvPicPr>
                <p:cNvPr id="14" name="墨迹 13">
                  <a:extLst>
                    <a:ext uri="{FF2B5EF4-FFF2-40B4-BE49-F238E27FC236}">
                      <a16:creationId xmlns:a16="http://schemas.microsoft.com/office/drawing/2014/main" id="{67CB6DD5-762D-4D23-AAB7-1841130E9D71}"/>
                    </a:ext>
                  </a:extLst>
                </p:cNvPr>
                <p:cNvPicPr/>
                <p:nvPr/>
              </p:nvPicPr>
              <p:blipFill>
                <a:blip r:embed="rId28"/>
                <a:stretch>
                  <a:fillRect/>
                </a:stretch>
              </p:blipFill>
              <p:spPr>
                <a:xfrm>
                  <a:off x="5647590" y="2706810"/>
                  <a:ext cx="518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89C91FB5-03D6-4E8D-84CB-46897592D827}"/>
                    </a:ext>
                  </a:extLst>
                </p14:cNvPr>
                <p14:cNvContentPartPr/>
                <p14:nvPr/>
              </p14:nvContentPartPr>
              <p14:xfrm>
                <a:off x="5608710" y="2894730"/>
                <a:ext cx="79560" cy="59040"/>
              </p14:xfrm>
            </p:contentPart>
          </mc:Choice>
          <mc:Fallback xmlns="">
            <p:pic>
              <p:nvPicPr>
                <p:cNvPr id="15" name="墨迹 14">
                  <a:extLst>
                    <a:ext uri="{FF2B5EF4-FFF2-40B4-BE49-F238E27FC236}">
                      <a16:creationId xmlns:a16="http://schemas.microsoft.com/office/drawing/2014/main" id="{89C91FB5-03D6-4E8D-84CB-46897592D827}"/>
                    </a:ext>
                  </a:extLst>
                </p:cNvPr>
                <p:cNvPicPr/>
                <p:nvPr/>
              </p:nvPicPr>
              <p:blipFill>
                <a:blip r:embed="rId30"/>
                <a:stretch>
                  <a:fillRect/>
                </a:stretch>
              </p:blipFill>
              <p:spPr>
                <a:xfrm>
                  <a:off x="5590710" y="2877090"/>
                  <a:ext cx="1152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9CDB2A2C-772A-41EC-869B-B074B657F25F}"/>
                    </a:ext>
                  </a:extLst>
                </p14:cNvPr>
                <p14:cNvContentPartPr/>
                <p14:nvPr/>
              </p14:nvContentPartPr>
              <p14:xfrm>
                <a:off x="5494590" y="2968890"/>
                <a:ext cx="248760" cy="60840"/>
              </p14:xfrm>
            </p:contentPart>
          </mc:Choice>
          <mc:Fallback xmlns="">
            <p:pic>
              <p:nvPicPr>
                <p:cNvPr id="16" name="墨迹 15">
                  <a:extLst>
                    <a:ext uri="{FF2B5EF4-FFF2-40B4-BE49-F238E27FC236}">
                      <a16:creationId xmlns:a16="http://schemas.microsoft.com/office/drawing/2014/main" id="{9CDB2A2C-772A-41EC-869B-B074B657F25F}"/>
                    </a:ext>
                  </a:extLst>
                </p:cNvPr>
                <p:cNvPicPr/>
                <p:nvPr/>
              </p:nvPicPr>
              <p:blipFill>
                <a:blip r:embed="rId32"/>
                <a:stretch>
                  <a:fillRect/>
                </a:stretch>
              </p:blipFill>
              <p:spPr>
                <a:xfrm>
                  <a:off x="5476590" y="2950890"/>
                  <a:ext cx="2844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E97CD552-5EF0-4D1E-9A65-E6D1A581E447}"/>
                    </a:ext>
                  </a:extLst>
                </p14:cNvPr>
                <p14:cNvContentPartPr/>
                <p14:nvPr/>
              </p14:nvContentPartPr>
              <p14:xfrm>
                <a:off x="5538150" y="2975730"/>
                <a:ext cx="190800" cy="173520"/>
              </p14:xfrm>
            </p:contentPart>
          </mc:Choice>
          <mc:Fallback xmlns="">
            <p:pic>
              <p:nvPicPr>
                <p:cNvPr id="17" name="墨迹 16">
                  <a:extLst>
                    <a:ext uri="{FF2B5EF4-FFF2-40B4-BE49-F238E27FC236}">
                      <a16:creationId xmlns:a16="http://schemas.microsoft.com/office/drawing/2014/main" id="{E97CD552-5EF0-4D1E-9A65-E6D1A581E447}"/>
                    </a:ext>
                  </a:extLst>
                </p:cNvPr>
                <p:cNvPicPr/>
                <p:nvPr/>
              </p:nvPicPr>
              <p:blipFill>
                <a:blip r:embed="rId34"/>
                <a:stretch>
                  <a:fillRect/>
                </a:stretch>
              </p:blipFill>
              <p:spPr>
                <a:xfrm>
                  <a:off x="5520510" y="2958090"/>
                  <a:ext cx="2264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98D90E02-67D9-4F5D-852F-B5A67186076A}"/>
                    </a:ext>
                  </a:extLst>
                </p14:cNvPr>
                <p14:cNvContentPartPr/>
                <p14:nvPr/>
              </p14:nvContentPartPr>
              <p14:xfrm>
                <a:off x="5599710" y="3087330"/>
                <a:ext cx="173880" cy="84960"/>
              </p14:xfrm>
            </p:contentPart>
          </mc:Choice>
          <mc:Fallback xmlns="">
            <p:pic>
              <p:nvPicPr>
                <p:cNvPr id="18" name="墨迹 17">
                  <a:extLst>
                    <a:ext uri="{FF2B5EF4-FFF2-40B4-BE49-F238E27FC236}">
                      <a16:creationId xmlns:a16="http://schemas.microsoft.com/office/drawing/2014/main" id="{98D90E02-67D9-4F5D-852F-B5A67186076A}"/>
                    </a:ext>
                  </a:extLst>
                </p:cNvPr>
                <p:cNvPicPr/>
                <p:nvPr/>
              </p:nvPicPr>
              <p:blipFill>
                <a:blip r:embed="rId36"/>
                <a:stretch>
                  <a:fillRect/>
                </a:stretch>
              </p:blipFill>
              <p:spPr>
                <a:xfrm>
                  <a:off x="5582070" y="3069690"/>
                  <a:ext cx="209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a:extLst>
                    <a:ext uri="{FF2B5EF4-FFF2-40B4-BE49-F238E27FC236}">
                      <a16:creationId xmlns:a16="http://schemas.microsoft.com/office/drawing/2014/main" id="{9B8B2A92-CCA8-4AE5-BD21-1B5F59A97666}"/>
                    </a:ext>
                  </a:extLst>
                </p14:cNvPr>
                <p14:cNvContentPartPr/>
                <p14:nvPr/>
              </p14:nvContentPartPr>
              <p14:xfrm>
                <a:off x="5870070" y="2842890"/>
                <a:ext cx="106920" cy="285840"/>
              </p14:xfrm>
            </p:contentPart>
          </mc:Choice>
          <mc:Fallback xmlns="">
            <p:pic>
              <p:nvPicPr>
                <p:cNvPr id="19" name="墨迹 18">
                  <a:extLst>
                    <a:ext uri="{FF2B5EF4-FFF2-40B4-BE49-F238E27FC236}">
                      <a16:creationId xmlns:a16="http://schemas.microsoft.com/office/drawing/2014/main" id="{9B8B2A92-CCA8-4AE5-BD21-1B5F59A97666}"/>
                    </a:ext>
                  </a:extLst>
                </p:cNvPr>
                <p:cNvPicPr/>
                <p:nvPr/>
              </p:nvPicPr>
              <p:blipFill>
                <a:blip r:embed="rId38"/>
                <a:stretch>
                  <a:fillRect/>
                </a:stretch>
              </p:blipFill>
              <p:spPr>
                <a:xfrm>
                  <a:off x="5852070" y="2824890"/>
                  <a:ext cx="14256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a:extLst>
                    <a:ext uri="{FF2B5EF4-FFF2-40B4-BE49-F238E27FC236}">
                      <a16:creationId xmlns:a16="http://schemas.microsoft.com/office/drawing/2014/main" id="{46200A59-38B2-4D48-8055-47450BF51314}"/>
                    </a:ext>
                  </a:extLst>
                </p14:cNvPr>
                <p14:cNvContentPartPr/>
                <p14:nvPr/>
              </p14:nvContentPartPr>
              <p14:xfrm>
                <a:off x="5797350" y="2927850"/>
                <a:ext cx="131400" cy="199440"/>
              </p14:xfrm>
            </p:contentPart>
          </mc:Choice>
          <mc:Fallback xmlns="">
            <p:pic>
              <p:nvPicPr>
                <p:cNvPr id="20" name="墨迹 19">
                  <a:extLst>
                    <a:ext uri="{FF2B5EF4-FFF2-40B4-BE49-F238E27FC236}">
                      <a16:creationId xmlns:a16="http://schemas.microsoft.com/office/drawing/2014/main" id="{46200A59-38B2-4D48-8055-47450BF51314}"/>
                    </a:ext>
                  </a:extLst>
                </p:cNvPr>
                <p:cNvPicPr/>
                <p:nvPr/>
              </p:nvPicPr>
              <p:blipFill>
                <a:blip r:embed="rId40"/>
                <a:stretch>
                  <a:fillRect/>
                </a:stretch>
              </p:blipFill>
              <p:spPr>
                <a:xfrm>
                  <a:off x="5779350" y="2910210"/>
                  <a:ext cx="1670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a:extLst>
                    <a:ext uri="{FF2B5EF4-FFF2-40B4-BE49-F238E27FC236}">
                      <a16:creationId xmlns:a16="http://schemas.microsoft.com/office/drawing/2014/main" id="{CA78D8FB-A3C6-4CBA-A8B4-E2AFBFE68518}"/>
                    </a:ext>
                  </a:extLst>
                </p14:cNvPr>
                <p14:cNvContentPartPr/>
                <p14:nvPr/>
              </p14:nvContentPartPr>
              <p14:xfrm>
                <a:off x="5964750" y="2928210"/>
                <a:ext cx="198360" cy="161640"/>
              </p14:xfrm>
            </p:contentPart>
          </mc:Choice>
          <mc:Fallback xmlns="">
            <p:pic>
              <p:nvPicPr>
                <p:cNvPr id="21" name="墨迹 20">
                  <a:extLst>
                    <a:ext uri="{FF2B5EF4-FFF2-40B4-BE49-F238E27FC236}">
                      <a16:creationId xmlns:a16="http://schemas.microsoft.com/office/drawing/2014/main" id="{CA78D8FB-A3C6-4CBA-A8B4-E2AFBFE68518}"/>
                    </a:ext>
                  </a:extLst>
                </p:cNvPr>
                <p:cNvPicPr/>
                <p:nvPr/>
              </p:nvPicPr>
              <p:blipFill>
                <a:blip r:embed="rId42"/>
                <a:stretch>
                  <a:fillRect/>
                </a:stretch>
              </p:blipFill>
              <p:spPr>
                <a:xfrm>
                  <a:off x="5946750" y="2910570"/>
                  <a:ext cx="234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2" name="墨迹 21">
                  <a:extLst>
                    <a:ext uri="{FF2B5EF4-FFF2-40B4-BE49-F238E27FC236}">
                      <a16:creationId xmlns:a16="http://schemas.microsoft.com/office/drawing/2014/main" id="{8C7D7F95-E57A-475D-AA07-5B2A71A5EC37}"/>
                    </a:ext>
                  </a:extLst>
                </p14:cNvPr>
                <p14:cNvContentPartPr/>
                <p14:nvPr/>
              </p14:nvContentPartPr>
              <p14:xfrm>
                <a:off x="6214230" y="2919570"/>
                <a:ext cx="99720" cy="42840"/>
              </p14:xfrm>
            </p:contentPart>
          </mc:Choice>
          <mc:Fallback xmlns="">
            <p:pic>
              <p:nvPicPr>
                <p:cNvPr id="22" name="墨迹 21">
                  <a:extLst>
                    <a:ext uri="{FF2B5EF4-FFF2-40B4-BE49-F238E27FC236}">
                      <a16:creationId xmlns:a16="http://schemas.microsoft.com/office/drawing/2014/main" id="{8C7D7F95-E57A-475D-AA07-5B2A71A5EC37}"/>
                    </a:ext>
                  </a:extLst>
                </p:cNvPr>
                <p:cNvPicPr/>
                <p:nvPr/>
              </p:nvPicPr>
              <p:blipFill>
                <a:blip r:embed="rId44"/>
                <a:stretch>
                  <a:fillRect/>
                </a:stretch>
              </p:blipFill>
              <p:spPr>
                <a:xfrm>
                  <a:off x="6196230" y="2901930"/>
                  <a:ext cx="1353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 name="墨迹 22">
                  <a:extLst>
                    <a:ext uri="{FF2B5EF4-FFF2-40B4-BE49-F238E27FC236}">
                      <a16:creationId xmlns:a16="http://schemas.microsoft.com/office/drawing/2014/main" id="{E3E969C2-E5F7-4938-8EC6-FE88477F65E0}"/>
                    </a:ext>
                  </a:extLst>
                </p14:cNvPr>
                <p14:cNvContentPartPr/>
                <p14:nvPr/>
              </p14:nvContentPartPr>
              <p14:xfrm>
                <a:off x="6275790" y="2850450"/>
                <a:ext cx="34200" cy="321840"/>
              </p14:xfrm>
            </p:contentPart>
          </mc:Choice>
          <mc:Fallback xmlns="">
            <p:pic>
              <p:nvPicPr>
                <p:cNvPr id="23" name="墨迹 22">
                  <a:extLst>
                    <a:ext uri="{FF2B5EF4-FFF2-40B4-BE49-F238E27FC236}">
                      <a16:creationId xmlns:a16="http://schemas.microsoft.com/office/drawing/2014/main" id="{E3E969C2-E5F7-4938-8EC6-FE88477F65E0}"/>
                    </a:ext>
                  </a:extLst>
                </p:cNvPr>
                <p:cNvPicPr/>
                <p:nvPr/>
              </p:nvPicPr>
              <p:blipFill>
                <a:blip r:embed="rId46"/>
                <a:stretch>
                  <a:fillRect/>
                </a:stretch>
              </p:blipFill>
              <p:spPr>
                <a:xfrm>
                  <a:off x="6258150" y="2832810"/>
                  <a:ext cx="6984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4" name="墨迹 23">
                  <a:extLst>
                    <a:ext uri="{FF2B5EF4-FFF2-40B4-BE49-F238E27FC236}">
                      <a16:creationId xmlns:a16="http://schemas.microsoft.com/office/drawing/2014/main" id="{46D26BDE-2339-42E2-9B68-B2C4DBA20B56}"/>
                    </a:ext>
                  </a:extLst>
                </p14:cNvPr>
                <p14:cNvContentPartPr/>
                <p14:nvPr/>
              </p14:nvContentPartPr>
              <p14:xfrm>
                <a:off x="6190470" y="2955930"/>
                <a:ext cx="209520" cy="178200"/>
              </p14:xfrm>
            </p:contentPart>
          </mc:Choice>
          <mc:Fallback xmlns="">
            <p:pic>
              <p:nvPicPr>
                <p:cNvPr id="24" name="墨迹 23">
                  <a:extLst>
                    <a:ext uri="{FF2B5EF4-FFF2-40B4-BE49-F238E27FC236}">
                      <a16:creationId xmlns:a16="http://schemas.microsoft.com/office/drawing/2014/main" id="{46D26BDE-2339-42E2-9B68-B2C4DBA20B56}"/>
                    </a:ext>
                  </a:extLst>
                </p:cNvPr>
                <p:cNvPicPr/>
                <p:nvPr/>
              </p:nvPicPr>
              <p:blipFill>
                <a:blip r:embed="rId48"/>
                <a:stretch>
                  <a:fillRect/>
                </a:stretch>
              </p:blipFill>
              <p:spPr>
                <a:xfrm>
                  <a:off x="6172470" y="2937930"/>
                  <a:ext cx="2451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5" name="墨迹 24">
                  <a:extLst>
                    <a:ext uri="{FF2B5EF4-FFF2-40B4-BE49-F238E27FC236}">
                      <a16:creationId xmlns:a16="http://schemas.microsoft.com/office/drawing/2014/main" id="{E16A8179-5D09-4888-944C-1289D381817B}"/>
                    </a:ext>
                  </a:extLst>
                </p14:cNvPr>
                <p14:cNvContentPartPr/>
                <p14:nvPr/>
              </p14:nvContentPartPr>
              <p14:xfrm>
                <a:off x="6429150" y="2830290"/>
                <a:ext cx="205200" cy="371880"/>
              </p14:xfrm>
            </p:contentPart>
          </mc:Choice>
          <mc:Fallback xmlns="">
            <p:pic>
              <p:nvPicPr>
                <p:cNvPr id="25" name="墨迹 24">
                  <a:extLst>
                    <a:ext uri="{FF2B5EF4-FFF2-40B4-BE49-F238E27FC236}">
                      <a16:creationId xmlns:a16="http://schemas.microsoft.com/office/drawing/2014/main" id="{E16A8179-5D09-4888-944C-1289D381817B}"/>
                    </a:ext>
                  </a:extLst>
                </p:cNvPr>
                <p:cNvPicPr/>
                <p:nvPr/>
              </p:nvPicPr>
              <p:blipFill>
                <a:blip r:embed="rId50"/>
                <a:stretch>
                  <a:fillRect/>
                </a:stretch>
              </p:blipFill>
              <p:spPr>
                <a:xfrm>
                  <a:off x="6411150" y="2812290"/>
                  <a:ext cx="2408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 name="墨迹 25">
                  <a:extLst>
                    <a:ext uri="{FF2B5EF4-FFF2-40B4-BE49-F238E27FC236}">
                      <a16:creationId xmlns:a16="http://schemas.microsoft.com/office/drawing/2014/main" id="{6D1B4D8A-D79B-445C-B2BB-EFAB407A4D27}"/>
                    </a:ext>
                  </a:extLst>
                </p14:cNvPr>
                <p14:cNvContentPartPr/>
                <p14:nvPr/>
              </p14:nvContentPartPr>
              <p14:xfrm>
                <a:off x="6417270" y="3000570"/>
                <a:ext cx="79560" cy="118440"/>
              </p14:xfrm>
            </p:contentPart>
          </mc:Choice>
          <mc:Fallback xmlns="">
            <p:pic>
              <p:nvPicPr>
                <p:cNvPr id="26" name="墨迹 25">
                  <a:extLst>
                    <a:ext uri="{FF2B5EF4-FFF2-40B4-BE49-F238E27FC236}">
                      <a16:creationId xmlns:a16="http://schemas.microsoft.com/office/drawing/2014/main" id="{6D1B4D8A-D79B-445C-B2BB-EFAB407A4D27}"/>
                    </a:ext>
                  </a:extLst>
                </p:cNvPr>
                <p:cNvPicPr/>
                <p:nvPr/>
              </p:nvPicPr>
              <p:blipFill>
                <a:blip r:embed="rId52"/>
                <a:stretch>
                  <a:fillRect/>
                </a:stretch>
              </p:blipFill>
              <p:spPr>
                <a:xfrm>
                  <a:off x="6399630" y="2982930"/>
                  <a:ext cx="1152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7" name="墨迹 26">
                  <a:extLst>
                    <a:ext uri="{FF2B5EF4-FFF2-40B4-BE49-F238E27FC236}">
                      <a16:creationId xmlns:a16="http://schemas.microsoft.com/office/drawing/2014/main" id="{A7041578-5550-419E-9008-B5BF584AA2FD}"/>
                    </a:ext>
                  </a:extLst>
                </p14:cNvPr>
                <p14:cNvContentPartPr/>
                <p14:nvPr/>
              </p14:nvContentPartPr>
              <p14:xfrm>
                <a:off x="6518430" y="3028650"/>
                <a:ext cx="78480" cy="96840"/>
              </p14:xfrm>
            </p:contentPart>
          </mc:Choice>
          <mc:Fallback xmlns="">
            <p:pic>
              <p:nvPicPr>
                <p:cNvPr id="27" name="墨迹 26">
                  <a:extLst>
                    <a:ext uri="{FF2B5EF4-FFF2-40B4-BE49-F238E27FC236}">
                      <a16:creationId xmlns:a16="http://schemas.microsoft.com/office/drawing/2014/main" id="{A7041578-5550-419E-9008-B5BF584AA2FD}"/>
                    </a:ext>
                  </a:extLst>
                </p:cNvPr>
                <p:cNvPicPr/>
                <p:nvPr/>
              </p:nvPicPr>
              <p:blipFill>
                <a:blip r:embed="rId54"/>
                <a:stretch>
                  <a:fillRect/>
                </a:stretch>
              </p:blipFill>
              <p:spPr>
                <a:xfrm>
                  <a:off x="6500790" y="3010650"/>
                  <a:ext cx="1141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8" name="墨迹 27">
                  <a:extLst>
                    <a:ext uri="{FF2B5EF4-FFF2-40B4-BE49-F238E27FC236}">
                      <a16:creationId xmlns:a16="http://schemas.microsoft.com/office/drawing/2014/main" id="{10CD0498-3020-4FC8-82D0-8C4E425EB5D6}"/>
                    </a:ext>
                  </a:extLst>
                </p14:cNvPr>
                <p14:cNvContentPartPr/>
                <p14:nvPr/>
              </p14:nvContentPartPr>
              <p14:xfrm>
                <a:off x="6784110" y="2832090"/>
                <a:ext cx="133920" cy="11520"/>
              </p14:xfrm>
            </p:contentPart>
          </mc:Choice>
          <mc:Fallback xmlns="">
            <p:pic>
              <p:nvPicPr>
                <p:cNvPr id="28" name="墨迹 27">
                  <a:extLst>
                    <a:ext uri="{FF2B5EF4-FFF2-40B4-BE49-F238E27FC236}">
                      <a16:creationId xmlns:a16="http://schemas.microsoft.com/office/drawing/2014/main" id="{10CD0498-3020-4FC8-82D0-8C4E425EB5D6}"/>
                    </a:ext>
                  </a:extLst>
                </p:cNvPr>
                <p:cNvPicPr/>
                <p:nvPr/>
              </p:nvPicPr>
              <p:blipFill>
                <a:blip r:embed="rId56"/>
                <a:stretch>
                  <a:fillRect/>
                </a:stretch>
              </p:blipFill>
              <p:spPr>
                <a:xfrm>
                  <a:off x="6766110" y="2814450"/>
                  <a:ext cx="169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9" name="墨迹 28">
                  <a:extLst>
                    <a:ext uri="{FF2B5EF4-FFF2-40B4-BE49-F238E27FC236}">
                      <a16:creationId xmlns:a16="http://schemas.microsoft.com/office/drawing/2014/main" id="{60410EAD-E011-4CDE-90C7-780D8C186B47}"/>
                    </a:ext>
                  </a:extLst>
                </p14:cNvPr>
                <p14:cNvContentPartPr/>
                <p14:nvPr/>
              </p14:nvContentPartPr>
              <p14:xfrm>
                <a:off x="6740910" y="2962410"/>
                <a:ext cx="27720" cy="201240"/>
              </p14:xfrm>
            </p:contentPart>
          </mc:Choice>
          <mc:Fallback xmlns="">
            <p:pic>
              <p:nvPicPr>
                <p:cNvPr id="29" name="墨迹 28">
                  <a:extLst>
                    <a:ext uri="{FF2B5EF4-FFF2-40B4-BE49-F238E27FC236}">
                      <a16:creationId xmlns:a16="http://schemas.microsoft.com/office/drawing/2014/main" id="{60410EAD-E011-4CDE-90C7-780D8C186B47}"/>
                    </a:ext>
                  </a:extLst>
                </p:cNvPr>
                <p:cNvPicPr/>
                <p:nvPr/>
              </p:nvPicPr>
              <p:blipFill>
                <a:blip r:embed="rId58"/>
                <a:stretch>
                  <a:fillRect/>
                </a:stretch>
              </p:blipFill>
              <p:spPr>
                <a:xfrm>
                  <a:off x="6722910" y="2944410"/>
                  <a:ext cx="633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0" name="墨迹 29">
                  <a:extLst>
                    <a:ext uri="{FF2B5EF4-FFF2-40B4-BE49-F238E27FC236}">
                      <a16:creationId xmlns:a16="http://schemas.microsoft.com/office/drawing/2014/main" id="{C346BD2A-BE1E-4222-B60F-6C1977B65522}"/>
                    </a:ext>
                  </a:extLst>
                </p14:cNvPr>
                <p14:cNvContentPartPr/>
                <p14:nvPr/>
              </p14:nvContentPartPr>
              <p14:xfrm>
                <a:off x="6845670" y="2913810"/>
                <a:ext cx="124560" cy="242280"/>
              </p14:xfrm>
            </p:contentPart>
          </mc:Choice>
          <mc:Fallback xmlns="">
            <p:pic>
              <p:nvPicPr>
                <p:cNvPr id="30" name="墨迹 29">
                  <a:extLst>
                    <a:ext uri="{FF2B5EF4-FFF2-40B4-BE49-F238E27FC236}">
                      <a16:creationId xmlns:a16="http://schemas.microsoft.com/office/drawing/2014/main" id="{C346BD2A-BE1E-4222-B60F-6C1977B65522}"/>
                    </a:ext>
                  </a:extLst>
                </p:cNvPr>
                <p:cNvPicPr/>
                <p:nvPr/>
              </p:nvPicPr>
              <p:blipFill>
                <a:blip r:embed="rId60"/>
                <a:stretch>
                  <a:fillRect/>
                </a:stretch>
              </p:blipFill>
              <p:spPr>
                <a:xfrm>
                  <a:off x="6827670" y="2896170"/>
                  <a:ext cx="1602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1" name="墨迹 30">
                  <a:extLst>
                    <a:ext uri="{FF2B5EF4-FFF2-40B4-BE49-F238E27FC236}">
                      <a16:creationId xmlns:a16="http://schemas.microsoft.com/office/drawing/2014/main" id="{97F8F3BA-E659-4BD3-95A3-10899AA71C32}"/>
                    </a:ext>
                  </a:extLst>
                </p14:cNvPr>
                <p14:cNvContentPartPr/>
                <p14:nvPr/>
              </p14:nvContentPartPr>
              <p14:xfrm>
                <a:off x="6818310" y="2850090"/>
                <a:ext cx="158040" cy="189000"/>
              </p14:xfrm>
            </p:contentPart>
          </mc:Choice>
          <mc:Fallback xmlns="">
            <p:pic>
              <p:nvPicPr>
                <p:cNvPr id="31" name="墨迹 30">
                  <a:extLst>
                    <a:ext uri="{FF2B5EF4-FFF2-40B4-BE49-F238E27FC236}">
                      <a16:creationId xmlns:a16="http://schemas.microsoft.com/office/drawing/2014/main" id="{97F8F3BA-E659-4BD3-95A3-10899AA71C32}"/>
                    </a:ext>
                  </a:extLst>
                </p:cNvPr>
                <p:cNvPicPr/>
                <p:nvPr/>
              </p:nvPicPr>
              <p:blipFill>
                <a:blip r:embed="rId62"/>
                <a:stretch>
                  <a:fillRect/>
                </a:stretch>
              </p:blipFill>
              <p:spPr>
                <a:xfrm>
                  <a:off x="6800310" y="2832090"/>
                  <a:ext cx="1936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2" name="墨迹 31">
                  <a:extLst>
                    <a:ext uri="{FF2B5EF4-FFF2-40B4-BE49-F238E27FC236}">
                      <a16:creationId xmlns:a16="http://schemas.microsoft.com/office/drawing/2014/main" id="{8F12FA7A-F6B0-475C-B853-8CDBF62AB24B}"/>
                    </a:ext>
                  </a:extLst>
                </p14:cNvPr>
                <p14:cNvContentPartPr/>
                <p14:nvPr/>
              </p14:nvContentPartPr>
              <p14:xfrm>
                <a:off x="6790590" y="3099570"/>
                <a:ext cx="125640" cy="96840"/>
              </p14:xfrm>
            </p:contentPart>
          </mc:Choice>
          <mc:Fallback xmlns="">
            <p:pic>
              <p:nvPicPr>
                <p:cNvPr id="32" name="墨迹 31">
                  <a:extLst>
                    <a:ext uri="{FF2B5EF4-FFF2-40B4-BE49-F238E27FC236}">
                      <a16:creationId xmlns:a16="http://schemas.microsoft.com/office/drawing/2014/main" id="{8F12FA7A-F6B0-475C-B853-8CDBF62AB24B}"/>
                    </a:ext>
                  </a:extLst>
                </p:cNvPr>
                <p:cNvPicPr/>
                <p:nvPr/>
              </p:nvPicPr>
              <p:blipFill>
                <a:blip r:embed="rId64"/>
                <a:stretch>
                  <a:fillRect/>
                </a:stretch>
              </p:blipFill>
              <p:spPr>
                <a:xfrm>
                  <a:off x="6772590" y="3081570"/>
                  <a:ext cx="1612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3" name="墨迹 32">
                  <a:extLst>
                    <a:ext uri="{FF2B5EF4-FFF2-40B4-BE49-F238E27FC236}">
                      <a16:creationId xmlns:a16="http://schemas.microsoft.com/office/drawing/2014/main" id="{C140D835-143C-491A-B062-A7A19172918A}"/>
                    </a:ext>
                  </a:extLst>
                </p14:cNvPr>
                <p14:cNvContentPartPr/>
                <p14:nvPr/>
              </p14:nvContentPartPr>
              <p14:xfrm>
                <a:off x="7031430" y="2770170"/>
                <a:ext cx="122760" cy="142200"/>
              </p14:xfrm>
            </p:contentPart>
          </mc:Choice>
          <mc:Fallback xmlns="">
            <p:pic>
              <p:nvPicPr>
                <p:cNvPr id="33" name="墨迹 32">
                  <a:extLst>
                    <a:ext uri="{FF2B5EF4-FFF2-40B4-BE49-F238E27FC236}">
                      <a16:creationId xmlns:a16="http://schemas.microsoft.com/office/drawing/2014/main" id="{C140D835-143C-491A-B062-A7A19172918A}"/>
                    </a:ext>
                  </a:extLst>
                </p:cNvPr>
                <p:cNvPicPr/>
                <p:nvPr/>
              </p:nvPicPr>
              <p:blipFill>
                <a:blip r:embed="rId66"/>
                <a:stretch>
                  <a:fillRect/>
                </a:stretch>
              </p:blipFill>
              <p:spPr>
                <a:xfrm>
                  <a:off x="7013790" y="2752170"/>
                  <a:ext cx="1584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4" name="墨迹 33">
                  <a:extLst>
                    <a:ext uri="{FF2B5EF4-FFF2-40B4-BE49-F238E27FC236}">
                      <a16:creationId xmlns:a16="http://schemas.microsoft.com/office/drawing/2014/main" id="{05CCABA1-9E51-42C8-BB88-A0B389CF125C}"/>
                    </a:ext>
                  </a:extLst>
                </p14:cNvPr>
                <p14:cNvContentPartPr/>
                <p14:nvPr/>
              </p14:nvContentPartPr>
              <p14:xfrm>
                <a:off x="6993630" y="2910930"/>
                <a:ext cx="135360" cy="132840"/>
              </p14:xfrm>
            </p:contentPart>
          </mc:Choice>
          <mc:Fallback xmlns="">
            <p:pic>
              <p:nvPicPr>
                <p:cNvPr id="34" name="墨迹 33">
                  <a:extLst>
                    <a:ext uri="{FF2B5EF4-FFF2-40B4-BE49-F238E27FC236}">
                      <a16:creationId xmlns:a16="http://schemas.microsoft.com/office/drawing/2014/main" id="{05CCABA1-9E51-42C8-BB88-A0B389CF125C}"/>
                    </a:ext>
                  </a:extLst>
                </p:cNvPr>
                <p:cNvPicPr/>
                <p:nvPr/>
              </p:nvPicPr>
              <p:blipFill>
                <a:blip r:embed="rId68"/>
                <a:stretch>
                  <a:fillRect/>
                </a:stretch>
              </p:blipFill>
              <p:spPr>
                <a:xfrm>
                  <a:off x="6975990" y="2892930"/>
                  <a:ext cx="1710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5" name="墨迹 34">
                  <a:extLst>
                    <a:ext uri="{FF2B5EF4-FFF2-40B4-BE49-F238E27FC236}">
                      <a16:creationId xmlns:a16="http://schemas.microsoft.com/office/drawing/2014/main" id="{66F9DBE9-85FE-4093-BB10-C657981D2329}"/>
                    </a:ext>
                  </a:extLst>
                </p14:cNvPr>
                <p14:cNvContentPartPr/>
                <p14:nvPr/>
              </p14:nvContentPartPr>
              <p14:xfrm>
                <a:off x="6936030" y="2927850"/>
                <a:ext cx="206640" cy="281160"/>
              </p14:xfrm>
            </p:contentPart>
          </mc:Choice>
          <mc:Fallback xmlns="">
            <p:pic>
              <p:nvPicPr>
                <p:cNvPr id="35" name="墨迹 34">
                  <a:extLst>
                    <a:ext uri="{FF2B5EF4-FFF2-40B4-BE49-F238E27FC236}">
                      <a16:creationId xmlns:a16="http://schemas.microsoft.com/office/drawing/2014/main" id="{66F9DBE9-85FE-4093-BB10-C657981D2329}"/>
                    </a:ext>
                  </a:extLst>
                </p:cNvPr>
                <p:cNvPicPr/>
                <p:nvPr/>
              </p:nvPicPr>
              <p:blipFill>
                <a:blip r:embed="rId70"/>
                <a:stretch>
                  <a:fillRect/>
                </a:stretch>
              </p:blipFill>
              <p:spPr>
                <a:xfrm>
                  <a:off x="6918030" y="2910210"/>
                  <a:ext cx="2422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6" name="墨迹 35">
                  <a:extLst>
                    <a:ext uri="{FF2B5EF4-FFF2-40B4-BE49-F238E27FC236}">
                      <a16:creationId xmlns:a16="http://schemas.microsoft.com/office/drawing/2014/main" id="{8F3BCA9B-D531-4644-80A0-B98DD5E71104}"/>
                    </a:ext>
                  </a:extLst>
                </p14:cNvPr>
                <p14:cNvContentPartPr/>
                <p14:nvPr/>
              </p14:nvContentPartPr>
              <p14:xfrm>
                <a:off x="6960150" y="3130890"/>
                <a:ext cx="283680" cy="125280"/>
              </p14:xfrm>
            </p:contentPart>
          </mc:Choice>
          <mc:Fallback xmlns="">
            <p:pic>
              <p:nvPicPr>
                <p:cNvPr id="36" name="墨迹 35">
                  <a:extLst>
                    <a:ext uri="{FF2B5EF4-FFF2-40B4-BE49-F238E27FC236}">
                      <a16:creationId xmlns:a16="http://schemas.microsoft.com/office/drawing/2014/main" id="{8F3BCA9B-D531-4644-80A0-B98DD5E71104}"/>
                    </a:ext>
                  </a:extLst>
                </p:cNvPr>
                <p:cNvPicPr/>
                <p:nvPr/>
              </p:nvPicPr>
              <p:blipFill>
                <a:blip r:embed="rId72"/>
                <a:stretch>
                  <a:fillRect/>
                </a:stretch>
              </p:blipFill>
              <p:spPr>
                <a:xfrm>
                  <a:off x="6942510" y="3112890"/>
                  <a:ext cx="319320" cy="1609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3"/>
          <p:cNvSpPr txBox="1"/>
          <p:nvPr/>
        </p:nvSpPr>
        <p:spPr>
          <a:xfrm>
            <a:off x="539750" y="3790950"/>
            <a:ext cx="2905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Char char="•"/>
            </a:pPr>
            <a:endParaRPr lang="en-US" altLang="zh-TW" sz="2400" strike="noStrike" noProof="1">
              <a:ea typeface="PMingLiU" pitchFamily="18" charset="-120"/>
            </a:endParaRPr>
          </a:p>
        </p:txBody>
      </p:sp>
      <p:sp>
        <p:nvSpPr>
          <p:cNvPr id="64515" name="Text Box 5"/>
          <p:cNvSpPr txBox="1"/>
          <p:nvPr/>
        </p:nvSpPr>
        <p:spPr>
          <a:xfrm>
            <a:off x="452438" y="3000375"/>
            <a:ext cx="1841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en-US" altLang="zh-TW" sz="2800" b="1" strike="noStrike" noProof="1">
              <a:ea typeface="PMingLiU" pitchFamily="18" charset="-120"/>
            </a:endParaRPr>
          </a:p>
        </p:txBody>
      </p:sp>
      <p:sp>
        <p:nvSpPr>
          <p:cNvPr id="64516" name="Rectangle 6"/>
          <p:cNvSpPr>
            <a:spLocks noGrp="1"/>
          </p:cNvSpPr>
          <p:nvPr>
            <p:ph type="title"/>
          </p:nvPr>
        </p:nvSpPr>
        <p:spPr/>
        <p:txBody>
          <a:bodyPr vert="horz" wrap="square" lIns="92075" tIns="46038" rIns="92075" bIns="46038" anchor="ctr"/>
          <a:lstStyle/>
          <a:p>
            <a:pPr eaLnBrk="1" fontAlgn="base" hangingPunct="1"/>
            <a:r>
              <a:rPr lang="en-US" altLang="zh-TW" sz="3200" b="1" strike="noStrike" noProof="1">
                <a:solidFill>
                  <a:srgbClr val="0070C0"/>
                </a:solidFill>
                <a:latin typeface="Arial" panose="020B0604020202020204" pitchFamily="34" charset="0"/>
                <a:ea typeface="PMingLiU" pitchFamily="18" charset="-120"/>
              </a:rPr>
              <a:t>Detection of reporter enzymes and epitope tags</a:t>
            </a:r>
          </a:p>
        </p:txBody>
      </p:sp>
      <p:sp>
        <p:nvSpPr>
          <p:cNvPr id="542727" name="Rectangle 7"/>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10000"/>
              </a:lnSpc>
              <a:spcBef>
                <a:spcPct val="25000"/>
              </a:spcBef>
              <a:spcAft>
                <a:spcPct val="0"/>
              </a:spcAft>
              <a:buClrTx/>
              <a:buSzTx/>
              <a:buFontTx/>
              <a:buChar char="•"/>
              <a:defRPr/>
            </a:pPr>
            <a:r>
              <a:rPr kumimoji="1" lang="el-GR" altLang="zh-TW" sz="28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Arial" panose="020B0604020202020204" pitchFamily="34" charset="0"/>
              </a:rPr>
              <a:t>β</a:t>
            </a:r>
            <a:r>
              <a:rPr kumimoji="1" lang="en-US" altLang="zh-TW" sz="28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Arial" panose="020B0604020202020204" pitchFamily="34" charset="0"/>
              </a:rPr>
              <a:t>-Glucuronidase </a:t>
            </a:r>
            <a:r>
              <a:rPr kumimoji="1" lang="en-US" altLang="zh-CN" sz="28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Arial" panose="020B0604020202020204" pitchFamily="34" charset="0"/>
              </a:rPr>
              <a:t>(</a:t>
            </a:r>
            <a:r>
              <a:rPr kumimoji="1" lang="zh-CN" altLang="en-US" sz="28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Arial" panose="020B0604020202020204" pitchFamily="34" charset="0"/>
              </a:rPr>
              <a:t>葡萄糖苷酸酶</a:t>
            </a:r>
            <a:r>
              <a:rPr kumimoji="1" lang="zh-CN" altLang="en-US"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黑体" panose="02010609060101010101" pitchFamily="2" charset="-122"/>
                <a:cs typeface="Arial" panose="020B0604020202020204" pitchFamily="34" charset="0"/>
              </a:rPr>
              <a:t> </a:t>
            </a: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黑体" panose="02010609060101010101" pitchFamily="2" charset="-122"/>
                <a:cs typeface="Arial" panose="020B0604020202020204" pitchFamily="34" charset="0"/>
              </a:rPr>
              <a:t>)</a:t>
            </a:r>
            <a:endParaRPr kumimoji="1" lang="en-US" altLang="zh-TW" sz="28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Arial" panose="020B0604020202020204" pitchFamily="34" charset="0"/>
            </a:endParaRPr>
          </a:p>
          <a:p>
            <a:pPr marL="342900" marR="0" lvl="0" indent="-342900" algn="l" defTabSz="914400" rtl="0" eaLnBrk="1" fontAlgn="base" latinLnBrk="0" hangingPunct="1">
              <a:lnSpc>
                <a:spcPct val="110000"/>
              </a:lnSpc>
              <a:spcBef>
                <a:spcPct val="25000"/>
              </a:spcBef>
              <a:spcAft>
                <a:spcPct val="0"/>
              </a:spcAft>
              <a:buClrTx/>
              <a:buSzTx/>
              <a:buFontTx/>
              <a:buChar char="•"/>
              <a:defRPr/>
            </a:pPr>
            <a:r>
              <a:rPr kumimoji="1" lang="el-GR" altLang="zh-TW" sz="28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Arial" panose="020B0604020202020204" pitchFamily="34" charset="0"/>
              </a:rPr>
              <a:t>β</a:t>
            </a:r>
            <a:r>
              <a:rPr kumimoji="1" lang="en-US" altLang="zh-TW" sz="28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Arial" panose="020B0604020202020204" pitchFamily="34" charset="0"/>
              </a:rPr>
              <a:t>-Galactosidase </a:t>
            </a:r>
            <a:r>
              <a:rPr kumimoji="1" lang="en-US" altLang="zh-CN" sz="28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Arial" panose="020B0604020202020204" pitchFamily="34" charset="0"/>
              </a:rPr>
              <a:t>(</a:t>
            </a:r>
            <a:r>
              <a:rPr kumimoji="1" lang="zh-CN" altLang="en-US" sz="28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Arial" panose="020B0604020202020204" pitchFamily="34" charset="0"/>
              </a:rPr>
              <a:t>半乳糖苷酶</a:t>
            </a:r>
            <a:r>
              <a:rPr kumimoji="1" lang="zh-CN" altLang="en-US"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黑体" panose="02010609060101010101" pitchFamily="2" charset="-122"/>
                <a:cs typeface="Arial" panose="020B0604020202020204" pitchFamily="34" charset="0"/>
              </a:rPr>
              <a:t> </a:t>
            </a:r>
            <a:r>
              <a:rPr kumimoji="1" lang="en-US" altLang="zh-CN" sz="28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Arial" panose="020B0604020202020204" pitchFamily="34" charset="0"/>
              </a:rPr>
              <a:t>)</a:t>
            </a:r>
            <a:endParaRPr kumimoji="1" lang="en-US" altLang="zh-TW" sz="28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Arial" panose="020B0604020202020204" pitchFamily="34" charset="0"/>
            </a:endParaRPr>
          </a:p>
          <a:p>
            <a:pPr marL="342900" marR="0" lvl="0" indent="-342900" algn="l" defTabSz="914400" rtl="0" eaLnBrk="1" fontAlgn="base" latinLnBrk="0" hangingPunct="1">
              <a:lnSpc>
                <a:spcPct val="110000"/>
              </a:lnSpc>
              <a:spcBef>
                <a:spcPct val="25000"/>
              </a:spcBef>
              <a:spcAft>
                <a:spcPct val="0"/>
              </a:spcAft>
              <a:buClrTx/>
              <a:buSzTx/>
              <a:buFontTx/>
              <a:buChar char="•"/>
              <a:defRPr/>
            </a:pPr>
            <a:r>
              <a:rPr kumimoji="1" lang="en-US" altLang="zh-CN" sz="28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Arial" panose="020B0604020202020204" pitchFamily="34" charset="0"/>
              </a:rPr>
              <a:t>Oligo-histidine</a:t>
            </a:r>
            <a:r>
              <a:rPr kumimoji="1" lang="en-US" altLang="zh-TW" sz="28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Arial" panose="020B0604020202020204" pitchFamily="34" charset="0"/>
              </a:rPr>
              <a:t> tags </a:t>
            </a:r>
          </a:p>
          <a:p>
            <a:pPr marL="342900" marR="0" lvl="0" indent="-342900" algn="l" defTabSz="914400" rtl="0" eaLnBrk="1" fontAlgn="base" latinLnBrk="0" hangingPunct="1">
              <a:lnSpc>
                <a:spcPct val="110000"/>
              </a:lnSpc>
              <a:spcBef>
                <a:spcPct val="25000"/>
              </a:spcBef>
              <a:spcAft>
                <a:spcPct val="0"/>
              </a:spcAft>
              <a:buClrTx/>
              <a:buSzTx/>
              <a:buFontTx/>
              <a:buChar char="•"/>
              <a:defRPr/>
            </a:pPr>
            <a:r>
              <a:rPr kumimoji="1" lang="en-US" altLang="zh-TW" sz="2800" b="1" i="0" u="none" strike="noStrike" kern="0" cap="none" spc="0" normalizeH="0" baseline="0" noProof="0">
                <a:ln>
                  <a:noFill/>
                </a:ln>
                <a:solidFill>
                  <a:schemeClr val="tx1"/>
                </a:solidFill>
                <a:effectLst/>
                <a:uLnTx/>
                <a:uFillTx/>
                <a:latin typeface="Arial" panose="020B0604020202020204" pitchFamily="34" charset="0"/>
                <a:ea typeface="黑体" panose="02010609060101010101" pitchFamily="2" charset="-122"/>
                <a:cs typeface="Arial" panose="020B0604020202020204" pitchFamily="34" charset="0"/>
              </a:rPr>
              <a:t>Green fluorescent protein</a:t>
            </a:r>
          </a:p>
          <a:p>
            <a:pPr marL="342900" marR="0" lvl="0" indent="-342900" algn="l" defTabSz="914400" rtl="0" eaLnBrk="1" fontAlgn="base" latinLnBrk="0" hangingPunct="1">
              <a:lnSpc>
                <a:spcPct val="110000"/>
              </a:lnSpc>
              <a:spcBef>
                <a:spcPct val="25000"/>
              </a:spcBef>
              <a:spcAft>
                <a:spcPct val="0"/>
              </a:spcAft>
              <a:buClr>
                <a:schemeClr val="tx2"/>
              </a:buClr>
              <a:buSzPct val="75000"/>
              <a:buFont typeface="Wingdings" panose="05000000000000000000" pitchFamily="2" charset="2"/>
              <a:buChar char="n"/>
              <a:defRPr/>
            </a:pPr>
            <a:endPar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黑体" panose="02010609060101010101" pitchFamily="2" charset="-122"/>
              <a:cs typeface="Arial" panose="020B0604020202020204" pitchFamily="34" charset="0"/>
            </a:endParaRPr>
          </a:p>
        </p:txBody>
      </p:sp>
      <p:grpSp>
        <p:nvGrpSpPr>
          <p:cNvPr id="23" name="组合 22">
            <a:extLst>
              <a:ext uri="{FF2B5EF4-FFF2-40B4-BE49-F238E27FC236}">
                <a16:creationId xmlns:a16="http://schemas.microsoft.com/office/drawing/2014/main" id="{3439E6F0-8CAD-44D8-B24F-F97DDC1024DD}"/>
              </a:ext>
            </a:extLst>
          </p:cNvPr>
          <p:cNvGrpSpPr/>
          <p:nvPr/>
        </p:nvGrpSpPr>
        <p:grpSpPr>
          <a:xfrm>
            <a:off x="5373990" y="1024890"/>
            <a:ext cx="1301760" cy="553320"/>
            <a:chOff x="5373990" y="1024890"/>
            <a:chExt cx="1301760" cy="55332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0569A209-4D7B-46A8-9A24-56AA1E4F7907}"/>
                    </a:ext>
                  </a:extLst>
                </p14:cNvPr>
                <p14:cNvContentPartPr/>
                <p14:nvPr/>
              </p14:nvContentPartPr>
              <p14:xfrm>
                <a:off x="5373990" y="1115970"/>
                <a:ext cx="212040" cy="71280"/>
              </p14:xfrm>
            </p:contentPart>
          </mc:Choice>
          <mc:Fallback xmlns="">
            <p:pic>
              <p:nvPicPr>
                <p:cNvPr id="2" name="墨迹 1">
                  <a:extLst>
                    <a:ext uri="{FF2B5EF4-FFF2-40B4-BE49-F238E27FC236}">
                      <a16:creationId xmlns:a16="http://schemas.microsoft.com/office/drawing/2014/main" id="{0569A209-4D7B-46A8-9A24-56AA1E4F7907}"/>
                    </a:ext>
                  </a:extLst>
                </p:cNvPr>
                <p:cNvPicPr/>
                <p:nvPr/>
              </p:nvPicPr>
              <p:blipFill>
                <a:blip r:embed="rId4"/>
                <a:stretch>
                  <a:fillRect/>
                </a:stretch>
              </p:blipFill>
              <p:spPr>
                <a:xfrm>
                  <a:off x="5355990" y="1097970"/>
                  <a:ext cx="2476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8F380190-F615-4310-93C5-656E5B372004}"/>
                    </a:ext>
                  </a:extLst>
                </p14:cNvPr>
                <p14:cNvContentPartPr/>
                <p14:nvPr/>
              </p14:nvContentPartPr>
              <p14:xfrm>
                <a:off x="5376150" y="1024890"/>
                <a:ext cx="204840" cy="393840"/>
              </p14:xfrm>
            </p:contentPart>
          </mc:Choice>
          <mc:Fallback xmlns="">
            <p:pic>
              <p:nvPicPr>
                <p:cNvPr id="3" name="墨迹 2">
                  <a:extLst>
                    <a:ext uri="{FF2B5EF4-FFF2-40B4-BE49-F238E27FC236}">
                      <a16:creationId xmlns:a16="http://schemas.microsoft.com/office/drawing/2014/main" id="{8F380190-F615-4310-93C5-656E5B372004}"/>
                    </a:ext>
                  </a:extLst>
                </p:cNvPr>
                <p:cNvPicPr/>
                <p:nvPr/>
              </p:nvPicPr>
              <p:blipFill>
                <a:blip r:embed="rId6"/>
                <a:stretch>
                  <a:fillRect/>
                </a:stretch>
              </p:blipFill>
              <p:spPr>
                <a:xfrm>
                  <a:off x="5358510" y="1007250"/>
                  <a:ext cx="24048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319019F4-439B-4C3F-AA5D-D23A5B9CB071}"/>
                    </a:ext>
                  </a:extLst>
                </p14:cNvPr>
                <p14:cNvContentPartPr/>
                <p14:nvPr/>
              </p14:nvContentPartPr>
              <p14:xfrm>
                <a:off x="5596470" y="1080690"/>
                <a:ext cx="113760" cy="350280"/>
              </p14:xfrm>
            </p:contentPart>
          </mc:Choice>
          <mc:Fallback xmlns="">
            <p:pic>
              <p:nvPicPr>
                <p:cNvPr id="4" name="墨迹 3">
                  <a:extLst>
                    <a:ext uri="{FF2B5EF4-FFF2-40B4-BE49-F238E27FC236}">
                      <a16:creationId xmlns:a16="http://schemas.microsoft.com/office/drawing/2014/main" id="{319019F4-439B-4C3F-AA5D-D23A5B9CB071}"/>
                    </a:ext>
                  </a:extLst>
                </p:cNvPr>
                <p:cNvPicPr/>
                <p:nvPr/>
              </p:nvPicPr>
              <p:blipFill>
                <a:blip r:embed="rId8"/>
                <a:stretch>
                  <a:fillRect/>
                </a:stretch>
              </p:blipFill>
              <p:spPr>
                <a:xfrm>
                  <a:off x="5578830" y="1062690"/>
                  <a:ext cx="14940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C9DF39C8-ED67-4C65-96F9-39EF4E66176A}"/>
                    </a:ext>
                  </a:extLst>
                </p14:cNvPr>
                <p14:cNvContentPartPr/>
                <p14:nvPr/>
              </p14:nvContentPartPr>
              <p14:xfrm>
                <a:off x="5628150" y="1261050"/>
                <a:ext cx="99360" cy="132120"/>
              </p14:xfrm>
            </p:contentPart>
          </mc:Choice>
          <mc:Fallback xmlns="">
            <p:pic>
              <p:nvPicPr>
                <p:cNvPr id="5" name="墨迹 4">
                  <a:extLst>
                    <a:ext uri="{FF2B5EF4-FFF2-40B4-BE49-F238E27FC236}">
                      <a16:creationId xmlns:a16="http://schemas.microsoft.com/office/drawing/2014/main" id="{C9DF39C8-ED67-4C65-96F9-39EF4E66176A}"/>
                    </a:ext>
                  </a:extLst>
                </p:cNvPr>
                <p:cNvPicPr/>
                <p:nvPr/>
              </p:nvPicPr>
              <p:blipFill>
                <a:blip r:embed="rId10"/>
                <a:stretch>
                  <a:fillRect/>
                </a:stretch>
              </p:blipFill>
              <p:spPr>
                <a:xfrm>
                  <a:off x="5610150" y="1243410"/>
                  <a:ext cx="1350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06F737F0-528E-4922-90B6-CF801C3A0E50}"/>
                    </a:ext>
                  </a:extLst>
                </p14:cNvPr>
                <p14:cNvContentPartPr/>
                <p14:nvPr/>
              </p14:nvContentPartPr>
              <p14:xfrm>
                <a:off x="5640030" y="1287330"/>
                <a:ext cx="182880" cy="208800"/>
              </p14:xfrm>
            </p:contentPart>
          </mc:Choice>
          <mc:Fallback xmlns="">
            <p:pic>
              <p:nvPicPr>
                <p:cNvPr id="6" name="墨迹 5">
                  <a:extLst>
                    <a:ext uri="{FF2B5EF4-FFF2-40B4-BE49-F238E27FC236}">
                      <a16:creationId xmlns:a16="http://schemas.microsoft.com/office/drawing/2014/main" id="{06F737F0-528E-4922-90B6-CF801C3A0E50}"/>
                    </a:ext>
                  </a:extLst>
                </p:cNvPr>
                <p:cNvPicPr/>
                <p:nvPr/>
              </p:nvPicPr>
              <p:blipFill>
                <a:blip r:embed="rId12"/>
                <a:stretch>
                  <a:fillRect/>
                </a:stretch>
              </p:blipFill>
              <p:spPr>
                <a:xfrm>
                  <a:off x="5622030" y="1269690"/>
                  <a:ext cx="2185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E734CDA3-2506-4000-A3FA-9981266106A5}"/>
                    </a:ext>
                  </a:extLst>
                </p14:cNvPr>
                <p14:cNvContentPartPr/>
                <p14:nvPr/>
              </p14:nvContentPartPr>
              <p14:xfrm>
                <a:off x="5885910" y="1072770"/>
                <a:ext cx="149400" cy="143280"/>
              </p14:xfrm>
            </p:contentPart>
          </mc:Choice>
          <mc:Fallback xmlns="">
            <p:pic>
              <p:nvPicPr>
                <p:cNvPr id="7" name="墨迹 6">
                  <a:extLst>
                    <a:ext uri="{FF2B5EF4-FFF2-40B4-BE49-F238E27FC236}">
                      <a16:creationId xmlns:a16="http://schemas.microsoft.com/office/drawing/2014/main" id="{E734CDA3-2506-4000-A3FA-9981266106A5}"/>
                    </a:ext>
                  </a:extLst>
                </p:cNvPr>
                <p:cNvPicPr/>
                <p:nvPr/>
              </p:nvPicPr>
              <p:blipFill>
                <a:blip r:embed="rId14"/>
                <a:stretch>
                  <a:fillRect/>
                </a:stretch>
              </p:blipFill>
              <p:spPr>
                <a:xfrm>
                  <a:off x="5868270" y="1055130"/>
                  <a:ext cx="1850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FB4ABBEB-B1C8-41C0-A2B2-895E628E0430}"/>
                    </a:ext>
                  </a:extLst>
                </p14:cNvPr>
                <p14:cNvContentPartPr/>
                <p14:nvPr/>
              </p14:nvContentPartPr>
              <p14:xfrm>
                <a:off x="5965110" y="1075650"/>
                <a:ext cx="61200" cy="193680"/>
              </p14:xfrm>
            </p:contentPart>
          </mc:Choice>
          <mc:Fallback xmlns="">
            <p:pic>
              <p:nvPicPr>
                <p:cNvPr id="8" name="墨迹 7">
                  <a:extLst>
                    <a:ext uri="{FF2B5EF4-FFF2-40B4-BE49-F238E27FC236}">
                      <a16:creationId xmlns:a16="http://schemas.microsoft.com/office/drawing/2014/main" id="{FB4ABBEB-B1C8-41C0-A2B2-895E628E0430}"/>
                    </a:ext>
                  </a:extLst>
                </p:cNvPr>
                <p:cNvPicPr/>
                <p:nvPr/>
              </p:nvPicPr>
              <p:blipFill>
                <a:blip r:embed="rId16"/>
                <a:stretch>
                  <a:fillRect/>
                </a:stretch>
              </p:blipFill>
              <p:spPr>
                <a:xfrm>
                  <a:off x="5947470" y="1058010"/>
                  <a:ext cx="968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869A52C9-59A1-4D43-8595-AE891D5784A0}"/>
                    </a:ext>
                  </a:extLst>
                </p14:cNvPr>
                <p14:cNvContentPartPr/>
                <p14:nvPr/>
              </p14:nvContentPartPr>
              <p14:xfrm>
                <a:off x="5813910" y="1230090"/>
                <a:ext cx="271080" cy="87840"/>
              </p14:xfrm>
            </p:contentPart>
          </mc:Choice>
          <mc:Fallback xmlns="">
            <p:pic>
              <p:nvPicPr>
                <p:cNvPr id="9" name="墨迹 8">
                  <a:extLst>
                    <a:ext uri="{FF2B5EF4-FFF2-40B4-BE49-F238E27FC236}">
                      <a16:creationId xmlns:a16="http://schemas.microsoft.com/office/drawing/2014/main" id="{869A52C9-59A1-4D43-8595-AE891D5784A0}"/>
                    </a:ext>
                  </a:extLst>
                </p:cNvPr>
                <p:cNvPicPr/>
                <p:nvPr/>
              </p:nvPicPr>
              <p:blipFill>
                <a:blip r:embed="rId18"/>
                <a:stretch>
                  <a:fillRect/>
                </a:stretch>
              </p:blipFill>
              <p:spPr>
                <a:xfrm>
                  <a:off x="5795910" y="1212090"/>
                  <a:ext cx="306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F7375E0A-89FB-4EC9-A9FA-E6F5DF25ABF9}"/>
                    </a:ext>
                  </a:extLst>
                </p14:cNvPr>
                <p14:cNvContentPartPr/>
                <p14:nvPr/>
              </p14:nvContentPartPr>
              <p14:xfrm>
                <a:off x="5912910" y="1288410"/>
                <a:ext cx="161640" cy="181080"/>
              </p14:xfrm>
            </p:contentPart>
          </mc:Choice>
          <mc:Fallback xmlns="">
            <p:pic>
              <p:nvPicPr>
                <p:cNvPr id="10" name="墨迹 9">
                  <a:extLst>
                    <a:ext uri="{FF2B5EF4-FFF2-40B4-BE49-F238E27FC236}">
                      <a16:creationId xmlns:a16="http://schemas.microsoft.com/office/drawing/2014/main" id="{F7375E0A-89FB-4EC9-A9FA-E6F5DF25ABF9}"/>
                    </a:ext>
                  </a:extLst>
                </p:cNvPr>
                <p:cNvPicPr/>
                <p:nvPr/>
              </p:nvPicPr>
              <p:blipFill>
                <a:blip r:embed="rId20"/>
                <a:stretch>
                  <a:fillRect/>
                </a:stretch>
              </p:blipFill>
              <p:spPr>
                <a:xfrm>
                  <a:off x="5894910" y="1270770"/>
                  <a:ext cx="1972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5A1597B9-A5F1-4708-BBEF-D85C786C4F2F}"/>
                    </a:ext>
                  </a:extLst>
                </p14:cNvPr>
                <p14:cNvContentPartPr/>
                <p14:nvPr/>
              </p14:nvContentPartPr>
              <p14:xfrm>
                <a:off x="6270390" y="1106610"/>
                <a:ext cx="107280" cy="48240"/>
              </p14:xfrm>
            </p:contentPart>
          </mc:Choice>
          <mc:Fallback xmlns="">
            <p:pic>
              <p:nvPicPr>
                <p:cNvPr id="11" name="墨迹 10">
                  <a:extLst>
                    <a:ext uri="{FF2B5EF4-FFF2-40B4-BE49-F238E27FC236}">
                      <a16:creationId xmlns:a16="http://schemas.microsoft.com/office/drawing/2014/main" id="{5A1597B9-A5F1-4708-BBEF-D85C786C4F2F}"/>
                    </a:ext>
                  </a:extLst>
                </p:cNvPr>
                <p:cNvPicPr/>
                <p:nvPr/>
              </p:nvPicPr>
              <p:blipFill>
                <a:blip r:embed="rId22"/>
                <a:stretch>
                  <a:fillRect/>
                </a:stretch>
              </p:blipFill>
              <p:spPr>
                <a:xfrm>
                  <a:off x="6252390" y="1088610"/>
                  <a:ext cx="1429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BFF3ACBA-A439-4834-A48B-4117D9B48DF0}"/>
                    </a:ext>
                  </a:extLst>
                </p14:cNvPr>
                <p14:cNvContentPartPr/>
                <p14:nvPr/>
              </p14:nvContentPartPr>
              <p14:xfrm>
                <a:off x="6221070" y="1210650"/>
                <a:ext cx="17640" cy="193680"/>
              </p14:xfrm>
            </p:contentPart>
          </mc:Choice>
          <mc:Fallback xmlns="">
            <p:pic>
              <p:nvPicPr>
                <p:cNvPr id="12" name="墨迹 11">
                  <a:extLst>
                    <a:ext uri="{FF2B5EF4-FFF2-40B4-BE49-F238E27FC236}">
                      <a16:creationId xmlns:a16="http://schemas.microsoft.com/office/drawing/2014/main" id="{BFF3ACBA-A439-4834-A48B-4117D9B48DF0}"/>
                    </a:ext>
                  </a:extLst>
                </p:cNvPr>
                <p:cNvPicPr/>
                <p:nvPr/>
              </p:nvPicPr>
              <p:blipFill>
                <a:blip r:embed="rId24"/>
                <a:stretch>
                  <a:fillRect/>
                </a:stretch>
              </p:blipFill>
              <p:spPr>
                <a:xfrm>
                  <a:off x="6203430" y="1192650"/>
                  <a:ext cx="532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1E7B8C3C-5FEC-4378-9CB5-5655C3EEB805}"/>
                    </a:ext>
                  </a:extLst>
                </p14:cNvPr>
                <p14:cNvContentPartPr/>
                <p14:nvPr/>
              </p14:nvContentPartPr>
              <p14:xfrm>
                <a:off x="6296670" y="1186170"/>
                <a:ext cx="116280" cy="273960"/>
              </p14:xfrm>
            </p:contentPart>
          </mc:Choice>
          <mc:Fallback xmlns="">
            <p:pic>
              <p:nvPicPr>
                <p:cNvPr id="13" name="墨迹 12">
                  <a:extLst>
                    <a:ext uri="{FF2B5EF4-FFF2-40B4-BE49-F238E27FC236}">
                      <a16:creationId xmlns:a16="http://schemas.microsoft.com/office/drawing/2014/main" id="{1E7B8C3C-5FEC-4378-9CB5-5655C3EEB805}"/>
                    </a:ext>
                  </a:extLst>
                </p:cNvPr>
                <p:cNvPicPr/>
                <p:nvPr/>
              </p:nvPicPr>
              <p:blipFill>
                <a:blip r:embed="rId26"/>
                <a:stretch>
                  <a:fillRect/>
                </a:stretch>
              </p:blipFill>
              <p:spPr>
                <a:xfrm>
                  <a:off x="6279030" y="1168170"/>
                  <a:ext cx="1519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A98CE135-9E14-4310-ACA6-3E71175972F7}"/>
                    </a:ext>
                  </a:extLst>
                </p14:cNvPr>
                <p14:cNvContentPartPr/>
                <p14:nvPr/>
              </p14:nvContentPartPr>
              <p14:xfrm>
                <a:off x="6287310" y="1149090"/>
                <a:ext cx="29160" cy="160560"/>
              </p14:xfrm>
            </p:contentPart>
          </mc:Choice>
          <mc:Fallback xmlns="">
            <p:pic>
              <p:nvPicPr>
                <p:cNvPr id="14" name="墨迹 13">
                  <a:extLst>
                    <a:ext uri="{FF2B5EF4-FFF2-40B4-BE49-F238E27FC236}">
                      <a16:creationId xmlns:a16="http://schemas.microsoft.com/office/drawing/2014/main" id="{A98CE135-9E14-4310-ACA6-3E71175972F7}"/>
                    </a:ext>
                  </a:extLst>
                </p:cNvPr>
                <p:cNvPicPr/>
                <p:nvPr/>
              </p:nvPicPr>
              <p:blipFill>
                <a:blip r:embed="rId28"/>
                <a:stretch>
                  <a:fillRect/>
                </a:stretch>
              </p:blipFill>
              <p:spPr>
                <a:xfrm>
                  <a:off x="6269670" y="1131090"/>
                  <a:ext cx="648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165D2701-5B7E-4EC1-AAEF-9E8B99A266AB}"/>
                    </a:ext>
                  </a:extLst>
                </p14:cNvPr>
                <p14:cNvContentPartPr/>
                <p14:nvPr/>
              </p14:nvContentPartPr>
              <p14:xfrm>
                <a:off x="6277950" y="1171410"/>
                <a:ext cx="114480" cy="197280"/>
              </p14:xfrm>
            </p:contentPart>
          </mc:Choice>
          <mc:Fallback xmlns="">
            <p:pic>
              <p:nvPicPr>
                <p:cNvPr id="15" name="墨迹 14">
                  <a:extLst>
                    <a:ext uri="{FF2B5EF4-FFF2-40B4-BE49-F238E27FC236}">
                      <a16:creationId xmlns:a16="http://schemas.microsoft.com/office/drawing/2014/main" id="{165D2701-5B7E-4EC1-AAEF-9E8B99A266AB}"/>
                    </a:ext>
                  </a:extLst>
                </p:cNvPr>
                <p:cNvPicPr/>
                <p:nvPr/>
              </p:nvPicPr>
              <p:blipFill>
                <a:blip r:embed="rId30"/>
                <a:stretch>
                  <a:fillRect/>
                </a:stretch>
              </p:blipFill>
              <p:spPr>
                <a:xfrm>
                  <a:off x="6259950" y="1153770"/>
                  <a:ext cx="1501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F5E9B648-CDE1-4886-934A-BFCE66561B54}"/>
                    </a:ext>
                  </a:extLst>
                </p14:cNvPr>
                <p14:cNvContentPartPr/>
                <p14:nvPr/>
              </p14:nvContentPartPr>
              <p14:xfrm>
                <a:off x="6281910" y="1390290"/>
                <a:ext cx="111600" cy="50760"/>
              </p14:xfrm>
            </p:contentPart>
          </mc:Choice>
          <mc:Fallback xmlns="">
            <p:pic>
              <p:nvPicPr>
                <p:cNvPr id="16" name="墨迹 15">
                  <a:extLst>
                    <a:ext uri="{FF2B5EF4-FFF2-40B4-BE49-F238E27FC236}">
                      <a16:creationId xmlns:a16="http://schemas.microsoft.com/office/drawing/2014/main" id="{F5E9B648-CDE1-4886-934A-BFCE66561B54}"/>
                    </a:ext>
                  </a:extLst>
                </p:cNvPr>
                <p:cNvPicPr/>
                <p:nvPr/>
              </p:nvPicPr>
              <p:blipFill>
                <a:blip r:embed="rId32"/>
                <a:stretch>
                  <a:fillRect/>
                </a:stretch>
              </p:blipFill>
              <p:spPr>
                <a:xfrm>
                  <a:off x="6264270" y="1372290"/>
                  <a:ext cx="1472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4BF377ED-D9F8-49B3-9305-C9B8B842C0CC}"/>
                    </a:ext>
                  </a:extLst>
                </p14:cNvPr>
                <p14:cNvContentPartPr/>
                <p14:nvPr/>
              </p14:nvContentPartPr>
              <p14:xfrm>
                <a:off x="6449310" y="1042170"/>
                <a:ext cx="162360" cy="211320"/>
              </p14:xfrm>
            </p:contentPart>
          </mc:Choice>
          <mc:Fallback xmlns="">
            <p:pic>
              <p:nvPicPr>
                <p:cNvPr id="17" name="墨迹 16">
                  <a:extLst>
                    <a:ext uri="{FF2B5EF4-FFF2-40B4-BE49-F238E27FC236}">
                      <a16:creationId xmlns:a16="http://schemas.microsoft.com/office/drawing/2014/main" id="{4BF377ED-D9F8-49B3-9305-C9B8B842C0CC}"/>
                    </a:ext>
                  </a:extLst>
                </p:cNvPr>
                <p:cNvPicPr/>
                <p:nvPr/>
              </p:nvPicPr>
              <p:blipFill>
                <a:blip r:embed="rId34"/>
                <a:stretch>
                  <a:fillRect/>
                </a:stretch>
              </p:blipFill>
              <p:spPr>
                <a:xfrm>
                  <a:off x="6431670" y="1024170"/>
                  <a:ext cx="19800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F24D5D7F-166C-4020-A511-7C209ABC6216}"/>
                    </a:ext>
                  </a:extLst>
                </p14:cNvPr>
                <p14:cNvContentPartPr/>
                <p14:nvPr/>
              </p14:nvContentPartPr>
              <p14:xfrm>
                <a:off x="6471630" y="1237290"/>
                <a:ext cx="180000" cy="200160"/>
              </p14:xfrm>
            </p:contentPart>
          </mc:Choice>
          <mc:Fallback xmlns="">
            <p:pic>
              <p:nvPicPr>
                <p:cNvPr id="18" name="墨迹 17">
                  <a:extLst>
                    <a:ext uri="{FF2B5EF4-FFF2-40B4-BE49-F238E27FC236}">
                      <a16:creationId xmlns:a16="http://schemas.microsoft.com/office/drawing/2014/main" id="{F24D5D7F-166C-4020-A511-7C209ABC6216}"/>
                    </a:ext>
                  </a:extLst>
                </p:cNvPr>
                <p:cNvPicPr/>
                <p:nvPr/>
              </p:nvPicPr>
              <p:blipFill>
                <a:blip r:embed="rId36"/>
                <a:stretch>
                  <a:fillRect/>
                </a:stretch>
              </p:blipFill>
              <p:spPr>
                <a:xfrm>
                  <a:off x="6453630" y="1219290"/>
                  <a:ext cx="2156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a:extLst>
                    <a:ext uri="{FF2B5EF4-FFF2-40B4-BE49-F238E27FC236}">
                      <a16:creationId xmlns:a16="http://schemas.microsoft.com/office/drawing/2014/main" id="{25124D57-F65D-481E-A6D1-641608A32F34}"/>
                    </a:ext>
                  </a:extLst>
                </p14:cNvPr>
                <p14:cNvContentPartPr/>
                <p14:nvPr/>
              </p14:nvContentPartPr>
              <p14:xfrm>
                <a:off x="6502590" y="1172490"/>
                <a:ext cx="138240" cy="405720"/>
              </p14:xfrm>
            </p:contentPart>
          </mc:Choice>
          <mc:Fallback xmlns="">
            <p:pic>
              <p:nvPicPr>
                <p:cNvPr id="19" name="墨迹 18">
                  <a:extLst>
                    <a:ext uri="{FF2B5EF4-FFF2-40B4-BE49-F238E27FC236}">
                      <a16:creationId xmlns:a16="http://schemas.microsoft.com/office/drawing/2014/main" id="{25124D57-F65D-481E-A6D1-641608A32F34}"/>
                    </a:ext>
                  </a:extLst>
                </p:cNvPr>
                <p:cNvPicPr/>
                <p:nvPr/>
              </p:nvPicPr>
              <p:blipFill>
                <a:blip r:embed="rId38"/>
                <a:stretch>
                  <a:fillRect/>
                </a:stretch>
              </p:blipFill>
              <p:spPr>
                <a:xfrm>
                  <a:off x="6484590" y="1154850"/>
                  <a:ext cx="17388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a:extLst>
                    <a:ext uri="{FF2B5EF4-FFF2-40B4-BE49-F238E27FC236}">
                      <a16:creationId xmlns:a16="http://schemas.microsoft.com/office/drawing/2014/main" id="{12166082-9F52-4D91-ABEA-70AADD638C9F}"/>
                    </a:ext>
                  </a:extLst>
                </p14:cNvPr>
                <p14:cNvContentPartPr/>
                <p14:nvPr/>
              </p14:nvContentPartPr>
              <p14:xfrm>
                <a:off x="6584670" y="1252410"/>
                <a:ext cx="30960" cy="35280"/>
              </p14:xfrm>
            </p:contentPart>
          </mc:Choice>
          <mc:Fallback xmlns="">
            <p:pic>
              <p:nvPicPr>
                <p:cNvPr id="20" name="墨迹 19">
                  <a:extLst>
                    <a:ext uri="{FF2B5EF4-FFF2-40B4-BE49-F238E27FC236}">
                      <a16:creationId xmlns:a16="http://schemas.microsoft.com/office/drawing/2014/main" id="{12166082-9F52-4D91-ABEA-70AADD638C9F}"/>
                    </a:ext>
                  </a:extLst>
                </p:cNvPr>
                <p:cNvPicPr/>
                <p:nvPr/>
              </p:nvPicPr>
              <p:blipFill>
                <a:blip r:embed="rId40"/>
                <a:stretch>
                  <a:fillRect/>
                </a:stretch>
              </p:blipFill>
              <p:spPr>
                <a:xfrm>
                  <a:off x="6567030" y="1234770"/>
                  <a:ext cx="666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a:extLst>
                    <a:ext uri="{FF2B5EF4-FFF2-40B4-BE49-F238E27FC236}">
                      <a16:creationId xmlns:a16="http://schemas.microsoft.com/office/drawing/2014/main" id="{798A244D-02FA-404E-BF95-82139BAE7AFB}"/>
                    </a:ext>
                  </a:extLst>
                </p14:cNvPr>
                <p14:cNvContentPartPr/>
                <p14:nvPr/>
              </p14:nvContentPartPr>
              <p14:xfrm>
                <a:off x="6359670" y="1308210"/>
                <a:ext cx="316080" cy="40680"/>
              </p14:xfrm>
            </p:contentPart>
          </mc:Choice>
          <mc:Fallback xmlns="">
            <p:pic>
              <p:nvPicPr>
                <p:cNvPr id="21" name="墨迹 20">
                  <a:extLst>
                    <a:ext uri="{FF2B5EF4-FFF2-40B4-BE49-F238E27FC236}">
                      <a16:creationId xmlns:a16="http://schemas.microsoft.com/office/drawing/2014/main" id="{798A244D-02FA-404E-BF95-82139BAE7AFB}"/>
                    </a:ext>
                  </a:extLst>
                </p:cNvPr>
                <p:cNvPicPr/>
                <p:nvPr/>
              </p:nvPicPr>
              <p:blipFill>
                <a:blip r:embed="rId42"/>
                <a:stretch>
                  <a:fillRect/>
                </a:stretch>
              </p:blipFill>
              <p:spPr>
                <a:xfrm>
                  <a:off x="6341670" y="1290210"/>
                  <a:ext cx="3517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2" name="墨迹 21">
                  <a:extLst>
                    <a:ext uri="{FF2B5EF4-FFF2-40B4-BE49-F238E27FC236}">
                      <a16:creationId xmlns:a16="http://schemas.microsoft.com/office/drawing/2014/main" id="{53B9AE3F-8CE7-4190-BD37-1836E0D33074}"/>
                    </a:ext>
                  </a:extLst>
                </p14:cNvPr>
                <p14:cNvContentPartPr/>
                <p14:nvPr/>
              </p14:nvContentPartPr>
              <p14:xfrm>
                <a:off x="6571710" y="1331250"/>
                <a:ext cx="42840" cy="42480"/>
              </p14:xfrm>
            </p:contentPart>
          </mc:Choice>
          <mc:Fallback xmlns="">
            <p:pic>
              <p:nvPicPr>
                <p:cNvPr id="22" name="墨迹 21">
                  <a:extLst>
                    <a:ext uri="{FF2B5EF4-FFF2-40B4-BE49-F238E27FC236}">
                      <a16:creationId xmlns:a16="http://schemas.microsoft.com/office/drawing/2014/main" id="{53B9AE3F-8CE7-4190-BD37-1836E0D33074}"/>
                    </a:ext>
                  </a:extLst>
                </p:cNvPr>
                <p:cNvPicPr/>
                <p:nvPr/>
              </p:nvPicPr>
              <p:blipFill>
                <a:blip r:embed="rId44"/>
                <a:stretch>
                  <a:fillRect/>
                </a:stretch>
              </p:blipFill>
              <p:spPr>
                <a:xfrm>
                  <a:off x="6554070" y="1313250"/>
                  <a:ext cx="78480" cy="781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p:nvPr/>
        </p:nvSpPr>
        <p:spPr>
          <a:xfrm>
            <a:off x="1427480" y="405130"/>
            <a:ext cx="7245985" cy="6451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3600" b="1" strike="noStrike" noProof="1">
                <a:solidFill>
                  <a:srgbClr val="0070C0"/>
                </a:solidFill>
                <a:latin typeface="+mn-lt"/>
                <a:ea typeface="PMingLiU" pitchFamily="18" charset="-120"/>
                <a:cs typeface="+mn-cs"/>
              </a:rPr>
              <a:t>Detection of proteins on membranes</a:t>
            </a:r>
          </a:p>
        </p:txBody>
      </p:sp>
      <p:sp>
        <p:nvSpPr>
          <p:cNvPr id="65539" name="Text Box 3"/>
          <p:cNvSpPr txBox="1"/>
          <p:nvPr/>
        </p:nvSpPr>
        <p:spPr>
          <a:xfrm>
            <a:off x="1109663" y="1668463"/>
            <a:ext cx="2225675"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Char char="•"/>
            </a:pPr>
            <a:r>
              <a:rPr lang="en-US" altLang="zh-CN" sz="2800" b="1" strike="noStrike" noProof="1">
                <a:latin typeface="Arial" panose="020B0604020202020204" pitchFamily="34" charset="0"/>
                <a:ea typeface="PMingLiU" pitchFamily="18" charset="-120"/>
                <a:cs typeface="+mn-cs"/>
              </a:rPr>
              <a:t> </a:t>
            </a:r>
            <a:r>
              <a:rPr lang="en-US" altLang="zh-TW" sz="2800" b="1" strike="noStrike" noProof="1">
                <a:latin typeface="Arial" panose="020B0604020202020204" pitchFamily="34" charset="0"/>
                <a:ea typeface="PMingLiU" pitchFamily="18" charset="-120"/>
                <a:cs typeface="+mn-cs"/>
              </a:rPr>
              <a:t>Ponceau S</a:t>
            </a:r>
            <a:endParaRPr lang="en-US" altLang="zh-TW" sz="2800" b="1" strike="noStrike" noProof="1">
              <a:latin typeface="Arial" panose="020B0604020202020204" pitchFamily="34" charset="0"/>
              <a:ea typeface="PMingLiU" pitchFamily="18" charset="-120"/>
            </a:endParaRPr>
          </a:p>
        </p:txBody>
      </p:sp>
      <p:sp>
        <p:nvSpPr>
          <p:cNvPr id="65540" name="Text Box 4"/>
          <p:cNvSpPr txBox="1"/>
          <p:nvPr/>
        </p:nvSpPr>
        <p:spPr>
          <a:xfrm>
            <a:off x="1108075" y="2343150"/>
            <a:ext cx="177323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Char char="•"/>
            </a:pPr>
            <a:r>
              <a:rPr lang="en-US" altLang="zh-CN" sz="2800" b="1" strike="noStrike" noProof="1">
                <a:latin typeface="Arial" panose="020B0604020202020204" pitchFamily="34" charset="0"/>
                <a:ea typeface="PMingLiU" pitchFamily="18" charset="-120"/>
                <a:cs typeface="+mn-cs"/>
              </a:rPr>
              <a:t> </a:t>
            </a:r>
            <a:r>
              <a:rPr lang="en-US" altLang="zh-TW" sz="2800" b="1" strike="noStrike" noProof="1">
                <a:latin typeface="Arial" panose="020B0604020202020204" pitchFamily="34" charset="0"/>
                <a:ea typeface="PMingLiU" pitchFamily="18" charset="-120"/>
                <a:cs typeface="+mn-cs"/>
              </a:rPr>
              <a:t>CBR250</a:t>
            </a:r>
            <a:endParaRPr lang="en-US" altLang="zh-TW" sz="2800" b="1" strike="noStrike" noProof="1">
              <a:latin typeface="Arial" panose="020B0604020202020204" pitchFamily="34" charset="0"/>
              <a:ea typeface="PMingLiU" pitchFamily="18" charset="-120"/>
            </a:endParaRPr>
          </a:p>
        </p:txBody>
      </p:sp>
      <p:sp>
        <p:nvSpPr>
          <p:cNvPr id="65541" name="Text Box 5"/>
          <p:cNvSpPr txBox="1"/>
          <p:nvPr/>
        </p:nvSpPr>
        <p:spPr>
          <a:xfrm>
            <a:off x="1103313" y="3016250"/>
            <a:ext cx="2562225"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Char char="•"/>
            </a:pPr>
            <a:r>
              <a:rPr lang="en-US" altLang="zh-CN" sz="2800" b="1" strike="noStrike" noProof="1">
                <a:latin typeface="Arial" panose="020B0604020202020204" pitchFamily="34" charset="0"/>
                <a:ea typeface="PMingLiU" pitchFamily="18" charset="-120"/>
                <a:cs typeface="+mn-cs"/>
              </a:rPr>
              <a:t> </a:t>
            </a:r>
            <a:r>
              <a:rPr lang="en-US" altLang="zh-TW" sz="2800" b="1" strike="noStrike" noProof="1">
                <a:latin typeface="Arial" panose="020B0604020202020204" pitchFamily="34" charset="0"/>
                <a:ea typeface="PMingLiU" pitchFamily="18" charset="-120"/>
                <a:cs typeface="+mn-cs"/>
              </a:rPr>
              <a:t>Amido Black</a:t>
            </a:r>
            <a:endParaRPr lang="en-US" altLang="zh-TW" sz="2800" b="1" strike="noStrike" noProof="1">
              <a:latin typeface="Arial" panose="020B0604020202020204" pitchFamily="34" charset="0"/>
              <a:ea typeface="PMingLiU" pitchFamily="18" charset="-120"/>
            </a:endParaRPr>
          </a:p>
        </p:txBody>
      </p:sp>
      <p:sp>
        <p:nvSpPr>
          <p:cNvPr id="65542" name="Text Box 6"/>
          <p:cNvSpPr txBox="1"/>
          <p:nvPr/>
        </p:nvSpPr>
        <p:spPr>
          <a:xfrm>
            <a:off x="1114425" y="3711575"/>
            <a:ext cx="184943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Char char="•"/>
            </a:pPr>
            <a:r>
              <a:rPr lang="en-US" altLang="zh-CN" sz="2800" b="1" strike="noStrike" noProof="1">
                <a:latin typeface="Arial" panose="020B0604020202020204" pitchFamily="34" charset="0"/>
                <a:ea typeface="PMingLiU" pitchFamily="18" charset="-120"/>
                <a:cs typeface="+mn-cs"/>
              </a:rPr>
              <a:t> </a:t>
            </a:r>
            <a:r>
              <a:rPr lang="en-US" altLang="zh-TW" sz="2800" b="1" strike="noStrike" noProof="1">
                <a:latin typeface="Arial" panose="020B0604020202020204" pitchFamily="34" charset="0"/>
                <a:ea typeface="PMingLiU" pitchFamily="18" charset="-120"/>
                <a:cs typeface="+mn-cs"/>
              </a:rPr>
              <a:t>India Ink</a:t>
            </a:r>
            <a:endParaRPr lang="en-US" altLang="zh-TW" sz="2800" b="1" strike="noStrike" noProof="1">
              <a:latin typeface="Arial" panose="020B0604020202020204" pitchFamily="34" charset="0"/>
              <a:ea typeface="PMingLiU" pitchFamily="18" charset="-120"/>
            </a:endParaRPr>
          </a:p>
        </p:txBody>
      </p:sp>
      <p:sp>
        <p:nvSpPr>
          <p:cNvPr id="65543" name="Text Box 7"/>
          <p:cNvSpPr txBox="1"/>
          <p:nvPr/>
        </p:nvSpPr>
        <p:spPr>
          <a:xfrm>
            <a:off x="1130300" y="4384675"/>
            <a:ext cx="2816225"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Char char="•"/>
            </a:pPr>
            <a:r>
              <a:rPr lang="en-US" altLang="zh-CN" sz="2800" b="1" strike="noStrike" noProof="1">
                <a:latin typeface="Arial" panose="020B0604020202020204" pitchFamily="34" charset="0"/>
                <a:ea typeface="PMingLiU" pitchFamily="18" charset="-120"/>
                <a:cs typeface="+mn-cs"/>
              </a:rPr>
              <a:t> </a:t>
            </a:r>
            <a:r>
              <a:rPr lang="en-US" altLang="zh-TW" sz="2800" b="1" strike="noStrike" noProof="1">
                <a:latin typeface="Arial" panose="020B0604020202020204" pitchFamily="34" charset="0"/>
                <a:ea typeface="PMingLiU" pitchFamily="18" charset="-120"/>
                <a:cs typeface="+mn-cs"/>
              </a:rPr>
              <a:t>Colloidal Gold</a:t>
            </a:r>
            <a:endParaRPr lang="en-US" altLang="zh-TW" sz="2800" b="1" strike="noStrike" noProof="1">
              <a:latin typeface="Arial" panose="020B0604020202020204" pitchFamily="34" charset="0"/>
              <a:ea typeface="PMingLiU" pitchFamily="18" charset="-120"/>
            </a:endParaRPr>
          </a:p>
        </p:txBody>
      </p:sp>
      <p:pic>
        <p:nvPicPr>
          <p:cNvPr id="107527" name="Picture 2" descr="Pages13fromstaining2_2"/>
          <p:cNvPicPr>
            <a:picLocks noChangeAspect="1"/>
          </p:cNvPicPr>
          <p:nvPr/>
        </p:nvPicPr>
        <p:blipFill>
          <a:blip r:embed="rId3"/>
          <a:stretch>
            <a:fillRect/>
          </a:stretch>
        </p:blipFill>
        <p:spPr>
          <a:xfrm>
            <a:off x="3335338" y="4883150"/>
            <a:ext cx="1628775" cy="1879600"/>
          </a:xfrm>
          <a:prstGeom prst="rect">
            <a:avLst/>
          </a:prstGeom>
          <a:noFill/>
          <a:ln w="9525">
            <a:noFill/>
          </a:ln>
        </p:spPr>
      </p:pic>
      <p:pic>
        <p:nvPicPr>
          <p:cNvPr id="107528" name="Picture 3" descr="Pages13fromstaining2_1"/>
          <p:cNvPicPr>
            <a:picLocks noChangeAspect="1"/>
          </p:cNvPicPr>
          <p:nvPr/>
        </p:nvPicPr>
        <p:blipFill>
          <a:blip r:embed="rId4"/>
          <a:stretch>
            <a:fillRect/>
          </a:stretch>
        </p:blipFill>
        <p:spPr>
          <a:xfrm>
            <a:off x="7154863" y="4930775"/>
            <a:ext cx="1781175" cy="1927225"/>
          </a:xfrm>
          <a:prstGeom prst="rect">
            <a:avLst/>
          </a:prstGeom>
          <a:noFill/>
          <a:ln w="9525">
            <a:noFill/>
          </a:ln>
        </p:spPr>
      </p:pic>
      <p:grpSp>
        <p:nvGrpSpPr>
          <p:cNvPr id="27" name="组合 26">
            <a:extLst>
              <a:ext uri="{FF2B5EF4-FFF2-40B4-BE49-F238E27FC236}">
                <a16:creationId xmlns:a16="http://schemas.microsoft.com/office/drawing/2014/main" id="{7B004A4C-F698-4B8C-9C2D-39F78C202528}"/>
              </a:ext>
            </a:extLst>
          </p:cNvPr>
          <p:cNvGrpSpPr/>
          <p:nvPr/>
        </p:nvGrpSpPr>
        <p:grpSpPr>
          <a:xfrm>
            <a:off x="3363030" y="3625890"/>
            <a:ext cx="2260800" cy="689400"/>
            <a:chOff x="3363030" y="3625890"/>
            <a:chExt cx="2260800" cy="689400"/>
          </a:xfrm>
        </p:grpSpPr>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4E4760F5-1E8F-4190-974A-38DC7D6D2670}"/>
                    </a:ext>
                  </a:extLst>
                </p14:cNvPr>
                <p14:cNvContentPartPr/>
                <p14:nvPr/>
              </p14:nvContentPartPr>
              <p14:xfrm>
                <a:off x="3363030" y="3799410"/>
                <a:ext cx="184680" cy="33840"/>
              </p14:xfrm>
            </p:contentPart>
          </mc:Choice>
          <mc:Fallback xmlns="">
            <p:pic>
              <p:nvPicPr>
                <p:cNvPr id="2" name="墨迹 1">
                  <a:extLst>
                    <a:ext uri="{FF2B5EF4-FFF2-40B4-BE49-F238E27FC236}">
                      <a16:creationId xmlns:a16="http://schemas.microsoft.com/office/drawing/2014/main" id="{4E4760F5-1E8F-4190-974A-38DC7D6D2670}"/>
                    </a:ext>
                  </a:extLst>
                </p:cNvPr>
                <p:cNvPicPr/>
                <p:nvPr/>
              </p:nvPicPr>
              <p:blipFill>
                <a:blip r:embed="rId6"/>
                <a:stretch>
                  <a:fillRect/>
                </a:stretch>
              </p:blipFill>
              <p:spPr>
                <a:xfrm>
                  <a:off x="3345390" y="3781770"/>
                  <a:ext cx="2203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墨迹 2">
                  <a:extLst>
                    <a:ext uri="{FF2B5EF4-FFF2-40B4-BE49-F238E27FC236}">
                      <a16:creationId xmlns:a16="http://schemas.microsoft.com/office/drawing/2014/main" id="{8C8C0A28-6C44-4310-97BC-DBD2F82130AB}"/>
                    </a:ext>
                  </a:extLst>
                </p14:cNvPr>
                <p14:cNvContentPartPr/>
                <p14:nvPr/>
              </p14:nvContentPartPr>
              <p14:xfrm>
                <a:off x="3421350" y="3908130"/>
                <a:ext cx="126720" cy="231120"/>
              </p14:xfrm>
            </p:contentPart>
          </mc:Choice>
          <mc:Fallback xmlns="">
            <p:pic>
              <p:nvPicPr>
                <p:cNvPr id="3" name="墨迹 2">
                  <a:extLst>
                    <a:ext uri="{FF2B5EF4-FFF2-40B4-BE49-F238E27FC236}">
                      <a16:creationId xmlns:a16="http://schemas.microsoft.com/office/drawing/2014/main" id="{8C8C0A28-6C44-4310-97BC-DBD2F82130AB}"/>
                    </a:ext>
                  </a:extLst>
                </p:cNvPr>
                <p:cNvPicPr/>
                <p:nvPr/>
              </p:nvPicPr>
              <p:blipFill>
                <a:blip r:embed="rId8"/>
                <a:stretch>
                  <a:fillRect/>
                </a:stretch>
              </p:blipFill>
              <p:spPr>
                <a:xfrm>
                  <a:off x="3403350" y="3890490"/>
                  <a:ext cx="1623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墨迹 3">
                  <a:extLst>
                    <a:ext uri="{FF2B5EF4-FFF2-40B4-BE49-F238E27FC236}">
                      <a16:creationId xmlns:a16="http://schemas.microsoft.com/office/drawing/2014/main" id="{751EA4C5-B7A3-450C-B301-D86A602C9E12}"/>
                    </a:ext>
                  </a:extLst>
                </p14:cNvPr>
                <p14:cNvContentPartPr/>
                <p14:nvPr/>
              </p14:nvContentPartPr>
              <p14:xfrm>
                <a:off x="3396870" y="3972570"/>
                <a:ext cx="150120" cy="30600"/>
              </p14:xfrm>
            </p:contentPart>
          </mc:Choice>
          <mc:Fallback xmlns="">
            <p:pic>
              <p:nvPicPr>
                <p:cNvPr id="4" name="墨迹 3">
                  <a:extLst>
                    <a:ext uri="{FF2B5EF4-FFF2-40B4-BE49-F238E27FC236}">
                      <a16:creationId xmlns:a16="http://schemas.microsoft.com/office/drawing/2014/main" id="{751EA4C5-B7A3-450C-B301-D86A602C9E12}"/>
                    </a:ext>
                  </a:extLst>
                </p:cNvPr>
                <p:cNvPicPr/>
                <p:nvPr/>
              </p:nvPicPr>
              <p:blipFill>
                <a:blip r:embed="rId10"/>
                <a:stretch>
                  <a:fillRect/>
                </a:stretch>
              </p:blipFill>
              <p:spPr>
                <a:xfrm>
                  <a:off x="3378870" y="3954930"/>
                  <a:ext cx="185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墨迹 4">
                  <a:extLst>
                    <a:ext uri="{FF2B5EF4-FFF2-40B4-BE49-F238E27FC236}">
                      <a16:creationId xmlns:a16="http://schemas.microsoft.com/office/drawing/2014/main" id="{D9F66F31-25D7-4034-9275-6992F359E645}"/>
                    </a:ext>
                  </a:extLst>
                </p14:cNvPr>
                <p14:cNvContentPartPr/>
                <p14:nvPr/>
              </p14:nvContentPartPr>
              <p14:xfrm>
                <a:off x="3568230" y="3835770"/>
                <a:ext cx="189360" cy="479520"/>
              </p14:xfrm>
            </p:contentPart>
          </mc:Choice>
          <mc:Fallback xmlns="">
            <p:pic>
              <p:nvPicPr>
                <p:cNvPr id="5" name="墨迹 4">
                  <a:extLst>
                    <a:ext uri="{FF2B5EF4-FFF2-40B4-BE49-F238E27FC236}">
                      <a16:creationId xmlns:a16="http://schemas.microsoft.com/office/drawing/2014/main" id="{D9F66F31-25D7-4034-9275-6992F359E645}"/>
                    </a:ext>
                  </a:extLst>
                </p:cNvPr>
                <p:cNvPicPr/>
                <p:nvPr/>
              </p:nvPicPr>
              <p:blipFill>
                <a:blip r:embed="rId12"/>
                <a:stretch>
                  <a:fillRect/>
                </a:stretch>
              </p:blipFill>
              <p:spPr>
                <a:xfrm>
                  <a:off x="3550590" y="3817770"/>
                  <a:ext cx="22500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墨迹 5">
                  <a:extLst>
                    <a:ext uri="{FF2B5EF4-FFF2-40B4-BE49-F238E27FC236}">
                      <a16:creationId xmlns:a16="http://schemas.microsoft.com/office/drawing/2014/main" id="{3EF8CB38-C93D-4847-93A0-82D669BC5A17}"/>
                    </a:ext>
                  </a:extLst>
                </p14:cNvPr>
                <p14:cNvContentPartPr/>
                <p14:nvPr/>
              </p14:nvContentPartPr>
              <p14:xfrm>
                <a:off x="4008870" y="3706530"/>
                <a:ext cx="39240" cy="46440"/>
              </p14:xfrm>
            </p:contentPart>
          </mc:Choice>
          <mc:Fallback xmlns="">
            <p:pic>
              <p:nvPicPr>
                <p:cNvPr id="6" name="墨迹 5">
                  <a:extLst>
                    <a:ext uri="{FF2B5EF4-FFF2-40B4-BE49-F238E27FC236}">
                      <a16:creationId xmlns:a16="http://schemas.microsoft.com/office/drawing/2014/main" id="{3EF8CB38-C93D-4847-93A0-82D669BC5A17}"/>
                    </a:ext>
                  </a:extLst>
                </p:cNvPr>
                <p:cNvPicPr/>
                <p:nvPr/>
              </p:nvPicPr>
              <p:blipFill>
                <a:blip r:embed="rId14"/>
                <a:stretch>
                  <a:fillRect/>
                </a:stretch>
              </p:blipFill>
              <p:spPr>
                <a:xfrm>
                  <a:off x="3990870" y="3688890"/>
                  <a:ext cx="748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墨迹 6">
                  <a:extLst>
                    <a:ext uri="{FF2B5EF4-FFF2-40B4-BE49-F238E27FC236}">
                      <a16:creationId xmlns:a16="http://schemas.microsoft.com/office/drawing/2014/main" id="{29C5F613-8CD4-44C3-80FA-B55E0298FA1B}"/>
                    </a:ext>
                  </a:extLst>
                </p14:cNvPr>
                <p14:cNvContentPartPr/>
                <p14:nvPr/>
              </p14:nvContentPartPr>
              <p14:xfrm>
                <a:off x="3849750" y="3763410"/>
                <a:ext cx="227880" cy="83160"/>
              </p14:xfrm>
            </p:contentPart>
          </mc:Choice>
          <mc:Fallback xmlns="">
            <p:pic>
              <p:nvPicPr>
                <p:cNvPr id="7" name="墨迹 6">
                  <a:extLst>
                    <a:ext uri="{FF2B5EF4-FFF2-40B4-BE49-F238E27FC236}">
                      <a16:creationId xmlns:a16="http://schemas.microsoft.com/office/drawing/2014/main" id="{29C5F613-8CD4-44C3-80FA-B55E0298FA1B}"/>
                    </a:ext>
                  </a:extLst>
                </p:cNvPr>
                <p:cNvPicPr/>
                <p:nvPr/>
              </p:nvPicPr>
              <p:blipFill>
                <a:blip r:embed="rId16"/>
                <a:stretch>
                  <a:fillRect/>
                </a:stretch>
              </p:blipFill>
              <p:spPr>
                <a:xfrm>
                  <a:off x="3831750" y="3745410"/>
                  <a:ext cx="2635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墨迹 7">
                  <a:extLst>
                    <a:ext uri="{FF2B5EF4-FFF2-40B4-BE49-F238E27FC236}">
                      <a16:creationId xmlns:a16="http://schemas.microsoft.com/office/drawing/2014/main" id="{FDBFF7A2-AEA1-49EC-A764-F9E23CAD4686}"/>
                    </a:ext>
                  </a:extLst>
                </p14:cNvPr>
                <p14:cNvContentPartPr/>
                <p14:nvPr/>
              </p14:nvContentPartPr>
              <p14:xfrm>
                <a:off x="3845070" y="3868530"/>
                <a:ext cx="113400" cy="438480"/>
              </p14:xfrm>
            </p:contentPart>
          </mc:Choice>
          <mc:Fallback xmlns="">
            <p:pic>
              <p:nvPicPr>
                <p:cNvPr id="8" name="墨迹 7">
                  <a:extLst>
                    <a:ext uri="{FF2B5EF4-FFF2-40B4-BE49-F238E27FC236}">
                      <a16:creationId xmlns:a16="http://schemas.microsoft.com/office/drawing/2014/main" id="{FDBFF7A2-AEA1-49EC-A764-F9E23CAD4686}"/>
                    </a:ext>
                  </a:extLst>
                </p:cNvPr>
                <p:cNvPicPr/>
                <p:nvPr/>
              </p:nvPicPr>
              <p:blipFill>
                <a:blip r:embed="rId18"/>
                <a:stretch>
                  <a:fillRect/>
                </a:stretch>
              </p:blipFill>
              <p:spPr>
                <a:xfrm>
                  <a:off x="3827070" y="3850890"/>
                  <a:ext cx="1490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 name="墨迹 8">
                  <a:extLst>
                    <a:ext uri="{FF2B5EF4-FFF2-40B4-BE49-F238E27FC236}">
                      <a16:creationId xmlns:a16="http://schemas.microsoft.com/office/drawing/2014/main" id="{192F605A-74E8-4456-9F5E-79AF0AD95840}"/>
                    </a:ext>
                  </a:extLst>
                </p14:cNvPr>
                <p14:cNvContentPartPr/>
                <p14:nvPr/>
              </p14:nvContentPartPr>
              <p14:xfrm>
                <a:off x="3985110" y="3893010"/>
                <a:ext cx="171360" cy="96120"/>
              </p14:xfrm>
            </p:contentPart>
          </mc:Choice>
          <mc:Fallback xmlns="">
            <p:pic>
              <p:nvPicPr>
                <p:cNvPr id="9" name="墨迹 8">
                  <a:extLst>
                    <a:ext uri="{FF2B5EF4-FFF2-40B4-BE49-F238E27FC236}">
                      <a16:creationId xmlns:a16="http://schemas.microsoft.com/office/drawing/2014/main" id="{192F605A-74E8-4456-9F5E-79AF0AD95840}"/>
                    </a:ext>
                  </a:extLst>
                </p:cNvPr>
                <p:cNvPicPr/>
                <p:nvPr/>
              </p:nvPicPr>
              <p:blipFill>
                <a:blip r:embed="rId20"/>
                <a:stretch>
                  <a:fillRect/>
                </a:stretch>
              </p:blipFill>
              <p:spPr>
                <a:xfrm>
                  <a:off x="3967470" y="3875010"/>
                  <a:ext cx="2070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 name="墨迹 9">
                  <a:extLst>
                    <a:ext uri="{FF2B5EF4-FFF2-40B4-BE49-F238E27FC236}">
                      <a16:creationId xmlns:a16="http://schemas.microsoft.com/office/drawing/2014/main" id="{26283440-951A-4176-8171-CD254884ABBD}"/>
                    </a:ext>
                  </a:extLst>
                </p14:cNvPr>
                <p14:cNvContentPartPr/>
                <p14:nvPr/>
              </p14:nvContentPartPr>
              <p14:xfrm>
                <a:off x="4035870" y="3846570"/>
                <a:ext cx="82080" cy="144720"/>
              </p14:xfrm>
            </p:contentPart>
          </mc:Choice>
          <mc:Fallback xmlns="">
            <p:pic>
              <p:nvPicPr>
                <p:cNvPr id="10" name="墨迹 9">
                  <a:extLst>
                    <a:ext uri="{FF2B5EF4-FFF2-40B4-BE49-F238E27FC236}">
                      <a16:creationId xmlns:a16="http://schemas.microsoft.com/office/drawing/2014/main" id="{26283440-951A-4176-8171-CD254884ABBD}"/>
                    </a:ext>
                  </a:extLst>
                </p:cNvPr>
                <p:cNvPicPr/>
                <p:nvPr/>
              </p:nvPicPr>
              <p:blipFill>
                <a:blip r:embed="rId22"/>
                <a:stretch>
                  <a:fillRect/>
                </a:stretch>
              </p:blipFill>
              <p:spPr>
                <a:xfrm>
                  <a:off x="4018230" y="3828570"/>
                  <a:ext cx="1177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 name="墨迹 10">
                  <a:extLst>
                    <a:ext uri="{FF2B5EF4-FFF2-40B4-BE49-F238E27FC236}">
                      <a16:creationId xmlns:a16="http://schemas.microsoft.com/office/drawing/2014/main" id="{31A43DA9-D554-4F35-8F28-71F07488C528}"/>
                    </a:ext>
                  </a:extLst>
                </p14:cNvPr>
                <p14:cNvContentPartPr/>
                <p14:nvPr/>
              </p14:nvContentPartPr>
              <p14:xfrm>
                <a:off x="4027590" y="4012170"/>
                <a:ext cx="87480" cy="131040"/>
              </p14:xfrm>
            </p:contentPart>
          </mc:Choice>
          <mc:Fallback xmlns="">
            <p:pic>
              <p:nvPicPr>
                <p:cNvPr id="11" name="墨迹 10">
                  <a:extLst>
                    <a:ext uri="{FF2B5EF4-FFF2-40B4-BE49-F238E27FC236}">
                      <a16:creationId xmlns:a16="http://schemas.microsoft.com/office/drawing/2014/main" id="{31A43DA9-D554-4F35-8F28-71F07488C528}"/>
                    </a:ext>
                  </a:extLst>
                </p:cNvPr>
                <p:cNvPicPr/>
                <p:nvPr/>
              </p:nvPicPr>
              <p:blipFill>
                <a:blip r:embed="rId24"/>
                <a:stretch>
                  <a:fillRect/>
                </a:stretch>
              </p:blipFill>
              <p:spPr>
                <a:xfrm>
                  <a:off x="4009950" y="3994530"/>
                  <a:ext cx="1231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 name="墨迹 11">
                  <a:extLst>
                    <a:ext uri="{FF2B5EF4-FFF2-40B4-BE49-F238E27FC236}">
                      <a16:creationId xmlns:a16="http://schemas.microsoft.com/office/drawing/2014/main" id="{D5622F05-8F74-412C-AA30-169EBFA0611A}"/>
                    </a:ext>
                  </a:extLst>
                </p14:cNvPr>
                <p14:cNvContentPartPr/>
                <p14:nvPr/>
              </p14:nvContentPartPr>
              <p14:xfrm>
                <a:off x="4053870" y="4060050"/>
                <a:ext cx="246960" cy="153720"/>
              </p14:xfrm>
            </p:contentPart>
          </mc:Choice>
          <mc:Fallback xmlns="">
            <p:pic>
              <p:nvPicPr>
                <p:cNvPr id="12" name="墨迹 11">
                  <a:extLst>
                    <a:ext uri="{FF2B5EF4-FFF2-40B4-BE49-F238E27FC236}">
                      <a16:creationId xmlns:a16="http://schemas.microsoft.com/office/drawing/2014/main" id="{D5622F05-8F74-412C-AA30-169EBFA0611A}"/>
                    </a:ext>
                  </a:extLst>
                </p:cNvPr>
                <p:cNvPicPr/>
                <p:nvPr/>
              </p:nvPicPr>
              <p:blipFill>
                <a:blip r:embed="rId26"/>
                <a:stretch>
                  <a:fillRect/>
                </a:stretch>
              </p:blipFill>
              <p:spPr>
                <a:xfrm>
                  <a:off x="4035870" y="4042410"/>
                  <a:ext cx="2826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3" name="墨迹 12">
                  <a:extLst>
                    <a:ext uri="{FF2B5EF4-FFF2-40B4-BE49-F238E27FC236}">
                      <a16:creationId xmlns:a16="http://schemas.microsoft.com/office/drawing/2014/main" id="{EE74A929-FF96-44B7-B41B-FBB2922BE7EC}"/>
                    </a:ext>
                  </a:extLst>
                </p14:cNvPr>
                <p14:cNvContentPartPr/>
                <p14:nvPr/>
              </p14:nvContentPartPr>
              <p14:xfrm>
                <a:off x="4494870" y="3702930"/>
                <a:ext cx="39240" cy="63000"/>
              </p14:xfrm>
            </p:contentPart>
          </mc:Choice>
          <mc:Fallback xmlns="">
            <p:pic>
              <p:nvPicPr>
                <p:cNvPr id="13" name="墨迹 12">
                  <a:extLst>
                    <a:ext uri="{FF2B5EF4-FFF2-40B4-BE49-F238E27FC236}">
                      <a16:creationId xmlns:a16="http://schemas.microsoft.com/office/drawing/2014/main" id="{EE74A929-FF96-44B7-B41B-FBB2922BE7EC}"/>
                    </a:ext>
                  </a:extLst>
                </p:cNvPr>
                <p:cNvPicPr/>
                <p:nvPr/>
              </p:nvPicPr>
              <p:blipFill>
                <a:blip r:embed="rId28"/>
                <a:stretch>
                  <a:fillRect/>
                </a:stretch>
              </p:blipFill>
              <p:spPr>
                <a:xfrm>
                  <a:off x="4476870" y="3685290"/>
                  <a:ext cx="74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70D9CC28-6880-4EF3-8EE7-F9219815954F}"/>
                    </a:ext>
                  </a:extLst>
                </p14:cNvPr>
                <p14:cNvContentPartPr/>
                <p14:nvPr/>
              </p14:nvContentPartPr>
              <p14:xfrm>
                <a:off x="4574070" y="3625890"/>
                <a:ext cx="241920" cy="118800"/>
              </p14:xfrm>
            </p:contentPart>
          </mc:Choice>
          <mc:Fallback xmlns="">
            <p:pic>
              <p:nvPicPr>
                <p:cNvPr id="15" name="墨迹 14">
                  <a:extLst>
                    <a:ext uri="{FF2B5EF4-FFF2-40B4-BE49-F238E27FC236}">
                      <a16:creationId xmlns:a16="http://schemas.microsoft.com/office/drawing/2014/main" id="{70D9CC28-6880-4EF3-8EE7-F9219815954F}"/>
                    </a:ext>
                  </a:extLst>
                </p:cNvPr>
                <p:cNvPicPr/>
                <p:nvPr/>
              </p:nvPicPr>
              <p:blipFill>
                <a:blip r:embed="rId30"/>
                <a:stretch>
                  <a:fillRect/>
                </a:stretch>
              </p:blipFill>
              <p:spPr>
                <a:xfrm>
                  <a:off x="4556070" y="3608250"/>
                  <a:ext cx="2775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6837BE70-5E77-4EB7-A40E-360502431232}"/>
                    </a:ext>
                  </a:extLst>
                </p14:cNvPr>
                <p14:cNvContentPartPr/>
                <p14:nvPr/>
              </p14:nvContentPartPr>
              <p14:xfrm>
                <a:off x="4592430" y="3690690"/>
                <a:ext cx="118080" cy="64800"/>
              </p14:xfrm>
            </p:contentPart>
          </mc:Choice>
          <mc:Fallback xmlns="">
            <p:pic>
              <p:nvPicPr>
                <p:cNvPr id="16" name="墨迹 15">
                  <a:extLst>
                    <a:ext uri="{FF2B5EF4-FFF2-40B4-BE49-F238E27FC236}">
                      <a16:creationId xmlns:a16="http://schemas.microsoft.com/office/drawing/2014/main" id="{6837BE70-5E77-4EB7-A40E-360502431232}"/>
                    </a:ext>
                  </a:extLst>
                </p:cNvPr>
                <p:cNvPicPr/>
                <p:nvPr/>
              </p:nvPicPr>
              <p:blipFill>
                <a:blip r:embed="rId32"/>
                <a:stretch>
                  <a:fillRect/>
                </a:stretch>
              </p:blipFill>
              <p:spPr>
                <a:xfrm>
                  <a:off x="4574430" y="3672690"/>
                  <a:ext cx="1537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D06F8BE8-B274-48CE-A128-832EC3810861}"/>
                    </a:ext>
                  </a:extLst>
                </p14:cNvPr>
                <p14:cNvContentPartPr/>
                <p14:nvPr/>
              </p14:nvContentPartPr>
              <p14:xfrm>
                <a:off x="4601790" y="3788250"/>
                <a:ext cx="88920" cy="28080"/>
              </p14:xfrm>
            </p:contentPart>
          </mc:Choice>
          <mc:Fallback xmlns="">
            <p:pic>
              <p:nvPicPr>
                <p:cNvPr id="17" name="墨迹 16">
                  <a:extLst>
                    <a:ext uri="{FF2B5EF4-FFF2-40B4-BE49-F238E27FC236}">
                      <a16:creationId xmlns:a16="http://schemas.microsoft.com/office/drawing/2014/main" id="{D06F8BE8-B274-48CE-A128-832EC3810861}"/>
                    </a:ext>
                  </a:extLst>
                </p:cNvPr>
                <p:cNvPicPr/>
                <p:nvPr/>
              </p:nvPicPr>
              <p:blipFill>
                <a:blip r:embed="rId34"/>
                <a:stretch>
                  <a:fillRect/>
                </a:stretch>
              </p:blipFill>
              <p:spPr>
                <a:xfrm>
                  <a:off x="4583790" y="3770250"/>
                  <a:ext cx="1245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97463651-03D5-4DDE-8B1D-58EAAE6EF4D5}"/>
                    </a:ext>
                  </a:extLst>
                </p14:cNvPr>
                <p14:cNvContentPartPr/>
                <p14:nvPr/>
              </p14:nvContentPartPr>
              <p14:xfrm>
                <a:off x="4566870" y="3823530"/>
                <a:ext cx="174600" cy="90720"/>
              </p14:xfrm>
            </p:contentPart>
          </mc:Choice>
          <mc:Fallback xmlns="">
            <p:pic>
              <p:nvPicPr>
                <p:cNvPr id="18" name="墨迹 17">
                  <a:extLst>
                    <a:ext uri="{FF2B5EF4-FFF2-40B4-BE49-F238E27FC236}">
                      <a16:creationId xmlns:a16="http://schemas.microsoft.com/office/drawing/2014/main" id="{97463651-03D5-4DDE-8B1D-58EAAE6EF4D5}"/>
                    </a:ext>
                  </a:extLst>
                </p:cNvPr>
                <p:cNvPicPr/>
                <p:nvPr/>
              </p:nvPicPr>
              <p:blipFill>
                <a:blip r:embed="rId36"/>
                <a:stretch>
                  <a:fillRect/>
                </a:stretch>
              </p:blipFill>
              <p:spPr>
                <a:xfrm>
                  <a:off x="4549230" y="3805890"/>
                  <a:ext cx="2102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a:extLst>
                    <a:ext uri="{FF2B5EF4-FFF2-40B4-BE49-F238E27FC236}">
                      <a16:creationId xmlns:a16="http://schemas.microsoft.com/office/drawing/2014/main" id="{5924AAA9-4195-4F17-805B-CDCDFBB3DFF4}"/>
                    </a:ext>
                  </a:extLst>
                </p14:cNvPr>
                <p14:cNvContentPartPr/>
                <p14:nvPr/>
              </p14:nvContentPartPr>
              <p14:xfrm>
                <a:off x="4601070" y="3699690"/>
                <a:ext cx="189000" cy="299520"/>
              </p14:xfrm>
            </p:contentPart>
          </mc:Choice>
          <mc:Fallback xmlns="">
            <p:pic>
              <p:nvPicPr>
                <p:cNvPr id="19" name="墨迹 18">
                  <a:extLst>
                    <a:ext uri="{FF2B5EF4-FFF2-40B4-BE49-F238E27FC236}">
                      <a16:creationId xmlns:a16="http://schemas.microsoft.com/office/drawing/2014/main" id="{5924AAA9-4195-4F17-805B-CDCDFBB3DFF4}"/>
                    </a:ext>
                  </a:extLst>
                </p:cNvPr>
                <p:cNvPicPr/>
                <p:nvPr/>
              </p:nvPicPr>
              <p:blipFill>
                <a:blip r:embed="rId38"/>
                <a:stretch>
                  <a:fillRect/>
                </a:stretch>
              </p:blipFill>
              <p:spPr>
                <a:xfrm>
                  <a:off x="4583430" y="3681690"/>
                  <a:ext cx="22464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a:extLst>
                    <a:ext uri="{FF2B5EF4-FFF2-40B4-BE49-F238E27FC236}">
                      <a16:creationId xmlns:a16="http://schemas.microsoft.com/office/drawing/2014/main" id="{139568C3-BE8A-48BF-8B1E-889460A44C54}"/>
                    </a:ext>
                  </a:extLst>
                </p14:cNvPr>
                <p14:cNvContentPartPr/>
                <p14:nvPr/>
              </p14:nvContentPartPr>
              <p14:xfrm>
                <a:off x="4547430" y="3994530"/>
                <a:ext cx="125280" cy="132840"/>
              </p14:xfrm>
            </p:contentPart>
          </mc:Choice>
          <mc:Fallback xmlns="">
            <p:pic>
              <p:nvPicPr>
                <p:cNvPr id="20" name="墨迹 19">
                  <a:extLst>
                    <a:ext uri="{FF2B5EF4-FFF2-40B4-BE49-F238E27FC236}">
                      <a16:creationId xmlns:a16="http://schemas.microsoft.com/office/drawing/2014/main" id="{139568C3-BE8A-48BF-8B1E-889460A44C54}"/>
                    </a:ext>
                  </a:extLst>
                </p:cNvPr>
                <p:cNvPicPr/>
                <p:nvPr/>
              </p:nvPicPr>
              <p:blipFill>
                <a:blip r:embed="rId40"/>
                <a:stretch>
                  <a:fillRect/>
                </a:stretch>
              </p:blipFill>
              <p:spPr>
                <a:xfrm>
                  <a:off x="4529430" y="3976890"/>
                  <a:ext cx="1609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a:extLst>
                    <a:ext uri="{FF2B5EF4-FFF2-40B4-BE49-F238E27FC236}">
                      <a16:creationId xmlns:a16="http://schemas.microsoft.com/office/drawing/2014/main" id="{B9FA6361-A9F1-4E1F-B56E-BC09AA8511AE}"/>
                    </a:ext>
                  </a:extLst>
                </p14:cNvPr>
                <p14:cNvContentPartPr/>
                <p14:nvPr/>
              </p14:nvContentPartPr>
              <p14:xfrm>
                <a:off x="4728150" y="3943410"/>
                <a:ext cx="111600" cy="135000"/>
              </p14:xfrm>
            </p:contentPart>
          </mc:Choice>
          <mc:Fallback xmlns="">
            <p:pic>
              <p:nvPicPr>
                <p:cNvPr id="21" name="墨迹 20">
                  <a:extLst>
                    <a:ext uri="{FF2B5EF4-FFF2-40B4-BE49-F238E27FC236}">
                      <a16:creationId xmlns:a16="http://schemas.microsoft.com/office/drawing/2014/main" id="{B9FA6361-A9F1-4E1F-B56E-BC09AA8511AE}"/>
                    </a:ext>
                  </a:extLst>
                </p:cNvPr>
                <p:cNvPicPr/>
                <p:nvPr/>
              </p:nvPicPr>
              <p:blipFill>
                <a:blip r:embed="rId42"/>
                <a:stretch>
                  <a:fillRect/>
                </a:stretch>
              </p:blipFill>
              <p:spPr>
                <a:xfrm>
                  <a:off x="4710510" y="3925410"/>
                  <a:ext cx="1472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2" name="墨迹 21">
                  <a:extLst>
                    <a:ext uri="{FF2B5EF4-FFF2-40B4-BE49-F238E27FC236}">
                      <a16:creationId xmlns:a16="http://schemas.microsoft.com/office/drawing/2014/main" id="{524F7D66-08AE-45DB-8E8B-215C4FE574D2}"/>
                    </a:ext>
                  </a:extLst>
                </p14:cNvPr>
                <p14:cNvContentPartPr/>
                <p14:nvPr/>
              </p14:nvContentPartPr>
              <p14:xfrm>
                <a:off x="4604670" y="4095690"/>
                <a:ext cx="150480" cy="131040"/>
              </p14:xfrm>
            </p:contentPart>
          </mc:Choice>
          <mc:Fallback xmlns="">
            <p:pic>
              <p:nvPicPr>
                <p:cNvPr id="22" name="墨迹 21">
                  <a:extLst>
                    <a:ext uri="{FF2B5EF4-FFF2-40B4-BE49-F238E27FC236}">
                      <a16:creationId xmlns:a16="http://schemas.microsoft.com/office/drawing/2014/main" id="{524F7D66-08AE-45DB-8E8B-215C4FE574D2}"/>
                    </a:ext>
                  </a:extLst>
                </p:cNvPr>
                <p:cNvPicPr/>
                <p:nvPr/>
              </p:nvPicPr>
              <p:blipFill>
                <a:blip r:embed="rId44"/>
                <a:stretch>
                  <a:fillRect/>
                </a:stretch>
              </p:blipFill>
              <p:spPr>
                <a:xfrm>
                  <a:off x="4587030" y="4077690"/>
                  <a:ext cx="1861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 name="墨迹 22">
                  <a:extLst>
                    <a:ext uri="{FF2B5EF4-FFF2-40B4-BE49-F238E27FC236}">
                      <a16:creationId xmlns:a16="http://schemas.microsoft.com/office/drawing/2014/main" id="{64FFD6B2-8070-4984-8D0D-B9D26F4E556C}"/>
                    </a:ext>
                  </a:extLst>
                </p14:cNvPr>
                <p14:cNvContentPartPr/>
                <p14:nvPr/>
              </p14:nvContentPartPr>
              <p14:xfrm>
                <a:off x="4606830" y="4205130"/>
                <a:ext cx="304560" cy="47880"/>
              </p14:xfrm>
            </p:contentPart>
          </mc:Choice>
          <mc:Fallback xmlns="">
            <p:pic>
              <p:nvPicPr>
                <p:cNvPr id="23" name="墨迹 22">
                  <a:extLst>
                    <a:ext uri="{FF2B5EF4-FFF2-40B4-BE49-F238E27FC236}">
                      <a16:creationId xmlns:a16="http://schemas.microsoft.com/office/drawing/2014/main" id="{64FFD6B2-8070-4984-8D0D-B9D26F4E556C}"/>
                    </a:ext>
                  </a:extLst>
                </p:cNvPr>
                <p:cNvPicPr/>
                <p:nvPr/>
              </p:nvPicPr>
              <p:blipFill>
                <a:blip r:embed="rId46"/>
                <a:stretch>
                  <a:fillRect/>
                </a:stretch>
              </p:blipFill>
              <p:spPr>
                <a:xfrm>
                  <a:off x="4589190" y="4187130"/>
                  <a:ext cx="3402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4" name="墨迹 23">
                  <a:extLst>
                    <a:ext uri="{FF2B5EF4-FFF2-40B4-BE49-F238E27FC236}">
                      <a16:creationId xmlns:a16="http://schemas.microsoft.com/office/drawing/2014/main" id="{415D347C-A043-4E13-A6A4-0758582D20F8}"/>
                    </a:ext>
                  </a:extLst>
                </p14:cNvPr>
                <p14:cNvContentPartPr/>
                <p14:nvPr/>
              </p14:nvContentPartPr>
              <p14:xfrm>
                <a:off x="5101830" y="3699690"/>
                <a:ext cx="109800" cy="469080"/>
              </p14:xfrm>
            </p:contentPart>
          </mc:Choice>
          <mc:Fallback xmlns="">
            <p:pic>
              <p:nvPicPr>
                <p:cNvPr id="24" name="墨迹 23">
                  <a:extLst>
                    <a:ext uri="{FF2B5EF4-FFF2-40B4-BE49-F238E27FC236}">
                      <a16:creationId xmlns:a16="http://schemas.microsoft.com/office/drawing/2014/main" id="{415D347C-A043-4E13-A6A4-0758582D20F8}"/>
                    </a:ext>
                  </a:extLst>
                </p:cNvPr>
                <p:cNvPicPr/>
                <p:nvPr/>
              </p:nvPicPr>
              <p:blipFill>
                <a:blip r:embed="rId48"/>
                <a:stretch>
                  <a:fillRect/>
                </a:stretch>
              </p:blipFill>
              <p:spPr>
                <a:xfrm>
                  <a:off x="5084190" y="3681690"/>
                  <a:ext cx="14544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5" name="墨迹 24">
                  <a:extLst>
                    <a:ext uri="{FF2B5EF4-FFF2-40B4-BE49-F238E27FC236}">
                      <a16:creationId xmlns:a16="http://schemas.microsoft.com/office/drawing/2014/main" id="{C9577394-A831-4B3E-8130-C2BB48013315}"/>
                    </a:ext>
                  </a:extLst>
                </p14:cNvPr>
                <p14:cNvContentPartPr/>
                <p14:nvPr/>
              </p14:nvContentPartPr>
              <p14:xfrm>
                <a:off x="4971510" y="3845850"/>
                <a:ext cx="191160" cy="331560"/>
              </p14:xfrm>
            </p:contentPart>
          </mc:Choice>
          <mc:Fallback xmlns="">
            <p:pic>
              <p:nvPicPr>
                <p:cNvPr id="25" name="墨迹 24">
                  <a:extLst>
                    <a:ext uri="{FF2B5EF4-FFF2-40B4-BE49-F238E27FC236}">
                      <a16:creationId xmlns:a16="http://schemas.microsoft.com/office/drawing/2014/main" id="{C9577394-A831-4B3E-8130-C2BB48013315}"/>
                    </a:ext>
                  </a:extLst>
                </p:cNvPr>
                <p:cNvPicPr/>
                <p:nvPr/>
              </p:nvPicPr>
              <p:blipFill>
                <a:blip r:embed="rId50"/>
                <a:stretch>
                  <a:fillRect/>
                </a:stretch>
              </p:blipFill>
              <p:spPr>
                <a:xfrm>
                  <a:off x="4953510" y="3828210"/>
                  <a:ext cx="2268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 name="墨迹 25">
                  <a:extLst>
                    <a:ext uri="{FF2B5EF4-FFF2-40B4-BE49-F238E27FC236}">
                      <a16:creationId xmlns:a16="http://schemas.microsoft.com/office/drawing/2014/main" id="{36E1F7BF-4597-44DA-AC76-D2871D062EEA}"/>
                    </a:ext>
                  </a:extLst>
                </p14:cNvPr>
                <p14:cNvContentPartPr/>
                <p14:nvPr/>
              </p14:nvContentPartPr>
              <p14:xfrm>
                <a:off x="5260230" y="3812370"/>
                <a:ext cx="363600" cy="212400"/>
              </p14:xfrm>
            </p:contentPart>
          </mc:Choice>
          <mc:Fallback xmlns="">
            <p:pic>
              <p:nvPicPr>
                <p:cNvPr id="26" name="墨迹 25">
                  <a:extLst>
                    <a:ext uri="{FF2B5EF4-FFF2-40B4-BE49-F238E27FC236}">
                      <a16:creationId xmlns:a16="http://schemas.microsoft.com/office/drawing/2014/main" id="{36E1F7BF-4597-44DA-AC76-D2871D062EEA}"/>
                    </a:ext>
                  </a:extLst>
                </p:cNvPr>
                <p:cNvPicPr/>
                <p:nvPr/>
              </p:nvPicPr>
              <p:blipFill>
                <a:blip r:embed="rId52"/>
                <a:stretch>
                  <a:fillRect/>
                </a:stretch>
              </p:blipFill>
              <p:spPr>
                <a:xfrm>
                  <a:off x="5242230" y="3794730"/>
                  <a:ext cx="399240" cy="248040"/>
                </a:xfrm>
                <a:prstGeom prst="rect">
                  <a:avLst/>
                </a:prstGeom>
              </p:spPr>
            </p:pic>
          </mc:Fallback>
        </mc:AlternateContent>
      </p:grpSp>
      <p:grpSp>
        <p:nvGrpSpPr>
          <p:cNvPr id="46" name="组合 45">
            <a:extLst>
              <a:ext uri="{FF2B5EF4-FFF2-40B4-BE49-F238E27FC236}">
                <a16:creationId xmlns:a16="http://schemas.microsoft.com/office/drawing/2014/main" id="{A0792E60-CB6F-427A-AD76-A3A1DEE0F025}"/>
              </a:ext>
            </a:extLst>
          </p:cNvPr>
          <p:cNvGrpSpPr/>
          <p:nvPr/>
        </p:nvGrpSpPr>
        <p:grpSpPr>
          <a:xfrm>
            <a:off x="4210470" y="4440930"/>
            <a:ext cx="1274760" cy="478440"/>
            <a:chOff x="4210470" y="4440930"/>
            <a:chExt cx="1274760" cy="478440"/>
          </a:xfrm>
        </p:grpSpPr>
        <mc:AlternateContent xmlns:mc="http://schemas.openxmlformats.org/markup-compatibility/2006" xmlns:p14="http://schemas.microsoft.com/office/powerpoint/2010/main">
          <mc:Choice Requires="p14">
            <p:contentPart p14:bwMode="auto" r:id="rId53">
              <p14:nvContentPartPr>
                <p14:cNvPr id="28" name="墨迹 27">
                  <a:extLst>
                    <a:ext uri="{FF2B5EF4-FFF2-40B4-BE49-F238E27FC236}">
                      <a16:creationId xmlns:a16="http://schemas.microsoft.com/office/drawing/2014/main" id="{B20E5838-CD21-4D3E-9622-B6A34162E92C}"/>
                    </a:ext>
                  </a:extLst>
                </p14:cNvPr>
                <p14:cNvContentPartPr/>
                <p14:nvPr/>
              </p14:nvContentPartPr>
              <p14:xfrm>
                <a:off x="4210470" y="4566210"/>
                <a:ext cx="12600" cy="217800"/>
              </p14:xfrm>
            </p:contentPart>
          </mc:Choice>
          <mc:Fallback xmlns="">
            <p:pic>
              <p:nvPicPr>
                <p:cNvPr id="28" name="墨迹 27">
                  <a:extLst>
                    <a:ext uri="{FF2B5EF4-FFF2-40B4-BE49-F238E27FC236}">
                      <a16:creationId xmlns:a16="http://schemas.microsoft.com/office/drawing/2014/main" id="{B20E5838-CD21-4D3E-9622-B6A34162E92C}"/>
                    </a:ext>
                  </a:extLst>
                </p:cNvPr>
                <p:cNvPicPr/>
                <p:nvPr/>
              </p:nvPicPr>
              <p:blipFill>
                <a:blip r:embed="rId54"/>
                <a:stretch>
                  <a:fillRect/>
                </a:stretch>
              </p:blipFill>
              <p:spPr>
                <a:xfrm>
                  <a:off x="4192470" y="4548570"/>
                  <a:ext cx="482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墨迹 28">
                  <a:extLst>
                    <a:ext uri="{FF2B5EF4-FFF2-40B4-BE49-F238E27FC236}">
                      <a16:creationId xmlns:a16="http://schemas.microsoft.com/office/drawing/2014/main" id="{237D3D8B-1F9C-487C-81F3-E8A8792E39D7}"/>
                    </a:ext>
                  </a:extLst>
                </p14:cNvPr>
                <p14:cNvContentPartPr/>
                <p14:nvPr/>
              </p14:nvContentPartPr>
              <p14:xfrm>
                <a:off x="4235670" y="4476930"/>
                <a:ext cx="138600" cy="442440"/>
              </p14:xfrm>
            </p:contentPart>
          </mc:Choice>
          <mc:Fallback xmlns="">
            <p:pic>
              <p:nvPicPr>
                <p:cNvPr id="29" name="墨迹 28">
                  <a:extLst>
                    <a:ext uri="{FF2B5EF4-FFF2-40B4-BE49-F238E27FC236}">
                      <a16:creationId xmlns:a16="http://schemas.microsoft.com/office/drawing/2014/main" id="{237D3D8B-1F9C-487C-81F3-E8A8792E39D7}"/>
                    </a:ext>
                  </a:extLst>
                </p:cNvPr>
                <p:cNvPicPr/>
                <p:nvPr/>
              </p:nvPicPr>
              <p:blipFill>
                <a:blip r:embed="rId56"/>
                <a:stretch>
                  <a:fillRect/>
                </a:stretch>
              </p:blipFill>
              <p:spPr>
                <a:xfrm>
                  <a:off x="4218030" y="4459290"/>
                  <a:ext cx="17424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墨迹 29">
                  <a:extLst>
                    <a:ext uri="{FF2B5EF4-FFF2-40B4-BE49-F238E27FC236}">
                      <a16:creationId xmlns:a16="http://schemas.microsoft.com/office/drawing/2014/main" id="{06EE619F-2990-4B1D-8662-680DB8744B77}"/>
                    </a:ext>
                  </a:extLst>
                </p14:cNvPr>
                <p14:cNvContentPartPr/>
                <p14:nvPr/>
              </p14:nvContentPartPr>
              <p14:xfrm>
                <a:off x="4275990" y="4591050"/>
                <a:ext cx="75960" cy="18720"/>
              </p14:xfrm>
            </p:contentPart>
          </mc:Choice>
          <mc:Fallback xmlns="">
            <p:pic>
              <p:nvPicPr>
                <p:cNvPr id="30" name="墨迹 29">
                  <a:extLst>
                    <a:ext uri="{FF2B5EF4-FFF2-40B4-BE49-F238E27FC236}">
                      <a16:creationId xmlns:a16="http://schemas.microsoft.com/office/drawing/2014/main" id="{06EE619F-2990-4B1D-8662-680DB8744B77}"/>
                    </a:ext>
                  </a:extLst>
                </p:cNvPr>
                <p:cNvPicPr/>
                <p:nvPr/>
              </p:nvPicPr>
              <p:blipFill>
                <a:blip r:embed="rId58"/>
                <a:stretch>
                  <a:fillRect/>
                </a:stretch>
              </p:blipFill>
              <p:spPr>
                <a:xfrm>
                  <a:off x="4258350" y="4573410"/>
                  <a:ext cx="1116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墨迹 30">
                  <a:extLst>
                    <a:ext uri="{FF2B5EF4-FFF2-40B4-BE49-F238E27FC236}">
                      <a16:creationId xmlns:a16="http://schemas.microsoft.com/office/drawing/2014/main" id="{2A5E1095-F096-46B0-A8E1-B86A199D65BC}"/>
                    </a:ext>
                  </a:extLst>
                </p14:cNvPr>
                <p14:cNvContentPartPr/>
                <p14:nvPr/>
              </p14:nvContentPartPr>
              <p14:xfrm>
                <a:off x="4274190" y="4440930"/>
                <a:ext cx="300600" cy="275760"/>
              </p14:xfrm>
            </p:contentPart>
          </mc:Choice>
          <mc:Fallback xmlns="">
            <p:pic>
              <p:nvPicPr>
                <p:cNvPr id="31" name="墨迹 30">
                  <a:extLst>
                    <a:ext uri="{FF2B5EF4-FFF2-40B4-BE49-F238E27FC236}">
                      <a16:creationId xmlns:a16="http://schemas.microsoft.com/office/drawing/2014/main" id="{2A5E1095-F096-46B0-A8E1-B86A199D65BC}"/>
                    </a:ext>
                  </a:extLst>
                </p:cNvPr>
                <p:cNvPicPr/>
                <p:nvPr/>
              </p:nvPicPr>
              <p:blipFill>
                <a:blip r:embed="rId60"/>
                <a:stretch>
                  <a:fillRect/>
                </a:stretch>
              </p:blipFill>
              <p:spPr>
                <a:xfrm>
                  <a:off x="4256550" y="4422930"/>
                  <a:ext cx="3362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墨迹 31">
                  <a:extLst>
                    <a:ext uri="{FF2B5EF4-FFF2-40B4-BE49-F238E27FC236}">
                      <a16:creationId xmlns:a16="http://schemas.microsoft.com/office/drawing/2014/main" id="{B3AE1850-5C22-436D-8DD4-8F3C945459BF}"/>
                    </a:ext>
                  </a:extLst>
                </p14:cNvPr>
                <p14:cNvContentPartPr/>
                <p14:nvPr/>
              </p14:nvContentPartPr>
              <p14:xfrm>
                <a:off x="4458150" y="4496370"/>
                <a:ext cx="136440" cy="180720"/>
              </p14:xfrm>
            </p:contentPart>
          </mc:Choice>
          <mc:Fallback xmlns="">
            <p:pic>
              <p:nvPicPr>
                <p:cNvPr id="32" name="墨迹 31">
                  <a:extLst>
                    <a:ext uri="{FF2B5EF4-FFF2-40B4-BE49-F238E27FC236}">
                      <a16:creationId xmlns:a16="http://schemas.microsoft.com/office/drawing/2014/main" id="{B3AE1850-5C22-436D-8DD4-8F3C945459BF}"/>
                    </a:ext>
                  </a:extLst>
                </p:cNvPr>
                <p:cNvPicPr/>
                <p:nvPr/>
              </p:nvPicPr>
              <p:blipFill>
                <a:blip r:embed="rId62"/>
                <a:stretch>
                  <a:fillRect/>
                </a:stretch>
              </p:blipFill>
              <p:spPr>
                <a:xfrm>
                  <a:off x="4440150" y="4478730"/>
                  <a:ext cx="1720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墨迹 32">
                  <a:extLst>
                    <a:ext uri="{FF2B5EF4-FFF2-40B4-BE49-F238E27FC236}">
                      <a16:creationId xmlns:a16="http://schemas.microsoft.com/office/drawing/2014/main" id="{DAD64254-49E0-40B3-AF7A-E3577C1A83B1}"/>
                    </a:ext>
                  </a:extLst>
                </p14:cNvPr>
                <p14:cNvContentPartPr/>
                <p14:nvPr/>
              </p14:nvContentPartPr>
              <p14:xfrm>
                <a:off x="4569390" y="4566930"/>
                <a:ext cx="47520" cy="17640"/>
              </p14:xfrm>
            </p:contentPart>
          </mc:Choice>
          <mc:Fallback xmlns="">
            <p:pic>
              <p:nvPicPr>
                <p:cNvPr id="33" name="墨迹 32">
                  <a:extLst>
                    <a:ext uri="{FF2B5EF4-FFF2-40B4-BE49-F238E27FC236}">
                      <a16:creationId xmlns:a16="http://schemas.microsoft.com/office/drawing/2014/main" id="{DAD64254-49E0-40B3-AF7A-E3577C1A83B1}"/>
                    </a:ext>
                  </a:extLst>
                </p:cNvPr>
                <p:cNvPicPr/>
                <p:nvPr/>
              </p:nvPicPr>
              <p:blipFill>
                <a:blip r:embed="rId64"/>
                <a:stretch>
                  <a:fillRect/>
                </a:stretch>
              </p:blipFill>
              <p:spPr>
                <a:xfrm>
                  <a:off x="4551390" y="4548930"/>
                  <a:ext cx="831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墨迹 33">
                  <a:extLst>
                    <a:ext uri="{FF2B5EF4-FFF2-40B4-BE49-F238E27FC236}">
                      <a16:creationId xmlns:a16="http://schemas.microsoft.com/office/drawing/2014/main" id="{768B116A-67A7-45BC-9914-611E281C4C70}"/>
                    </a:ext>
                  </a:extLst>
                </p14:cNvPr>
                <p14:cNvContentPartPr/>
                <p14:nvPr/>
              </p14:nvContentPartPr>
              <p14:xfrm>
                <a:off x="4499550" y="4578810"/>
                <a:ext cx="103320" cy="196560"/>
              </p14:xfrm>
            </p:contentPart>
          </mc:Choice>
          <mc:Fallback xmlns="">
            <p:pic>
              <p:nvPicPr>
                <p:cNvPr id="34" name="墨迹 33">
                  <a:extLst>
                    <a:ext uri="{FF2B5EF4-FFF2-40B4-BE49-F238E27FC236}">
                      <a16:creationId xmlns:a16="http://schemas.microsoft.com/office/drawing/2014/main" id="{768B116A-67A7-45BC-9914-611E281C4C70}"/>
                    </a:ext>
                  </a:extLst>
                </p:cNvPr>
                <p:cNvPicPr/>
                <p:nvPr/>
              </p:nvPicPr>
              <p:blipFill>
                <a:blip r:embed="rId66"/>
                <a:stretch>
                  <a:fillRect/>
                </a:stretch>
              </p:blipFill>
              <p:spPr>
                <a:xfrm>
                  <a:off x="4481550" y="4560810"/>
                  <a:ext cx="1389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墨迹 34">
                  <a:extLst>
                    <a:ext uri="{FF2B5EF4-FFF2-40B4-BE49-F238E27FC236}">
                      <a16:creationId xmlns:a16="http://schemas.microsoft.com/office/drawing/2014/main" id="{8EC9EA6F-1A63-4DF6-AD24-D70ABDE33428}"/>
                    </a:ext>
                  </a:extLst>
                </p14:cNvPr>
                <p14:cNvContentPartPr/>
                <p14:nvPr/>
              </p14:nvContentPartPr>
              <p14:xfrm>
                <a:off x="4491270" y="4687890"/>
                <a:ext cx="210240" cy="162000"/>
              </p14:xfrm>
            </p:contentPart>
          </mc:Choice>
          <mc:Fallback xmlns="">
            <p:pic>
              <p:nvPicPr>
                <p:cNvPr id="35" name="墨迹 34">
                  <a:extLst>
                    <a:ext uri="{FF2B5EF4-FFF2-40B4-BE49-F238E27FC236}">
                      <a16:creationId xmlns:a16="http://schemas.microsoft.com/office/drawing/2014/main" id="{8EC9EA6F-1A63-4DF6-AD24-D70ABDE33428}"/>
                    </a:ext>
                  </a:extLst>
                </p:cNvPr>
                <p:cNvPicPr/>
                <p:nvPr/>
              </p:nvPicPr>
              <p:blipFill>
                <a:blip r:embed="rId68"/>
                <a:stretch>
                  <a:fillRect/>
                </a:stretch>
              </p:blipFill>
              <p:spPr>
                <a:xfrm>
                  <a:off x="4473270" y="4670250"/>
                  <a:ext cx="2458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6" name="墨迹 35">
                  <a:extLst>
                    <a:ext uri="{FF2B5EF4-FFF2-40B4-BE49-F238E27FC236}">
                      <a16:creationId xmlns:a16="http://schemas.microsoft.com/office/drawing/2014/main" id="{E981A162-B865-4F6A-AF40-0037A43E0F1B}"/>
                    </a:ext>
                  </a:extLst>
                </p14:cNvPr>
                <p14:cNvContentPartPr/>
                <p14:nvPr/>
              </p14:nvContentPartPr>
              <p14:xfrm>
                <a:off x="4669830" y="4492410"/>
                <a:ext cx="106200" cy="330120"/>
              </p14:xfrm>
            </p:contentPart>
          </mc:Choice>
          <mc:Fallback xmlns="">
            <p:pic>
              <p:nvPicPr>
                <p:cNvPr id="36" name="墨迹 35">
                  <a:extLst>
                    <a:ext uri="{FF2B5EF4-FFF2-40B4-BE49-F238E27FC236}">
                      <a16:creationId xmlns:a16="http://schemas.microsoft.com/office/drawing/2014/main" id="{E981A162-B865-4F6A-AF40-0037A43E0F1B}"/>
                    </a:ext>
                  </a:extLst>
                </p:cNvPr>
                <p:cNvPicPr/>
                <p:nvPr/>
              </p:nvPicPr>
              <p:blipFill>
                <a:blip r:embed="rId70"/>
                <a:stretch>
                  <a:fillRect/>
                </a:stretch>
              </p:blipFill>
              <p:spPr>
                <a:xfrm>
                  <a:off x="4651830" y="4474410"/>
                  <a:ext cx="14184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7" name="墨迹 36">
                  <a:extLst>
                    <a:ext uri="{FF2B5EF4-FFF2-40B4-BE49-F238E27FC236}">
                      <a16:creationId xmlns:a16="http://schemas.microsoft.com/office/drawing/2014/main" id="{C324A2D8-CDF0-4119-8A61-8C9A9AD65039}"/>
                    </a:ext>
                  </a:extLst>
                </p14:cNvPr>
                <p14:cNvContentPartPr/>
                <p14:nvPr/>
              </p14:nvContentPartPr>
              <p14:xfrm>
                <a:off x="4815630" y="4495290"/>
                <a:ext cx="101880" cy="45360"/>
              </p14:xfrm>
            </p:contentPart>
          </mc:Choice>
          <mc:Fallback xmlns="">
            <p:pic>
              <p:nvPicPr>
                <p:cNvPr id="37" name="墨迹 36">
                  <a:extLst>
                    <a:ext uri="{FF2B5EF4-FFF2-40B4-BE49-F238E27FC236}">
                      <a16:creationId xmlns:a16="http://schemas.microsoft.com/office/drawing/2014/main" id="{C324A2D8-CDF0-4119-8A61-8C9A9AD65039}"/>
                    </a:ext>
                  </a:extLst>
                </p:cNvPr>
                <p:cNvPicPr/>
                <p:nvPr/>
              </p:nvPicPr>
              <p:blipFill>
                <a:blip r:embed="rId72"/>
                <a:stretch>
                  <a:fillRect/>
                </a:stretch>
              </p:blipFill>
              <p:spPr>
                <a:xfrm>
                  <a:off x="4797990" y="4477650"/>
                  <a:ext cx="137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墨迹 37">
                  <a:extLst>
                    <a:ext uri="{FF2B5EF4-FFF2-40B4-BE49-F238E27FC236}">
                      <a16:creationId xmlns:a16="http://schemas.microsoft.com/office/drawing/2014/main" id="{036B3681-D43E-49E6-8304-30557D1567CE}"/>
                    </a:ext>
                  </a:extLst>
                </p14:cNvPr>
                <p14:cNvContentPartPr/>
                <p14:nvPr/>
              </p14:nvContentPartPr>
              <p14:xfrm>
                <a:off x="4768470" y="4450650"/>
                <a:ext cx="123120" cy="416880"/>
              </p14:xfrm>
            </p:contentPart>
          </mc:Choice>
          <mc:Fallback xmlns="">
            <p:pic>
              <p:nvPicPr>
                <p:cNvPr id="38" name="墨迹 37">
                  <a:extLst>
                    <a:ext uri="{FF2B5EF4-FFF2-40B4-BE49-F238E27FC236}">
                      <a16:creationId xmlns:a16="http://schemas.microsoft.com/office/drawing/2014/main" id="{036B3681-D43E-49E6-8304-30557D1567CE}"/>
                    </a:ext>
                  </a:extLst>
                </p:cNvPr>
                <p:cNvPicPr/>
                <p:nvPr/>
              </p:nvPicPr>
              <p:blipFill>
                <a:blip r:embed="rId74"/>
                <a:stretch>
                  <a:fillRect/>
                </a:stretch>
              </p:blipFill>
              <p:spPr>
                <a:xfrm>
                  <a:off x="4750830" y="4432650"/>
                  <a:ext cx="1587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9" name="墨迹 38">
                  <a:extLst>
                    <a:ext uri="{FF2B5EF4-FFF2-40B4-BE49-F238E27FC236}">
                      <a16:creationId xmlns:a16="http://schemas.microsoft.com/office/drawing/2014/main" id="{161C6A85-3152-4B73-AF5C-045D06292832}"/>
                    </a:ext>
                  </a:extLst>
                </p14:cNvPr>
                <p14:cNvContentPartPr/>
                <p14:nvPr/>
              </p14:nvContentPartPr>
              <p14:xfrm>
                <a:off x="4819230" y="4596450"/>
                <a:ext cx="184680" cy="126360"/>
              </p14:xfrm>
            </p:contentPart>
          </mc:Choice>
          <mc:Fallback xmlns="">
            <p:pic>
              <p:nvPicPr>
                <p:cNvPr id="39" name="墨迹 38">
                  <a:extLst>
                    <a:ext uri="{FF2B5EF4-FFF2-40B4-BE49-F238E27FC236}">
                      <a16:creationId xmlns:a16="http://schemas.microsoft.com/office/drawing/2014/main" id="{161C6A85-3152-4B73-AF5C-045D06292832}"/>
                    </a:ext>
                  </a:extLst>
                </p:cNvPr>
                <p:cNvPicPr/>
                <p:nvPr/>
              </p:nvPicPr>
              <p:blipFill>
                <a:blip r:embed="rId76"/>
                <a:stretch>
                  <a:fillRect/>
                </a:stretch>
              </p:blipFill>
              <p:spPr>
                <a:xfrm>
                  <a:off x="4801590" y="4578450"/>
                  <a:ext cx="2203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0" name="墨迹 39">
                  <a:extLst>
                    <a:ext uri="{FF2B5EF4-FFF2-40B4-BE49-F238E27FC236}">
                      <a16:creationId xmlns:a16="http://schemas.microsoft.com/office/drawing/2014/main" id="{660910EF-36FF-458D-A5D0-D2605C61C46D}"/>
                    </a:ext>
                  </a:extLst>
                </p14:cNvPr>
                <p14:cNvContentPartPr/>
                <p14:nvPr/>
              </p14:nvContentPartPr>
              <p14:xfrm>
                <a:off x="5012550" y="4446330"/>
                <a:ext cx="143280" cy="213120"/>
              </p14:xfrm>
            </p:contentPart>
          </mc:Choice>
          <mc:Fallback xmlns="">
            <p:pic>
              <p:nvPicPr>
                <p:cNvPr id="40" name="墨迹 39">
                  <a:extLst>
                    <a:ext uri="{FF2B5EF4-FFF2-40B4-BE49-F238E27FC236}">
                      <a16:creationId xmlns:a16="http://schemas.microsoft.com/office/drawing/2014/main" id="{660910EF-36FF-458D-A5D0-D2605C61C46D}"/>
                    </a:ext>
                  </a:extLst>
                </p:cNvPr>
                <p:cNvPicPr/>
                <p:nvPr/>
              </p:nvPicPr>
              <p:blipFill>
                <a:blip r:embed="rId78"/>
                <a:stretch>
                  <a:fillRect/>
                </a:stretch>
              </p:blipFill>
              <p:spPr>
                <a:xfrm>
                  <a:off x="4994910" y="4428330"/>
                  <a:ext cx="1789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1" name="墨迹 40">
                  <a:extLst>
                    <a:ext uri="{FF2B5EF4-FFF2-40B4-BE49-F238E27FC236}">
                      <a16:creationId xmlns:a16="http://schemas.microsoft.com/office/drawing/2014/main" id="{1E690F35-E33B-4805-B02D-5363448393A2}"/>
                    </a:ext>
                  </a:extLst>
                </p14:cNvPr>
                <p14:cNvContentPartPr/>
                <p14:nvPr/>
              </p14:nvContentPartPr>
              <p14:xfrm>
                <a:off x="5109750" y="4503570"/>
                <a:ext cx="115200" cy="27720"/>
              </p14:xfrm>
            </p:contentPart>
          </mc:Choice>
          <mc:Fallback xmlns="">
            <p:pic>
              <p:nvPicPr>
                <p:cNvPr id="41" name="墨迹 40">
                  <a:extLst>
                    <a:ext uri="{FF2B5EF4-FFF2-40B4-BE49-F238E27FC236}">
                      <a16:creationId xmlns:a16="http://schemas.microsoft.com/office/drawing/2014/main" id="{1E690F35-E33B-4805-B02D-5363448393A2}"/>
                    </a:ext>
                  </a:extLst>
                </p:cNvPr>
                <p:cNvPicPr/>
                <p:nvPr/>
              </p:nvPicPr>
              <p:blipFill>
                <a:blip r:embed="rId80"/>
                <a:stretch>
                  <a:fillRect/>
                </a:stretch>
              </p:blipFill>
              <p:spPr>
                <a:xfrm>
                  <a:off x="5091750" y="4485570"/>
                  <a:ext cx="1508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2" name="墨迹 41">
                  <a:extLst>
                    <a:ext uri="{FF2B5EF4-FFF2-40B4-BE49-F238E27FC236}">
                      <a16:creationId xmlns:a16="http://schemas.microsoft.com/office/drawing/2014/main" id="{D3255446-1CF9-48D4-A53A-CE854E1A66C6}"/>
                    </a:ext>
                  </a:extLst>
                </p14:cNvPr>
                <p14:cNvContentPartPr/>
                <p14:nvPr/>
              </p14:nvContentPartPr>
              <p14:xfrm>
                <a:off x="5096790" y="4626690"/>
                <a:ext cx="108000" cy="105120"/>
              </p14:xfrm>
            </p:contentPart>
          </mc:Choice>
          <mc:Fallback xmlns="">
            <p:pic>
              <p:nvPicPr>
                <p:cNvPr id="42" name="墨迹 41">
                  <a:extLst>
                    <a:ext uri="{FF2B5EF4-FFF2-40B4-BE49-F238E27FC236}">
                      <a16:creationId xmlns:a16="http://schemas.microsoft.com/office/drawing/2014/main" id="{D3255446-1CF9-48D4-A53A-CE854E1A66C6}"/>
                    </a:ext>
                  </a:extLst>
                </p:cNvPr>
                <p:cNvPicPr/>
                <p:nvPr/>
              </p:nvPicPr>
              <p:blipFill>
                <a:blip r:embed="rId82"/>
                <a:stretch>
                  <a:fillRect/>
                </a:stretch>
              </p:blipFill>
              <p:spPr>
                <a:xfrm>
                  <a:off x="5078790" y="4608690"/>
                  <a:ext cx="1436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3" name="墨迹 42">
                  <a:extLst>
                    <a:ext uri="{FF2B5EF4-FFF2-40B4-BE49-F238E27FC236}">
                      <a16:creationId xmlns:a16="http://schemas.microsoft.com/office/drawing/2014/main" id="{FFC9B68A-1BA4-4678-9992-A7741A024D7D}"/>
                    </a:ext>
                  </a:extLst>
                </p14:cNvPr>
                <p14:cNvContentPartPr/>
                <p14:nvPr/>
              </p14:nvContentPartPr>
              <p14:xfrm>
                <a:off x="5078790" y="4608690"/>
                <a:ext cx="113760" cy="186120"/>
              </p14:xfrm>
            </p:contentPart>
          </mc:Choice>
          <mc:Fallback xmlns="">
            <p:pic>
              <p:nvPicPr>
                <p:cNvPr id="43" name="墨迹 42">
                  <a:extLst>
                    <a:ext uri="{FF2B5EF4-FFF2-40B4-BE49-F238E27FC236}">
                      <a16:creationId xmlns:a16="http://schemas.microsoft.com/office/drawing/2014/main" id="{FFC9B68A-1BA4-4678-9992-A7741A024D7D}"/>
                    </a:ext>
                  </a:extLst>
                </p:cNvPr>
                <p:cNvPicPr/>
                <p:nvPr/>
              </p:nvPicPr>
              <p:blipFill>
                <a:blip r:embed="rId84"/>
                <a:stretch>
                  <a:fillRect/>
                </a:stretch>
              </p:blipFill>
              <p:spPr>
                <a:xfrm>
                  <a:off x="5061150" y="4591050"/>
                  <a:ext cx="1494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4" name="墨迹 43">
                  <a:extLst>
                    <a:ext uri="{FF2B5EF4-FFF2-40B4-BE49-F238E27FC236}">
                      <a16:creationId xmlns:a16="http://schemas.microsoft.com/office/drawing/2014/main" id="{1B11189C-53CD-46CD-ABE1-0D94FE202FDE}"/>
                    </a:ext>
                  </a:extLst>
                </p14:cNvPr>
                <p14:cNvContentPartPr/>
                <p14:nvPr/>
              </p14:nvContentPartPr>
              <p14:xfrm>
                <a:off x="5124870" y="4717050"/>
                <a:ext cx="117000" cy="113400"/>
              </p14:xfrm>
            </p:contentPart>
          </mc:Choice>
          <mc:Fallback xmlns="">
            <p:pic>
              <p:nvPicPr>
                <p:cNvPr id="44" name="墨迹 43">
                  <a:extLst>
                    <a:ext uri="{FF2B5EF4-FFF2-40B4-BE49-F238E27FC236}">
                      <a16:creationId xmlns:a16="http://schemas.microsoft.com/office/drawing/2014/main" id="{1B11189C-53CD-46CD-ABE1-0D94FE202FDE}"/>
                    </a:ext>
                  </a:extLst>
                </p:cNvPr>
                <p:cNvPicPr/>
                <p:nvPr/>
              </p:nvPicPr>
              <p:blipFill>
                <a:blip r:embed="rId86"/>
                <a:stretch>
                  <a:fillRect/>
                </a:stretch>
              </p:blipFill>
              <p:spPr>
                <a:xfrm>
                  <a:off x="5107230" y="4699050"/>
                  <a:ext cx="1526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5" name="墨迹 44">
                  <a:extLst>
                    <a:ext uri="{FF2B5EF4-FFF2-40B4-BE49-F238E27FC236}">
                      <a16:creationId xmlns:a16="http://schemas.microsoft.com/office/drawing/2014/main" id="{90A8F6AA-253D-48DC-B488-B088023AA006}"/>
                    </a:ext>
                  </a:extLst>
                </p14:cNvPr>
                <p14:cNvContentPartPr/>
                <p14:nvPr/>
              </p14:nvContentPartPr>
              <p14:xfrm>
                <a:off x="5078070" y="4773930"/>
                <a:ext cx="407160" cy="77400"/>
              </p14:xfrm>
            </p:contentPart>
          </mc:Choice>
          <mc:Fallback xmlns="">
            <p:pic>
              <p:nvPicPr>
                <p:cNvPr id="45" name="墨迹 44">
                  <a:extLst>
                    <a:ext uri="{FF2B5EF4-FFF2-40B4-BE49-F238E27FC236}">
                      <a16:creationId xmlns:a16="http://schemas.microsoft.com/office/drawing/2014/main" id="{90A8F6AA-253D-48DC-B488-B088023AA006}"/>
                    </a:ext>
                  </a:extLst>
                </p:cNvPr>
                <p:cNvPicPr/>
                <p:nvPr/>
              </p:nvPicPr>
              <p:blipFill>
                <a:blip r:embed="rId88"/>
                <a:stretch>
                  <a:fillRect/>
                </a:stretch>
              </p:blipFill>
              <p:spPr>
                <a:xfrm>
                  <a:off x="5060430" y="4756290"/>
                  <a:ext cx="442800" cy="11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47" name="墨迹 46">
                <a:extLst>
                  <a:ext uri="{FF2B5EF4-FFF2-40B4-BE49-F238E27FC236}">
                    <a16:creationId xmlns:a16="http://schemas.microsoft.com/office/drawing/2014/main" id="{C2366775-7E93-4A91-86F3-8141F3DC5892}"/>
                  </a:ext>
                </a:extLst>
              </p14:cNvPr>
              <p14:cNvContentPartPr/>
              <p14:nvPr/>
            </p14:nvContentPartPr>
            <p14:xfrm>
              <a:off x="3678750" y="2370930"/>
              <a:ext cx="196200" cy="75960"/>
            </p14:xfrm>
          </p:contentPart>
        </mc:Choice>
        <mc:Fallback xmlns="">
          <p:pic>
            <p:nvPicPr>
              <p:cNvPr id="47" name="墨迹 46">
                <a:extLst>
                  <a:ext uri="{FF2B5EF4-FFF2-40B4-BE49-F238E27FC236}">
                    <a16:creationId xmlns:a16="http://schemas.microsoft.com/office/drawing/2014/main" id="{C2366775-7E93-4A91-86F3-8141F3DC5892}"/>
                  </a:ext>
                </a:extLst>
              </p:cNvPr>
              <p:cNvPicPr/>
              <p:nvPr/>
            </p:nvPicPr>
            <p:blipFill>
              <a:blip r:embed="rId90"/>
              <a:stretch>
                <a:fillRect/>
              </a:stretch>
            </p:blipFill>
            <p:spPr>
              <a:xfrm>
                <a:off x="3661110" y="2353290"/>
                <a:ext cx="2318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8" name="墨迹 47">
                <a:extLst>
                  <a:ext uri="{FF2B5EF4-FFF2-40B4-BE49-F238E27FC236}">
                    <a16:creationId xmlns:a16="http://schemas.microsoft.com/office/drawing/2014/main" id="{31EA3DBA-DCC2-4965-B780-80B803A28809}"/>
                  </a:ext>
                </a:extLst>
              </p14:cNvPr>
              <p14:cNvContentPartPr/>
              <p14:nvPr/>
            </p14:nvContentPartPr>
            <p14:xfrm>
              <a:off x="3795750" y="2278770"/>
              <a:ext cx="16920" cy="189720"/>
            </p14:xfrm>
          </p:contentPart>
        </mc:Choice>
        <mc:Fallback xmlns="">
          <p:pic>
            <p:nvPicPr>
              <p:cNvPr id="48" name="墨迹 47">
                <a:extLst>
                  <a:ext uri="{FF2B5EF4-FFF2-40B4-BE49-F238E27FC236}">
                    <a16:creationId xmlns:a16="http://schemas.microsoft.com/office/drawing/2014/main" id="{31EA3DBA-DCC2-4965-B780-80B803A28809}"/>
                  </a:ext>
                </a:extLst>
              </p:cNvPr>
              <p:cNvPicPr/>
              <p:nvPr/>
            </p:nvPicPr>
            <p:blipFill>
              <a:blip r:embed="rId92"/>
              <a:stretch>
                <a:fillRect/>
              </a:stretch>
            </p:blipFill>
            <p:spPr>
              <a:xfrm>
                <a:off x="3778110" y="2261130"/>
                <a:ext cx="525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 name="墨迹 48">
                <a:extLst>
                  <a:ext uri="{FF2B5EF4-FFF2-40B4-BE49-F238E27FC236}">
                    <a16:creationId xmlns:a16="http://schemas.microsoft.com/office/drawing/2014/main" id="{02FB6A76-D962-4706-8220-5AAD9D6109AE}"/>
                  </a:ext>
                </a:extLst>
              </p14:cNvPr>
              <p14:cNvContentPartPr/>
              <p14:nvPr/>
            </p14:nvContentPartPr>
            <p14:xfrm>
              <a:off x="3630510" y="2480370"/>
              <a:ext cx="399600" cy="111960"/>
            </p14:xfrm>
          </p:contentPart>
        </mc:Choice>
        <mc:Fallback xmlns="">
          <p:pic>
            <p:nvPicPr>
              <p:cNvPr id="49" name="墨迹 48">
                <a:extLst>
                  <a:ext uri="{FF2B5EF4-FFF2-40B4-BE49-F238E27FC236}">
                    <a16:creationId xmlns:a16="http://schemas.microsoft.com/office/drawing/2014/main" id="{02FB6A76-D962-4706-8220-5AAD9D6109AE}"/>
                  </a:ext>
                </a:extLst>
              </p:cNvPr>
              <p:cNvPicPr/>
              <p:nvPr/>
            </p:nvPicPr>
            <p:blipFill>
              <a:blip r:embed="rId94"/>
              <a:stretch>
                <a:fillRect/>
              </a:stretch>
            </p:blipFill>
            <p:spPr>
              <a:xfrm>
                <a:off x="3612510" y="2462730"/>
                <a:ext cx="4352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墨迹 49">
                <a:extLst>
                  <a:ext uri="{FF2B5EF4-FFF2-40B4-BE49-F238E27FC236}">
                    <a16:creationId xmlns:a16="http://schemas.microsoft.com/office/drawing/2014/main" id="{8A04009F-ECBF-40DA-BD42-0BC6B6F8D7C6}"/>
                  </a:ext>
                </a:extLst>
              </p14:cNvPr>
              <p14:cNvContentPartPr/>
              <p14:nvPr/>
            </p14:nvContentPartPr>
            <p14:xfrm>
              <a:off x="3659670" y="2451570"/>
              <a:ext cx="335520" cy="290160"/>
            </p14:xfrm>
          </p:contentPart>
        </mc:Choice>
        <mc:Fallback xmlns="">
          <p:pic>
            <p:nvPicPr>
              <p:cNvPr id="50" name="墨迹 49">
                <a:extLst>
                  <a:ext uri="{FF2B5EF4-FFF2-40B4-BE49-F238E27FC236}">
                    <a16:creationId xmlns:a16="http://schemas.microsoft.com/office/drawing/2014/main" id="{8A04009F-ECBF-40DA-BD42-0BC6B6F8D7C6}"/>
                  </a:ext>
                </a:extLst>
              </p:cNvPr>
              <p:cNvPicPr/>
              <p:nvPr/>
            </p:nvPicPr>
            <p:blipFill>
              <a:blip r:embed="rId96"/>
              <a:stretch>
                <a:fillRect/>
              </a:stretch>
            </p:blipFill>
            <p:spPr>
              <a:xfrm>
                <a:off x="3641670" y="2433570"/>
                <a:ext cx="3711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墨迹 50">
                <a:extLst>
                  <a:ext uri="{FF2B5EF4-FFF2-40B4-BE49-F238E27FC236}">
                    <a16:creationId xmlns:a16="http://schemas.microsoft.com/office/drawing/2014/main" id="{462EADD5-AB2C-43E2-9B3C-2E21A7EE3286}"/>
                  </a:ext>
                </a:extLst>
              </p14:cNvPr>
              <p14:cNvContentPartPr/>
              <p14:nvPr/>
            </p14:nvContentPartPr>
            <p14:xfrm>
              <a:off x="3820590" y="2631210"/>
              <a:ext cx="196560" cy="186840"/>
            </p14:xfrm>
          </p:contentPart>
        </mc:Choice>
        <mc:Fallback xmlns="">
          <p:pic>
            <p:nvPicPr>
              <p:cNvPr id="51" name="墨迹 50">
                <a:extLst>
                  <a:ext uri="{FF2B5EF4-FFF2-40B4-BE49-F238E27FC236}">
                    <a16:creationId xmlns:a16="http://schemas.microsoft.com/office/drawing/2014/main" id="{462EADD5-AB2C-43E2-9B3C-2E21A7EE3286}"/>
                  </a:ext>
                </a:extLst>
              </p:cNvPr>
              <p:cNvPicPr/>
              <p:nvPr/>
            </p:nvPicPr>
            <p:blipFill>
              <a:blip r:embed="rId98"/>
              <a:stretch>
                <a:fillRect/>
              </a:stretch>
            </p:blipFill>
            <p:spPr>
              <a:xfrm>
                <a:off x="3802590" y="2613570"/>
                <a:ext cx="2322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2" name="墨迹 51">
                <a:extLst>
                  <a:ext uri="{FF2B5EF4-FFF2-40B4-BE49-F238E27FC236}">
                    <a16:creationId xmlns:a16="http://schemas.microsoft.com/office/drawing/2014/main" id="{84ED92D2-ACF7-4AA8-805B-D8BC7F6D97B4}"/>
                  </a:ext>
                </a:extLst>
              </p14:cNvPr>
              <p14:cNvContentPartPr/>
              <p14:nvPr/>
            </p14:nvContentPartPr>
            <p14:xfrm>
              <a:off x="3894030" y="2601690"/>
              <a:ext cx="174240" cy="27720"/>
            </p14:xfrm>
          </p:contentPart>
        </mc:Choice>
        <mc:Fallback xmlns="">
          <p:pic>
            <p:nvPicPr>
              <p:cNvPr id="52" name="墨迹 51">
                <a:extLst>
                  <a:ext uri="{FF2B5EF4-FFF2-40B4-BE49-F238E27FC236}">
                    <a16:creationId xmlns:a16="http://schemas.microsoft.com/office/drawing/2014/main" id="{84ED92D2-ACF7-4AA8-805B-D8BC7F6D97B4}"/>
                  </a:ext>
                </a:extLst>
              </p:cNvPr>
              <p:cNvPicPr/>
              <p:nvPr/>
            </p:nvPicPr>
            <p:blipFill>
              <a:blip r:embed="rId100"/>
              <a:stretch>
                <a:fillRect/>
              </a:stretch>
            </p:blipFill>
            <p:spPr>
              <a:xfrm>
                <a:off x="3876390" y="2583690"/>
                <a:ext cx="2098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3" name="墨迹 52">
                <a:extLst>
                  <a:ext uri="{FF2B5EF4-FFF2-40B4-BE49-F238E27FC236}">
                    <a16:creationId xmlns:a16="http://schemas.microsoft.com/office/drawing/2014/main" id="{EF1A99C6-37F9-4922-90A6-D59DA5D61CBA}"/>
                  </a:ext>
                </a:extLst>
              </p14:cNvPr>
              <p14:cNvContentPartPr/>
              <p14:nvPr/>
            </p14:nvContentPartPr>
            <p14:xfrm>
              <a:off x="4175910" y="2358690"/>
              <a:ext cx="160560" cy="207360"/>
            </p14:xfrm>
          </p:contentPart>
        </mc:Choice>
        <mc:Fallback xmlns="">
          <p:pic>
            <p:nvPicPr>
              <p:cNvPr id="53" name="墨迹 52">
                <a:extLst>
                  <a:ext uri="{FF2B5EF4-FFF2-40B4-BE49-F238E27FC236}">
                    <a16:creationId xmlns:a16="http://schemas.microsoft.com/office/drawing/2014/main" id="{EF1A99C6-37F9-4922-90A6-D59DA5D61CBA}"/>
                  </a:ext>
                </a:extLst>
              </p:cNvPr>
              <p:cNvPicPr/>
              <p:nvPr/>
            </p:nvPicPr>
            <p:blipFill>
              <a:blip r:embed="rId102"/>
              <a:stretch>
                <a:fillRect/>
              </a:stretch>
            </p:blipFill>
            <p:spPr>
              <a:xfrm>
                <a:off x="4158270" y="2340690"/>
                <a:ext cx="1962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4" name="墨迹 53">
                <a:extLst>
                  <a:ext uri="{FF2B5EF4-FFF2-40B4-BE49-F238E27FC236}">
                    <a16:creationId xmlns:a16="http://schemas.microsoft.com/office/drawing/2014/main" id="{CDF994CC-0C7A-4442-943C-091ECDBF9DFE}"/>
                  </a:ext>
                </a:extLst>
              </p14:cNvPr>
              <p14:cNvContentPartPr/>
              <p14:nvPr/>
            </p14:nvContentPartPr>
            <p14:xfrm>
              <a:off x="4202910" y="2458050"/>
              <a:ext cx="168120" cy="258840"/>
            </p14:xfrm>
          </p:contentPart>
        </mc:Choice>
        <mc:Fallback xmlns="">
          <p:pic>
            <p:nvPicPr>
              <p:cNvPr id="54" name="墨迹 53">
                <a:extLst>
                  <a:ext uri="{FF2B5EF4-FFF2-40B4-BE49-F238E27FC236}">
                    <a16:creationId xmlns:a16="http://schemas.microsoft.com/office/drawing/2014/main" id="{CDF994CC-0C7A-4442-943C-091ECDBF9DFE}"/>
                  </a:ext>
                </a:extLst>
              </p:cNvPr>
              <p:cNvPicPr/>
              <p:nvPr/>
            </p:nvPicPr>
            <p:blipFill>
              <a:blip r:embed="rId104"/>
              <a:stretch>
                <a:fillRect/>
              </a:stretch>
            </p:blipFill>
            <p:spPr>
              <a:xfrm>
                <a:off x="4184910" y="2440050"/>
                <a:ext cx="2037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5" name="墨迹 54">
                <a:extLst>
                  <a:ext uri="{FF2B5EF4-FFF2-40B4-BE49-F238E27FC236}">
                    <a16:creationId xmlns:a16="http://schemas.microsoft.com/office/drawing/2014/main" id="{B21FDCE0-A91A-4161-A1FF-A98549E40A9E}"/>
                  </a:ext>
                </a:extLst>
              </p14:cNvPr>
              <p14:cNvContentPartPr/>
              <p14:nvPr/>
            </p14:nvContentPartPr>
            <p14:xfrm>
              <a:off x="4094550" y="2620410"/>
              <a:ext cx="258840" cy="93240"/>
            </p14:xfrm>
          </p:contentPart>
        </mc:Choice>
        <mc:Fallback xmlns="">
          <p:pic>
            <p:nvPicPr>
              <p:cNvPr id="55" name="墨迹 54">
                <a:extLst>
                  <a:ext uri="{FF2B5EF4-FFF2-40B4-BE49-F238E27FC236}">
                    <a16:creationId xmlns:a16="http://schemas.microsoft.com/office/drawing/2014/main" id="{B21FDCE0-A91A-4161-A1FF-A98549E40A9E}"/>
                  </a:ext>
                </a:extLst>
              </p:cNvPr>
              <p:cNvPicPr/>
              <p:nvPr/>
            </p:nvPicPr>
            <p:blipFill>
              <a:blip r:embed="rId106"/>
              <a:stretch>
                <a:fillRect/>
              </a:stretch>
            </p:blipFill>
            <p:spPr>
              <a:xfrm>
                <a:off x="4076550" y="2602770"/>
                <a:ext cx="2944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6" name="墨迹 55">
                <a:extLst>
                  <a:ext uri="{FF2B5EF4-FFF2-40B4-BE49-F238E27FC236}">
                    <a16:creationId xmlns:a16="http://schemas.microsoft.com/office/drawing/2014/main" id="{C663237D-0F0D-4665-9497-4100D8DCCDDD}"/>
                  </a:ext>
                </a:extLst>
              </p14:cNvPr>
              <p14:cNvContentPartPr/>
              <p14:nvPr/>
            </p14:nvContentPartPr>
            <p14:xfrm>
              <a:off x="4478310" y="2377050"/>
              <a:ext cx="152280" cy="80280"/>
            </p14:xfrm>
          </p:contentPart>
        </mc:Choice>
        <mc:Fallback xmlns="">
          <p:pic>
            <p:nvPicPr>
              <p:cNvPr id="56" name="墨迹 55">
                <a:extLst>
                  <a:ext uri="{FF2B5EF4-FFF2-40B4-BE49-F238E27FC236}">
                    <a16:creationId xmlns:a16="http://schemas.microsoft.com/office/drawing/2014/main" id="{C663237D-0F0D-4665-9497-4100D8DCCDDD}"/>
                  </a:ext>
                </a:extLst>
              </p:cNvPr>
              <p:cNvPicPr/>
              <p:nvPr/>
            </p:nvPicPr>
            <p:blipFill>
              <a:blip r:embed="rId108"/>
              <a:stretch>
                <a:fillRect/>
              </a:stretch>
            </p:blipFill>
            <p:spPr>
              <a:xfrm>
                <a:off x="4460310" y="2359050"/>
                <a:ext cx="1879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7" name="墨迹 56">
                <a:extLst>
                  <a:ext uri="{FF2B5EF4-FFF2-40B4-BE49-F238E27FC236}">
                    <a16:creationId xmlns:a16="http://schemas.microsoft.com/office/drawing/2014/main" id="{1F2471E6-12CF-4AD8-89F9-3663F5EE9A05}"/>
                  </a:ext>
                </a:extLst>
              </p14:cNvPr>
              <p14:cNvContentPartPr/>
              <p14:nvPr/>
            </p14:nvContentPartPr>
            <p14:xfrm>
              <a:off x="4524390" y="2276610"/>
              <a:ext cx="97560" cy="322560"/>
            </p14:xfrm>
          </p:contentPart>
        </mc:Choice>
        <mc:Fallback xmlns="">
          <p:pic>
            <p:nvPicPr>
              <p:cNvPr id="57" name="墨迹 56">
                <a:extLst>
                  <a:ext uri="{FF2B5EF4-FFF2-40B4-BE49-F238E27FC236}">
                    <a16:creationId xmlns:a16="http://schemas.microsoft.com/office/drawing/2014/main" id="{1F2471E6-12CF-4AD8-89F9-3663F5EE9A05}"/>
                  </a:ext>
                </a:extLst>
              </p:cNvPr>
              <p:cNvPicPr/>
              <p:nvPr/>
            </p:nvPicPr>
            <p:blipFill>
              <a:blip r:embed="rId110"/>
              <a:stretch>
                <a:fillRect/>
              </a:stretch>
            </p:blipFill>
            <p:spPr>
              <a:xfrm>
                <a:off x="4506750" y="2258970"/>
                <a:ext cx="13320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8" name="墨迹 57">
                <a:extLst>
                  <a:ext uri="{FF2B5EF4-FFF2-40B4-BE49-F238E27FC236}">
                    <a16:creationId xmlns:a16="http://schemas.microsoft.com/office/drawing/2014/main" id="{187D0DF2-E428-4C23-A61B-03C495C86990}"/>
                  </a:ext>
                </a:extLst>
              </p14:cNvPr>
              <p14:cNvContentPartPr/>
              <p14:nvPr/>
            </p14:nvContentPartPr>
            <p14:xfrm>
              <a:off x="4570470" y="2507010"/>
              <a:ext cx="24480" cy="22320"/>
            </p14:xfrm>
          </p:contentPart>
        </mc:Choice>
        <mc:Fallback xmlns="">
          <p:pic>
            <p:nvPicPr>
              <p:cNvPr id="58" name="墨迹 57">
                <a:extLst>
                  <a:ext uri="{FF2B5EF4-FFF2-40B4-BE49-F238E27FC236}">
                    <a16:creationId xmlns:a16="http://schemas.microsoft.com/office/drawing/2014/main" id="{187D0DF2-E428-4C23-A61B-03C495C86990}"/>
                  </a:ext>
                </a:extLst>
              </p:cNvPr>
              <p:cNvPicPr/>
              <p:nvPr/>
            </p:nvPicPr>
            <p:blipFill>
              <a:blip r:embed="rId112"/>
              <a:stretch>
                <a:fillRect/>
              </a:stretch>
            </p:blipFill>
            <p:spPr>
              <a:xfrm>
                <a:off x="4552470" y="2489370"/>
                <a:ext cx="601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9" name="墨迹 58">
                <a:extLst>
                  <a:ext uri="{FF2B5EF4-FFF2-40B4-BE49-F238E27FC236}">
                    <a16:creationId xmlns:a16="http://schemas.microsoft.com/office/drawing/2014/main" id="{E12A7355-AE90-4544-950C-831356C97A59}"/>
                  </a:ext>
                </a:extLst>
              </p14:cNvPr>
              <p14:cNvContentPartPr/>
              <p14:nvPr/>
            </p14:nvContentPartPr>
            <p14:xfrm>
              <a:off x="4385430" y="2547330"/>
              <a:ext cx="234360" cy="134640"/>
            </p14:xfrm>
          </p:contentPart>
        </mc:Choice>
        <mc:Fallback xmlns="">
          <p:pic>
            <p:nvPicPr>
              <p:cNvPr id="59" name="墨迹 58">
                <a:extLst>
                  <a:ext uri="{FF2B5EF4-FFF2-40B4-BE49-F238E27FC236}">
                    <a16:creationId xmlns:a16="http://schemas.microsoft.com/office/drawing/2014/main" id="{E12A7355-AE90-4544-950C-831356C97A59}"/>
                  </a:ext>
                </a:extLst>
              </p:cNvPr>
              <p:cNvPicPr/>
              <p:nvPr/>
            </p:nvPicPr>
            <p:blipFill>
              <a:blip r:embed="rId114"/>
              <a:stretch>
                <a:fillRect/>
              </a:stretch>
            </p:blipFill>
            <p:spPr>
              <a:xfrm>
                <a:off x="4367430" y="2529330"/>
                <a:ext cx="2700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0" name="墨迹 59">
                <a:extLst>
                  <a:ext uri="{FF2B5EF4-FFF2-40B4-BE49-F238E27FC236}">
                    <a16:creationId xmlns:a16="http://schemas.microsoft.com/office/drawing/2014/main" id="{6659BC08-5BF7-43C4-B320-1F73B82F6F9E}"/>
                  </a:ext>
                </a:extLst>
              </p14:cNvPr>
              <p14:cNvContentPartPr/>
              <p14:nvPr/>
            </p14:nvContentPartPr>
            <p14:xfrm>
              <a:off x="4520070" y="2628330"/>
              <a:ext cx="152280" cy="128520"/>
            </p14:xfrm>
          </p:contentPart>
        </mc:Choice>
        <mc:Fallback xmlns="">
          <p:pic>
            <p:nvPicPr>
              <p:cNvPr id="60" name="墨迹 59">
                <a:extLst>
                  <a:ext uri="{FF2B5EF4-FFF2-40B4-BE49-F238E27FC236}">
                    <a16:creationId xmlns:a16="http://schemas.microsoft.com/office/drawing/2014/main" id="{6659BC08-5BF7-43C4-B320-1F73B82F6F9E}"/>
                  </a:ext>
                </a:extLst>
              </p:cNvPr>
              <p:cNvPicPr/>
              <p:nvPr/>
            </p:nvPicPr>
            <p:blipFill>
              <a:blip r:embed="rId116"/>
              <a:stretch>
                <a:fillRect/>
              </a:stretch>
            </p:blipFill>
            <p:spPr>
              <a:xfrm>
                <a:off x="4502430" y="2610330"/>
                <a:ext cx="1879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1" name="墨迹 60">
                <a:extLst>
                  <a:ext uri="{FF2B5EF4-FFF2-40B4-BE49-F238E27FC236}">
                    <a16:creationId xmlns:a16="http://schemas.microsoft.com/office/drawing/2014/main" id="{C07E572A-87D0-43F1-9A40-A9F416E10AB4}"/>
                  </a:ext>
                </a:extLst>
              </p14:cNvPr>
              <p14:cNvContentPartPr/>
              <p14:nvPr/>
            </p14:nvContentPartPr>
            <p14:xfrm>
              <a:off x="4694310" y="2375250"/>
              <a:ext cx="141120" cy="273960"/>
            </p14:xfrm>
          </p:contentPart>
        </mc:Choice>
        <mc:Fallback xmlns="">
          <p:pic>
            <p:nvPicPr>
              <p:cNvPr id="61" name="墨迹 60">
                <a:extLst>
                  <a:ext uri="{FF2B5EF4-FFF2-40B4-BE49-F238E27FC236}">
                    <a16:creationId xmlns:a16="http://schemas.microsoft.com/office/drawing/2014/main" id="{C07E572A-87D0-43F1-9A40-A9F416E10AB4}"/>
                  </a:ext>
                </a:extLst>
              </p:cNvPr>
              <p:cNvPicPr/>
              <p:nvPr/>
            </p:nvPicPr>
            <p:blipFill>
              <a:blip r:embed="rId118"/>
              <a:stretch>
                <a:fillRect/>
              </a:stretch>
            </p:blipFill>
            <p:spPr>
              <a:xfrm>
                <a:off x="4676670" y="2357250"/>
                <a:ext cx="1767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2" name="墨迹 61">
                <a:extLst>
                  <a:ext uri="{FF2B5EF4-FFF2-40B4-BE49-F238E27FC236}">
                    <a16:creationId xmlns:a16="http://schemas.microsoft.com/office/drawing/2014/main" id="{BD36F6F4-C51D-40AF-86FB-E4B5A96F2B49}"/>
                  </a:ext>
                </a:extLst>
              </p14:cNvPr>
              <p14:cNvContentPartPr/>
              <p14:nvPr/>
            </p14:nvContentPartPr>
            <p14:xfrm>
              <a:off x="4789350" y="2590890"/>
              <a:ext cx="25920" cy="270000"/>
            </p14:xfrm>
          </p:contentPart>
        </mc:Choice>
        <mc:Fallback xmlns="">
          <p:pic>
            <p:nvPicPr>
              <p:cNvPr id="62" name="墨迹 61">
                <a:extLst>
                  <a:ext uri="{FF2B5EF4-FFF2-40B4-BE49-F238E27FC236}">
                    <a16:creationId xmlns:a16="http://schemas.microsoft.com/office/drawing/2014/main" id="{BD36F6F4-C51D-40AF-86FB-E4B5A96F2B49}"/>
                  </a:ext>
                </a:extLst>
              </p:cNvPr>
              <p:cNvPicPr/>
              <p:nvPr/>
            </p:nvPicPr>
            <p:blipFill>
              <a:blip r:embed="rId120"/>
              <a:stretch>
                <a:fillRect/>
              </a:stretch>
            </p:blipFill>
            <p:spPr>
              <a:xfrm>
                <a:off x="4771350" y="2573250"/>
                <a:ext cx="615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3" name="墨迹 62">
                <a:extLst>
                  <a:ext uri="{FF2B5EF4-FFF2-40B4-BE49-F238E27FC236}">
                    <a16:creationId xmlns:a16="http://schemas.microsoft.com/office/drawing/2014/main" id="{F5FEF025-CE13-453E-BD19-8F9311FDBBB3}"/>
                  </a:ext>
                </a:extLst>
              </p14:cNvPr>
              <p14:cNvContentPartPr/>
              <p14:nvPr/>
            </p14:nvContentPartPr>
            <p14:xfrm>
              <a:off x="5078430" y="2275170"/>
              <a:ext cx="11160" cy="86040"/>
            </p14:xfrm>
          </p:contentPart>
        </mc:Choice>
        <mc:Fallback xmlns="">
          <p:pic>
            <p:nvPicPr>
              <p:cNvPr id="63" name="墨迹 62">
                <a:extLst>
                  <a:ext uri="{FF2B5EF4-FFF2-40B4-BE49-F238E27FC236}">
                    <a16:creationId xmlns:a16="http://schemas.microsoft.com/office/drawing/2014/main" id="{F5FEF025-CE13-453E-BD19-8F9311FDBBB3}"/>
                  </a:ext>
                </a:extLst>
              </p:cNvPr>
              <p:cNvPicPr/>
              <p:nvPr/>
            </p:nvPicPr>
            <p:blipFill>
              <a:blip r:embed="rId122"/>
              <a:stretch>
                <a:fillRect/>
              </a:stretch>
            </p:blipFill>
            <p:spPr>
              <a:xfrm>
                <a:off x="5060430" y="2257530"/>
                <a:ext cx="468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7520" name="墨迹 107519">
                <a:extLst>
                  <a:ext uri="{FF2B5EF4-FFF2-40B4-BE49-F238E27FC236}">
                    <a16:creationId xmlns:a16="http://schemas.microsoft.com/office/drawing/2014/main" id="{99B0EA58-CCC3-4722-A60D-A8A2E02A7E96}"/>
                  </a:ext>
                </a:extLst>
              </p14:cNvPr>
              <p14:cNvContentPartPr/>
              <p14:nvPr/>
            </p14:nvContentPartPr>
            <p14:xfrm>
              <a:off x="4914630" y="2359770"/>
              <a:ext cx="230400" cy="40680"/>
            </p14:xfrm>
          </p:contentPart>
        </mc:Choice>
        <mc:Fallback xmlns="">
          <p:pic>
            <p:nvPicPr>
              <p:cNvPr id="107520" name="墨迹 107519">
                <a:extLst>
                  <a:ext uri="{FF2B5EF4-FFF2-40B4-BE49-F238E27FC236}">
                    <a16:creationId xmlns:a16="http://schemas.microsoft.com/office/drawing/2014/main" id="{99B0EA58-CCC3-4722-A60D-A8A2E02A7E96}"/>
                  </a:ext>
                </a:extLst>
              </p:cNvPr>
              <p:cNvPicPr/>
              <p:nvPr/>
            </p:nvPicPr>
            <p:blipFill>
              <a:blip r:embed="rId124"/>
              <a:stretch>
                <a:fillRect/>
              </a:stretch>
            </p:blipFill>
            <p:spPr>
              <a:xfrm>
                <a:off x="4896630" y="2342130"/>
                <a:ext cx="266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7521" name="墨迹 107520">
                <a:extLst>
                  <a:ext uri="{FF2B5EF4-FFF2-40B4-BE49-F238E27FC236}">
                    <a16:creationId xmlns:a16="http://schemas.microsoft.com/office/drawing/2014/main" id="{9DB2E89D-25D4-4548-8026-84113F85B5DA}"/>
                  </a:ext>
                </a:extLst>
              </p14:cNvPr>
              <p14:cNvContentPartPr/>
              <p14:nvPr/>
            </p14:nvContentPartPr>
            <p14:xfrm>
              <a:off x="5028750" y="2422410"/>
              <a:ext cx="113400" cy="79920"/>
            </p14:xfrm>
          </p:contentPart>
        </mc:Choice>
        <mc:Fallback xmlns="">
          <p:pic>
            <p:nvPicPr>
              <p:cNvPr id="107521" name="墨迹 107520">
                <a:extLst>
                  <a:ext uri="{FF2B5EF4-FFF2-40B4-BE49-F238E27FC236}">
                    <a16:creationId xmlns:a16="http://schemas.microsoft.com/office/drawing/2014/main" id="{9DB2E89D-25D4-4548-8026-84113F85B5DA}"/>
                  </a:ext>
                </a:extLst>
              </p:cNvPr>
              <p:cNvPicPr/>
              <p:nvPr/>
            </p:nvPicPr>
            <p:blipFill>
              <a:blip r:embed="rId126"/>
              <a:stretch>
                <a:fillRect/>
              </a:stretch>
            </p:blipFill>
            <p:spPr>
              <a:xfrm>
                <a:off x="5010750" y="2404770"/>
                <a:ext cx="1490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7522" name="墨迹 107521">
                <a:extLst>
                  <a:ext uri="{FF2B5EF4-FFF2-40B4-BE49-F238E27FC236}">
                    <a16:creationId xmlns:a16="http://schemas.microsoft.com/office/drawing/2014/main" id="{C083E0E3-1A54-4741-A7B3-9C08649E9FCF}"/>
                  </a:ext>
                </a:extLst>
              </p14:cNvPr>
              <p14:cNvContentPartPr/>
              <p14:nvPr/>
            </p14:nvContentPartPr>
            <p14:xfrm>
              <a:off x="4952430" y="2520690"/>
              <a:ext cx="37440" cy="108720"/>
            </p14:xfrm>
          </p:contentPart>
        </mc:Choice>
        <mc:Fallback xmlns="">
          <p:pic>
            <p:nvPicPr>
              <p:cNvPr id="107522" name="墨迹 107521">
                <a:extLst>
                  <a:ext uri="{FF2B5EF4-FFF2-40B4-BE49-F238E27FC236}">
                    <a16:creationId xmlns:a16="http://schemas.microsoft.com/office/drawing/2014/main" id="{C083E0E3-1A54-4741-A7B3-9C08649E9FCF}"/>
                  </a:ext>
                </a:extLst>
              </p:cNvPr>
              <p:cNvPicPr/>
              <p:nvPr/>
            </p:nvPicPr>
            <p:blipFill>
              <a:blip r:embed="rId128"/>
              <a:stretch>
                <a:fillRect/>
              </a:stretch>
            </p:blipFill>
            <p:spPr>
              <a:xfrm>
                <a:off x="4934430" y="2502690"/>
                <a:ext cx="730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7523" name="墨迹 107522">
                <a:extLst>
                  <a:ext uri="{FF2B5EF4-FFF2-40B4-BE49-F238E27FC236}">
                    <a16:creationId xmlns:a16="http://schemas.microsoft.com/office/drawing/2014/main" id="{DFDFA827-8E76-486B-9880-2B35A65CE62E}"/>
                  </a:ext>
                </a:extLst>
              </p14:cNvPr>
              <p14:cNvContentPartPr/>
              <p14:nvPr/>
            </p14:nvContentPartPr>
            <p14:xfrm>
              <a:off x="5048910" y="2501610"/>
              <a:ext cx="138600" cy="117720"/>
            </p14:xfrm>
          </p:contentPart>
        </mc:Choice>
        <mc:Fallback xmlns="">
          <p:pic>
            <p:nvPicPr>
              <p:cNvPr id="107523" name="墨迹 107522">
                <a:extLst>
                  <a:ext uri="{FF2B5EF4-FFF2-40B4-BE49-F238E27FC236}">
                    <a16:creationId xmlns:a16="http://schemas.microsoft.com/office/drawing/2014/main" id="{DFDFA827-8E76-486B-9880-2B35A65CE62E}"/>
                  </a:ext>
                </a:extLst>
              </p:cNvPr>
              <p:cNvPicPr/>
              <p:nvPr/>
            </p:nvPicPr>
            <p:blipFill>
              <a:blip r:embed="rId130"/>
              <a:stretch>
                <a:fillRect/>
              </a:stretch>
            </p:blipFill>
            <p:spPr>
              <a:xfrm>
                <a:off x="5030910" y="2483610"/>
                <a:ext cx="1742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7524" name="墨迹 107523">
                <a:extLst>
                  <a:ext uri="{FF2B5EF4-FFF2-40B4-BE49-F238E27FC236}">
                    <a16:creationId xmlns:a16="http://schemas.microsoft.com/office/drawing/2014/main" id="{F43D2A01-8515-427B-949D-116005C88A1B}"/>
                  </a:ext>
                </a:extLst>
              </p14:cNvPr>
              <p14:cNvContentPartPr/>
              <p14:nvPr/>
            </p14:nvContentPartPr>
            <p14:xfrm>
              <a:off x="5019390" y="2625810"/>
              <a:ext cx="254880" cy="130680"/>
            </p14:xfrm>
          </p:contentPart>
        </mc:Choice>
        <mc:Fallback xmlns="">
          <p:pic>
            <p:nvPicPr>
              <p:cNvPr id="107524" name="墨迹 107523">
                <a:extLst>
                  <a:ext uri="{FF2B5EF4-FFF2-40B4-BE49-F238E27FC236}">
                    <a16:creationId xmlns:a16="http://schemas.microsoft.com/office/drawing/2014/main" id="{F43D2A01-8515-427B-949D-116005C88A1B}"/>
                  </a:ext>
                </a:extLst>
              </p:cNvPr>
              <p:cNvPicPr/>
              <p:nvPr/>
            </p:nvPicPr>
            <p:blipFill>
              <a:blip r:embed="rId132"/>
              <a:stretch>
                <a:fillRect/>
              </a:stretch>
            </p:blipFill>
            <p:spPr>
              <a:xfrm>
                <a:off x="5001390" y="2608170"/>
                <a:ext cx="2905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7525" name="墨迹 107524">
                <a:extLst>
                  <a:ext uri="{FF2B5EF4-FFF2-40B4-BE49-F238E27FC236}">
                    <a16:creationId xmlns:a16="http://schemas.microsoft.com/office/drawing/2014/main" id="{D5F67EEE-5F12-4C8F-A9EC-55F1A0795848}"/>
                  </a:ext>
                </a:extLst>
              </p14:cNvPr>
              <p14:cNvContentPartPr/>
              <p14:nvPr/>
            </p14:nvContentPartPr>
            <p14:xfrm>
              <a:off x="5378670" y="2346090"/>
              <a:ext cx="226080" cy="27720"/>
            </p14:xfrm>
          </p:contentPart>
        </mc:Choice>
        <mc:Fallback xmlns="">
          <p:pic>
            <p:nvPicPr>
              <p:cNvPr id="107525" name="墨迹 107524">
                <a:extLst>
                  <a:ext uri="{FF2B5EF4-FFF2-40B4-BE49-F238E27FC236}">
                    <a16:creationId xmlns:a16="http://schemas.microsoft.com/office/drawing/2014/main" id="{D5F67EEE-5F12-4C8F-A9EC-55F1A0795848}"/>
                  </a:ext>
                </a:extLst>
              </p:cNvPr>
              <p:cNvPicPr/>
              <p:nvPr/>
            </p:nvPicPr>
            <p:blipFill>
              <a:blip r:embed="rId134"/>
              <a:stretch>
                <a:fillRect/>
              </a:stretch>
            </p:blipFill>
            <p:spPr>
              <a:xfrm>
                <a:off x="5360670" y="2328450"/>
                <a:ext cx="2617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7526" name="墨迹 107525">
                <a:extLst>
                  <a:ext uri="{FF2B5EF4-FFF2-40B4-BE49-F238E27FC236}">
                    <a16:creationId xmlns:a16="http://schemas.microsoft.com/office/drawing/2014/main" id="{E5A6F6F9-73FB-4C37-BDB1-6D4EA4F62959}"/>
                  </a:ext>
                </a:extLst>
              </p14:cNvPr>
              <p14:cNvContentPartPr/>
              <p14:nvPr/>
            </p14:nvContentPartPr>
            <p14:xfrm>
              <a:off x="5460390" y="2303610"/>
              <a:ext cx="29880" cy="142920"/>
            </p14:xfrm>
          </p:contentPart>
        </mc:Choice>
        <mc:Fallback xmlns="">
          <p:pic>
            <p:nvPicPr>
              <p:cNvPr id="107526" name="墨迹 107525">
                <a:extLst>
                  <a:ext uri="{FF2B5EF4-FFF2-40B4-BE49-F238E27FC236}">
                    <a16:creationId xmlns:a16="http://schemas.microsoft.com/office/drawing/2014/main" id="{E5A6F6F9-73FB-4C37-BDB1-6D4EA4F62959}"/>
                  </a:ext>
                </a:extLst>
              </p:cNvPr>
              <p:cNvPicPr/>
              <p:nvPr/>
            </p:nvPicPr>
            <p:blipFill>
              <a:blip r:embed="rId136"/>
              <a:stretch>
                <a:fillRect/>
              </a:stretch>
            </p:blipFill>
            <p:spPr>
              <a:xfrm>
                <a:off x="5442390" y="2285970"/>
                <a:ext cx="655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7529" name="墨迹 107528">
                <a:extLst>
                  <a:ext uri="{FF2B5EF4-FFF2-40B4-BE49-F238E27FC236}">
                    <a16:creationId xmlns:a16="http://schemas.microsoft.com/office/drawing/2014/main" id="{EBF1FD9F-5CDA-4E69-872E-F8AC831E3424}"/>
                  </a:ext>
                </a:extLst>
              </p14:cNvPr>
              <p14:cNvContentPartPr/>
              <p14:nvPr/>
            </p14:nvContentPartPr>
            <p14:xfrm>
              <a:off x="5515110" y="2267610"/>
              <a:ext cx="50760" cy="238680"/>
            </p14:xfrm>
          </p:contentPart>
        </mc:Choice>
        <mc:Fallback xmlns="">
          <p:pic>
            <p:nvPicPr>
              <p:cNvPr id="107529" name="墨迹 107528">
                <a:extLst>
                  <a:ext uri="{FF2B5EF4-FFF2-40B4-BE49-F238E27FC236}">
                    <a16:creationId xmlns:a16="http://schemas.microsoft.com/office/drawing/2014/main" id="{EBF1FD9F-5CDA-4E69-872E-F8AC831E3424}"/>
                  </a:ext>
                </a:extLst>
              </p:cNvPr>
              <p:cNvPicPr/>
              <p:nvPr/>
            </p:nvPicPr>
            <p:blipFill>
              <a:blip r:embed="rId138"/>
              <a:stretch>
                <a:fillRect/>
              </a:stretch>
            </p:blipFill>
            <p:spPr>
              <a:xfrm>
                <a:off x="5497470" y="2249970"/>
                <a:ext cx="8640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530" name="墨迹 107529">
                <a:extLst>
                  <a:ext uri="{FF2B5EF4-FFF2-40B4-BE49-F238E27FC236}">
                    <a16:creationId xmlns:a16="http://schemas.microsoft.com/office/drawing/2014/main" id="{F3B5E180-BCC0-4A91-9454-1B704004BE02}"/>
                  </a:ext>
                </a:extLst>
              </p14:cNvPr>
              <p14:cNvContentPartPr/>
              <p14:nvPr/>
            </p14:nvContentPartPr>
            <p14:xfrm>
              <a:off x="5420790" y="2420610"/>
              <a:ext cx="137520" cy="190080"/>
            </p14:xfrm>
          </p:contentPart>
        </mc:Choice>
        <mc:Fallback xmlns="">
          <p:pic>
            <p:nvPicPr>
              <p:cNvPr id="107530" name="墨迹 107529">
                <a:extLst>
                  <a:ext uri="{FF2B5EF4-FFF2-40B4-BE49-F238E27FC236}">
                    <a16:creationId xmlns:a16="http://schemas.microsoft.com/office/drawing/2014/main" id="{F3B5E180-BCC0-4A91-9454-1B704004BE02}"/>
                  </a:ext>
                </a:extLst>
              </p:cNvPr>
              <p:cNvPicPr/>
              <p:nvPr/>
            </p:nvPicPr>
            <p:blipFill>
              <a:blip r:embed="rId140"/>
              <a:stretch>
                <a:fillRect/>
              </a:stretch>
            </p:blipFill>
            <p:spPr>
              <a:xfrm>
                <a:off x="5402790" y="2402970"/>
                <a:ext cx="1731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7531" name="墨迹 107530">
                <a:extLst>
                  <a:ext uri="{FF2B5EF4-FFF2-40B4-BE49-F238E27FC236}">
                    <a16:creationId xmlns:a16="http://schemas.microsoft.com/office/drawing/2014/main" id="{810F295C-7D3F-4728-BD03-8BDE648C4285}"/>
                  </a:ext>
                </a:extLst>
              </p14:cNvPr>
              <p14:cNvContentPartPr/>
              <p14:nvPr/>
            </p14:nvContentPartPr>
            <p14:xfrm>
              <a:off x="5565510" y="2426010"/>
              <a:ext cx="97200" cy="140400"/>
            </p14:xfrm>
          </p:contentPart>
        </mc:Choice>
        <mc:Fallback xmlns="">
          <p:pic>
            <p:nvPicPr>
              <p:cNvPr id="107531" name="墨迹 107530">
                <a:extLst>
                  <a:ext uri="{FF2B5EF4-FFF2-40B4-BE49-F238E27FC236}">
                    <a16:creationId xmlns:a16="http://schemas.microsoft.com/office/drawing/2014/main" id="{810F295C-7D3F-4728-BD03-8BDE648C4285}"/>
                  </a:ext>
                </a:extLst>
              </p:cNvPr>
              <p:cNvPicPr/>
              <p:nvPr/>
            </p:nvPicPr>
            <p:blipFill>
              <a:blip r:embed="rId142"/>
              <a:stretch>
                <a:fillRect/>
              </a:stretch>
            </p:blipFill>
            <p:spPr>
              <a:xfrm>
                <a:off x="5547510" y="2408370"/>
                <a:ext cx="1328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7532" name="墨迹 107531">
                <a:extLst>
                  <a:ext uri="{FF2B5EF4-FFF2-40B4-BE49-F238E27FC236}">
                    <a16:creationId xmlns:a16="http://schemas.microsoft.com/office/drawing/2014/main" id="{59626A6E-8965-49DE-B4DB-7D0B230720B2}"/>
                  </a:ext>
                </a:extLst>
              </p14:cNvPr>
              <p14:cNvContentPartPr/>
              <p14:nvPr/>
            </p14:nvContentPartPr>
            <p14:xfrm>
              <a:off x="5437710" y="2507010"/>
              <a:ext cx="212760" cy="198360"/>
            </p14:xfrm>
          </p:contentPart>
        </mc:Choice>
        <mc:Fallback xmlns="">
          <p:pic>
            <p:nvPicPr>
              <p:cNvPr id="107532" name="墨迹 107531">
                <a:extLst>
                  <a:ext uri="{FF2B5EF4-FFF2-40B4-BE49-F238E27FC236}">
                    <a16:creationId xmlns:a16="http://schemas.microsoft.com/office/drawing/2014/main" id="{59626A6E-8965-49DE-B4DB-7D0B230720B2}"/>
                  </a:ext>
                </a:extLst>
              </p:cNvPr>
              <p:cNvPicPr/>
              <p:nvPr/>
            </p:nvPicPr>
            <p:blipFill>
              <a:blip r:embed="rId144"/>
              <a:stretch>
                <a:fillRect/>
              </a:stretch>
            </p:blipFill>
            <p:spPr>
              <a:xfrm>
                <a:off x="5420070" y="2489370"/>
                <a:ext cx="2484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7533" name="墨迹 107532">
                <a:extLst>
                  <a:ext uri="{FF2B5EF4-FFF2-40B4-BE49-F238E27FC236}">
                    <a16:creationId xmlns:a16="http://schemas.microsoft.com/office/drawing/2014/main" id="{C56BE995-B901-4A5A-B0FE-A7989C86E4BF}"/>
                  </a:ext>
                </a:extLst>
              </p14:cNvPr>
              <p14:cNvContentPartPr/>
              <p14:nvPr/>
            </p14:nvContentPartPr>
            <p14:xfrm>
              <a:off x="5550750" y="2610330"/>
              <a:ext cx="109440" cy="75600"/>
            </p14:xfrm>
          </p:contentPart>
        </mc:Choice>
        <mc:Fallback xmlns="">
          <p:pic>
            <p:nvPicPr>
              <p:cNvPr id="107533" name="墨迹 107532">
                <a:extLst>
                  <a:ext uri="{FF2B5EF4-FFF2-40B4-BE49-F238E27FC236}">
                    <a16:creationId xmlns:a16="http://schemas.microsoft.com/office/drawing/2014/main" id="{C56BE995-B901-4A5A-B0FE-A7989C86E4BF}"/>
                  </a:ext>
                </a:extLst>
              </p:cNvPr>
              <p:cNvPicPr/>
              <p:nvPr/>
            </p:nvPicPr>
            <p:blipFill>
              <a:blip r:embed="rId146"/>
              <a:stretch>
                <a:fillRect/>
              </a:stretch>
            </p:blipFill>
            <p:spPr>
              <a:xfrm>
                <a:off x="5532750" y="2592330"/>
                <a:ext cx="145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7534" name="墨迹 107533">
                <a:extLst>
                  <a:ext uri="{FF2B5EF4-FFF2-40B4-BE49-F238E27FC236}">
                    <a16:creationId xmlns:a16="http://schemas.microsoft.com/office/drawing/2014/main" id="{74610E7F-3418-480A-8FFB-EE0B47A11EE6}"/>
                  </a:ext>
                </a:extLst>
              </p14:cNvPr>
              <p14:cNvContentPartPr/>
              <p14:nvPr/>
            </p14:nvContentPartPr>
            <p14:xfrm>
              <a:off x="5516910" y="2648850"/>
              <a:ext cx="11160" cy="69120"/>
            </p14:xfrm>
          </p:contentPart>
        </mc:Choice>
        <mc:Fallback xmlns="">
          <p:pic>
            <p:nvPicPr>
              <p:cNvPr id="107534" name="墨迹 107533">
                <a:extLst>
                  <a:ext uri="{FF2B5EF4-FFF2-40B4-BE49-F238E27FC236}">
                    <a16:creationId xmlns:a16="http://schemas.microsoft.com/office/drawing/2014/main" id="{74610E7F-3418-480A-8FFB-EE0B47A11EE6}"/>
                  </a:ext>
                </a:extLst>
              </p:cNvPr>
              <p:cNvPicPr/>
              <p:nvPr/>
            </p:nvPicPr>
            <p:blipFill>
              <a:blip r:embed="rId148"/>
              <a:stretch>
                <a:fillRect/>
              </a:stretch>
            </p:blipFill>
            <p:spPr>
              <a:xfrm>
                <a:off x="5499270" y="2631210"/>
                <a:ext cx="468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7535" name="墨迹 107534">
                <a:extLst>
                  <a:ext uri="{FF2B5EF4-FFF2-40B4-BE49-F238E27FC236}">
                    <a16:creationId xmlns:a16="http://schemas.microsoft.com/office/drawing/2014/main" id="{B6871256-77DB-4B76-9FB3-1947D3F9FA92}"/>
                  </a:ext>
                </a:extLst>
              </p14:cNvPr>
              <p14:cNvContentPartPr/>
              <p14:nvPr/>
            </p14:nvContentPartPr>
            <p14:xfrm>
              <a:off x="5353110" y="2657130"/>
              <a:ext cx="360720" cy="130320"/>
            </p14:xfrm>
          </p:contentPart>
        </mc:Choice>
        <mc:Fallback xmlns="">
          <p:pic>
            <p:nvPicPr>
              <p:cNvPr id="107535" name="墨迹 107534">
                <a:extLst>
                  <a:ext uri="{FF2B5EF4-FFF2-40B4-BE49-F238E27FC236}">
                    <a16:creationId xmlns:a16="http://schemas.microsoft.com/office/drawing/2014/main" id="{B6871256-77DB-4B76-9FB3-1947D3F9FA92}"/>
                  </a:ext>
                </a:extLst>
              </p:cNvPr>
              <p:cNvPicPr/>
              <p:nvPr/>
            </p:nvPicPr>
            <p:blipFill>
              <a:blip r:embed="rId150"/>
              <a:stretch>
                <a:fillRect/>
              </a:stretch>
            </p:blipFill>
            <p:spPr>
              <a:xfrm>
                <a:off x="5335470" y="2639490"/>
                <a:ext cx="396360" cy="165960"/>
              </a:xfrm>
              <a:prstGeom prst="rect">
                <a:avLst/>
              </a:prstGeom>
            </p:spPr>
          </p:pic>
        </mc:Fallback>
      </mc:AlternateContent>
      <p:grpSp>
        <p:nvGrpSpPr>
          <p:cNvPr id="107564" name="组合 107563">
            <a:extLst>
              <a:ext uri="{FF2B5EF4-FFF2-40B4-BE49-F238E27FC236}">
                <a16:creationId xmlns:a16="http://schemas.microsoft.com/office/drawing/2014/main" id="{90500B65-0E99-4BF6-893E-8D1093E66D4C}"/>
              </a:ext>
            </a:extLst>
          </p:cNvPr>
          <p:cNvGrpSpPr/>
          <p:nvPr/>
        </p:nvGrpSpPr>
        <p:grpSpPr>
          <a:xfrm>
            <a:off x="4141710" y="2906970"/>
            <a:ext cx="1260000" cy="537120"/>
            <a:chOff x="4141710" y="2906970"/>
            <a:chExt cx="1260000" cy="537120"/>
          </a:xfrm>
        </p:grpSpPr>
        <mc:AlternateContent xmlns:mc="http://schemas.openxmlformats.org/markup-compatibility/2006" xmlns:p14="http://schemas.microsoft.com/office/powerpoint/2010/main">
          <mc:Choice Requires="p14">
            <p:contentPart p14:bwMode="auto" r:id="rId151">
              <p14:nvContentPartPr>
                <p14:cNvPr id="107536" name="墨迹 107535">
                  <a:extLst>
                    <a:ext uri="{FF2B5EF4-FFF2-40B4-BE49-F238E27FC236}">
                      <a16:creationId xmlns:a16="http://schemas.microsoft.com/office/drawing/2014/main" id="{9FA70CD0-B691-47D6-8EE5-13201A1A74D2}"/>
                    </a:ext>
                  </a:extLst>
                </p14:cNvPr>
                <p14:cNvContentPartPr/>
                <p14:nvPr/>
              </p14:nvContentPartPr>
              <p14:xfrm>
                <a:off x="4141710" y="2949450"/>
                <a:ext cx="114480" cy="229680"/>
              </p14:xfrm>
            </p:contentPart>
          </mc:Choice>
          <mc:Fallback xmlns="">
            <p:pic>
              <p:nvPicPr>
                <p:cNvPr id="107536" name="墨迹 107535">
                  <a:extLst>
                    <a:ext uri="{FF2B5EF4-FFF2-40B4-BE49-F238E27FC236}">
                      <a16:creationId xmlns:a16="http://schemas.microsoft.com/office/drawing/2014/main" id="{9FA70CD0-B691-47D6-8EE5-13201A1A74D2}"/>
                    </a:ext>
                  </a:extLst>
                </p:cNvPr>
                <p:cNvPicPr/>
                <p:nvPr/>
              </p:nvPicPr>
              <p:blipFill>
                <a:blip r:embed="rId152"/>
                <a:stretch>
                  <a:fillRect/>
                </a:stretch>
              </p:blipFill>
              <p:spPr>
                <a:xfrm>
                  <a:off x="4124070" y="2931450"/>
                  <a:ext cx="1501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7537" name="墨迹 107536">
                  <a:extLst>
                    <a:ext uri="{FF2B5EF4-FFF2-40B4-BE49-F238E27FC236}">
                      <a16:creationId xmlns:a16="http://schemas.microsoft.com/office/drawing/2014/main" id="{BAF6DA8F-5E9D-45A8-B1EF-DC15F1AEFA4B}"/>
                    </a:ext>
                  </a:extLst>
                </p14:cNvPr>
                <p14:cNvContentPartPr/>
                <p14:nvPr/>
              </p14:nvContentPartPr>
              <p14:xfrm>
                <a:off x="4284990" y="2990850"/>
                <a:ext cx="136800" cy="27000"/>
              </p14:xfrm>
            </p:contentPart>
          </mc:Choice>
          <mc:Fallback xmlns="">
            <p:pic>
              <p:nvPicPr>
                <p:cNvPr id="107537" name="墨迹 107536">
                  <a:extLst>
                    <a:ext uri="{FF2B5EF4-FFF2-40B4-BE49-F238E27FC236}">
                      <a16:creationId xmlns:a16="http://schemas.microsoft.com/office/drawing/2014/main" id="{BAF6DA8F-5E9D-45A8-B1EF-DC15F1AEFA4B}"/>
                    </a:ext>
                  </a:extLst>
                </p:cNvPr>
                <p:cNvPicPr/>
                <p:nvPr/>
              </p:nvPicPr>
              <p:blipFill>
                <a:blip r:embed="rId154"/>
                <a:stretch>
                  <a:fillRect/>
                </a:stretch>
              </p:blipFill>
              <p:spPr>
                <a:xfrm>
                  <a:off x="4266990" y="2972850"/>
                  <a:ext cx="1724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7538" name="墨迹 107537">
                  <a:extLst>
                    <a:ext uri="{FF2B5EF4-FFF2-40B4-BE49-F238E27FC236}">
                      <a16:creationId xmlns:a16="http://schemas.microsoft.com/office/drawing/2014/main" id="{9BBE35D8-48D8-4BC4-BA1C-46569A30A3EB}"/>
                    </a:ext>
                  </a:extLst>
                </p14:cNvPr>
                <p14:cNvContentPartPr/>
                <p14:nvPr/>
              </p14:nvContentPartPr>
              <p14:xfrm>
                <a:off x="4227390" y="3081570"/>
                <a:ext cx="132840" cy="31680"/>
              </p14:xfrm>
            </p:contentPart>
          </mc:Choice>
          <mc:Fallback xmlns="">
            <p:pic>
              <p:nvPicPr>
                <p:cNvPr id="107538" name="墨迹 107537">
                  <a:extLst>
                    <a:ext uri="{FF2B5EF4-FFF2-40B4-BE49-F238E27FC236}">
                      <a16:creationId xmlns:a16="http://schemas.microsoft.com/office/drawing/2014/main" id="{9BBE35D8-48D8-4BC4-BA1C-46569A30A3EB}"/>
                    </a:ext>
                  </a:extLst>
                </p:cNvPr>
                <p:cNvPicPr/>
                <p:nvPr/>
              </p:nvPicPr>
              <p:blipFill>
                <a:blip r:embed="rId156"/>
                <a:stretch>
                  <a:fillRect/>
                </a:stretch>
              </p:blipFill>
              <p:spPr>
                <a:xfrm>
                  <a:off x="4209750" y="3063930"/>
                  <a:ext cx="1684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7540" name="墨迹 107539">
                  <a:extLst>
                    <a:ext uri="{FF2B5EF4-FFF2-40B4-BE49-F238E27FC236}">
                      <a16:creationId xmlns:a16="http://schemas.microsoft.com/office/drawing/2014/main" id="{D9C48DC2-E39B-4656-A6CC-0B164C6A5A53}"/>
                    </a:ext>
                  </a:extLst>
                </p14:cNvPr>
                <p14:cNvContentPartPr/>
                <p14:nvPr/>
              </p14:nvContentPartPr>
              <p14:xfrm>
                <a:off x="4161150" y="3208290"/>
                <a:ext cx="115560" cy="113400"/>
              </p14:xfrm>
            </p:contentPart>
          </mc:Choice>
          <mc:Fallback xmlns="">
            <p:pic>
              <p:nvPicPr>
                <p:cNvPr id="107540" name="墨迹 107539">
                  <a:extLst>
                    <a:ext uri="{FF2B5EF4-FFF2-40B4-BE49-F238E27FC236}">
                      <a16:creationId xmlns:a16="http://schemas.microsoft.com/office/drawing/2014/main" id="{D9C48DC2-E39B-4656-A6CC-0B164C6A5A53}"/>
                    </a:ext>
                  </a:extLst>
                </p:cNvPr>
                <p:cNvPicPr/>
                <p:nvPr/>
              </p:nvPicPr>
              <p:blipFill>
                <a:blip r:embed="rId158"/>
                <a:stretch>
                  <a:fillRect/>
                </a:stretch>
              </p:blipFill>
              <p:spPr>
                <a:xfrm>
                  <a:off x="4143510" y="3190290"/>
                  <a:ext cx="151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7543" name="墨迹 107542">
                  <a:extLst>
                    <a:ext uri="{FF2B5EF4-FFF2-40B4-BE49-F238E27FC236}">
                      <a16:creationId xmlns:a16="http://schemas.microsoft.com/office/drawing/2014/main" id="{A9C1253F-DFEC-4C17-BF99-DE60E03A421B}"/>
                    </a:ext>
                  </a:extLst>
                </p14:cNvPr>
                <p14:cNvContentPartPr/>
                <p14:nvPr/>
              </p14:nvContentPartPr>
              <p14:xfrm>
                <a:off x="4192830" y="3152850"/>
                <a:ext cx="344160" cy="218160"/>
              </p14:xfrm>
            </p:contentPart>
          </mc:Choice>
          <mc:Fallback xmlns="">
            <p:pic>
              <p:nvPicPr>
                <p:cNvPr id="107543" name="墨迹 107542">
                  <a:extLst>
                    <a:ext uri="{FF2B5EF4-FFF2-40B4-BE49-F238E27FC236}">
                      <a16:creationId xmlns:a16="http://schemas.microsoft.com/office/drawing/2014/main" id="{A9C1253F-DFEC-4C17-BF99-DE60E03A421B}"/>
                    </a:ext>
                  </a:extLst>
                </p:cNvPr>
                <p:cNvPicPr/>
                <p:nvPr/>
              </p:nvPicPr>
              <p:blipFill>
                <a:blip r:embed="rId160"/>
                <a:stretch>
                  <a:fillRect/>
                </a:stretch>
              </p:blipFill>
              <p:spPr>
                <a:xfrm>
                  <a:off x="4175190" y="3135210"/>
                  <a:ext cx="3798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7544" name="墨迹 107543">
                  <a:extLst>
                    <a:ext uri="{FF2B5EF4-FFF2-40B4-BE49-F238E27FC236}">
                      <a16:creationId xmlns:a16="http://schemas.microsoft.com/office/drawing/2014/main" id="{05CE6873-1AF8-4EE7-AB1D-A69DE22B2C35}"/>
                    </a:ext>
                  </a:extLst>
                </p14:cNvPr>
                <p14:cNvContentPartPr/>
                <p14:nvPr/>
              </p14:nvContentPartPr>
              <p14:xfrm>
                <a:off x="4247550" y="3163290"/>
                <a:ext cx="16920" cy="44280"/>
              </p14:xfrm>
            </p:contentPart>
          </mc:Choice>
          <mc:Fallback xmlns="">
            <p:pic>
              <p:nvPicPr>
                <p:cNvPr id="107544" name="墨迹 107543">
                  <a:extLst>
                    <a:ext uri="{FF2B5EF4-FFF2-40B4-BE49-F238E27FC236}">
                      <a16:creationId xmlns:a16="http://schemas.microsoft.com/office/drawing/2014/main" id="{05CE6873-1AF8-4EE7-AB1D-A69DE22B2C35}"/>
                    </a:ext>
                  </a:extLst>
                </p:cNvPr>
                <p:cNvPicPr/>
                <p:nvPr/>
              </p:nvPicPr>
              <p:blipFill>
                <a:blip r:embed="rId162"/>
                <a:stretch>
                  <a:fillRect/>
                </a:stretch>
              </p:blipFill>
              <p:spPr>
                <a:xfrm>
                  <a:off x="4229910" y="3145650"/>
                  <a:ext cx="525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7545" name="墨迹 107544">
                  <a:extLst>
                    <a:ext uri="{FF2B5EF4-FFF2-40B4-BE49-F238E27FC236}">
                      <a16:creationId xmlns:a16="http://schemas.microsoft.com/office/drawing/2014/main" id="{52CE3AEA-8177-4670-8477-AC89EE56409F}"/>
                    </a:ext>
                  </a:extLst>
                </p14:cNvPr>
                <p14:cNvContentPartPr/>
                <p14:nvPr/>
              </p14:nvContentPartPr>
              <p14:xfrm>
                <a:off x="4144230" y="3220530"/>
                <a:ext cx="30600" cy="133920"/>
              </p14:xfrm>
            </p:contentPart>
          </mc:Choice>
          <mc:Fallback xmlns="">
            <p:pic>
              <p:nvPicPr>
                <p:cNvPr id="107545" name="墨迹 107544">
                  <a:extLst>
                    <a:ext uri="{FF2B5EF4-FFF2-40B4-BE49-F238E27FC236}">
                      <a16:creationId xmlns:a16="http://schemas.microsoft.com/office/drawing/2014/main" id="{52CE3AEA-8177-4670-8477-AC89EE56409F}"/>
                    </a:ext>
                  </a:extLst>
                </p:cNvPr>
                <p:cNvPicPr/>
                <p:nvPr/>
              </p:nvPicPr>
              <p:blipFill>
                <a:blip r:embed="rId164"/>
                <a:stretch>
                  <a:fillRect/>
                </a:stretch>
              </p:blipFill>
              <p:spPr>
                <a:xfrm>
                  <a:off x="4126230" y="3202890"/>
                  <a:ext cx="662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7546" name="墨迹 107545">
                  <a:extLst>
                    <a:ext uri="{FF2B5EF4-FFF2-40B4-BE49-F238E27FC236}">
                      <a16:creationId xmlns:a16="http://schemas.microsoft.com/office/drawing/2014/main" id="{EA009647-786B-4DB3-B6EF-17E02E5690CB}"/>
                    </a:ext>
                  </a:extLst>
                </p14:cNvPr>
                <p14:cNvContentPartPr/>
                <p14:nvPr/>
              </p14:nvContentPartPr>
              <p14:xfrm>
                <a:off x="4164750" y="3200370"/>
                <a:ext cx="173520" cy="129240"/>
              </p14:xfrm>
            </p:contentPart>
          </mc:Choice>
          <mc:Fallback xmlns="">
            <p:pic>
              <p:nvPicPr>
                <p:cNvPr id="107546" name="墨迹 107545">
                  <a:extLst>
                    <a:ext uri="{FF2B5EF4-FFF2-40B4-BE49-F238E27FC236}">
                      <a16:creationId xmlns:a16="http://schemas.microsoft.com/office/drawing/2014/main" id="{EA009647-786B-4DB3-B6EF-17E02E5690CB}"/>
                    </a:ext>
                  </a:extLst>
                </p:cNvPr>
                <p:cNvPicPr/>
                <p:nvPr/>
              </p:nvPicPr>
              <p:blipFill>
                <a:blip r:embed="rId166"/>
                <a:stretch>
                  <a:fillRect/>
                </a:stretch>
              </p:blipFill>
              <p:spPr>
                <a:xfrm>
                  <a:off x="4147110" y="3182730"/>
                  <a:ext cx="2091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7547" name="墨迹 107546">
                  <a:extLst>
                    <a:ext uri="{FF2B5EF4-FFF2-40B4-BE49-F238E27FC236}">
                      <a16:creationId xmlns:a16="http://schemas.microsoft.com/office/drawing/2014/main" id="{0CCFED7E-FE45-42C7-9B00-7AE09E1DCF81}"/>
                    </a:ext>
                  </a:extLst>
                </p14:cNvPr>
                <p14:cNvContentPartPr/>
                <p14:nvPr/>
              </p14:nvContentPartPr>
              <p14:xfrm>
                <a:off x="4232790" y="3271650"/>
                <a:ext cx="119880" cy="172440"/>
              </p14:xfrm>
            </p:contentPart>
          </mc:Choice>
          <mc:Fallback xmlns="">
            <p:pic>
              <p:nvPicPr>
                <p:cNvPr id="107547" name="墨迹 107546">
                  <a:extLst>
                    <a:ext uri="{FF2B5EF4-FFF2-40B4-BE49-F238E27FC236}">
                      <a16:creationId xmlns:a16="http://schemas.microsoft.com/office/drawing/2014/main" id="{0CCFED7E-FE45-42C7-9B00-7AE09E1DCF81}"/>
                    </a:ext>
                  </a:extLst>
                </p:cNvPr>
                <p:cNvPicPr/>
                <p:nvPr/>
              </p:nvPicPr>
              <p:blipFill>
                <a:blip r:embed="rId168"/>
                <a:stretch>
                  <a:fillRect/>
                </a:stretch>
              </p:blipFill>
              <p:spPr>
                <a:xfrm>
                  <a:off x="4215150" y="3253650"/>
                  <a:ext cx="1555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7548" name="墨迹 107547">
                  <a:extLst>
                    <a:ext uri="{FF2B5EF4-FFF2-40B4-BE49-F238E27FC236}">
                      <a16:creationId xmlns:a16="http://schemas.microsoft.com/office/drawing/2014/main" id="{BE0A89EB-C967-4EEB-A31F-770F8EE985E3}"/>
                    </a:ext>
                  </a:extLst>
                </p14:cNvPr>
                <p14:cNvContentPartPr/>
                <p14:nvPr/>
              </p14:nvContentPartPr>
              <p14:xfrm>
                <a:off x="4161150" y="3308010"/>
                <a:ext cx="177840" cy="57240"/>
              </p14:xfrm>
            </p:contentPart>
          </mc:Choice>
          <mc:Fallback xmlns="">
            <p:pic>
              <p:nvPicPr>
                <p:cNvPr id="107548" name="墨迹 107547">
                  <a:extLst>
                    <a:ext uri="{FF2B5EF4-FFF2-40B4-BE49-F238E27FC236}">
                      <a16:creationId xmlns:a16="http://schemas.microsoft.com/office/drawing/2014/main" id="{BE0A89EB-C967-4EEB-A31F-770F8EE985E3}"/>
                    </a:ext>
                  </a:extLst>
                </p:cNvPr>
                <p:cNvPicPr/>
                <p:nvPr/>
              </p:nvPicPr>
              <p:blipFill>
                <a:blip r:embed="rId170"/>
                <a:stretch>
                  <a:fillRect/>
                </a:stretch>
              </p:blipFill>
              <p:spPr>
                <a:xfrm>
                  <a:off x="4143510" y="3290370"/>
                  <a:ext cx="2134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7549" name="墨迹 107548">
                  <a:extLst>
                    <a:ext uri="{FF2B5EF4-FFF2-40B4-BE49-F238E27FC236}">
                      <a16:creationId xmlns:a16="http://schemas.microsoft.com/office/drawing/2014/main" id="{48BEB727-FEA9-48C8-8B1A-ABCF0793BA7B}"/>
                    </a:ext>
                  </a:extLst>
                </p14:cNvPr>
                <p14:cNvContentPartPr/>
                <p14:nvPr/>
              </p14:nvContentPartPr>
              <p14:xfrm>
                <a:off x="4647870" y="3016050"/>
                <a:ext cx="153000" cy="51840"/>
              </p14:xfrm>
            </p:contentPart>
          </mc:Choice>
          <mc:Fallback xmlns="">
            <p:pic>
              <p:nvPicPr>
                <p:cNvPr id="107549" name="墨迹 107548">
                  <a:extLst>
                    <a:ext uri="{FF2B5EF4-FFF2-40B4-BE49-F238E27FC236}">
                      <a16:creationId xmlns:a16="http://schemas.microsoft.com/office/drawing/2014/main" id="{48BEB727-FEA9-48C8-8B1A-ABCF0793BA7B}"/>
                    </a:ext>
                  </a:extLst>
                </p:cNvPr>
                <p:cNvPicPr/>
                <p:nvPr/>
              </p:nvPicPr>
              <p:blipFill>
                <a:blip r:embed="rId172"/>
                <a:stretch>
                  <a:fillRect/>
                </a:stretch>
              </p:blipFill>
              <p:spPr>
                <a:xfrm>
                  <a:off x="4630230" y="2998410"/>
                  <a:ext cx="1886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7550" name="墨迹 107549">
                  <a:extLst>
                    <a:ext uri="{FF2B5EF4-FFF2-40B4-BE49-F238E27FC236}">
                      <a16:creationId xmlns:a16="http://schemas.microsoft.com/office/drawing/2014/main" id="{F2DE3804-00C9-4510-AB09-9BFD7DF67DAD}"/>
                    </a:ext>
                  </a:extLst>
                </p14:cNvPr>
                <p14:cNvContentPartPr/>
                <p14:nvPr/>
              </p14:nvContentPartPr>
              <p14:xfrm>
                <a:off x="4668030" y="2972850"/>
                <a:ext cx="9360" cy="189000"/>
              </p14:xfrm>
            </p:contentPart>
          </mc:Choice>
          <mc:Fallback xmlns="">
            <p:pic>
              <p:nvPicPr>
                <p:cNvPr id="107550" name="墨迹 107549">
                  <a:extLst>
                    <a:ext uri="{FF2B5EF4-FFF2-40B4-BE49-F238E27FC236}">
                      <a16:creationId xmlns:a16="http://schemas.microsoft.com/office/drawing/2014/main" id="{F2DE3804-00C9-4510-AB09-9BFD7DF67DAD}"/>
                    </a:ext>
                  </a:extLst>
                </p:cNvPr>
                <p:cNvPicPr/>
                <p:nvPr/>
              </p:nvPicPr>
              <p:blipFill>
                <a:blip r:embed="rId174"/>
                <a:stretch>
                  <a:fillRect/>
                </a:stretch>
              </p:blipFill>
              <p:spPr>
                <a:xfrm>
                  <a:off x="4650030" y="2955210"/>
                  <a:ext cx="450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7551" name="墨迹 107550">
                  <a:extLst>
                    <a:ext uri="{FF2B5EF4-FFF2-40B4-BE49-F238E27FC236}">
                      <a16:creationId xmlns:a16="http://schemas.microsoft.com/office/drawing/2014/main" id="{98C6E4D4-67E8-448E-92D4-280DC9430E30}"/>
                    </a:ext>
                  </a:extLst>
                </p14:cNvPr>
                <p14:cNvContentPartPr/>
                <p14:nvPr/>
              </p14:nvContentPartPr>
              <p14:xfrm>
                <a:off x="4692150" y="2906970"/>
                <a:ext cx="104040" cy="297360"/>
              </p14:xfrm>
            </p:contentPart>
          </mc:Choice>
          <mc:Fallback xmlns="">
            <p:pic>
              <p:nvPicPr>
                <p:cNvPr id="107551" name="墨迹 107550">
                  <a:extLst>
                    <a:ext uri="{FF2B5EF4-FFF2-40B4-BE49-F238E27FC236}">
                      <a16:creationId xmlns:a16="http://schemas.microsoft.com/office/drawing/2014/main" id="{98C6E4D4-67E8-448E-92D4-280DC9430E30}"/>
                    </a:ext>
                  </a:extLst>
                </p:cNvPr>
                <p:cNvPicPr/>
                <p:nvPr/>
              </p:nvPicPr>
              <p:blipFill>
                <a:blip r:embed="rId176"/>
                <a:stretch>
                  <a:fillRect/>
                </a:stretch>
              </p:blipFill>
              <p:spPr>
                <a:xfrm>
                  <a:off x="4674510" y="2889330"/>
                  <a:ext cx="13968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7552" name="墨迹 107551">
                  <a:extLst>
                    <a:ext uri="{FF2B5EF4-FFF2-40B4-BE49-F238E27FC236}">
                      <a16:creationId xmlns:a16="http://schemas.microsoft.com/office/drawing/2014/main" id="{BDC10E72-A692-4669-A54E-E2D5F22FF19C}"/>
                    </a:ext>
                  </a:extLst>
                </p14:cNvPr>
                <p14:cNvContentPartPr/>
                <p14:nvPr/>
              </p14:nvContentPartPr>
              <p14:xfrm>
                <a:off x="4677390" y="3151410"/>
                <a:ext cx="93600" cy="4320"/>
              </p14:xfrm>
            </p:contentPart>
          </mc:Choice>
          <mc:Fallback xmlns="">
            <p:pic>
              <p:nvPicPr>
                <p:cNvPr id="107552" name="墨迹 107551">
                  <a:extLst>
                    <a:ext uri="{FF2B5EF4-FFF2-40B4-BE49-F238E27FC236}">
                      <a16:creationId xmlns:a16="http://schemas.microsoft.com/office/drawing/2014/main" id="{BDC10E72-A692-4669-A54E-E2D5F22FF19C}"/>
                    </a:ext>
                  </a:extLst>
                </p:cNvPr>
                <p:cNvPicPr/>
                <p:nvPr/>
              </p:nvPicPr>
              <p:blipFill>
                <a:blip r:embed="rId178"/>
                <a:stretch>
                  <a:fillRect/>
                </a:stretch>
              </p:blipFill>
              <p:spPr>
                <a:xfrm>
                  <a:off x="4659750" y="3133770"/>
                  <a:ext cx="1292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7553" name="墨迹 107552">
                  <a:extLst>
                    <a:ext uri="{FF2B5EF4-FFF2-40B4-BE49-F238E27FC236}">
                      <a16:creationId xmlns:a16="http://schemas.microsoft.com/office/drawing/2014/main" id="{FE87E090-D98E-4637-8795-DA16BB51AC1C}"/>
                    </a:ext>
                  </a:extLst>
                </p14:cNvPr>
                <p14:cNvContentPartPr/>
                <p14:nvPr/>
              </p14:nvContentPartPr>
              <p14:xfrm>
                <a:off x="4576230" y="3167610"/>
                <a:ext cx="279360" cy="240840"/>
              </p14:xfrm>
            </p:contentPart>
          </mc:Choice>
          <mc:Fallback xmlns="">
            <p:pic>
              <p:nvPicPr>
                <p:cNvPr id="107553" name="墨迹 107552">
                  <a:extLst>
                    <a:ext uri="{FF2B5EF4-FFF2-40B4-BE49-F238E27FC236}">
                      <a16:creationId xmlns:a16="http://schemas.microsoft.com/office/drawing/2014/main" id="{FE87E090-D98E-4637-8795-DA16BB51AC1C}"/>
                    </a:ext>
                  </a:extLst>
                </p:cNvPr>
                <p:cNvPicPr/>
                <p:nvPr/>
              </p:nvPicPr>
              <p:blipFill>
                <a:blip r:embed="rId180"/>
                <a:stretch>
                  <a:fillRect/>
                </a:stretch>
              </p:blipFill>
              <p:spPr>
                <a:xfrm>
                  <a:off x="4558590" y="3149610"/>
                  <a:ext cx="3150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07554" name="墨迹 107553">
                  <a:extLst>
                    <a:ext uri="{FF2B5EF4-FFF2-40B4-BE49-F238E27FC236}">
                      <a16:creationId xmlns:a16="http://schemas.microsoft.com/office/drawing/2014/main" id="{F7619486-A2F1-44E8-9F2E-EA0AC7A3E69F}"/>
                    </a:ext>
                  </a:extLst>
                </p14:cNvPr>
                <p14:cNvContentPartPr/>
                <p14:nvPr/>
              </p14:nvContentPartPr>
              <p14:xfrm>
                <a:off x="4678470" y="3217650"/>
                <a:ext cx="157680" cy="107280"/>
              </p14:xfrm>
            </p:contentPart>
          </mc:Choice>
          <mc:Fallback xmlns="">
            <p:pic>
              <p:nvPicPr>
                <p:cNvPr id="107554" name="墨迹 107553">
                  <a:extLst>
                    <a:ext uri="{FF2B5EF4-FFF2-40B4-BE49-F238E27FC236}">
                      <a16:creationId xmlns:a16="http://schemas.microsoft.com/office/drawing/2014/main" id="{F7619486-A2F1-44E8-9F2E-EA0AC7A3E69F}"/>
                    </a:ext>
                  </a:extLst>
                </p:cNvPr>
                <p:cNvPicPr/>
                <p:nvPr/>
              </p:nvPicPr>
              <p:blipFill>
                <a:blip r:embed="rId182"/>
                <a:stretch>
                  <a:fillRect/>
                </a:stretch>
              </p:blipFill>
              <p:spPr>
                <a:xfrm>
                  <a:off x="4660830" y="3200010"/>
                  <a:ext cx="1933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07555" name="墨迹 107554">
                  <a:extLst>
                    <a:ext uri="{FF2B5EF4-FFF2-40B4-BE49-F238E27FC236}">
                      <a16:creationId xmlns:a16="http://schemas.microsoft.com/office/drawing/2014/main" id="{4B17BA39-8555-4976-AC72-31F3EB4B233E}"/>
                    </a:ext>
                  </a:extLst>
                </p14:cNvPr>
                <p14:cNvContentPartPr/>
                <p14:nvPr/>
              </p14:nvContentPartPr>
              <p14:xfrm>
                <a:off x="4694670" y="3252930"/>
                <a:ext cx="218520" cy="129600"/>
              </p14:xfrm>
            </p:contentPart>
          </mc:Choice>
          <mc:Fallback xmlns="">
            <p:pic>
              <p:nvPicPr>
                <p:cNvPr id="107555" name="墨迹 107554">
                  <a:extLst>
                    <a:ext uri="{FF2B5EF4-FFF2-40B4-BE49-F238E27FC236}">
                      <a16:creationId xmlns:a16="http://schemas.microsoft.com/office/drawing/2014/main" id="{4B17BA39-8555-4976-AC72-31F3EB4B233E}"/>
                    </a:ext>
                  </a:extLst>
                </p:cNvPr>
                <p:cNvPicPr/>
                <p:nvPr/>
              </p:nvPicPr>
              <p:blipFill>
                <a:blip r:embed="rId184"/>
                <a:stretch>
                  <a:fillRect/>
                </a:stretch>
              </p:blipFill>
              <p:spPr>
                <a:xfrm>
                  <a:off x="4676670" y="3235290"/>
                  <a:ext cx="2541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07556" name="墨迹 107555">
                  <a:extLst>
                    <a:ext uri="{FF2B5EF4-FFF2-40B4-BE49-F238E27FC236}">
                      <a16:creationId xmlns:a16="http://schemas.microsoft.com/office/drawing/2014/main" id="{72A76A1F-F772-413F-AA20-3C288ECE747F}"/>
                    </a:ext>
                  </a:extLst>
                </p14:cNvPr>
                <p14:cNvContentPartPr/>
                <p14:nvPr/>
              </p14:nvContentPartPr>
              <p14:xfrm>
                <a:off x="5061150" y="2970690"/>
                <a:ext cx="22320" cy="115560"/>
              </p14:xfrm>
            </p:contentPart>
          </mc:Choice>
          <mc:Fallback xmlns="">
            <p:pic>
              <p:nvPicPr>
                <p:cNvPr id="107556" name="墨迹 107555">
                  <a:extLst>
                    <a:ext uri="{FF2B5EF4-FFF2-40B4-BE49-F238E27FC236}">
                      <a16:creationId xmlns:a16="http://schemas.microsoft.com/office/drawing/2014/main" id="{72A76A1F-F772-413F-AA20-3C288ECE747F}"/>
                    </a:ext>
                  </a:extLst>
                </p:cNvPr>
                <p:cNvPicPr/>
                <p:nvPr/>
              </p:nvPicPr>
              <p:blipFill>
                <a:blip r:embed="rId186"/>
                <a:stretch>
                  <a:fillRect/>
                </a:stretch>
              </p:blipFill>
              <p:spPr>
                <a:xfrm>
                  <a:off x="5043510" y="2952690"/>
                  <a:ext cx="579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07557" name="墨迹 107556">
                  <a:extLst>
                    <a:ext uri="{FF2B5EF4-FFF2-40B4-BE49-F238E27FC236}">
                      <a16:creationId xmlns:a16="http://schemas.microsoft.com/office/drawing/2014/main" id="{D1C96D74-058B-41FE-9A38-DC03CB17F741}"/>
                    </a:ext>
                  </a:extLst>
                </p14:cNvPr>
                <p14:cNvContentPartPr/>
                <p14:nvPr/>
              </p14:nvContentPartPr>
              <p14:xfrm>
                <a:off x="5106510" y="2928210"/>
                <a:ext cx="225000" cy="152640"/>
              </p14:xfrm>
            </p:contentPart>
          </mc:Choice>
          <mc:Fallback xmlns="">
            <p:pic>
              <p:nvPicPr>
                <p:cNvPr id="107557" name="墨迹 107556">
                  <a:extLst>
                    <a:ext uri="{FF2B5EF4-FFF2-40B4-BE49-F238E27FC236}">
                      <a16:creationId xmlns:a16="http://schemas.microsoft.com/office/drawing/2014/main" id="{D1C96D74-058B-41FE-9A38-DC03CB17F741}"/>
                    </a:ext>
                  </a:extLst>
                </p:cNvPr>
                <p:cNvPicPr/>
                <p:nvPr/>
              </p:nvPicPr>
              <p:blipFill>
                <a:blip r:embed="rId188"/>
                <a:stretch>
                  <a:fillRect/>
                </a:stretch>
              </p:blipFill>
              <p:spPr>
                <a:xfrm>
                  <a:off x="5088870" y="2910570"/>
                  <a:ext cx="26064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07558" name="墨迹 107557">
                  <a:extLst>
                    <a:ext uri="{FF2B5EF4-FFF2-40B4-BE49-F238E27FC236}">
                      <a16:creationId xmlns:a16="http://schemas.microsoft.com/office/drawing/2014/main" id="{C49B0933-D5FB-4A0C-9844-923B98097268}"/>
                    </a:ext>
                  </a:extLst>
                </p14:cNvPr>
                <p14:cNvContentPartPr/>
                <p14:nvPr/>
              </p14:nvContentPartPr>
              <p14:xfrm>
                <a:off x="5140350" y="3008850"/>
                <a:ext cx="18000" cy="76680"/>
              </p14:xfrm>
            </p:contentPart>
          </mc:Choice>
          <mc:Fallback xmlns="">
            <p:pic>
              <p:nvPicPr>
                <p:cNvPr id="107558" name="墨迹 107557">
                  <a:extLst>
                    <a:ext uri="{FF2B5EF4-FFF2-40B4-BE49-F238E27FC236}">
                      <a16:creationId xmlns:a16="http://schemas.microsoft.com/office/drawing/2014/main" id="{C49B0933-D5FB-4A0C-9844-923B98097268}"/>
                    </a:ext>
                  </a:extLst>
                </p:cNvPr>
                <p:cNvPicPr/>
                <p:nvPr/>
              </p:nvPicPr>
              <p:blipFill>
                <a:blip r:embed="rId190"/>
                <a:stretch>
                  <a:fillRect/>
                </a:stretch>
              </p:blipFill>
              <p:spPr>
                <a:xfrm>
                  <a:off x="5122710" y="2991210"/>
                  <a:ext cx="536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07559" name="墨迹 107558">
                  <a:extLst>
                    <a:ext uri="{FF2B5EF4-FFF2-40B4-BE49-F238E27FC236}">
                      <a16:creationId xmlns:a16="http://schemas.microsoft.com/office/drawing/2014/main" id="{C8252E3A-6543-47C5-A2FF-B2EF55F16BBB}"/>
                    </a:ext>
                  </a:extLst>
                </p14:cNvPr>
                <p14:cNvContentPartPr/>
                <p14:nvPr/>
              </p14:nvContentPartPr>
              <p14:xfrm>
                <a:off x="5083470" y="2991930"/>
                <a:ext cx="187200" cy="200880"/>
              </p14:xfrm>
            </p:contentPart>
          </mc:Choice>
          <mc:Fallback xmlns="">
            <p:pic>
              <p:nvPicPr>
                <p:cNvPr id="107559" name="墨迹 107558">
                  <a:extLst>
                    <a:ext uri="{FF2B5EF4-FFF2-40B4-BE49-F238E27FC236}">
                      <a16:creationId xmlns:a16="http://schemas.microsoft.com/office/drawing/2014/main" id="{C8252E3A-6543-47C5-A2FF-B2EF55F16BBB}"/>
                    </a:ext>
                  </a:extLst>
                </p:cNvPr>
                <p:cNvPicPr/>
                <p:nvPr/>
              </p:nvPicPr>
              <p:blipFill>
                <a:blip r:embed="rId192"/>
                <a:stretch>
                  <a:fillRect/>
                </a:stretch>
              </p:blipFill>
              <p:spPr>
                <a:xfrm>
                  <a:off x="5065830" y="2973930"/>
                  <a:ext cx="2228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07560" name="墨迹 107559">
                  <a:extLst>
                    <a:ext uri="{FF2B5EF4-FFF2-40B4-BE49-F238E27FC236}">
                      <a16:creationId xmlns:a16="http://schemas.microsoft.com/office/drawing/2014/main" id="{007C88E8-524B-4677-82EA-BDD287912DAB}"/>
                    </a:ext>
                  </a:extLst>
                </p14:cNvPr>
                <p14:cNvContentPartPr/>
                <p14:nvPr/>
              </p14:nvContentPartPr>
              <p14:xfrm>
                <a:off x="5130990" y="3052050"/>
                <a:ext cx="178200" cy="184680"/>
              </p14:xfrm>
            </p:contentPart>
          </mc:Choice>
          <mc:Fallback xmlns="">
            <p:pic>
              <p:nvPicPr>
                <p:cNvPr id="107560" name="墨迹 107559">
                  <a:extLst>
                    <a:ext uri="{FF2B5EF4-FFF2-40B4-BE49-F238E27FC236}">
                      <a16:creationId xmlns:a16="http://schemas.microsoft.com/office/drawing/2014/main" id="{007C88E8-524B-4677-82EA-BDD287912DAB}"/>
                    </a:ext>
                  </a:extLst>
                </p:cNvPr>
                <p:cNvPicPr/>
                <p:nvPr/>
              </p:nvPicPr>
              <p:blipFill>
                <a:blip r:embed="rId194"/>
                <a:stretch>
                  <a:fillRect/>
                </a:stretch>
              </p:blipFill>
              <p:spPr>
                <a:xfrm>
                  <a:off x="5112990" y="3034410"/>
                  <a:ext cx="213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07561" name="墨迹 107560">
                  <a:extLst>
                    <a:ext uri="{FF2B5EF4-FFF2-40B4-BE49-F238E27FC236}">
                      <a16:creationId xmlns:a16="http://schemas.microsoft.com/office/drawing/2014/main" id="{E22911A6-7CC9-4021-A6D8-1FFAE8441222}"/>
                    </a:ext>
                  </a:extLst>
                </p14:cNvPr>
                <p14:cNvContentPartPr/>
                <p14:nvPr/>
              </p14:nvContentPartPr>
              <p14:xfrm>
                <a:off x="5048910" y="3256170"/>
                <a:ext cx="20880" cy="122040"/>
              </p14:xfrm>
            </p:contentPart>
          </mc:Choice>
          <mc:Fallback xmlns="">
            <p:pic>
              <p:nvPicPr>
                <p:cNvPr id="107561" name="墨迹 107560">
                  <a:extLst>
                    <a:ext uri="{FF2B5EF4-FFF2-40B4-BE49-F238E27FC236}">
                      <a16:creationId xmlns:a16="http://schemas.microsoft.com/office/drawing/2014/main" id="{E22911A6-7CC9-4021-A6D8-1FFAE8441222}"/>
                    </a:ext>
                  </a:extLst>
                </p:cNvPr>
                <p:cNvPicPr/>
                <p:nvPr/>
              </p:nvPicPr>
              <p:blipFill>
                <a:blip r:embed="rId196"/>
                <a:stretch>
                  <a:fillRect/>
                </a:stretch>
              </p:blipFill>
              <p:spPr>
                <a:xfrm>
                  <a:off x="5030910" y="3238170"/>
                  <a:ext cx="565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07562" name="墨迹 107561">
                  <a:extLst>
                    <a:ext uri="{FF2B5EF4-FFF2-40B4-BE49-F238E27FC236}">
                      <a16:creationId xmlns:a16="http://schemas.microsoft.com/office/drawing/2014/main" id="{8293870D-10B2-4A0B-92F8-329D13A85093}"/>
                    </a:ext>
                  </a:extLst>
                </p14:cNvPr>
                <p14:cNvContentPartPr/>
                <p14:nvPr/>
              </p14:nvContentPartPr>
              <p14:xfrm>
                <a:off x="5134590" y="3246090"/>
                <a:ext cx="32400" cy="83880"/>
              </p14:xfrm>
            </p:contentPart>
          </mc:Choice>
          <mc:Fallback xmlns="">
            <p:pic>
              <p:nvPicPr>
                <p:cNvPr id="107562" name="墨迹 107561">
                  <a:extLst>
                    <a:ext uri="{FF2B5EF4-FFF2-40B4-BE49-F238E27FC236}">
                      <a16:creationId xmlns:a16="http://schemas.microsoft.com/office/drawing/2014/main" id="{8293870D-10B2-4A0B-92F8-329D13A85093}"/>
                    </a:ext>
                  </a:extLst>
                </p:cNvPr>
                <p:cNvPicPr/>
                <p:nvPr/>
              </p:nvPicPr>
              <p:blipFill>
                <a:blip r:embed="rId198"/>
                <a:stretch>
                  <a:fillRect/>
                </a:stretch>
              </p:blipFill>
              <p:spPr>
                <a:xfrm>
                  <a:off x="5116590" y="3228090"/>
                  <a:ext cx="68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07563" name="墨迹 107562">
                  <a:extLst>
                    <a:ext uri="{FF2B5EF4-FFF2-40B4-BE49-F238E27FC236}">
                      <a16:creationId xmlns:a16="http://schemas.microsoft.com/office/drawing/2014/main" id="{DE17ADB4-3FA4-4506-95C0-CA31CB5BBC74}"/>
                    </a:ext>
                  </a:extLst>
                </p14:cNvPr>
                <p14:cNvContentPartPr/>
                <p14:nvPr/>
              </p14:nvContentPartPr>
              <p14:xfrm>
                <a:off x="5178870" y="3211890"/>
                <a:ext cx="222840" cy="137520"/>
              </p14:xfrm>
            </p:contentPart>
          </mc:Choice>
          <mc:Fallback xmlns="">
            <p:pic>
              <p:nvPicPr>
                <p:cNvPr id="107563" name="墨迹 107562">
                  <a:extLst>
                    <a:ext uri="{FF2B5EF4-FFF2-40B4-BE49-F238E27FC236}">
                      <a16:creationId xmlns:a16="http://schemas.microsoft.com/office/drawing/2014/main" id="{DE17ADB4-3FA4-4506-95C0-CA31CB5BBC74}"/>
                    </a:ext>
                  </a:extLst>
                </p:cNvPr>
                <p:cNvPicPr/>
                <p:nvPr/>
              </p:nvPicPr>
              <p:blipFill>
                <a:blip r:embed="rId200"/>
                <a:stretch>
                  <a:fillRect/>
                </a:stretch>
              </p:blipFill>
              <p:spPr>
                <a:xfrm>
                  <a:off x="5160870" y="3193890"/>
                  <a:ext cx="258480" cy="1731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ChangeArrowheads="1"/>
          </p:cNvSpPr>
          <p:nvPr>
            <p:ph type="ctrTitle" sz="quarter"/>
          </p:nvPr>
        </p:nvSpPr>
        <p:spPr/>
        <p:txBody>
          <a:bodyPr vert="horz" wrap="square" lIns="92075" tIns="46038" rIns="92075" bIns="46038" numCol="1" anchor="ctr" anchorCtr="0" compatLnSpc="1"/>
          <a:lstStyle/>
          <a:p>
            <a:pPr marL="0" marR="0" lvl="0" indent="0" algn="ctr" defTabSz="914400" rtl="0" eaLnBrk="1" fontAlgn="base" latinLnBrk="0" hangingPunct="1">
              <a:lnSpc>
                <a:spcPct val="120000"/>
              </a:lnSpc>
              <a:spcBef>
                <a:spcPct val="0"/>
              </a:spcBef>
              <a:spcAft>
                <a:spcPct val="0"/>
              </a:spcAft>
              <a:buClrTx/>
              <a:buSzTx/>
              <a:buFontTx/>
              <a:buNone/>
              <a:defRPr/>
            </a:pPr>
            <a:r>
              <a:rPr kumimoji="1" lang="en-GB" altLang="zh-CN" sz="4000" b="1" i="0" u="none" strike="noStrike" kern="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mj-ea"/>
                <a:cs typeface="+mj-cs"/>
              </a:rPr>
              <a:t>3.2 Problems of 2DE and solving methods</a:t>
            </a:r>
          </a:p>
        </p:txBody>
      </p:sp>
      <p:sp>
        <p:nvSpPr>
          <p:cNvPr id="1171462" name="Rectangle 6"/>
          <p:cNvSpPr>
            <a:spLocks noGrp="1" noChangeArrowheads="1"/>
          </p:cNvSpPr>
          <p:nvPr>
            <p:ph type="subTitle" sz="quarter" idx="1"/>
          </p:nvPr>
        </p:nvSpPr>
        <p:spPr/>
        <p:txBody>
          <a:bodyPr vert="horz" wrap="square" lIns="92075" tIns="46038" rIns="92075" bIns="46038" numCol="1" anchor="t" anchorCtr="0" compatLnSpc="1"/>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defRPr/>
            </a:pPr>
            <a:endParaRPr kumimoji="1" lang="zh-CN" altLang="zh-CN" sz="32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p:nvPr/>
        </p:nvSpPr>
        <p:spPr>
          <a:xfrm>
            <a:off x="492125" y="328613"/>
            <a:ext cx="8496300" cy="579438"/>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b="1" strike="noStrike" noProof="1">
                <a:solidFill>
                  <a:schemeClr val="accent1"/>
                </a:solidFill>
                <a:latin typeface="Arial" panose="020B0604020202020204" pitchFamily="34" charset="0"/>
                <a:ea typeface="MingLiU" pitchFamily="49" charset="-120"/>
                <a:cs typeface="+mn-cs"/>
              </a:rPr>
              <a:t>Technical difficulties inherent in 2-DE:</a:t>
            </a:r>
          </a:p>
        </p:txBody>
      </p:sp>
      <p:sp>
        <p:nvSpPr>
          <p:cNvPr id="67587" name="Rectangle 3"/>
          <p:cNvSpPr/>
          <p:nvPr/>
        </p:nvSpPr>
        <p:spPr>
          <a:xfrm>
            <a:off x="250825" y="1293813"/>
            <a:ext cx="8737600" cy="5006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50000"/>
              </a:spcBef>
              <a:buClrTx/>
              <a:buSzPct val="80000"/>
              <a:buChar char="l"/>
            </a:pPr>
            <a:r>
              <a:rPr lang="zh-TW" altLang="en-US" sz="2400" strike="noStrike" noProof="1">
                <a:latin typeface="+mn-lt"/>
                <a:ea typeface="PMingLiU" pitchFamily="18" charset="-120"/>
                <a:cs typeface="+mn-cs"/>
              </a:rPr>
              <a:t> </a:t>
            </a:r>
            <a:r>
              <a:rPr lang="en-US" altLang="zh-TW" sz="2800" strike="noStrike" noProof="1">
                <a:latin typeface="Arial" panose="020B0604020202020204" pitchFamily="34" charset="0"/>
                <a:ea typeface="PMingLiU" pitchFamily="18" charset="-120"/>
                <a:cs typeface="+mn-cs"/>
              </a:rPr>
              <a:t>Limited solubility of hydrophobic and membrane proteins</a:t>
            </a:r>
            <a:endParaRPr lang="en-US" altLang="zh-TW" sz="2800" strike="noStrike" noProof="1">
              <a:latin typeface="Arial" panose="020B0604020202020204" pitchFamily="34" charset="0"/>
              <a:ea typeface="PMingLiU" pitchFamily="18" charset="-120"/>
            </a:endParaRPr>
          </a:p>
          <a:p>
            <a:pPr marL="0" lvl="0" indent="0" eaLnBrk="1" fontAlgn="base" hangingPunct="1">
              <a:spcBef>
                <a:spcPct val="50000"/>
              </a:spcBef>
              <a:buClrTx/>
              <a:buSzPct val="80000"/>
              <a:buChar char="l"/>
            </a:pPr>
            <a:r>
              <a:rPr lang="en-US" altLang="zh-TW" sz="2800" strike="noStrike" noProof="1">
                <a:latin typeface="Arial" panose="020B0604020202020204" pitchFamily="34" charset="0"/>
                <a:ea typeface="PMingLiU" pitchFamily="18" charset="-120"/>
                <a:cs typeface="+mn-cs"/>
              </a:rPr>
              <a:t> Limited dynamic range, and difficulties in focusing highly basic and acidic proteins</a:t>
            </a:r>
            <a:endParaRPr lang="en-US" altLang="zh-TW" sz="2800" strike="noStrike" noProof="1">
              <a:latin typeface="Arial" panose="020B0604020202020204" pitchFamily="34" charset="0"/>
              <a:ea typeface="PMingLiU" pitchFamily="18" charset="-120"/>
            </a:endParaRPr>
          </a:p>
          <a:p>
            <a:pPr marL="0" lvl="0" indent="0" eaLnBrk="1" fontAlgn="base" hangingPunct="1">
              <a:spcBef>
                <a:spcPct val="50000"/>
              </a:spcBef>
              <a:buClrTx/>
              <a:buSzPct val="80000"/>
              <a:buChar char="l"/>
            </a:pPr>
            <a:r>
              <a:rPr lang="en-US" altLang="zh-TW" sz="2800" strike="noStrike" noProof="1">
                <a:latin typeface="Arial" panose="020B0604020202020204" pitchFamily="34" charset="0"/>
                <a:ea typeface="PMingLiU" pitchFamily="18" charset="-120"/>
                <a:cs typeface="+mn-cs"/>
              </a:rPr>
              <a:t> Missing proteins at very high and low molecular weight.</a:t>
            </a:r>
            <a:endParaRPr lang="en-US" altLang="zh-TW" sz="2800" strike="noStrike" noProof="1">
              <a:latin typeface="Arial" panose="020B0604020202020204" pitchFamily="34" charset="0"/>
              <a:ea typeface="PMingLiU" pitchFamily="18" charset="-120"/>
            </a:endParaRPr>
          </a:p>
          <a:p>
            <a:pPr marL="0" lvl="0" indent="0" eaLnBrk="1" fontAlgn="base" hangingPunct="1">
              <a:spcBef>
                <a:spcPct val="50000"/>
              </a:spcBef>
              <a:buClrTx/>
              <a:buSzPct val="80000"/>
              <a:buChar char="l"/>
            </a:pPr>
            <a:r>
              <a:rPr lang="en-US" altLang="zh-TW" sz="2800" strike="noStrike" noProof="1">
                <a:latin typeface="Arial" panose="020B0604020202020204" pitchFamily="34" charset="0"/>
                <a:ea typeface="PMingLiU" pitchFamily="18" charset="-120"/>
                <a:cs typeface="+mn-cs"/>
              </a:rPr>
              <a:t> One gene </a:t>
            </a:r>
            <a:r>
              <a:rPr lang="en-US" altLang="zh-TW" sz="2800" strike="noStrike" noProof="1">
                <a:latin typeface="Arial" panose="020B0604020202020204" pitchFamily="34" charset="0"/>
                <a:ea typeface="PMingLiU" pitchFamily="18" charset="-120"/>
                <a:cs typeface="+mn-cs"/>
                <a:sym typeface="Wingdings" panose="05000000000000000000" pitchFamily="2" charset="2"/>
              </a:rPr>
              <a:t> multiple protein spots</a:t>
            </a:r>
            <a:endParaRPr lang="en-US" altLang="zh-TW" sz="2800" strike="noStrike" noProof="1">
              <a:latin typeface="Arial" panose="020B0604020202020204" pitchFamily="34" charset="0"/>
              <a:ea typeface="PMingLiU" pitchFamily="18" charset="-120"/>
              <a:sym typeface="Wingdings" panose="05000000000000000000" pitchFamily="2" charset="2"/>
            </a:endParaRPr>
          </a:p>
          <a:p>
            <a:pPr marL="0" lvl="0" indent="0" eaLnBrk="1" fontAlgn="base" hangingPunct="1">
              <a:spcBef>
                <a:spcPct val="50000"/>
              </a:spcBef>
              <a:buClrTx/>
              <a:buSzPct val="80000"/>
              <a:buChar char="l"/>
            </a:pPr>
            <a:r>
              <a:rPr lang="en-US" altLang="zh-TW" sz="2800" strike="noStrike" noProof="1">
                <a:latin typeface="Arial" panose="020B0604020202020204" pitchFamily="34" charset="0"/>
                <a:ea typeface="PMingLiU" pitchFamily="18" charset="-120"/>
                <a:cs typeface="+mn-cs"/>
                <a:sym typeface="Wingdings" panose="05000000000000000000" pitchFamily="2" charset="2"/>
              </a:rPr>
              <a:t> One single spot  several gene products</a:t>
            </a:r>
            <a:endParaRPr lang="en-US" altLang="zh-TW" sz="2800" strike="noStrike" noProof="1">
              <a:latin typeface="Arial" panose="020B0604020202020204" pitchFamily="34" charset="0"/>
              <a:ea typeface="PMingLiU" pitchFamily="18" charset="-120"/>
              <a:sym typeface="Wingdings" panose="05000000000000000000" pitchFamily="2" charset="2"/>
            </a:endParaRPr>
          </a:p>
          <a:p>
            <a:pPr marL="0" lvl="0" indent="0" eaLnBrk="1" fontAlgn="base" hangingPunct="1">
              <a:spcBef>
                <a:spcPct val="50000"/>
              </a:spcBef>
              <a:buClrTx/>
              <a:buSzPct val="80000"/>
              <a:buChar char="l"/>
            </a:pPr>
            <a:r>
              <a:rPr lang="en-US" altLang="zh-TW" sz="2800" strike="noStrike" noProof="1">
                <a:latin typeface="Arial" panose="020B0604020202020204" pitchFamily="34" charset="0"/>
                <a:ea typeface="PMingLiU" pitchFamily="18" charset="-120"/>
                <a:cs typeface="+mn-cs"/>
                <a:sym typeface="Wingdings" panose="05000000000000000000" pitchFamily="2" charset="2"/>
              </a:rPr>
              <a:t> Protein abundance</a:t>
            </a:r>
            <a:r>
              <a:rPr lang="en-US" altLang="zh-TW" sz="2400" b="1" strike="noStrike" noProof="1">
                <a:latin typeface="+mn-lt"/>
                <a:ea typeface="PMingLiU" pitchFamily="18" charset="-120"/>
                <a:cs typeface="+mn-cs"/>
              </a:rPr>
              <a:t>  </a:t>
            </a:r>
            <a:endParaRPr lang="zh-TW" altLang="en-US" sz="2400" strike="noStrike" noProof="1">
              <a:ea typeface="PMingLiU" pitchFamily="18" charset="-120"/>
            </a:endParaRPr>
          </a:p>
        </p:txBody>
      </p:sp>
      <p:grpSp>
        <p:nvGrpSpPr>
          <p:cNvPr id="19" name="组合 18">
            <a:extLst>
              <a:ext uri="{FF2B5EF4-FFF2-40B4-BE49-F238E27FC236}">
                <a16:creationId xmlns:a16="http://schemas.microsoft.com/office/drawing/2014/main" id="{C08A270E-44FB-47C1-B03F-95B06FDEBD98}"/>
              </a:ext>
            </a:extLst>
          </p:cNvPr>
          <p:cNvGrpSpPr/>
          <p:nvPr/>
        </p:nvGrpSpPr>
        <p:grpSpPr>
          <a:xfrm>
            <a:off x="4886190" y="861090"/>
            <a:ext cx="1460160" cy="587880"/>
            <a:chOff x="4886190" y="861090"/>
            <a:chExt cx="1460160" cy="58788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37BDEDAA-1F08-4667-8BD0-8739A1B88906}"/>
                    </a:ext>
                  </a:extLst>
                </p14:cNvPr>
                <p14:cNvContentPartPr/>
                <p14:nvPr/>
              </p14:nvContentPartPr>
              <p14:xfrm>
                <a:off x="4886190" y="861090"/>
                <a:ext cx="1296360" cy="77040"/>
              </p14:xfrm>
            </p:contentPart>
          </mc:Choice>
          <mc:Fallback xmlns="">
            <p:pic>
              <p:nvPicPr>
                <p:cNvPr id="2" name="墨迹 1">
                  <a:extLst>
                    <a:ext uri="{FF2B5EF4-FFF2-40B4-BE49-F238E27FC236}">
                      <a16:creationId xmlns:a16="http://schemas.microsoft.com/office/drawing/2014/main" id="{37BDEDAA-1F08-4667-8BD0-8739A1B88906}"/>
                    </a:ext>
                  </a:extLst>
                </p:cNvPr>
                <p:cNvPicPr/>
                <p:nvPr/>
              </p:nvPicPr>
              <p:blipFill>
                <a:blip r:embed="rId4"/>
                <a:stretch>
                  <a:fillRect/>
                </a:stretch>
              </p:blipFill>
              <p:spPr>
                <a:xfrm>
                  <a:off x="4868190" y="843090"/>
                  <a:ext cx="13320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49566B30-4EA0-4C55-A285-0370554E6032}"/>
                    </a:ext>
                  </a:extLst>
                </p14:cNvPr>
                <p14:cNvContentPartPr/>
                <p14:nvPr/>
              </p14:nvContentPartPr>
              <p14:xfrm>
                <a:off x="5164470" y="1037130"/>
                <a:ext cx="47520" cy="285120"/>
              </p14:xfrm>
            </p:contentPart>
          </mc:Choice>
          <mc:Fallback xmlns="">
            <p:pic>
              <p:nvPicPr>
                <p:cNvPr id="3" name="墨迹 2">
                  <a:extLst>
                    <a:ext uri="{FF2B5EF4-FFF2-40B4-BE49-F238E27FC236}">
                      <a16:creationId xmlns:a16="http://schemas.microsoft.com/office/drawing/2014/main" id="{49566B30-4EA0-4C55-A285-0370554E6032}"/>
                    </a:ext>
                  </a:extLst>
                </p:cNvPr>
                <p:cNvPicPr/>
                <p:nvPr/>
              </p:nvPicPr>
              <p:blipFill>
                <a:blip r:embed="rId6"/>
                <a:stretch>
                  <a:fillRect/>
                </a:stretch>
              </p:blipFill>
              <p:spPr>
                <a:xfrm>
                  <a:off x="5146830" y="1019130"/>
                  <a:ext cx="831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A74FCA44-DC71-4D95-9B56-DB36C79A52C3}"/>
                    </a:ext>
                  </a:extLst>
                </p14:cNvPr>
                <p14:cNvContentPartPr/>
                <p14:nvPr/>
              </p14:nvContentPartPr>
              <p14:xfrm>
                <a:off x="5187150" y="988170"/>
                <a:ext cx="350280" cy="372960"/>
              </p14:xfrm>
            </p:contentPart>
          </mc:Choice>
          <mc:Fallback xmlns="">
            <p:pic>
              <p:nvPicPr>
                <p:cNvPr id="4" name="墨迹 3">
                  <a:extLst>
                    <a:ext uri="{FF2B5EF4-FFF2-40B4-BE49-F238E27FC236}">
                      <a16:creationId xmlns:a16="http://schemas.microsoft.com/office/drawing/2014/main" id="{A74FCA44-DC71-4D95-9B56-DB36C79A52C3}"/>
                    </a:ext>
                  </a:extLst>
                </p:cNvPr>
                <p:cNvPicPr/>
                <p:nvPr/>
              </p:nvPicPr>
              <p:blipFill>
                <a:blip r:embed="rId8"/>
                <a:stretch>
                  <a:fillRect/>
                </a:stretch>
              </p:blipFill>
              <p:spPr>
                <a:xfrm>
                  <a:off x="5169150" y="970170"/>
                  <a:ext cx="38592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C64CA751-C502-43D8-8AA4-3970881F4AF2}"/>
                    </a:ext>
                  </a:extLst>
                </p14:cNvPr>
                <p14:cNvContentPartPr/>
                <p14:nvPr/>
              </p14:nvContentPartPr>
              <p14:xfrm>
                <a:off x="5295150" y="1082130"/>
                <a:ext cx="122040" cy="10440"/>
              </p14:xfrm>
            </p:contentPart>
          </mc:Choice>
          <mc:Fallback xmlns="">
            <p:pic>
              <p:nvPicPr>
                <p:cNvPr id="5" name="墨迹 4">
                  <a:extLst>
                    <a:ext uri="{FF2B5EF4-FFF2-40B4-BE49-F238E27FC236}">
                      <a16:creationId xmlns:a16="http://schemas.microsoft.com/office/drawing/2014/main" id="{C64CA751-C502-43D8-8AA4-3970881F4AF2}"/>
                    </a:ext>
                  </a:extLst>
                </p:cNvPr>
                <p:cNvPicPr/>
                <p:nvPr/>
              </p:nvPicPr>
              <p:blipFill>
                <a:blip r:embed="rId10"/>
                <a:stretch>
                  <a:fillRect/>
                </a:stretch>
              </p:blipFill>
              <p:spPr>
                <a:xfrm>
                  <a:off x="5277510" y="1064490"/>
                  <a:ext cx="1576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D5A3B75A-D90B-474D-A06F-C54EB1E9BCB2}"/>
                    </a:ext>
                  </a:extLst>
                </p14:cNvPr>
                <p14:cNvContentPartPr/>
                <p14:nvPr/>
              </p14:nvContentPartPr>
              <p14:xfrm>
                <a:off x="5362110" y="1031370"/>
                <a:ext cx="29880" cy="118080"/>
              </p14:xfrm>
            </p:contentPart>
          </mc:Choice>
          <mc:Fallback xmlns="">
            <p:pic>
              <p:nvPicPr>
                <p:cNvPr id="6" name="墨迹 5">
                  <a:extLst>
                    <a:ext uri="{FF2B5EF4-FFF2-40B4-BE49-F238E27FC236}">
                      <a16:creationId xmlns:a16="http://schemas.microsoft.com/office/drawing/2014/main" id="{D5A3B75A-D90B-474D-A06F-C54EB1E9BCB2}"/>
                    </a:ext>
                  </a:extLst>
                </p:cNvPr>
                <p:cNvPicPr/>
                <p:nvPr/>
              </p:nvPicPr>
              <p:blipFill>
                <a:blip r:embed="rId12"/>
                <a:stretch>
                  <a:fillRect/>
                </a:stretch>
              </p:blipFill>
              <p:spPr>
                <a:xfrm>
                  <a:off x="5344110" y="1013730"/>
                  <a:ext cx="655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8F2464D3-317A-4578-A832-59281110F85B}"/>
                    </a:ext>
                  </a:extLst>
                </p14:cNvPr>
                <p14:cNvContentPartPr/>
                <p14:nvPr/>
              </p14:nvContentPartPr>
              <p14:xfrm>
                <a:off x="5282550" y="1156650"/>
                <a:ext cx="133200" cy="147600"/>
              </p14:xfrm>
            </p:contentPart>
          </mc:Choice>
          <mc:Fallback xmlns="">
            <p:pic>
              <p:nvPicPr>
                <p:cNvPr id="7" name="墨迹 6">
                  <a:extLst>
                    <a:ext uri="{FF2B5EF4-FFF2-40B4-BE49-F238E27FC236}">
                      <a16:creationId xmlns:a16="http://schemas.microsoft.com/office/drawing/2014/main" id="{8F2464D3-317A-4578-A832-59281110F85B}"/>
                    </a:ext>
                  </a:extLst>
                </p:cNvPr>
                <p:cNvPicPr/>
                <p:nvPr/>
              </p:nvPicPr>
              <p:blipFill>
                <a:blip r:embed="rId14"/>
                <a:stretch>
                  <a:fillRect/>
                </a:stretch>
              </p:blipFill>
              <p:spPr>
                <a:xfrm>
                  <a:off x="5264550" y="1139010"/>
                  <a:ext cx="1688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5F82D98E-C223-4386-92C5-948037FA82A0}"/>
                    </a:ext>
                  </a:extLst>
                </p14:cNvPr>
                <p14:cNvContentPartPr/>
                <p14:nvPr/>
              </p14:nvContentPartPr>
              <p14:xfrm>
                <a:off x="5317110" y="1339530"/>
                <a:ext cx="177840" cy="32760"/>
              </p14:xfrm>
            </p:contentPart>
          </mc:Choice>
          <mc:Fallback xmlns="">
            <p:pic>
              <p:nvPicPr>
                <p:cNvPr id="8" name="墨迹 7">
                  <a:extLst>
                    <a:ext uri="{FF2B5EF4-FFF2-40B4-BE49-F238E27FC236}">
                      <a16:creationId xmlns:a16="http://schemas.microsoft.com/office/drawing/2014/main" id="{5F82D98E-C223-4386-92C5-948037FA82A0}"/>
                    </a:ext>
                  </a:extLst>
                </p:cNvPr>
                <p:cNvPicPr/>
                <p:nvPr/>
              </p:nvPicPr>
              <p:blipFill>
                <a:blip r:embed="rId16"/>
                <a:stretch>
                  <a:fillRect/>
                </a:stretch>
              </p:blipFill>
              <p:spPr>
                <a:xfrm>
                  <a:off x="5299470" y="1321530"/>
                  <a:ext cx="2134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F71C3F47-4D42-4D94-B381-479FDD815CFB}"/>
                    </a:ext>
                  </a:extLst>
                </p14:cNvPr>
                <p14:cNvContentPartPr/>
                <p14:nvPr/>
              </p14:nvContentPartPr>
              <p14:xfrm>
                <a:off x="5672070" y="1015890"/>
                <a:ext cx="208440" cy="42840"/>
              </p14:xfrm>
            </p:contentPart>
          </mc:Choice>
          <mc:Fallback xmlns="">
            <p:pic>
              <p:nvPicPr>
                <p:cNvPr id="9" name="墨迹 8">
                  <a:extLst>
                    <a:ext uri="{FF2B5EF4-FFF2-40B4-BE49-F238E27FC236}">
                      <a16:creationId xmlns:a16="http://schemas.microsoft.com/office/drawing/2014/main" id="{F71C3F47-4D42-4D94-B381-479FDD815CFB}"/>
                    </a:ext>
                  </a:extLst>
                </p:cNvPr>
                <p:cNvPicPr/>
                <p:nvPr/>
              </p:nvPicPr>
              <p:blipFill>
                <a:blip r:embed="rId18"/>
                <a:stretch>
                  <a:fillRect/>
                </a:stretch>
              </p:blipFill>
              <p:spPr>
                <a:xfrm>
                  <a:off x="5654070" y="998250"/>
                  <a:ext cx="2440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5E52F8BF-42AF-4471-B580-85A42D743CBB}"/>
                    </a:ext>
                  </a:extLst>
                </p14:cNvPr>
                <p14:cNvContentPartPr/>
                <p14:nvPr/>
              </p14:nvContentPartPr>
              <p14:xfrm>
                <a:off x="5586390" y="976290"/>
                <a:ext cx="268560" cy="382680"/>
              </p14:xfrm>
            </p:contentPart>
          </mc:Choice>
          <mc:Fallback xmlns="">
            <p:pic>
              <p:nvPicPr>
                <p:cNvPr id="10" name="墨迹 9">
                  <a:extLst>
                    <a:ext uri="{FF2B5EF4-FFF2-40B4-BE49-F238E27FC236}">
                      <a16:creationId xmlns:a16="http://schemas.microsoft.com/office/drawing/2014/main" id="{5E52F8BF-42AF-4471-B580-85A42D743CBB}"/>
                    </a:ext>
                  </a:extLst>
                </p:cNvPr>
                <p:cNvPicPr/>
                <p:nvPr/>
              </p:nvPicPr>
              <p:blipFill>
                <a:blip r:embed="rId20"/>
                <a:stretch>
                  <a:fillRect/>
                </a:stretch>
              </p:blipFill>
              <p:spPr>
                <a:xfrm>
                  <a:off x="5568390" y="958290"/>
                  <a:ext cx="3042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9DC94E2C-0AF4-499E-8FBA-F8322E8CC094}"/>
                    </a:ext>
                  </a:extLst>
                </p14:cNvPr>
                <p14:cNvContentPartPr/>
                <p14:nvPr/>
              </p14:nvContentPartPr>
              <p14:xfrm>
                <a:off x="5686110" y="1144770"/>
                <a:ext cx="37080" cy="226080"/>
              </p14:xfrm>
            </p:contentPart>
          </mc:Choice>
          <mc:Fallback xmlns="">
            <p:pic>
              <p:nvPicPr>
                <p:cNvPr id="11" name="墨迹 10">
                  <a:extLst>
                    <a:ext uri="{FF2B5EF4-FFF2-40B4-BE49-F238E27FC236}">
                      <a16:creationId xmlns:a16="http://schemas.microsoft.com/office/drawing/2014/main" id="{9DC94E2C-0AF4-499E-8FBA-F8322E8CC094}"/>
                    </a:ext>
                  </a:extLst>
                </p:cNvPr>
                <p:cNvPicPr/>
                <p:nvPr/>
              </p:nvPicPr>
              <p:blipFill>
                <a:blip r:embed="rId22"/>
                <a:stretch>
                  <a:fillRect/>
                </a:stretch>
              </p:blipFill>
              <p:spPr>
                <a:xfrm>
                  <a:off x="5668110" y="1127130"/>
                  <a:ext cx="727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76D46664-4BBF-4D19-AF54-33EFF88945F8}"/>
                    </a:ext>
                  </a:extLst>
                </p14:cNvPr>
                <p14:cNvContentPartPr/>
                <p14:nvPr/>
              </p14:nvContentPartPr>
              <p14:xfrm>
                <a:off x="5731110" y="1122450"/>
                <a:ext cx="155880" cy="321840"/>
              </p14:xfrm>
            </p:contentPart>
          </mc:Choice>
          <mc:Fallback xmlns="">
            <p:pic>
              <p:nvPicPr>
                <p:cNvPr id="12" name="墨迹 11">
                  <a:extLst>
                    <a:ext uri="{FF2B5EF4-FFF2-40B4-BE49-F238E27FC236}">
                      <a16:creationId xmlns:a16="http://schemas.microsoft.com/office/drawing/2014/main" id="{76D46664-4BBF-4D19-AF54-33EFF88945F8}"/>
                    </a:ext>
                  </a:extLst>
                </p:cNvPr>
                <p:cNvPicPr/>
                <p:nvPr/>
              </p:nvPicPr>
              <p:blipFill>
                <a:blip r:embed="rId24"/>
                <a:stretch>
                  <a:fillRect/>
                </a:stretch>
              </p:blipFill>
              <p:spPr>
                <a:xfrm>
                  <a:off x="5713110" y="1104810"/>
                  <a:ext cx="1915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3ECA20BA-D2BA-4D26-91A1-50B359056758}"/>
                    </a:ext>
                  </a:extLst>
                </p14:cNvPr>
                <p14:cNvContentPartPr/>
                <p14:nvPr/>
              </p14:nvContentPartPr>
              <p14:xfrm>
                <a:off x="5768910" y="1267890"/>
                <a:ext cx="101520" cy="60120"/>
              </p14:xfrm>
            </p:contentPart>
          </mc:Choice>
          <mc:Fallback xmlns="">
            <p:pic>
              <p:nvPicPr>
                <p:cNvPr id="13" name="墨迹 12">
                  <a:extLst>
                    <a:ext uri="{FF2B5EF4-FFF2-40B4-BE49-F238E27FC236}">
                      <a16:creationId xmlns:a16="http://schemas.microsoft.com/office/drawing/2014/main" id="{3ECA20BA-D2BA-4D26-91A1-50B359056758}"/>
                    </a:ext>
                  </a:extLst>
                </p:cNvPr>
                <p:cNvPicPr/>
                <p:nvPr/>
              </p:nvPicPr>
              <p:blipFill>
                <a:blip r:embed="rId26"/>
                <a:stretch>
                  <a:fillRect/>
                </a:stretch>
              </p:blipFill>
              <p:spPr>
                <a:xfrm>
                  <a:off x="5750910" y="1250250"/>
                  <a:ext cx="1371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CF671CDC-D302-47E4-877C-51EF8D7E7007}"/>
                    </a:ext>
                  </a:extLst>
                </p14:cNvPr>
                <p14:cNvContentPartPr/>
                <p14:nvPr/>
              </p14:nvContentPartPr>
              <p14:xfrm>
                <a:off x="5917230" y="1027770"/>
                <a:ext cx="180360" cy="326520"/>
              </p14:xfrm>
            </p:contentPart>
          </mc:Choice>
          <mc:Fallback xmlns="">
            <p:pic>
              <p:nvPicPr>
                <p:cNvPr id="14" name="墨迹 13">
                  <a:extLst>
                    <a:ext uri="{FF2B5EF4-FFF2-40B4-BE49-F238E27FC236}">
                      <a16:creationId xmlns:a16="http://schemas.microsoft.com/office/drawing/2014/main" id="{CF671CDC-D302-47E4-877C-51EF8D7E7007}"/>
                    </a:ext>
                  </a:extLst>
                </p:cNvPr>
                <p:cNvPicPr/>
                <p:nvPr/>
              </p:nvPicPr>
              <p:blipFill>
                <a:blip r:embed="rId28"/>
                <a:stretch>
                  <a:fillRect/>
                </a:stretch>
              </p:blipFill>
              <p:spPr>
                <a:xfrm>
                  <a:off x="5899230" y="1010130"/>
                  <a:ext cx="21600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823B6ACF-6270-4571-972B-E4F6EC7AD1E2}"/>
                    </a:ext>
                  </a:extLst>
                </p14:cNvPr>
                <p14:cNvContentPartPr/>
                <p14:nvPr/>
              </p14:nvContentPartPr>
              <p14:xfrm>
                <a:off x="6059790" y="1102290"/>
                <a:ext cx="95760" cy="315360"/>
              </p14:xfrm>
            </p:contentPart>
          </mc:Choice>
          <mc:Fallback xmlns="">
            <p:pic>
              <p:nvPicPr>
                <p:cNvPr id="15" name="墨迹 14">
                  <a:extLst>
                    <a:ext uri="{FF2B5EF4-FFF2-40B4-BE49-F238E27FC236}">
                      <a16:creationId xmlns:a16="http://schemas.microsoft.com/office/drawing/2014/main" id="{823B6ACF-6270-4571-972B-E4F6EC7AD1E2}"/>
                    </a:ext>
                  </a:extLst>
                </p:cNvPr>
                <p:cNvPicPr/>
                <p:nvPr/>
              </p:nvPicPr>
              <p:blipFill>
                <a:blip r:embed="rId30"/>
                <a:stretch>
                  <a:fillRect/>
                </a:stretch>
              </p:blipFill>
              <p:spPr>
                <a:xfrm>
                  <a:off x="6041790" y="1084650"/>
                  <a:ext cx="13140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3BE0F729-E05A-4927-8478-074E6B3FD64F}"/>
                    </a:ext>
                  </a:extLst>
                </p14:cNvPr>
                <p14:cNvContentPartPr/>
                <p14:nvPr/>
              </p14:nvContentPartPr>
              <p14:xfrm>
                <a:off x="6025950" y="1280850"/>
                <a:ext cx="106920" cy="15840"/>
              </p14:xfrm>
            </p:contentPart>
          </mc:Choice>
          <mc:Fallback xmlns="">
            <p:pic>
              <p:nvPicPr>
                <p:cNvPr id="16" name="墨迹 15">
                  <a:extLst>
                    <a:ext uri="{FF2B5EF4-FFF2-40B4-BE49-F238E27FC236}">
                      <a16:creationId xmlns:a16="http://schemas.microsoft.com/office/drawing/2014/main" id="{3BE0F729-E05A-4927-8478-074E6B3FD64F}"/>
                    </a:ext>
                  </a:extLst>
                </p:cNvPr>
                <p:cNvPicPr/>
                <p:nvPr/>
              </p:nvPicPr>
              <p:blipFill>
                <a:blip r:embed="rId32"/>
                <a:stretch>
                  <a:fillRect/>
                </a:stretch>
              </p:blipFill>
              <p:spPr>
                <a:xfrm>
                  <a:off x="6008310" y="1263210"/>
                  <a:ext cx="1425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EAF726E3-3F89-4D75-8F8E-2236CF283D4F}"/>
                    </a:ext>
                  </a:extLst>
                </p14:cNvPr>
                <p14:cNvContentPartPr/>
                <p14:nvPr/>
              </p14:nvContentPartPr>
              <p14:xfrm>
                <a:off x="6061950" y="1007610"/>
                <a:ext cx="182520" cy="389880"/>
              </p14:xfrm>
            </p:contentPart>
          </mc:Choice>
          <mc:Fallback xmlns="">
            <p:pic>
              <p:nvPicPr>
                <p:cNvPr id="17" name="墨迹 16">
                  <a:extLst>
                    <a:ext uri="{FF2B5EF4-FFF2-40B4-BE49-F238E27FC236}">
                      <a16:creationId xmlns:a16="http://schemas.microsoft.com/office/drawing/2014/main" id="{EAF726E3-3F89-4D75-8F8E-2236CF283D4F}"/>
                    </a:ext>
                  </a:extLst>
                </p:cNvPr>
                <p:cNvPicPr/>
                <p:nvPr/>
              </p:nvPicPr>
              <p:blipFill>
                <a:blip r:embed="rId34"/>
                <a:stretch>
                  <a:fillRect/>
                </a:stretch>
              </p:blipFill>
              <p:spPr>
                <a:xfrm>
                  <a:off x="6044310" y="989970"/>
                  <a:ext cx="2181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72A82DA7-98AE-4930-A5EC-E10C8BC43460}"/>
                    </a:ext>
                  </a:extLst>
                </p14:cNvPr>
                <p14:cNvContentPartPr/>
                <p14:nvPr/>
              </p14:nvContentPartPr>
              <p14:xfrm>
                <a:off x="6205230" y="1038570"/>
                <a:ext cx="141120" cy="410400"/>
              </p14:xfrm>
            </p:contentPart>
          </mc:Choice>
          <mc:Fallback xmlns="">
            <p:pic>
              <p:nvPicPr>
                <p:cNvPr id="18" name="墨迹 17">
                  <a:extLst>
                    <a:ext uri="{FF2B5EF4-FFF2-40B4-BE49-F238E27FC236}">
                      <a16:creationId xmlns:a16="http://schemas.microsoft.com/office/drawing/2014/main" id="{72A82DA7-98AE-4930-A5EC-E10C8BC43460}"/>
                    </a:ext>
                  </a:extLst>
                </p:cNvPr>
                <p:cNvPicPr/>
                <p:nvPr/>
              </p:nvPicPr>
              <p:blipFill>
                <a:blip r:embed="rId36"/>
                <a:stretch>
                  <a:fillRect/>
                </a:stretch>
              </p:blipFill>
              <p:spPr>
                <a:xfrm>
                  <a:off x="6187230" y="1020930"/>
                  <a:ext cx="176760" cy="446040"/>
                </a:xfrm>
                <a:prstGeom prst="rect">
                  <a:avLst/>
                </a:prstGeom>
              </p:spPr>
            </p:pic>
          </mc:Fallback>
        </mc:AlternateContent>
      </p:grpSp>
      <p:grpSp>
        <p:nvGrpSpPr>
          <p:cNvPr id="67607" name="组合 67606">
            <a:extLst>
              <a:ext uri="{FF2B5EF4-FFF2-40B4-BE49-F238E27FC236}">
                <a16:creationId xmlns:a16="http://schemas.microsoft.com/office/drawing/2014/main" id="{886EEB9D-79EE-4A46-B7F6-556F61EAB52A}"/>
              </a:ext>
            </a:extLst>
          </p:cNvPr>
          <p:cNvGrpSpPr/>
          <p:nvPr/>
        </p:nvGrpSpPr>
        <p:grpSpPr>
          <a:xfrm>
            <a:off x="3700710" y="1761450"/>
            <a:ext cx="4029840" cy="487440"/>
            <a:chOff x="3700710" y="1761450"/>
            <a:chExt cx="4029840" cy="487440"/>
          </a:xfrm>
        </p:grpSpPr>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8756590A-686C-4D3C-B0DF-6DD5D2673046}"/>
                    </a:ext>
                  </a:extLst>
                </p14:cNvPr>
                <p14:cNvContentPartPr/>
                <p14:nvPr/>
              </p14:nvContentPartPr>
              <p14:xfrm>
                <a:off x="3736710" y="1819410"/>
                <a:ext cx="122040" cy="286200"/>
              </p14:xfrm>
            </p:contentPart>
          </mc:Choice>
          <mc:Fallback xmlns="">
            <p:pic>
              <p:nvPicPr>
                <p:cNvPr id="20" name="墨迹 19">
                  <a:extLst>
                    <a:ext uri="{FF2B5EF4-FFF2-40B4-BE49-F238E27FC236}">
                      <a16:creationId xmlns:a16="http://schemas.microsoft.com/office/drawing/2014/main" id="{8756590A-686C-4D3C-B0DF-6DD5D2673046}"/>
                    </a:ext>
                  </a:extLst>
                </p:cNvPr>
                <p:cNvPicPr/>
                <p:nvPr/>
              </p:nvPicPr>
              <p:blipFill>
                <a:blip r:embed="rId38"/>
                <a:stretch>
                  <a:fillRect/>
                </a:stretch>
              </p:blipFill>
              <p:spPr>
                <a:xfrm>
                  <a:off x="3719070" y="1801410"/>
                  <a:ext cx="15768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墨迹 20">
                  <a:extLst>
                    <a:ext uri="{FF2B5EF4-FFF2-40B4-BE49-F238E27FC236}">
                      <a16:creationId xmlns:a16="http://schemas.microsoft.com/office/drawing/2014/main" id="{91306D4C-960C-470D-B43A-B1AE7E674155}"/>
                    </a:ext>
                  </a:extLst>
                </p14:cNvPr>
                <p14:cNvContentPartPr/>
                <p14:nvPr/>
              </p14:nvContentPartPr>
              <p14:xfrm>
                <a:off x="3700710" y="2030010"/>
                <a:ext cx="154080" cy="140400"/>
              </p14:xfrm>
            </p:contentPart>
          </mc:Choice>
          <mc:Fallback xmlns="">
            <p:pic>
              <p:nvPicPr>
                <p:cNvPr id="21" name="墨迹 20">
                  <a:extLst>
                    <a:ext uri="{FF2B5EF4-FFF2-40B4-BE49-F238E27FC236}">
                      <a16:creationId xmlns:a16="http://schemas.microsoft.com/office/drawing/2014/main" id="{91306D4C-960C-470D-B43A-B1AE7E674155}"/>
                    </a:ext>
                  </a:extLst>
                </p:cNvPr>
                <p:cNvPicPr/>
                <p:nvPr/>
              </p:nvPicPr>
              <p:blipFill>
                <a:blip r:embed="rId40"/>
                <a:stretch>
                  <a:fillRect/>
                </a:stretch>
              </p:blipFill>
              <p:spPr>
                <a:xfrm>
                  <a:off x="3682710" y="2012010"/>
                  <a:ext cx="189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墨迹 21">
                  <a:extLst>
                    <a:ext uri="{FF2B5EF4-FFF2-40B4-BE49-F238E27FC236}">
                      <a16:creationId xmlns:a16="http://schemas.microsoft.com/office/drawing/2014/main" id="{7AF34FF0-3728-4763-9F82-4CF7C094A06F}"/>
                    </a:ext>
                  </a:extLst>
                </p14:cNvPr>
                <p14:cNvContentPartPr/>
                <p14:nvPr/>
              </p14:nvContentPartPr>
              <p14:xfrm>
                <a:off x="4028310" y="1768650"/>
                <a:ext cx="9720" cy="77040"/>
              </p14:xfrm>
            </p:contentPart>
          </mc:Choice>
          <mc:Fallback xmlns="">
            <p:pic>
              <p:nvPicPr>
                <p:cNvPr id="22" name="墨迹 21">
                  <a:extLst>
                    <a:ext uri="{FF2B5EF4-FFF2-40B4-BE49-F238E27FC236}">
                      <a16:creationId xmlns:a16="http://schemas.microsoft.com/office/drawing/2014/main" id="{7AF34FF0-3728-4763-9F82-4CF7C094A06F}"/>
                    </a:ext>
                  </a:extLst>
                </p:cNvPr>
                <p:cNvPicPr/>
                <p:nvPr/>
              </p:nvPicPr>
              <p:blipFill>
                <a:blip r:embed="rId42"/>
                <a:stretch>
                  <a:fillRect/>
                </a:stretch>
              </p:blipFill>
              <p:spPr>
                <a:xfrm>
                  <a:off x="4010310" y="1750650"/>
                  <a:ext cx="453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墨迹 22">
                  <a:extLst>
                    <a:ext uri="{FF2B5EF4-FFF2-40B4-BE49-F238E27FC236}">
                      <a16:creationId xmlns:a16="http://schemas.microsoft.com/office/drawing/2014/main" id="{922383E6-AE3C-4706-B798-A3BF09F14C3D}"/>
                    </a:ext>
                  </a:extLst>
                </p14:cNvPr>
                <p14:cNvContentPartPr/>
                <p14:nvPr/>
              </p14:nvContentPartPr>
              <p14:xfrm>
                <a:off x="3882150" y="1867290"/>
                <a:ext cx="169920" cy="55800"/>
              </p14:xfrm>
            </p:contentPart>
          </mc:Choice>
          <mc:Fallback xmlns="">
            <p:pic>
              <p:nvPicPr>
                <p:cNvPr id="23" name="墨迹 22">
                  <a:extLst>
                    <a:ext uri="{FF2B5EF4-FFF2-40B4-BE49-F238E27FC236}">
                      <a16:creationId xmlns:a16="http://schemas.microsoft.com/office/drawing/2014/main" id="{922383E6-AE3C-4706-B798-A3BF09F14C3D}"/>
                    </a:ext>
                  </a:extLst>
                </p:cNvPr>
                <p:cNvPicPr/>
                <p:nvPr/>
              </p:nvPicPr>
              <p:blipFill>
                <a:blip r:embed="rId44"/>
                <a:stretch>
                  <a:fillRect/>
                </a:stretch>
              </p:blipFill>
              <p:spPr>
                <a:xfrm>
                  <a:off x="3864510" y="1849650"/>
                  <a:ext cx="2055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墨迹 23">
                  <a:extLst>
                    <a:ext uri="{FF2B5EF4-FFF2-40B4-BE49-F238E27FC236}">
                      <a16:creationId xmlns:a16="http://schemas.microsoft.com/office/drawing/2014/main" id="{B08D3004-D8C7-4EC5-B489-ECED39A6C848}"/>
                    </a:ext>
                  </a:extLst>
                </p14:cNvPr>
                <p14:cNvContentPartPr/>
                <p14:nvPr/>
              </p14:nvContentPartPr>
              <p14:xfrm>
                <a:off x="3941550" y="1879170"/>
                <a:ext cx="142920" cy="193680"/>
              </p14:xfrm>
            </p:contentPart>
          </mc:Choice>
          <mc:Fallback xmlns="">
            <p:pic>
              <p:nvPicPr>
                <p:cNvPr id="24" name="墨迹 23">
                  <a:extLst>
                    <a:ext uri="{FF2B5EF4-FFF2-40B4-BE49-F238E27FC236}">
                      <a16:creationId xmlns:a16="http://schemas.microsoft.com/office/drawing/2014/main" id="{B08D3004-D8C7-4EC5-B489-ECED39A6C848}"/>
                    </a:ext>
                  </a:extLst>
                </p:cNvPr>
                <p:cNvPicPr/>
                <p:nvPr/>
              </p:nvPicPr>
              <p:blipFill>
                <a:blip r:embed="rId46"/>
                <a:stretch>
                  <a:fillRect/>
                </a:stretch>
              </p:blipFill>
              <p:spPr>
                <a:xfrm>
                  <a:off x="3923910" y="1861530"/>
                  <a:ext cx="1785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墨迹 24">
                  <a:extLst>
                    <a:ext uri="{FF2B5EF4-FFF2-40B4-BE49-F238E27FC236}">
                      <a16:creationId xmlns:a16="http://schemas.microsoft.com/office/drawing/2014/main" id="{2761FC47-0316-4446-9658-E36FB5F3072B}"/>
                    </a:ext>
                  </a:extLst>
                </p14:cNvPr>
                <p14:cNvContentPartPr/>
                <p14:nvPr/>
              </p14:nvContentPartPr>
              <p14:xfrm>
                <a:off x="3926430" y="2031450"/>
                <a:ext cx="129240" cy="124560"/>
              </p14:xfrm>
            </p:contentPart>
          </mc:Choice>
          <mc:Fallback xmlns="">
            <p:pic>
              <p:nvPicPr>
                <p:cNvPr id="25" name="墨迹 24">
                  <a:extLst>
                    <a:ext uri="{FF2B5EF4-FFF2-40B4-BE49-F238E27FC236}">
                      <a16:creationId xmlns:a16="http://schemas.microsoft.com/office/drawing/2014/main" id="{2761FC47-0316-4446-9658-E36FB5F3072B}"/>
                    </a:ext>
                  </a:extLst>
                </p:cNvPr>
                <p:cNvPicPr/>
                <p:nvPr/>
              </p:nvPicPr>
              <p:blipFill>
                <a:blip r:embed="rId48"/>
                <a:stretch>
                  <a:fillRect/>
                </a:stretch>
              </p:blipFill>
              <p:spPr>
                <a:xfrm>
                  <a:off x="3908790" y="2013810"/>
                  <a:ext cx="1648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墨迹 25">
                  <a:extLst>
                    <a:ext uri="{FF2B5EF4-FFF2-40B4-BE49-F238E27FC236}">
                      <a16:creationId xmlns:a16="http://schemas.microsoft.com/office/drawing/2014/main" id="{373572AC-D804-40C0-913A-65087C16CF30}"/>
                    </a:ext>
                  </a:extLst>
                </p14:cNvPr>
                <p14:cNvContentPartPr/>
                <p14:nvPr/>
              </p14:nvContentPartPr>
              <p14:xfrm>
                <a:off x="4076910" y="2031090"/>
                <a:ext cx="137520" cy="104760"/>
              </p14:xfrm>
            </p:contentPart>
          </mc:Choice>
          <mc:Fallback xmlns="">
            <p:pic>
              <p:nvPicPr>
                <p:cNvPr id="26" name="墨迹 25">
                  <a:extLst>
                    <a:ext uri="{FF2B5EF4-FFF2-40B4-BE49-F238E27FC236}">
                      <a16:creationId xmlns:a16="http://schemas.microsoft.com/office/drawing/2014/main" id="{373572AC-D804-40C0-913A-65087C16CF30}"/>
                    </a:ext>
                  </a:extLst>
                </p:cNvPr>
                <p:cNvPicPr/>
                <p:nvPr/>
              </p:nvPicPr>
              <p:blipFill>
                <a:blip r:embed="rId50"/>
                <a:stretch>
                  <a:fillRect/>
                </a:stretch>
              </p:blipFill>
              <p:spPr>
                <a:xfrm>
                  <a:off x="4058910" y="2013450"/>
                  <a:ext cx="1731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墨迹 26">
                  <a:extLst>
                    <a:ext uri="{FF2B5EF4-FFF2-40B4-BE49-F238E27FC236}">
                      <a16:creationId xmlns:a16="http://schemas.microsoft.com/office/drawing/2014/main" id="{C0329E9C-7DFC-408C-8CE7-8F14C8AB163A}"/>
                    </a:ext>
                  </a:extLst>
                </p14:cNvPr>
                <p14:cNvContentPartPr/>
                <p14:nvPr/>
              </p14:nvContentPartPr>
              <p14:xfrm>
                <a:off x="4340430" y="1817610"/>
                <a:ext cx="19800" cy="314640"/>
              </p14:xfrm>
            </p:contentPart>
          </mc:Choice>
          <mc:Fallback xmlns="">
            <p:pic>
              <p:nvPicPr>
                <p:cNvPr id="27" name="墨迹 26">
                  <a:extLst>
                    <a:ext uri="{FF2B5EF4-FFF2-40B4-BE49-F238E27FC236}">
                      <a16:creationId xmlns:a16="http://schemas.microsoft.com/office/drawing/2014/main" id="{C0329E9C-7DFC-408C-8CE7-8F14C8AB163A}"/>
                    </a:ext>
                  </a:extLst>
                </p:cNvPr>
                <p:cNvPicPr/>
                <p:nvPr/>
              </p:nvPicPr>
              <p:blipFill>
                <a:blip r:embed="rId52"/>
                <a:stretch>
                  <a:fillRect/>
                </a:stretch>
              </p:blipFill>
              <p:spPr>
                <a:xfrm>
                  <a:off x="4322790" y="1799970"/>
                  <a:ext cx="5544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墨迹 27">
                  <a:extLst>
                    <a:ext uri="{FF2B5EF4-FFF2-40B4-BE49-F238E27FC236}">
                      <a16:creationId xmlns:a16="http://schemas.microsoft.com/office/drawing/2014/main" id="{F198CC55-DC78-4C09-B8B0-3C43A40FF9D9}"/>
                    </a:ext>
                  </a:extLst>
                </p14:cNvPr>
                <p14:cNvContentPartPr/>
                <p14:nvPr/>
              </p14:nvContentPartPr>
              <p14:xfrm>
                <a:off x="4243950" y="1895010"/>
                <a:ext cx="108360" cy="183240"/>
              </p14:xfrm>
            </p:contentPart>
          </mc:Choice>
          <mc:Fallback xmlns="">
            <p:pic>
              <p:nvPicPr>
                <p:cNvPr id="28" name="墨迹 27">
                  <a:extLst>
                    <a:ext uri="{FF2B5EF4-FFF2-40B4-BE49-F238E27FC236}">
                      <a16:creationId xmlns:a16="http://schemas.microsoft.com/office/drawing/2014/main" id="{F198CC55-DC78-4C09-B8B0-3C43A40FF9D9}"/>
                    </a:ext>
                  </a:extLst>
                </p:cNvPr>
                <p:cNvPicPr/>
                <p:nvPr/>
              </p:nvPicPr>
              <p:blipFill>
                <a:blip r:embed="rId54"/>
                <a:stretch>
                  <a:fillRect/>
                </a:stretch>
              </p:blipFill>
              <p:spPr>
                <a:xfrm>
                  <a:off x="4226310" y="1877370"/>
                  <a:ext cx="1440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墨迹 28">
                  <a:extLst>
                    <a:ext uri="{FF2B5EF4-FFF2-40B4-BE49-F238E27FC236}">
                      <a16:creationId xmlns:a16="http://schemas.microsoft.com/office/drawing/2014/main" id="{14AC7BE0-C4BF-48AB-B007-67C871D203F4}"/>
                    </a:ext>
                  </a:extLst>
                </p14:cNvPr>
                <p14:cNvContentPartPr/>
                <p14:nvPr/>
              </p14:nvContentPartPr>
              <p14:xfrm>
                <a:off x="4390470" y="1866930"/>
                <a:ext cx="161640" cy="172080"/>
              </p14:xfrm>
            </p:contentPart>
          </mc:Choice>
          <mc:Fallback xmlns="">
            <p:pic>
              <p:nvPicPr>
                <p:cNvPr id="29" name="墨迹 28">
                  <a:extLst>
                    <a:ext uri="{FF2B5EF4-FFF2-40B4-BE49-F238E27FC236}">
                      <a16:creationId xmlns:a16="http://schemas.microsoft.com/office/drawing/2014/main" id="{14AC7BE0-C4BF-48AB-B007-67C871D203F4}"/>
                    </a:ext>
                  </a:extLst>
                </p:cNvPr>
                <p:cNvPicPr/>
                <p:nvPr/>
              </p:nvPicPr>
              <p:blipFill>
                <a:blip r:embed="rId56"/>
                <a:stretch>
                  <a:fillRect/>
                </a:stretch>
              </p:blipFill>
              <p:spPr>
                <a:xfrm>
                  <a:off x="4372470" y="1848930"/>
                  <a:ext cx="1972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墨迹 29">
                  <a:extLst>
                    <a:ext uri="{FF2B5EF4-FFF2-40B4-BE49-F238E27FC236}">
                      <a16:creationId xmlns:a16="http://schemas.microsoft.com/office/drawing/2014/main" id="{68DD257C-F05F-4306-9CD4-AB032E527FFA}"/>
                    </a:ext>
                  </a:extLst>
                </p14:cNvPr>
                <p14:cNvContentPartPr/>
                <p14:nvPr/>
              </p14:nvContentPartPr>
              <p14:xfrm>
                <a:off x="4572270" y="1761450"/>
                <a:ext cx="121680" cy="119160"/>
              </p14:xfrm>
            </p:contentPart>
          </mc:Choice>
          <mc:Fallback xmlns="">
            <p:pic>
              <p:nvPicPr>
                <p:cNvPr id="30" name="墨迹 29">
                  <a:extLst>
                    <a:ext uri="{FF2B5EF4-FFF2-40B4-BE49-F238E27FC236}">
                      <a16:creationId xmlns:a16="http://schemas.microsoft.com/office/drawing/2014/main" id="{68DD257C-F05F-4306-9CD4-AB032E527FFA}"/>
                    </a:ext>
                  </a:extLst>
                </p:cNvPr>
                <p:cNvPicPr/>
                <p:nvPr/>
              </p:nvPicPr>
              <p:blipFill>
                <a:blip r:embed="rId58"/>
                <a:stretch>
                  <a:fillRect/>
                </a:stretch>
              </p:blipFill>
              <p:spPr>
                <a:xfrm>
                  <a:off x="4554270" y="1743450"/>
                  <a:ext cx="1573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墨迹 30">
                  <a:extLst>
                    <a:ext uri="{FF2B5EF4-FFF2-40B4-BE49-F238E27FC236}">
                      <a16:creationId xmlns:a16="http://schemas.microsoft.com/office/drawing/2014/main" id="{95ADB541-A4FB-4E91-B2DC-4BA64881B373}"/>
                    </a:ext>
                  </a:extLst>
                </p14:cNvPr>
                <p14:cNvContentPartPr/>
                <p14:nvPr/>
              </p14:nvContentPartPr>
              <p14:xfrm>
                <a:off x="4603950" y="1825530"/>
                <a:ext cx="70200" cy="99360"/>
              </p14:xfrm>
            </p:contentPart>
          </mc:Choice>
          <mc:Fallback xmlns="">
            <p:pic>
              <p:nvPicPr>
                <p:cNvPr id="31" name="墨迹 30">
                  <a:extLst>
                    <a:ext uri="{FF2B5EF4-FFF2-40B4-BE49-F238E27FC236}">
                      <a16:creationId xmlns:a16="http://schemas.microsoft.com/office/drawing/2014/main" id="{95ADB541-A4FB-4E91-B2DC-4BA64881B373}"/>
                    </a:ext>
                  </a:extLst>
                </p:cNvPr>
                <p:cNvPicPr/>
                <p:nvPr/>
              </p:nvPicPr>
              <p:blipFill>
                <a:blip r:embed="rId60"/>
                <a:stretch>
                  <a:fillRect/>
                </a:stretch>
              </p:blipFill>
              <p:spPr>
                <a:xfrm>
                  <a:off x="4586310" y="1807890"/>
                  <a:ext cx="1058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墨迹 31">
                  <a:extLst>
                    <a:ext uri="{FF2B5EF4-FFF2-40B4-BE49-F238E27FC236}">
                      <a16:creationId xmlns:a16="http://schemas.microsoft.com/office/drawing/2014/main" id="{BA01F3DC-29E7-4DE1-990C-A7E9E06D3B9B}"/>
                    </a:ext>
                  </a:extLst>
                </p14:cNvPr>
                <p14:cNvContentPartPr/>
                <p14:nvPr/>
              </p14:nvContentPartPr>
              <p14:xfrm>
                <a:off x="4509990" y="1860810"/>
                <a:ext cx="57240" cy="168120"/>
              </p14:xfrm>
            </p:contentPart>
          </mc:Choice>
          <mc:Fallback xmlns="">
            <p:pic>
              <p:nvPicPr>
                <p:cNvPr id="32" name="墨迹 31">
                  <a:extLst>
                    <a:ext uri="{FF2B5EF4-FFF2-40B4-BE49-F238E27FC236}">
                      <a16:creationId xmlns:a16="http://schemas.microsoft.com/office/drawing/2014/main" id="{BA01F3DC-29E7-4DE1-990C-A7E9E06D3B9B}"/>
                    </a:ext>
                  </a:extLst>
                </p:cNvPr>
                <p:cNvPicPr/>
                <p:nvPr/>
              </p:nvPicPr>
              <p:blipFill>
                <a:blip r:embed="rId62"/>
                <a:stretch>
                  <a:fillRect/>
                </a:stretch>
              </p:blipFill>
              <p:spPr>
                <a:xfrm>
                  <a:off x="4492350" y="1843170"/>
                  <a:ext cx="928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墨迹 32">
                  <a:extLst>
                    <a:ext uri="{FF2B5EF4-FFF2-40B4-BE49-F238E27FC236}">
                      <a16:creationId xmlns:a16="http://schemas.microsoft.com/office/drawing/2014/main" id="{FDBFDCAF-478D-446B-AC68-976363BF7DAE}"/>
                    </a:ext>
                  </a:extLst>
                </p14:cNvPr>
                <p14:cNvContentPartPr/>
                <p14:nvPr/>
              </p14:nvContentPartPr>
              <p14:xfrm>
                <a:off x="4570470" y="1923450"/>
                <a:ext cx="275040" cy="65160"/>
              </p14:xfrm>
            </p:contentPart>
          </mc:Choice>
          <mc:Fallback xmlns="">
            <p:pic>
              <p:nvPicPr>
                <p:cNvPr id="33" name="墨迹 32">
                  <a:extLst>
                    <a:ext uri="{FF2B5EF4-FFF2-40B4-BE49-F238E27FC236}">
                      <a16:creationId xmlns:a16="http://schemas.microsoft.com/office/drawing/2014/main" id="{FDBFDCAF-478D-446B-AC68-976363BF7DAE}"/>
                    </a:ext>
                  </a:extLst>
                </p:cNvPr>
                <p:cNvPicPr/>
                <p:nvPr/>
              </p:nvPicPr>
              <p:blipFill>
                <a:blip r:embed="rId64"/>
                <a:stretch>
                  <a:fillRect/>
                </a:stretch>
              </p:blipFill>
              <p:spPr>
                <a:xfrm>
                  <a:off x="4552470" y="1905810"/>
                  <a:ext cx="3106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墨迹 33">
                  <a:extLst>
                    <a:ext uri="{FF2B5EF4-FFF2-40B4-BE49-F238E27FC236}">
                      <a16:creationId xmlns:a16="http://schemas.microsoft.com/office/drawing/2014/main" id="{96559077-7F78-4AD7-9019-6A8676273025}"/>
                    </a:ext>
                  </a:extLst>
                </p14:cNvPr>
                <p14:cNvContentPartPr/>
                <p14:nvPr/>
              </p14:nvContentPartPr>
              <p14:xfrm>
                <a:off x="4573710" y="2006970"/>
                <a:ext cx="103320" cy="82800"/>
              </p14:xfrm>
            </p:contentPart>
          </mc:Choice>
          <mc:Fallback xmlns="">
            <p:pic>
              <p:nvPicPr>
                <p:cNvPr id="34" name="墨迹 33">
                  <a:extLst>
                    <a:ext uri="{FF2B5EF4-FFF2-40B4-BE49-F238E27FC236}">
                      <a16:creationId xmlns:a16="http://schemas.microsoft.com/office/drawing/2014/main" id="{96559077-7F78-4AD7-9019-6A8676273025}"/>
                    </a:ext>
                  </a:extLst>
                </p:cNvPr>
                <p:cNvPicPr/>
                <p:nvPr/>
              </p:nvPicPr>
              <p:blipFill>
                <a:blip r:embed="rId66"/>
                <a:stretch>
                  <a:fillRect/>
                </a:stretch>
              </p:blipFill>
              <p:spPr>
                <a:xfrm>
                  <a:off x="4555710" y="1988970"/>
                  <a:ext cx="1389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墨迹 34">
                  <a:extLst>
                    <a:ext uri="{FF2B5EF4-FFF2-40B4-BE49-F238E27FC236}">
                      <a16:creationId xmlns:a16="http://schemas.microsoft.com/office/drawing/2014/main" id="{9223E715-4FB3-4C32-AD95-63182EACDA98}"/>
                    </a:ext>
                  </a:extLst>
                </p14:cNvPr>
                <p14:cNvContentPartPr/>
                <p14:nvPr/>
              </p14:nvContentPartPr>
              <p14:xfrm>
                <a:off x="4601430" y="2003730"/>
                <a:ext cx="141840" cy="164520"/>
              </p14:xfrm>
            </p:contentPart>
          </mc:Choice>
          <mc:Fallback xmlns="">
            <p:pic>
              <p:nvPicPr>
                <p:cNvPr id="35" name="墨迹 34">
                  <a:extLst>
                    <a:ext uri="{FF2B5EF4-FFF2-40B4-BE49-F238E27FC236}">
                      <a16:creationId xmlns:a16="http://schemas.microsoft.com/office/drawing/2014/main" id="{9223E715-4FB3-4C32-AD95-63182EACDA98}"/>
                    </a:ext>
                  </a:extLst>
                </p:cNvPr>
                <p:cNvPicPr/>
                <p:nvPr/>
              </p:nvPicPr>
              <p:blipFill>
                <a:blip r:embed="rId68"/>
                <a:stretch>
                  <a:fillRect/>
                </a:stretch>
              </p:blipFill>
              <p:spPr>
                <a:xfrm>
                  <a:off x="4583790" y="1985730"/>
                  <a:ext cx="177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6" name="墨迹 35">
                  <a:extLst>
                    <a:ext uri="{FF2B5EF4-FFF2-40B4-BE49-F238E27FC236}">
                      <a16:creationId xmlns:a16="http://schemas.microsoft.com/office/drawing/2014/main" id="{73C9551E-CDDB-43E5-8337-48BD643BB292}"/>
                    </a:ext>
                  </a:extLst>
                </p14:cNvPr>
                <p14:cNvContentPartPr/>
                <p14:nvPr/>
              </p14:nvContentPartPr>
              <p14:xfrm>
                <a:off x="4837950" y="1860450"/>
                <a:ext cx="102240" cy="252720"/>
              </p14:xfrm>
            </p:contentPart>
          </mc:Choice>
          <mc:Fallback xmlns="">
            <p:pic>
              <p:nvPicPr>
                <p:cNvPr id="36" name="墨迹 35">
                  <a:extLst>
                    <a:ext uri="{FF2B5EF4-FFF2-40B4-BE49-F238E27FC236}">
                      <a16:creationId xmlns:a16="http://schemas.microsoft.com/office/drawing/2014/main" id="{73C9551E-CDDB-43E5-8337-48BD643BB292}"/>
                    </a:ext>
                  </a:extLst>
                </p:cNvPr>
                <p:cNvPicPr/>
                <p:nvPr/>
              </p:nvPicPr>
              <p:blipFill>
                <a:blip r:embed="rId70"/>
                <a:stretch>
                  <a:fillRect/>
                </a:stretch>
              </p:blipFill>
              <p:spPr>
                <a:xfrm>
                  <a:off x="4820310" y="1842450"/>
                  <a:ext cx="1378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7" name="墨迹 36">
                  <a:extLst>
                    <a:ext uri="{FF2B5EF4-FFF2-40B4-BE49-F238E27FC236}">
                      <a16:creationId xmlns:a16="http://schemas.microsoft.com/office/drawing/2014/main" id="{23F89D3E-3C5F-49C2-83B4-0D3059C919AD}"/>
                    </a:ext>
                  </a:extLst>
                </p14:cNvPr>
                <p14:cNvContentPartPr/>
                <p14:nvPr/>
              </p14:nvContentPartPr>
              <p14:xfrm>
                <a:off x="4932990" y="1915530"/>
                <a:ext cx="171720" cy="250200"/>
              </p14:xfrm>
            </p:contentPart>
          </mc:Choice>
          <mc:Fallback xmlns="">
            <p:pic>
              <p:nvPicPr>
                <p:cNvPr id="37" name="墨迹 36">
                  <a:extLst>
                    <a:ext uri="{FF2B5EF4-FFF2-40B4-BE49-F238E27FC236}">
                      <a16:creationId xmlns:a16="http://schemas.microsoft.com/office/drawing/2014/main" id="{23F89D3E-3C5F-49C2-83B4-0D3059C919AD}"/>
                    </a:ext>
                  </a:extLst>
                </p:cNvPr>
                <p:cNvPicPr/>
                <p:nvPr/>
              </p:nvPicPr>
              <p:blipFill>
                <a:blip r:embed="rId72"/>
                <a:stretch>
                  <a:fillRect/>
                </a:stretch>
              </p:blipFill>
              <p:spPr>
                <a:xfrm>
                  <a:off x="4914990" y="1897890"/>
                  <a:ext cx="2073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墨迹 37">
                  <a:extLst>
                    <a:ext uri="{FF2B5EF4-FFF2-40B4-BE49-F238E27FC236}">
                      <a16:creationId xmlns:a16="http://schemas.microsoft.com/office/drawing/2014/main" id="{15BDF03E-1401-446C-A3EC-02AA1C4DDBB2}"/>
                    </a:ext>
                  </a:extLst>
                </p14:cNvPr>
                <p14:cNvContentPartPr/>
                <p14:nvPr/>
              </p14:nvContentPartPr>
              <p14:xfrm>
                <a:off x="4958190" y="2060610"/>
                <a:ext cx="133920" cy="24480"/>
              </p14:xfrm>
            </p:contentPart>
          </mc:Choice>
          <mc:Fallback xmlns="">
            <p:pic>
              <p:nvPicPr>
                <p:cNvPr id="38" name="墨迹 37">
                  <a:extLst>
                    <a:ext uri="{FF2B5EF4-FFF2-40B4-BE49-F238E27FC236}">
                      <a16:creationId xmlns:a16="http://schemas.microsoft.com/office/drawing/2014/main" id="{15BDF03E-1401-446C-A3EC-02AA1C4DDBB2}"/>
                    </a:ext>
                  </a:extLst>
                </p:cNvPr>
                <p:cNvPicPr/>
                <p:nvPr/>
              </p:nvPicPr>
              <p:blipFill>
                <a:blip r:embed="rId74"/>
                <a:stretch>
                  <a:fillRect/>
                </a:stretch>
              </p:blipFill>
              <p:spPr>
                <a:xfrm>
                  <a:off x="4940550" y="2042970"/>
                  <a:ext cx="1695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9" name="墨迹 38">
                  <a:extLst>
                    <a:ext uri="{FF2B5EF4-FFF2-40B4-BE49-F238E27FC236}">
                      <a16:creationId xmlns:a16="http://schemas.microsoft.com/office/drawing/2014/main" id="{F19DC43F-9BAA-432F-88B7-401B031B016A}"/>
                    </a:ext>
                  </a:extLst>
                </p14:cNvPr>
                <p14:cNvContentPartPr/>
                <p14:nvPr/>
              </p14:nvContentPartPr>
              <p14:xfrm>
                <a:off x="4926510" y="2134770"/>
                <a:ext cx="168840" cy="27720"/>
              </p14:xfrm>
            </p:contentPart>
          </mc:Choice>
          <mc:Fallback xmlns="">
            <p:pic>
              <p:nvPicPr>
                <p:cNvPr id="39" name="墨迹 38">
                  <a:extLst>
                    <a:ext uri="{FF2B5EF4-FFF2-40B4-BE49-F238E27FC236}">
                      <a16:creationId xmlns:a16="http://schemas.microsoft.com/office/drawing/2014/main" id="{F19DC43F-9BAA-432F-88B7-401B031B016A}"/>
                    </a:ext>
                  </a:extLst>
                </p:cNvPr>
                <p:cNvPicPr/>
                <p:nvPr/>
              </p:nvPicPr>
              <p:blipFill>
                <a:blip r:embed="rId76"/>
                <a:stretch>
                  <a:fillRect/>
                </a:stretch>
              </p:blipFill>
              <p:spPr>
                <a:xfrm>
                  <a:off x="4908510" y="2116770"/>
                  <a:ext cx="2044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0" name="墨迹 39">
                  <a:extLst>
                    <a:ext uri="{FF2B5EF4-FFF2-40B4-BE49-F238E27FC236}">
                      <a16:creationId xmlns:a16="http://schemas.microsoft.com/office/drawing/2014/main" id="{9BBD4E47-00CF-4D68-A364-07212C170F4B}"/>
                    </a:ext>
                  </a:extLst>
                </p14:cNvPr>
                <p14:cNvContentPartPr/>
                <p14:nvPr/>
              </p14:nvContentPartPr>
              <p14:xfrm>
                <a:off x="5261670" y="2091570"/>
                <a:ext cx="30960" cy="15840"/>
              </p14:xfrm>
            </p:contentPart>
          </mc:Choice>
          <mc:Fallback xmlns="">
            <p:pic>
              <p:nvPicPr>
                <p:cNvPr id="40" name="墨迹 39">
                  <a:extLst>
                    <a:ext uri="{FF2B5EF4-FFF2-40B4-BE49-F238E27FC236}">
                      <a16:creationId xmlns:a16="http://schemas.microsoft.com/office/drawing/2014/main" id="{9BBD4E47-00CF-4D68-A364-07212C170F4B}"/>
                    </a:ext>
                  </a:extLst>
                </p:cNvPr>
                <p:cNvPicPr/>
                <p:nvPr/>
              </p:nvPicPr>
              <p:blipFill>
                <a:blip r:embed="rId78"/>
                <a:stretch>
                  <a:fillRect/>
                </a:stretch>
              </p:blipFill>
              <p:spPr>
                <a:xfrm>
                  <a:off x="5243670" y="2073570"/>
                  <a:ext cx="666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1" name="墨迹 40">
                  <a:extLst>
                    <a:ext uri="{FF2B5EF4-FFF2-40B4-BE49-F238E27FC236}">
                      <a16:creationId xmlns:a16="http://schemas.microsoft.com/office/drawing/2014/main" id="{F71D708A-316C-41B3-9C82-A74A00DEFE5D}"/>
                    </a:ext>
                  </a:extLst>
                </p14:cNvPr>
                <p14:cNvContentPartPr/>
                <p14:nvPr/>
              </p14:nvContentPartPr>
              <p14:xfrm>
                <a:off x="5394150" y="1873410"/>
                <a:ext cx="36360" cy="177120"/>
              </p14:xfrm>
            </p:contentPart>
          </mc:Choice>
          <mc:Fallback xmlns="">
            <p:pic>
              <p:nvPicPr>
                <p:cNvPr id="41" name="墨迹 40">
                  <a:extLst>
                    <a:ext uri="{FF2B5EF4-FFF2-40B4-BE49-F238E27FC236}">
                      <a16:creationId xmlns:a16="http://schemas.microsoft.com/office/drawing/2014/main" id="{F71D708A-316C-41B3-9C82-A74A00DEFE5D}"/>
                    </a:ext>
                  </a:extLst>
                </p:cNvPr>
                <p:cNvPicPr/>
                <p:nvPr/>
              </p:nvPicPr>
              <p:blipFill>
                <a:blip r:embed="rId80"/>
                <a:stretch>
                  <a:fillRect/>
                </a:stretch>
              </p:blipFill>
              <p:spPr>
                <a:xfrm>
                  <a:off x="5376150" y="1855410"/>
                  <a:ext cx="720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2" name="墨迹 41">
                  <a:extLst>
                    <a:ext uri="{FF2B5EF4-FFF2-40B4-BE49-F238E27FC236}">
                      <a16:creationId xmlns:a16="http://schemas.microsoft.com/office/drawing/2014/main" id="{64EB7AF8-2B85-4F6A-B4D2-41D294F3634E}"/>
                    </a:ext>
                  </a:extLst>
                </p14:cNvPr>
                <p14:cNvContentPartPr/>
                <p14:nvPr/>
              </p14:nvContentPartPr>
              <p14:xfrm>
                <a:off x="5452110" y="1813290"/>
                <a:ext cx="109440" cy="435600"/>
              </p14:xfrm>
            </p:contentPart>
          </mc:Choice>
          <mc:Fallback xmlns="">
            <p:pic>
              <p:nvPicPr>
                <p:cNvPr id="42" name="墨迹 41">
                  <a:extLst>
                    <a:ext uri="{FF2B5EF4-FFF2-40B4-BE49-F238E27FC236}">
                      <a16:creationId xmlns:a16="http://schemas.microsoft.com/office/drawing/2014/main" id="{64EB7AF8-2B85-4F6A-B4D2-41D294F3634E}"/>
                    </a:ext>
                  </a:extLst>
                </p:cNvPr>
                <p:cNvPicPr/>
                <p:nvPr/>
              </p:nvPicPr>
              <p:blipFill>
                <a:blip r:embed="rId82"/>
                <a:stretch>
                  <a:fillRect/>
                </a:stretch>
              </p:blipFill>
              <p:spPr>
                <a:xfrm>
                  <a:off x="5434110" y="1795650"/>
                  <a:ext cx="14508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3" name="墨迹 42">
                  <a:extLst>
                    <a:ext uri="{FF2B5EF4-FFF2-40B4-BE49-F238E27FC236}">
                      <a16:creationId xmlns:a16="http://schemas.microsoft.com/office/drawing/2014/main" id="{62B765B3-1D01-4238-942D-740E9DB17B36}"/>
                    </a:ext>
                  </a:extLst>
                </p14:cNvPr>
                <p14:cNvContentPartPr/>
                <p14:nvPr/>
              </p14:nvContentPartPr>
              <p14:xfrm>
                <a:off x="5433750" y="1934610"/>
                <a:ext cx="101520" cy="24480"/>
              </p14:xfrm>
            </p:contentPart>
          </mc:Choice>
          <mc:Fallback xmlns="">
            <p:pic>
              <p:nvPicPr>
                <p:cNvPr id="43" name="墨迹 42">
                  <a:extLst>
                    <a:ext uri="{FF2B5EF4-FFF2-40B4-BE49-F238E27FC236}">
                      <a16:creationId xmlns:a16="http://schemas.microsoft.com/office/drawing/2014/main" id="{62B765B3-1D01-4238-942D-740E9DB17B36}"/>
                    </a:ext>
                  </a:extLst>
                </p:cNvPr>
                <p:cNvPicPr/>
                <p:nvPr/>
              </p:nvPicPr>
              <p:blipFill>
                <a:blip r:embed="rId84"/>
                <a:stretch>
                  <a:fillRect/>
                </a:stretch>
              </p:blipFill>
              <p:spPr>
                <a:xfrm>
                  <a:off x="5415750" y="1916970"/>
                  <a:ext cx="137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4" name="墨迹 43">
                  <a:extLst>
                    <a:ext uri="{FF2B5EF4-FFF2-40B4-BE49-F238E27FC236}">
                      <a16:creationId xmlns:a16="http://schemas.microsoft.com/office/drawing/2014/main" id="{4CE34FBB-F07C-42A5-9D00-689C80FEFC13}"/>
                    </a:ext>
                  </a:extLst>
                </p14:cNvPr>
                <p14:cNvContentPartPr/>
                <p14:nvPr/>
              </p14:nvContentPartPr>
              <p14:xfrm>
                <a:off x="5406390" y="1807170"/>
                <a:ext cx="333360" cy="220320"/>
              </p14:xfrm>
            </p:contentPart>
          </mc:Choice>
          <mc:Fallback xmlns="">
            <p:pic>
              <p:nvPicPr>
                <p:cNvPr id="44" name="墨迹 43">
                  <a:extLst>
                    <a:ext uri="{FF2B5EF4-FFF2-40B4-BE49-F238E27FC236}">
                      <a16:creationId xmlns:a16="http://schemas.microsoft.com/office/drawing/2014/main" id="{4CE34FBB-F07C-42A5-9D00-689C80FEFC13}"/>
                    </a:ext>
                  </a:extLst>
                </p:cNvPr>
                <p:cNvPicPr/>
                <p:nvPr/>
              </p:nvPicPr>
              <p:blipFill>
                <a:blip r:embed="rId86"/>
                <a:stretch>
                  <a:fillRect/>
                </a:stretch>
              </p:blipFill>
              <p:spPr>
                <a:xfrm>
                  <a:off x="5388750" y="1789170"/>
                  <a:ext cx="3690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5" name="墨迹 44">
                  <a:extLst>
                    <a:ext uri="{FF2B5EF4-FFF2-40B4-BE49-F238E27FC236}">
                      <a16:creationId xmlns:a16="http://schemas.microsoft.com/office/drawing/2014/main" id="{1697CD3F-2779-4143-BDA4-5C4F958616E3}"/>
                    </a:ext>
                  </a:extLst>
                </p14:cNvPr>
                <p14:cNvContentPartPr/>
                <p14:nvPr/>
              </p14:nvContentPartPr>
              <p14:xfrm>
                <a:off x="5638590" y="1771530"/>
                <a:ext cx="19080" cy="108000"/>
              </p14:xfrm>
            </p:contentPart>
          </mc:Choice>
          <mc:Fallback xmlns="">
            <p:pic>
              <p:nvPicPr>
                <p:cNvPr id="45" name="墨迹 44">
                  <a:extLst>
                    <a:ext uri="{FF2B5EF4-FFF2-40B4-BE49-F238E27FC236}">
                      <a16:creationId xmlns:a16="http://schemas.microsoft.com/office/drawing/2014/main" id="{1697CD3F-2779-4143-BDA4-5C4F958616E3}"/>
                    </a:ext>
                  </a:extLst>
                </p:cNvPr>
                <p:cNvPicPr/>
                <p:nvPr/>
              </p:nvPicPr>
              <p:blipFill>
                <a:blip r:embed="rId88"/>
                <a:stretch>
                  <a:fillRect/>
                </a:stretch>
              </p:blipFill>
              <p:spPr>
                <a:xfrm>
                  <a:off x="5620590" y="1753890"/>
                  <a:ext cx="547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6" name="墨迹 45">
                  <a:extLst>
                    <a:ext uri="{FF2B5EF4-FFF2-40B4-BE49-F238E27FC236}">
                      <a16:creationId xmlns:a16="http://schemas.microsoft.com/office/drawing/2014/main" id="{4551B72A-D5AE-4808-BFC4-761B332B3878}"/>
                    </a:ext>
                  </a:extLst>
                </p14:cNvPr>
                <p14:cNvContentPartPr/>
                <p14:nvPr/>
              </p14:nvContentPartPr>
              <p14:xfrm>
                <a:off x="5651910" y="1771530"/>
                <a:ext cx="48240" cy="129960"/>
              </p14:xfrm>
            </p:contentPart>
          </mc:Choice>
          <mc:Fallback xmlns="">
            <p:pic>
              <p:nvPicPr>
                <p:cNvPr id="46" name="墨迹 45">
                  <a:extLst>
                    <a:ext uri="{FF2B5EF4-FFF2-40B4-BE49-F238E27FC236}">
                      <a16:creationId xmlns:a16="http://schemas.microsoft.com/office/drawing/2014/main" id="{4551B72A-D5AE-4808-BFC4-761B332B3878}"/>
                    </a:ext>
                  </a:extLst>
                </p:cNvPr>
                <p:cNvPicPr/>
                <p:nvPr/>
              </p:nvPicPr>
              <p:blipFill>
                <a:blip r:embed="rId90"/>
                <a:stretch>
                  <a:fillRect/>
                </a:stretch>
              </p:blipFill>
              <p:spPr>
                <a:xfrm>
                  <a:off x="5633910" y="1753890"/>
                  <a:ext cx="838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7" name="墨迹 46">
                  <a:extLst>
                    <a:ext uri="{FF2B5EF4-FFF2-40B4-BE49-F238E27FC236}">
                      <a16:creationId xmlns:a16="http://schemas.microsoft.com/office/drawing/2014/main" id="{233C9672-EC04-40C4-800D-D38E66FE36A9}"/>
                    </a:ext>
                  </a:extLst>
                </p14:cNvPr>
                <p14:cNvContentPartPr/>
                <p14:nvPr/>
              </p14:nvContentPartPr>
              <p14:xfrm>
                <a:off x="5614110" y="1903650"/>
                <a:ext cx="93240" cy="120960"/>
              </p14:xfrm>
            </p:contentPart>
          </mc:Choice>
          <mc:Fallback xmlns="">
            <p:pic>
              <p:nvPicPr>
                <p:cNvPr id="47" name="墨迹 46">
                  <a:extLst>
                    <a:ext uri="{FF2B5EF4-FFF2-40B4-BE49-F238E27FC236}">
                      <a16:creationId xmlns:a16="http://schemas.microsoft.com/office/drawing/2014/main" id="{233C9672-EC04-40C4-800D-D38E66FE36A9}"/>
                    </a:ext>
                  </a:extLst>
                </p:cNvPr>
                <p:cNvPicPr/>
                <p:nvPr/>
              </p:nvPicPr>
              <p:blipFill>
                <a:blip r:embed="rId92"/>
                <a:stretch>
                  <a:fillRect/>
                </a:stretch>
              </p:blipFill>
              <p:spPr>
                <a:xfrm>
                  <a:off x="5596110" y="1885650"/>
                  <a:ext cx="128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8" name="墨迹 47">
                  <a:extLst>
                    <a:ext uri="{FF2B5EF4-FFF2-40B4-BE49-F238E27FC236}">
                      <a16:creationId xmlns:a16="http://schemas.microsoft.com/office/drawing/2014/main" id="{7FFB3F27-EDC4-4560-96E2-A04267F92251}"/>
                    </a:ext>
                  </a:extLst>
                </p14:cNvPr>
                <p14:cNvContentPartPr/>
                <p14:nvPr/>
              </p14:nvContentPartPr>
              <p14:xfrm>
                <a:off x="5629950" y="1985010"/>
                <a:ext cx="44280" cy="14040"/>
              </p14:xfrm>
            </p:contentPart>
          </mc:Choice>
          <mc:Fallback xmlns="">
            <p:pic>
              <p:nvPicPr>
                <p:cNvPr id="48" name="墨迹 47">
                  <a:extLst>
                    <a:ext uri="{FF2B5EF4-FFF2-40B4-BE49-F238E27FC236}">
                      <a16:creationId xmlns:a16="http://schemas.microsoft.com/office/drawing/2014/main" id="{7FFB3F27-EDC4-4560-96E2-A04267F92251}"/>
                    </a:ext>
                  </a:extLst>
                </p:cNvPr>
                <p:cNvPicPr/>
                <p:nvPr/>
              </p:nvPicPr>
              <p:blipFill>
                <a:blip r:embed="rId94"/>
                <a:stretch>
                  <a:fillRect/>
                </a:stretch>
              </p:blipFill>
              <p:spPr>
                <a:xfrm>
                  <a:off x="5611950" y="1967370"/>
                  <a:ext cx="799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墨迹 48">
                  <a:extLst>
                    <a:ext uri="{FF2B5EF4-FFF2-40B4-BE49-F238E27FC236}">
                      <a16:creationId xmlns:a16="http://schemas.microsoft.com/office/drawing/2014/main" id="{894B970B-B01C-429A-904A-FEC37E3D4333}"/>
                    </a:ext>
                  </a:extLst>
                </p14:cNvPr>
                <p14:cNvContentPartPr/>
                <p14:nvPr/>
              </p14:nvContentPartPr>
              <p14:xfrm>
                <a:off x="5551830" y="2014530"/>
                <a:ext cx="113400" cy="92520"/>
              </p14:xfrm>
            </p:contentPart>
          </mc:Choice>
          <mc:Fallback xmlns="">
            <p:pic>
              <p:nvPicPr>
                <p:cNvPr id="49" name="墨迹 48">
                  <a:extLst>
                    <a:ext uri="{FF2B5EF4-FFF2-40B4-BE49-F238E27FC236}">
                      <a16:creationId xmlns:a16="http://schemas.microsoft.com/office/drawing/2014/main" id="{894B970B-B01C-429A-904A-FEC37E3D4333}"/>
                    </a:ext>
                  </a:extLst>
                </p:cNvPr>
                <p:cNvPicPr/>
                <p:nvPr/>
              </p:nvPicPr>
              <p:blipFill>
                <a:blip r:embed="rId96"/>
                <a:stretch>
                  <a:fillRect/>
                </a:stretch>
              </p:blipFill>
              <p:spPr>
                <a:xfrm>
                  <a:off x="5534190" y="1996890"/>
                  <a:ext cx="1490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0" name="墨迹 49">
                  <a:extLst>
                    <a:ext uri="{FF2B5EF4-FFF2-40B4-BE49-F238E27FC236}">
                      <a16:creationId xmlns:a16="http://schemas.microsoft.com/office/drawing/2014/main" id="{9A5D3AB7-1D92-409C-B7AE-BA90A7B2F1F2}"/>
                    </a:ext>
                  </a:extLst>
                </p14:cNvPr>
                <p14:cNvContentPartPr/>
                <p14:nvPr/>
              </p14:nvContentPartPr>
              <p14:xfrm>
                <a:off x="5616990" y="2060610"/>
                <a:ext cx="41760" cy="88200"/>
              </p14:xfrm>
            </p:contentPart>
          </mc:Choice>
          <mc:Fallback xmlns="">
            <p:pic>
              <p:nvPicPr>
                <p:cNvPr id="50" name="墨迹 49">
                  <a:extLst>
                    <a:ext uri="{FF2B5EF4-FFF2-40B4-BE49-F238E27FC236}">
                      <a16:creationId xmlns:a16="http://schemas.microsoft.com/office/drawing/2014/main" id="{9A5D3AB7-1D92-409C-B7AE-BA90A7B2F1F2}"/>
                    </a:ext>
                  </a:extLst>
                </p:cNvPr>
                <p:cNvPicPr/>
                <p:nvPr/>
              </p:nvPicPr>
              <p:blipFill>
                <a:blip r:embed="rId98"/>
                <a:stretch>
                  <a:fillRect/>
                </a:stretch>
              </p:blipFill>
              <p:spPr>
                <a:xfrm>
                  <a:off x="5598990" y="2042970"/>
                  <a:ext cx="774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1" name="墨迹 50">
                  <a:extLst>
                    <a:ext uri="{FF2B5EF4-FFF2-40B4-BE49-F238E27FC236}">
                      <a16:creationId xmlns:a16="http://schemas.microsoft.com/office/drawing/2014/main" id="{949FEF56-4F72-4334-8EA5-E9C7E66D00DD}"/>
                    </a:ext>
                  </a:extLst>
                </p14:cNvPr>
                <p14:cNvContentPartPr/>
                <p14:nvPr/>
              </p14:nvContentPartPr>
              <p14:xfrm>
                <a:off x="5635350" y="2128650"/>
                <a:ext cx="108720" cy="53640"/>
              </p14:xfrm>
            </p:contentPart>
          </mc:Choice>
          <mc:Fallback xmlns="">
            <p:pic>
              <p:nvPicPr>
                <p:cNvPr id="51" name="墨迹 50">
                  <a:extLst>
                    <a:ext uri="{FF2B5EF4-FFF2-40B4-BE49-F238E27FC236}">
                      <a16:creationId xmlns:a16="http://schemas.microsoft.com/office/drawing/2014/main" id="{949FEF56-4F72-4334-8EA5-E9C7E66D00DD}"/>
                    </a:ext>
                  </a:extLst>
                </p:cNvPr>
                <p:cNvPicPr/>
                <p:nvPr/>
              </p:nvPicPr>
              <p:blipFill>
                <a:blip r:embed="rId100"/>
                <a:stretch>
                  <a:fillRect/>
                </a:stretch>
              </p:blipFill>
              <p:spPr>
                <a:xfrm>
                  <a:off x="5617350" y="2111010"/>
                  <a:ext cx="144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2" name="墨迹 51">
                  <a:extLst>
                    <a:ext uri="{FF2B5EF4-FFF2-40B4-BE49-F238E27FC236}">
                      <a16:creationId xmlns:a16="http://schemas.microsoft.com/office/drawing/2014/main" id="{47DDAC2D-BE84-47EF-B600-918F487EA329}"/>
                    </a:ext>
                  </a:extLst>
                </p14:cNvPr>
                <p14:cNvContentPartPr/>
                <p14:nvPr/>
              </p14:nvContentPartPr>
              <p14:xfrm>
                <a:off x="5864670" y="1800690"/>
                <a:ext cx="111960" cy="115200"/>
              </p14:xfrm>
            </p:contentPart>
          </mc:Choice>
          <mc:Fallback xmlns="">
            <p:pic>
              <p:nvPicPr>
                <p:cNvPr id="52" name="墨迹 51">
                  <a:extLst>
                    <a:ext uri="{FF2B5EF4-FFF2-40B4-BE49-F238E27FC236}">
                      <a16:creationId xmlns:a16="http://schemas.microsoft.com/office/drawing/2014/main" id="{47DDAC2D-BE84-47EF-B600-918F487EA329}"/>
                    </a:ext>
                  </a:extLst>
                </p:cNvPr>
                <p:cNvPicPr/>
                <p:nvPr/>
              </p:nvPicPr>
              <p:blipFill>
                <a:blip r:embed="rId102"/>
                <a:stretch>
                  <a:fillRect/>
                </a:stretch>
              </p:blipFill>
              <p:spPr>
                <a:xfrm>
                  <a:off x="5846670" y="1782690"/>
                  <a:ext cx="1476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3" name="墨迹 52">
                  <a:extLst>
                    <a:ext uri="{FF2B5EF4-FFF2-40B4-BE49-F238E27FC236}">
                      <a16:creationId xmlns:a16="http://schemas.microsoft.com/office/drawing/2014/main" id="{FC759DF3-C6AC-40DD-A415-FCA92D1C7725}"/>
                    </a:ext>
                  </a:extLst>
                </p14:cNvPr>
                <p14:cNvContentPartPr/>
                <p14:nvPr/>
              </p14:nvContentPartPr>
              <p14:xfrm>
                <a:off x="5903550" y="1847850"/>
                <a:ext cx="55080" cy="92160"/>
              </p14:xfrm>
            </p:contentPart>
          </mc:Choice>
          <mc:Fallback xmlns="">
            <p:pic>
              <p:nvPicPr>
                <p:cNvPr id="53" name="墨迹 52">
                  <a:extLst>
                    <a:ext uri="{FF2B5EF4-FFF2-40B4-BE49-F238E27FC236}">
                      <a16:creationId xmlns:a16="http://schemas.microsoft.com/office/drawing/2014/main" id="{FC759DF3-C6AC-40DD-A415-FCA92D1C7725}"/>
                    </a:ext>
                  </a:extLst>
                </p:cNvPr>
                <p:cNvPicPr/>
                <p:nvPr/>
              </p:nvPicPr>
              <p:blipFill>
                <a:blip r:embed="rId104"/>
                <a:stretch>
                  <a:fillRect/>
                </a:stretch>
              </p:blipFill>
              <p:spPr>
                <a:xfrm>
                  <a:off x="5885910" y="1830210"/>
                  <a:ext cx="907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4" name="墨迹 53">
                  <a:extLst>
                    <a:ext uri="{FF2B5EF4-FFF2-40B4-BE49-F238E27FC236}">
                      <a16:creationId xmlns:a16="http://schemas.microsoft.com/office/drawing/2014/main" id="{8EEE2757-0677-4496-926C-5534031C72FC}"/>
                    </a:ext>
                  </a:extLst>
                </p14:cNvPr>
                <p14:cNvContentPartPr/>
                <p14:nvPr/>
              </p14:nvContentPartPr>
              <p14:xfrm>
                <a:off x="5795910" y="1878090"/>
                <a:ext cx="52920" cy="153000"/>
              </p14:xfrm>
            </p:contentPart>
          </mc:Choice>
          <mc:Fallback xmlns="">
            <p:pic>
              <p:nvPicPr>
                <p:cNvPr id="54" name="墨迹 53">
                  <a:extLst>
                    <a:ext uri="{FF2B5EF4-FFF2-40B4-BE49-F238E27FC236}">
                      <a16:creationId xmlns:a16="http://schemas.microsoft.com/office/drawing/2014/main" id="{8EEE2757-0677-4496-926C-5534031C72FC}"/>
                    </a:ext>
                  </a:extLst>
                </p:cNvPr>
                <p:cNvPicPr/>
                <p:nvPr/>
              </p:nvPicPr>
              <p:blipFill>
                <a:blip r:embed="rId106"/>
                <a:stretch>
                  <a:fillRect/>
                </a:stretch>
              </p:blipFill>
              <p:spPr>
                <a:xfrm>
                  <a:off x="5778270" y="1860090"/>
                  <a:ext cx="885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5" name="墨迹 54">
                  <a:extLst>
                    <a:ext uri="{FF2B5EF4-FFF2-40B4-BE49-F238E27FC236}">
                      <a16:creationId xmlns:a16="http://schemas.microsoft.com/office/drawing/2014/main" id="{3003153C-D7D5-47B8-91DE-BD4535C2BC19}"/>
                    </a:ext>
                  </a:extLst>
                </p14:cNvPr>
                <p14:cNvContentPartPr/>
                <p14:nvPr/>
              </p14:nvContentPartPr>
              <p14:xfrm>
                <a:off x="5847030" y="1918410"/>
                <a:ext cx="272520" cy="74520"/>
              </p14:xfrm>
            </p:contentPart>
          </mc:Choice>
          <mc:Fallback xmlns="">
            <p:pic>
              <p:nvPicPr>
                <p:cNvPr id="55" name="墨迹 54">
                  <a:extLst>
                    <a:ext uri="{FF2B5EF4-FFF2-40B4-BE49-F238E27FC236}">
                      <a16:creationId xmlns:a16="http://schemas.microsoft.com/office/drawing/2014/main" id="{3003153C-D7D5-47B8-91DE-BD4535C2BC19}"/>
                    </a:ext>
                  </a:extLst>
                </p:cNvPr>
                <p:cNvPicPr/>
                <p:nvPr/>
              </p:nvPicPr>
              <p:blipFill>
                <a:blip r:embed="rId108"/>
                <a:stretch>
                  <a:fillRect/>
                </a:stretch>
              </p:blipFill>
              <p:spPr>
                <a:xfrm>
                  <a:off x="5829030" y="1900410"/>
                  <a:ext cx="3081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6" name="墨迹 55">
                  <a:extLst>
                    <a:ext uri="{FF2B5EF4-FFF2-40B4-BE49-F238E27FC236}">
                      <a16:creationId xmlns:a16="http://schemas.microsoft.com/office/drawing/2014/main" id="{AAEE3C85-B442-4791-80D7-B75446A72782}"/>
                    </a:ext>
                  </a:extLst>
                </p14:cNvPr>
                <p14:cNvContentPartPr/>
                <p14:nvPr/>
              </p14:nvContentPartPr>
              <p14:xfrm>
                <a:off x="5871870" y="2003010"/>
                <a:ext cx="148320" cy="71280"/>
              </p14:xfrm>
            </p:contentPart>
          </mc:Choice>
          <mc:Fallback xmlns="">
            <p:pic>
              <p:nvPicPr>
                <p:cNvPr id="56" name="墨迹 55">
                  <a:extLst>
                    <a:ext uri="{FF2B5EF4-FFF2-40B4-BE49-F238E27FC236}">
                      <a16:creationId xmlns:a16="http://schemas.microsoft.com/office/drawing/2014/main" id="{AAEE3C85-B442-4791-80D7-B75446A72782}"/>
                    </a:ext>
                  </a:extLst>
                </p:cNvPr>
                <p:cNvPicPr/>
                <p:nvPr/>
              </p:nvPicPr>
              <p:blipFill>
                <a:blip r:embed="rId110"/>
                <a:stretch>
                  <a:fillRect/>
                </a:stretch>
              </p:blipFill>
              <p:spPr>
                <a:xfrm>
                  <a:off x="5854230" y="1985370"/>
                  <a:ext cx="1839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7" name="墨迹 56">
                  <a:extLst>
                    <a:ext uri="{FF2B5EF4-FFF2-40B4-BE49-F238E27FC236}">
                      <a16:creationId xmlns:a16="http://schemas.microsoft.com/office/drawing/2014/main" id="{C8624649-28E5-4A09-8BA3-1BFA60E058CC}"/>
                    </a:ext>
                  </a:extLst>
                </p14:cNvPr>
                <p14:cNvContentPartPr/>
                <p14:nvPr/>
              </p14:nvContentPartPr>
              <p14:xfrm>
                <a:off x="5898150" y="2007330"/>
                <a:ext cx="178920" cy="152640"/>
              </p14:xfrm>
            </p:contentPart>
          </mc:Choice>
          <mc:Fallback xmlns="">
            <p:pic>
              <p:nvPicPr>
                <p:cNvPr id="57" name="墨迹 56">
                  <a:extLst>
                    <a:ext uri="{FF2B5EF4-FFF2-40B4-BE49-F238E27FC236}">
                      <a16:creationId xmlns:a16="http://schemas.microsoft.com/office/drawing/2014/main" id="{C8624649-28E5-4A09-8BA3-1BFA60E058CC}"/>
                    </a:ext>
                  </a:extLst>
                </p:cNvPr>
                <p:cNvPicPr/>
                <p:nvPr/>
              </p:nvPicPr>
              <p:blipFill>
                <a:blip r:embed="rId112"/>
                <a:stretch>
                  <a:fillRect/>
                </a:stretch>
              </p:blipFill>
              <p:spPr>
                <a:xfrm>
                  <a:off x="5880510" y="1989690"/>
                  <a:ext cx="2145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8" name="墨迹 57">
                  <a:extLst>
                    <a:ext uri="{FF2B5EF4-FFF2-40B4-BE49-F238E27FC236}">
                      <a16:creationId xmlns:a16="http://schemas.microsoft.com/office/drawing/2014/main" id="{9BAC7DF0-F5BB-4178-BC86-2A28625856CB}"/>
                    </a:ext>
                  </a:extLst>
                </p14:cNvPr>
                <p14:cNvContentPartPr/>
                <p14:nvPr/>
              </p14:nvContentPartPr>
              <p14:xfrm>
                <a:off x="6177870" y="1863330"/>
                <a:ext cx="46080" cy="227160"/>
              </p14:xfrm>
            </p:contentPart>
          </mc:Choice>
          <mc:Fallback xmlns="">
            <p:pic>
              <p:nvPicPr>
                <p:cNvPr id="58" name="墨迹 57">
                  <a:extLst>
                    <a:ext uri="{FF2B5EF4-FFF2-40B4-BE49-F238E27FC236}">
                      <a16:creationId xmlns:a16="http://schemas.microsoft.com/office/drawing/2014/main" id="{9BAC7DF0-F5BB-4178-BC86-2A28625856CB}"/>
                    </a:ext>
                  </a:extLst>
                </p:cNvPr>
                <p:cNvPicPr/>
                <p:nvPr/>
              </p:nvPicPr>
              <p:blipFill>
                <a:blip r:embed="rId114"/>
                <a:stretch>
                  <a:fillRect/>
                </a:stretch>
              </p:blipFill>
              <p:spPr>
                <a:xfrm>
                  <a:off x="6160230" y="1845330"/>
                  <a:ext cx="8172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9" name="墨迹 58">
                  <a:extLst>
                    <a:ext uri="{FF2B5EF4-FFF2-40B4-BE49-F238E27FC236}">
                      <a16:creationId xmlns:a16="http://schemas.microsoft.com/office/drawing/2014/main" id="{2AA1258D-1DB5-4D84-8118-69D0582B6435}"/>
                    </a:ext>
                  </a:extLst>
                </p14:cNvPr>
                <p14:cNvContentPartPr/>
                <p14:nvPr/>
              </p14:nvContentPartPr>
              <p14:xfrm>
                <a:off x="6238350" y="1887810"/>
                <a:ext cx="154080" cy="234360"/>
              </p14:xfrm>
            </p:contentPart>
          </mc:Choice>
          <mc:Fallback xmlns="">
            <p:pic>
              <p:nvPicPr>
                <p:cNvPr id="59" name="墨迹 58">
                  <a:extLst>
                    <a:ext uri="{FF2B5EF4-FFF2-40B4-BE49-F238E27FC236}">
                      <a16:creationId xmlns:a16="http://schemas.microsoft.com/office/drawing/2014/main" id="{2AA1258D-1DB5-4D84-8118-69D0582B6435}"/>
                    </a:ext>
                  </a:extLst>
                </p:cNvPr>
                <p:cNvPicPr/>
                <p:nvPr/>
              </p:nvPicPr>
              <p:blipFill>
                <a:blip r:embed="rId116"/>
                <a:stretch>
                  <a:fillRect/>
                </a:stretch>
              </p:blipFill>
              <p:spPr>
                <a:xfrm>
                  <a:off x="6220350" y="1870170"/>
                  <a:ext cx="1897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0" name="墨迹 59">
                  <a:extLst>
                    <a:ext uri="{FF2B5EF4-FFF2-40B4-BE49-F238E27FC236}">
                      <a16:creationId xmlns:a16="http://schemas.microsoft.com/office/drawing/2014/main" id="{91628D36-F122-412E-BD91-24204FDD9719}"/>
                    </a:ext>
                  </a:extLst>
                </p14:cNvPr>
                <p14:cNvContentPartPr/>
                <p14:nvPr/>
              </p14:nvContentPartPr>
              <p14:xfrm>
                <a:off x="6223590" y="2044770"/>
                <a:ext cx="95040" cy="18720"/>
              </p14:xfrm>
            </p:contentPart>
          </mc:Choice>
          <mc:Fallback xmlns="">
            <p:pic>
              <p:nvPicPr>
                <p:cNvPr id="60" name="墨迹 59">
                  <a:extLst>
                    <a:ext uri="{FF2B5EF4-FFF2-40B4-BE49-F238E27FC236}">
                      <a16:creationId xmlns:a16="http://schemas.microsoft.com/office/drawing/2014/main" id="{91628D36-F122-412E-BD91-24204FDD9719}"/>
                    </a:ext>
                  </a:extLst>
                </p:cNvPr>
                <p:cNvPicPr/>
                <p:nvPr/>
              </p:nvPicPr>
              <p:blipFill>
                <a:blip r:embed="rId118"/>
                <a:stretch>
                  <a:fillRect/>
                </a:stretch>
              </p:blipFill>
              <p:spPr>
                <a:xfrm>
                  <a:off x="6205590" y="2026770"/>
                  <a:ext cx="1306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1" name="墨迹 60">
                  <a:extLst>
                    <a:ext uri="{FF2B5EF4-FFF2-40B4-BE49-F238E27FC236}">
                      <a16:creationId xmlns:a16="http://schemas.microsoft.com/office/drawing/2014/main" id="{5B452C73-D32D-4A0A-8856-239469AE33F6}"/>
                    </a:ext>
                  </a:extLst>
                </p14:cNvPr>
                <p14:cNvContentPartPr/>
                <p14:nvPr/>
              </p14:nvContentPartPr>
              <p14:xfrm>
                <a:off x="6224670" y="2090130"/>
                <a:ext cx="138240" cy="43560"/>
              </p14:xfrm>
            </p:contentPart>
          </mc:Choice>
          <mc:Fallback xmlns="">
            <p:pic>
              <p:nvPicPr>
                <p:cNvPr id="61" name="墨迹 60">
                  <a:extLst>
                    <a:ext uri="{FF2B5EF4-FFF2-40B4-BE49-F238E27FC236}">
                      <a16:creationId xmlns:a16="http://schemas.microsoft.com/office/drawing/2014/main" id="{5B452C73-D32D-4A0A-8856-239469AE33F6}"/>
                    </a:ext>
                  </a:extLst>
                </p:cNvPr>
                <p:cNvPicPr/>
                <p:nvPr/>
              </p:nvPicPr>
              <p:blipFill>
                <a:blip r:embed="rId120"/>
                <a:stretch>
                  <a:fillRect/>
                </a:stretch>
              </p:blipFill>
              <p:spPr>
                <a:xfrm>
                  <a:off x="6207030" y="2072490"/>
                  <a:ext cx="1738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2" name="墨迹 61">
                  <a:extLst>
                    <a:ext uri="{FF2B5EF4-FFF2-40B4-BE49-F238E27FC236}">
                      <a16:creationId xmlns:a16="http://schemas.microsoft.com/office/drawing/2014/main" id="{DD9BA0F6-5D50-47CA-B248-1C8FA956D567}"/>
                    </a:ext>
                  </a:extLst>
                </p14:cNvPr>
                <p14:cNvContentPartPr/>
                <p14:nvPr/>
              </p14:nvContentPartPr>
              <p14:xfrm>
                <a:off x="6539310" y="1850730"/>
                <a:ext cx="62280" cy="181440"/>
              </p14:xfrm>
            </p:contentPart>
          </mc:Choice>
          <mc:Fallback xmlns="">
            <p:pic>
              <p:nvPicPr>
                <p:cNvPr id="62" name="墨迹 61">
                  <a:extLst>
                    <a:ext uri="{FF2B5EF4-FFF2-40B4-BE49-F238E27FC236}">
                      <a16:creationId xmlns:a16="http://schemas.microsoft.com/office/drawing/2014/main" id="{DD9BA0F6-5D50-47CA-B248-1C8FA956D567}"/>
                    </a:ext>
                  </a:extLst>
                </p:cNvPr>
                <p:cNvPicPr/>
                <p:nvPr/>
              </p:nvPicPr>
              <p:blipFill>
                <a:blip r:embed="rId122"/>
                <a:stretch>
                  <a:fillRect/>
                </a:stretch>
              </p:blipFill>
              <p:spPr>
                <a:xfrm>
                  <a:off x="6521310" y="1833090"/>
                  <a:ext cx="979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3" name="墨迹 62">
                  <a:extLst>
                    <a:ext uri="{FF2B5EF4-FFF2-40B4-BE49-F238E27FC236}">
                      <a16:creationId xmlns:a16="http://schemas.microsoft.com/office/drawing/2014/main" id="{E78D0133-B5AF-46B3-BAF4-FCC63F374E42}"/>
                    </a:ext>
                  </a:extLst>
                </p14:cNvPr>
                <p14:cNvContentPartPr/>
                <p14:nvPr/>
              </p14:nvContentPartPr>
              <p14:xfrm>
                <a:off x="6493230" y="2027130"/>
                <a:ext cx="124560" cy="129960"/>
              </p14:xfrm>
            </p:contentPart>
          </mc:Choice>
          <mc:Fallback xmlns="">
            <p:pic>
              <p:nvPicPr>
                <p:cNvPr id="63" name="墨迹 62">
                  <a:extLst>
                    <a:ext uri="{FF2B5EF4-FFF2-40B4-BE49-F238E27FC236}">
                      <a16:creationId xmlns:a16="http://schemas.microsoft.com/office/drawing/2014/main" id="{E78D0133-B5AF-46B3-BAF4-FCC63F374E42}"/>
                    </a:ext>
                  </a:extLst>
                </p:cNvPr>
                <p:cNvPicPr/>
                <p:nvPr/>
              </p:nvPicPr>
              <p:blipFill>
                <a:blip r:embed="rId124"/>
                <a:stretch>
                  <a:fillRect/>
                </a:stretch>
              </p:blipFill>
              <p:spPr>
                <a:xfrm>
                  <a:off x="6475230" y="2009130"/>
                  <a:ext cx="1602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7584" name="墨迹 67583">
                  <a:extLst>
                    <a:ext uri="{FF2B5EF4-FFF2-40B4-BE49-F238E27FC236}">
                      <a16:creationId xmlns:a16="http://schemas.microsoft.com/office/drawing/2014/main" id="{2ED80BE6-E65C-4D00-A809-9C9BA3EAA537}"/>
                    </a:ext>
                  </a:extLst>
                </p14:cNvPr>
                <p14:cNvContentPartPr/>
                <p14:nvPr/>
              </p14:nvContentPartPr>
              <p14:xfrm>
                <a:off x="6650910" y="1769370"/>
                <a:ext cx="64800" cy="172440"/>
              </p14:xfrm>
            </p:contentPart>
          </mc:Choice>
          <mc:Fallback xmlns="">
            <p:pic>
              <p:nvPicPr>
                <p:cNvPr id="67584" name="墨迹 67583">
                  <a:extLst>
                    <a:ext uri="{FF2B5EF4-FFF2-40B4-BE49-F238E27FC236}">
                      <a16:creationId xmlns:a16="http://schemas.microsoft.com/office/drawing/2014/main" id="{2ED80BE6-E65C-4D00-A809-9C9BA3EAA537}"/>
                    </a:ext>
                  </a:extLst>
                </p:cNvPr>
                <p:cNvPicPr/>
                <p:nvPr/>
              </p:nvPicPr>
              <p:blipFill>
                <a:blip r:embed="rId126"/>
                <a:stretch>
                  <a:fillRect/>
                </a:stretch>
              </p:blipFill>
              <p:spPr>
                <a:xfrm>
                  <a:off x="6633270" y="1751370"/>
                  <a:ext cx="1004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67585" name="墨迹 67584">
                  <a:extLst>
                    <a:ext uri="{FF2B5EF4-FFF2-40B4-BE49-F238E27FC236}">
                      <a16:creationId xmlns:a16="http://schemas.microsoft.com/office/drawing/2014/main" id="{66465C56-5A68-4C5F-9000-F3D59A720638}"/>
                    </a:ext>
                  </a:extLst>
                </p14:cNvPr>
                <p14:cNvContentPartPr/>
                <p14:nvPr/>
              </p14:nvContentPartPr>
              <p14:xfrm>
                <a:off x="6680070" y="1823010"/>
                <a:ext cx="139320" cy="179640"/>
              </p14:xfrm>
            </p:contentPart>
          </mc:Choice>
          <mc:Fallback xmlns="">
            <p:pic>
              <p:nvPicPr>
                <p:cNvPr id="67585" name="墨迹 67584">
                  <a:extLst>
                    <a:ext uri="{FF2B5EF4-FFF2-40B4-BE49-F238E27FC236}">
                      <a16:creationId xmlns:a16="http://schemas.microsoft.com/office/drawing/2014/main" id="{66465C56-5A68-4C5F-9000-F3D59A720638}"/>
                    </a:ext>
                  </a:extLst>
                </p:cNvPr>
                <p:cNvPicPr/>
                <p:nvPr/>
              </p:nvPicPr>
              <p:blipFill>
                <a:blip r:embed="rId128"/>
                <a:stretch>
                  <a:fillRect/>
                </a:stretch>
              </p:blipFill>
              <p:spPr>
                <a:xfrm>
                  <a:off x="6662070" y="1805010"/>
                  <a:ext cx="1749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7588" name="墨迹 67587">
                  <a:extLst>
                    <a:ext uri="{FF2B5EF4-FFF2-40B4-BE49-F238E27FC236}">
                      <a16:creationId xmlns:a16="http://schemas.microsoft.com/office/drawing/2014/main" id="{4E299674-E450-4F7E-817A-EC7A0CBBAE99}"/>
                    </a:ext>
                  </a:extLst>
                </p14:cNvPr>
                <p14:cNvContentPartPr/>
                <p14:nvPr/>
              </p14:nvContentPartPr>
              <p14:xfrm>
                <a:off x="6699510" y="1920570"/>
                <a:ext cx="77760" cy="54000"/>
              </p14:xfrm>
            </p:contentPart>
          </mc:Choice>
          <mc:Fallback xmlns="">
            <p:pic>
              <p:nvPicPr>
                <p:cNvPr id="67588" name="墨迹 67587">
                  <a:extLst>
                    <a:ext uri="{FF2B5EF4-FFF2-40B4-BE49-F238E27FC236}">
                      <a16:creationId xmlns:a16="http://schemas.microsoft.com/office/drawing/2014/main" id="{4E299674-E450-4F7E-817A-EC7A0CBBAE99}"/>
                    </a:ext>
                  </a:extLst>
                </p:cNvPr>
                <p:cNvPicPr/>
                <p:nvPr/>
              </p:nvPicPr>
              <p:blipFill>
                <a:blip r:embed="rId130"/>
                <a:stretch>
                  <a:fillRect/>
                </a:stretch>
              </p:blipFill>
              <p:spPr>
                <a:xfrm>
                  <a:off x="6681510" y="1902930"/>
                  <a:ext cx="1134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7589" name="墨迹 67588">
                  <a:extLst>
                    <a:ext uri="{FF2B5EF4-FFF2-40B4-BE49-F238E27FC236}">
                      <a16:creationId xmlns:a16="http://schemas.microsoft.com/office/drawing/2014/main" id="{CAB9721D-4E21-45E8-95AC-7B378AEA8373}"/>
                    </a:ext>
                  </a:extLst>
                </p14:cNvPr>
                <p14:cNvContentPartPr/>
                <p14:nvPr/>
              </p14:nvContentPartPr>
              <p14:xfrm>
                <a:off x="6636870" y="1931730"/>
                <a:ext cx="240840" cy="171360"/>
              </p14:xfrm>
            </p:contentPart>
          </mc:Choice>
          <mc:Fallback xmlns="">
            <p:pic>
              <p:nvPicPr>
                <p:cNvPr id="67589" name="墨迹 67588">
                  <a:extLst>
                    <a:ext uri="{FF2B5EF4-FFF2-40B4-BE49-F238E27FC236}">
                      <a16:creationId xmlns:a16="http://schemas.microsoft.com/office/drawing/2014/main" id="{CAB9721D-4E21-45E8-95AC-7B378AEA8373}"/>
                    </a:ext>
                  </a:extLst>
                </p:cNvPr>
                <p:cNvPicPr/>
                <p:nvPr/>
              </p:nvPicPr>
              <p:blipFill>
                <a:blip r:embed="rId132"/>
                <a:stretch>
                  <a:fillRect/>
                </a:stretch>
              </p:blipFill>
              <p:spPr>
                <a:xfrm>
                  <a:off x="6618870" y="1914090"/>
                  <a:ext cx="2764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590" name="墨迹 67589">
                  <a:extLst>
                    <a:ext uri="{FF2B5EF4-FFF2-40B4-BE49-F238E27FC236}">
                      <a16:creationId xmlns:a16="http://schemas.microsoft.com/office/drawing/2014/main" id="{57B63371-4947-48BF-9FCB-AC63D8E53059}"/>
                    </a:ext>
                  </a:extLst>
                </p14:cNvPr>
                <p14:cNvContentPartPr/>
                <p14:nvPr/>
              </p14:nvContentPartPr>
              <p14:xfrm>
                <a:off x="6681150" y="2081490"/>
                <a:ext cx="100080" cy="91800"/>
              </p14:xfrm>
            </p:contentPart>
          </mc:Choice>
          <mc:Fallback xmlns="">
            <p:pic>
              <p:nvPicPr>
                <p:cNvPr id="67590" name="墨迹 67589">
                  <a:extLst>
                    <a:ext uri="{FF2B5EF4-FFF2-40B4-BE49-F238E27FC236}">
                      <a16:creationId xmlns:a16="http://schemas.microsoft.com/office/drawing/2014/main" id="{57B63371-4947-48BF-9FCB-AC63D8E53059}"/>
                    </a:ext>
                  </a:extLst>
                </p:cNvPr>
                <p:cNvPicPr/>
                <p:nvPr/>
              </p:nvPicPr>
              <p:blipFill>
                <a:blip r:embed="rId134"/>
                <a:stretch>
                  <a:fillRect/>
                </a:stretch>
              </p:blipFill>
              <p:spPr>
                <a:xfrm>
                  <a:off x="6663150" y="2063490"/>
                  <a:ext cx="135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7591" name="墨迹 67590">
                  <a:extLst>
                    <a:ext uri="{FF2B5EF4-FFF2-40B4-BE49-F238E27FC236}">
                      <a16:creationId xmlns:a16="http://schemas.microsoft.com/office/drawing/2014/main" id="{EDF81962-A3E1-4E8D-B5DC-426DBD35C4EF}"/>
                    </a:ext>
                  </a:extLst>
                </p14:cNvPr>
                <p14:cNvContentPartPr/>
                <p14:nvPr/>
              </p14:nvContentPartPr>
              <p14:xfrm>
                <a:off x="6931710" y="1810050"/>
                <a:ext cx="55440" cy="122040"/>
              </p14:xfrm>
            </p:contentPart>
          </mc:Choice>
          <mc:Fallback xmlns="">
            <p:pic>
              <p:nvPicPr>
                <p:cNvPr id="67591" name="墨迹 67590">
                  <a:extLst>
                    <a:ext uri="{FF2B5EF4-FFF2-40B4-BE49-F238E27FC236}">
                      <a16:creationId xmlns:a16="http://schemas.microsoft.com/office/drawing/2014/main" id="{EDF81962-A3E1-4E8D-B5DC-426DBD35C4EF}"/>
                    </a:ext>
                  </a:extLst>
                </p:cNvPr>
                <p:cNvPicPr/>
                <p:nvPr/>
              </p:nvPicPr>
              <p:blipFill>
                <a:blip r:embed="rId136"/>
                <a:stretch>
                  <a:fillRect/>
                </a:stretch>
              </p:blipFill>
              <p:spPr>
                <a:xfrm>
                  <a:off x="6914070" y="1792050"/>
                  <a:ext cx="910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67592" name="墨迹 67591">
                  <a:extLst>
                    <a:ext uri="{FF2B5EF4-FFF2-40B4-BE49-F238E27FC236}">
                      <a16:creationId xmlns:a16="http://schemas.microsoft.com/office/drawing/2014/main" id="{AB4C2C95-B678-4903-AEBC-996F7CFCA7EE}"/>
                    </a:ext>
                  </a:extLst>
                </p14:cNvPr>
                <p14:cNvContentPartPr/>
                <p14:nvPr/>
              </p14:nvContentPartPr>
              <p14:xfrm>
                <a:off x="7008750" y="1851450"/>
                <a:ext cx="57600" cy="73800"/>
              </p14:xfrm>
            </p:contentPart>
          </mc:Choice>
          <mc:Fallback xmlns="">
            <p:pic>
              <p:nvPicPr>
                <p:cNvPr id="67592" name="墨迹 67591">
                  <a:extLst>
                    <a:ext uri="{FF2B5EF4-FFF2-40B4-BE49-F238E27FC236}">
                      <a16:creationId xmlns:a16="http://schemas.microsoft.com/office/drawing/2014/main" id="{AB4C2C95-B678-4903-AEBC-996F7CFCA7EE}"/>
                    </a:ext>
                  </a:extLst>
                </p:cNvPr>
                <p:cNvPicPr/>
                <p:nvPr/>
              </p:nvPicPr>
              <p:blipFill>
                <a:blip r:embed="rId138"/>
                <a:stretch>
                  <a:fillRect/>
                </a:stretch>
              </p:blipFill>
              <p:spPr>
                <a:xfrm>
                  <a:off x="6990750" y="1833450"/>
                  <a:ext cx="932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67593" name="墨迹 67592">
                  <a:extLst>
                    <a:ext uri="{FF2B5EF4-FFF2-40B4-BE49-F238E27FC236}">
                      <a16:creationId xmlns:a16="http://schemas.microsoft.com/office/drawing/2014/main" id="{95E7A812-D283-4246-8171-0D053F80ACCD}"/>
                    </a:ext>
                  </a:extLst>
                </p14:cNvPr>
                <p14:cNvContentPartPr/>
                <p14:nvPr/>
              </p14:nvContentPartPr>
              <p14:xfrm>
                <a:off x="6919470" y="1961250"/>
                <a:ext cx="33480" cy="173880"/>
              </p14:xfrm>
            </p:contentPart>
          </mc:Choice>
          <mc:Fallback xmlns="">
            <p:pic>
              <p:nvPicPr>
                <p:cNvPr id="67593" name="墨迹 67592">
                  <a:extLst>
                    <a:ext uri="{FF2B5EF4-FFF2-40B4-BE49-F238E27FC236}">
                      <a16:creationId xmlns:a16="http://schemas.microsoft.com/office/drawing/2014/main" id="{95E7A812-D283-4246-8171-0D053F80ACCD}"/>
                    </a:ext>
                  </a:extLst>
                </p:cNvPr>
                <p:cNvPicPr/>
                <p:nvPr/>
              </p:nvPicPr>
              <p:blipFill>
                <a:blip r:embed="rId140"/>
                <a:stretch>
                  <a:fillRect/>
                </a:stretch>
              </p:blipFill>
              <p:spPr>
                <a:xfrm>
                  <a:off x="6901830" y="1943610"/>
                  <a:ext cx="69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67594" name="墨迹 67593">
                  <a:extLst>
                    <a:ext uri="{FF2B5EF4-FFF2-40B4-BE49-F238E27FC236}">
                      <a16:creationId xmlns:a16="http://schemas.microsoft.com/office/drawing/2014/main" id="{806BCC3D-904D-4CE0-AC36-D13E47D46028}"/>
                    </a:ext>
                  </a:extLst>
                </p14:cNvPr>
                <p14:cNvContentPartPr/>
                <p14:nvPr/>
              </p14:nvContentPartPr>
              <p14:xfrm>
                <a:off x="6972030" y="1931730"/>
                <a:ext cx="139320" cy="227160"/>
              </p14:xfrm>
            </p:contentPart>
          </mc:Choice>
          <mc:Fallback xmlns="">
            <p:pic>
              <p:nvPicPr>
                <p:cNvPr id="67594" name="墨迹 67593">
                  <a:extLst>
                    <a:ext uri="{FF2B5EF4-FFF2-40B4-BE49-F238E27FC236}">
                      <a16:creationId xmlns:a16="http://schemas.microsoft.com/office/drawing/2014/main" id="{806BCC3D-904D-4CE0-AC36-D13E47D46028}"/>
                    </a:ext>
                  </a:extLst>
                </p:cNvPr>
                <p:cNvPicPr/>
                <p:nvPr/>
              </p:nvPicPr>
              <p:blipFill>
                <a:blip r:embed="rId142"/>
                <a:stretch>
                  <a:fillRect/>
                </a:stretch>
              </p:blipFill>
              <p:spPr>
                <a:xfrm>
                  <a:off x="6954030" y="1913730"/>
                  <a:ext cx="1749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67595" name="墨迹 67594">
                  <a:extLst>
                    <a:ext uri="{FF2B5EF4-FFF2-40B4-BE49-F238E27FC236}">
                      <a16:creationId xmlns:a16="http://schemas.microsoft.com/office/drawing/2014/main" id="{17FFCE8D-870A-4E01-881E-B9F8E318034F}"/>
                    </a:ext>
                  </a:extLst>
                </p14:cNvPr>
                <p14:cNvContentPartPr/>
                <p14:nvPr/>
              </p14:nvContentPartPr>
              <p14:xfrm>
                <a:off x="6951870" y="2009130"/>
                <a:ext cx="133920" cy="67680"/>
              </p14:xfrm>
            </p:contentPart>
          </mc:Choice>
          <mc:Fallback xmlns="">
            <p:pic>
              <p:nvPicPr>
                <p:cNvPr id="67595" name="墨迹 67594">
                  <a:extLst>
                    <a:ext uri="{FF2B5EF4-FFF2-40B4-BE49-F238E27FC236}">
                      <a16:creationId xmlns:a16="http://schemas.microsoft.com/office/drawing/2014/main" id="{17FFCE8D-870A-4E01-881E-B9F8E318034F}"/>
                    </a:ext>
                  </a:extLst>
                </p:cNvPr>
                <p:cNvPicPr/>
                <p:nvPr/>
              </p:nvPicPr>
              <p:blipFill>
                <a:blip r:embed="rId144"/>
                <a:stretch>
                  <a:fillRect/>
                </a:stretch>
              </p:blipFill>
              <p:spPr>
                <a:xfrm>
                  <a:off x="6934230" y="1991490"/>
                  <a:ext cx="1695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67596" name="墨迹 67595">
                  <a:extLst>
                    <a:ext uri="{FF2B5EF4-FFF2-40B4-BE49-F238E27FC236}">
                      <a16:creationId xmlns:a16="http://schemas.microsoft.com/office/drawing/2014/main" id="{D08FA38C-2F9F-4F44-AE45-406553A38AF5}"/>
                    </a:ext>
                  </a:extLst>
                </p14:cNvPr>
                <p14:cNvContentPartPr/>
                <p14:nvPr/>
              </p14:nvContentPartPr>
              <p14:xfrm>
                <a:off x="6989310" y="1995810"/>
                <a:ext cx="49320" cy="145440"/>
              </p14:xfrm>
            </p:contentPart>
          </mc:Choice>
          <mc:Fallback xmlns="">
            <p:pic>
              <p:nvPicPr>
                <p:cNvPr id="67596" name="墨迹 67595">
                  <a:extLst>
                    <a:ext uri="{FF2B5EF4-FFF2-40B4-BE49-F238E27FC236}">
                      <a16:creationId xmlns:a16="http://schemas.microsoft.com/office/drawing/2014/main" id="{D08FA38C-2F9F-4F44-AE45-406553A38AF5}"/>
                    </a:ext>
                  </a:extLst>
                </p:cNvPr>
                <p:cNvPicPr/>
                <p:nvPr/>
              </p:nvPicPr>
              <p:blipFill>
                <a:blip r:embed="rId146"/>
                <a:stretch>
                  <a:fillRect/>
                </a:stretch>
              </p:blipFill>
              <p:spPr>
                <a:xfrm>
                  <a:off x="6971310" y="1978170"/>
                  <a:ext cx="849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67597" name="墨迹 67596">
                  <a:extLst>
                    <a:ext uri="{FF2B5EF4-FFF2-40B4-BE49-F238E27FC236}">
                      <a16:creationId xmlns:a16="http://schemas.microsoft.com/office/drawing/2014/main" id="{78405258-CA2A-46FF-A9A6-63D32A3912A9}"/>
                    </a:ext>
                  </a:extLst>
                </p14:cNvPr>
                <p14:cNvContentPartPr/>
                <p14:nvPr/>
              </p14:nvContentPartPr>
              <p14:xfrm>
                <a:off x="7146270" y="1829130"/>
                <a:ext cx="80640" cy="145440"/>
              </p14:xfrm>
            </p:contentPart>
          </mc:Choice>
          <mc:Fallback xmlns="">
            <p:pic>
              <p:nvPicPr>
                <p:cNvPr id="67597" name="墨迹 67596">
                  <a:extLst>
                    <a:ext uri="{FF2B5EF4-FFF2-40B4-BE49-F238E27FC236}">
                      <a16:creationId xmlns:a16="http://schemas.microsoft.com/office/drawing/2014/main" id="{78405258-CA2A-46FF-A9A6-63D32A3912A9}"/>
                    </a:ext>
                  </a:extLst>
                </p:cNvPr>
                <p:cNvPicPr/>
                <p:nvPr/>
              </p:nvPicPr>
              <p:blipFill>
                <a:blip r:embed="rId148"/>
                <a:stretch>
                  <a:fillRect/>
                </a:stretch>
              </p:blipFill>
              <p:spPr>
                <a:xfrm>
                  <a:off x="7128630" y="1811490"/>
                  <a:ext cx="1162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67598" name="墨迹 67597">
                  <a:extLst>
                    <a:ext uri="{FF2B5EF4-FFF2-40B4-BE49-F238E27FC236}">
                      <a16:creationId xmlns:a16="http://schemas.microsoft.com/office/drawing/2014/main" id="{69BAA88B-31A5-433A-9222-967872467C7A}"/>
                    </a:ext>
                  </a:extLst>
                </p14:cNvPr>
                <p14:cNvContentPartPr/>
                <p14:nvPr/>
              </p14:nvContentPartPr>
              <p14:xfrm>
                <a:off x="7166430" y="1941090"/>
                <a:ext cx="73800" cy="86040"/>
              </p14:xfrm>
            </p:contentPart>
          </mc:Choice>
          <mc:Fallback xmlns="">
            <p:pic>
              <p:nvPicPr>
                <p:cNvPr id="67598" name="墨迹 67597">
                  <a:extLst>
                    <a:ext uri="{FF2B5EF4-FFF2-40B4-BE49-F238E27FC236}">
                      <a16:creationId xmlns:a16="http://schemas.microsoft.com/office/drawing/2014/main" id="{69BAA88B-31A5-433A-9222-967872467C7A}"/>
                    </a:ext>
                  </a:extLst>
                </p:cNvPr>
                <p:cNvPicPr/>
                <p:nvPr/>
              </p:nvPicPr>
              <p:blipFill>
                <a:blip r:embed="rId150"/>
                <a:stretch>
                  <a:fillRect/>
                </a:stretch>
              </p:blipFill>
              <p:spPr>
                <a:xfrm>
                  <a:off x="7148790" y="1923450"/>
                  <a:ext cx="1094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67599" name="墨迹 67598">
                  <a:extLst>
                    <a:ext uri="{FF2B5EF4-FFF2-40B4-BE49-F238E27FC236}">
                      <a16:creationId xmlns:a16="http://schemas.microsoft.com/office/drawing/2014/main" id="{442DAF1C-4156-4CEB-AFED-9202D742CA5A}"/>
                    </a:ext>
                  </a:extLst>
                </p14:cNvPr>
                <p14:cNvContentPartPr/>
                <p14:nvPr/>
              </p14:nvContentPartPr>
              <p14:xfrm>
                <a:off x="7152390" y="2055930"/>
                <a:ext cx="105120" cy="10440"/>
              </p14:xfrm>
            </p:contentPart>
          </mc:Choice>
          <mc:Fallback xmlns="">
            <p:pic>
              <p:nvPicPr>
                <p:cNvPr id="67599" name="墨迹 67598">
                  <a:extLst>
                    <a:ext uri="{FF2B5EF4-FFF2-40B4-BE49-F238E27FC236}">
                      <a16:creationId xmlns:a16="http://schemas.microsoft.com/office/drawing/2014/main" id="{442DAF1C-4156-4CEB-AFED-9202D742CA5A}"/>
                    </a:ext>
                  </a:extLst>
                </p:cNvPr>
                <p:cNvPicPr/>
                <p:nvPr/>
              </p:nvPicPr>
              <p:blipFill>
                <a:blip r:embed="rId152"/>
                <a:stretch>
                  <a:fillRect/>
                </a:stretch>
              </p:blipFill>
              <p:spPr>
                <a:xfrm>
                  <a:off x="7134390" y="2038290"/>
                  <a:ext cx="1407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67600" name="墨迹 67599">
                  <a:extLst>
                    <a:ext uri="{FF2B5EF4-FFF2-40B4-BE49-F238E27FC236}">
                      <a16:creationId xmlns:a16="http://schemas.microsoft.com/office/drawing/2014/main" id="{94F1A129-0B3E-4C02-AFCA-4652E4B0E72C}"/>
                    </a:ext>
                  </a:extLst>
                </p14:cNvPr>
                <p14:cNvContentPartPr/>
                <p14:nvPr/>
              </p14:nvContentPartPr>
              <p14:xfrm>
                <a:off x="7202070" y="1954770"/>
                <a:ext cx="23400" cy="206280"/>
              </p14:xfrm>
            </p:contentPart>
          </mc:Choice>
          <mc:Fallback xmlns="">
            <p:pic>
              <p:nvPicPr>
                <p:cNvPr id="67600" name="墨迹 67599">
                  <a:extLst>
                    <a:ext uri="{FF2B5EF4-FFF2-40B4-BE49-F238E27FC236}">
                      <a16:creationId xmlns:a16="http://schemas.microsoft.com/office/drawing/2014/main" id="{94F1A129-0B3E-4C02-AFCA-4652E4B0E72C}"/>
                    </a:ext>
                  </a:extLst>
                </p:cNvPr>
                <p:cNvPicPr/>
                <p:nvPr/>
              </p:nvPicPr>
              <p:blipFill>
                <a:blip r:embed="rId154"/>
                <a:stretch>
                  <a:fillRect/>
                </a:stretch>
              </p:blipFill>
              <p:spPr>
                <a:xfrm>
                  <a:off x="7184430" y="1937130"/>
                  <a:ext cx="590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67601" name="墨迹 67600">
                  <a:extLst>
                    <a:ext uri="{FF2B5EF4-FFF2-40B4-BE49-F238E27FC236}">
                      <a16:creationId xmlns:a16="http://schemas.microsoft.com/office/drawing/2014/main" id="{257F5756-399E-411D-B03B-0E46FBB4E242}"/>
                    </a:ext>
                  </a:extLst>
                </p14:cNvPr>
                <p14:cNvContentPartPr/>
                <p14:nvPr/>
              </p14:nvContentPartPr>
              <p14:xfrm>
                <a:off x="7303230" y="1908330"/>
                <a:ext cx="64080" cy="117000"/>
              </p14:xfrm>
            </p:contentPart>
          </mc:Choice>
          <mc:Fallback xmlns="">
            <p:pic>
              <p:nvPicPr>
                <p:cNvPr id="67601" name="墨迹 67600">
                  <a:extLst>
                    <a:ext uri="{FF2B5EF4-FFF2-40B4-BE49-F238E27FC236}">
                      <a16:creationId xmlns:a16="http://schemas.microsoft.com/office/drawing/2014/main" id="{257F5756-399E-411D-B03B-0E46FBB4E242}"/>
                    </a:ext>
                  </a:extLst>
                </p:cNvPr>
                <p:cNvPicPr/>
                <p:nvPr/>
              </p:nvPicPr>
              <p:blipFill>
                <a:blip r:embed="rId156"/>
                <a:stretch>
                  <a:fillRect/>
                </a:stretch>
              </p:blipFill>
              <p:spPr>
                <a:xfrm>
                  <a:off x="7285230" y="1890330"/>
                  <a:ext cx="99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67602" name="墨迹 67601">
                  <a:extLst>
                    <a:ext uri="{FF2B5EF4-FFF2-40B4-BE49-F238E27FC236}">
                      <a16:creationId xmlns:a16="http://schemas.microsoft.com/office/drawing/2014/main" id="{049E0819-F8F9-4A4B-AFE9-6971DCB8BC64}"/>
                    </a:ext>
                  </a:extLst>
                </p14:cNvPr>
                <p14:cNvContentPartPr/>
                <p14:nvPr/>
              </p14:nvContentPartPr>
              <p14:xfrm>
                <a:off x="7358670" y="1816530"/>
                <a:ext cx="77760" cy="364320"/>
              </p14:xfrm>
            </p:contentPart>
          </mc:Choice>
          <mc:Fallback xmlns="">
            <p:pic>
              <p:nvPicPr>
                <p:cNvPr id="67602" name="墨迹 67601">
                  <a:extLst>
                    <a:ext uri="{FF2B5EF4-FFF2-40B4-BE49-F238E27FC236}">
                      <a16:creationId xmlns:a16="http://schemas.microsoft.com/office/drawing/2014/main" id="{049E0819-F8F9-4A4B-AFE9-6971DCB8BC64}"/>
                    </a:ext>
                  </a:extLst>
                </p:cNvPr>
                <p:cNvPicPr/>
                <p:nvPr/>
              </p:nvPicPr>
              <p:blipFill>
                <a:blip r:embed="rId158"/>
                <a:stretch>
                  <a:fillRect/>
                </a:stretch>
              </p:blipFill>
              <p:spPr>
                <a:xfrm>
                  <a:off x="7340670" y="1798890"/>
                  <a:ext cx="11340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67603" name="墨迹 67602">
                  <a:extLst>
                    <a:ext uri="{FF2B5EF4-FFF2-40B4-BE49-F238E27FC236}">
                      <a16:creationId xmlns:a16="http://schemas.microsoft.com/office/drawing/2014/main" id="{85463A3B-B3C5-4D07-A741-6A8857C29BFB}"/>
                    </a:ext>
                  </a:extLst>
                </p14:cNvPr>
                <p14:cNvContentPartPr/>
                <p14:nvPr/>
              </p14:nvContentPartPr>
              <p14:xfrm>
                <a:off x="7436790" y="1799970"/>
                <a:ext cx="65520" cy="205560"/>
              </p14:xfrm>
            </p:contentPart>
          </mc:Choice>
          <mc:Fallback xmlns="">
            <p:pic>
              <p:nvPicPr>
                <p:cNvPr id="67603" name="墨迹 67602">
                  <a:extLst>
                    <a:ext uri="{FF2B5EF4-FFF2-40B4-BE49-F238E27FC236}">
                      <a16:creationId xmlns:a16="http://schemas.microsoft.com/office/drawing/2014/main" id="{85463A3B-B3C5-4D07-A741-6A8857C29BFB}"/>
                    </a:ext>
                  </a:extLst>
                </p:cNvPr>
                <p:cNvPicPr/>
                <p:nvPr/>
              </p:nvPicPr>
              <p:blipFill>
                <a:blip r:embed="rId160"/>
                <a:stretch>
                  <a:fillRect/>
                </a:stretch>
              </p:blipFill>
              <p:spPr>
                <a:xfrm>
                  <a:off x="7418790" y="1782330"/>
                  <a:ext cx="1011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67604" name="墨迹 67603">
                  <a:extLst>
                    <a:ext uri="{FF2B5EF4-FFF2-40B4-BE49-F238E27FC236}">
                      <a16:creationId xmlns:a16="http://schemas.microsoft.com/office/drawing/2014/main" id="{95062721-701A-4D36-9521-5E773A10549A}"/>
                    </a:ext>
                  </a:extLst>
                </p14:cNvPr>
                <p14:cNvContentPartPr/>
                <p14:nvPr/>
              </p14:nvContentPartPr>
              <p14:xfrm>
                <a:off x="7435710" y="1908690"/>
                <a:ext cx="164160" cy="113400"/>
              </p14:xfrm>
            </p:contentPart>
          </mc:Choice>
          <mc:Fallback xmlns="">
            <p:pic>
              <p:nvPicPr>
                <p:cNvPr id="67604" name="墨迹 67603">
                  <a:extLst>
                    <a:ext uri="{FF2B5EF4-FFF2-40B4-BE49-F238E27FC236}">
                      <a16:creationId xmlns:a16="http://schemas.microsoft.com/office/drawing/2014/main" id="{95062721-701A-4D36-9521-5E773A10549A}"/>
                    </a:ext>
                  </a:extLst>
                </p:cNvPr>
                <p:cNvPicPr/>
                <p:nvPr/>
              </p:nvPicPr>
              <p:blipFill>
                <a:blip r:embed="rId162"/>
                <a:stretch>
                  <a:fillRect/>
                </a:stretch>
              </p:blipFill>
              <p:spPr>
                <a:xfrm>
                  <a:off x="7417710" y="1891050"/>
                  <a:ext cx="1998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67605" name="墨迹 67604">
                  <a:extLst>
                    <a:ext uri="{FF2B5EF4-FFF2-40B4-BE49-F238E27FC236}">
                      <a16:creationId xmlns:a16="http://schemas.microsoft.com/office/drawing/2014/main" id="{795B3ED5-1F0A-4FA7-A54E-BF44A80189CC}"/>
                    </a:ext>
                  </a:extLst>
                </p14:cNvPr>
                <p14:cNvContentPartPr/>
                <p14:nvPr/>
              </p14:nvContentPartPr>
              <p14:xfrm>
                <a:off x="7505190" y="1862610"/>
                <a:ext cx="59040" cy="210600"/>
              </p14:xfrm>
            </p:contentPart>
          </mc:Choice>
          <mc:Fallback xmlns="">
            <p:pic>
              <p:nvPicPr>
                <p:cNvPr id="67605" name="墨迹 67604">
                  <a:extLst>
                    <a:ext uri="{FF2B5EF4-FFF2-40B4-BE49-F238E27FC236}">
                      <a16:creationId xmlns:a16="http://schemas.microsoft.com/office/drawing/2014/main" id="{795B3ED5-1F0A-4FA7-A54E-BF44A80189CC}"/>
                    </a:ext>
                  </a:extLst>
                </p:cNvPr>
                <p:cNvPicPr/>
                <p:nvPr/>
              </p:nvPicPr>
              <p:blipFill>
                <a:blip r:embed="rId164"/>
                <a:stretch>
                  <a:fillRect/>
                </a:stretch>
              </p:blipFill>
              <p:spPr>
                <a:xfrm>
                  <a:off x="7487190" y="1844610"/>
                  <a:ext cx="94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67606" name="墨迹 67605">
                  <a:extLst>
                    <a:ext uri="{FF2B5EF4-FFF2-40B4-BE49-F238E27FC236}">
                      <a16:creationId xmlns:a16="http://schemas.microsoft.com/office/drawing/2014/main" id="{A48BFA22-4732-487E-B7E3-639E6E023EF8}"/>
                    </a:ext>
                  </a:extLst>
                </p14:cNvPr>
                <p14:cNvContentPartPr/>
                <p14:nvPr/>
              </p14:nvContentPartPr>
              <p14:xfrm>
                <a:off x="7402950" y="2067090"/>
                <a:ext cx="327600" cy="20520"/>
              </p14:xfrm>
            </p:contentPart>
          </mc:Choice>
          <mc:Fallback xmlns="">
            <p:pic>
              <p:nvPicPr>
                <p:cNvPr id="67606" name="墨迹 67605">
                  <a:extLst>
                    <a:ext uri="{FF2B5EF4-FFF2-40B4-BE49-F238E27FC236}">
                      <a16:creationId xmlns:a16="http://schemas.microsoft.com/office/drawing/2014/main" id="{A48BFA22-4732-487E-B7E3-639E6E023EF8}"/>
                    </a:ext>
                  </a:extLst>
                </p:cNvPr>
                <p:cNvPicPr/>
                <p:nvPr/>
              </p:nvPicPr>
              <p:blipFill>
                <a:blip r:embed="rId166"/>
                <a:stretch>
                  <a:fillRect/>
                </a:stretch>
              </p:blipFill>
              <p:spPr>
                <a:xfrm>
                  <a:off x="7385310" y="2049450"/>
                  <a:ext cx="363240" cy="56160"/>
                </a:xfrm>
                <a:prstGeom prst="rect">
                  <a:avLst/>
                </a:prstGeom>
              </p:spPr>
            </p:pic>
          </mc:Fallback>
        </mc:AlternateContent>
      </p:grpSp>
      <p:grpSp>
        <p:nvGrpSpPr>
          <p:cNvPr id="67618" name="组合 67617">
            <a:extLst>
              <a:ext uri="{FF2B5EF4-FFF2-40B4-BE49-F238E27FC236}">
                <a16:creationId xmlns:a16="http://schemas.microsoft.com/office/drawing/2014/main" id="{C5D0E289-DB8D-4C15-9743-5FFFB1273D94}"/>
              </a:ext>
            </a:extLst>
          </p:cNvPr>
          <p:cNvGrpSpPr/>
          <p:nvPr/>
        </p:nvGrpSpPr>
        <p:grpSpPr>
          <a:xfrm>
            <a:off x="2258190" y="6144810"/>
            <a:ext cx="854640" cy="619200"/>
            <a:chOff x="2258190" y="6144810"/>
            <a:chExt cx="854640" cy="619200"/>
          </a:xfrm>
        </p:grpSpPr>
        <mc:AlternateContent xmlns:mc="http://schemas.openxmlformats.org/markup-compatibility/2006" xmlns:p14="http://schemas.microsoft.com/office/powerpoint/2010/main">
          <mc:Choice Requires="p14">
            <p:contentPart p14:bwMode="auto" r:id="rId167">
              <p14:nvContentPartPr>
                <p14:cNvPr id="67608" name="墨迹 67607">
                  <a:extLst>
                    <a:ext uri="{FF2B5EF4-FFF2-40B4-BE49-F238E27FC236}">
                      <a16:creationId xmlns:a16="http://schemas.microsoft.com/office/drawing/2014/main" id="{95DDAD20-C8D1-4BD0-BB56-CD994E2724D8}"/>
                    </a:ext>
                  </a:extLst>
                </p14:cNvPr>
                <p14:cNvContentPartPr/>
                <p14:nvPr/>
              </p14:nvContentPartPr>
              <p14:xfrm>
                <a:off x="2279430" y="6287730"/>
                <a:ext cx="192960" cy="44640"/>
              </p14:xfrm>
            </p:contentPart>
          </mc:Choice>
          <mc:Fallback xmlns="">
            <p:pic>
              <p:nvPicPr>
                <p:cNvPr id="67608" name="墨迹 67607">
                  <a:extLst>
                    <a:ext uri="{FF2B5EF4-FFF2-40B4-BE49-F238E27FC236}">
                      <a16:creationId xmlns:a16="http://schemas.microsoft.com/office/drawing/2014/main" id="{95DDAD20-C8D1-4BD0-BB56-CD994E2724D8}"/>
                    </a:ext>
                  </a:extLst>
                </p:cNvPr>
                <p:cNvPicPr/>
                <p:nvPr/>
              </p:nvPicPr>
              <p:blipFill>
                <a:blip r:embed="rId168"/>
                <a:stretch>
                  <a:fillRect/>
                </a:stretch>
              </p:blipFill>
              <p:spPr>
                <a:xfrm>
                  <a:off x="2261430" y="6270090"/>
                  <a:ext cx="2286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67609" name="墨迹 67608">
                  <a:extLst>
                    <a:ext uri="{FF2B5EF4-FFF2-40B4-BE49-F238E27FC236}">
                      <a16:creationId xmlns:a16="http://schemas.microsoft.com/office/drawing/2014/main" id="{2D0B951F-04A3-4C02-9B3B-82D0C05D4670}"/>
                    </a:ext>
                  </a:extLst>
                </p14:cNvPr>
                <p14:cNvContentPartPr/>
                <p14:nvPr/>
              </p14:nvContentPartPr>
              <p14:xfrm>
                <a:off x="2307870" y="6341730"/>
                <a:ext cx="140040" cy="44640"/>
              </p14:xfrm>
            </p:contentPart>
          </mc:Choice>
          <mc:Fallback xmlns="">
            <p:pic>
              <p:nvPicPr>
                <p:cNvPr id="67609" name="墨迹 67608">
                  <a:extLst>
                    <a:ext uri="{FF2B5EF4-FFF2-40B4-BE49-F238E27FC236}">
                      <a16:creationId xmlns:a16="http://schemas.microsoft.com/office/drawing/2014/main" id="{2D0B951F-04A3-4C02-9B3B-82D0C05D4670}"/>
                    </a:ext>
                  </a:extLst>
                </p:cNvPr>
                <p:cNvPicPr/>
                <p:nvPr/>
              </p:nvPicPr>
              <p:blipFill>
                <a:blip r:embed="rId170"/>
                <a:stretch>
                  <a:fillRect/>
                </a:stretch>
              </p:blipFill>
              <p:spPr>
                <a:xfrm>
                  <a:off x="2289870" y="6323730"/>
                  <a:ext cx="1756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67610" name="墨迹 67609">
                  <a:extLst>
                    <a:ext uri="{FF2B5EF4-FFF2-40B4-BE49-F238E27FC236}">
                      <a16:creationId xmlns:a16="http://schemas.microsoft.com/office/drawing/2014/main" id="{47574AAF-3674-4254-A61A-39728E20633E}"/>
                    </a:ext>
                  </a:extLst>
                </p14:cNvPr>
                <p14:cNvContentPartPr/>
                <p14:nvPr/>
              </p14:nvContentPartPr>
              <p14:xfrm>
                <a:off x="2258190" y="6398250"/>
                <a:ext cx="319680" cy="135720"/>
              </p14:xfrm>
            </p:contentPart>
          </mc:Choice>
          <mc:Fallback xmlns="">
            <p:pic>
              <p:nvPicPr>
                <p:cNvPr id="67610" name="墨迹 67609">
                  <a:extLst>
                    <a:ext uri="{FF2B5EF4-FFF2-40B4-BE49-F238E27FC236}">
                      <a16:creationId xmlns:a16="http://schemas.microsoft.com/office/drawing/2014/main" id="{47574AAF-3674-4254-A61A-39728E20633E}"/>
                    </a:ext>
                  </a:extLst>
                </p:cNvPr>
                <p:cNvPicPr/>
                <p:nvPr/>
              </p:nvPicPr>
              <p:blipFill>
                <a:blip r:embed="rId172"/>
                <a:stretch>
                  <a:fillRect/>
                </a:stretch>
              </p:blipFill>
              <p:spPr>
                <a:xfrm>
                  <a:off x="2240190" y="6380610"/>
                  <a:ext cx="3553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67611" name="墨迹 67610">
                  <a:extLst>
                    <a:ext uri="{FF2B5EF4-FFF2-40B4-BE49-F238E27FC236}">
                      <a16:creationId xmlns:a16="http://schemas.microsoft.com/office/drawing/2014/main" id="{3BF6BBCB-7831-4073-9026-C06BEB82C81B}"/>
                    </a:ext>
                  </a:extLst>
                </p14:cNvPr>
                <p14:cNvContentPartPr/>
                <p14:nvPr/>
              </p14:nvContentPartPr>
              <p14:xfrm>
                <a:off x="2470590" y="6154170"/>
                <a:ext cx="19080" cy="577080"/>
              </p14:xfrm>
            </p:contentPart>
          </mc:Choice>
          <mc:Fallback xmlns="">
            <p:pic>
              <p:nvPicPr>
                <p:cNvPr id="67611" name="墨迹 67610">
                  <a:extLst>
                    <a:ext uri="{FF2B5EF4-FFF2-40B4-BE49-F238E27FC236}">
                      <a16:creationId xmlns:a16="http://schemas.microsoft.com/office/drawing/2014/main" id="{3BF6BBCB-7831-4073-9026-C06BEB82C81B}"/>
                    </a:ext>
                  </a:extLst>
                </p:cNvPr>
                <p:cNvPicPr/>
                <p:nvPr/>
              </p:nvPicPr>
              <p:blipFill>
                <a:blip r:embed="rId174"/>
                <a:stretch>
                  <a:fillRect/>
                </a:stretch>
              </p:blipFill>
              <p:spPr>
                <a:xfrm>
                  <a:off x="2452950" y="6136530"/>
                  <a:ext cx="547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612" name="墨迹 67611">
                  <a:extLst>
                    <a:ext uri="{FF2B5EF4-FFF2-40B4-BE49-F238E27FC236}">
                      <a16:creationId xmlns:a16="http://schemas.microsoft.com/office/drawing/2014/main" id="{994A3EAB-5F5E-4E2D-ACBD-DE22BC8E0FA5}"/>
                    </a:ext>
                  </a:extLst>
                </p14:cNvPr>
                <p14:cNvContentPartPr/>
                <p14:nvPr/>
              </p14:nvContentPartPr>
              <p14:xfrm>
                <a:off x="2589390" y="6144810"/>
                <a:ext cx="232560" cy="182880"/>
              </p14:xfrm>
            </p:contentPart>
          </mc:Choice>
          <mc:Fallback xmlns="">
            <p:pic>
              <p:nvPicPr>
                <p:cNvPr id="67612" name="墨迹 67611">
                  <a:extLst>
                    <a:ext uri="{FF2B5EF4-FFF2-40B4-BE49-F238E27FC236}">
                      <a16:creationId xmlns:a16="http://schemas.microsoft.com/office/drawing/2014/main" id="{994A3EAB-5F5E-4E2D-ACBD-DE22BC8E0FA5}"/>
                    </a:ext>
                  </a:extLst>
                </p:cNvPr>
                <p:cNvPicPr/>
                <p:nvPr/>
              </p:nvPicPr>
              <p:blipFill>
                <a:blip r:embed="rId176"/>
                <a:stretch>
                  <a:fillRect/>
                </a:stretch>
              </p:blipFill>
              <p:spPr>
                <a:xfrm>
                  <a:off x="2571390" y="6126810"/>
                  <a:ext cx="268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67613" name="墨迹 67612">
                  <a:extLst>
                    <a:ext uri="{FF2B5EF4-FFF2-40B4-BE49-F238E27FC236}">
                      <a16:creationId xmlns:a16="http://schemas.microsoft.com/office/drawing/2014/main" id="{80D486F3-D369-43D7-B628-503FEBAEBCEC}"/>
                    </a:ext>
                  </a:extLst>
                </p14:cNvPr>
                <p14:cNvContentPartPr/>
                <p14:nvPr/>
              </p14:nvContentPartPr>
              <p14:xfrm>
                <a:off x="2594430" y="6296730"/>
                <a:ext cx="124920" cy="458640"/>
              </p14:xfrm>
            </p:contentPart>
          </mc:Choice>
          <mc:Fallback xmlns="">
            <p:pic>
              <p:nvPicPr>
                <p:cNvPr id="67613" name="墨迹 67612">
                  <a:extLst>
                    <a:ext uri="{FF2B5EF4-FFF2-40B4-BE49-F238E27FC236}">
                      <a16:creationId xmlns:a16="http://schemas.microsoft.com/office/drawing/2014/main" id="{80D486F3-D369-43D7-B628-503FEBAEBCEC}"/>
                    </a:ext>
                  </a:extLst>
                </p:cNvPr>
                <p:cNvPicPr/>
                <p:nvPr/>
              </p:nvPicPr>
              <p:blipFill>
                <a:blip r:embed="rId178"/>
                <a:stretch>
                  <a:fillRect/>
                </a:stretch>
              </p:blipFill>
              <p:spPr>
                <a:xfrm>
                  <a:off x="2576790" y="6278730"/>
                  <a:ext cx="16056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67614" name="墨迹 67613">
                  <a:extLst>
                    <a:ext uri="{FF2B5EF4-FFF2-40B4-BE49-F238E27FC236}">
                      <a16:creationId xmlns:a16="http://schemas.microsoft.com/office/drawing/2014/main" id="{1266901A-39E0-45BD-B7D4-F8BD01860E8C}"/>
                    </a:ext>
                  </a:extLst>
                </p14:cNvPr>
                <p14:cNvContentPartPr/>
                <p14:nvPr/>
              </p14:nvContentPartPr>
              <p14:xfrm>
                <a:off x="2703150" y="6324450"/>
                <a:ext cx="207360" cy="117360"/>
              </p14:xfrm>
            </p:contentPart>
          </mc:Choice>
          <mc:Fallback xmlns="">
            <p:pic>
              <p:nvPicPr>
                <p:cNvPr id="67614" name="墨迹 67613">
                  <a:extLst>
                    <a:ext uri="{FF2B5EF4-FFF2-40B4-BE49-F238E27FC236}">
                      <a16:creationId xmlns:a16="http://schemas.microsoft.com/office/drawing/2014/main" id="{1266901A-39E0-45BD-B7D4-F8BD01860E8C}"/>
                    </a:ext>
                  </a:extLst>
                </p:cNvPr>
                <p:cNvPicPr/>
                <p:nvPr/>
              </p:nvPicPr>
              <p:blipFill>
                <a:blip r:embed="rId180"/>
                <a:stretch>
                  <a:fillRect/>
                </a:stretch>
              </p:blipFill>
              <p:spPr>
                <a:xfrm>
                  <a:off x="2685510" y="6306810"/>
                  <a:ext cx="2430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67615" name="墨迹 67614">
                  <a:extLst>
                    <a:ext uri="{FF2B5EF4-FFF2-40B4-BE49-F238E27FC236}">
                      <a16:creationId xmlns:a16="http://schemas.microsoft.com/office/drawing/2014/main" id="{4FC7AFEA-1F07-4DB5-9401-F2B94E573206}"/>
                    </a:ext>
                  </a:extLst>
                </p14:cNvPr>
                <p14:cNvContentPartPr/>
                <p14:nvPr/>
              </p14:nvContentPartPr>
              <p14:xfrm>
                <a:off x="2789190" y="6294210"/>
                <a:ext cx="47880" cy="149760"/>
              </p14:xfrm>
            </p:contentPart>
          </mc:Choice>
          <mc:Fallback xmlns="">
            <p:pic>
              <p:nvPicPr>
                <p:cNvPr id="67615" name="墨迹 67614">
                  <a:extLst>
                    <a:ext uri="{FF2B5EF4-FFF2-40B4-BE49-F238E27FC236}">
                      <a16:creationId xmlns:a16="http://schemas.microsoft.com/office/drawing/2014/main" id="{4FC7AFEA-1F07-4DB5-9401-F2B94E573206}"/>
                    </a:ext>
                  </a:extLst>
                </p:cNvPr>
                <p:cNvPicPr/>
                <p:nvPr/>
              </p:nvPicPr>
              <p:blipFill>
                <a:blip r:embed="rId182"/>
                <a:stretch>
                  <a:fillRect/>
                </a:stretch>
              </p:blipFill>
              <p:spPr>
                <a:xfrm>
                  <a:off x="2771550" y="6276570"/>
                  <a:ext cx="83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67616" name="墨迹 67615">
                  <a:extLst>
                    <a:ext uri="{FF2B5EF4-FFF2-40B4-BE49-F238E27FC236}">
                      <a16:creationId xmlns:a16="http://schemas.microsoft.com/office/drawing/2014/main" id="{E14991E4-5474-44CF-A59C-AFEB469AA3AD}"/>
                    </a:ext>
                  </a:extLst>
                </p14:cNvPr>
                <p14:cNvContentPartPr/>
                <p14:nvPr/>
              </p14:nvContentPartPr>
              <p14:xfrm>
                <a:off x="2739510" y="6517050"/>
                <a:ext cx="136800" cy="140040"/>
              </p14:xfrm>
            </p:contentPart>
          </mc:Choice>
          <mc:Fallback xmlns="">
            <p:pic>
              <p:nvPicPr>
                <p:cNvPr id="67616" name="墨迹 67615">
                  <a:extLst>
                    <a:ext uri="{FF2B5EF4-FFF2-40B4-BE49-F238E27FC236}">
                      <a16:creationId xmlns:a16="http://schemas.microsoft.com/office/drawing/2014/main" id="{E14991E4-5474-44CF-A59C-AFEB469AA3AD}"/>
                    </a:ext>
                  </a:extLst>
                </p:cNvPr>
                <p:cNvPicPr/>
                <p:nvPr/>
              </p:nvPicPr>
              <p:blipFill>
                <a:blip r:embed="rId184"/>
                <a:stretch>
                  <a:fillRect/>
                </a:stretch>
              </p:blipFill>
              <p:spPr>
                <a:xfrm>
                  <a:off x="2721510" y="6499050"/>
                  <a:ext cx="1724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67617" name="墨迹 67616">
                  <a:extLst>
                    <a:ext uri="{FF2B5EF4-FFF2-40B4-BE49-F238E27FC236}">
                      <a16:creationId xmlns:a16="http://schemas.microsoft.com/office/drawing/2014/main" id="{4A7CFA0F-4D9A-4713-A914-B0C590D570A1}"/>
                    </a:ext>
                  </a:extLst>
                </p14:cNvPr>
                <p14:cNvContentPartPr/>
                <p14:nvPr/>
              </p14:nvContentPartPr>
              <p14:xfrm>
                <a:off x="2748870" y="6582570"/>
                <a:ext cx="363960" cy="181440"/>
              </p14:xfrm>
            </p:contentPart>
          </mc:Choice>
          <mc:Fallback xmlns="">
            <p:pic>
              <p:nvPicPr>
                <p:cNvPr id="67617" name="墨迹 67616">
                  <a:extLst>
                    <a:ext uri="{FF2B5EF4-FFF2-40B4-BE49-F238E27FC236}">
                      <a16:creationId xmlns:a16="http://schemas.microsoft.com/office/drawing/2014/main" id="{4A7CFA0F-4D9A-4713-A914-B0C590D570A1}"/>
                    </a:ext>
                  </a:extLst>
                </p:cNvPr>
                <p:cNvPicPr/>
                <p:nvPr/>
              </p:nvPicPr>
              <p:blipFill>
                <a:blip r:embed="rId186"/>
                <a:stretch>
                  <a:fillRect/>
                </a:stretch>
              </p:blipFill>
              <p:spPr>
                <a:xfrm>
                  <a:off x="2730870" y="6564570"/>
                  <a:ext cx="399600" cy="217080"/>
                </a:xfrm>
                <a:prstGeom prst="rect">
                  <a:avLst/>
                </a:prstGeom>
              </p:spPr>
            </p:pic>
          </mc:Fallback>
        </mc:AlternateContent>
      </p:grpSp>
      <p:grpSp>
        <p:nvGrpSpPr>
          <p:cNvPr id="67673" name="组合 67672">
            <a:extLst>
              <a:ext uri="{FF2B5EF4-FFF2-40B4-BE49-F238E27FC236}">
                <a16:creationId xmlns:a16="http://schemas.microsoft.com/office/drawing/2014/main" id="{3948BEDA-74F2-42ED-B8CC-AC0C00F0236E}"/>
              </a:ext>
            </a:extLst>
          </p:cNvPr>
          <p:cNvGrpSpPr/>
          <p:nvPr/>
        </p:nvGrpSpPr>
        <p:grpSpPr>
          <a:xfrm>
            <a:off x="3227670" y="3866730"/>
            <a:ext cx="4200840" cy="496080"/>
            <a:chOff x="3227670" y="3866730"/>
            <a:chExt cx="4200840" cy="496080"/>
          </a:xfrm>
        </p:grpSpPr>
        <mc:AlternateContent xmlns:mc="http://schemas.openxmlformats.org/markup-compatibility/2006" xmlns:p14="http://schemas.microsoft.com/office/powerpoint/2010/main">
          <mc:Choice Requires="p14">
            <p:contentPart p14:bwMode="auto" r:id="rId187">
              <p14:nvContentPartPr>
                <p14:cNvPr id="67619" name="墨迹 67618">
                  <a:extLst>
                    <a:ext uri="{FF2B5EF4-FFF2-40B4-BE49-F238E27FC236}">
                      <a16:creationId xmlns:a16="http://schemas.microsoft.com/office/drawing/2014/main" id="{AA411742-9C6D-4583-B57F-F12ABBF14B0C}"/>
                    </a:ext>
                  </a:extLst>
                </p14:cNvPr>
                <p14:cNvContentPartPr/>
                <p14:nvPr/>
              </p14:nvContentPartPr>
              <p14:xfrm>
                <a:off x="3259710" y="4041330"/>
                <a:ext cx="111600" cy="30960"/>
              </p14:xfrm>
            </p:contentPart>
          </mc:Choice>
          <mc:Fallback xmlns="">
            <p:pic>
              <p:nvPicPr>
                <p:cNvPr id="67619" name="墨迹 67618">
                  <a:extLst>
                    <a:ext uri="{FF2B5EF4-FFF2-40B4-BE49-F238E27FC236}">
                      <a16:creationId xmlns:a16="http://schemas.microsoft.com/office/drawing/2014/main" id="{AA411742-9C6D-4583-B57F-F12ABBF14B0C}"/>
                    </a:ext>
                  </a:extLst>
                </p:cNvPr>
                <p:cNvPicPr/>
                <p:nvPr/>
              </p:nvPicPr>
              <p:blipFill>
                <a:blip r:embed="rId188"/>
                <a:stretch>
                  <a:fillRect/>
                </a:stretch>
              </p:blipFill>
              <p:spPr>
                <a:xfrm>
                  <a:off x="3241710" y="4023330"/>
                  <a:ext cx="1472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67620" name="墨迹 67619">
                  <a:extLst>
                    <a:ext uri="{FF2B5EF4-FFF2-40B4-BE49-F238E27FC236}">
                      <a16:creationId xmlns:a16="http://schemas.microsoft.com/office/drawing/2014/main" id="{D3A8FC55-1C07-45B7-BB61-F15DE598B228}"/>
                    </a:ext>
                  </a:extLst>
                </p14:cNvPr>
                <p14:cNvContentPartPr/>
                <p14:nvPr/>
              </p14:nvContentPartPr>
              <p14:xfrm>
                <a:off x="3227670" y="3968970"/>
                <a:ext cx="118800" cy="339120"/>
              </p14:xfrm>
            </p:contentPart>
          </mc:Choice>
          <mc:Fallback xmlns="">
            <p:pic>
              <p:nvPicPr>
                <p:cNvPr id="67620" name="墨迹 67619">
                  <a:extLst>
                    <a:ext uri="{FF2B5EF4-FFF2-40B4-BE49-F238E27FC236}">
                      <a16:creationId xmlns:a16="http://schemas.microsoft.com/office/drawing/2014/main" id="{D3A8FC55-1C07-45B7-BB61-F15DE598B228}"/>
                    </a:ext>
                  </a:extLst>
                </p:cNvPr>
                <p:cNvPicPr/>
                <p:nvPr/>
              </p:nvPicPr>
              <p:blipFill>
                <a:blip r:embed="rId190"/>
                <a:stretch>
                  <a:fillRect/>
                </a:stretch>
              </p:blipFill>
              <p:spPr>
                <a:xfrm>
                  <a:off x="3209670" y="3950970"/>
                  <a:ext cx="15444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7621" name="墨迹 67620">
                  <a:extLst>
                    <a:ext uri="{FF2B5EF4-FFF2-40B4-BE49-F238E27FC236}">
                      <a16:creationId xmlns:a16="http://schemas.microsoft.com/office/drawing/2014/main" id="{04C6A43E-C89C-444E-A65A-A63D40EDB7AA}"/>
                    </a:ext>
                  </a:extLst>
                </p14:cNvPr>
                <p14:cNvContentPartPr/>
                <p14:nvPr/>
              </p14:nvContentPartPr>
              <p14:xfrm>
                <a:off x="3448350" y="3918930"/>
                <a:ext cx="15120" cy="125640"/>
              </p14:xfrm>
            </p:contentPart>
          </mc:Choice>
          <mc:Fallback xmlns="">
            <p:pic>
              <p:nvPicPr>
                <p:cNvPr id="67621" name="墨迹 67620">
                  <a:extLst>
                    <a:ext uri="{FF2B5EF4-FFF2-40B4-BE49-F238E27FC236}">
                      <a16:creationId xmlns:a16="http://schemas.microsoft.com/office/drawing/2014/main" id="{04C6A43E-C89C-444E-A65A-A63D40EDB7AA}"/>
                    </a:ext>
                  </a:extLst>
                </p:cNvPr>
                <p:cNvPicPr/>
                <p:nvPr/>
              </p:nvPicPr>
              <p:blipFill>
                <a:blip r:embed="rId192"/>
                <a:stretch>
                  <a:fillRect/>
                </a:stretch>
              </p:blipFill>
              <p:spPr>
                <a:xfrm>
                  <a:off x="3430350" y="3900930"/>
                  <a:ext cx="507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7622" name="墨迹 67621">
                  <a:extLst>
                    <a:ext uri="{FF2B5EF4-FFF2-40B4-BE49-F238E27FC236}">
                      <a16:creationId xmlns:a16="http://schemas.microsoft.com/office/drawing/2014/main" id="{92BAD523-AD81-44CF-BDEC-762BC612F649}"/>
                    </a:ext>
                  </a:extLst>
                </p14:cNvPr>
                <p14:cNvContentPartPr/>
                <p14:nvPr/>
              </p14:nvContentPartPr>
              <p14:xfrm>
                <a:off x="3441150" y="3905970"/>
                <a:ext cx="103320" cy="199800"/>
              </p14:xfrm>
            </p:contentPart>
          </mc:Choice>
          <mc:Fallback xmlns="">
            <p:pic>
              <p:nvPicPr>
                <p:cNvPr id="67622" name="墨迹 67621">
                  <a:extLst>
                    <a:ext uri="{FF2B5EF4-FFF2-40B4-BE49-F238E27FC236}">
                      <a16:creationId xmlns:a16="http://schemas.microsoft.com/office/drawing/2014/main" id="{92BAD523-AD81-44CF-BDEC-762BC612F649}"/>
                    </a:ext>
                  </a:extLst>
                </p:cNvPr>
                <p:cNvPicPr/>
                <p:nvPr/>
              </p:nvPicPr>
              <p:blipFill>
                <a:blip r:embed="rId194"/>
                <a:stretch>
                  <a:fillRect/>
                </a:stretch>
              </p:blipFill>
              <p:spPr>
                <a:xfrm>
                  <a:off x="3423510" y="3887970"/>
                  <a:ext cx="138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67623" name="墨迹 67622">
                  <a:extLst>
                    <a:ext uri="{FF2B5EF4-FFF2-40B4-BE49-F238E27FC236}">
                      <a16:creationId xmlns:a16="http://schemas.microsoft.com/office/drawing/2014/main" id="{E68666DC-726D-42F6-A349-A1D18183A22E}"/>
                    </a:ext>
                  </a:extLst>
                </p14:cNvPr>
                <p14:cNvContentPartPr/>
                <p14:nvPr/>
              </p14:nvContentPartPr>
              <p14:xfrm>
                <a:off x="3412710" y="4110090"/>
                <a:ext cx="146520" cy="141120"/>
              </p14:xfrm>
            </p:contentPart>
          </mc:Choice>
          <mc:Fallback xmlns="">
            <p:pic>
              <p:nvPicPr>
                <p:cNvPr id="67623" name="墨迹 67622">
                  <a:extLst>
                    <a:ext uri="{FF2B5EF4-FFF2-40B4-BE49-F238E27FC236}">
                      <a16:creationId xmlns:a16="http://schemas.microsoft.com/office/drawing/2014/main" id="{E68666DC-726D-42F6-A349-A1D18183A22E}"/>
                    </a:ext>
                  </a:extLst>
                </p:cNvPr>
                <p:cNvPicPr/>
                <p:nvPr/>
              </p:nvPicPr>
              <p:blipFill>
                <a:blip r:embed="rId196"/>
                <a:stretch>
                  <a:fillRect/>
                </a:stretch>
              </p:blipFill>
              <p:spPr>
                <a:xfrm>
                  <a:off x="3395070" y="4092090"/>
                  <a:ext cx="1821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67624" name="墨迹 67623">
                  <a:extLst>
                    <a:ext uri="{FF2B5EF4-FFF2-40B4-BE49-F238E27FC236}">
                      <a16:creationId xmlns:a16="http://schemas.microsoft.com/office/drawing/2014/main" id="{31E3F01D-27BD-4302-9E49-7A5A2BA5623C}"/>
                    </a:ext>
                  </a:extLst>
                </p14:cNvPr>
                <p14:cNvContentPartPr/>
                <p14:nvPr/>
              </p14:nvContentPartPr>
              <p14:xfrm>
                <a:off x="3422790" y="4177770"/>
                <a:ext cx="96480" cy="166320"/>
              </p14:xfrm>
            </p:contentPart>
          </mc:Choice>
          <mc:Fallback xmlns="">
            <p:pic>
              <p:nvPicPr>
                <p:cNvPr id="67624" name="墨迹 67623">
                  <a:extLst>
                    <a:ext uri="{FF2B5EF4-FFF2-40B4-BE49-F238E27FC236}">
                      <a16:creationId xmlns:a16="http://schemas.microsoft.com/office/drawing/2014/main" id="{31E3F01D-27BD-4302-9E49-7A5A2BA5623C}"/>
                    </a:ext>
                  </a:extLst>
                </p:cNvPr>
                <p:cNvPicPr/>
                <p:nvPr/>
              </p:nvPicPr>
              <p:blipFill>
                <a:blip r:embed="rId198"/>
                <a:stretch>
                  <a:fillRect/>
                </a:stretch>
              </p:blipFill>
              <p:spPr>
                <a:xfrm>
                  <a:off x="3405150" y="4160130"/>
                  <a:ext cx="1321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67625" name="墨迹 67624">
                  <a:extLst>
                    <a:ext uri="{FF2B5EF4-FFF2-40B4-BE49-F238E27FC236}">
                      <a16:creationId xmlns:a16="http://schemas.microsoft.com/office/drawing/2014/main" id="{E22BBD54-F710-4F42-8743-B73E0C6FE44A}"/>
                    </a:ext>
                  </a:extLst>
                </p14:cNvPr>
                <p14:cNvContentPartPr/>
                <p14:nvPr/>
              </p14:nvContentPartPr>
              <p14:xfrm>
                <a:off x="3508470" y="4253010"/>
                <a:ext cx="120960" cy="109800"/>
              </p14:xfrm>
            </p:contentPart>
          </mc:Choice>
          <mc:Fallback xmlns="">
            <p:pic>
              <p:nvPicPr>
                <p:cNvPr id="67625" name="墨迹 67624">
                  <a:extLst>
                    <a:ext uri="{FF2B5EF4-FFF2-40B4-BE49-F238E27FC236}">
                      <a16:creationId xmlns:a16="http://schemas.microsoft.com/office/drawing/2014/main" id="{E22BBD54-F710-4F42-8743-B73E0C6FE44A}"/>
                    </a:ext>
                  </a:extLst>
                </p:cNvPr>
                <p:cNvPicPr/>
                <p:nvPr/>
              </p:nvPicPr>
              <p:blipFill>
                <a:blip r:embed="rId200"/>
                <a:stretch>
                  <a:fillRect/>
                </a:stretch>
              </p:blipFill>
              <p:spPr>
                <a:xfrm>
                  <a:off x="3490830" y="4235010"/>
                  <a:ext cx="1566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67626" name="墨迹 67625">
                  <a:extLst>
                    <a:ext uri="{FF2B5EF4-FFF2-40B4-BE49-F238E27FC236}">
                      <a16:creationId xmlns:a16="http://schemas.microsoft.com/office/drawing/2014/main" id="{F04E6E4F-FA3E-473F-AA2C-B47FD643D326}"/>
                    </a:ext>
                  </a:extLst>
                </p14:cNvPr>
                <p14:cNvContentPartPr/>
                <p14:nvPr/>
              </p14:nvContentPartPr>
              <p14:xfrm>
                <a:off x="3663630" y="3979770"/>
                <a:ext cx="202680" cy="165240"/>
              </p14:xfrm>
            </p:contentPart>
          </mc:Choice>
          <mc:Fallback xmlns="">
            <p:pic>
              <p:nvPicPr>
                <p:cNvPr id="67626" name="墨迹 67625">
                  <a:extLst>
                    <a:ext uri="{FF2B5EF4-FFF2-40B4-BE49-F238E27FC236}">
                      <a16:creationId xmlns:a16="http://schemas.microsoft.com/office/drawing/2014/main" id="{F04E6E4F-FA3E-473F-AA2C-B47FD643D326}"/>
                    </a:ext>
                  </a:extLst>
                </p:cNvPr>
                <p:cNvPicPr/>
                <p:nvPr/>
              </p:nvPicPr>
              <p:blipFill>
                <a:blip r:embed="rId202"/>
                <a:stretch>
                  <a:fillRect/>
                </a:stretch>
              </p:blipFill>
              <p:spPr>
                <a:xfrm>
                  <a:off x="3645630" y="3961770"/>
                  <a:ext cx="2383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67627" name="墨迹 67626">
                  <a:extLst>
                    <a:ext uri="{FF2B5EF4-FFF2-40B4-BE49-F238E27FC236}">
                      <a16:creationId xmlns:a16="http://schemas.microsoft.com/office/drawing/2014/main" id="{BD919BC2-7060-4BDA-B6DA-B66B41ACC713}"/>
                    </a:ext>
                  </a:extLst>
                </p14:cNvPr>
                <p14:cNvContentPartPr/>
                <p14:nvPr/>
              </p14:nvContentPartPr>
              <p14:xfrm>
                <a:off x="3643830" y="4115130"/>
                <a:ext cx="235080" cy="70200"/>
              </p14:xfrm>
            </p:contentPart>
          </mc:Choice>
          <mc:Fallback xmlns="">
            <p:pic>
              <p:nvPicPr>
                <p:cNvPr id="67627" name="墨迹 67626">
                  <a:extLst>
                    <a:ext uri="{FF2B5EF4-FFF2-40B4-BE49-F238E27FC236}">
                      <a16:creationId xmlns:a16="http://schemas.microsoft.com/office/drawing/2014/main" id="{BD919BC2-7060-4BDA-B6DA-B66B41ACC713}"/>
                    </a:ext>
                  </a:extLst>
                </p:cNvPr>
                <p:cNvPicPr/>
                <p:nvPr/>
              </p:nvPicPr>
              <p:blipFill>
                <a:blip r:embed="rId204"/>
                <a:stretch>
                  <a:fillRect/>
                </a:stretch>
              </p:blipFill>
              <p:spPr>
                <a:xfrm>
                  <a:off x="3626190" y="4097490"/>
                  <a:ext cx="2707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67628" name="墨迹 67627">
                  <a:extLst>
                    <a:ext uri="{FF2B5EF4-FFF2-40B4-BE49-F238E27FC236}">
                      <a16:creationId xmlns:a16="http://schemas.microsoft.com/office/drawing/2014/main" id="{AC347AE2-7294-447B-B4B4-3AA71F1D7A05}"/>
                    </a:ext>
                  </a:extLst>
                </p14:cNvPr>
                <p14:cNvContentPartPr/>
                <p14:nvPr/>
              </p14:nvContentPartPr>
              <p14:xfrm>
                <a:off x="3694950" y="3970050"/>
                <a:ext cx="131040" cy="355680"/>
              </p14:xfrm>
            </p:contentPart>
          </mc:Choice>
          <mc:Fallback xmlns="">
            <p:pic>
              <p:nvPicPr>
                <p:cNvPr id="67628" name="墨迹 67627">
                  <a:extLst>
                    <a:ext uri="{FF2B5EF4-FFF2-40B4-BE49-F238E27FC236}">
                      <a16:creationId xmlns:a16="http://schemas.microsoft.com/office/drawing/2014/main" id="{AC347AE2-7294-447B-B4B4-3AA71F1D7A05}"/>
                    </a:ext>
                  </a:extLst>
                </p:cNvPr>
                <p:cNvPicPr/>
                <p:nvPr/>
              </p:nvPicPr>
              <p:blipFill>
                <a:blip r:embed="rId206"/>
                <a:stretch>
                  <a:fillRect/>
                </a:stretch>
              </p:blipFill>
              <p:spPr>
                <a:xfrm>
                  <a:off x="3676950" y="3952410"/>
                  <a:ext cx="1666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7629" name="墨迹 67628">
                  <a:extLst>
                    <a:ext uri="{FF2B5EF4-FFF2-40B4-BE49-F238E27FC236}">
                      <a16:creationId xmlns:a16="http://schemas.microsoft.com/office/drawing/2014/main" id="{759F0933-1377-4399-B6DF-FB130EE66115}"/>
                    </a:ext>
                  </a:extLst>
                </p14:cNvPr>
                <p14:cNvContentPartPr/>
                <p14:nvPr/>
              </p14:nvContentPartPr>
              <p14:xfrm>
                <a:off x="3749670" y="4204050"/>
                <a:ext cx="261000" cy="134640"/>
              </p14:xfrm>
            </p:contentPart>
          </mc:Choice>
          <mc:Fallback xmlns="">
            <p:pic>
              <p:nvPicPr>
                <p:cNvPr id="67629" name="墨迹 67628">
                  <a:extLst>
                    <a:ext uri="{FF2B5EF4-FFF2-40B4-BE49-F238E27FC236}">
                      <a16:creationId xmlns:a16="http://schemas.microsoft.com/office/drawing/2014/main" id="{759F0933-1377-4399-B6DF-FB130EE66115}"/>
                    </a:ext>
                  </a:extLst>
                </p:cNvPr>
                <p:cNvPicPr/>
                <p:nvPr/>
              </p:nvPicPr>
              <p:blipFill>
                <a:blip r:embed="rId208"/>
                <a:stretch>
                  <a:fillRect/>
                </a:stretch>
              </p:blipFill>
              <p:spPr>
                <a:xfrm>
                  <a:off x="3732030" y="4186050"/>
                  <a:ext cx="2966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67630" name="墨迹 67629">
                  <a:extLst>
                    <a:ext uri="{FF2B5EF4-FFF2-40B4-BE49-F238E27FC236}">
                      <a16:creationId xmlns:a16="http://schemas.microsoft.com/office/drawing/2014/main" id="{1E51E165-1956-40C9-9AEF-E35BD51F91BE}"/>
                    </a:ext>
                  </a:extLst>
                </p14:cNvPr>
                <p14:cNvContentPartPr/>
                <p14:nvPr/>
              </p14:nvContentPartPr>
              <p14:xfrm>
                <a:off x="4103190" y="4013610"/>
                <a:ext cx="72720" cy="296640"/>
              </p14:xfrm>
            </p:contentPart>
          </mc:Choice>
          <mc:Fallback xmlns="">
            <p:pic>
              <p:nvPicPr>
                <p:cNvPr id="67630" name="墨迹 67629">
                  <a:extLst>
                    <a:ext uri="{FF2B5EF4-FFF2-40B4-BE49-F238E27FC236}">
                      <a16:creationId xmlns:a16="http://schemas.microsoft.com/office/drawing/2014/main" id="{1E51E165-1956-40C9-9AEF-E35BD51F91BE}"/>
                    </a:ext>
                  </a:extLst>
                </p:cNvPr>
                <p:cNvPicPr/>
                <p:nvPr/>
              </p:nvPicPr>
              <p:blipFill>
                <a:blip r:embed="rId210"/>
                <a:stretch>
                  <a:fillRect/>
                </a:stretch>
              </p:blipFill>
              <p:spPr>
                <a:xfrm>
                  <a:off x="4085550" y="3995610"/>
                  <a:ext cx="10836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7631" name="墨迹 67630">
                  <a:extLst>
                    <a:ext uri="{FF2B5EF4-FFF2-40B4-BE49-F238E27FC236}">
                      <a16:creationId xmlns:a16="http://schemas.microsoft.com/office/drawing/2014/main" id="{1F481B0F-DC42-49FF-9071-2D42BB868BFF}"/>
                    </a:ext>
                  </a:extLst>
                </p14:cNvPr>
                <p14:cNvContentPartPr/>
                <p14:nvPr/>
              </p14:nvContentPartPr>
              <p14:xfrm>
                <a:off x="4037310" y="4105050"/>
                <a:ext cx="243360" cy="140400"/>
              </p14:xfrm>
            </p:contentPart>
          </mc:Choice>
          <mc:Fallback xmlns="">
            <p:pic>
              <p:nvPicPr>
                <p:cNvPr id="67631" name="墨迹 67630">
                  <a:extLst>
                    <a:ext uri="{FF2B5EF4-FFF2-40B4-BE49-F238E27FC236}">
                      <a16:creationId xmlns:a16="http://schemas.microsoft.com/office/drawing/2014/main" id="{1F481B0F-DC42-49FF-9071-2D42BB868BFF}"/>
                    </a:ext>
                  </a:extLst>
                </p:cNvPr>
                <p:cNvPicPr/>
                <p:nvPr/>
              </p:nvPicPr>
              <p:blipFill>
                <a:blip r:embed="rId212"/>
                <a:stretch>
                  <a:fillRect/>
                </a:stretch>
              </p:blipFill>
              <p:spPr>
                <a:xfrm>
                  <a:off x="4019310" y="4087410"/>
                  <a:ext cx="2790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67632" name="墨迹 67631">
                  <a:extLst>
                    <a:ext uri="{FF2B5EF4-FFF2-40B4-BE49-F238E27FC236}">
                      <a16:creationId xmlns:a16="http://schemas.microsoft.com/office/drawing/2014/main" id="{A49BE12D-457E-4FCA-973B-5BE657F2EF31}"/>
                    </a:ext>
                  </a:extLst>
                </p14:cNvPr>
                <p14:cNvContentPartPr/>
                <p14:nvPr/>
              </p14:nvContentPartPr>
              <p14:xfrm>
                <a:off x="4318470" y="3943770"/>
                <a:ext cx="159480" cy="270720"/>
              </p14:xfrm>
            </p:contentPart>
          </mc:Choice>
          <mc:Fallback xmlns="">
            <p:pic>
              <p:nvPicPr>
                <p:cNvPr id="67632" name="墨迹 67631">
                  <a:extLst>
                    <a:ext uri="{FF2B5EF4-FFF2-40B4-BE49-F238E27FC236}">
                      <a16:creationId xmlns:a16="http://schemas.microsoft.com/office/drawing/2014/main" id="{A49BE12D-457E-4FCA-973B-5BE657F2EF31}"/>
                    </a:ext>
                  </a:extLst>
                </p:cNvPr>
                <p:cNvPicPr/>
                <p:nvPr/>
              </p:nvPicPr>
              <p:blipFill>
                <a:blip r:embed="rId214"/>
                <a:stretch>
                  <a:fillRect/>
                </a:stretch>
              </p:blipFill>
              <p:spPr>
                <a:xfrm>
                  <a:off x="4300830" y="3925770"/>
                  <a:ext cx="19512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67633" name="墨迹 67632">
                  <a:extLst>
                    <a:ext uri="{FF2B5EF4-FFF2-40B4-BE49-F238E27FC236}">
                      <a16:creationId xmlns:a16="http://schemas.microsoft.com/office/drawing/2014/main" id="{CD415080-4E56-4D3A-88FE-3897E9980616}"/>
                    </a:ext>
                  </a:extLst>
                </p14:cNvPr>
                <p14:cNvContentPartPr/>
                <p14:nvPr/>
              </p14:nvContentPartPr>
              <p14:xfrm>
                <a:off x="4452750" y="4018650"/>
                <a:ext cx="128160" cy="9720"/>
              </p14:xfrm>
            </p:contentPart>
          </mc:Choice>
          <mc:Fallback xmlns="">
            <p:pic>
              <p:nvPicPr>
                <p:cNvPr id="67633" name="墨迹 67632">
                  <a:extLst>
                    <a:ext uri="{FF2B5EF4-FFF2-40B4-BE49-F238E27FC236}">
                      <a16:creationId xmlns:a16="http://schemas.microsoft.com/office/drawing/2014/main" id="{CD415080-4E56-4D3A-88FE-3897E9980616}"/>
                    </a:ext>
                  </a:extLst>
                </p:cNvPr>
                <p:cNvPicPr/>
                <p:nvPr/>
              </p:nvPicPr>
              <p:blipFill>
                <a:blip r:embed="rId216"/>
                <a:stretch>
                  <a:fillRect/>
                </a:stretch>
              </p:blipFill>
              <p:spPr>
                <a:xfrm>
                  <a:off x="4435110" y="4001010"/>
                  <a:ext cx="1638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67634" name="墨迹 67633">
                  <a:extLst>
                    <a:ext uri="{FF2B5EF4-FFF2-40B4-BE49-F238E27FC236}">
                      <a16:creationId xmlns:a16="http://schemas.microsoft.com/office/drawing/2014/main" id="{EDE838C6-B011-4219-A6C5-8F7E1975CADF}"/>
                    </a:ext>
                  </a:extLst>
                </p14:cNvPr>
                <p14:cNvContentPartPr/>
                <p14:nvPr/>
              </p14:nvContentPartPr>
              <p14:xfrm>
                <a:off x="4425750" y="4127010"/>
                <a:ext cx="180360" cy="177120"/>
              </p14:xfrm>
            </p:contentPart>
          </mc:Choice>
          <mc:Fallback xmlns="">
            <p:pic>
              <p:nvPicPr>
                <p:cNvPr id="67634" name="墨迹 67633">
                  <a:extLst>
                    <a:ext uri="{FF2B5EF4-FFF2-40B4-BE49-F238E27FC236}">
                      <a16:creationId xmlns:a16="http://schemas.microsoft.com/office/drawing/2014/main" id="{EDE838C6-B011-4219-A6C5-8F7E1975CADF}"/>
                    </a:ext>
                  </a:extLst>
                </p:cNvPr>
                <p:cNvPicPr/>
                <p:nvPr/>
              </p:nvPicPr>
              <p:blipFill>
                <a:blip r:embed="rId218"/>
                <a:stretch>
                  <a:fillRect/>
                </a:stretch>
              </p:blipFill>
              <p:spPr>
                <a:xfrm>
                  <a:off x="4407750" y="4109370"/>
                  <a:ext cx="2160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7635" name="墨迹 67634">
                  <a:extLst>
                    <a:ext uri="{FF2B5EF4-FFF2-40B4-BE49-F238E27FC236}">
                      <a16:creationId xmlns:a16="http://schemas.microsoft.com/office/drawing/2014/main" id="{2F58E712-8EC1-4829-A911-3D9316B3D780}"/>
                    </a:ext>
                  </a:extLst>
                </p14:cNvPr>
                <p14:cNvContentPartPr/>
                <p14:nvPr/>
              </p14:nvContentPartPr>
              <p14:xfrm>
                <a:off x="4639950" y="3992010"/>
                <a:ext cx="215280" cy="289800"/>
              </p14:xfrm>
            </p:contentPart>
          </mc:Choice>
          <mc:Fallback xmlns="">
            <p:pic>
              <p:nvPicPr>
                <p:cNvPr id="67635" name="墨迹 67634">
                  <a:extLst>
                    <a:ext uri="{FF2B5EF4-FFF2-40B4-BE49-F238E27FC236}">
                      <a16:creationId xmlns:a16="http://schemas.microsoft.com/office/drawing/2014/main" id="{2F58E712-8EC1-4829-A911-3D9316B3D780}"/>
                    </a:ext>
                  </a:extLst>
                </p:cNvPr>
                <p:cNvPicPr/>
                <p:nvPr/>
              </p:nvPicPr>
              <p:blipFill>
                <a:blip r:embed="rId220"/>
                <a:stretch>
                  <a:fillRect/>
                </a:stretch>
              </p:blipFill>
              <p:spPr>
                <a:xfrm>
                  <a:off x="4622310" y="3974010"/>
                  <a:ext cx="25092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7636" name="墨迹 67635">
                  <a:extLst>
                    <a:ext uri="{FF2B5EF4-FFF2-40B4-BE49-F238E27FC236}">
                      <a16:creationId xmlns:a16="http://schemas.microsoft.com/office/drawing/2014/main" id="{96CBF36F-CB38-414C-A678-361833C248C6}"/>
                    </a:ext>
                  </a:extLst>
                </p14:cNvPr>
                <p14:cNvContentPartPr/>
                <p14:nvPr/>
              </p14:nvContentPartPr>
              <p14:xfrm>
                <a:off x="4962870" y="3899490"/>
                <a:ext cx="14400" cy="103680"/>
              </p14:xfrm>
            </p:contentPart>
          </mc:Choice>
          <mc:Fallback xmlns="">
            <p:pic>
              <p:nvPicPr>
                <p:cNvPr id="67636" name="墨迹 67635">
                  <a:extLst>
                    <a:ext uri="{FF2B5EF4-FFF2-40B4-BE49-F238E27FC236}">
                      <a16:creationId xmlns:a16="http://schemas.microsoft.com/office/drawing/2014/main" id="{96CBF36F-CB38-414C-A678-361833C248C6}"/>
                    </a:ext>
                  </a:extLst>
                </p:cNvPr>
                <p:cNvPicPr/>
                <p:nvPr/>
              </p:nvPicPr>
              <p:blipFill>
                <a:blip r:embed="rId222"/>
                <a:stretch>
                  <a:fillRect/>
                </a:stretch>
              </p:blipFill>
              <p:spPr>
                <a:xfrm>
                  <a:off x="4945230" y="3881490"/>
                  <a:ext cx="500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67637" name="墨迹 67636">
                  <a:extLst>
                    <a:ext uri="{FF2B5EF4-FFF2-40B4-BE49-F238E27FC236}">
                      <a16:creationId xmlns:a16="http://schemas.microsoft.com/office/drawing/2014/main" id="{232A6A48-D926-45CB-B67D-FEF7D6FD640F}"/>
                    </a:ext>
                  </a:extLst>
                </p14:cNvPr>
                <p14:cNvContentPartPr/>
                <p14:nvPr/>
              </p14:nvContentPartPr>
              <p14:xfrm>
                <a:off x="5016150" y="3880770"/>
                <a:ext cx="133920" cy="111600"/>
              </p14:xfrm>
            </p:contentPart>
          </mc:Choice>
          <mc:Fallback xmlns="">
            <p:pic>
              <p:nvPicPr>
                <p:cNvPr id="67637" name="墨迹 67636">
                  <a:extLst>
                    <a:ext uri="{FF2B5EF4-FFF2-40B4-BE49-F238E27FC236}">
                      <a16:creationId xmlns:a16="http://schemas.microsoft.com/office/drawing/2014/main" id="{232A6A48-D926-45CB-B67D-FEF7D6FD640F}"/>
                    </a:ext>
                  </a:extLst>
                </p:cNvPr>
                <p:cNvPicPr/>
                <p:nvPr/>
              </p:nvPicPr>
              <p:blipFill>
                <a:blip r:embed="rId224"/>
                <a:stretch>
                  <a:fillRect/>
                </a:stretch>
              </p:blipFill>
              <p:spPr>
                <a:xfrm>
                  <a:off x="4998510" y="3863130"/>
                  <a:ext cx="1695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67638" name="墨迹 67637">
                  <a:extLst>
                    <a:ext uri="{FF2B5EF4-FFF2-40B4-BE49-F238E27FC236}">
                      <a16:creationId xmlns:a16="http://schemas.microsoft.com/office/drawing/2014/main" id="{EF3DB488-402A-4AC1-B47E-0DEB96C86C67}"/>
                    </a:ext>
                  </a:extLst>
                </p14:cNvPr>
                <p14:cNvContentPartPr/>
                <p14:nvPr/>
              </p14:nvContentPartPr>
              <p14:xfrm>
                <a:off x="4989510" y="3930090"/>
                <a:ext cx="101880" cy="26280"/>
              </p14:xfrm>
            </p:contentPart>
          </mc:Choice>
          <mc:Fallback xmlns="">
            <p:pic>
              <p:nvPicPr>
                <p:cNvPr id="67638" name="墨迹 67637">
                  <a:extLst>
                    <a:ext uri="{FF2B5EF4-FFF2-40B4-BE49-F238E27FC236}">
                      <a16:creationId xmlns:a16="http://schemas.microsoft.com/office/drawing/2014/main" id="{EF3DB488-402A-4AC1-B47E-0DEB96C86C67}"/>
                    </a:ext>
                  </a:extLst>
                </p:cNvPr>
                <p:cNvPicPr/>
                <p:nvPr/>
              </p:nvPicPr>
              <p:blipFill>
                <a:blip r:embed="rId226"/>
                <a:stretch>
                  <a:fillRect/>
                </a:stretch>
              </p:blipFill>
              <p:spPr>
                <a:xfrm>
                  <a:off x="4971870" y="3912450"/>
                  <a:ext cx="1375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67639" name="墨迹 67638">
                  <a:extLst>
                    <a:ext uri="{FF2B5EF4-FFF2-40B4-BE49-F238E27FC236}">
                      <a16:creationId xmlns:a16="http://schemas.microsoft.com/office/drawing/2014/main" id="{5A906E15-5BE8-4D71-B460-3E04E6B2C89B}"/>
                    </a:ext>
                  </a:extLst>
                </p14:cNvPr>
                <p14:cNvContentPartPr/>
                <p14:nvPr/>
              </p14:nvContentPartPr>
              <p14:xfrm>
                <a:off x="4859550" y="3984450"/>
                <a:ext cx="293040" cy="136440"/>
              </p14:xfrm>
            </p:contentPart>
          </mc:Choice>
          <mc:Fallback xmlns="">
            <p:pic>
              <p:nvPicPr>
                <p:cNvPr id="67639" name="墨迹 67638">
                  <a:extLst>
                    <a:ext uri="{FF2B5EF4-FFF2-40B4-BE49-F238E27FC236}">
                      <a16:creationId xmlns:a16="http://schemas.microsoft.com/office/drawing/2014/main" id="{5A906E15-5BE8-4D71-B460-3E04E6B2C89B}"/>
                    </a:ext>
                  </a:extLst>
                </p:cNvPr>
                <p:cNvPicPr/>
                <p:nvPr/>
              </p:nvPicPr>
              <p:blipFill>
                <a:blip r:embed="rId228"/>
                <a:stretch>
                  <a:fillRect/>
                </a:stretch>
              </p:blipFill>
              <p:spPr>
                <a:xfrm>
                  <a:off x="4841910" y="3966810"/>
                  <a:ext cx="3286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67640" name="墨迹 67639">
                  <a:extLst>
                    <a:ext uri="{FF2B5EF4-FFF2-40B4-BE49-F238E27FC236}">
                      <a16:creationId xmlns:a16="http://schemas.microsoft.com/office/drawing/2014/main" id="{F1545CE5-EF94-40D6-BE76-DFFA5A599989}"/>
                    </a:ext>
                  </a:extLst>
                </p14:cNvPr>
                <p14:cNvContentPartPr/>
                <p14:nvPr/>
              </p14:nvContentPartPr>
              <p14:xfrm>
                <a:off x="4965390" y="4083090"/>
                <a:ext cx="48960" cy="118440"/>
              </p14:xfrm>
            </p:contentPart>
          </mc:Choice>
          <mc:Fallback xmlns="">
            <p:pic>
              <p:nvPicPr>
                <p:cNvPr id="67640" name="墨迹 67639">
                  <a:extLst>
                    <a:ext uri="{FF2B5EF4-FFF2-40B4-BE49-F238E27FC236}">
                      <a16:creationId xmlns:a16="http://schemas.microsoft.com/office/drawing/2014/main" id="{F1545CE5-EF94-40D6-BE76-DFFA5A599989}"/>
                    </a:ext>
                  </a:extLst>
                </p:cNvPr>
                <p:cNvPicPr/>
                <p:nvPr/>
              </p:nvPicPr>
              <p:blipFill>
                <a:blip r:embed="rId230"/>
                <a:stretch>
                  <a:fillRect/>
                </a:stretch>
              </p:blipFill>
              <p:spPr>
                <a:xfrm>
                  <a:off x="4947390" y="4065450"/>
                  <a:ext cx="84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67641" name="墨迹 67640">
                  <a:extLst>
                    <a:ext uri="{FF2B5EF4-FFF2-40B4-BE49-F238E27FC236}">
                      <a16:creationId xmlns:a16="http://schemas.microsoft.com/office/drawing/2014/main" id="{92268350-9A5F-4360-8573-BFC1BFD60564}"/>
                    </a:ext>
                  </a:extLst>
                </p14:cNvPr>
                <p14:cNvContentPartPr/>
                <p14:nvPr/>
              </p14:nvContentPartPr>
              <p14:xfrm>
                <a:off x="5015790" y="4127730"/>
                <a:ext cx="102600" cy="106560"/>
              </p14:xfrm>
            </p:contentPart>
          </mc:Choice>
          <mc:Fallback xmlns="">
            <p:pic>
              <p:nvPicPr>
                <p:cNvPr id="67641" name="墨迹 67640">
                  <a:extLst>
                    <a:ext uri="{FF2B5EF4-FFF2-40B4-BE49-F238E27FC236}">
                      <a16:creationId xmlns:a16="http://schemas.microsoft.com/office/drawing/2014/main" id="{92268350-9A5F-4360-8573-BFC1BFD60564}"/>
                    </a:ext>
                  </a:extLst>
                </p:cNvPr>
                <p:cNvPicPr/>
                <p:nvPr/>
              </p:nvPicPr>
              <p:blipFill>
                <a:blip r:embed="rId232"/>
                <a:stretch>
                  <a:fillRect/>
                </a:stretch>
              </p:blipFill>
              <p:spPr>
                <a:xfrm>
                  <a:off x="4997790" y="4110090"/>
                  <a:ext cx="1382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67642" name="墨迹 67641">
                  <a:extLst>
                    <a:ext uri="{FF2B5EF4-FFF2-40B4-BE49-F238E27FC236}">
                      <a16:creationId xmlns:a16="http://schemas.microsoft.com/office/drawing/2014/main" id="{224BBAC5-81D7-4670-B74B-83392B0FD2E5}"/>
                    </a:ext>
                  </a:extLst>
                </p14:cNvPr>
                <p14:cNvContentPartPr/>
                <p14:nvPr/>
              </p14:nvContentPartPr>
              <p14:xfrm>
                <a:off x="5026230" y="4199730"/>
                <a:ext cx="61200" cy="17640"/>
              </p14:xfrm>
            </p:contentPart>
          </mc:Choice>
          <mc:Fallback xmlns="">
            <p:pic>
              <p:nvPicPr>
                <p:cNvPr id="67642" name="墨迹 67641">
                  <a:extLst>
                    <a:ext uri="{FF2B5EF4-FFF2-40B4-BE49-F238E27FC236}">
                      <a16:creationId xmlns:a16="http://schemas.microsoft.com/office/drawing/2014/main" id="{224BBAC5-81D7-4670-B74B-83392B0FD2E5}"/>
                    </a:ext>
                  </a:extLst>
                </p:cNvPr>
                <p:cNvPicPr/>
                <p:nvPr/>
              </p:nvPicPr>
              <p:blipFill>
                <a:blip r:embed="rId234"/>
                <a:stretch>
                  <a:fillRect/>
                </a:stretch>
              </p:blipFill>
              <p:spPr>
                <a:xfrm>
                  <a:off x="5008590" y="4181730"/>
                  <a:ext cx="968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67643" name="墨迹 67642">
                  <a:extLst>
                    <a:ext uri="{FF2B5EF4-FFF2-40B4-BE49-F238E27FC236}">
                      <a16:creationId xmlns:a16="http://schemas.microsoft.com/office/drawing/2014/main" id="{A2048C8E-0F45-4161-8E4F-ADB9AB7B6407}"/>
                    </a:ext>
                  </a:extLst>
                </p14:cNvPr>
                <p14:cNvContentPartPr/>
                <p14:nvPr/>
              </p14:nvContentPartPr>
              <p14:xfrm>
                <a:off x="4987350" y="4249410"/>
                <a:ext cx="103320" cy="24120"/>
              </p14:xfrm>
            </p:contentPart>
          </mc:Choice>
          <mc:Fallback xmlns="">
            <p:pic>
              <p:nvPicPr>
                <p:cNvPr id="67643" name="墨迹 67642">
                  <a:extLst>
                    <a:ext uri="{FF2B5EF4-FFF2-40B4-BE49-F238E27FC236}">
                      <a16:creationId xmlns:a16="http://schemas.microsoft.com/office/drawing/2014/main" id="{A2048C8E-0F45-4161-8E4F-ADB9AB7B6407}"/>
                    </a:ext>
                  </a:extLst>
                </p:cNvPr>
                <p:cNvPicPr/>
                <p:nvPr/>
              </p:nvPicPr>
              <p:blipFill>
                <a:blip r:embed="rId236"/>
                <a:stretch>
                  <a:fillRect/>
                </a:stretch>
              </p:blipFill>
              <p:spPr>
                <a:xfrm>
                  <a:off x="4969350" y="4231410"/>
                  <a:ext cx="1389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67644" name="墨迹 67643">
                  <a:extLst>
                    <a:ext uri="{FF2B5EF4-FFF2-40B4-BE49-F238E27FC236}">
                      <a16:creationId xmlns:a16="http://schemas.microsoft.com/office/drawing/2014/main" id="{5DF66186-8801-4C98-B744-7A46F17284F9}"/>
                    </a:ext>
                  </a:extLst>
                </p14:cNvPr>
                <p14:cNvContentPartPr/>
                <p14:nvPr/>
              </p14:nvContentPartPr>
              <p14:xfrm>
                <a:off x="5012910" y="4152570"/>
                <a:ext cx="133920" cy="196200"/>
              </p14:xfrm>
            </p:contentPart>
          </mc:Choice>
          <mc:Fallback xmlns="">
            <p:pic>
              <p:nvPicPr>
                <p:cNvPr id="67644" name="墨迹 67643">
                  <a:extLst>
                    <a:ext uri="{FF2B5EF4-FFF2-40B4-BE49-F238E27FC236}">
                      <a16:creationId xmlns:a16="http://schemas.microsoft.com/office/drawing/2014/main" id="{5DF66186-8801-4C98-B744-7A46F17284F9}"/>
                    </a:ext>
                  </a:extLst>
                </p:cNvPr>
                <p:cNvPicPr/>
                <p:nvPr/>
              </p:nvPicPr>
              <p:blipFill>
                <a:blip r:embed="rId238"/>
                <a:stretch>
                  <a:fillRect/>
                </a:stretch>
              </p:blipFill>
              <p:spPr>
                <a:xfrm>
                  <a:off x="4994910" y="4134570"/>
                  <a:ext cx="1695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67645" name="墨迹 67644">
                  <a:extLst>
                    <a:ext uri="{FF2B5EF4-FFF2-40B4-BE49-F238E27FC236}">
                      <a16:creationId xmlns:a16="http://schemas.microsoft.com/office/drawing/2014/main" id="{39B85628-B31B-438E-99EC-65E8986A874C}"/>
                    </a:ext>
                  </a:extLst>
                </p14:cNvPr>
                <p14:cNvContentPartPr/>
                <p14:nvPr/>
              </p14:nvContentPartPr>
              <p14:xfrm>
                <a:off x="5236830" y="3961410"/>
                <a:ext cx="177480" cy="176040"/>
              </p14:xfrm>
            </p:contentPart>
          </mc:Choice>
          <mc:Fallback xmlns="">
            <p:pic>
              <p:nvPicPr>
                <p:cNvPr id="67645" name="墨迹 67644">
                  <a:extLst>
                    <a:ext uri="{FF2B5EF4-FFF2-40B4-BE49-F238E27FC236}">
                      <a16:creationId xmlns:a16="http://schemas.microsoft.com/office/drawing/2014/main" id="{39B85628-B31B-438E-99EC-65E8986A874C}"/>
                    </a:ext>
                  </a:extLst>
                </p:cNvPr>
                <p:cNvPicPr/>
                <p:nvPr/>
              </p:nvPicPr>
              <p:blipFill>
                <a:blip r:embed="rId240"/>
                <a:stretch>
                  <a:fillRect/>
                </a:stretch>
              </p:blipFill>
              <p:spPr>
                <a:xfrm>
                  <a:off x="5219190" y="3943410"/>
                  <a:ext cx="2131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67646" name="墨迹 67645">
                  <a:extLst>
                    <a:ext uri="{FF2B5EF4-FFF2-40B4-BE49-F238E27FC236}">
                      <a16:creationId xmlns:a16="http://schemas.microsoft.com/office/drawing/2014/main" id="{40F4F7B2-E4F4-4151-BC88-5C7BFE2B8787}"/>
                    </a:ext>
                  </a:extLst>
                </p14:cNvPr>
                <p14:cNvContentPartPr/>
                <p14:nvPr/>
              </p14:nvContentPartPr>
              <p14:xfrm>
                <a:off x="5246550" y="4010010"/>
                <a:ext cx="145440" cy="288000"/>
              </p14:xfrm>
            </p:contentPart>
          </mc:Choice>
          <mc:Fallback xmlns="">
            <p:pic>
              <p:nvPicPr>
                <p:cNvPr id="67646" name="墨迹 67645">
                  <a:extLst>
                    <a:ext uri="{FF2B5EF4-FFF2-40B4-BE49-F238E27FC236}">
                      <a16:creationId xmlns:a16="http://schemas.microsoft.com/office/drawing/2014/main" id="{40F4F7B2-E4F4-4151-BC88-5C7BFE2B8787}"/>
                    </a:ext>
                  </a:extLst>
                </p:cNvPr>
                <p:cNvPicPr/>
                <p:nvPr/>
              </p:nvPicPr>
              <p:blipFill>
                <a:blip r:embed="rId242"/>
                <a:stretch>
                  <a:fillRect/>
                </a:stretch>
              </p:blipFill>
              <p:spPr>
                <a:xfrm>
                  <a:off x="5228910" y="3992370"/>
                  <a:ext cx="18108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67647" name="墨迹 67646">
                  <a:extLst>
                    <a:ext uri="{FF2B5EF4-FFF2-40B4-BE49-F238E27FC236}">
                      <a16:creationId xmlns:a16="http://schemas.microsoft.com/office/drawing/2014/main" id="{9EBCFF3E-E20D-438F-AB52-1AFEBACB7633}"/>
                    </a:ext>
                  </a:extLst>
                </p14:cNvPr>
                <p14:cNvContentPartPr/>
                <p14:nvPr/>
              </p14:nvContentPartPr>
              <p14:xfrm>
                <a:off x="5376150" y="4124130"/>
                <a:ext cx="24120" cy="83160"/>
              </p14:xfrm>
            </p:contentPart>
          </mc:Choice>
          <mc:Fallback xmlns="">
            <p:pic>
              <p:nvPicPr>
                <p:cNvPr id="67647" name="墨迹 67646">
                  <a:extLst>
                    <a:ext uri="{FF2B5EF4-FFF2-40B4-BE49-F238E27FC236}">
                      <a16:creationId xmlns:a16="http://schemas.microsoft.com/office/drawing/2014/main" id="{9EBCFF3E-E20D-438F-AB52-1AFEBACB7633}"/>
                    </a:ext>
                  </a:extLst>
                </p:cNvPr>
                <p:cNvPicPr/>
                <p:nvPr/>
              </p:nvPicPr>
              <p:blipFill>
                <a:blip r:embed="rId244"/>
                <a:stretch>
                  <a:fillRect/>
                </a:stretch>
              </p:blipFill>
              <p:spPr>
                <a:xfrm>
                  <a:off x="5358510" y="4106130"/>
                  <a:ext cx="597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67648" name="墨迹 67647">
                  <a:extLst>
                    <a:ext uri="{FF2B5EF4-FFF2-40B4-BE49-F238E27FC236}">
                      <a16:creationId xmlns:a16="http://schemas.microsoft.com/office/drawing/2014/main" id="{C89CC068-FA1D-4AD7-B57A-8614824CB8F8}"/>
                    </a:ext>
                  </a:extLst>
                </p14:cNvPr>
                <p14:cNvContentPartPr/>
                <p14:nvPr/>
              </p14:nvContentPartPr>
              <p14:xfrm>
                <a:off x="5431950" y="4025130"/>
                <a:ext cx="144720" cy="145080"/>
              </p14:xfrm>
            </p:contentPart>
          </mc:Choice>
          <mc:Fallback xmlns="">
            <p:pic>
              <p:nvPicPr>
                <p:cNvPr id="67648" name="墨迹 67647">
                  <a:extLst>
                    <a:ext uri="{FF2B5EF4-FFF2-40B4-BE49-F238E27FC236}">
                      <a16:creationId xmlns:a16="http://schemas.microsoft.com/office/drawing/2014/main" id="{C89CC068-FA1D-4AD7-B57A-8614824CB8F8}"/>
                    </a:ext>
                  </a:extLst>
                </p:cNvPr>
                <p:cNvPicPr/>
                <p:nvPr/>
              </p:nvPicPr>
              <p:blipFill>
                <a:blip r:embed="rId246"/>
                <a:stretch>
                  <a:fillRect/>
                </a:stretch>
              </p:blipFill>
              <p:spPr>
                <a:xfrm>
                  <a:off x="5414310" y="4007130"/>
                  <a:ext cx="1803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67650" name="墨迹 67649">
                  <a:extLst>
                    <a:ext uri="{FF2B5EF4-FFF2-40B4-BE49-F238E27FC236}">
                      <a16:creationId xmlns:a16="http://schemas.microsoft.com/office/drawing/2014/main" id="{EDC2B4B9-61A2-493F-AC9D-0F3F9E783374}"/>
                    </a:ext>
                  </a:extLst>
                </p14:cNvPr>
                <p14:cNvContentPartPr/>
                <p14:nvPr/>
              </p14:nvContentPartPr>
              <p14:xfrm>
                <a:off x="5677830" y="4048890"/>
                <a:ext cx="167040" cy="63000"/>
              </p14:xfrm>
            </p:contentPart>
          </mc:Choice>
          <mc:Fallback xmlns="">
            <p:pic>
              <p:nvPicPr>
                <p:cNvPr id="67650" name="墨迹 67649">
                  <a:extLst>
                    <a:ext uri="{FF2B5EF4-FFF2-40B4-BE49-F238E27FC236}">
                      <a16:creationId xmlns:a16="http://schemas.microsoft.com/office/drawing/2014/main" id="{EDC2B4B9-61A2-493F-AC9D-0F3F9E783374}"/>
                    </a:ext>
                  </a:extLst>
                </p:cNvPr>
                <p:cNvPicPr/>
                <p:nvPr/>
              </p:nvPicPr>
              <p:blipFill>
                <a:blip r:embed="rId248"/>
                <a:stretch>
                  <a:fillRect/>
                </a:stretch>
              </p:blipFill>
              <p:spPr>
                <a:xfrm>
                  <a:off x="5659830" y="4031250"/>
                  <a:ext cx="2026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67651" name="墨迹 67650">
                  <a:extLst>
                    <a:ext uri="{FF2B5EF4-FFF2-40B4-BE49-F238E27FC236}">
                      <a16:creationId xmlns:a16="http://schemas.microsoft.com/office/drawing/2014/main" id="{13B5EC8B-92B5-4EFB-9B19-E68272519376}"/>
                    </a:ext>
                  </a:extLst>
                </p14:cNvPr>
                <p14:cNvContentPartPr/>
                <p14:nvPr/>
              </p14:nvContentPartPr>
              <p14:xfrm>
                <a:off x="5702670" y="3954210"/>
                <a:ext cx="70560" cy="324000"/>
              </p14:xfrm>
            </p:contentPart>
          </mc:Choice>
          <mc:Fallback xmlns="">
            <p:pic>
              <p:nvPicPr>
                <p:cNvPr id="67651" name="墨迹 67650">
                  <a:extLst>
                    <a:ext uri="{FF2B5EF4-FFF2-40B4-BE49-F238E27FC236}">
                      <a16:creationId xmlns:a16="http://schemas.microsoft.com/office/drawing/2014/main" id="{13B5EC8B-92B5-4EFB-9B19-E68272519376}"/>
                    </a:ext>
                  </a:extLst>
                </p:cNvPr>
                <p:cNvPicPr/>
                <p:nvPr/>
              </p:nvPicPr>
              <p:blipFill>
                <a:blip r:embed="rId250"/>
                <a:stretch>
                  <a:fillRect/>
                </a:stretch>
              </p:blipFill>
              <p:spPr>
                <a:xfrm>
                  <a:off x="5684670" y="3936570"/>
                  <a:ext cx="1062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67652" name="墨迹 67651">
                  <a:extLst>
                    <a:ext uri="{FF2B5EF4-FFF2-40B4-BE49-F238E27FC236}">
                      <a16:creationId xmlns:a16="http://schemas.microsoft.com/office/drawing/2014/main" id="{1C175C78-7005-4E4C-92F6-0576619546DF}"/>
                    </a:ext>
                  </a:extLst>
                </p14:cNvPr>
                <p14:cNvContentPartPr/>
                <p14:nvPr/>
              </p14:nvContentPartPr>
              <p14:xfrm>
                <a:off x="5729670" y="4151490"/>
                <a:ext cx="143280" cy="132480"/>
              </p14:xfrm>
            </p:contentPart>
          </mc:Choice>
          <mc:Fallback xmlns="">
            <p:pic>
              <p:nvPicPr>
                <p:cNvPr id="67652" name="墨迹 67651">
                  <a:extLst>
                    <a:ext uri="{FF2B5EF4-FFF2-40B4-BE49-F238E27FC236}">
                      <a16:creationId xmlns:a16="http://schemas.microsoft.com/office/drawing/2014/main" id="{1C175C78-7005-4E4C-92F6-0576619546DF}"/>
                    </a:ext>
                  </a:extLst>
                </p:cNvPr>
                <p:cNvPicPr/>
                <p:nvPr/>
              </p:nvPicPr>
              <p:blipFill>
                <a:blip r:embed="rId252"/>
                <a:stretch>
                  <a:fillRect/>
                </a:stretch>
              </p:blipFill>
              <p:spPr>
                <a:xfrm>
                  <a:off x="5712030" y="4133490"/>
                  <a:ext cx="1789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67653" name="墨迹 67652">
                  <a:extLst>
                    <a:ext uri="{FF2B5EF4-FFF2-40B4-BE49-F238E27FC236}">
                      <a16:creationId xmlns:a16="http://schemas.microsoft.com/office/drawing/2014/main" id="{6A6C4E0D-DBFB-441B-B332-6D00421DC4A9}"/>
                    </a:ext>
                  </a:extLst>
                </p14:cNvPr>
                <p14:cNvContentPartPr/>
                <p14:nvPr/>
              </p14:nvContentPartPr>
              <p14:xfrm>
                <a:off x="5881950" y="3915330"/>
                <a:ext cx="143280" cy="277560"/>
              </p14:xfrm>
            </p:contentPart>
          </mc:Choice>
          <mc:Fallback xmlns="">
            <p:pic>
              <p:nvPicPr>
                <p:cNvPr id="67653" name="墨迹 67652">
                  <a:extLst>
                    <a:ext uri="{FF2B5EF4-FFF2-40B4-BE49-F238E27FC236}">
                      <a16:creationId xmlns:a16="http://schemas.microsoft.com/office/drawing/2014/main" id="{6A6C4E0D-DBFB-441B-B332-6D00421DC4A9}"/>
                    </a:ext>
                  </a:extLst>
                </p:cNvPr>
                <p:cNvPicPr/>
                <p:nvPr/>
              </p:nvPicPr>
              <p:blipFill>
                <a:blip r:embed="rId254"/>
                <a:stretch>
                  <a:fillRect/>
                </a:stretch>
              </p:blipFill>
              <p:spPr>
                <a:xfrm>
                  <a:off x="5863950" y="3897330"/>
                  <a:ext cx="1789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67654" name="墨迹 67653">
                  <a:extLst>
                    <a:ext uri="{FF2B5EF4-FFF2-40B4-BE49-F238E27FC236}">
                      <a16:creationId xmlns:a16="http://schemas.microsoft.com/office/drawing/2014/main" id="{431C41E1-CA2C-4A5F-948B-C7F56C3E45B7}"/>
                    </a:ext>
                  </a:extLst>
                </p14:cNvPr>
                <p14:cNvContentPartPr/>
                <p14:nvPr/>
              </p14:nvContentPartPr>
              <p14:xfrm>
                <a:off x="6042510" y="3970410"/>
                <a:ext cx="87840" cy="11520"/>
              </p14:xfrm>
            </p:contentPart>
          </mc:Choice>
          <mc:Fallback xmlns="">
            <p:pic>
              <p:nvPicPr>
                <p:cNvPr id="67654" name="墨迹 67653">
                  <a:extLst>
                    <a:ext uri="{FF2B5EF4-FFF2-40B4-BE49-F238E27FC236}">
                      <a16:creationId xmlns:a16="http://schemas.microsoft.com/office/drawing/2014/main" id="{431C41E1-CA2C-4A5F-948B-C7F56C3E45B7}"/>
                    </a:ext>
                  </a:extLst>
                </p:cNvPr>
                <p:cNvPicPr/>
                <p:nvPr/>
              </p:nvPicPr>
              <p:blipFill>
                <a:blip r:embed="rId256"/>
                <a:stretch>
                  <a:fillRect/>
                </a:stretch>
              </p:blipFill>
              <p:spPr>
                <a:xfrm>
                  <a:off x="6024870" y="3952410"/>
                  <a:ext cx="1234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67655" name="墨迹 67654">
                  <a:extLst>
                    <a:ext uri="{FF2B5EF4-FFF2-40B4-BE49-F238E27FC236}">
                      <a16:creationId xmlns:a16="http://schemas.microsoft.com/office/drawing/2014/main" id="{CB88CE17-CE06-45A4-A3E1-E9822F061CD9}"/>
                    </a:ext>
                  </a:extLst>
                </p14:cNvPr>
                <p14:cNvContentPartPr/>
                <p14:nvPr/>
              </p14:nvContentPartPr>
              <p14:xfrm>
                <a:off x="5944950" y="4098930"/>
                <a:ext cx="195840" cy="179280"/>
              </p14:xfrm>
            </p:contentPart>
          </mc:Choice>
          <mc:Fallback xmlns="">
            <p:pic>
              <p:nvPicPr>
                <p:cNvPr id="67655" name="墨迹 67654">
                  <a:extLst>
                    <a:ext uri="{FF2B5EF4-FFF2-40B4-BE49-F238E27FC236}">
                      <a16:creationId xmlns:a16="http://schemas.microsoft.com/office/drawing/2014/main" id="{CB88CE17-CE06-45A4-A3E1-E9822F061CD9}"/>
                    </a:ext>
                  </a:extLst>
                </p:cNvPr>
                <p:cNvPicPr/>
                <p:nvPr/>
              </p:nvPicPr>
              <p:blipFill>
                <a:blip r:embed="rId258"/>
                <a:stretch>
                  <a:fillRect/>
                </a:stretch>
              </p:blipFill>
              <p:spPr>
                <a:xfrm>
                  <a:off x="5927310" y="4080930"/>
                  <a:ext cx="2314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67656" name="墨迹 67655">
                  <a:extLst>
                    <a:ext uri="{FF2B5EF4-FFF2-40B4-BE49-F238E27FC236}">
                      <a16:creationId xmlns:a16="http://schemas.microsoft.com/office/drawing/2014/main" id="{D00D4254-BCB0-4BD6-90CE-89DB50663D5C}"/>
                    </a:ext>
                  </a:extLst>
                </p14:cNvPr>
                <p14:cNvContentPartPr/>
                <p14:nvPr/>
              </p14:nvContentPartPr>
              <p14:xfrm>
                <a:off x="6181470" y="3945570"/>
                <a:ext cx="239400" cy="343080"/>
              </p14:xfrm>
            </p:contentPart>
          </mc:Choice>
          <mc:Fallback xmlns="">
            <p:pic>
              <p:nvPicPr>
                <p:cNvPr id="67656" name="墨迹 67655">
                  <a:extLst>
                    <a:ext uri="{FF2B5EF4-FFF2-40B4-BE49-F238E27FC236}">
                      <a16:creationId xmlns:a16="http://schemas.microsoft.com/office/drawing/2014/main" id="{D00D4254-BCB0-4BD6-90CE-89DB50663D5C}"/>
                    </a:ext>
                  </a:extLst>
                </p:cNvPr>
                <p:cNvPicPr/>
                <p:nvPr/>
              </p:nvPicPr>
              <p:blipFill>
                <a:blip r:embed="rId260"/>
                <a:stretch>
                  <a:fillRect/>
                </a:stretch>
              </p:blipFill>
              <p:spPr>
                <a:xfrm>
                  <a:off x="6163830" y="3927930"/>
                  <a:ext cx="2750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67657" name="墨迹 67656">
                  <a:extLst>
                    <a:ext uri="{FF2B5EF4-FFF2-40B4-BE49-F238E27FC236}">
                      <a16:creationId xmlns:a16="http://schemas.microsoft.com/office/drawing/2014/main" id="{C5A241E6-64A3-498C-B8D1-69AE708B6505}"/>
                    </a:ext>
                  </a:extLst>
                </p14:cNvPr>
                <p14:cNvContentPartPr/>
                <p14:nvPr/>
              </p14:nvContentPartPr>
              <p14:xfrm>
                <a:off x="6522030" y="3897690"/>
                <a:ext cx="32400" cy="105480"/>
              </p14:xfrm>
            </p:contentPart>
          </mc:Choice>
          <mc:Fallback xmlns="">
            <p:pic>
              <p:nvPicPr>
                <p:cNvPr id="67657" name="墨迹 67656">
                  <a:extLst>
                    <a:ext uri="{FF2B5EF4-FFF2-40B4-BE49-F238E27FC236}">
                      <a16:creationId xmlns:a16="http://schemas.microsoft.com/office/drawing/2014/main" id="{C5A241E6-64A3-498C-B8D1-69AE708B6505}"/>
                    </a:ext>
                  </a:extLst>
                </p:cNvPr>
                <p:cNvPicPr/>
                <p:nvPr/>
              </p:nvPicPr>
              <p:blipFill>
                <a:blip r:embed="rId262"/>
                <a:stretch>
                  <a:fillRect/>
                </a:stretch>
              </p:blipFill>
              <p:spPr>
                <a:xfrm>
                  <a:off x="6504390" y="3879690"/>
                  <a:ext cx="680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67658" name="墨迹 67657">
                  <a:extLst>
                    <a:ext uri="{FF2B5EF4-FFF2-40B4-BE49-F238E27FC236}">
                      <a16:creationId xmlns:a16="http://schemas.microsoft.com/office/drawing/2014/main" id="{D537ACAF-C400-4024-B46D-EBD6D4E6CDE5}"/>
                    </a:ext>
                  </a:extLst>
                </p14:cNvPr>
                <p14:cNvContentPartPr/>
                <p14:nvPr/>
              </p14:nvContentPartPr>
              <p14:xfrm>
                <a:off x="6592590" y="3866730"/>
                <a:ext cx="88920" cy="148680"/>
              </p14:xfrm>
            </p:contentPart>
          </mc:Choice>
          <mc:Fallback xmlns="">
            <p:pic>
              <p:nvPicPr>
                <p:cNvPr id="67658" name="墨迹 67657">
                  <a:extLst>
                    <a:ext uri="{FF2B5EF4-FFF2-40B4-BE49-F238E27FC236}">
                      <a16:creationId xmlns:a16="http://schemas.microsoft.com/office/drawing/2014/main" id="{D537ACAF-C400-4024-B46D-EBD6D4E6CDE5}"/>
                    </a:ext>
                  </a:extLst>
                </p:cNvPr>
                <p:cNvPicPr/>
                <p:nvPr/>
              </p:nvPicPr>
              <p:blipFill>
                <a:blip r:embed="rId264"/>
                <a:stretch>
                  <a:fillRect/>
                </a:stretch>
              </p:blipFill>
              <p:spPr>
                <a:xfrm>
                  <a:off x="6574590" y="3849090"/>
                  <a:ext cx="1245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67659" name="墨迹 67658">
                  <a:extLst>
                    <a:ext uri="{FF2B5EF4-FFF2-40B4-BE49-F238E27FC236}">
                      <a16:creationId xmlns:a16="http://schemas.microsoft.com/office/drawing/2014/main" id="{36B830DE-02D8-4F74-AA03-51CFE0E44E99}"/>
                    </a:ext>
                  </a:extLst>
                </p14:cNvPr>
                <p14:cNvContentPartPr/>
                <p14:nvPr/>
              </p14:nvContentPartPr>
              <p14:xfrm>
                <a:off x="6587190" y="3942690"/>
                <a:ext cx="54000" cy="36000"/>
              </p14:xfrm>
            </p:contentPart>
          </mc:Choice>
          <mc:Fallback xmlns="">
            <p:pic>
              <p:nvPicPr>
                <p:cNvPr id="67659" name="墨迹 67658">
                  <a:extLst>
                    <a:ext uri="{FF2B5EF4-FFF2-40B4-BE49-F238E27FC236}">
                      <a16:creationId xmlns:a16="http://schemas.microsoft.com/office/drawing/2014/main" id="{36B830DE-02D8-4F74-AA03-51CFE0E44E99}"/>
                    </a:ext>
                  </a:extLst>
                </p:cNvPr>
                <p:cNvPicPr/>
                <p:nvPr/>
              </p:nvPicPr>
              <p:blipFill>
                <a:blip r:embed="rId266"/>
                <a:stretch>
                  <a:fillRect/>
                </a:stretch>
              </p:blipFill>
              <p:spPr>
                <a:xfrm>
                  <a:off x="6569190" y="3924690"/>
                  <a:ext cx="896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67660" name="墨迹 67659">
                  <a:extLst>
                    <a:ext uri="{FF2B5EF4-FFF2-40B4-BE49-F238E27FC236}">
                      <a16:creationId xmlns:a16="http://schemas.microsoft.com/office/drawing/2014/main" id="{75E1C650-78AC-4511-9DA7-D982FC65BDE2}"/>
                    </a:ext>
                  </a:extLst>
                </p14:cNvPr>
                <p14:cNvContentPartPr/>
                <p14:nvPr/>
              </p14:nvContentPartPr>
              <p14:xfrm>
                <a:off x="6399270" y="4020450"/>
                <a:ext cx="289440" cy="130320"/>
              </p14:xfrm>
            </p:contentPart>
          </mc:Choice>
          <mc:Fallback xmlns="">
            <p:pic>
              <p:nvPicPr>
                <p:cNvPr id="67660" name="墨迹 67659">
                  <a:extLst>
                    <a:ext uri="{FF2B5EF4-FFF2-40B4-BE49-F238E27FC236}">
                      <a16:creationId xmlns:a16="http://schemas.microsoft.com/office/drawing/2014/main" id="{75E1C650-78AC-4511-9DA7-D982FC65BDE2}"/>
                    </a:ext>
                  </a:extLst>
                </p:cNvPr>
                <p:cNvPicPr/>
                <p:nvPr/>
              </p:nvPicPr>
              <p:blipFill>
                <a:blip r:embed="rId268"/>
                <a:stretch>
                  <a:fillRect/>
                </a:stretch>
              </p:blipFill>
              <p:spPr>
                <a:xfrm>
                  <a:off x="6381270" y="4002810"/>
                  <a:ext cx="3250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67661" name="墨迹 67660">
                  <a:extLst>
                    <a:ext uri="{FF2B5EF4-FFF2-40B4-BE49-F238E27FC236}">
                      <a16:creationId xmlns:a16="http://schemas.microsoft.com/office/drawing/2014/main" id="{A4302810-DC18-45F0-969D-CA079DA706AF}"/>
                    </a:ext>
                  </a:extLst>
                </p14:cNvPr>
                <p14:cNvContentPartPr/>
                <p14:nvPr/>
              </p14:nvContentPartPr>
              <p14:xfrm>
                <a:off x="6506190" y="4159050"/>
                <a:ext cx="41760" cy="70200"/>
              </p14:xfrm>
            </p:contentPart>
          </mc:Choice>
          <mc:Fallback xmlns="">
            <p:pic>
              <p:nvPicPr>
                <p:cNvPr id="67661" name="墨迹 67660">
                  <a:extLst>
                    <a:ext uri="{FF2B5EF4-FFF2-40B4-BE49-F238E27FC236}">
                      <a16:creationId xmlns:a16="http://schemas.microsoft.com/office/drawing/2014/main" id="{A4302810-DC18-45F0-969D-CA079DA706AF}"/>
                    </a:ext>
                  </a:extLst>
                </p:cNvPr>
                <p:cNvPicPr/>
                <p:nvPr/>
              </p:nvPicPr>
              <p:blipFill>
                <a:blip r:embed="rId270"/>
                <a:stretch>
                  <a:fillRect/>
                </a:stretch>
              </p:blipFill>
              <p:spPr>
                <a:xfrm>
                  <a:off x="6488190" y="4141050"/>
                  <a:ext cx="774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67662" name="墨迹 67661">
                  <a:extLst>
                    <a:ext uri="{FF2B5EF4-FFF2-40B4-BE49-F238E27FC236}">
                      <a16:creationId xmlns:a16="http://schemas.microsoft.com/office/drawing/2014/main" id="{2E76E5C8-ECDC-4A9F-9AD8-3BB30650EE68}"/>
                    </a:ext>
                  </a:extLst>
                </p14:cNvPr>
                <p14:cNvContentPartPr/>
                <p14:nvPr/>
              </p14:nvContentPartPr>
              <p14:xfrm>
                <a:off x="6556230" y="4151490"/>
                <a:ext cx="99000" cy="95040"/>
              </p14:xfrm>
            </p:contentPart>
          </mc:Choice>
          <mc:Fallback xmlns="">
            <p:pic>
              <p:nvPicPr>
                <p:cNvPr id="67662" name="墨迹 67661">
                  <a:extLst>
                    <a:ext uri="{FF2B5EF4-FFF2-40B4-BE49-F238E27FC236}">
                      <a16:creationId xmlns:a16="http://schemas.microsoft.com/office/drawing/2014/main" id="{2E76E5C8-ECDC-4A9F-9AD8-3BB30650EE68}"/>
                    </a:ext>
                  </a:extLst>
                </p:cNvPr>
                <p:cNvPicPr/>
                <p:nvPr/>
              </p:nvPicPr>
              <p:blipFill>
                <a:blip r:embed="rId272"/>
                <a:stretch>
                  <a:fillRect/>
                </a:stretch>
              </p:blipFill>
              <p:spPr>
                <a:xfrm>
                  <a:off x="6538590" y="4133850"/>
                  <a:ext cx="134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67663" name="墨迹 67662">
                  <a:extLst>
                    <a:ext uri="{FF2B5EF4-FFF2-40B4-BE49-F238E27FC236}">
                      <a16:creationId xmlns:a16="http://schemas.microsoft.com/office/drawing/2014/main" id="{EAD8F04C-74EF-410A-86C9-117F87DF86F2}"/>
                    </a:ext>
                  </a:extLst>
                </p14:cNvPr>
                <p14:cNvContentPartPr/>
                <p14:nvPr/>
              </p14:nvContentPartPr>
              <p14:xfrm>
                <a:off x="6514110" y="4204410"/>
                <a:ext cx="221040" cy="128880"/>
              </p14:xfrm>
            </p:contentPart>
          </mc:Choice>
          <mc:Fallback xmlns="">
            <p:pic>
              <p:nvPicPr>
                <p:cNvPr id="67663" name="墨迹 67662">
                  <a:extLst>
                    <a:ext uri="{FF2B5EF4-FFF2-40B4-BE49-F238E27FC236}">
                      <a16:creationId xmlns:a16="http://schemas.microsoft.com/office/drawing/2014/main" id="{EAD8F04C-74EF-410A-86C9-117F87DF86F2}"/>
                    </a:ext>
                  </a:extLst>
                </p:cNvPr>
                <p:cNvPicPr/>
                <p:nvPr/>
              </p:nvPicPr>
              <p:blipFill>
                <a:blip r:embed="rId274"/>
                <a:stretch>
                  <a:fillRect/>
                </a:stretch>
              </p:blipFill>
              <p:spPr>
                <a:xfrm>
                  <a:off x="6496470" y="4186770"/>
                  <a:ext cx="2566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67664" name="墨迹 67663">
                  <a:extLst>
                    <a:ext uri="{FF2B5EF4-FFF2-40B4-BE49-F238E27FC236}">
                      <a16:creationId xmlns:a16="http://schemas.microsoft.com/office/drawing/2014/main" id="{65296937-363D-4E8C-9C6F-A5DE23BDFA8F}"/>
                    </a:ext>
                  </a:extLst>
                </p14:cNvPr>
                <p14:cNvContentPartPr/>
                <p14:nvPr/>
              </p14:nvContentPartPr>
              <p14:xfrm>
                <a:off x="6862230" y="3917490"/>
                <a:ext cx="167760" cy="127800"/>
              </p14:xfrm>
            </p:contentPart>
          </mc:Choice>
          <mc:Fallback xmlns="">
            <p:pic>
              <p:nvPicPr>
                <p:cNvPr id="67664" name="墨迹 67663">
                  <a:extLst>
                    <a:ext uri="{FF2B5EF4-FFF2-40B4-BE49-F238E27FC236}">
                      <a16:creationId xmlns:a16="http://schemas.microsoft.com/office/drawing/2014/main" id="{65296937-363D-4E8C-9C6F-A5DE23BDFA8F}"/>
                    </a:ext>
                  </a:extLst>
                </p:cNvPr>
                <p:cNvPicPr/>
                <p:nvPr/>
              </p:nvPicPr>
              <p:blipFill>
                <a:blip r:embed="rId276"/>
                <a:stretch>
                  <a:fillRect/>
                </a:stretch>
              </p:blipFill>
              <p:spPr>
                <a:xfrm>
                  <a:off x="6844230" y="3899490"/>
                  <a:ext cx="2034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67665" name="墨迹 67664">
                  <a:extLst>
                    <a:ext uri="{FF2B5EF4-FFF2-40B4-BE49-F238E27FC236}">
                      <a16:creationId xmlns:a16="http://schemas.microsoft.com/office/drawing/2014/main" id="{51A4E738-3B6F-4F50-A098-6785C6C8A170}"/>
                    </a:ext>
                  </a:extLst>
                </p14:cNvPr>
                <p14:cNvContentPartPr/>
                <p14:nvPr/>
              </p14:nvContentPartPr>
              <p14:xfrm>
                <a:off x="6907590" y="3970770"/>
                <a:ext cx="73440" cy="96120"/>
              </p14:xfrm>
            </p:contentPart>
          </mc:Choice>
          <mc:Fallback xmlns="">
            <p:pic>
              <p:nvPicPr>
                <p:cNvPr id="67665" name="墨迹 67664">
                  <a:extLst>
                    <a:ext uri="{FF2B5EF4-FFF2-40B4-BE49-F238E27FC236}">
                      <a16:creationId xmlns:a16="http://schemas.microsoft.com/office/drawing/2014/main" id="{51A4E738-3B6F-4F50-A098-6785C6C8A170}"/>
                    </a:ext>
                  </a:extLst>
                </p:cNvPr>
                <p:cNvPicPr/>
                <p:nvPr/>
              </p:nvPicPr>
              <p:blipFill>
                <a:blip r:embed="rId278"/>
                <a:stretch>
                  <a:fillRect/>
                </a:stretch>
              </p:blipFill>
              <p:spPr>
                <a:xfrm>
                  <a:off x="6889590" y="3953130"/>
                  <a:ext cx="109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67666" name="墨迹 67665">
                  <a:extLst>
                    <a:ext uri="{FF2B5EF4-FFF2-40B4-BE49-F238E27FC236}">
                      <a16:creationId xmlns:a16="http://schemas.microsoft.com/office/drawing/2014/main" id="{8858E741-62E8-4D84-A800-47D05A7CD577}"/>
                    </a:ext>
                  </a:extLst>
                </p14:cNvPr>
                <p14:cNvContentPartPr/>
                <p14:nvPr/>
              </p14:nvContentPartPr>
              <p14:xfrm>
                <a:off x="6782310" y="4006410"/>
                <a:ext cx="54000" cy="168120"/>
              </p14:xfrm>
            </p:contentPart>
          </mc:Choice>
          <mc:Fallback xmlns="">
            <p:pic>
              <p:nvPicPr>
                <p:cNvPr id="67666" name="墨迹 67665">
                  <a:extLst>
                    <a:ext uri="{FF2B5EF4-FFF2-40B4-BE49-F238E27FC236}">
                      <a16:creationId xmlns:a16="http://schemas.microsoft.com/office/drawing/2014/main" id="{8858E741-62E8-4D84-A800-47D05A7CD577}"/>
                    </a:ext>
                  </a:extLst>
                </p:cNvPr>
                <p:cNvPicPr/>
                <p:nvPr/>
              </p:nvPicPr>
              <p:blipFill>
                <a:blip r:embed="rId280"/>
                <a:stretch>
                  <a:fillRect/>
                </a:stretch>
              </p:blipFill>
              <p:spPr>
                <a:xfrm>
                  <a:off x="6764310" y="3988410"/>
                  <a:ext cx="896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67667" name="墨迹 67666">
                  <a:extLst>
                    <a:ext uri="{FF2B5EF4-FFF2-40B4-BE49-F238E27FC236}">
                      <a16:creationId xmlns:a16="http://schemas.microsoft.com/office/drawing/2014/main" id="{F6E7D1FE-FF60-454A-9827-F279B833FBA3}"/>
                    </a:ext>
                  </a:extLst>
                </p14:cNvPr>
                <p14:cNvContentPartPr/>
                <p14:nvPr/>
              </p14:nvContentPartPr>
              <p14:xfrm>
                <a:off x="6859710" y="4073730"/>
                <a:ext cx="266400" cy="75600"/>
              </p14:xfrm>
            </p:contentPart>
          </mc:Choice>
          <mc:Fallback xmlns="">
            <p:pic>
              <p:nvPicPr>
                <p:cNvPr id="67667" name="墨迹 67666">
                  <a:extLst>
                    <a:ext uri="{FF2B5EF4-FFF2-40B4-BE49-F238E27FC236}">
                      <a16:creationId xmlns:a16="http://schemas.microsoft.com/office/drawing/2014/main" id="{F6E7D1FE-FF60-454A-9827-F279B833FBA3}"/>
                    </a:ext>
                  </a:extLst>
                </p:cNvPr>
                <p:cNvPicPr/>
                <p:nvPr/>
              </p:nvPicPr>
              <p:blipFill>
                <a:blip r:embed="rId282"/>
                <a:stretch>
                  <a:fillRect/>
                </a:stretch>
              </p:blipFill>
              <p:spPr>
                <a:xfrm>
                  <a:off x="6841710" y="4055730"/>
                  <a:ext cx="3020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67668" name="墨迹 67667">
                  <a:extLst>
                    <a:ext uri="{FF2B5EF4-FFF2-40B4-BE49-F238E27FC236}">
                      <a16:creationId xmlns:a16="http://schemas.microsoft.com/office/drawing/2014/main" id="{431F5DAB-F218-4453-A5AA-65ADE9452DAB}"/>
                    </a:ext>
                  </a:extLst>
                </p14:cNvPr>
                <p14:cNvContentPartPr/>
                <p14:nvPr/>
              </p14:nvContentPartPr>
              <p14:xfrm>
                <a:off x="6856830" y="4175610"/>
                <a:ext cx="152640" cy="80640"/>
              </p14:xfrm>
            </p:contentPart>
          </mc:Choice>
          <mc:Fallback xmlns="">
            <p:pic>
              <p:nvPicPr>
                <p:cNvPr id="67668" name="墨迹 67667">
                  <a:extLst>
                    <a:ext uri="{FF2B5EF4-FFF2-40B4-BE49-F238E27FC236}">
                      <a16:creationId xmlns:a16="http://schemas.microsoft.com/office/drawing/2014/main" id="{431F5DAB-F218-4453-A5AA-65ADE9452DAB}"/>
                    </a:ext>
                  </a:extLst>
                </p:cNvPr>
                <p:cNvPicPr/>
                <p:nvPr/>
              </p:nvPicPr>
              <p:blipFill>
                <a:blip r:embed="rId284"/>
                <a:stretch>
                  <a:fillRect/>
                </a:stretch>
              </p:blipFill>
              <p:spPr>
                <a:xfrm>
                  <a:off x="6838830" y="4157610"/>
                  <a:ext cx="188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67669" name="墨迹 67668">
                  <a:extLst>
                    <a:ext uri="{FF2B5EF4-FFF2-40B4-BE49-F238E27FC236}">
                      <a16:creationId xmlns:a16="http://schemas.microsoft.com/office/drawing/2014/main" id="{706FEA9F-2659-41E9-883D-8B41B7B6FA97}"/>
                    </a:ext>
                  </a:extLst>
                </p14:cNvPr>
                <p14:cNvContentPartPr/>
                <p14:nvPr/>
              </p14:nvContentPartPr>
              <p14:xfrm>
                <a:off x="6903270" y="4145730"/>
                <a:ext cx="182160" cy="176760"/>
              </p14:xfrm>
            </p:contentPart>
          </mc:Choice>
          <mc:Fallback xmlns="">
            <p:pic>
              <p:nvPicPr>
                <p:cNvPr id="67669" name="墨迹 67668">
                  <a:extLst>
                    <a:ext uri="{FF2B5EF4-FFF2-40B4-BE49-F238E27FC236}">
                      <a16:creationId xmlns:a16="http://schemas.microsoft.com/office/drawing/2014/main" id="{706FEA9F-2659-41E9-883D-8B41B7B6FA97}"/>
                    </a:ext>
                  </a:extLst>
                </p:cNvPr>
                <p:cNvPicPr/>
                <p:nvPr/>
              </p:nvPicPr>
              <p:blipFill>
                <a:blip r:embed="rId286"/>
                <a:stretch>
                  <a:fillRect/>
                </a:stretch>
              </p:blipFill>
              <p:spPr>
                <a:xfrm>
                  <a:off x="6885630" y="4128090"/>
                  <a:ext cx="2178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67670" name="墨迹 67669">
                  <a:extLst>
                    <a:ext uri="{FF2B5EF4-FFF2-40B4-BE49-F238E27FC236}">
                      <a16:creationId xmlns:a16="http://schemas.microsoft.com/office/drawing/2014/main" id="{BA6EABE9-162B-4C88-BDA6-183680DA8181}"/>
                    </a:ext>
                  </a:extLst>
                </p14:cNvPr>
                <p14:cNvContentPartPr/>
                <p14:nvPr/>
              </p14:nvContentPartPr>
              <p14:xfrm>
                <a:off x="7170750" y="3985170"/>
                <a:ext cx="96120" cy="266040"/>
              </p14:xfrm>
            </p:contentPart>
          </mc:Choice>
          <mc:Fallback xmlns="">
            <p:pic>
              <p:nvPicPr>
                <p:cNvPr id="67670" name="墨迹 67669">
                  <a:extLst>
                    <a:ext uri="{FF2B5EF4-FFF2-40B4-BE49-F238E27FC236}">
                      <a16:creationId xmlns:a16="http://schemas.microsoft.com/office/drawing/2014/main" id="{BA6EABE9-162B-4C88-BDA6-183680DA8181}"/>
                    </a:ext>
                  </a:extLst>
                </p:cNvPr>
                <p:cNvPicPr/>
                <p:nvPr/>
              </p:nvPicPr>
              <p:blipFill>
                <a:blip r:embed="rId288"/>
                <a:stretch>
                  <a:fillRect/>
                </a:stretch>
              </p:blipFill>
              <p:spPr>
                <a:xfrm>
                  <a:off x="7152750" y="3967170"/>
                  <a:ext cx="13176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67671" name="墨迹 67670">
                  <a:extLst>
                    <a:ext uri="{FF2B5EF4-FFF2-40B4-BE49-F238E27FC236}">
                      <a16:creationId xmlns:a16="http://schemas.microsoft.com/office/drawing/2014/main" id="{1A2974E8-D082-40DD-BF44-0D61953102CD}"/>
                    </a:ext>
                  </a:extLst>
                </p14:cNvPr>
                <p14:cNvContentPartPr/>
                <p14:nvPr/>
              </p14:nvContentPartPr>
              <p14:xfrm>
                <a:off x="7275150" y="4041330"/>
                <a:ext cx="153360" cy="262800"/>
              </p14:xfrm>
            </p:contentPart>
          </mc:Choice>
          <mc:Fallback xmlns="">
            <p:pic>
              <p:nvPicPr>
                <p:cNvPr id="67671" name="墨迹 67670">
                  <a:extLst>
                    <a:ext uri="{FF2B5EF4-FFF2-40B4-BE49-F238E27FC236}">
                      <a16:creationId xmlns:a16="http://schemas.microsoft.com/office/drawing/2014/main" id="{1A2974E8-D082-40DD-BF44-0D61953102CD}"/>
                    </a:ext>
                  </a:extLst>
                </p:cNvPr>
                <p:cNvPicPr/>
                <p:nvPr/>
              </p:nvPicPr>
              <p:blipFill>
                <a:blip r:embed="rId290"/>
                <a:stretch>
                  <a:fillRect/>
                </a:stretch>
              </p:blipFill>
              <p:spPr>
                <a:xfrm>
                  <a:off x="7257510" y="4023330"/>
                  <a:ext cx="1890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67672" name="墨迹 67671">
                  <a:extLst>
                    <a:ext uri="{FF2B5EF4-FFF2-40B4-BE49-F238E27FC236}">
                      <a16:creationId xmlns:a16="http://schemas.microsoft.com/office/drawing/2014/main" id="{69C9628C-3780-4FAA-BC1C-EB1CFC02E6ED}"/>
                    </a:ext>
                  </a:extLst>
                </p14:cNvPr>
                <p14:cNvContentPartPr/>
                <p14:nvPr/>
              </p14:nvContentPartPr>
              <p14:xfrm>
                <a:off x="7278750" y="4172370"/>
                <a:ext cx="138600" cy="103320"/>
              </p14:xfrm>
            </p:contentPart>
          </mc:Choice>
          <mc:Fallback xmlns="">
            <p:pic>
              <p:nvPicPr>
                <p:cNvPr id="67672" name="墨迹 67671">
                  <a:extLst>
                    <a:ext uri="{FF2B5EF4-FFF2-40B4-BE49-F238E27FC236}">
                      <a16:creationId xmlns:a16="http://schemas.microsoft.com/office/drawing/2014/main" id="{69C9628C-3780-4FAA-BC1C-EB1CFC02E6ED}"/>
                    </a:ext>
                  </a:extLst>
                </p:cNvPr>
                <p:cNvPicPr/>
                <p:nvPr/>
              </p:nvPicPr>
              <p:blipFill>
                <a:blip r:embed="rId292"/>
                <a:stretch>
                  <a:fillRect/>
                </a:stretch>
              </p:blipFill>
              <p:spPr>
                <a:xfrm>
                  <a:off x="7261110" y="4154730"/>
                  <a:ext cx="174240" cy="138960"/>
                </a:xfrm>
                <a:prstGeom prst="rect">
                  <a:avLst/>
                </a:prstGeom>
              </p:spPr>
            </p:pic>
          </mc:Fallback>
        </mc:AlternateContent>
      </p:grpSp>
      <p:grpSp>
        <p:nvGrpSpPr>
          <p:cNvPr id="67693" name="组合 67692">
            <a:extLst>
              <a:ext uri="{FF2B5EF4-FFF2-40B4-BE49-F238E27FC236}">
                <a16:creationId xmlns:a16="http://schemas.microsoft.com/office/drawing/2014/main" id="{6992F6EB-286D-4A56-BC74-E78D5E8081A1}"/>
              </a:ext>
            </a:extLst>
          </p:cNvPr>
          <p:cNvGrpSpPr/>
          <p:nvPr/>
        </p:nvGrpSpPr>
        <p:grpSpPr>
          <a:xfrm>
            <a:off x="7128990" y="4431570"/>
            <a:ext cx="1270800" cy="669960"/>
            <a:chOff x="7128990" y="4431570"/>
            <a:chExt cx="1270800" cy="669960"/>
          </a:xfrm>
        </p:grpSpPr>
        <mc:AlternateContent xmlns:mc="http://schemas.openxmlformats.org/markup-compatibility/2006" xmlns:p14="http://schemas.microsoft.com/office/powerpoint/2010/main">
          <mc:Choice Requires="p14">
            <p:contentPart p14:bwMode="auto" r:id="rId293">
              <p14:nvContentPartPr>
                <p14:cNvPr id="67674" name="墨迹 67673">
                  <a:extLst>
                    <a:ext uri="{FF2B5EF4-FFF2-40B4-BE49-F238E27FC236}">
                      <a16:creationId xmlns:a16="http://schemas.microsoft.com/office/drawing/2014/main" id="{0FDDD60B-D870-456F-8884-5A6B72AF2332}"/>
                    </a:ext>
                  </a:extLst>
                </p14:cNvPr>
                <p14:cNvContentPartPr/>
                <p14:nvPr/>
              </p14:nvContentPartPr>
              <p14:xfrm>
                <a:off x="7439670" y="4497090"/>
                <a:ext cx="19440" cy="171720"/>
              </p14:xfrm>
            </p:contentPart>
          </mc:Choice>
          <mc:Fallback xmlns="">
            <p:pic>
              <p:nvPicPr>
                <p:cNvPr id="67674" name="墨迹 67673">
                  <a:extLst>
                    <a:ext uri="{FF2B5EF4-FFF2-40B4-BE49-F238E27FC236}">
                      <a16:creationId xmlns:a16="http://schemas.microsoft.com/office/drawing/2014/main" id="{0FDDD60B-D870-456F-8884-5A6B72AF2332}"/>
                    </a:ext>
                  </a:extLst>
                </p:cNvPr>
                <p:cNvPicPr/>
                <p:nvPr/>
              </p:nvPicPr>
              <p:blipFill>
                <a:blip r:embed="rId294"/>
                <a:stretch>
                  <a:fillRect/>
                </a:stretch>
              </p:blipFill>
              <p:spPr>
                <a:xfrm>
                  <a:off x="7422030" y="4479090"/>
                  <a:ext cx="550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67675" name="墨迹 67674">
                  <a:extLst>
                    <a:ext uri="{FF2B5EF4-FFF2-40B4-BE49-F238E27FC236}">
                      <a16:creationId xmlns:a16="http://schemas.microsoft.com/office/drawing/2014/main" id="{558A1134-322F-440B-8A74-848B3F780C18}"/>
                    </a:ext>
                  </a:extLst>
                </p14:cNvPr>
                <p14:cNvContentPartPr/>
                <p14:nvPr/>
              </p14:nvContentPartPr>
              <p14:xfrm>
                <a:off x="7257150" y="4632450"/>
                <a:ext cx="274320" cy="65880"/>
              </p14:xfrm>
            </p:contentPart>
          </mc:Choice>
          <mc:Fallback xmlns="">
            <p:pic>
              <p:nvPicPr>
                <p:cNvPr id="67675" name="墨迹 67674">
                  <a:extLst>
                    <a:ext uri="{FF2B5EF4-FFF2-40B4-BE49-F238E27FC236}">
                      <a16:creationId xmlns:a16="http://schemas.microsoft.com/office/drawing/2014/main" id="{558A1134-322F-440B-8A74-848B3F780C18}"/>
                    </a:ext>
                  </a:extLst>
                </p:cNvPr>
                <p:cNvPicPr/>
                <p:nvPr/>
              </p:nvPicPr>
              <p:blipFill>
                <a:blip r:embed="rId296"/>
                <a:stretch>
                  <a:fillRect/>
                </a:stretch>
              </p:blipFill>
              <p:spPr>
                <a:xfrm>
                  <a:off x="7239150" y="4614450"/>
                  <a:ext cx="3099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67677" name="墨迹 67676">
                  <a:extLst>
                    <a:ext uri="{FF2B5EF4-FFF2-40B4-BE49-F238E27FC236}">
                      <a16:creationId xmlns:a16="http://schemas.microsoft.com/office/drawing/2014/main" id="{C3B6EADF-7CB4-49E8-9793-D3B3C3F647BF}"/>
                    </a:ext>
                  </a:extLst>
                </p14:cNvPr>
                <p14:cNvContentPartPr/>
                <p14:nvPr/>
              </p14:nvContentPartPr>
              <p14:xfrm>
                <a:off x="7303230" y="4696890"/>
                <a:ext cx="73080" cy="367200"/>
              </p14:xfrm>
            </p:contentPart>
          </mc:Choice>
          <mc:Fallback xmlns="">
            <p:pic>
              <p:nvPicPr>
                <p:cNvPr id="67677" name="墨迹 67676">
                  <a:extLst>
                    <a:ext uri="{FF2B5EF4-FFF2-40B4-BE49-F238E27FC236}">
                      <a16:creationId xmlns:a16="http://schemas.microsoft.com/office/drawing/2014/main" id="{C3B6EADF-7CB4-49E8-9793-D3B3C3F647BF}"/>
                    </a:ext>
                  </a:extLst>
                </p:cNvPr>
                <p:cNvPicPr/>
                <p:nvPr/>
              </p:nvPicPr>
              <p:blipFill>
                <a:blip r:embed="rId298"/>
                <a:stretch>
                  <a:fillRect/>
                </a:stretch>
              </p:blipFill>
              <p:spPr>
                <a:xfrm>
                  <a:off x="7285230" y="4678890"/>
                  <a:ext cx="1087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67678" name="墨迹 67677">
                  <a:extLst>
                    <a:ext uri="{FF2B5EF4-FFF2-40B4-BE49-F238E27FC236}">
                      <a16:creationId xmlns:a16="http://schemas.microsoft.com/office/drawing/2014/main" id="{66C0E8CE-AB0A-4950-92AB-EA95953CB0FE}"/>
                    </a:ext>
                  </a:extLst>
                </p14:cNvPr>
                <p14:cNvContentPartPr/>
                <p14:nvPr/>
              </p14:nvContentPartPr>
              <p14:xfrm>
                <a:off x="7419510" y="4768890"/>
                <a:ext cx="160560" cy="23400"/>
              </p14:xfrm>
            </p:contentPart>
          </mc:Choice>
          <mc:Fallback xmlns="">
            <p:pic>
              <p:nvPicPr>
                <p:cNvPr id="67678" name="墨迹 67677">
                  <a:extLst>
                    <a:ext uri="{FF2B5EF4-FFF2-40B4-BE49-F238E27FC236}">
                      <a16:creationId xmlns:a16="http://schemas.microsoft.com/office/drawing/2014/main" id="{66C0E8CE-AB0A-4950-92AB-EA95953CB0FE}"/>
                    </a:ext>
                  </a:extLst>
                </p:cNvPr>
                <p:cNvPicPr/>
                <p:nvPr/>
              </p:nvPicPr>
              <p:blipFill>
                <a:blip r:embed="rId300"/>
                <a:stretch>
                  <a:fillRect/>
                </a:stretch>
              </p:blipFill>
              <p:spPr>
                <a:xfrm>
                  <a:off x="7401870" y="4751250"/>
                  <a:ext cx="1962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67679" name="墨迹 67678">
                  <a:extLst>
                    <a:ext uri="{FF2B5EF4-FFF2-40B4-BE49-F238E27FC236}">
                      <a16:creationId xmlns:a16="http://schemas.microsoft.com/office/drawing/2014/main" id="{7B7A4B13-88FB-4636-BF52-90F709535BE6}"/>
                    </a:ext>
                  </a:extLst>
                </p14:cNvPr>
                <p14:cNvContentPartPr/>
                <p14:nvPr/>
              </p14:nvContentPartPr>
              <p14:xfrm>
                <a:off x="7455150" y="4707690"/>
                <a:ext cx="128160" cy="154080"/>
              </p14:xfrm>
            </p:contentPart>
          </mc:Choice>
          <mc:Fallback xmlns="">
            <p:pic>
              <p:nvPicPr>
                <p:cNvPr id="67679" name="墨迹 67678">
                  <a:extLst>
                    <a:ext uri="{FF2B5EF4-FFF2-40B4-BE49-F238E27FC236}">
                      <a16:creationId xmlns:a16="http://schemas.microsoft.com/office/drawing/2014/main" id="{7B7A4B13-88FB-4636-BF52-90F709535BE6}"/>
                    </a:ext>
                  </a:extLst>
                </p:cNvPr>
                <p:cNvPicPr/>
                <p:nvPr/>
              </p:nvPicPr>
              <p:blipFill>
                <a:blip r:embed="rId302"/>
                <a:stretch>
                  <a:fillRect/>
                </a:stretch>
              </p:blipFill>
              <p:spPr>
                <a:xfrm>
                  <a:off x="7437150" y="4689690"/>
                  <a:ext cx="1638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67680" name="墨迹 67679">
                  <a:extLst>
                    <a:ext uri="{FF2B5EF4-FFF2-40B4-BE49-F238E27FC236}">
                      <a16:creationId xmlns:a16="http://schemas.microsoft.com/office/drawing/2014/main" id="{43767FFA-DF30-48B5-A285-24E4AFDFFE06}"/>
                    </a:ext>
                  </a:extLst>
                </p14:cNvPr>
                <p14:cNvContentPartPr/>
                <p14:nvPr/>
              </p14:nvContentPartPr>
              <p14:xfrm>
                <a:off x="7405830" y="4913250"/>
                <a:ext cx="8640" cy="122760"/>
              </p14:xfrm>
            </p:contentPart>
          </mc:Choice>
          <mc:Fallback xmlns="">
            <p:pic>
              <p:nvPicPr>
                <p:cNvPr id="67680" name="墨迹 67679">
                  <a:extLst>
                    <a:ext uri="{FF2B5EF4-FFF2-40B4-BE49-F238E27FC236}">
                      <a16:creationId xmlns:a16="http://schemas.microsoft.com/office/drawing/2014/main" id="{43767FFA-DF30-48B5-A285-24E4AFDFFE06}"/>
                    </a:ext>
                  </a:extLst>
                </p:cNvPr>
                <p:cNvPicPr/>
                <p:nvPr/>
              </p:nvPicPr>
              <p:blipFill>
                <a:blip r:embed="rId304"/>
                <a:stretch>
                  <a:fillRect/>
                </a:stretch>
              </p:blipFill>
              <p:spPr>
                <a:xfrm>
                  <a:off x="7388190" y="4895610"/>
                  <a:ext cx="442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67681" name="墨迹 67680">
                  <a:extLst>
                    <a:ext uri="{FF2B5EF4-FFF2-40B4-BE49-F238E27FC236}">
                      <a16:creationId xmlns:a16="http://schemas.microsoft.com/office/drawing/2014/main" id="{61CE20C0-482F-4DD1-8821-6CB95BA63B34}"/>
                    </a:ext>
                  </a:extLst>
                </p14:cNvPr>
                <p14:cNvContentPartPr/>
                <p14:nvPr/>
              </p14:nvContentPartPr>
              <p14:xfrm>
                <a:off x="7481790" y="4908570"/>
                <a:ext cx="136800" cy="82440"/>
              </p14:xfrm>
            </p:contentPart>
          </mc:Choice>
          <mc:Fallback xmlns="">
            <p:pic>
              <p:nvPicPr>
                <p:cNvPr id="67681" name="墨迹 67680">
                  <a:extLst>
                    <a:ext uri="{FF2B5EF4-FFF2-40B4-BE49-F238E27FC236}">
                      <a16:creationId xmlns:a16="http://schemas.microsoft.com/office/drawing/2014/main" id="{61CE20C0-482F-4DD1-8821-6CB95BA63B34}"/>
                    </a:ext>
                  </a:extLst>
                </p:cNvPr>
                <p:cNvPicPr/>
                <p:nvPr/>
              </p:nvPicPr>
              <p:blipFill>
                <a:blip r:embed="rId306"/>
                <a:stretch>
                  <a:fillRect/>
                </a:stretch>
              </p:blipFill>
              <p:spPr>
                <a:xfrm>
                  <a:off x="7463790" y="4890570"/>
                  <a:ext cx="1724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67682" name="墨迹 67681">
                  <a:extLst>
                    <a:ext uri="{FF2B5EF4-FFF2-40B4-BE49-F238E27FC236}">
                      <a16:creationId xmlns:a16="http://schemas.microsoft.com/office/drawing/2014/main" id="{BA2EED6D-CA5F-4DE1-AF74-9F7A68DD1685}"/>
                    </a:ext>
                  </a:extLst>
                </p14:cNvPr>
                <p14:cNvContentPartPr/>
                <p14:nvPr/>
              </p14:nvContentPartPr>
              <p14:xfrm>
                <a:off x="7640550" y="4893810"/>
                <a:ext cx="35280" cy="131040"/>
              </p14:xfrm>
            </p:contentPart>
          </mc:Choice>
          <mc:Fallback xmlns="">
            <p:pic>
              <p:nvPicPr>
                <p:cNvPr id="67682" name="墨迹 67681">
                  <a:extLst>
                    <a:ext uri="{FF2B5EF4-FFF2-40B4-BE49-F238E27FC236}">
                      <a16:creationId xmlns:a16="http://schemas.microsoft.com/office/drawing/2014/main" id="{BA2EED6D-CA5F-4DE1-AF74-9F7A68DD1685}"/>
                    </a:ext>
                  </a:extLst>
                </p:cNvPr>
                <p:cNvPicPr/>
                <p:nvPr/>
              </p:nvPicPr>
              <p:blipFill>
                <a:blip r:embed="rId308"/>
                <a:stretch>
                  <a:fillRect/>
                </a:stretch>
              </p:blipFill>
              <p:spPr>
                <a:xfrm>
                  <a:off x="7622910" y="4875810"/>
                  <a:ext cx="709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67683" name="墨迹 67682">
                  <a:extLst>
                    <a:ext uri="{FF2B5EF4-FFF2-40B4-BE49-F238E27FC236}">
                      <a16:creationId xmlns:a16="http://schemas.microsoft.com/office/drawing/2014/main" id="{75BFA5FB-3BB0-4984-AC2B-07F422D8C343}"/>
                    </a:ext>
                  </a:extLst>
                </p14:cNvPr>
                <p14:cNvContentPartPr/>
                <p14:nvPr/>
              </p14:nvContentPartPr>
              <p14:xfrm>
                <a:off x="7195950" y="4606890"/>
                <a:ext cx="9360" cy="47160"/>
              </p14:xfrm>
            </p:contentPart>
          </mc:Choice>
          <mc:Fallback xmlns="">
            <p:pic>
              <p:nvPicPr>
                <p:cNvPr id="67683" name="墨迹 67682">
                  <a:extLst>
                    <a:ext uri="{FF2B5EF4-FFF2-40B4-BE49-F238E27FC236}">
                      <a16:creationId xmlns:a16="http://schemas.microsoft.com/office/drawing/2014/main" id="{75BFA5FB-3BB0-4984-AC2B-07F422D8C343}"/>
                    </a:ext>
                  </a:extLst>
                </p:cNvPr>
                <p:cNvPicPr/>
                <p:nvPr/>
              </p:nvPicPr>
              <p:blipFill>
                <a:blip r:embed="rId310"/>
                <a:stretch>
                  <a:fillRect/>
                </a:stretch>
              </p:blipFill>
              <p:spPr>
                <a:xfrm>
                  <a:off x="7178310" y="4589250"/>
                  <a:ext cx="450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67684" name="墨迹 67683">
                  <a:extLst>
                    <a:ext uri="{FF2B5EF4-FFF2-40B4-BE49-F238E27FC236}">
                      <a16:creationId xmlns:a16="http://schemas.microsoft.com/office/drawing/2014/main" id="{D4DFA7E7-6986-4185-BA0C-6D84807CFB77}"/>
                    </a:ext>
                  </a:extLst>
                </p14:cNvPr>
                <p14:cNvContentPartPr/>
                <p14:nvPr/>
              </p14:nvContentPartPr>
              <p14:xfrm>
                <a:off x="7128990" y="4692930"/>
                <a:ext cx="687240" cy="408600"/>
              </p14:xfrm>
            </p:contentPart>
          </mc:Choice>
          <mc:Fallback xmlns="">
            <p:pic>
              <p:nvPicPr>
                <p:cNvPr id="67684" name="墨迹 67683">
                  <a:extLst>
                    <a:ext uri="{FF2B5EF4-FFF2-40B4-BE49-F238E27FC236}">
                      <a16:creationId xmlns:a16="http://schemas.microsoft.com/office/drawing/2014/main" id="{D4DFA7E7-6986-4185-BA0C-6D84807CFB77}"/>
                    </a:ext>
                  </a:extLst>
                </p:cNvPr>
                <p:cNvPicPr/>
                <p:nvPr/>
              </p:nvPicPr>
              <p:blipFill>
                <a:blip r:embed="rId312"/>
                <a:stretch>
                  <a:fillRect/>
                </a:stretch>
              </p:blipFill>
              <p:spPr>
                <a:xfrm>
                  <a:off x="7111350" y="4674930"/>
                  <a:ext cx="72288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67685" name="墨迹 67684">
                  <a:extLst>
                    <a:ext uri="{FF2B5EF4-FFF2-40B4-BE49-F238E27FC236}">
                      <a16:creationId xmlns:a16="http://schemas.microsoft.com/office/drawing/2014/main" id="{A88FA1DB-F662-4E13-968B-CE55F60DD37B}"/>
                    </a:ext>
                  </a:extLst>
                </p14:cNvPr>
                <p14:cNvContentPartPr/>
                <p14:nvPr/>
              </p14:nvContentPartPr>
              <p14:xfrm>
                <a:off x="7994430" y="4431570"/>
                <a:ext cx="20880" cy="158040"/>
              </p14:xfrm>
            </p:contentPart>
          </mc:Choice>
          <mc:Fallback xmlns="">
            <p:pic>
              <p:nvPicPr>
                <p:cNvPr id="67685" name="墨迹 67684">
                  <a:extLst>
                    <a:ext uri="{FF2B5EF4-FFF2-40B4-BE49-F238E27FC236}">
                      <a16:creationId xmlns:a16="http://schemas.microsoft.com/office/drawing/2014/main" id="{A88FA1DB-F662-4E13-968B-CE55F60DD37B}"/>
                    </a:ext>
                  </a:extLst>
                </p:cNvPr>
                <p:cNvPicPr/>
                <p:nvPr/>
              </p:nvPicPr>
              <p:blipFill>
                <a:blip r:embed="rId314"/>
                <a:stretch>
                  <a:fillRect/>
                </a:stretch>
              </p:blipFill>
              <p:spPr>
                <a:xfrm>
                  <a:off x="7976430" y="4413570"/>
                  <a:ext cx="565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67686" name="墨迹 67685">
                  <a:extLst>
                    <a:ext uri="{FF2B5EF4-FFF2-40B4-BE49-F238E27FC236}">
                      <a16:creationId xmlns:a16="http://schemas.microsoft.com/office/drawing/2014/main" id="{D1ACDF16-6FBE-4320-95D0-DA8584F2D836}"/>
                    </a:ext>
                  </a:extLst>
                </p14:cNvPr>
                <p14:cNvContentPartPr/>
                <p14:nvPr/>
              </p14:nvContentPartPr>
              <p14:xfrm>
                <a:off x="7952670" y="4450290"/>
                <a:ext cx="203400" cy="218880"/>
              </p14:xfrm>
            </p:contentPart>
          </mc:Choice>
          <mc:Fallback xmlns="">
            <p:pic>
              <p:nvPicPr>
                <p:cNvPr id="67686" name="墨迹 67685">
                  <a:extLst>
                    <a:ext uri="{FF2B5EF4-FFF2-40B4-BE49-F238E27FC236}">
                      <a16:creationId xmlns:a16="http://schemas.microsoft.com/office/drawing/2014/main" id="{D1ACDF16-6FBE-4320-95D0-DA8584F2D836}"/>
                    </a:ext>
                  </a:extLst>
                </p:cNvPr>
                <p:cNvPicPr/>
                <p:nvPr/>
              </p:nvPicPr>
              <p:blipFill>
                <a:blip r:embed="rId316"/>
                <a:stretch>
                  <a:fillRect/>
                </a:stretch>
              </p:blipFill>
              <p:spPr>
                <a:xfrm>
                  <a:off x="7935030" y="4432650"/>
                  <a:ext cx="2390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67687" name="墨迹 67686">
                  <a:extLst>
                    <a:ext uri="{FF2B5EF4-FFF2-40B4-BE49-F238E27FC236}">
                      <a16:creationId xmlns:a16="http://schemas.microsoft.com/office/drawing/2014/main" id="{774020A3-00CA-4838-9AC7-AAC713BA4A73}"/>
                    </a:ext>
                  </a:extLst>
                </p14:cNvPr>
                <p14:cNvContentPartPr/>
                <p14:nvPr/>
              </p14:nvContentPartPr>
              <p14:xfrm>
                <a:off x="7954110" y="4704090"/>
                <a:ext cx="187920" cy="29160"/>
              </p14:xfrm>
            </p:contentPart>
          </mc:Choice>
          <mc:Fallback xmlns="">
            <p:pic>
              <p:nvPicPr>
                <p:cNvPr id="67687" name="墨迹 67686">
                  <a:extLst>
                    <a:ext uri="{FF2B5EF4-FFF2-40B4-BE49-F238E27FC236}">
                      <a16:creationId xmlns:a16="http://schemas.microsoft.com/office/drawing/2014/main" id="{774020A3-00CA-4838-9AC7-AAC713BA4A73}"/>
                    </a:ext>
                  </a:extLst>
                </p:cNvPr>
                <p:cNvPicPr/>
                <p:nvPr/>
              </p:nvPicPr>
              <p:blipFill>
                <a:blip r:embed="rId318"/>
                <a:stretch>
                  <a:fillRect/>
                </a:stretch>
              </p:blipFill>
              <p:spPr>
                <a:xfrm>
                  <a:off x="7936110" y="4686090"/>
                  <a:ext cx="2235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67688" name="墨迹 67687">
                  <a:extLst>
                    <a:ext uri="{FF2B5EF4-FFF2-40B4-BE49-F238E27FC236}">
                      <a16:creationId xmlns:a16="http://schemas.microsoft.com/office/drawing/2014/main" id="{CA1266B8-DF62-42D5-8AF9-892D125EEAFE}"/>
                    </a:ext>
                  </a:extLst>
                </p14:cNvPr>
                <p14:cNvContentPartPr/>
                <p14:nvPr/>
              </p14:nvContentPartPr>
              <p14:xfrm>
                <a:off x="7996590" y="4660530"/>
                <a:ext cx="196560" cy="139680"/>
              </p14:xfrm>
            </p:contentPart>
          </mc:Choice>
          <mc:Fallback xmlns="">
            <p:pic>
              <p:nvPicPr>
                <p:cNvPr id="67688" name="墨迹 67687">
                  <a:extLst>
                    <a:ext uri="{FF2B5EF4-FFF2-40B4-BE49-F238E27FC236}">
                      <a16:creationId xmlns:a16="http://schemas.microsoft.com/office/drawing/2014/main" id="{CA1266B8-DF62-42D5-8AF9-892D125EEAFE}"/>
                    </a:ext>
                  </a:extLst>
                </p:cNvPr>
                <p:cNvPicPr/>
                <p:nvPr/>
              </p:nvPicPr>
              <p:blipFill>
                <a:blip r:embed="rId320"/>
                <a:stretch>
                  <a:fillRect/>
                </a:stretch>
              </p:blipFill>
              <p:spPr>
                <a:xfrm>
                  <a:off x="7978950" y="4642530"/>
                  <a:ext cx="2322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67689" name="墨迹 67688">
                  <a:extLst>
                    <a:ext uri="{FF2B5EF4-FFF2-40B4-BE49-F238E27FC236}">
                      <a16:creationId xmlns:a16="http://schemas.microsoft.com/office/drawing/2014/main" id="{802D9957-27AE-45F8-9991-273F2B8FCE4E}"/>
                    </a:ext>
                  </a:extLst>
                </p14:cNvPr>
                <p14:cNvContentPartPr/>
                <p14:nvPr/>
              </p14:nvContentPartPr>
              <p14:xfrm>
                <a:off x="7942230" y="4863570"/>
                <a:ext cx="36360" cy="101520"/>
              </p14:xfrm>
            </p:contentPart>
          </mc:Choice>
          <mc:Fallback xmlns="">
            <p:pic>
              <p:nvPicPr>
                <p:cNvPr id="67689" name="墨迹 67688">
                  <a:extLst>
                    <a:ext uri="{FF2B5EF4-FFF2-40B4-BE49-F238E27FC236}">
                      <a16:creationId xmlns:a16="http://schemas.microsoft.com/office/drawing/2014/main" id="{802D9957-27AE-45F8-9991-273F2B8FCE4E}"/>
                    </a:ext>
                  </a:extLst>
                </p:cNvPr>
                <p:cNvPicPr/>
                <p:nvPr/>
              </p:nvPicPr>
              <p:blipFill>
                <a:blip r:embed="rId322"/>
                <a:stretch>
                  <a:fillRect/>
                </a:stretch>
              </p:blipFill>
              <p:spPr>
                <a:xfrm>
                  <a:off x="7924590" y="4845930"/>
                  <a:ext cx="720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67690" name="墨迹 67689">
                  <a:extLst>
                    <a:ext uri="{FF2B5EF4-FFF2-40B4-BE49-F238E27FC236}">
                      <a16:creationId xmlns:a16="http://schemas.microsoft.com/office/drawing/2014/main" id="{BB74936E-BC07-4618-A8A4-CFC21CA7ADB8}"/>
                    </a:ext>
                  </a:extLst>
                </p14:cNvPr>
                <p14:cNvContentPartPr/>
                <p14:nvPr/>
              </p14:nvContentPartPr>
              <p14:xfrm>
                <a:off x="8013870" y="4846290"/>
                <a:ext cx="215640" cy="186120"/>
              </p14:xfrm>
            </p:contentPart>
          </mc:Choice>
          <mc:Fallback xmlns="">
            <p:pic>
              <p:nvPicPr>
                <p:cNvPr id="67690" name="墨迹 67689">
                  <a:extLst>
                    <a:ext uri="{FF2B5EF4-FFF2-40B4-BE49-F238E27FC236}">
                      <a16:creationId xmlns:a16="http://schemas.microsoft.com/office/drawing/2014/main" id="{BB74936E-BC07-4618-A8A4-CFC21CA7ADB8}"/>
                    </a:ext>
                  </a:extLst>
                </p:cNvPr>
                <p:cNvPicPr/>
                <p:nvPr/>
              </p:nvPicPr>
              <p:blipFill>
                <a:blip r:embed="rId324"/>
                <a:stretch>
                  <a:fillRect/>
                </a:stretch>
              </p:blipFill>
              <p:spPr>
                <a:xfrm>
                  <a:off x="7995870" y="4828650"/>
                  <a:ext cx="2512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67691" name="墨迹 67690">
                  <a:extLst>
                    <a:ext uri="{FF2B5EF4-FFF2-40B4-BE49-F238E27FC236}">
                      <a16:creationId xmlns:a16="http://schemas.microsoft.com/office/drawing/2014/main" id="{B7731603-073B-4C1A-9EB4-CB6F87A6A8B1}"/>
                    </a:ext>
                  </a:extLst>
                </p14:cNvPr>
                <p14:cNvContentPartPr/>
                <p14:nvPr/>
              </p14:nvContentPartPr>
              <p14:xfrm>
                <a:off x="8075430" y="4892010"/>
                <a:ext cx="74880" cy="121680"/>
              </p14:xfrm>
            </p:contentPart>
          </mc:Choice>
          <mc:Fallback xmlns="">
            <p:pic>
              <p:nvPicPr>
                <p:cNvPr id="67691" name="墨迹 67690">
                  <a:extLst>
                    <a:ext uri="{FF2B5EF4-FFF2-40B4-BE49-F238E27FC236}">
                      <a16:creationId xmlns:a16="http://schemas.microsoft.com/office/drawing/2014/main" id="{B7731603-073B-4C1A-9EB4-CB6F87A6A8B1}"/>
                    </a:ext>
                  </a:extLst>
                </p:cNvPr>
                <p:cNvPicPr/>
                <p:nvPr/>
              </p:nvPicPr>
              <p:blipFill>
                <a:blip r:embed="rId326"/>
                <a:stretch>
                  <a:fillRect/>
                </a:stretch>
              </p:blipFill>
              <p:spPr>
                <a:xfrm>
                  <a:off x="8057430" y="4874010"/>
                  <a:ext cx="1105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67692" name="墨迹 67691">
                  <a:extLst>
                    <a:ext uri="{FF2B5EF4-FFF2-40B4-BE49-F238E27FC236}">
                      <a16:creationId xmlns:a16="http://schemas.microsoft.com/office/drawing/2014/main" id="{4301E826-CB97-4BBC-B23A-CEA9407D662B}"/>
                    </a:ext>
                  </a:extLst>
                </p14:cNvPr>
                <p14:cNvContentPartPr/>
                <p14:nvPr/>
              </p14:nvContentPartPr>
              <p14:xfrm>
                <a:off x="7870590" y="4998570"/>
                <a:ext cx="529200" cy="50400"/>
              </p14:xfrm>
            </p:contentPart>
          </mc:Choice>
          <mc:Fallback xmlns="">
            <p:pic>
              <p:nvPicPr>
                <p:cNvPr id="67692" name="墨迹 67691">
                  <a:extLst>
                    <a:ext uri="{FF2B5EF4-FFF2-40B4-BE49-F238E27FC236}">
                      <a16:creationId xmlns:a16="http://schemas.microsoft.com/office/drawing/2014/main" id="{4301E826-CB97-4BBC-B23A-CEA9407D662B}"/>
                    </a:ext>
                  </a:extLst>
                </p:cNvPr>
                <p:cNvPicPr/>
                <p:nvPr/>
              </p:nvPicPr>
              <p:blipFill>
                <a:blip r:embed="rId328"/>
                <a:stretch>
                  <a:fillRect/>
                </a:stretch>
              </p:blipFill>
              <p:spPr>
                <a:xfrm>
                  <a:off x="7852950" y="4980570"/>
                  <a:ext cx="564840" cy="86040"/>
                </a:xfrm>
                <a:prstGeom prst="rect">
                  <a:avLst/>
                </a:prstGeom>
              </p:spPr>
            </p:pic>
          </mc:Fallback>
        </mc:AlternateContent>
      </p:gr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1"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j-ea"/>
                <a:cs typeface="+mj-cs"/>
              </a:rPr>
              <a:t>Problems</a:t>
            </a:r>
          </a:p>
        </p:txBody>
      </p:sp>
      <p:sp>
        <p:nvSpPr>
          <p:cNvPr id="1242116" name="Rectangle 4"/>
          <p:cNvSpPr>
            <a:spLocks noGrp="1" noChangeArrowheads="1"/>
          </p:cNvSpPr>
          <p:nvPr>
            <p:ph idx="1"/>
          </p:nvPr>
        </p:nvSpPr>
        <p:spPr/>
        <p:txBody>
          <a:bodyPr vert="horz" wrap="square" lIns="91440" tIns="45720" rIns="91440" bIns="45720" numCol="1" anchor="t" anchorCtr="0" compatLnSpc="1">
            <a:normAutofit lnSpcReduction="10000"/>
          </a:bodyPr>
          <a:lstStyle/>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Resolution</a:t>
            </a: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endPar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Sensitivity</a:t>
            </a: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endPar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Automatation</a:t>
            </a: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endPar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Streaks</a:t>
            </a: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endPar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Others</a:t>
            </a:r>
            <a:endPar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0"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Trouble Shooting 2D GE</a:t>
            </a:r>
          </a:p>
        </p:txBody>
      </p:sp>
      <p:grpSp>
        <p:nvGrpSpPr>
          <p:cNvPr id="114690" name="Group 3"/>
          <p:cNvGrpSpPr/>
          <p:nvPr/>
        </p:nvGrpSpPr>
        <p:grpSpPr>
          <a:xfrm>
            <a:off x="685800" y="1752600"/>
            <a:ext cx="7848600" cy="4845050"/>
            <a:chOff x="432" y="1104"/>
            <a:chExt cx="4944" cy="2688"/>
          </a:xfrm>
        </p:grpSpPr>
        <p:grpSp>
          <p:nvGrpSpPr>
            <p:cNvPr id="114691" name="Group 4"/>
            <p:cNvGrpSpPr/>
            <p:nvPr/>
          </p:nvGrpSpPr>
          <p:grpSpPr>
            <a:xfrm>
              <a:off x="432" y="1104"/>
              <a:ext cx="4896" cy="2688"/>
              <a:chOff x="432" y="1104"/>
              <a:chExt cx="4896" cy="2688"/>
            </a:xfrm>
          </p:grpSpPr>
          <p:sp>
            <p:nvSpPr>
              <p:cNvPr id="962565" name="Rectangle 5"/>
              <p:cNvSpPr>
                <a:spLocks noChangeArrowheads="1"/>
              </p:cNvSpPr>
              <p:nvPr/>
            </p:nvSpPr>
            <p:spPr bwMode="auto">
              <a:xfrm>
                <a:off x="432" y="1200"/>
                <a:ext cx="2400" cy="2592"/>
              </a:xfrm>
              <a:prstGeom prst="rect">
                <a:avLst/>
              </a:prstGeom>
              <a:noFill/>
              <a:ln w="9525">
                <a:noFill/>
                <a:miter lim="800000"/>
              </a:ln>
              <a:effectLst/>
            </p:spPr>
            <p:txBody>
              <a:bodyPr/>
              <a:lstStyle/>
              <a:p>
                <a:pPr marL="0" marR="0" lvl="0" indent="3175"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defRPr/>
                </a:pPr>
                <a:r>
                  <a:rPr kumimoji="1" lang="en-US" altLang="zh-CN" sz="2800" b="0"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Horizontal streaks</a:t>
                </a:r>
                <a:endParaRPr kumimoji="1"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a:p>
                <a:pPr marL="0" marR="0" lvl="0" indent="3175"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2800" b="0"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a:p>
                <a:pPr marL="0" marR="0" lvl="0" indent="3175"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2800" b="0"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a:p>
                <a:pPr marL="0" marR="0" lvl="0" indent="3175"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defRPr/>
                </a:pPr>
                <a:endParaRPr kumimoji="1" lang="en-US" altLang="zh-CN" sz="2400" b="0"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a:p>
                <a:pPr marL="0" marR="0" lvl="0" indent="3175"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defRPr/>
                </a:pPr>
                <a:endParaRPr kumimoji="1" lang="en-US" altLang="zh-CN" sz="2400" b="0"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a:p>
                <a:pPr marL="0" marR="0" lvl="0" indent="3175"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defRPr/>
                </a:pPr>
                <a:endParaRPr kumimoji="1" lang="en-US" altLang="zh-CN" sz="2400" b="0"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a:p>
                <a:pPr marL="0" marR="0" lvl="0" indent="3175"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defRPr/>
                </a:pPr>
                <a:r>
                  <a:rPr kumimoji="1" lang="en-US" altLang="zh-CN" sz="2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Sample not completely solubilized prior to application on IPG, sample poorly soluble in rehydration solution, ionic impurities, ionic detergents</a:t>
                </a:r>
                <a:endParaRPr kumimoji="1" lang="en-US" altLang="zh-CN" sz="2400" b="0"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p:txBody>
          </p:sp>
          <p:sp>
            <p:nvSpPr>
              <p:cNvPr id="962566" name="Rectangle 6"/>
              <p:cNvSpPr>
                <a:spLocks noChangeArrowheads="1"/>
              </p:cNvSpPr>
              <p:nvPr/>
            </p:nvSpPr>
            <p:spPr bwMode="auto">
              <a:xfrm>
                <a:off x="2928" y="1200"/>
                <a:ext cx="2400" cy="2592"/>
              </a:xfrm>
              <a:prstGeom prst="rect">
                <a:avLst/>
              </a:prstGeom>
              <a:noFill/>
              <a:ln w="9525">
                <a:noFill/>
                <a:miter lim="800000"/>
              </a:ln>
              <a:effectLst/>
            </p:spPr>
            <p:txBody>
              <a:bodyPr/>
              <a:lstStyle/>
              <a:p>
                <a:pPr marL="0" marR="0" lvl="0" indent="3175"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defRPr/>
                </a:pPr>
                <a:r>
                  <a:rPr kumimoji="1" lang="en-US" altLang="zh-CN" sz="2800" b="0"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Vertical streaks</a:t>
                </a:r>
                <a:endParaRPr kumimoji="1"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a:p>
                <a:pPr marL="0" marR="0" lvl="0" indent="3175"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defRPr/>
                </a:pPr>
                <a:endParaRPr kumimoji="1"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a:p>
                <a:pPr marL="0" marR="0" lvl="0" indent="3175"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defRPr/>
                </a:pPr>
                <a:endParaRPr kumimoji="1"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a:p>
                <a:pPr marL="0" marR="0" lvl="0" indent="3175"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defRPr/>
                </a:pPr>
                <a:endParaRPr kumimoji="1"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a:p>
                <a:pPr marL="0" marR="0" lvl="0" indent="3175"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defRPr/>
                </a:pPr>
                <a:endParaRPr kumimoji="1"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a:p>
                <a:pPr marL="0" marR="0" lvl="0" indent="3175"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defRPr/>
                </a:pPr>
                <a:endParaRPr kumimoji="1"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a:p>
                <a:pPr marL="0" marR="0" lvl="0" indent="3175"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defRPr/>
                </a:pPr>
                <a:r>
                  <a:rPr kumimoji="1" lang="en-US" altLang="zh-CN" sz="2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Insufficient equilibration, insufficient SDS</a:t>
                </a:r>
                <a:endParaRPr kumimoji="1" lang="en-US" altLang="zh-CN" sz="2400" b="0"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a:p>
                <a:pPr marL="0" marR="0" lvl="0" indent="3175"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defRPr/>
                </a:pPr>
                <a:endParaRPr kumimoji="1" lang="en-US" altLang="zh-CN" sz="2400" b="0"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p:txBody>
          </p:sp>
          <p:pic>
            <p:nvPicPr>
              <p:cNvPr id="114694" name="Picture 7" descr="Page47fromAPprocedure"/>
              <p:cNvPicPr>
                <a:picLocks noChangeAspect="1"/>
              </p:cNvPicPr>
              <p:nvPr/>
            </p:nvPicPr>
            <p:blipFill>
              <a:blip r:embed="rId3"/>
              <a:stretch>
                <a:fillRect/>
              </a:stretch>
            </p:blipFill>
            <p:spPr>
              <a:xfrm>
                <a:off x="876" y="1584"/>
                <a:ext cx="1428" cy="1056"/>
              </a:xfrm>
              <a:prstGeom prst="rect">
                <a:avLst/>
              </a:prstGeom>
              <a:noFill/>
              <a:ln w="9525">
                <a:noFill/>
              </a:ln>
            </p:spPr>
          </p:pic>
          <p:pic>
            <p:nvPicPr>
              <p:cNvPr id="114695" name="Picture 8" descr="Page48fromAPprocedure"/>
              <p:cNvPicPr>
                <a:picLocks noChangeAspect="1"/>
              </p:cNvPicPr>
              <p:nvPr/>
            </p:nvPicPr>
            <p:blipFill>
              <a:blip r:embed="rId4"/>
              <a:stretch>
                <a:fillRect/>
              </a:stretch>
            </p:blipFill>
            <p:spPr>
              <a:xfrm>
                <a:off x="3456" y="1584"/>
                <a:ext cx="1412" cy="1056"/>
              </a:xfrm>
              <a:prstGeom prst="rect">
                <a:avLst/>
              </a:prstGeom>
              <a:noFill/>
              <a:ln w="9525">
                <a:noFill/>
              </a:ln>
            </p:spPr>
          </p:pic>
          <p:sp>
            <p:nvSpPr>
              <p:cNvPr id="69642" name="Rectangle 9"/>
              <p:cNvSpPr/>
              <p:nvPr/>
            </p:nvSpPr>
            <p:spPr>
              <a:xfrm>
                <a:off x="432" y="1104"/>
                <a:ext cx="2448" cy="2688"/>
              </a:xfrm>
              <a:prstGeom prst="rect">
                <a:avLst/>
              </a:prstGeom>
              <a:noFill/>
              <a:ln w="28575" cap="flat" cmpd="sng">
                <a:solidFill>
                  <a:schemeClr val="tx1"/>
                </a:solidFill>
                <a:prstDash val="solid"/>
                <a:miter/>
                <a:headEnd type="none" w="med" len="med"/>
                <a:tailEnd type="none" w="med" len="med"/>
              </a:ln>
            </p:spPr>
            <p:txBody>
              <a:bodyPr wrap="none" anchor="ct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sp>
          <p:nvSpPr>
            <p:cNvPr id="69637" name="Rectangle 10"/>
            <p:cNvSpPr/>
            <p:nvPr/>
          </p:nvSpPr>
          <p:spPr>
            <a:xfrm>
              <a:off x="2928" y="1104"/>
              <a:ext cx="2448" cy="2688"/>
            </a:xfrm>
            <a:prstGeom prst="rect">
              <a:avLst/>
            </a:prstGeom>
            <a:noFill/>
            <a:ln w="28575" cap="flat" cmpd="sng">
              <a:solidFill>
                <a:schemeClr val="tx1"/>
              </a:solidFill>
              <a:prstDash val="solid"/>
              <a:miter/>
              <a:headEnd type="none" w="med" len="med"/>
              <a:tailEnd type="none" w="med" len="med"/>
            </a:ln>
          </p:spPr>
          <p:txBody>
            <a:bodyPr wrap="none" anchor="ct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grpSp>
        <p:nvGrpSpPr>
          <p:cNvPr id="20" name="组合 19">
            <a:extLst>
              <a:ext uri="{FF2B5EF4-FFF2-40B4-BE49-F238E27FC236}">
                <a16:creationId xmlns:a16="http://schemas.microsoft.com/office/drawing/2014/main" id="{99FBF1E7-2737-428D-87EE-1EEEF4340A39}"/>
              </a:ext>
            </a:extLst>
          </p:cNvPr>
          <p:cNvGrpSpPr/>
          <p:nvPr/>
        </p:nvGrpSpPr>
        <p:grpSpPr>
          <a:xfrm>
            <a:off x="1507950" y="1630770"/>
            <a:ext cx="661320" cy="491040"/>
            <a:chOff x="1507950" y="1630770"/>
            <a:chExt cx="661320" cy="491040"/>
          </a:xfrm>
        </p:grpSpPr>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8F716F06-CFC0-4A32-B460-124377F88881}"/>
                    </a:ext>
                  </a:extLst>
                </p14:cNvPr>
                <p14:cNvContentPartPr/>
                <p14:nvPr/>
              </p14:nvContentPartPr>
              <p14:xfrm>
                <a:off x="1604790" y="1634370"/>
                <a:ext cx="86760" cy="414720"/>
              </p14:xfrm>
            </p:contentPart>
          </mc:Choice>
          <mc:Fallback xmlns="">
            <p:pic>
              <p:nvPicPr>
                <p:cNvPr id="2" name="墨迹 1">
                  <a:extLst>
                    <a:ext uri="{FF2B5EF4-FFF2-40B4-BE49-F238E27FC236}">
                      <a16:creationId xmlns:a16="http://schemas.microsoft.com/office/drawing/2014/main" id="{8F716F06-CFC0-4A32-B460-124377F88881}"/>
                    </a:ext>
                  </a:extLst>
                </p:cNvPr>
                <p:cNvPicPr/>
                <p:nvPr/>
              </p:nvPicPr>
              <p:blipFill>
                <a:blip r:embed="rId6"/>
                <a:stretch>
                  <a:fillRect/>
                </a:stretch>
              </p:blipFill>
              <p:spPr>
                <a:xfrm>
                  <a:off x="1587150" y="1616730"/>
                  <a:ext cx="12240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墨迹 2">
                  <a:extLst>
                    <a:ext uri="{FF2B5EF4-FFF2-40B4-BE49-F238E27FC236}">
                      <a16:creationId xmlns:a16="http://schemas.microsoft.com/office/drawing/2014/main" id="{883E4326-6945-46DF-BFB1-3A57C1ABCC32}"/>
                    </a:ext>
                  </a:extLst>
                </p14:cNvPr>
                <p14:cNvContentPartPr/>
                <p14:nvPr/>
              </p14:nvContentPartPr>
              <p14:xfrm>
                <a:off x="1507950" y="1700610"/>
                <a:ext cx="108360" cy="263880"/>
              </p14:xfrm>
            </p:contentPart>
          </mc:Choice>
          <mc:Fallback xmlns="">
            <p:pic>
              <p:nvPicPr>
                <p:cNvPr id="3" name="墨迹 2">
                  <a:extLst>
                    <a:ext uri="{FF2B5EF4-FFF2-40B4-BE49-F238E27FC236}">
                      <a16:creationId xmlns:a16="http://schemas.microsoft.com/office/drawing/2014/main" id="{883E4326-6945-46DF-BFB1-3A57C1ABCC32}"/>
                    </a:ext>
                  </a:extLst>
                </p:cNvPr>
                <p:cNvPicPr/>
                <p:nvPr/>
              </p:nvPicPr>
              <p:blipFill>
                <a:blip r:embed="rId8"/>
                <a:stretch>
                  <a:fillRect/>
                </a:stretch>
              </p:blipFill>
              <p:spPr>
                <a:xfrm>
                  <a:off x="1489950" y="1682970"/>
                  <a:ext cx="1440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墨迹 3">
                  <a:extLst>
                    <a:ext uri="{FF2B5EF4-FFF2-40B4-BE49-F238E27FC236}">
                      <a16:creationId xmlns:a16="http://schemas.microsoft.com/office/drawing/2014/main" id="{B7A1D109-A131-4655-8345-91AA96B1536F}"/>
                    </a:ext>
                  </a:extLst>
                </p14:cNvPr>
                <p14:cNvContentPartPr/>
                <p14:nvPr/>
              </p14:nvContentPartPr>
              <p14:xfrm>
                <a:off x="1707750" y="1701330"/>
                <a:ext cx="189000" cy="182880"/>
              </p14:xfrm>
            </p:contentPart>
          </mc:Choice>
          <mc:Fallback xmlns="">
            <p:pic>
              <p:nvPicPr>
                <p:cNvPr id="4" name="墨迹 3">
                  <a:extLst>
                    <a:ext uri="{FF2B5EF4-FFF2-40B4-BE49-F238E27FC236}">
                      <a16:creationId xmlns:a16="http://schemas.microsoft.com/office/drawing/2014/main" id="{B7A1D109-A131-4655-8345-91AA96B1536F}"/>
                    </a:ext>
                  </a:extLst>
                </p:cNvPr>
                <p:cNvPicPr/>
                <p:nvPr/>
              </p:nvPicPr>
              <p:blipFill>
                <a:blip r:embed="rId10"/>
                <a:stretch>
                  <a:fillRect/>
                </a:stretch>
              </p:blipFill>
              <p:spPr>
                <a:xfrm>
                  <a:off x="1690110" y="1683330"/>
                  <a:ext cx="2246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墨迹 4">
                  <a:extLst>
                    <a:ext uri="{FF2B5EF4-FFF2-40B4-BE49-F238E27FC236}">
                      <a16:creationId xmlns:a16="http://schemas.microsoft.com/office/drawing/2014/main" id="{78BA6E06-E7ED-4ECC-89BC-53789B38CF06}"/>
                    </a:ext>
                  </a:extLst>
                </p14:cNvPr>
                <p14:cNvContentPartPr/>
                <p14:nvPr/>
              </p14:nvContentPartPr>
              <p14:xfrm>
                <a:off x="1977750" y="1630770"/>
                <a:ext cx="118080" cy="30960"/>
              </p14:xfrm>
            </p:contentPart>
          </mc:Choice>
          <mc:Fallback xmlns="">
            <p:pic>
              <p:nvPicPr>
                <p:cNvPr id="5" name="墨迹 4">
                  <a:extLst>
                    <a:ext uri="{FF2B5EF4-FFF2-40B4-BE49-F238E27FC236}">
                      <a16:creationId xmlns:a16="http://schemas.microsoft.com/office/drawing/2014/main" id="{78BA6E06-E7ED-4ECC-89BC-53789B38CF06}"/>
                    </a:ext>
                  </a:extLst>
                </p:cNvPr>
                <p:cNvPicPr/>
                <p:nvPr/>
              </p:nvPicPr>
              <p:blipFill>
                <a:blip r:embed="rId12"/>
                <a:stretch>
                  <a:fillRect/>
                </a:stretch>
              </p:blipFill>
              <p:spPr>
                <a:xfrm>
                  <a:off x="1960110" y="1613130"/>
                  <a:ext cx="1537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墨迹 5">
                  <a:extLst>
                    <a:ext uri="{FF2B5EF4-FFF2-40B4-BE49-F238E27FC236}">
                      <a16:creationId xmlns:a16="http://schemas.microsoft.com/office/drawing/2014/main" id="{BAFCC776-DA75-45A3-95D8-7AD6080375C1}"/>
                    </a:ext>
                  </a:extLst>
                </p14:cNvPr>
                <p14:cNvContentPartPr/>
                <p14:nvPr/>
              </p14:nvContentPartPr>
              <p14:xfrm>
                <a:off x="1982070" y="1720050"/>
                <a:ext cx="24480" cy="59040"/>
              </p14:xfrm>
            </p:contentPart>
          </mc:Choice>
          <mc:Fallback xmlns="">
            <p:pic>
              <p:nvPicPr>
                <p:cNvPr id="6" name="墨迹 5">
                  <a:extLst>
                    <a:ext uri="{FF2B5EF4-FFF2-40B4-BE49-F238E27FC236}">
                      <a16:creationId xmlns:a16="http://schemas.microsoft.com/office/drawing/2014/main" id="{BAFCC776-DA75-45A3-95D8-7AD6080375C1}"/>
                    </a:ext>
                  </a:extLst>
                </p:cNvPr>
                <p:cNvPicPr/>
                <p:nvPr/>
              </p:nvPicPr>
              <p:blipFill>
                <a:blip r:embed="rId14"/>
                <a:stretch>
                  <a:fillRect/>
                </a:stretch>
              </p:blipFill>
              <p:spPr>
                <a:xfrm>
                  <a:off x="1964070" y="1702410"/>
                  <a:ext cx="601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墨迹 6">
                  <a:extLst>
                    <a:ext uri="{FF2B5EF4-FFF2-40B4-BE49-F238E27FC236}">
                      <a16:creationId xmlns:a16="http://schemas.microsoft.com/office/drawing/2014/main" id="{72B4D028-9F96-44F2-80AA-5E8929DA7F44}"/>
                    </a:ext>
                  </a:extLst>
                </p14:cNvPr>
                <p14:cNvContentPartPr/>
                <p14:nvPr/>
              </p14:nvContentPartPr>
              <p14:xfrm>
                <a:off x="1951110" y="1679370"/>
                <a:ext cx="218160" cy="219240"/>
              </p14:xfrm>
            </p:contentPart>
          </mc:Choice>
          <mc:Fallback xmlns="">
            <p:pic>
              <p:nvPicPr>
                <p:cNvPr id="7" name="墨迹 6">
                  <a:extLst>
                    <a:ext uri="{FF2B5EF4-FFF2-40B4-BE49-F238E27FC236}">
                      <a16:creationId xmlns:a16="http://schemas.microsoft.com/office/drawing/2014/main" id="{72B4D028-9F96-44F2-80AA-5E8929DA7F44}"/>
                    </a:ext>
                  </a:extLst>
                </p:cNvPr>
                <p:cNvPicPr/>
                <p:nvPr/>
              </p:nvPicPr>
              <p:blipFill>
                <a:blip r:embed="rId16"/>
                <a:stretch>
                  <a:fillRect/>
                </a:stretch>
              </p:blipFill>
              <p:spPr>
                <a:xfrm>
                  <a:off x="1933110" y="1661730"/>
                  <a:ext cx="2538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墨迹 7">
                  <a:extLst>
                    <a:ext uri="{FF2B5EF4-FFF2-40B4-BE49-F238E27FC236}">
                      <a16:creationId xmlns:a16="http://schemas.microsoft.com/office/drawing/2014/main" id="{39141180-4BBD-4FC1-96A5-46E899689C26}"/>
                    </a:ext>
                  </a:extLst>
                </p14:cNvPr>
                <p14:cNvContentPartPr/>
                <p14:nvPr/>
              </p14:nvContentPartPr>
              <p14:xfrm>
                <a:off x="2043990" y="1692330"/>
                <a:ext cx="36360" cy="429480"/>
              </p14:xfrm>
            </p:contentPart>
          </mc:Choice>
          <mc:Fallback xmlns="">
            <p:pic>
              <p:nvPicPr>
                <p:cNvPr id="8" name="墨迹 7">
                  <a:extLst>
                    <a:ext uri="{FF2B5EF4-FFF2-40B4-BE49-F238E27FC236}">
                      <a16:creationId xmlns:a16="http://schemas.microsoft.com/office/drawing/2014/main" id="{39141180-4BBD-4FC1-96A5-46E899689C26}"/>
                    </a:ext>
                  </a:extLst>
                </p:cNvPr>
                <p:cNvPicPr/>
                <p:nvPr/>
              </p:nvPicPr>
              <p:blipFill>
                <a:blip r:embed="rId18"/>
                <a:stretch>
                  <a:fillRect/>
                </a:stretch>
              </p:blipFill>
              <p:spPr>
                <a:xfrm>
                  <a:off x="2026350" y="1674690"/>
                  <a:ext cx="72000" cy="465120"/>
                </a:xfrm>
                <a:prstGeom prst="rect">
                  <a:avLst/>
                </a:prstGeom>
              </p:spPr>
            </p:pic>
          </mc:Fallback>
        </mc:AlternateContent>
      </p:grpSp>
      <p:grpSp>
        <p:nvGrpSpPr>
          <p:cNvPr id="19" name="组合 18">
            <a:extLst>
              <a:ext uri="{FF2B5EF4-FFF2-40B4-BE49-F238E27FC236}">
                <a16:creationId xmlns:a16="http://schemas.microsoft.com/office/drawing/2014/main" id="{556687FB-5EDD-468A-8283-DAA9A3086DDB}"/>
              </a:ext>
            </a:extLst>
          </p:cNvPr>
          <p:cNvGrpSpPr/>
          <p:nvPr/>
        </p:nvGrpSpPr>
        <p:grpSpPr>
          <a:xfrm>
            <a:off x="2764350" y="1575330"/>
            <a:ext cx="853920" cy="588600"/>
            <a:chOff x="2764350" y="1575330"/>
            <a:chExt cx="853920" cy="588600"/>
          </a:xfrm>
        </p:grpSpPr>
        <mc:AlternateContent xmlns:mc="http://schemas.openxmlformats.org/markup-compatibility/2006" xmlns:p14="http://schemas.microsoft.com/office/powerpoint/2010/main">
          <mc:Choice Requires="p14">
            <p:contentPart p14:bwMode="auto" r:id="rId19">
              <p14:nvContentPartPr>
                <p14:cNvPr id="9" name="墨迹 8">
                  <a:extLst>
                    <a:ext uri="{FF2B5EF4-FFF2-40B4-BE49-F238E27FC236}">
                      <a16:creationId xmlns:a16="http://schemas.microsoft.com/office/drawing/2014/main" id="{2182C42B-BE59-4487-84D2-9E7712964092}"/>
                    </a:ext>
                  </a:extLst>
                </p14:cNvPr>
                <p14:cNvContentPartPr/>
                <p14:nvPr/>
              </p14:nvContentPartPr>
              <p14:xfrm>
                <a:off x="2846430" y="1575330"/>
                <a:ext cx="133560" cy="209160"/>
              </p14:xfrm>
            </p:contentPart>
          </mc:Choice>
          <mc:Fallback xmlns="">
            <p:pic>
              <p:nvPicPr>
                <p:cNvPr id="9" name="墨迹 8">
                  <a:extLst>
                    <a:ext uri="{FF2B5EF4-FFF2-40B4-BE49-F238E27FC236}">
                      <a16:creationId xmlns:a16="http://schemas.microsoft.com/office/drawing/2014/main" id="{2182C42B-BE59-4487-84D2-9E7712964092}"/>
                    </a:ext>
                  </a:extLst>
                </p:cNvPr>
                <p:cNvPicPr/>
                <p:nvPr/>
              </p:nvPicPr>
              <p:blipFill>
                <a:blip r:embed="rId20"/>
                <a:stretch>
                  <a:fillRect/>
                </a:stretch>
              </p:blipFill>
              <p:spPr>
                <a:xfrm>
                  <a:off x="2828430" y="1557330"/>
                  <a:ext cx="1692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 name="墨迹 9">
                  <a:extLst>
                    <a:ext uri="{FF2B5EF4-FFF2-40B4-BE49-F238E27FC236}">
                      <a16:creationId xmlns:a16="http://schemas.microsoft.com/office/drawing/2014/main" id="{65646D31-3FD5-47FA-A604-1C4A88F33DD3}"/>
                    </a:ext>
                  </a:extLst>
                </p14:cNvPr>
                <p14:cNvContentPartPr/>
                <p14:nvPr/>
              </p14:nvContentPartPr>
              <p14:xfrm>
                <a:off x="2764350" y="1665330"/>
                <a:ext cx="274320" cy="322560"/>
              </p14:xfrm>
            </p:contentPart>
          </mc:Choice>
          <mc:Fallback xmlns="">
            <p:pic>
              <p:nvPicPr>
                <p:cNvPr id="10" name="墨迹 9">
                  <a:extLst>
                    <a:ext uri="{FF2B5EF4-FFF2-40B4-BE49-F238E27FC236}">
                      <a16:creationId xmlns:a16="http://schemas.microsoft.com/office/drawing/2014/main" id="{65646D31-3FD5-47FA-A604-1C4A88F33DD3}"/>
                    </a:ext>
                  </a:extLst>
                </p:cNvPr>
                <p:cNvPicPr/>
                <p:nvPr/>
              </p:nvPicPr>
              <p:blipFill>
                <a:blip r:embed="rId22"/>
                <a:stretch>
                  <a:fillRect/>
                </a:stretch>
              </p:blipFill>
              <p:spPr>
                <a:xfrm>
                  <a:off x="2746710" y="1647330"/>
                  <a:ext cx="30996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 name="墨迹 10">
                  <a:extLst>
                    <a:ext uri="{FF2B5EF4-FFF2-40B4-BE49-F238E27FC236}">
                      <a16:creationId xmlns:a16="http://schemas.microsoft.com/office/drawing/2014/main" id="{253575DB-124B-45F4-A73D-2F3BF0015DE2}"/>
                    </a:ext>
                  </a:extLst>
                </p14:cNvPr>
                <p14:cNvContentPartPr/>
                <p14:nvPr/>
              </p14:nvContentPartPr>
              <p14:xfrm>
                <a:off x="2850030" y="1802490"/>
                <a:ext cx="227520" cy="164880"/>
              </p14:xfrm>
            </p:contentPart>
          </mc:Choice>
          <mc:Fallback xmlns="">
            <p:pic>
              <p:nvPicPr>
                <p:cNvPr id="11" name="墨迹 10">
                  <a:extLst>
                    <a:ext uri="{FF2B5EF4-FFF2-40B4-BE49-F238E27FC236}">
                      <a16:creationId xmlns:a16="http://schemas.microsoft.com/office/drawing/2014/main" id="{253575DB-124B-45F4-A73D-2F3BF0015DE2}"/>
                    </a:ext>
                  </a:extLst>
                </p:cNvPr>
                <p:cNvPicPr/>
                <p:nvPr/>
              </p:nvPicPr>
              <p:blipFill>
                <a:blip r:embed="rId24"/>
                <a:stretch>
                  <a:fillRect/>
                </a:stretch>
              </p:blipFill>
              <p:spPr>
                <a:xfrm>
                  <a:off x="2832030" y="1784490"/>
                  <a:ext cx="2631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 name="墨迹 11">
                  <a:extLst>
                    <a:ext uri="{FF2B5EF4-FFF2-40B4-BE49-F238E27FC236}">
                      <a16:creationId xmlns:a16="http://schemas.microsoft.com/office/drawing/2014/main" id="{A79FE469-72EB-4938-9FC2-B5E874CCC1D5}"/>
                    </a:ext>
                  </a:extLst>
                </p14:cNvPr>
                <p14:cNvContentPartPr/>
                <p14:nvPr/>
              </p14:nvContentPartPr>
              <p14:xfrm>
                <a:off x="2871270" y="1866210"/>
                <a:ext cx="171360" cy="264960"/>
              </p14:xfrm>
            </p:contentPart>
          </mc:Choice>
          <mc:Fallback xmlns="">
            <p:pic>
              <p:nvPicPr>
                <p:cNvPr id="12" name="墨迹 11">
                  <a:extLst>
                    <a:ext uri="{FF2B5EF4-FFF2-40B4-BE49-F238E27FC236}">
                      <a16:creationId xmlns:a16="http://schemas.microsoft.com/office/drawing/2014/main" id="{A79FE469-72EB-4938-9FC2-B5E874CCC1D5}"/>
                    </a:ext>
                  </a:extLst>
                </p:cNvPr>
                <p:cNvPicPr/>
                <p:nvPr/>
              </p:nvPicPr>
              <p:blipFill>
                <a:blip r:embed="rId26"/>
                <a:stretch>
                  <a:fillRect/>
                </a:stretch>
              </p:blipFill>
              <p:spPr>
                <a:xfrm>
                  <a:off x="2853270" y="1848570"/>
                  <a:ext cx="2070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3" name="墨迹 12">
                  <a:extLst>
                    <a:ext uri="{FF2B5EF4-FFF2-40B4-BE49-F238E27FC236}">
                      <a16:creationId xmlns:a16="http://schemas.microsoft.com/office/drawing/2014/main" id="{D9CE1F3C-A57C-4C9C-8F3B-D920F107B1A8}"/>
                    </a:ext>
                  </a:extLst>
                </p14:cNvPr>
                <p14:cNvContentPartPr/>
                <p14:nvPr/>
              </p14:nvContentPartPr>
              <p14:xfrm>
                <a:off x="3094110" y="2005890"/>
                <a:ext cx="29160" cy="95040"/>
              </p14:xfrm>
            </p:contentPart>
          </mc:Choice>
          <mc:Fallback xmlns="">
            <p:pic>
              <p:nvPicPr>
                <p:cNvPr id="13" name="墨迹 12">
                  <a:extLst>
                    <a:ext uri="{FF2B5EF4-FFF2-40B4-BE49-F238E27FC236}">
                      <a16:creationId xmlns:a16="http://schemas.microsoft.com/office/drawing/2014/main" id="{D9CE1F3C-A57C-4C9C-8F3B-D920F107B1A8}"/>
                    </a:ext>
                  </a:extLst>
                </p:cNvPr>
                <p:cNvPicPr/>
                <p:nvPr/>
              </p:nvPicPr>
              <p:blipFill>
                <a:blip r:embed="rId28"/>
                <a:stretch>
                  <a:fillRect/>
                </a:stretch>
              </p:blipFill>
              <p:spPr>
                <a:xfrm>
                  <a:off x="3076470" y="1987890"/>
                  <a:ext cx="648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 name="墨迹 13">
                  <a:extLst>
                    <a:ext uri="{FF2B5EF4-FFF2-40B4-BE49-F238E27FC236}">
                      <a16:creationId xmlns:a16="http://schemas.microsoft.com/office/drawing/2014/main" id="{5758ABAC-F2F3-4A6A-A716-3B024FADEBB0}"/>
                    </a:ext>
                  </a:extLst>
                </p14:cNvPr>
                <p14:cNvContentPartPr/>
                <p14:nvPr/>
              </p14:nvContentPartPr>
              <p14:xfrm>
                <a:off x="3157830" y="1696650"/>
                <a:ext cx="155880" cy="334440"/>
              </p14:xfrm>
            </p:contentPart>
          </mc:Choice>
          <mc:Fallback xmlns="">
            <p:pic>
              <p:nvPicPr>
                <p:cNvPr id="14" name="墨迹 13">
                  <a:extLst>
                    <a:ext uri="{FF2B5EF4-FFF2-40B4-BE49-F238E27FC236}">
                      <a16:creationId xmlns:a16="http://schemas.microsoft.com/office/drawing/2014/main" id="{5758ABAC-F2F3-4A6A-A716-3B024FADEBB0}"/>
                    </a:ext>
                  </a:extLst>
                </p:cNvPr>
                <p:cNvPicPr/>
                <p:nvPr/>
              </p:nvPicPr>
              <p:blipFill>
                <a:blip r:embed="rId30"/>
                <a:stretch>
                  <a:fillRect/>
                </a:stretch>
              </p:blipFill>
              <p:spPr>
                <a:xfrm>
                  <a:off x="3140190" y="1678650"/>
                  <a:ext cx="191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5" name="墨迹 14">
                  <a:extLst>
                    <a:ext uri="{FF2B5EF4-FFF2-40B4-BE49-F238E27FC236}">
                      <a16:creationId xmlns:a16="http://schemas.microsoft.com/office/drawing/2014/main" id="{89912E6B-FF33-4468-AE6A-5124C4605107}"/>
                    </a:ext>
                  </a:extLst>
                </p14:cNvPr>
                <p14:cNvContentPartPr/>
                <p14:nvPr/>
              </p14:nvContentPartPr>
              <p14:xfrm>
                <a:off x="3189150" y="2038290"/>
                <a:ext cx="131760" cy="75960"/>
              </p14:xfrm>
            </p:contentPart>
          </mc:Choice>
          <mc:Fallback xmlns="">
            <p:pic>
              <p:nvPicPr>
                <p:cNvPr id="15" name="墨迹 14">
                  <a:extLst>
                    <a:ext uri="{FF2B5EF4-FFF2-40B4-BE49-F238E27FC236}">
                      <a16:creationId xmlns:a16="http://schemas.microsoft.com/office/drawing/2014/main" id="{89912E6B-FF33-4468-AE6A-5124C4605107}"/>
                    </a:ext>
                  </a:extLst>
                </p:cNvPr>
                <p:cNvPicPr/>
                <p:nvPr/>
              </p:nvPicPr>
              <p:blipFill>
                <a:blip r:embed="rId32"/>
                <a:stretch>
                  <a:fillRect/>
                </a:stretch>
              </p:blipFill>
              <p:spPr>
                <a:xfrm>
                  <a:off x="3171510" y="2020290"/>
                  <a:ext cx="1674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6" name="墨迹 15">
                  <a:extLst>
                    <a:ext uri="{FF2B5EF4-FFF2-40B4-BE49-F238E27FC236}">
                      <a16:creationId xmlns:a16="http://schemas.microsoft.com/office/drawing/2014/main" id="{2613E51E-F27F-4424-9870-FA338AC7D2C4}"/>
                    </a:ext>
                  </a:extLst>
                </p14:cNvPr>
                <p14:cNvContentPartPr/>
                <p14:nvPr/>
              </p14:nvContentPartPr>
              <p14:xfrm>
                <a:off x="3312270" y="1667130"/>
                <a:ext cx="206640" cy="211320"/>
              </p14:xfrm>
            </p:contentPart>
          </mc:Choice>
          <mc:Fallback xmlns="">
            <p:pic>
              <p:nvPicPr>
                <p:cNvPr id="16" name="墨迹 15">
                  <a:extLst>
                    <a:ext uri="{FF2B5EF4-FFF2-40B4-BE49-F238E27FC236}">
                      <a16:creationId xmlns:a16="http://schemas.microsoft.com/office/drawing/2014/main" id="{2613E51E-F27F-4424-9870-FA338AC7D2C4}"/>
                    </a:ext>
                  </a:extLst>
                </p:cNvPr>
                <p:cNvPicPr/>
                <p:nvPr/>
              </p:nvPicPr>
              <p:blipFill>
                <a:blip r:embed="rId34"/>
                <a:stretch>
                  <a:fillRect/>
                </a:stretch>
              </p:blipFill>
              <p:spPr>
                <a:xfrm>
                  <a:off x="3294630" y="1649130"/>
                  <a:ext cx="2422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7" name="墨迹 16">
                  <a:extLst>
                    <a:ext uri="{FF2B5EF4-FFF2-40B4-BE49-F238E27FC236}">
                      <a16:creationId xmlns:a16="http://schemas.microsoft.com/office/drawing/2014/main" id="{FA877D73-3FD1-4EB3-891C-20726BCEE152}"/>
                    </a:ext>
                  </a:extLst>
                </p14:cNvPr>
                <p14:cNvContentPartPr/>
                <p14:nvPr/>
              </p14:nvContentPartPr>
              <p14:xfrm>
                <a:off x="3341790" y="1850730"/>
                <a:ext cx="161640" cy="244440"/>
              </p14:xfrm>
            </p:contentPart>
          </mc:Choice>
          <mc:Fallback xmlns="">
            <p:pic>
              <p:nvPicPr>
                <p:cNvPr id="17" name="墨迹 16">
                  <a:extLst>
                    <a:ext uri="{FF2B5EF4-FFF2-40B4-BE49-F238E27FC236}">
                      <a16:creationId xmlns:a16="http://schemas.microsoft.com/office/drawing/2014/main" id="{FA877D73-3FD1-4EB3-891C-20726BCEE152}"/>
                    </a:ext>
                  </a:extLst>
                </p:cNvPr>
                <p:cNvPicPr/>
                <p:nvPr/>
              </p:nvPicPr>
              <p:blipFill>
                <a:blip r:embed="rId36"/>
                <a:stretch>
                  <a:fillRect/>
                </a:stretch>
              </p:blipFill>
              <p:spPr>
                <a:xfrm>
                  <a:off x="3324150" y="1833090"/>
                  <a:ext cx="1972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8" name="墨迹 17">
                  <a:extLst>
                    <a:ext uri="{FF2B5EF4-FFF2-40B4-BE49-F238E27FC236}">
                      <a16:creationId xmlns:a16="http://schemas.microsoft.com/office/drawing/2014/main" id="{9475D437-CC9C-486C-84A9-E134D7D04F8C}"/>
                    </a:ext>
                  </a:extLst>
                </p14:cNvPr>
                <p14:cNvContentPartPr/>
                <p14:nvPr/>
              </p14:nvContentPartPr>
              <p14:xfrm>
                <a:off x="3341790" y="1970970"/>
                <a:ext cx="276480" cy="192960"/>
              </p14:xfrm>
            </p:contentPart>
          </mc:Choice>
          <mc:Fallback xmlns="">
            <p:pic>
              <p:nvPicPr>
                <p:cNvPr id="18" name="墨迹 17">
                  <a:extLst>
                    <a:ext uri="{FF2B5EF4-FFF2-40B4-BE49-F238E27FC236}">
                      <a16:creationId xmlns:a16="http://schemas.microsoft.com/office/drawing/2014/main" id="{9475D437-CC9C-486C-84A9-E134D7D04F8C}"/>
                    </a:ext>
                  </a:extLst>
                </p:cNvPr>
                <p:cNvPicPr/>
                <p:nvPr/>
              </p:nvPicPr>
              <p:blipFill>
                <a:blip r:embed="rId38"/>
                <a:stretch>
                  <a:fillRect/>
                </a:stretch>
              </p:blipFill>
              <p:spPr>
                <a:xfrm>
                  <a:off x="3324150" y="1952970"/>
                  <a:ext cx="312120" cy="228600"/>
                </a:xfrm>
                <a:prstGeom prst="rect">
                  <a:avLst/>
                </a:prstGeom>
              </p:spPr>
            </p:pic>
          </mc:Fallback>
        </mc:AlternateContent>
      </p:grpSp>
      <p:grpSp>
        <p:nvGrpSpPr>
          <p:cNvPr id="33" name="组合 32">
            <a:extLst>
              <a:ext uri="{FF2B5EF4-FFF2-40B4-BE49-F238E27FC236}">
                <a16:creationId xmlns:a16="http://schemas.microsoft.com/office/drawing/2014/main" id="{1A829AED-B35F-4889-A267-AC692BEAB798}"/>
              </a:ext>
            </a:extLst>
          </p:cNvPr>
          <p:cNvGrpSpPr/>
          <p:nvPr/>
        </p:nvGrpSpPr>
        <p:grpSpPr>
          <a:xfrm>
            <a:off x="5731110" y="1583610"/>
            <a:ext cx="717120" cy="471600"/>
            <a:chOff x="5731110" y="1583610"/>
            <a:chExt cx="717120" cy="471600"/>
          </a:xfrm>
        </p:grpSpPr>
        <mc:AlternateContent xmlns:mc="http://schemas.openxmlformats.org/markup-compatibility/2006" xmlns:p14="http://schemas.microsoft.com/office/powerpoint/2010/main">
          <mc:Choice Requires="p14">
            <p:contentPart p14:bwMode="auto" r:id="rId39">
              <p14:nvContentPartPr>
                <p14:cNvPr id="21" name="墨迹 20">
                  <a:extLst>
                    <a:ext uri="{FF2B5EF4-FFF2-40B4-BE49-F238E27FC236}">
                      <a16:creationId xmlns:a16="http://schemas.microsoft.com/office/drawing/2014/main" id="{DD45976A-C5CF-417D-9C44-BDE5637AFD55}"/>
                    </a:ext>
                  </a:extLst>
                </p14:cNvPr>
                <p14:cNvContentPartPr/>
                <p14:nvPr/>
              </p14:nvContentPartPr>
              <p14:xfrm>
                <a:off x="5731110" y="1613130"/>
                <a:ext cx="42480" cy="142920"/>
              </p14:xfrm>
            </p:contentPart>
          </mc:Choice>
          <mc:Fallback xmlns="">
            <p:pic>
              <p:nvPicPr>
                <p:cNvPr id="21" name="墨迹 20">
                  <a:extLst>
                    <a:ext uri="{FF2B5EF4-FFF2-40B4-BE49-F238E27FC236}">
                      <a16:creationId xmlns:a16="http://schemas.microsoft.com/office/drawing/2014/main" id="{DD45976A-C5CF-417D-9C44-BDE5637AFD55}"/>
                    </a:ext>
                  </a:extLst>
                </p:cNvPr>
                <p:cNvPicPr/>
                <p:nvPr/>
              </p:nvPicPr>
              <p:blipFill>
                <a:blip r:embed="rId40"/>
                <a:stretch>
                  <a:fillRect/>
                </a:stretch>
              </p:blipFill>
              <p:spPr>
                <a:xfrm>
                  <a:off x="5713110" y="1595490"/>
                  <a:ext cx="781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墨迹 21">
                  <a:extLst>
                    <a:ext uri="{FF2B5EF4-FFF2-40B4-BE49-F238E27FC236}">
                      <a16:creationId xmlns:a16="http://schemas.microsoft.com/office/drawing/2014/main" id="{990241D3-6311-426D-B58C-7972C8999E4B}"/>
                    </a:ext>
                  </a:extLst>
                </p14:cNvPr>
                <p14:cNvContentPartPr/>
                <p14:nvPr/>
              </p14:nvContentPartPr>
              <p14:xfrm>
                <a:off x="5831550" y="1583610"/>
                <a:ext cx="37080" cy="168120"/>
              </p14:xfrm>
            </p:contentPart>
          </mc:Choice>
          <mc:Fallback xmlns="">
            <p:pic>
              <p:nvPicPr>
                <p:cNvPr id="22" name="墨迹 21">
                  <a:extLst>
                    <a:ext uri="{FF2B5EF4-FFF2-40B4-BE49-F238E27FC236}">
                      <a16:creationId xmlns:a16="http://schemas.microsoft.com/office/drawing/2014/main" id="{990241D3-6311-426D-B58C-7972C8999E4B}"/>
                    </a:ext>
                  </a:extLst>
                </p:cNvPr>
                <p:cNvPicPr/>
                <p:nvPr/>
              </p:nvPicPr>
              <p:blipFill>
                <a:blip r:embed="rId42"/>
                <a:stretch>
                  <a:fillRect/>
                </a:stretch>
              </p:blipFill>
              <p:spPr>
                <a:xfrm>
                  <a:off x="5813550" y="1565610"/>
                  <a:ext cx="727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墨迹 22">
                  <a:extLst>
                    <a:ext uri="{FF2B5EF4-FFF2-40B4-BE49-F238E27FC236}">
                      <a16:creationId xmlns:a16="http://schemas.microsoft.com/office/drawing/2014/main" id="{34E5EB8F-9D5F-4C8B-9C3E-C99D258846D3}"/>
                    </a:ext>
                  </a:extLst>
                </p14:cNvPr>
                <p14:cNvContentPartPr/>
                <p14:nvPr/>
              </p14:nvContentPartPr>
              <p14:xfrm>
                <a:off x="5854590" y="1593330"/>
                <a:ext cx="161640" cy="172440"/>
              </p14:xfrm>
            </p:contentPart>
          </mc:Choice>
          <mc:Fallback xmlns="">
            <p:pic>
              <p:nvPicPr>
                <p:cNvPr id="23" name="墨迹 22">
                  <a:extLst>
                    <a:ext uri="{FF2B5EF4-FFF2-40B4-BE49-F238E27FC236}">
                      <a16:creationId xmlns:a16="http://schemas.microsoft.com/office/drawing/2014/main" id="{34E5EB8F-9D5F-4C8B-9C3E-C99D258846D3}"/>
                    </a:ext>
                  </a:extLst>
                </p:cNvPr>
                <p:cNvPicPr/>
                <p:nvPr/>
              </p:nvPicPr>
              <p:blipFill>
                <a:blip r:embed="rId44"/>
                <a:stretch>
                  <a:fillRect/>
                </a:stretch>
              </p:blipFill>
              <p:spPr>
                <a:xfrm>
                  <a:off x="5836950" y="1575330"/>
                  <a:ext cx="1972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墨迹 23">
                  <a:extLst>
                    <a:ext uri="{FF2B5EF4-FFF2-40B4-BE49-F238E27FC236}">
                      <a16:creationId xmlns:a16="http://schemas.microsoft.com/office/drawing/2014/main" id="{EDEBABA1-BF9E-4A6D-BB97-34E1A22670D6}"/>
                    </a:ext>
                  </a:extLst>
                </p14:cNvPr>
                <p14:cNvContentPartPr/>
                <p14:nvPr/>
              </p14:nvContentPartPr>
              <p14:xfrm>
                <a:off x="5847390" y="1625730"/>
                <a:ext cx="136440" cy="198360"/>
              </p14:xfrm>
            </p:contentPart>
          </mc:Choice>
          <mc:Fallback xmlns="">
            <p:pic>
              <p:nvPicPr>
                <p:cNvPr id="24" name="墨迹 23">
                  <a:extLst>
                    <a:ext uri="{FF2B5EF4-FFF2-40B4-BE49-F238E27FC236}">
                      <a16:creationId xmlns:a16="http://schemas.microsoft.com/office/drawing/2014/main" id="{EDEBABA1-BF9E-4A6D-BB97-34E1A22670D6}"/>
                    </a:ext>
                  </a:extLst>
                </p:cNvPr>
                <p:cNvPicPr/>
                <p:nvPr/>
              </p:nvPicPr>
              <p:blipFill>
                <a:blip r:embed="rId46"/>
                <a:stretch>
                  <a:fillRect/>
                </a:stretch>
              </p:blipFill>
              <p:spPr>
                <a:xfrm>
                  <a:off x="5829750" y="1607730"/>
                  <a:ext cx="1720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墨迹 24">
                  <a:extLst>
                    <a:ext uri="{FF2B5EF4-FFF2-40B4-BE49-F238E27FC236}">
                      <a16:creationId xmlns:a16="http://schemas.microsoft.com/office/drawing/2014/main" id="{5C70D0CC-43AE-4EC6-A29B-2EA0713AFA00}"/>
                    </a:ext>
                  </a:extLst>
                </p14:cNvPr>
                <p14:cNvContentPartPr/>
                <p14:nvPr/>
              </p14:nvContentPartPr>
              <p14:xfrm>
                <a:off x="5742270" y="1841370"/>
                <a:ext cx="156960" cy="101520"/>
              </p14:xfrm>
            </p:contentPart>
          </mc:Choice>
          <mc:Fallback xmlns="">
            <p:pic>
              <p:nvPicPr>
                <p:cNvPr id="25" name="墨迹 24">
                  <a:extLst>
                    <a:ext uri="{FF2B5EF4-FFF2-40B4-BE49-F238E27FC236}">
                      <a16:creationId xmlns:a16="http://schemas.microsoft.com/office/drawing/2014/main" id="{5C70D0CC-43AE-4EC6-A29B-2EA0713AFA00}"/>
                    </a:ext>
                  </a:extLst>
                </p:cNvPr>
                <p:cNvPicPr/>
                <p:nvPr/>
              </p:nvPicPr>
              <p:blipFill>
                <a:blip r:embed="rId48"/>
                <a:stretch>
                  <a:fillRect/>
                </a:stretch>
              </p:blipFill>
              <p:spPr>
                <a:xfrm>
                  <a:off x="5724270" y="1823370"/>
                  <a:ext cx="1926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墨迹 25">
                  <a:extLst>
                    <a:ext uri="{FF2B5EF4-FFF2-40B4-BE49-F238E27FC236}">
                      <a16:creationId xmlns:a16="http://schemas.microsoft.com/office/drawing/2014/main" id="{D2108E14-02AB-4867-B4F6-DCBB6047A8AE}"/>
                    </a:ext>
                  </a:extLst>
                </p14:cNvPr>
                <p14:cNvContentPartPr/>
                <p14:nvPr/>
              </p14:nvContentPartPr>
              <p14:xfrm>
                <a:off x="5789430" y="1875930"/>
                <a:ext cx="242640" cy="164160"/>
              </p14:xfrm>
            </p:contentPart>
          </mc:Choice>
          <mc:Fallback xmlns="">
            <p:pic>
              <p:nvPicPr>
                <p:cNvPr id="26" name="墨迹 25">
                  <a:extLst>
                    <a:ext uri="{FF2B5EF4-FFF2-40B4-BE49-F238E27FC236}">
                      <a16:creationId xmlns:a16="http://schemas.microsoft.com/office/drawing/2014/main" id="{D2108E14-02AB-4867-B4F6-DCBB6047A8AE}"/>
                    </a:ext>
                  </a:extLst>
                </p:cNvPr>
                <p:cNvPicPr/>
                <p:nvPr/>
              </p:nvPicPr>
              <p:blipFill>
                <a:blip r:embed="rId50"/>
                <a:stretch>
                  <a:fillRect/>
                </a:stretch>
              </p:blipFill>
              <p:spPr>
                <a:xfrm>
                  <a:off x="5771430" y="1858290"/>
                  <a:ext cx="2782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墨迹 26">
                  <a:extLst>
                    <a:ext uri="{FF2B5EF4-FFF2-40B4-BE49-F238E27FC236}">
                      <a16:creationId xmlns:a16="http://schemas.microsoft.com/office/drawing/2014/main" id="{A12CA410-3F4E-43D5-AE00-994A94A948C0}"/>
                    </a:ext>
                  </a:extLst>
                </p14:cNvPr>
                <p14:cNvContentPartPr/>
                <p14:nvPr/>
              </p14:nvContentPartPr>
              <p14:xfrm>
                <a:off x="6173190" y="1621410"/>
                <a:ext cx="148320" cy="65520"/>
              </p14:xfrm>
            </p:contentPart>
          </mc:Choice>
          <mc:Fallback xmlns="">
            <p:pic>
              <p:nvPicPr>
                <p:cNvPr id="27" name="墨迹 26">
                  <a:extLst>
                    <a:ext uri="{FF2B5EF4-FFF2-40B4-BE49-F238E27FC236}">
                      <a16:creationId xmlns:a16="http://schemas.microsoft.com/office/drawing/2014/main" id="{A12CA410-3F4E-43D5-AE00-994A94A948C0}"/>
                    </a:ext>
                  </a:extLst>
                </p:cNvPr>
                <p:cNvPicPr/>
                <p:nvPr/>
              </p:nvPicPr>
              <p:blipFill>
                <a:blip r:embed="rId52"/>
                <a:stretch>
                  <a:fillRect/>
                </a:stretch>
              </p:blipFill>
              <p:spPr>
                <a:xfrm>
                  <a:off x="6155550" y="1603770"/>
                  <a:ext cx="1839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墨迹 27">
                  <a:extLst>
                    <a:ext uri="{FF2B5EF4-FFF2-40B4-BE49-F238E27FC236}">
                      <a16:creationId xmlns:a16="http://schemas.microsoft.com/office/drawing/2014/main" id="{34907874-D1DA-4FA1-A3B1-B43B8DC3155D}"/>
                    </a:ext>
                  </a:extLst>
                </p14:cNvPr>
                <p14:cNvContentPartPr/>
                <p14:nvPr/>
              </p14:nvContentPartPr>
              <p14:xfrm>
                <a:off x="6167070" y="1586490"/>
                <a:ext cx="139680" cy="342720"/>
              </p14:xfrm>
            </p:contentPart>
          </mc:Choice>
          <mc:Fallback xmlns="">
            <p:pic>
              <p:nvPicPr>
                <p:cNvPr id="28" name="墨迹 27">
                  <a:extLst>
                    <a:ext uri="{FF2B5EF4-FFF2-40B4-BE49-F238E27FC236}">
                      <a16:creationId xmlns:a16="http://schemas.microsoft.com/office/drawing/2014/main" id="{34907874-D1DA-4FA1-A3B1-B43B8DC3155D}"/>
                    </a:ext>
                  </a:extLst>
                </p:cNvPr>
                <p:cNvPicPr/>
                <p:nvPr/>
              </p:nvPicPr>
              <p:blipFill>
                <a:blip r:embed="rId54"/>
                <a:stretch>
                  <a:fillRect/>
                </a:stretch>
              </p:blipFill>
              <p:spPr>
                <a:xfrm>
                  <a:off x="6149430" y="1568490"/>
                  <a:ext cx="17532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墨迹 28">
                  <a:extLst>
                    <a:ext uri="{FF2B5EF4-FFF2-40B4-BE49-F238E27FC236}">
                      <a16:creationId xmlns:a16="http://schemas.microsoft.com/office/drawing/2014/main" id="{01F5FCD2-B440-4A3D-9AE7-D198E176278F}"/>
                    </a:ext>
                  </a:extLst>
                </p14:cNvPr>
                <p14:cNvContentPartPr/>
                <p14:nvPr/>
              </p14:nvContentPartPr>
              <p14:xfrm>
                <a:off x="6233670" y="1716450"/>
                <a:ext cx="98640" cy="240840"/>
              </p14:xfrm>
            </p:contentPart>
          </mc:Choice>
          <mc:Fallback xmlns="">
            <p:pic>
              <p:nvPicPr>
                <p:cNvPr id="29" name="墨迹 28">
                  <a:extLst>
                    <a:ext uri="{FF2B5EF4-FFF2-40B4-BE49-F238E27FC236}">
                      <a16:creationId xmlns:a16="http://schemas.microsoft.com/office/drawing/2014/main" id="{01F5FCD2-B440-4A3D-9AE7-D198E176278F}"/>
                    </a:ext>
                  </a:extLst>
                </p:cNvPr>
                <p:cNvPicPr/>
                <p:nvPr/>
              </p:nvPicPr>
              <p:blipFill>
                <a:blip r:embed="rId56"/>
                <a:stretch>
                  <a:fillRect/>
                </a:stretch>
              </p:blipFill>
              <p:spPr>
                <a:xfrm>
                  <a:off x="6215670" y="1698810"/>
                  <a:ext cx="1342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墨迹 29">
                  <a:extLst>
                    <a:ext uri="{FF2B5EF4-FFF2-40B4-BE49-F238E27FC236}">
                      <a16:creationId xmlns:a16="http://schemas.microsoft.com/office/drawing/2014/main" id="{514ABFA5-BA50-4E6C-9DFE-BBEFA77DAD22}"/>
                    </a:ext>
                  </a:extLst>
                </p14:cNvPr>
                <p14:cNvContentPartPr/>
                <p14:nvPr/>
              </p14:nvContentPartPr>
              <p14:xfrm>
                <a:off x="6239430" y="1784130"/>
                <a:ext cx="73800" cy="29880"/>
              </p14:xfrm>
            </p:contentPart>
          </mc:Choice>
          <mc:Fallback xmlns="">
            <p:pic>
              <p:nvPicPr>
                <p:cNvPr id="30" name="墨迹 29">
                  <a:extLst>
                    <a:ext uri="{FF2B5EF4-FFF2-40B4-BE49-F238E27FC236}">
                      <a16:creationId xmlns:a16="http://schemas.microsoft.com/office/drawing/2014/main" id="{514ABFA5-BA50-4E6C-9DFE-BBEFA77DAD22}"/>
                    </a:ext>
                  </a:extLst>
                </p:cNvPr>
                <p:cNvPicPr/>
                <p:nvPr/>
              </p:nvPicPr>
              <p:blipFill>
                <a:blip r:embed="rId58"/>
                <a:stretch>
                  <a:fillRect/>
                </a:stretch>
              </p:blipFill>
              <p:spPr>
                <a:xfrm>
                  <a:off x="6221790" y="1766130"/>
                  <a:ext cx="1094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墨迹 30">
                  <a:extLst>
                    <a:ext uri="{FF2B5EF4-FFF2-40B4-BE49-F238E27FC236}">
                      <a16:creationId xmlns:a16="http://schemas.microsoft.com/office/drawing/2014/main" id="{1993F350-7C4E-40A6-B2F0-42701924979A}"/>
                    </a:ext>
                  </a:extLst>
                </p14:cNvPr>
                <p14:cNvContentPartPr/>
                <p14:nvPr/>
              </p14:nvContentPartPr>
              <p14:xfrm>
                <a:off x="6210630" y="1863330"/>
                <a:ext cx="88920" cy="95400"/>
              </p14:xfrm>
            </p:contentPart>
          </mc:Choice>
          <mc:Fallback xmlns="">
            <p:pic>
              <p:nvPicPr>
                <p:cNvPr id="31" name="墨迹 30">
                  <a:extLst>
                    <a:ext uri="{FF2B5EF4-FFF2-40B4-BE49-F238E27FC236}">
                      <a16:creationId xmlns:a16="http://schemas.microsoft.com/office/drawing/2014/main" id="{1993F350-7C4E-40A6-B2F0-42701924979A}"/>
                    </a:ext>
                  </a:extLst>
                </p:cNvPr>
                <p:cNvPicPr/>
                <p:nvPr/>
              </p:nvPicPr>
              <p:blipFill>
                <a:blip r:embed="rId60"/>
                <a:stretch>
                  <a:fillRect/>
                </a:stretch>
              </p:blipFill>
              <p:spPr>
                <a:xfrm>
                  <a:off x="6192630" y="1845330"/>
                  <a:ext cx="1245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墨迹 31">
                  <a:extLst>
                    <a:ext uri="{FF2B5EF4-FFF2-40B4-BE49-F238E27FC236}">
                      <a16:creationId xmlns:a16="http://schemas.microsoft.com/office/drawing/2014/main" id="{3EB4F890-2A2C-4919-8686-AA47C301F0C8}"/>
                    </a:ext>
                  </a:extLst>
                </p14:cNvPr>
                <p14:cNvContentPartPr/>
                <p14:nvPr/>
              </p14:nvContentPartPr>
              <p14:xfrm>
                <a:off x="6054030" y="2016690"/>
                <a:ext cx="394200" cy="38520"/>
              </p14:xfrm>
            </p:contentPart>
          </mc:Choice>
          <mc:Fallback xmlns="">
            <p:pic>
              <p:nvPicPr>
                <p:cNvPr id="32" name="墨迹 31">
                  <a:extLst>
                    <a:ext uri="{FF2B5EF4-FFF2-40B4-BE49-F238E27FC236}">
                      <a16:creationId xmlns:a16="http://schemas.microsoft.com/office/drawing/2014/main" id="{3EB4F890-2A2C-4919-8686-AA47C301F0C8}"/>
                    </a:ext>
                  </a:extLst>
                </p:cNvPr>
                <p:cNvPicPr/>
                <p:nvPr/>
              </p:nvPicPr>
              <p:blipFill>
                <a:blip r:embed="rId62"/>
                <a:stretch>
                  <a:fillRect/>
                </a:stretch>
              </p:blipFill>
              <p:spPr>
                <a:xfrm>
                  <a:off x="6036390" y="1999050"/>
                  <a:ext cx="429840" cy="74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
            <p14:nvContentPartPr>
              <p14:cNvPr id="34" name="墨迹 33">
                <a:extLst>
                  <a:ext uri="{FF2B5EF4-FFF2-40B4-BE49-F238E27FC236}">
                    <a16:creationId xmlns:a16="http://schemas.microsoft.com/office/drawing/2014/main" id="{2FF9A882-5E9C-4409-A8E0-D18BF121D422}"/>
                  </a:ext>
                </a:extLst>
              </p14:cNvPr>
              <p14:cNvContentPartPr/>
              <p14:nvPr/>
            </p14:nvContentPartPr>
            <p14:xfrm>
              <a:off x="1051470" y="5334090"/>
              <a:ext cx="740520" cy="448920"/>
            </p14:xfrm>
          </p:contentPart>
        </mc:Choice>
        <mc:Fallback xmlns="">
          <p:pic>
            <p:nvPicPr>
              <p:cNvPr id="34" name="墨迹 33">
                <a:extLst>
                  <a:ext uri="{FF2B5EF4-FFF2-40B4-BE49-F238E27FC236}">
                    <a16:creationId xmlns:a16="http://schemas.microsoft.com/office/drawing/2014/main" id="{2FF9A882-5E9C-4409-A8E0-D18BF121D422}"/>
                  </a:ext>
                </a:extLst>
              </p:cNvPr>
              <p:cNvPicPr/>
              <p:nvPr/>
            </p:nvPicPr>
            <p:blipFill>
              <a:blip r:embed="rId64"/>
              <a:stretch>
                <a:fillRect/>
              </a:stretch>
            </p:blipFill>
            <p:spPr>
              <a:xfrm>
                <a:off x="1033470" y="5316450"/>
                <a:ext cx="77616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5" name="墨迹 34">
                <a:extLst>
                  <a:ext uri="{FF2B5EF4-FFF2-40B4-BE49-F238E27FC236}">
                    <a16:creationId xmlns:a16="http://schemas.microsoft.com/office/drawing/2014/main" id="{06FE081F-C2F4-41FF-8156-467F136C986B}"/>
                  </a:ext>
                </a:extLst>
              </p14:cNvPr>
              <p14:cNvContentPartPr/>
              <p14:nvPr/>
            </p14:nvContentPartPr>
            <p14:xfrm>
              <a:off x="6624630" y="5310690"/>
              <a:ext cx="1046160" cy="565920"/>
            </p14:xfrm>
          </p:contentPart>
        </mc:Choice>
        <mc:Fallback xmlns="">
          <p:pic>
            <p:nvPicPr>
              <p:cNvPr id="35" name="墨迹 34">
                <a:extLst>
                  <a:ext uri="{FF2B5EF4-FFF2-40B4-BE49-F238E27FC236}">
                    <a16:creationId xmlns:a16="http://schemas.microsoft.com/office/drawing/2014/main" id="{06FE081F-C2F4-41FF-8156-467F136C986B}"/>
                  </a:ext>
                </a:extLst>
              </p:cNvPr>
              <p:cNvPicPr/>
              <p:nvPr/>
            </p:nvPicPr>
            <p:blipFill>
              <a:blip r:embed="rId66"/>
              <a:stretch>
                <a:fillRect/>
              </a:stretch>
            </p:blipFill>
            <p:spPr>
              <a:xfrm>
                <a:off x="6606630" y="5293050"/>
                <a:ext cx="1081800" cy="601560"/>
              </a:xfrm>
              <a:prstGeom prst="rect">
                <a:avLst/>
              </a:prstGeom>
            </p:spPr>
          </p:pic>
        </mc:Fallback>
      </mc:AlternateContent>
      <p:grpSp>
        <p:nvGrpSpPr>
          <p:cNvPr id="114693" name="组合 114692">
            <a:extLst>
              <a:ext uri="{FF2B5EF4-FFF2-40B4-BE49-F238E27FC236}">
                <a16:creationId xmlns:a16="http://schemas.microsoft.com/office/drawing/2014/main" id="{1F1B3BD4-9A0E-43FF-B1C4-F09F60F2FA78}"/>
              </a:ext>
            </a:extLst>
          </p:cNvPr>
          <p:cNvGrpSpPr/>
          <p:nvPr/>
        </p:nvGrpSpPr>
        <p:grpSpPr>
          <a:xfrm>
            <a:off x="1246230" y="4280010"/>
            <a:ext cx="2417040" cy="520920"/>
            <a:chOff x="1246230" y="4280010"/>
            <a:chExt cx="2417040" cy="520920"/>
          </a:xfrm>
        </p:grpSpPr>
        <mc:AlternateContent xmlns:mc="http://schemas.openxmlformats.org/markup-compatibility/2006" xmlns:p14="http://schemas.microsoft.com/office/powerpoint/2010/main">
          <mc:Choice Requires="p14">
            <p:contentPart p14:bwMode="auto" r:id="rId67">
              <p14:nvContentPartPr>
                <p14:cNvPr id="36" name="墨迹 35">
                  <a:extLst>
                    <a:ext uri="{FF2B5EF4-FFF2-40B4-BE49-F238E27FC236}">
                      <a16:creationId xmlns:a16="http://schemas.microsoft.com/office/drawing/2014/main" id="{34D8C3BD-FF4A-4C33-9E6A-ABC5D7CFFD96}"/>
                    </a:ext>
                  </a:extLst>
                </p14:cNvPr>
                <p14:cNvContentPartPr/>
                <p14:nvPr/>
              </p14:nvContentPartPr>
              <p14:xfrm>
                <a:off x="1354230" y="4536330"/>
                <a:ext cx="40680" cy="142200"/>
              </p14:xfrm>
            </p:contentPart>
          </mc:Choice>
          <mc:Fallback xmlns="">
            <p:pic>
              <p:nvPicPr>
                <p:cNvPr id="36" name="墨迹 35">
                  <a:extLst>
                    <a:ext uri="{FF2B5EF4-FFF2-40B4-BE49-F238E27FC236}">
                      <a16:creationId xmlns:a16="http://schemas.microsoft.com/office/drawing/2014/main" id="{34D8C3BD-FF4A-4C33-9E6A-ABC5D7CFFD96}"/>
                    </a:ext>
                  </a:extLst>
                </p:cNvPr>
                <p:cNvPicPr/>
                <p:nvPr/>
              </p:nvPicPr>
              <p:blipFill>
                <a:blip r:embed="rId68"/>
                <a:stretch>
                  <a:fillRect/>
                </a:stretch>
              </p:blipFill>
              <p:spPr>
                <a:xfrm>
                  <a:off x="1336230" y="4518330"/>
                  <a:ext cx="763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7" name="墨迹 36">
                  <a:extLst>
                    <a:ext uri="{FF2B5EF4-FFF2-40B4-BE49-F238E27FC236}">
                      <a16:creationId xmlns:a16="http://schemas.microsoft.com/office/drawing/2014/main" id="{56AB8855-06D2-44BE-8F47-63429071BF70}"/>
                    </a:ext>
                  </a:extLst>
                </p14:cNvPr>
                <p14:cNvContentPartPr/>
                <p14:nvPr/>
              </p14:nvContentPartPr>
              <p14:xfrm>
                <a:off x="1246230" y="4470450"/>
                <a:ext cx="230040" cy="251640"/>
              </p14:xfrm>
            </p:contentPart>
          </mc:Choice>
          <mc:Fallback xmlns="">
            <p:pic>
              <p:nvPicPr>
                <p:cNvPr id="37" name="墨迹 36">
                  <a:extLst>
                    <a:ext uri="{FF2B5EF4-FFF2-40B4-BE49-F238E27FC236}">
                      <a16:creationId xmlns:a16="http://schemas.microsoft.com/office/drawing/2014/main" id="{56AB8855-06D2-44BE-8F47-63429071BF70}"/>
                    </a:ext>
                  </a:extLst>
                </p:cNvPr>
                <p:cNvPicPr/>
                <p:nvPr/>
              </p:nvPicPr>
              <p:blipFill>
                <a:blip r:embed="rId70"/>
                <a:stretch>
                  <a:fillRect/>
                </a:stretch>
              </p:blipFill>
              <p:spPr>
                <a:xfrm>
                  <a:off x="1228230" y="4452450"/>
                  <a:ext cx="2656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8" name="墨迹 37">
                  <a:extLst>
                    <a:ext uri="{FF2B5EF4-FFF2-40B4-BE49-F238E27FC236}">
                      <a16:creationId xmlns:a16="http://schemas.microsoft.com/office/drawing/2014/main" id="{B24C4FD3-20DF-4405-BFEA-060FD3B2B714}"/>
                    </a:ext>
                  </a:extLst>
                </p14:cNvPr>
                <p14:cNvContentPartPr/>
                <p14:nvPr/>
              </p14:nvContentPartPr>
              <p14:xfrm>
                <a:off x="1621350" y="4442010"/>
                <a:ext cx="161280" cy="13320"/>
              </p14:xfrm>
            </p:contentPart>
          </mc:Choice>
          <mc:Fallback xmlns="">
            <p:pic>
              <p:nvPicPr>
                <p:cNvPr id="38" name="墨迹 37">
                  <a:extLst>
                    <a:ext uri="{FF2B5EF4-FFF2-40B4-BE49-F238E27FC236}">
                      <a16:creationId xmlns:a16="http://schemas.microsoft.com/office/drawing/2014/main" id="{B24C4FD3-20DF-4405-BFEA-060FD3B2B714}"/>
                    </a:ext>
                  </a:extLst>
                </p:cNvPr>
                <p:cNvPicPr/>
                <p:nvPr/>
              </p:nvPicPr>
              <p:blipFill>
                <a:blip r:embed="rId72"/>
                <a:stretch>
                  <a:fillRect/>
                </a:stretch>
              </p:blipFill>
              <p:spPr>
                <a:xfrm>
                  <a:off x="1603710" y="4424370"/>
                  <a:ext cx="1969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9" name="墨迹 38">
                  <a:extLst>
                    <a:ext uri="{FF2B5EF4-FFF2-40B4-BE49-F238E27FC236}">
                      <a16:creationId xmlns:a16="http://schemas.microsoft.com/office/drawing/2014/main" id="{45EB4E30-6F2B-47B8-A51E-41718007A787}"/>
                    </a:ext>
                  </a:extLst>
                </p14:cNvPr>
                <p14:cNvContentPartPr/>
                <p14:nvPr/>
              </p14:nvContentPartPr>
              <p14:xfrm>
                <a:off x="1567710" y="4520130"/>
                <a:ext cx="244440" cy="29160"/>
              </p14:xfrm>
            </p:contentPart>
          </mc:Choice>
          <mc:Fallback xmlns="">
            <p:pic>
              <p:nvPicPr>
                <p:cNvPr id="39" name="墨迹 38">
                  <a:extLst>
                    <a:ext uri="{FF2B5EF4-FFF2-40B4-BE49-F238E27FC236}">
                      <a16:creationId xmlns:a16="http://schemas.microsoft.com/office/drawing/2014/main" id="{45EB4E30-6F2B-47B8-A51E-41718007A787}"/>
                    </a:ext>
                  </a:extLst>
                </p:cNvPr>
                <p:cNvPicPr/>
                <p:nvPr/>
              </p:nvPicPr>
              <p:blipFill>
                <a:blip r:embed="rId74"/>
                <a:stretch>
                  <a:fillRect/>
                </a:stretch>
              </p:blipFill>
              <p:spPr>
                <a:xfrm>
                  <a:off x="1549710" y="4502130"/>
                  <a:ext cx="2800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0" name="墨迹 39">
                  <a:extLst>
                    <a:ext uri="{FF2B5EF4-FFF2-40B4-BE49-F238E27FC236}">
                      <a16:creationId xmlns:a16="http://schemas.microsoft.com/office/drawing/2014/main" id="{BF77933C-6437-4C75-9A88-0EB4426DB2E8}"/>
                    </a:ext>
                  </a:extLst>
                </p14:cNvPr>
                <p14:cNvContentPartPr/>
                <p14:nvPr/>
              </p14:nvContentPartPr>
              <p14:xfrm>
                <a:off x="1716030" y="4350570"/>
                <a:ext cx="50760" cy="370440"/>
              </p14:xfrm>
            </p:contentPart>
          </mc:Choice>
          <mc:Fallback xmlns="">
            <p:pic>
              <p:nvPicPr>
                <p:cNvPr id="40" name="墨迹 39">
                  <a:extLst>
                    <a:ext uri="{FF2B5EF4-FFF2-40B4-BE49-F238E27FC236}">
                      <a16:creationId xmlns:a16="http://schemas.microsoft.com/office/drawing/2014/main" id="{BF77933C-6437-4C75-9A88-0EB4426DB2E8}"/>
                    </a:ext>
                  </a:extLst>
                </p:cNvPr>
                <p:cNvPicPr/>
                <p:nvPr/>
              </p:nvPicPr>
              <p:blipFill>
                <a:blip r:embed="rId76"/>
                <a:stretch>
                  <a:fillRect/>
                </a:stretch>
              </p:blipFill>
              <p:spPr>
                <a:xfrm>
                  <a:off x="1698030" y="4332570"/>
                  <a:ext cx="8640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1" name="墨迹 40">
                  <a:extLst>
                    <a:ext uri="{FF2B5EF4-FFF2-40B4-BE49-F238E27FC236}">
                      <a16:creationId xmlns:a16="http://schemas.microsoft.com/office/drawing/2014/main" id="{B81AAA57-402C-402F-8694-280A925DEA64}"/>
                    </a:ext>
                  </a:extLst>
                </p14:cNvPr>
                <p14:cNvContentPartPr/>
                <p14:nvPr/>
              </p14:nvContentPartPr>
              <p14:xfrm>
                <a:off x="1614150" y="4521210"/>
                <a:ext cx="246960" cy="221040"/>
              </p14:xfrm>
            </p:contentPart>
          </mc:Choice>
          <mc:Fallback xmlns="">
            <p:pic>
              <p:nvPicPr>
                <p:cNvPr id="41" name="墨迹 40">
                  <a:extLst>
                    <a:ext uri="{FF2B5EF4-FFF2-40B4-BE49-F238E27FC236}">
                      <a16:creationId xmlns:a16="http://schemas.microsoft.com/office/drawing/2014/main" id="{B81AAA57-402C-402F-8694-280A925DEA64}"/>
                    </a:ext>
                  </a:extLst>
                </p:cNvPr>
                <p:cNvPicPr/>
                <p:nvPr/>
              </p:nvPicPr>
              <p:blipFill>
                <a:blip r:embed="rId78"/>
                <a:stretch>
                  <a:fillRect/>
                </a:stretch>
              </p:blipFill>
              <p:spPr>
                <a:xfrm>
                  <a:off x="1596510" y="4503570"/>
                  <a:ext cx="2826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2" name="墨迹 41">
                  <a:extLst>
                    <a:ext uri="{FF2B5EF4-FFF2-40B4-BE49-F238E27FC236}">
                      <a16:creationId xmlns:a16="http://schemas.microsoft.com/office/drawing/2014/main" id="{866BB14C-5353-4820-BA55-96A99616BFBC}"/>
                    </a:ext>
                  </a:extLst>
                </p14:cNvPr>
                <p14:cNvContentPartPr/>
                <p14:nvPr/>
              </p14:nvContentPartPr>
              <p14:xfrm>
                <a:off x="1866870" y="4298370"/>
                <a:ext cx="145080" cy="226800"/>
              </p14:xfrm>
            </p:contentPart>
          </mc:Choice>
          <mc:Fallback xmlns="">
            <p:pic>
              <p:nvPicPr>
                <p:cNvPr id="42" name="墨迹 41">
                  <a:extLst>
                    <a:ext uri="{FF2B5EF4-FFF2-40B4-BE49-F238E27FC236}">
                      <a16:creationId xmlns:a16="http://schemas.microsoft.com/office/drawing/2014/main" id="{866BB14C-5353-4820-BA55-96A99616BFBC}"/>
                    </a:ext>
                  </a:extLst>
                </p:cNvPr>
                <p:cNvPicPr/>
                <p:nvPr/>
              </p:nvPicPr>
              <p:blipFill>
                <a:blip r:embed="rId80"/>
                <a:stretch>
                  <a:fillRect/>
                </a:stretch>
              </p:blipFill>
              <p:spPr>
                <a:xfrm>
                  <a:off x="1848870" y="4280730"/>
                  <a:ext cx="1807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3" name="墨迹 42">
                  <a:extLst>
                    <a:ext uri="{FF2B5EF4-FFF2-40B4-BE49-F238E27FC236}">
                      <a16:creationId xmlns:a16="http://schemas.microsoft.com/office/drawing/2014/main" id="{419084C1-2A47-4095-8C59-50E16462BBAD}"/>
                    </a:ext>
                  </a:extLst>
                </p14:cNvPr>
                <p14:cNvContentPartPr/>
                <p14:nvPr/>
              </p14:nvContentPartPr>
              <p14:xfrm>
                <a:off x="2000790" y="4375410"/>
                <a:ext cx="79200" cy="110160"/>
              </p14:xfrm>
            </p:contentPart>
          </mc:Choice>
          <mc:Fallback xmlns="">
            <p:pic>
              <p:nvPicPr>
                <p:cNvPr id="43" name="墨迹 42">
                  <a:extLst>
                    <a:ext uri="{FF2B5EF4-FFF2-40B4-BE49-F238E27FC236}">
                      <a16:creationId xmlns:a16="http://schemas.microsoft.com/office/drawing/2014/main" id="{419084C1-2A47-4095-8C59-50E16462BBAD}"/>
                    </a:ext>
                  </a:extLst>
                </p:cNvPr>
                <p:cNvPicPr/>
                <p:nvPr/>
              </p:nvPicPr>
              <p:blipFill>
                <a:blip r:embed="rId82"/>
                <a:stretch>
                  <a:fillRect/>
                </a:stretch>
              </p:blipFill>
              <p:spPr>
                <a:xfrm>
                  <a:off x="1983150" y="4357410"/>
                  <a:ext cx="1148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4" name="墨迹 43">
                  <a:extLst>
                    <a:ext uri="{FF2B5EF4-FFF2-40B4-BE49-F238E27FC236}">
                      <a16:creationId xmlns:a16="http://schemas.microsoft.com/office/drawing/2014/main" id="{CA877F39-8D5E-4153-90D7-373ABEB7DB72}"/>
                    </a:ext>
                  </a:extLst>
                </p14:cNvPr>
                <p14:cNvContentPartPr/>
                <p14:nvPr/>
              </p14:nvContentPartPr>
              <p14:xfrm>
                <a:off x="1856790" y="4479810"/>
                <a:ext cx="255240" cy="173520"/>
              </p14:xfrm>
            </p:contentPart>
          </mc:Choice>
          <mc:Fallback xmlns="">
            <p:pic>
              <p:nvPicPr>
                <p:cNvPr id="44" name="墨迹 43">
                  <a:extLst>
                    <a:ext uri="{FF2B5EF4-FFF2-40B4-BE49-F238E27FC236}">
                      <a16:creationId xmlns:a16="http://schemas.microsoft.com/office/drawing/2014/main" id="{CA877F39-8D5E-4153-90D7-373ABEB7DB72}"/>
                    </a:ext>
                  </a:extLst>
                </p:cNvPr>
                <p:cNvPicPr/>
                <p:nvPr/>
              </p:nvPicPr>
              <p:blipFill>
                <a:blip r:embed="rId84"/>
                <a:stretch>
                  <a:fillRect/>
                </a:stretch>
              </p:blipFill>
              <p:spPr>
                <a:xfrm>
                  <a:off x="1838790" y="4462170"/>
                  <a:ext cx="2908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5" name="墨迹 44">
                  <a:extLst>
                    <a:ext uri="{FF2B5EF4-FFF2-40B4-BE49-F238E27FC236}">
                      <a16:creationId xmlns:a16="http://schemas.microsoft.com/office/drawing/2014/main" id="{AE405F34-0509-44E9-BF32-6CB844BF37A9}"/>
                    </a:ext>
                  </a:extLst>
                </p14:cNvPr>
                <p14:cNvContentPartPr/>
                <p14:nvPr/>
              </p14:nvContentPartPr>
              <p14:xfrm>
                <a:off x="2016990" y="4567290"/>
                <a:ext cx="194400" cy="163440"/>
              </p14:xfrm>
            </p:contentPart>
          </mc:Choice>
          <mc:Fallback xmlns="">
            <p:pic>
              <p:nvPicPr>
                <p:cNvPr id="45" name="墨迹 44">
                  <a:extLst>
                    <a:ext uri="{FF2B5EF4-FFF2-40B4-BE49-F238E27FC236}">
                      <a16:creationId xmlns:a16="http://schemas.microsoft.com/office/drawing/2014/main" id="{AE405F34-0509-44E9-BF32-6CB844BF37A9}"/>
                    </a:ext>
                  </a:extLst>
                </p:cNvPr>
                <p:cNvPicPr/>
                <p:nvPr/>
              </p:nvPicPr>
              <p:blipFill>
                <a:blip r:embed="rId86"/>
                <a:stretch>
                  <a:fillRect/>
                </a:stretch>
              </p:blipFill>
              <p:spPr>
                <a:xfrm>
                  <a:off x="1998990" y="4549650"/>
                  <a:ext cx="2300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 name="墨迹 45">
                  <a:extLst>
                    <a:ext uri="{FF2B5EF4-FFF2-40B4-BE49-F238E27FC236}">
                      <a16:creationId xmlns:a16="http://schemas.microsoft.com/office/drawing/2014/main" id="{740CDB7A-B57C-4C49-9118-52AE87A4ACBE}"/>
                    </a:ext>
                  </a:extLst>
                </p14:cNvPr>
                <p14:cNvContentPartPr/>
                <p14:nvPr/>
              </p14:nvContentPartPr>
              <p14:xfrm>
                <a:off x="2168910" y="4296210"/>
                <a:ext cx="138240" cy="223200"/>
              </p14:xfrm>
            </p:contentPart>
          </mc:Choice>
          <mc:Fallback xmlns="">
            <p:pic>
              <p:nvPicPr>
                <p:cNvPr id="46" name="墨迹 45">
                  <a:extLst>
                    <a:ext uri="{FF2B5EF4-FFF2-40B4-BE49-F238E27FC236}">
                      <a16:creationId xmlns:a16="http://schemas.microsoft.com/office/drawing/2014/main" id="{740CDB7A-B57C-4C49-9118-52AE87A4ACBE}"/>
                    </a:ext>
                  </a:extLst>
                </p:cNvPr>
                <p:cNvPicPr/>
                <p:nvPr/>
              </p:nvPicPr>
              <p:blipFill>
                <a:blip r:embed="rId88"/>
                <a:stretch>
                  <a:fillRect/>
                </a:stretch>
              </p:blipFill>
              <p:spPr>
                <a:xfrm>
                  <a:off x="2150910" y="4278210"/>
                  <a:ext cx="1738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7" name="墨迹 46">
                  <a:extLst>
                    <a:ext uri="{FF2B5EF4-FFF2-40B4-BE49-F238E27FC236}">
                      <a16:creationId xmlns:a16="http://schemas.microsoft.com/office/drawing/2014/main" id="{16814A7C-DB44-4DBF-84B7-232CFFD66D3B}"/>
                    </a:ext>
                  </a:extLst>
                </p14:cNvPr>
                <p14:cNvContentPartPr/>
                <p14:nvPr/>
              </p14:nvContentPartPr>
              <p14:xfrm>
                <a:off x="2261070" y="4398810"/>
                <a:ext cx="117360" cy="99000"/>
              </p14:xfrm>
            </p:contentPart>
          </mc:Choice>
          <mc:Fallback xmlns="">
            <p:pic>
              <p:nvPicPr>
                <p:cNvPr id="47" name="墨迹 46">
                  <a:extLst>
                    <a:ext uri="{FF2B5EF4-FFF2-40B4-BE49-F238E27FC236}">
                      <a16:creationId xmlns:a16="http://schemas.microsoft.com/office/drawing/2014/main" id="{16814A7C-DB44-4DBF-84B7-232CFFD66D3B}"/>
                    </a:ext>
                  </a:extLst>
                </p:cNvPr>
                <p:cNvPicPr/>
                <p:nvPr/>
              </p:nvPicPr>
              <p:blipFill>
                <a:blip r:embed="rId90"/>
                <a:stretch>
                  <a:fillRect/>
                </a:stretch>
              </p:blipFill>
              <p:spPr>
                <a:xfrm>
                  <a:off x="2243430" y="4381170"/>
                  <a:ext cx="1530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8" name="墨迹 47">
                  <a:extLst>
                    <a:ext uri="{FF2B5EF4-FFF2-40B4-BE49-F238E27FC236}">
                      <a16:creationId xmlns:a16="http://schemas.microsoft.com/office/drawing/2014/main" id="{70724F00-54D7-4BFA-BE36-D0EEC9330837}"/>
                    </a:ext>
                  </a:extLst>
                </p14:cNvPr>
                <p14:cNvContentPartPr/>
                <p14:nvPr/>
              </p14:nvContentPartPr>
              <p14:xfrm>
                <a:off x="2266110" y="4519770"/>
                <a:ext cx="193680" cy="218520"/>
              </p14:xfrm>
            </p:contentPart>
          </mc:Choice>
          <mc:Fallback xmlns="">
            <p:pic>
              <p:nvPicPr>
                <p:cNvPr id="48" name="墨迹 47">
                  <a:extLst>
                    <a:ext uri="{FF2B5EF4-FFF2-40B4-BE49-F238E27FC236}">
                      <a16:creationId xmlns:a16="http://schemas.microsoft.com/office/drawing/2014/main" id="{70724F00-54D7-4BFA-BE36-D0EEC9330837}"/>
                    </a:ext>
                  </a:extLst>
                </p:cNvPr>
                <p:cNvPicPr/>
                <p:nvPr/>
              </p:nvPicPr>
              <p:blipFill>
                <a:blip r:embed="rId92"/>
                <a:stretch>
                  <a:fillRect/>
                </a:stretch>
              </p:blipFill>
              <p:spPr>
                <a:xfrm>
                  <a:off x="2248470" y="4501770"/>
                  <a:ext cx="2293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 name="墨迹 48">
                  <a:extLst>
                    <a:ext uri="{FF2B5EF4-FFF2-40B4-BE49-F238E27FC236}">
                      <a16:creationId xmlns:a16="http://schemas.microsoft.com/office/drawing/2014/main" id="{926579D4-7626-4A0A-897E-21F444C8F581}"/>
                    </a:ext>
                  </a:extLst>
                </p14:cNvPr>
                <p14:cNvContentPartPr/>
                <p14:nvPr/>
              </p14:nvContentPartPr>
              <p14:xfrm>
                <a:off x="2527830" y="4376490"/>
                <a:ext cx="36360" cy="56520"/>
              </p14:xfrm>
            </p:contentPart>
          </mc:Choice>
          <mc:Fallback xmlns="">
            <p:pic>
              <p:nvPicPr>
                <p:cNvPr id="49" name="墨迹 48">
                  <a:extLst>
                    <a:ext uri="{FF2B5EF4-FFF2-40B4-BE49-F238E27FC236}">
                      <a16:creationId xmlns:a16="http://schemas.microsoft.com/office/drawing/2014/main" id="{926579D4-7626-4A0A-897E-21F444C8F581}"/>
                    </a:ext>
                  </a:extLst>
                </p:cNvPr>
                <p:cNvPicPr/>
                <p:nvPr/>
              </p:nvPicPr>
              <p:blipFill>
                <a:blip r:embed="rId94"/>
                <a:stretch>
                  <a:fillRect/>
                </a:stretch>
              </p:blipFill>
              <p:spPr>
                <a:xfrm>
                  <a:off x="2509830" y="4358490"/>
                  <a:ext cx="720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墨迹 49">
                  <a:extLst>
                    <a:ext uri="{FF2B5EF4-FFF2-40B4-BE49-F238E27FC236}">
                      <a16:creationId xmlns:a16="http://schemas.microsoft.com/office/drawing/2014/main" id="{37DB14DA-8051-4564-BDBD-7EF142E7CAD1}"/>
                    </a:ext>
                  </a:extLst>
                </p14:cNvPr>
                <p14:cNvContentPartPr/>
                <p14:nvPr/>
              </p14:nvContentPartPr>
              <p14:xfrm>
                <a:off x="2522790" y="4513650"/>
                <a:ext cx="56880" cy="205200"/>
              </p14:xfrm>
            </p:contentPart>
          </mc:Choice>
          <mc:Fallback xmlns="">
            <p:pic>
              <p:nvPicPr>
                <p:cNvPr id="50" name="墨迹 49">
                  <a:extLst>
                    <a:ext uri="{FF2B5EF4-FFF2-40B4-BE49-F238E27FC236}">
                      <a16:creationId xmlns:a16="http://schemas.microsoft.com/office/drawing/2014/main" id="{37DB14DA-8051-4564-BDBD-7EF142E7CAD1}"/>
                    </a:ext>
                  </a:extLst>
                </p:cNvPr>
                <p:cNvPicPr/>
                <p:nvPr/>
              </p:nvPicPr>
              <p:blipFill>
                <a:blip r:embed="rId96"/>
                <a:stretch>
                  <a:fillRect/>
                </a:stretch>
              </p:blipFill>
              <p:spPr>
                <a:xfrm>
                  <a:off x="2505150" y="4495650"/>
                  <a:ext cx="925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墨迹 50">
                  <a:extLst>
                    <a:ext uri="{FF2B5EF4-FFF2-40B4-BE49-F238E27FC236}">
                      <a16:creationId xmlns:a16="http://schemas.microsoft.com/office/drawing/2014/main" id="{1139D3DB-9349-47BC-A71D-DDC45FFDB0C6}"/>
                    </a:ext>
                  </a:extLst>
                </p14:cNvPr>
                <p14:cNvContentPartPr/>
                <p14:nvPr/>
              </p14:nvContentPartPr>
              <p14:xfrm>
                <a:off x="2597670" y="4280010"/>
                <a:ext cx="99000" cy="184680"/>
              </p14:xfrm>
            </p:contentPart>
          </mc:Choice>
          <mc:Fallback xmlns="">
            <p:pic>
              <p:nvPicPr>
                <p:cNvPr id="51" name="墨迹 50">
                  <a:extLst>
                    <a:ext uri="{FF2B5EF4-FFF2-40B4-BE49-F238E27FC236}">
                      <a16:creationId xmlns:a16="http://schemas.microsoft.com/office/drawing/2014/main" id="{1139D3DB-9349-47BC-A71D-DDC45FFDB0C6}"/>
                    </a:ext>
                  </a:extLst>
                </p:cNvPr>
                <p:cNvPicPr/>
                <p:nvPr/>
              </p:nvPicPr>
              <p:blipFill>
                <a:blip r:embed="rId98"/>
                <a:stretch>
                  <a:fillRect/>
                </a:stretch>
              </p:blipFill>
              <p:spPr>
                <a:xfrm>
                  <a:off x="2579670" y="4262370"/>
                  <a:ext cx="1346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2" name="墨迹 51">
                  <a:extLst>
                    <a:ext uri="{FF2B5EF4-FFF2-40B4-BE49-F238E27FC236}">
                      <a16:creationId xmlns:a16="http://schemas.microsoft.com/office/drawing/2014/main" id="{B1367A29-25E0-4C5E-99C0-C405F7995E98}"/>
                    </a:ext>
                  </a:extLst>
                </p14:cNvPr>
                <p14:cNvContentPartPr/>
                <p14:nvPr/>
              </p14:nvContentPartPr>
              <p14:xfrm>
                <a:off x="2628270" y="4335090"/>
                <a:ext cx="147600" cy="102600"/>
              </p14:xfrm>
            </p:contentPart>
          </mc:Choice>
          <mc:Fallback xmlns="">
            <p:pic>
              <p:nvPicPr>
                <p:cNvPr id="52" name="墨迹 51">
                  <a:extLst>
                    <a:ext uri="{FF2B5EF4-FFF2-40B4-BE49-F238E27FC236}">
                      <a16:creationId xmlns:a16="http://schemas.microsoft.com/office/drawing/2014/main" id="{B1367A29-25E0-4C5E-99C0-C405F7995E98}"/>
                    </a:ext>
                  </a:extLst>
                </p:cNvPr>
                <p:cNvPicPr/>
                <p:nvPr/>
              </p:nvPicPr>
              <p:blipFill>
                <a:blip r:embed="rId100"/>
                <a:stretch>
                  <a:fillRect/>
                </a:stretch>
              </p:blipFill>
              <p:spPr>
                <a:xfrm>
                  <a:off x="2610270" y="4317090"/>
                  <a:ext cx="1832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3" name="墨迹 52">
                  <a:extLst>
                    <a:ext uri="{FF2B5EF4-FFF2-40B4-BE49-F238E27FC236}">
                      <a16:creationId xmlns:a16="http://schemas.microsoft.com/office/drawing/2014/main" id="{FAA80712-5B87-485F-8355-43A32823F91C}"/>
                    </a:ext>
                  </a:extLst>
                </p14:cNvPr>
                <p14:cNvContentPartPr/>
                <p14:nvPr/>
              </p14:nvContentPartPr>
              <p14:xfrm>
                <a:off x="2648430" y="4438050"/>
                <a:ext cx="120240" cy="94320"/>
              </p14:xfrm>
            </p:contentPart>
          </mc:Choice>
          <mc:Fallback xmlns="">
            <p:pic>
              <p:nvPicPr>
                <p:cNvPr id="53" name="墨迹 52">
                  <a:extLst>
                    <a:ext uri="{FF2B5EF4-FFF2-40B4-BE49-F238E27FC236}">
                      <a16:creationId xmlns:a16="http://schemas.microsoft.com/office/drawing/2014/main" id="{FAA80712-5B87-485F-8355-43A32823F91C}"/>
                    </a:ext>
                  </a:extLst>
                </p:cNvPr>
                <p:cNvPicPr/>
                <p:nvPr/>
              </p:nvPicPr>
              <p:blipFill>
                <a:blip r:embed="rId102"/>
                <a:stretch>
                  <a:fillRect/>
                </a:stretch>
              </p:blipFill>
              <p:spPr>
                <a:xfrm>
                  <a:off x="2630430" y="4420050"/>
                  <a:ext cx="1558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4" name="墨迹 53">
                  <a:extLst>
                    <a:ext uri="{FF2B5EF4-FFF2-40B4-BE49-F238E27FC236}">
                      <a16:creationId xmlns:a16="http://schemas.microsoft.com/office/drawing/2014/main" id="{E9FAF5FD-D3A6-465D-98F7-DC4985BB6B64}"/>
                    </a:ext>
                  </a:extLst>
                </p14:cNvPr>
                <p14:cNvContentPartPr/>
                <p14:nvPr/>
              </p14:nvContentPartPr>
              <p14:xfrm>
                <a:off x="2573190" y="4463970"/>
                <a:ext cx="237960" cy="244080"/>
              </p14:xfrm>
            </p:contentPart>
          </mc:Choice>
          <mc:Fallback xmlns="">
            <p:pic>
              <p:nvPicPr>
                <p:cNvPr id="54" name="墨迹 53">
                  <a:extLst>
                    <a:ext uri="{FF2B5EF4-FFF2-40B4-BE49-F238E27FC236}">
                      <a16:creationId xmlns:a16="http://schemas.microsoft.com/office/drawing/2014/main" id="{E9FAF5FD-D3A6-465D-98F7-DC4985BB6B64}"/>
                    </a:ext>
                  </a:extLst>
                </p:cNvPr>
                <p:cNvPicPr/>
                <p:nvPr/>
              </p:nvPicPr>
              <p:blipFill>
                <a:blip r:embed="rId104"/>
                <a:stretch>
                  <a:fillRect/>
                </a:stretch>
              </p:blipFill>
              <p:spPr>
                <a:xfrm>
                  <a:off x="2555550" y="4445970"/>
                  <a:ext cx="2736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5" name="墨迹 54">
                  <a:extLst>
                    <a:ext uri="{FF2B5EF4-FFF2-40B4-BE49-F238E27FC236}">
                      <a16:creationId xmlns:a16="http://schemas.microsoft.com/office/drawing/2014/main" id="{23D52AAB-AD0B-4253-8900-88D4C781B58A}"/>
                    </a:ext>
                  </a:extLst>
                </p14:cNvPr>
                <p14:cNvContentPartPr/>
                <p14:nvPr/>
              </p14:nvContentPartPr>
              <p14:xfrm>
                <a:off x="2655990" y="4664490"/>
                <a:ext cx="136080" cy="84600"/>
              </p14:xfrm>
            </p:contentPart>
          </mc:Choice>
          <mc:Fallback xmlns="">
            <p:pic>
              <p:nvPicPr>
                <p:cNvPr id="55" name="墨迹 54">
                  <a:extLst>
                    <a:ext uri="{FF2B5EF4-FFF2-40B4-BE49-F238E27FC236}">
                      <a16:creationId xmlns:a16="http://schemas.microsoft.com/office/drawing/2014/main" id="{23D52AAB-AD0B-4253-8900-88D4C781B58A}"/>
                    </a:ext>
                  </a:extLst>
                </p:cNvPr>
                <p:cNvPicPr/>
                <p:nvPr/>
              </p:nvPicPr>
              <p:blipFill>
                <a:blip r:embed="rId106"/>
                <a:stretch>
                  <a:fillRect/>
                </a:stretch>
              </p:blipFill>
              <p:spPr>
                <a:xfrm>
                  <a:off x="2637990" y="4646850"/>
                  <a:ext cx="1717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6" name="墨迹 55">
                  <a:extLst>
                    <a:ext uri="{FF2B5EF4-FFF2-40B4-BE49-F238E27FC236}">
                      <a16:creationId xmlns:a16="http://schemas.microsoft.com/office/drawing/2014/main" id="{0C21B996-995F-4B73-AED0-F78ED6DDC7B5}"/>
                    </a:ext>
                  </a:extLst>
                </p14:cNvPr>
                <p14:cNvContentPartPr/>
                <p14:nvPr/>
              </p14:nvContentPartPr>
              <p14:xfrm>
                <a:off x="2888910" y="4326810"/>
                <a:ext cx="73800" cy="149760"/>
              </p14:xfrm>
            </p:contentPart>
          </mc:Choice>
          <mc:Fallback xmlns="">
            <p:pic>
              <p:nvPicPr>
                <p:cNvPr id="56" name="墨迹 55">
                  <a:extLst>
                    <a:ext uri="{FF2B5EF4-FFF2-40B4-BE49-F238E27FC236}">
                      <a16:creationId xmlns:a16="http://schemas.microsoft.com/office/drawing/2014/main" id="{0C21B996-995F-4B73-AED0-F78ED6DDC7B5}"/>
                    </a:ext>
                  </a:extLst>
                </p:cNvPr>
                <p:cNvPicPr/>
                <p:nvPr/>
              </p:nvPicPr>
              <p:blipFill>
                <a:blip r:embed="rId108"/>
                <a:stretch>
                  <a:fillRect/>
                </a:stretch>
              </p:blipFill>
              <p:spPr>
                <a:xfrm>
                  <a:off x="2871270" y="4308810"/>
                  <a:ext cx="1094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7" name="墨迹 56">
                  <a:extLst>
                    <a:ext uri="{FF2B5EF4-FFF2-40B4-BE49-F238E27FC236}">
                      <a16:creationId xmlns:a16="http://schemas.microsoft.com/office/drawing/2014/main" id="{CFD00020-799D-4C0D-BDCD-DE9D3939127F}"/>
                    </a:ext>
                  </a:extLst>
                </p14:cNvPr>
                <p14:cNvContentPartPr/>
                <p14:nvPr/>
              </p14:nvContentPartPr>
              <p14:xfrm>
                <a:off x="2855430" y="4350570"/>
                <a:ext cx="184680" cy="381600"/>
              </p14:xfrm>
            </p:contentPart>
          </mc:Choice>
          <mc:Fallback xmlns="">
            <p:pic>
              <p:nvPicPr>
                <p:cNvPr id="57" name="墨迹 56">
                  <a:extLst>
                    <a:ext uri="{FF2B5EF4-FFF2-40B4-BE49-F238E27FC236}">
                      <a16:creationId xmlns:a16="http://schemas.microsoft.com/office/drawing/2014/main" id="{CFD00020-799D-4C0D-BDCD-DE9D3939127F}"/>
                    </a:ext>
                  </a:extLst>
                </p:cNvPr>
                <p:cNvPicPr/>
                <p:nvPr/>
              </p:nvPicPr>
              <p:blipFill>
                <a:blip r:embed="rId110"/>
                <a:stretch>
                  <a:fillRect/>
                </a:stretch>
              </p:blipFill>
              <p:spPr>
                <a:xfrm>
                  <a:off x="2837430" y="4332570"/>
                  <a:ext cx="22032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8" name="墨迹 57">
                  <a:extLst>
                    <a:ext uri="{FF2B5EF4-FFF2-40B4-BE49-F238E27FC236}">
                      <a16:creationId xmlns:a16="http://schemas.microsoft.com/office/drawing/2014/main" id="{8C0CFABA-34F6-4B72-BF21-1DE169A035FB}"/>
                    </a:ext>
                  </a:extLst>
                </p14:cNvPr>
                <p14:cNvContentPartPr/>
                <p14:nvPr/>
              </p14:nvContentPartPr>
              <p14:xfrm>
                <a:off x="2907990" y="4441290"/>
                <a:ext cx="142920" cy="343800"/>
              </p14:xfrm>
            </p:contentPart>
          </mc:Choice>
          <mc:Fallback xmlns="">
            <p:pic>
              <p:nvPicPr>
                <p:cNvPr id="58" name="墨迹 57">
                  <a:extLst>
                    <a:ext uri="{FF2B5EF4-FFF2-40B4-BE49-F238E27FC236}">
                      <a16:creationId xmlns:a16="http://schemas.microsoft.com/office/drawing/2014/main" id="{8C0CFABA-34F6-4B72-BF21-1DE169A035FB}"/>
                    </a:ext>
                  </a:extLst>
                </p:cNvPr>
                <p:cNvPicPr/>
                <p:nvPr/>
              </p:nvPicPr>
              <p:blipFill>
                <a:blip r:embed="rId112"/>
                <a:stretch>
                  <a:fillRect/>
                </a:stretch>
              </p:blipFill>
              <p:spPr>
                <a:xfrm>
                  <a:off x="2889990" y="4423290"/>
                  <a:ext cx="17856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9" name="墨迹 58">
                  <a:extLst>
                    <a:ext uri="{FF2B5EF4-FFF2-40B4-BE49-F238E27FC236}">
                      <a16:creationId xmlns:a16="http://schemas.microsoft.com/office/drawing/2014/main" id="{16B71019-7056-4057-9B51-33F630FC5452}"/>
                    </a:ext>
                  </a:extLst>
                </p14:cNvPr>
                <p14:cNvContentPartPr/>
                <p14:nvPr/>
              </p14:nvContentPartPr>
              <p14:xfrm>
                <a:off x="2924910" y="4547490"/>
                <a:ext cx="106920" cy="24120"/>
              </p14:xfrm>
            </p:contentPart>
          </mc:Choice>
          <mc:Fallback xmlns="">
            <p:pic>
              <p:nvPicPr>
                <p:cNvPr id="59" name="墨迹 58">
                  <a:extLst>
                    <a:ext uri="{FF2B5EF4-FFF2-40B4-BE49-F238E27FC236}">
                      <a16:creationId xmlns:a16="http://schemas.microsoft.com/office/drawing/2014/main" id="{16B71019-7056-4057-9B51-33F630FC5452}"/>
                    </a:ext>
                  </a:extLst>
                </p:cNvPr>
                <p:cNvPicPr/>
                <p:nvPr/>
              </p:nvPicPr>
              <p:blipFill>
                <a:blip r:embed="rId114"/>
                <a:stretch>
                  <a:fillRect/>
                </a:stretch>
              </p:blipFill>
              <p:spPr>
                <a:xfrm>
                  <a:off x="2907270" y="4529490"/>
                  <a:ext cx="1425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0" name="墨迹 59">
                  <a:extLst>
                    <a:ext uri="{FF2B5EF4-FFF2-40B4-BE49-F238E27FC236}">
                      <a16:creationId xmlns:a16="http://schemas.microsoft.com/office/drawing/2014/main" id="{E63E8856-1389-46F4-A8FF-6A7C07CC8096}"/>
                    </a:ext>
                  </a:extLst>
                </p14:cNvPr>
                <p14:cNvContentPartPr/>
                <p14:nvPr/>
              </p14:nvContentPartPr>
              <p14:xfrm>
                <a:off x="2943990" y="4489890"/>
                <a:ext cx="88560" cy="255240"/>
              </p14:xfrm>
            </p:contentPart>
          </mc:Choice>
          <mc:Fallback xmlns="">
            <p:pic>
              <p:nvPicPr>
                <p:cNvPr id="60" name="墨迹 59">
                  <a:extLst>
                    <a:ext uri="{FF2B5EF4-FFF2-40B4-BE49-F238E27FC236}">
                      <a16:creationId xmlns:a16="http://schemas.microsoft.com/office/drawing/2014/main" id="{E63E8856-1389-46F4-A8FF-6A7C07CC8096}"/>
                    </a:ext>
                  </a:extLst>
                </p:cNvPr>
                <p:cNvPicPr/>
                <p:nvPr/>
              </p:nvPicPr>
              <p:blipFill>
                <a:blip r:embed="rId116"/>
                <a:stretch>
                  <a:fillRect/>
                </a:stretch>
              </p:blipFill>
              <p:spPr>
                <a:xfrm>
                  <a:off x="2925990" y="4472250"/>
                  <a:ext cx="1242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1" name="墨迹 60">
                  <a:extLst>
                    <a:ext uri="{FF2B5EF4-FFF2-40B4-BE49-F238E27FC236}">
                      <a16:creationId xmlns:a16="http://schemas.microsoft.com/office/drawing/2014/main" id="{D46A3F47-2753-4D2C-A5B5-0743F6EA994B}"/>
                    </a:ext>
                  </a:extLst>
                </p14:cNvPr>
                <p14:cNvContentPartPr/>
                <p14:nvPr/>
              </p14:nvContentPartPr>
              <p14:xfrm>
                <a:off x="3071430" y="4376130"/>
                <a:ext cx="123840" cy="210600"/>
              </p14:xfrm>
            </p:contentPart>
          </mc:Choice>
          <mc:Fallback xmlns="">
            <p:pic>
              <p:nvPicPr>
                <p:cNvPr id="61" name="墨迹 60">
                  <a:extLst>
                    <a:ext uri="{FF2B5EF4-FFF2-40B4-BE49-F238E27FC236}">
                      <a16:creationId xmlns:a16="http://schemas.microsoft.com/office/drawing/2014/main" id="{D46A3F47-2753-4D2C-A5B5-0743F6EA994B}"/>
                    </a:ext>
                  </a:extLst>
                </p:cNvPr>
                <p:cNvPicPr/>
                <p:nvPr/>
              </p:nvPicPr>
              <p:blipFill>
                <a:blip r:embed="rId118"/>
                <a:stretch>
                  <a:fillRect/>
                </a:stretch>
              </p:blipFill>
              <p:spPr>
                <a:xfrm>
                  <a:off x="3053430" y="4358490"/>
                  <a:ext cx="1594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2" name="墨迹 61">
                  <a:extLst>
                    <a:ext uri="{FF2B5EF4-FFF2-40B4-BE49-F238E27FC236}">
                      <a16:creationId xmlns:a16="http://schemas.microsoft.com/office/drawing/2014/main" id="{3B50CA32-9A8D-4363-9374-BF749C88A247}"/>
                    </a:ext>
                  </a:extLst>
                </p14:cNvPr>
                <p14:cNvContentPartPr/>
                <p14:nvPr/>
              </p14:nvContentPartPr>
              <p14:xfrm>
                <a:off x="3095910" y="4530930"/>
                <a:ext cx="101520" cy="98640"/>
              </p14:xfrm>
            </p:contentPart>
          </mc:Choice>
          <mc:Fallback xmlns="">
            <p:pic>
              <p:nvPicPr>
                <p:cNvPr id="62" name="墨迹 61">
                  <a:extLst>
                    <a:ext uri="{FF2B5EF4-FFF2-40B4-BE49-F238E27FC236}">
                      <a16:creationId xmlns:a16="http://schemas.microsoft.com/office/drawing/2014/main" id="{3B50CA32-9A8D-4363-9374-BF749C88A247}"/>
                    </a:ext>
                  </a:extLst>
                </p:cNvPr>
                <p:cNvPicPr/>
                <p:nvPr/>
              </p:nvPicPr>
              <p:blipFill>
                <a:blip r:embed="rId120"/>
                <a:stretch>
                  <a:fillRect/>
                </a:stretch>
              </p:blipFill>
              <p:spPr>
                <a:xfrm>
                  <a:off x="3077910" y="4512930"/>
                  <a:ext cx="1371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3" name="墨迹 62">
                  <a:extLst>
                    <a:ext uri="{FF2B5EF4-FFF2-40B4-BE49-F238E27FC236}">
                      <a16:creationId xmlns:a16="http://schemas.microsoft.com/office/drawing/2014/main" id="{3756BDC7-EE36-4BBF-836D-4262C91FF84B}"/>
                    </a:ext>
                  </a:extLst>
                </p14:cNvPr>
                <p14:cNvContentPartPr/>
                <p14:nvPr/>
              </p14:nvContentPartPr>
              <p14:xfrm>
                <a:off x="3091230" y="4646490"/>
                <a:ext cx="160560" cy="50760"/>
              </p14:xfrm>
            </p:contentPart>
          </mc:Choice>
          <mc:Fallback xmlns="">
            <p:pic>
              <p:nvPicPr>
                <p:cNvPr id="63" name="墨迹 62">
                  <a:extLst>
                    <a:ext uri="{FF2B5EF4-FFF2-40B4-BE49-F238E27FC236}">
                      <a16:creationId xmlns:a16="http://schemas.microsoft.com/office/drawing/2014/main" id="{3756BDC7-EE36-4BBF-836D-4262C91FF84B}"/>
                    </a:ext>
                  </a:extLst>
                </p:cNvPr>
                <p:cNvPicPr/>
                <p:nvPr/>
              </p:nvPicPr>
              <p:blipFill>
                <a:blip r:embed="rId122"/>
                <a:stretch>
                  <a:fillRect/>
                </a:stretch>
              </p:blipFill>
              <p:spPr>
                <a:xfrm>
                  <a:off x="3073230" y="4628850"/>
                  <a:ext cx="1962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4688" name="墨迹 114687">
                  <a:extLst>
                    <a:ext uri="{FF2B5EF4-FFF2-40B4-BE49-F238E27FC236}">
                      <a16:creationId xmlns:a16="http://schemas.microsoft.com/office/drawing/2014/main" id="{E9372D1F-16E8-407A-8C64-95F172A8757D}"/>
                    </a:ext>
                  </a:extLst>
                </p14:cNvPr>
                <p14:cNvContentPartPr/>
                <p14:nvPr/>
              </p14:nvContentPartPr>
              <p14:xfrm>
                <a:off x="3158550" y="4535970"/>
                <a:ext cx="59040" cy="264960"/>
              </p14:xfrm>
            </p:contentPart>
          </mc:Choice>
          <mc:Fallback xmlns="">
            <p:pic>
              <p:nvPicPr>
                <p:cNvPr id="114688" name="墨迹 114687">
                  <a:extLst>
                    <a:ext uri="{FF2B5EF4-FFF2-40B4-BE49-F238E27FC236}">
                      <a16:creationId xmlns:a16="http://schemas.microsoft.com/office/drawing/2014/main" id="{E9372D1F-16E8-407A-8C64-95F172A8757D}"/>
                    </a:ext>
                  </a:extLst>
                </p:cNvPr>
                <p:cNvPicPr/>
                <p:nvPr/>
              </p:nvPicPr>
              <p:blipFill>
                <a:blip r:embed="rId124"/>
                <a:stretch>
                  <a:fillRect/>
                </a:stretch>
              </p:blipFill>
              <p:spPr>
                <a:xfrm>
                  <a:off x="3140910" y="4517970"/>
                  <a:ext cx="946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4689" name="墨迹 114688">
                  <a:extLst>
                    <a:ext uri="{FF2B5EF4-FFF2-40B4-BE49-F238E27FC236}">
                      <a16:creationId xmlns:a16="http://schemas.microsoft.com/office/drawing/2014/main" id="{DAAC36E6-5A2C-4ED8-96A5-5BDEA432DF04}"/>
                    </a:ext>
                  </a:extLst>
                </p14:cNvPr>
                <p14:cNvContentPartPr/>
                <p14:nvPr/>
              </p14:nvContentPartPr>
              <p14:xfrm>
                <a:off x="3468150" y="4547850"/>
                <a:ext cx="133200" cy="145800"/>
              </p14:xfrm>
            </p:contentPart>
          </mc:Choice>
          <mc:Fallback xmlns="">
            <p:pic>
              <p:nvPicPr>
                <p:cNvPr id="114689" name="墨迹 114688">
                  <a:extLst>
                    <a:ext uri="{FF2B5EF4-FFF2-40B4-BE49-F238E27FC236}">
                      <a16:creationId xmlns:a16="http://schemas.microsoft.com/office/drawing/2014/main" id="{DAAC36E6-5A2C-4ED8-96A5-5BDEA432DF04}"/>
                    </a:ext>
                  </a:extLst>
                </p:cNvPr>
                <p:cNvPicPr/>
                <p:nvPr/>
              </p:nvPicPr>
              <p:blipFill>
                <a:blip r:embed="rId126"/>
                <a:stretch>
                  <a:fillRect/>
                </a:stretch>
              </p:blipFill>
              <p:spPr>
                <a:xfrm>
                  <a:off x="3450150" y="4530210"/>
                  <a:ext cx="1688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4692" name="墨迹 114691">
                  <a:extLst>
                    <a:ext uri="{FF2B5EF4-FFF2-40B4-BE49-F238E27FC236}">
                      <a16:creationId xmlns:a16="http://schemas.microsoft.com/office/drawing/2014/main" id="{5B1C2D17-29BE-49A6-9931-AEFA43A56639}"/>
                    </a:ext>
                  </a:extLst>
                </p14:cNvPr>
                <p14:cNvContentPartPr/>
                <p14:nvPr/>
              </p14:nvContentPartPr>
              <p14:xfrm>
                <a:off x="3351510" y="4474770"/>
                <a:ext cx="311760" cy="276120"/>
              </p14:xfrm>
            </p:contentPart>
          </mc:Choice>
          <mc:Fallback xmlns="">
            <p:pic>
              <p:nvPicPr>
                <p:cNvPr id="114692" name="墨迹 114691">
                  <a:extLst>
                    <a:ext uri="{FF2B5EF4-FFF2-40B4-BE49-F238E27FC236}">
                      <a16:creationId xmlns:a16="http://schemas.microsoft.com/office/drawing/2014/main" id="{5B1C2D17-29BE-49A6-9931-AEFA43A56639}"/>
                    </a:ext>
                  </a:extLst>
                </p:cNvPr>
                <p:cNvPicPr/>
                <p:nvPr/>
              </p:nvPicPr>
              <p:blipFill>
                <a:blip r:embed="rId128"/>
                <a:stretch>
                  <a:fillRect/>
                </a:stretch>
              </p:blipFill>
              <p:spPr>
                <a:xfrm>
                  <a:off x="3333870" y="4457130"/>
                  <a:ext cx="347400" cy="311760"/>
                </a:xfrm>
                <a:prstGeom prst="rect">
                  <a:avLst/>
                </a:prstGeom>
              </p:spPr>
            </p:pic>
          </mc:Fallback>
        </mc:AlternateContent>
      </p:grpSp>
      <p:grpSp>
        <p:nvGrpSpPr>
          <p:cNvPr id="114715" name="组合 114714">
            <a:extLst>
              <a:ext uri="{FF2B5EF4-FFF2-40B4-BE49-F238E27FC236}">
                <a16:creationId xmlns:a16="http://schemas.microsoft.com/office/drawing/2014/main" id="{F74BFF2A-50B2-4DD6-B689-514A10EF951A}"/>
              </a:ext>
            </a:extLst>
          </p:cNvPr>
          <p:cNvGrpSpPr/>
          <p:nvPr/>
        </p:nvGrpSpPr>
        <p:grpSpPr>
          <a:xfrm>
            <a:off x="3834630" y="4214490"/>
            <a:ext cx="1300320" cy="643680"/>
            <a:chOff x="3834630" y="4214490"/>
            <a:chExt cx="1300320" cy="643680"/>
          </a:xfrm>
        </p:grpSpPr>
        <mc:AlternateContent xmlns:mc="http://schemas.openxmlformats.org/markup-compatibility/2006" xmlns:p14="http://schemas.microsoft.com/office/powerpoint/2010/main">
          <mc:Choice Requires="p14">
            <p:contentPart p14:bwMode="auto" r:id="rId129">
              <p14:nvContentPartPr>
                <p14:cNvPr id="114696" name="墨迹 114695">
                  <a:extLst>
                    <a:ext uri="{FF2B5EF4-FFF2-40B4-BE49-F238E27FC236}">
                      <a16:creationId xmlns:a16="http://schemas.microsoft.com/office/drawing/2014/main" id="{499BA194-343C-4B50-BA68-62F92E9B0EF3}"/>
                    </a:ext>
                  </a:extLst>
                </p14:cNvPr>
                <p14:cNvContentPartPr/>
                <p14:nvPr/>
              </p14:nvContentPartPr>
              <p14:xfrm>
                <a:off x="3997710" y="4214490"/>
                <a:ext cx="20880" cy="103680"/>
              </p14:xfrm>
            </p:contentPart>
          </mc:Choice>
          <mc:Fallback xmlns="">
            <p:pic>
              <p:nvPicPr>
                <p:cNvPr id="114696" name="墨迹 114695">
                  <a:extLst>
                    <a:ext uri="{FF2B5EF4-FFF2-40B4-BE49-F238E27FC236}">
                      <a16:creationId xmlns:a16="http://schemas.microsoft.com/office/drawing/2014/main" id="{499BA194-343C-4B50-BA68-62F92E9B0EF3}"/>
                    </a:ext>
                  </a:extLst>
                </p:cNvPr>
                <p:cNvPicPr/>
                <p:nvPr/>
              </p:nvPicPr>
              <p:blipFill>
                <a:blip r:embed="rId130"/>
                <a:stretch>
                  <a:fillRect/>
                </a:stretch>
              </p:blipFill>
              <p:spPr>
                <a:xfrm>
                  <a:off x="3979710" y="4196490"/>
                  <a:ext cx="56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4697" name="墨迹 114696">
                  <a:extLst>
                    <a:ext uri="{FF2B5EF4-FFF2-40B4-BE49-F238E27FC236}">
                      <a16:creationId xmlns:a16="http://schemas.microsoft.com/office/drawing/2014/main" id="{895F72ED-A66E-4F24-8EA7-4CA92490E5F9}"/>
                    </a:ext>
                  </a:extLst>
                </p14:cNvPr>
                <p14:cNvContentPartPr/>
                <p14:nvPr/>
              </p14:nvContentPartPr>
              <p14:xfrm>
                <a:off x="3868110" y="4348050"/>
                <a:ext cx="240480" cy="39960"/>
              </p14:xfrm>
            </p:contentPart>
          </mc:Choice>
          <mc:Fallback xmlns="">
            <p:pic>
              <p:nvPicPr>
                <p:cNvPr id="114697" name="墨迹 114696">
                  <a:extLst>
                    <a:ext uri="{FF2B5EF4-FFF2-40B4-BE49-F238E27FC236}">
                      <a16:creationId xmlns:a16="http://schemas.microsoft.com/office/drawing/2014/main" id="{895F72ED-A66E-4F24-8EA7-4CA92490E5F9}"/>
                    </a:ext>
                  </a:extLst>
                </p:cNvPr>
                <p:cNvPicPr/>
                <p:nvPr/>
              </p:nvPicPr>
              <p:blipFill>
                <a:blip r:embed="rId132"/>
                <a:stretch>
                  <a:fillRect/>
                </a:stretch>
              </p:blipFill>
              <p:spPr>
                <a:xfrm>
                  <a:off x="3850110" y="4330410"/>
                  <a:ext cx="2761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4698" name="墨迹 114697">
                  <a:extLst>
                    <a:ext uri="{FF2B5EF4-FFF2-40B4-BE49-F238E27FC236}">
                      <a16:creationId xmlns:a16="http://schemas.microsoft.com/office/drawing/2014/main" id="{F4F6A094-1BFC-4428-BCEF-00D196382FF8}"/>
                    </a:ext>
                  </a:extLst>
                </p14:cNvPr>
                <p14:cNvContentPartPr/>
                <p14:nvPr/>
              </p14:nvContentPartPr>
              <p14:xfrm>
                <a:off x="3924270" y="4377570"/>
                <a:ext cx="155160" cy="189720"/>
              </p14:xfrm>
            </p:contentPart>
          </mc:Choice>
          <mc:Fallback xmlns="">
            <p:pic>
              <p:nvPicPr>
                <p:cNvPr id="114698" name="墨迹 114697">
                  <a:extLst>
                    <a:ext uri="{FF2B5EF4-FFF2-40B4-BE49-F238E27FC236}">
                      <a16:creationId xmlns:a16="http://schemas.microsoft.com/office/drawing/2014/main" id="{F4F6A094-1BFC-4428-BCEF-00D196382FF8}"/>
                    </a:ext>
                  </a:extLst>
                </p:cNvPr>
                <p:cNvPicPr/>
                <p:nvPr/>
              </p:nvPicPr>
              <p:blipFill>
                <a:blip r:embed="rId134"/>
                <a:stretch>
                  <a:fillRect/>
                </a:stretch>
              </p:blipFill>
              <p:spPr>
                <a:xfrm>
                  <a:off x="3906270" y="4359930"/>
                  <a:ext cx="1908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4699" name="墨迹 114698">
                  <a:extLst>
                    <a:ext uri="{FF2B5EF4-FFF2-40B4-BE49-F238E27FC236}">
                      <a16:creationId xmlns:a16="http://schemas.microsoft.com/office/drawing/2014/main" id="{8E0E14AA-E105-4644-A959-389EF4B12835}"/>
                    </a:ext>
                  </a:extLst>
                </p14:cNvPr>
                <p14:cNvContentPartPr/>
                <p14:nvPr/>
              </p14:nvContentPartPr>
              <p14:xfrm>
                <a:off x="3946230" y="4454970"/>
                <a:ext cx="103680" cy="45360"/>
              </p14:xfrm>
            </p:contentPart>
          </mc:Choice>
          <mc:Fallback xmlns="">
            <p:pic>
              <p:nvPicPr>
                <p:cNvPr id="114699" name="墨迹 114698">
                  <a:extLst>
                    <a:ext uri="{FF2B5EF4-FFF2-40B4-BE49-F238E27FC236}">
                      <a16:creationId xmlns:a16="http://schemas.microsoft.com/office/drawing/2014/main" id="{8E0E14AA-E105-4644-A959-389EF4B12835}"/>
                    </a:ext>
                  </a:extLst>
                </p:cNvPr>
                <p:cNvPicPr/>
                <p:nvPr/>
              </p:nvPicPr>
              <p:blipFill>
                <a:blip r:embed="rId136"/>
                <a:stretch>
                  <a:fillRect/>
                </a:stretch>
              </p:blipFill>
              <p:spPr>
                <a:xfrm>
                  <a:off x="3928230" y="4437330"/>
                  <a:ext cx="1393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4700" name="墨迹 114699">
                  <a:extLst>
                    <a:ext uri="{FF2B5EF4-FFF2-40B4-BE49-F238E27FC236}">
                      <a16:creationId xmlns:a16="http://schemas.microsoft.com/office/drawing/2014/main" id="{1C439295-5281-4861-BF83-66243A004388}"/>
                    </a:ext>
                  </a:extLst>
                </p14:cNvPr>
                <p14:cNvContentPartPr/>
                <p14:nvPr/>
              </p14:nvContentPartPr>
              <p14:xfrm>
                <a:off x="3860550" y="4429410"/>
                <a:ext cx="263160" cy="167760"/>
              </p14:xfrm>
            </p:contentPart>
          </mc:Choice>
          <mc:Fallback xmlns="">
            <p:pic>
              <p:nvPicPr>
                <p:cNvPr id="114700" name="墨迹 114699">
                  <a:extLst>
                    <a:ext uri="{FF2B5EF4-FFF2-40B4-BE49-F238E27FC236}">
                      <a16:creationId xmlns:a16="http://schemas.microsoft.com/office/drawing/2014/main" id="{1C439295-5281-4861-BF83-66243A004388}"/>
                    </a:ext>
                  </a:extLst>
                </p:cNvPr>
                <p:cNvPicPr/>
                <p:nvPr/>
              </p:nvPicPr>
              <p:blipFill>
                <a:blip r:embed="rId138"/>
                <a:stretch>
                  <a:fillRect/>
                </a:stretch>
              </p:blipFill>
              <p:spPr>
                <a:xfrm>
                  <a:off x="3842550" y="4411770"/>
                  <a:ext cx="2988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4701" name="墨迹 114700">
                  <a:extLst>
                    <a:ext uri="{FF2B5EF4-FFF2-40B4-BE49-F238E27FC236}">
                      <a16:creationId xmlns:a16="http://schemas.microsoft.com/office/drawing/2014/main" id="{D240F63C-65E5-4720-84A4-8164D272B949}"/>
                    </a:ext>
                  </a:extLst>
                </p14:cNvPr>
                <p14:cNvContentPartPr/>
                <p14:nvPr/>
              </p14:nvContentPartPr>
              <p14:xfrm>
                <a:off x="3834630" y="4635690"/>
                <a:ext cx="311400" cy="160560"/>
              </p14:xfrm>
            </p:contentPart>
          </mc:Choice>
          <mc:Fallback xmlns="">
            <p:pic>
              <p:nvPicPr>
                <p:cNvPr id="114701" name="墨迹 114700">
                  <a:extLst>
                    <a:ext uri="{FF2B5EF4-FFF2-40B4-BE49-F238E27FC236}">
                      <a16:creationId xmlns:a16="http://schemas.microsoft.com/office/drawing/2014/main" id="{D240F63C-65E5-4720-84A4-8164D272B949}"/>
                    </a:ext>
                  </a:extLst>
                </p:cNvPr>
                <p:cNvPicPr/>
                <p:nvPr/>
              </p:nvPicPr>
              <p:blipFill>
                <a:blip r:embed="rId140"/>
                <a:stretch>
                  <a:fillRect/>
                </a:stretch>
              </p:blipFill>
              <p:spPr>
                <a:xfrm>
                  <a:off x="3816630" y="4617690"/>
                  <a:ext cx="3470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702" name="墨迹 114701">
                  <a:extLst>
                    <a:ext uri="{FF2B5EF4-FFF2-40B4-BE49-F238E27FC236}">
                      <a16:creationId xmlns:a16="http://schemas.microsoft.com/office/drawing/2014/main" id="{765755CC-5735-4FEE-9924-FFD1CAD2C24C}"/>
                    </a:ext>
                  </a:extLst>
                </p14:cNvPr>
                <p14:cNvContentPartPr/>
                <p14:nvPr/>
              </p14:nvContentPartPr>
              <p14:xfrm>
                <a:off x="3986550" y="4614450"/>
                <a:ext cx="116640" cy="125280"/>
              </p14:xfrm>
            </p:contentPart>
          </mc:Choice>
          <mc:Fallback xmlns="">
            <p:pic>
              <p:nvPicPr>
                <p:cNvPr id="114702" name="墨迹 114701">
                  <a:extLst>
                    <a:ext uri="{FF2B5EF4-FFF2-40B4-BE49-F238E27FC236}">
                      <a16:creationId xmlns:a16="http://schemas.microsoft.com/office/drawing/2014/main" id="{765755CC-5735-4FEE-9924-FFD1CAD2C24C}"/>
                    </a:ext>
                  </a:extLst>
                </p:cNvPr>
                <p:cNvPicPr/>
                <p:nvPr/>
              </p:nvPicPr>
              <p:blipFill>
                <a:blip r:embed="rId142"/>
                <a:stretch>
                  <a:fillRect/>
                </a:stretch>
              </p:blipFill>
              <p:spPr>
                <a:xfrm>
                  <a:off x="3968550" y="4596450"/>
                  <a:ext cx="1522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4703" name="墨迹 114702">
                  <a:extLst>
                    <a:ext uri="{FF2B5EF4-FFF2-40B4-BE49-F238E27FC236}">
                      <a16:creationId xmlns:a16="http://schemas.microsoft.com/office/drawing/2014/main" id="{3C1EEF2B-F5CC-4880-B0CA-1645EEA4BA3E}"/>
                    </a:ext>
                  </a:extLst>
                </p14:cNvPr>
                <p14:cNvContentPartPr/>
                <p14:nvPr/>
              </p14:nvContentPartPr>
              <p14:xfrm>
                <a:off x="4141710" y="4363530"/>
                <a:ext cx="250200" cy="366480"/>
              </p14:xfrm>
            </p:contentPart>
          </mc:Choice>
          <mc:Fallback xmlns="">
            <p:pic>
              <p:nvPicPr>
                <p:cNvPr id="114703" name="墨迹 114702">
                  <a:extLst>
                    <a:ext uri="{FF2B5EF4-FFF2-40B4-BE49-F238E27FC236}">
                      <a16:creationId xmlns:a16="http://schemas.microsoft.com/office/drawing/2014/main" id="{3C1EEF2B-F5CC-4880-B0CA-1645EEA4BA3E}"/>
                    </a:ext>
                  </a:extLst>
                </p:cNvPr>
                <p:cNvPicPr/>
                <p:nvPr/>
              </p:nvPicPr>
              <p:blipFill>
                <a:blip r:embed="rId144"/>
                <a:stretch>
                  <a:fillRect/>
                </a:stretch>
              </p:blipFill>
              <p:spPr>
                <a:xfrm>
                  <a:off x="4123710" y="4345530"/>
                  <a:ext cx="285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4704" name="墨迹 114703">
                  <a:extLst>
                    <a:ext uri="{FF2B5EF4-FFF2-40B4-BE49-F238E27FC236}">
                      <a16:creationId xmlns:a16="http://schemas.microsoft.com/office/drawing/2014/main" id="{87B5A9CC-DA8D-4656-B84A-555703E855C8}"/>
                    </a:ext>
                  </a:extLst>
                </p14:cNvPr>
                <p14:cNvContentPartPr/>
                <p14:nvPr/>
              </p14:nvContentPartPr>
              <p14:xfrm>
                <a:off x="4380750" y="4384050"/>
                <a:ext cx="207720" cy="9360"/>
              </p14:xfrm>
            </p:contentPart>
          </mc:Choice>
          <mc:Fallback xmlns="">
            <p:pic>
              <p:nvPicPr>
                <p:cNvPr id="114704" name="墨迹 114703">
                  <a:extLst>
                    <a:ext uri="{FF2B5EF4-FFF2-40B4-BE49-F238E27FC236}">
                      <a16:creationId xmlns:a16="http://schemas.microsoft.com/office/drawing/2014/main" id="{87B5A9CC-DA8D-4656-B84A-555703E855C8}"/>
                    </a:ext>
                  </a:extLst>
                </p:cNvPr>
                <p:cNvPicPr/>
                <p:nvPr/>
              </p:nvPicPr>
              <p:blipFill>
                <a:blip r:embed="rId146"/>
                <a:stretch>
                  <a:fillRect/>
                </a:stretch>
              </p:blipFill>
              <p:spPr>
                <a:xfrm>
                  <a:off x="4362750" y="4366410"/>
                  <a:ext cx="2433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4705" name="墨迹 114704">
                  <a:extLst>
                    <a:ext uri="{FF2B5EF4-FFF2-40B4-BE49-F238E27FC236}">
                      <a16:creationId xmlns:a16="http://schemas.microsoft.com/office/drawing/2014/main" id="{592B9EBB-EBAD-4005-BD37-2195DB05F2BA}"/>
                    </a:ext>
                  </a:extLst>
                </p14:cNvPr>
                <p14:cNvContentPartPr/>
                <p14:nvPr/>
              </p14:nvContentPartPr>
              <p14:xfrm>
                <a:off x="4373550" y="4404930"/>
                <a:ext cx="203760" cy="267120"/>
              </p14:xfrm>
            </p:contentPart>
          </mc:Choice>
          <mc:Fallback xmlns="">
            <p:pic>
              <p:nvPicPr>
                <p:cNvPr id="114705" name="墨迹 114704">
                  <a:extLst>
                    <a:ext uri="{FF2B5EF4-FFF2-40B4-BE49-F238E27FC236}">
                      <a16:creationId xmlns:a16="http://schemas.microsoft.com/office/drawing/2014/main" id="{592B9EBB-EBAD-4005-BD37-2195DB05F2BA}"/>
                    </a:ext>
                  </a:extLst>
                </p:cNvPr>
                <p:cNvPicPr/>
                <p:nvPr/>
              </p:nvPicPr>
              <p:blipFill>
                <a:blip r:embed="rId148"/>
                <a:stretch>
                  <a:fillRect/>
                </a:stretch>
              </p:blipFill>
              <p:spPr>
                <a:xfrm>
                  <a:off x="4355910" y="4386930"/>
                  <a:ext cx="2394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4706" name="墨迹 114705">
                  <a:extLst>
                    <a:ext uri="{FF2B5EF4-FFF2-40B4-BE49-F238E27FC236}">
                      <a16:creationId xmlns:a16="http://schemas.microsoft.com/office/drawing/2014/main" id="{95BDAF9F-0C8A-4BB5-9311-44A3CA50A7ED}"/>
                    </a:ext>
                  </a:extLst>
                </p14:cNvPr>
                <p14:cNvContentPartPr/>
                <p14:nvPr/>
              </p14:nvContentPartPr>
              <p14:xfrm>
                <a:off x="4476510" y="4517610"/>
                <a:ext cx="133920" cy="250920"/>
              </p14:xfrm>
            </p:contentPart>
          </mc:Choice>
          <mc:Fallback xmlns="">
            <p:pic>
              <p:nvPicPr>
                <p:cNvPr id="114706" name="墨迹 114705">
                  <a:extLst>
                    <a:ext uri="{FF2B5EF4-FFF2-40B4-BE49-F238E27FC236}">
                      <a16:creationId xmlns:a16="http://schemas.microsoft.com/office/drawing/2014/main" id="{95BDAF9F-0C8A-4BB5-9311-44A3CA50A7ED}"/>
                    </a:ext>
                  </a:extLst>
                </p:cNvPr>
                <p:cNvPicPr/>
                <p:nvPr/>
              </p:nvPicPr>
              <p:blipFill>
                <a:blip r:embed="rId150"/>
                <a:stretch>
                  <a:fillRect/>
                </a:stretch>
              </p:blipFill>
              <p:spPr>
                <a:xfrm>
                  <a:off x="4458510" y="4499970"/>
                  <a:ext cx="1695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707" name="墨迹 114706">
                  <a:extLst>
                    <a:ext uri="{FF2B5EF4-FFF2-40B4-BE49-F238E27FC236}">
                      <a16:creationId xmlns:a16="http://schemas.microsoft.com/office/drawing/2014/main" id="{59BCCFC5-E85A-428E-9748-BDCABCEE3692}"/>
                    </a:ext>
                  </a:extLst>
                </p14:cNvPr>
                <p14:cNvContentPartPr/>
                <p14:nvPr/>
              </p14:nvContentPartPr>
              <p14:xfrm>
                <a:off x="4188510" y="4415010"/>
                <a:ext cx="143280" cy="13320"/>
              </p14:xfrm>
            </p:contentPart>
          </mc:Choice>
          <mc:Fallback xmlns="">
            <p:pic>
              <p:nvPicPr>
                <p:cNvPr id="114707" name="墨迹 114706">
                  <a:extLst>
                    <a:ext uri="{FF2B5EF4-FFF2-40B4-BE49-F238E27FC236}">
                      <a16:creationId xmlns:a16="http://schemas.microsoft.com/office/drawing/2014/main" id="{59BCCFC5-E85A-428E-9748-BDCABCEE3692}"/>
                    </a:ext>
                  </a:extLst>
                </p:cNvPr>
                <p:cNvPicPr/>
                <p:nvPr/>
              </p:nvPicPr>
              <p:blipFill>
                <a:blip r:embed="rId152"/>
                <a:stretch>
                  <a:fillRect/>
                </a:stretch>
              </p:blipFill>
              <p:spPr>
                <a:xfrm>
                  <a:off x="4170510" y="4397010"/>
                  <a:ext cx="1789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4709" name="墨迹 114708">
                  <a:extLst>
                    <a:ext uri="{FF2B5EF4-FFF2-40B4-BE49-F238E27FC236}">
                      <a16:creationId xmlns:a16="http://schemas.microsoft.com/office/drawing/2014/main" id="{F383FA19-1B97-4AD1-83A5-67606135DD3B}"/>
                    </a:ext>
                  </a:extLst>
                </p14:cNvPr>
                <p14:cNvContentPartPr/>
                <p14:nvPr/>
              </p14:nvContentPartPr>
              <p14:xfrm>
                <a:off x="4175910" y="4439130"/>
                <a:ext cx="172440" cy="351000"/>
              </p14:xfrm>
            </p:contentPart>
          </mc:Choice>
          <mc:Fallback xmlns="">
            <p:pic>
              <p:nvPicPr>
                <p:cNvPr id="114709" name="墨迹 114708">
                  <a:extLst>
                    <a:ext uri="{FF2B5EF4-FFF2-40B4-BE49-F238E27FC236}">
                      <a16:creationId xmlns:a16="http://schemas.microsoft.com/office/drawing/2014/main" id="{F383FA19-1B97-4AD1-83A5-67606135DD3B}"/>
                    </a:ext>
                  </a:extLst>
                </p:cNvPr>
                <p:cNvPicPr/>
                <p:nvPr/>
              </p:nvPicPr>
              <p:blipFill>
                <a:blip r:embed="rId154"/>
                <a:stretch>
                  <a:fillRect/>
                </a:stretch>
              </p:blipFill>
              <p:spPr>
                <a:xfrm>
                  <a:off x="4158270" y="4421490"/>
                  <a:ext cx="20808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4710" name="墨迹 114709">
                  <a:extLst>
                    <a:ext uri="{FF2B5EF4-FFF2-40B4-BE49-F238E27FC236}">
                      <a16:creationId xmlns:a16="http://schemas.microsoft.com/office/drawing/2014/main" id="{8DD10CAD-7255-47DC-8433-681389124541}"/>
                    </a:ext>
                  </a:extLst>
                </p14:cNvPr>
                <p14:cNvContentPartPr/>
                <p14:nvPr/>
              </p14:nvContentPartPr>
              <p14:xfrm>
                <a:off x="4668030" y="4424730"/>
                <a:ext cx="127440" cy="250920"/>
              </p14:xfrm>
            </p:contentPart>
          </mc:Choice>
          <mc:Fallback xmlns="">
            <p:pic>
              <p:nvPicPr>
                <p:cNvPr id="114710" name="墨迹 114709">
                  <a:extLst>
                    <a:ext uri="{FF2B5EF4-FFF2-40B4-BE49-F238E27FC236}">
                      <a16:creationId xmlns:a16="http://schemas.microsoft.com/office/drawing/2014/main" id="{8DD10CAD-7255-47DC-8433-681389124541}"/>
                    </a:ext>
                  </a:extLst>
                </p:cNvPr>
                <p:cNvPicPr/>
                <p:nvPr/>
              </p:nvPicPr>
              <p:blipFill>
                <a:blip r:embed="rId156"/>
                <a:stretch>
                  <a:fillRect/>
                </a:stretch>
              </p:blipFill>
              <p:spPr>
                <a:xfrm>
                  <a:off x="4650030" y="4406730"/>
                  <a:ext cx="1630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4711" name="墨迹 114710">
                  <a:extLst>
                    <a:ext uri="{FF2B5EF4-FFF2-40B4-BE49-F238E27FC236}">
                      <a16:creationId xmlns:a16="http://schemas.microsoft.com/office/drawing/2014/main" id="{C95F47FC-3B31-44CE-B5B8-BE932A8815FD}"/>
                    </a:ext>
                  </a:extLst>
                </p14:cNvPr>
                <p14:cNvContentPartPr/>
                <p14:nvPr/>
              </p14:nvContentPartPr>
              <p14:xfrm>
                <a:off x="4630590" y="4681050"/>
                <a:ext cx="173520" cy="82440"/>
              </p14:xfrm>
            </p:contentPart>
          </mc:Choice>
          <mc:Fallback xmlns="">
            <p:pic>
              <p:nvPicPr>
                <p:cNvPr id="114711" name="墨迹 114710">
                  <a:extLst>
                    <a:ext uri="{FF2B5EF4-FFF2-40B4-BE49-F238E27FC236}">
                      <a16:creationId xmlns:a16="http://schemas.microsoft.com/office/drawing/2014/main" id="{C95F47FC-3B31-44CE-B5B8-BE932A8815FD}"/>
                    </a:ext>
                  </a:extLst>
                </p:cNvPr>
                <p:cNvPicPr/>
                <p:nvPr/>
              </p:nvPicPr>
              <p:blipFill>
                <a:blip r:embed="rId158"/>
                <a:stretch>
                  <a:fillRect/>
                </a:stretch>
              </p:blipFill>
              <p:spPr>
                <a:xfrm>
                  <a:off x="4612950" y="4663050"/>
                  <a:ext cx="2091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4712" name="墨迹 114711">
                  <a:extLst>
                    <a:ext uri="{FF2B5EF4-FFF2-40B4-BE49-F238E27FC236}">
                      <a16:creationId xmlns:a16="http://schemas.microsoft.com/office/drawing/2014/main" id="{3BCFB97F-11C7-4833-8572-D1122384A8E8}"/>
                    </a:ext>
                  </a:extLst>
                </p14:cNvPr>
                <p14:cNvContentPartPr/>
                <p14:nvPr/>
              </p14:nvContentPartPr>
              <p14:xfrm>
                <a:off x="4840470" y="4497810"/>
                <a:ext cx="153360" cy="65880"/>
              </p14:xfrm>
            </p:contentPart>
          </mc:Choice>
          <mc:Fallback xmlns="">
            <p:pic>
              <p:nvPicPr>
                <p:cNvPr id="114712" name="墨迹 114711">
                  <a:extLst>
                    <a:ext uri="{FF2B5EF4-FFF2-40B4-BE49-F238E27FC236}">
                      <a16:creationId xmlns:a16="http://schemas.microsoft.com/office/drawing/2014/main" id="{3BCFB97F-11C7-4833-8572-D1122384A8E8}"/>
                    </a:ext>
                  </a:extLst>
                </p:cNvPr>
                <p:cNvPicPr/>
                <p:nvPr/>
              </p:nvPicPr>
              <p:blipFill>
                <a:blip r:embed="rId160"/>
                <a:stretch>
                  <a:fillRect/>
                </a:stretch>
              </p:blipFill>
              <p:spPr>
                <a:xfrm>
                  <a:off x="4822830" y="4479810"/>
                  <a:ext cx="1890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4713" name="墨迹 114712">
                  <a:extLst>
                    <a:ext uri="{FF2B5EF4-FFF2-40B4-BE49-F238E27FC236}">
                      <a16:creationId xmlns:a16="http://schemas.microsoft.com/office/drawing/2014/main" id="{B9A28708-929D-4988-AEC6-FA100F64FD4F}"/>
                    </a:ext>
                  </a:extLst>
                </p14:cNvPr>
                <p14:cNvContentPartPr/>
                <p14:nvPr/>
              </p14:nvContentPartPr>
              <p14:xfrm>
                <a:off x="4864590" y="4560810"/>
                <a:ext cx="197640" cy="155880"/>
              </p14:xfrm>
            </p:contentPart>
          </mc:Choice>
          <mc:Fallback xmlns="">
            <p:pic>
              <p:nvPicPr>
                <p:cNvPr id="114713" name="墨迹 114712">
                  <a:extLst>
                    <a:ext uri="{FF2B5EF4-FFF2-40B4-BE49-F238E27FC236}">
                      <a16:creationId xmlns:a16="http://schemas.microsoft.com/office/drawing/2014/main" id="{B9A28708-929D-4988-AEC6-FA100F64FD4F}"/>
                    </a:ext>
                  </a:extLst>
                </p:cNvPr>
                <p:cNvPicPr/>
                <p:nvPr/>
              </p:nvPicPr>
              <p:blipFill>
                <a:blip r:embed="rId162"/>
                <a:stretch>
                  <a:fillRect/>
                </a:stretch>
              </p:blipFill>
              <p:spPr>
                <a:xfrm>
                  <a:off x="4846950" y="4543170"/>
                  <a:ext cx="2332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4714" name="墨迹 114713">
                  <a:extLst>
                    <a:ext uri="{FF2B5EF4-FFF2-40B4-BE49-F238E27FC236}">
                      <a16:creationId xmlns:a16="http://schemas.microsoft.com/office/drawing/2014/main" id="{198F6F02-235E-4820-BD0E-96C96D67362B}"/>
                    </a:ext>
                  </a:extLst>
                </p14:cNvPr>
                <p14:cNvContentPartPr/>
                <p14:nvPr/>
              </p14:nvContentPartPr>
              <p14:xfrm>
                <a:off x="4909950" y="4456770"/>
                <a:ext cx="225000" cy="401400"/>
              </p14:xfrm>
            </p:contentPart>
          </mc:Choice>
          <mc:Fallback xmlns="">
            <p:pic>
              <p:nvPicPr>
                <p:cNvPr id="114714" name="墨迹 114713">
                  <a:extLst>
                    <a:ext uri="{FF2B5EF4-FFF2-40B4-BE49-F238E27FC236}">
                      <a16:creationId xmlns:a16="http://schemas.microsoft.com/office/drawing/2014/main" id="{198F6F02-235E-4820-BD0E-96C96D67362B}"/>
                    </a:ext>
                  </a:extLst>
                </p:cNvPr>
                <p:cNvPicPr/>
                <p:nvPr/>
              </p:nvPicPr>
              <p:blipFill>
                <a:blip r:embed="rId164"/>
                <a:stretch>
                  <a:fillRect/>
                </a:stretch>
              </p:blipFill>
              <p:spPr>
                <a:xfrm>
                  <a:off x="4891950" y="4439130"/>
                  <a:ext cx="260640" cy="437040"/>
                </a:xfrm>
                <a:prstGeom prst="rect">
                  <a:avLst/>
                </a:prstGeom>
              </p:spPr>
            </p:pic>
          </mc:Fallback>
        </mc:AlternateContent>
      </p:grpSp>
      <p:grpSp>
        <p:nvGrpSpPr>
          <p:cNvPr id="114730" name="组合 114729">
            <a:extLst>
              <a:ext uri="{FF2B5EF4-FFF2-40B4-BE49-F238E27FC236}">
                <a16:creationId xmlns:a16="http://schemas.microsoft.com/office/drawing/2014/main" id="{A758173A-A210-45B8-9CD9-B096FC6CD2B3}"/>
              </a:ext>
            </a:extLst>
          </p:cNvPr>
          <p:cNvGrpSpPr/>
          <p:nvPr/>
        </p:nvGrpSpPr>
        <p:grpSpPr>
          <a:xfrm>
            <a:off x="6678990" y="4563330"/>
            <a:ext cx="725760" cy="540000"/>
            <a:chOff x="6678990" y="4563330"/>
            <a:chExt cx="725760" cy="540000"/>
          </a:xfrm>
        </p:grpSpPr>
        <mc:AlternateContent xmlns:mc="http://schemas.openxmlformats.org/markup-compatibility/2006" xmlns:p14="http://schemas.microsoft.com/office/powerpoint/2010/main">
          <mc:Choice Requires="p14">
            <p:contentPart p14:bwMode="auto" r:id="rId165">
              <p14:nvContentPartPr>
                <p14:cNvPr id="114716" name="墨迹 114715">
                  <a:extLst>
                    <a:ext uri="{FF2B5EF4-FFF2-40B4-BE49-F238E27FC236}">
                      <a16:creationId xmlns:a16="http://schemas.microsoft.com/office/drawing/2014/main" id="{CBD2D7CA-ED1B-46EB-BD4B-F61284D5DC5D}"/>
                    </a:ext>
                  </a:extLst>
                </p14:cNvPr>
                <p14:cNvContentPartPr/>
                <p14:nvPr/>
              </p14:nvContentPartPr>
              <p14:xfrm>
                <a:off x="6706710" y="4760610"/>
                <a:ext cx="131760" cy="38160"/>
              </p14:xfrm>
            </p:contentPart>
          </mc:Choice>
          <mc:Fallback xmlns="">
            <p:pic>
              <p:nvPicPr>
                <p:cNvPr id="114716" name="墨迹 114715">
                  <a:extLst>
                    <a:ext uri="{FF2B5EF4-FFF2-40B4-BE49-F238E27FC236}">
                      <a16:creationId xmlns:a16="http://schemas.microsoft.com/office/drawing/2014/main" id="{CBD2D7CA-ED1B-46EB-BD4B-F61284D5DC5D}"/>
                    </a:ext>
                  </a:extLst>
                </p:cNvPr>
                <p:cNvPicPr/>
                <p:nvPr/>
              </p:nvPicPr>
              <p:blipFill>
                <a:blip r:embed="rId166"/>
                <a:stretch>
                  <a:fillRect/>
                </a:stretch>
              </p:blipFill>
              <p:spPr>
                <a:xfrm>
                  <a:off x="6689070" y="4742970"/>
                  <a:ext cx="1674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4717" name="墨迹 114716">
                  <a:extLst>
                    <a:ext uri="{FF2B5EF4-FFF2-40B4-BE49-F238E27FC236}">
                      <a16:creationId xmlns:a16="http://schemas.microsoft.com/office/drawing/2014/main" id="{74F48A10-E860-4219-B1BE-3278B6B065B9}"/>
                    </a:ext>
                  </a:extLst>
                </p14:cNvPr>
                <p14:cNvContentPartPr/>
                <p14:nvPr/>
              </p14:nvContentPartPr>
              <p14:xfrm>
                <a:off x="6722550" y="4800930"/>
                <a:ext cx="41040" cy="88920"/>
              </p14:xfrm>
            </p:contentPart>
          </mc:Choice>
          <mc:Fallback xmlns="">
            <p:pic>
              <p:nvPicPr>
                <p:cNvPr id="114717" name="墨迹 114716">
                  <a:extLst>
                    <a:ext uri="{FF2B5EF4-FFF2-40B4-BE49-F238E27FC236}">
                      <a16:creationId xmlns:a16="http://schemas.microsoft.com/office/drawing/2014/main" id="{74F48A10-E860-4219-B1BE-3278B6B065B9}"/>
                    </a:ext>
                  </a:extLst>
                </p:cNvPr>
                <p:cNvPicPr/>
                <p:nvPr/>
              </p:nvPicPr>
              <p:blipFill>
                <a:blip r:embed="rId168"/>
                <a:stretch>
                  <a:fillRect/>
                </a:stretch>
              </p:blipFill>
              <p:spPr>
                <a:xfrm>
                  <a:off x="6704550" y="4783290"/>
                  <a:ext cx="76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4718" name="墨迹 114717">
                  <a:extLst>
                    <a:ext uri="{FF2B5EF4-FFF2-40B4-BE49-F238E27FC236}">
                      <a16:creationId xmlns:a16="http://schemas.microsoft.com/office/drawing/2014/main" id="{3A86B21E-9510-4398-AAE6-5BE84D8567A6}"/>
                    </a:ext>
                  </a:extLst>
                </p14:cNvPr>
                <p14:cNvContentPartPr/>
                <p14:nvPr/>
              </p14:nvContentPartPr>
              <p14:xfrm>
                <a:off x="6678990" y="4805250"/>
                <a:ext cx="240840" cy="179280"/>
              </p14:xfrm>
            </p:contentPart>
          </mc:Choice>
          <mc:Fallback xmlns="">
            <p:pic>
              <p:nvPicPr>
                <p:cNvPr id="114718" name="墨迹 114717">
                  <a:extLst>
                    <a:ext uri="{FF2B5EF4-FFF2-40B4-BE49-F238E27FC236}">
                      <a16:creationId xmlns:a16="http://schemas.microsoft.com/office/drawing/2014/main" id="{3A86B21E-9510-4398-AAE6-5BE84D8567A6}"/>
                    </a:ext>
                  </a:extLst>
                </p:cNvPr>
                <p:cNvPicPr/>
                <p:nvPr/>
              </p:nvPicPr>
              <p:blipFill>
                <a:blip r:embed="rId170"/>
                <a:stretch>
                  <a:fillRect/>
                </a:stretch>
              </p:blipFill>
              <p:spPr>
                <a:xfrm>
                  <a:off x="6661350" y="4787610"/>
                  <a:ext cx="2764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4719" name="墨迹 114718">
                  <a:extLst>
                    <a:ext uri="{FF2B5EF4-FFF2-40B4-BE49-F238E27FC236}">
                      <a16:creationId xmlns:a16="http://schemas.microsoft.com/office/drawing/2014/main" id="{7A1BC1D9-26F0-4E5E-ABCA-88039F16077B}"/>
                    </a:ext>
                  </a:extLst>
                </p14:cNvPr>
                <p14:cNvContentPartPr/>
                <p14:nvPr/>
              </p14:nvContentPartPr>
              <p14:xfrm>
                <a:off x="6778350" y="4825050"/>
                <a:ext cx="16560" cy="264600"/>
              </p14:xfrm>
            </p:contentPart>
          </mc:Choice>
          <mc:Fallback xmlns="">
            <p:pic>
              <p:nvPicPr>
                <p:cNvPr id="114719" name="墨迹 114718">
                  <a:extLst>
                    <a:ext uri="{FF2B5EF4-FFF2-40B4-BE49-F238E27FC236}">
                      <a16:creationId xmlns:a16="http://schemas.microsoft.com/office/drawing/2014/main" id="{7A1BC1D9-26F0-4E5E-ABCA-88039F16077B}"/>
                    </a:ext>
                  </a:extLst>
                </p:cNvPr>
                <p:cNvPicPr/>
                <p:nvPr/>
              </p:nvPicPr>
              <p:blipFill>
                <a:blip r:embed="rId172"/>
                <a:stretch>
                  <a:fillRect/>
                </a:stretch>
              </p:blipFill>
              <p:spPr>
                <a:xfrm>
                  <a:off x="6760710" y="4807410"/>
                  <a:ext cx="5220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4720" name="墨迹 114719">
                  <a:extLst>
                    <a:ext uri="{FF2B5EF4-FFF2-40B4-BE49-F238E27FC236}">
                      <a16:creationId xmlns:a16="http://schemas.microsoft.com/office/drawing/2014/main" id="{CFC7158D-3276-44E5-8162-EC78F016CC09}"/>
                    </a:ext>
                  </a:extLst>
                </p14:cNvPr>
                <p14:cNvContentPartPr/>
                <p14:nvPr/>
              </p14:nvContentPartPr>
              <p14:xfrm>
                <a:off x="6941430" y="4660890"/>
                <a:ext cx="101880" cy="180720"/>
              </p14:xfrm>
            </p:contentPart>
          </mc:Choice>
          <mc:Fallback xmlns="">
            <p:pic>
              <p:nvPicPr>
                <p:cNvPr id="114720" name="墨迹 114719">
                  <a:extLst>
                    <a:ext uri="{FF2B5EF4-FFF2-40B4-BE49-F238E27FC236}">
                      <a16:creationId xmlns:a16="http://schemas.microsoft.com/office/drawing/2014/main" id="{CFC7158D-3276-44E5-8162-EC78F016CC09}"/>
                    </a:ext>
                  </a:extLst>
                </p:cNvPr>
                <p:cNvPicPr/>
                <p:nvPr/>
              </p:nvPicPr>
              <p:blipFill>
                <a:blip r:embed="rId174"/>
                <a:stretch>
                  <a:fillRect/>
                </a:stretch>
              </p:blipFill>
              <p:spPr>
                <a:xfrm>
                  <a:off x="6923430" y="4642890"/>
                  <a:ext cx="1375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4721" name="墨迹 114720">
                  <a:extLst>
                    <a:ext uri="{FF2B5EF4-FFF2-40B4-BE49-F238E27FC236}">
                      <a16:creationId xmlns:a16="http://schemas.microsoft.com/office/drawing/2014/main" id="{9B4F0E6C-60D3-4FC1-933B-9E0D09D34397}"/>
                    </a:ext>
                  </a:extLst>
                </p14:cNvPr>
                <p14:cNvContentPartPr/>
                <p14:nvPr/>
              </p14:nvContentPartPr>
              <p14:xfrm>
                <a:off x="6933150" y="4777170"/>
                <a:ext cx="148320" cy="279360"/>
              </p14:xfrm>
            </p:contentPart>
          </mc:Choice>
          <mc:Fallback xmlns="">
            <p:pic>
              <p:nvPicPr>
                <p:cNvPr id="114721" name="墨迹 114720">
                  <a:extLst>
                    <a:ext uri="{FF2B5EF4-FFF2-40B4-BE49-F238E27FC236}">
                      <a16:creationId xmlns:a16="http://schemas.microsoft.com/office/drawing/2014/main" id="{9B4F0E6C-60D3-4FC1-933B-9E0D09D34397}"/>
                    </a:ext>
                  </a:extLst>
                </p:cNvPr>
                <p:cNvPicPr/>
                <p:nvPr/>
              </p:nvPicPr>
              <p:blipFill>
                <a:blip r:embed="rId176"/>
                <a:stretch>
                  <a:fillRect/>
                </a:stretch>
              </p:blipFill>
              <p:spPr>
                <a:xfrm>
                  <a:off x="6915150" y="4759530"/>
                  <a:ext cx="18396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4722" name="墨迹 114721">
                  <a:extLst>
                    <a:ext uri="{FF2B5EF4-FFF2-40B4-BE49-F238E27FC236}">
                      <a16:creationId xmlns:a16="http://schemas.microsoft.com/office/drawing/2014/main" id="{DF97F270-7DB9-4594-B848-506A402C9D3F}"/>
                    </a:ext>
                  </a:extLst>
                </p14:cNvPr>
                <p14:cNvContentPartPr/>
                <p14:nvPr/>
              </p14:nvContentPartPr>
              <p14:xfrm>
                <a:off x="7146990" y="4563330"/>
                <a:ext cx="30960" cy="143280"/>
              </p14:xfrm>
            </p:contentPart>
          </mc:Choice>
          <mc:Fallback xmlns="">
            <p:pic>
              <p:nvPicPr>
                <p:cNvPr id="114722" name="墨迹 114721">
                  <a:extLst>
                    <a:ext uri="{FF2B5EF4-FFF2-40B4-BE49-F238E27FC236}">
                      <a16:creationId xmlns:a16="http://schemas.microsoft.com/office/drawing/2014/main" id="{DF97F270-7DB9-4594-B848-506A402C9D3F}"/>
                    </a:ext>
                  </a:extLst>
                </p:cNvPr>
                <p:cNvPicPr/>
                <p:nvPr/>
              </p:nvPicPr>
              <p:blipFill>
                <a:blip r:embed="rId178"/>
                <a:stretch>
                  <a:fillRect/>
                </a:stretch>
              </p:blipFill>
              <p:spPr>
                <a:xfrm>
                  <a:off x="7129350" y="4545330"/>
                  <a:ext cx="666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4723" name="墨迹 114722">
                  <a:extLst>
                    <a:ext uri="{FF2B5EF4-FFF2-40B4-BE49-F238E27FC236}">
                      <a16:creationId xmlns:a16="http://schemas.microsoft.com/office/drawing/2014/main" id="{85BA753C-232C-4D9A-A31E-C634A399D29F}"/>
                    </a:ext>
                  </a:extLst>
                </p14:cNvPr>
                <p14:cNvContentPartPr/>
                <p14:nvPr/>
              </p14:nvContentPartPr>
              <p14:xfrm>
                <a:off x="7123950" y="4605450"/>
                <a:ext cx="109080" cy="214200"/>
              </p14:xfrm>
            </p:contentPart>
          </mc:Choice>
          <mc:Fallback xmlns="">
            <p:pic>
              <p:nvPicPr>
                <p:cNvPr id="114723" name="墨迹 114722">
                  <a:extLst>
                    <a:ext uri="{FF2B5EF4-FFF2-40B4-BE49-F238E27FC236}">
                      <a16:creationId xmlns:a16="http://schemas.microsoft.com/office/drawing/2014/main" id="{85BA753C-232C-4D9A-A31E-C634A399D29F}"/>
                    </a:ext>
                  </a:extLst>
                </p:cNvPr>
                <p:cNvPicPr/>
                <p:nvPr/>
              </p:nvPicPr>
              <p:blipFill>
                <a:blip r:embed="rId180"/>
                <a:stretch>
                  <a:fillRect/>
                </a:stretch>
              </p:blipFill>
              <p:spPr>
                <a:xfrm>
                  <a:off x="7106310" y="4587450"/>
                  <a:ext cx="144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4724" name="墨迹 114723">
                  <a:extLst>
                    <a:ext uri="{FF2B5EF4-FFF2-40B4-BE49-F238E27FC236}">
                      <a16:creationId xmlns:a16="http://schemas.microsoft.com/office/drawing/2014/main" id="{E9D889A1-CB0C-46A3-8CD5-4B1912F8FA7D}"/>
                    </a:ext>
                  </a:extLst>
                </p14:cNvPr>
                <p14:cNvContentPartPr/>
                <p14:nvPr/>
              </p14:nvContentPartPr>
              <p14:xfrm>
                <a:off x="7139430" y="4755570"/>
                <a:ext cx="89640" cy="126720"/>
              </p14:xfrm>
            </p:contentPart>
          </mc:Choice>
          <mc:Fallback xmlns="">
            <p:pic>
              <p:nvPicPr>
                <p:cNvPr id="114724" name="墨迹 114723">
                  <a:extLst>
                    <a:ext uri="{FF2B5EF4-FFF2-40B4-BE49-F238E27FC236}">
                      <a16:creationId xmlns:a16="http://schemas.microsoft.com/office/drawing/2014/main" id="{E9D889A1-CB0C-46A3-8CD5-4B1912F8FA7D}"/>
                    </a:ext>
                  </a:extLst>
                </p:cNvPr>
                <p:cNvPicPr/>
                <p:nvPr/>
              </p:nvPicPr>
              <p:blipFill>
                <a:blip r:embed="rId182"/>
                <a:stretch>
                  <a:fillRect/>
                </a:stretch>
              </p:blipFill>
              <p:spPr>
                <a:xfrm>
                  <a:off x="7121430" y="4737570"/>
                  <a:ext cx="1252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4725" name="墨迹 114724">
                  <a:extLst>
                    <a:ext uri="{FF2B5EF4-FFF2-40B4-BE49-F238E27FC236}">
                      <a16:creationId xmlns:a16="http://schemas.microsoft.com/office/drawing/2014/main" id="{DC2C296E-9AD5-4E99-8500-362E045A366C}"/>
                    </a:ext>
                  </a:extLst>
                </p14:cNvPr>
                <p14:cNvContentPartPr/>
                <p14:nvPr/>
              </p14:nvContentPartPr>
              <p14:xfrm>
                <a:off x="7143030" y="4890930"/>
                <a:ext cx="69120" cy="57600"/>
              </p14:xfrm>
            </p:contentPart>
          </mc:Choice>
          <mc:Fallback xmlns="">
            <p:pic>
              <p:nvPicPr>
                <p:cNvPr id="114725" name="墨迹 114724">
                  <a:extLst>
                    <a:ext uri="{FF2B5EF4-FFF2-40B4-BE49-F238E27FC236}">
                      <a16:creationId xmlns:a16="http://schemas.microsoft.com/office/drawing/2014/main" id="{DC2C296E-9AD5-4E99-8500-362E045A366C}"/>
                    </a:ext>
                  </a:extLst>
                </p:cNvPr>
                <p:cNvPicPr/>
                <p:nvPr/>
              </p:nvPicPr>
              <p:blipFill>
                <a:blip r:embed="rId184"/>
                <a:stretch>
                  <a:fillRect/>
                </a:stretch>
              </p:blipFill>
              <p:spPr>
                <a:xfrm>
                  <a:off x="7125030" y="4872930"/>
                  <a:ext cx="1047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4726" name="墨迹 114725">
                  <a:extLst>
                    <a:ext uri="{FF2B5EF4-FFF2-40B4-BE49-F238E27FC236}">
                      <a16:creationId xmlns:a16="http://schemas.microsoft.com/office/drawing/2014/main" id="{EA9A9848-27CC-488D-9939-E7E3FD5B8509}"/>
                    </a:ext>
                  </a:extLst>
                </p14:cNvPr>
                <p14:cNvContentPartPr/>
                <p14:nvPr/>
              </p14:nvContentPartPr>
              <p14:xfrm>
                <a:off x="7155990" y="4879410"/>
                <a:ext cx="97560" cy="177840"/>
              </p14:xfrm>
            </p:contentPart>
          </mc:Choice>
          <mc:Fallback xmlns="">
            <p:pic>
              <p:nvPicPr>
                <p:cNvPr id="114726" name="墨迹 114725">
                  <a:extLst>
                    <a:ext uri="{FF2B5EF4-FFF2-40B4-BE49-F238E27FC236}">
                      <a16:creationId xmlns:a16="http://schemas.microsoft.com/office/drawing/2014/main" id="{EA9A9848-27CC-488D-9939-E7E3FD5B8509}"/>
                    </a:ext>
                  </a:extLst>
                </p:cNvPr>
                <p:cNvPicPr/>
                <p:nvPr/>
              </p:nvPicPr>
              <p:blipFill>
                <a:blip r:embed="rId186"/>
                <a:stretch>
                  <a:fillRect/>
                </a:stretch>
              </p:blipFill>
              <p:spPr>
                <a:xfrm>
                  <a:off x="7138350" y="4861410"/>
                  <a:ext cx="1332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4727" name="墨迹 114726">
                  <a:extLst>
                    <a:ext uri="{FF2B5EF4-FFF2-40B4-BE49-F238E27FC236}">
                      <a16:creationId xmlns:a16="http://schemas.microsoft.com/office/drawing/2014/main" id="{DDFA129D-6E08-4EC9-B362-3B7C0DFACF07}"/>
                    </a:ext>
                  </a:extLst>
                </p14:cNvPr>
                <p14:cNvContentPartPr/>
                <p14:nvPr/>
              </p14:nvContentPartPr>
              <p14:xfrm>
                <a:off x="7334550" y="4724250"/>
                <a:ext cx="67320" cy="7560"/>
              </p14:xfrm>
            </p:contentPart>
          </mc:Choice>
          <mc:Fallback xmlns="">
            <p:pic>
              <p:nvPicPr>
                <p:cNvPr id="114727" name="墨迹 114726">
                  <a:extLst>
                    <a:ext uri="{FF2B5EF4-FFF2-40B4-BE49-F238E27FC236}">
                      <a16:creationId xmlns:a16="http://schemas.microsoft.com/office/drawing/2014/main" id="{DDFA129D-6E08-4EC9-B362-3B7C0DFACF07}"/>
                    </a:ext>
                  </a:extLst>
                </p:cNvPr>
                <p:cNvPicPr/>
                <p:nvPr/>
              </p:nvPicPr>
              <p:blipFill>
                <a:blip r:embed="rId188"/>
                <a:stretch>
                  <a:fillRect/>
                </a:stretch>
              </p:blipFill>
              <p:spPr>
                <a:xfrm>
                  <a:off x="7316550" y="4706250"/>
                  <a:ext cx="1029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4728" name="墨迹 114727">
                  <a:extLst>
                    <a:ext uri="{FF2B5EF4-FFF2-40B4-BE49-F238E27FC236}">
                      <a16:creationId xmlns:a16="http://schemas.microsoft.com/office/drawing/2014/main" id="{BBE67BCD-F1F9-4198-BF7A-AFA0B0A83822}"/>
                    </a:ext>
                  </a:extLst>
                </p14:cNvPr>
                <p14:cNvContentPartPr/>
                <p14:nvPr/>
              </p14:nvContentPartPr>
              <p14:xfrm>
                <a:off x="7247070" y="4808490"/>
                <a:ext cx="157680" cy="32400"/>
              </p14:xfrm>
            </p:contentPart>
          </mc:Choice>
          <mc:Fallback xmlns="">
            <p:pic>
              <p:nvPicPr>
                <p:cNvPr id="114728" name="墨迹 114727">
                  <a:extLst>
                    <a:ext uri="{FF2B5EF4-FFF2-40B4-BE49-F238E27FC236}">
                      <a16:creationId xmlns:a16="http://schemas.microsoft.com/office/drawing/2014/main" id="{BBE67BCD-F1F9-4198-BF7A-AFA0B0A83822}"/>
                    </a:ext>
                  </a:extLst>
                </p:cNvPr>
                <p:cNvPicPr/>
                <p:nvPr/>
              </p:nvPicPr>
              <p:blipFill>
                <a:blip r:embed="rId190"/>
                <a:stretch>
                  <a:fillRect/>
                </a:stretch>
              </p:blipFill>
              <p:spPr>
                <a:xfrm>
                  <a:off x="7229070" y="4790850"/>
                  <a:ext cx="1933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4729" name="墨迹 114728">
                  <a:extLst>
                    <a:ext uri="{FF2B5EF4-FFF2-40B4-BE49-F238E27FC236}">
                      <a16:creationId xmlns:a16="http://schemas.microsoft.com/office/drawing/2014/main" id="{6B4D59C8-ABF2-48EF-AAD8-672E8E8E4977}"/>
                    </a:ext>
                  </a:extLst>
                </p14:cNvPr>
                <p14:cNvContentPartPr/>
                <p14:nvPr/>
              </p14:nvContentPartPr>
              <p14:xfrm>
                <a:off x="7239870" y="4820010"/>
                <a:ext cx="155880" cy="283320"/>
              </p14:xfrm>
            </p:contentPart>
          </mc:Choice>
          <mc:Fallback xmlns="">
            <p:pic>
              <p:nvPicPr>
                <p:cNvPr id="114729" name="墨迹 114728">
                  <a:extLst>
                    <a:ext uri="{FF2B5EF4-FFF2-40B4-BE49-F238E27FC236}">
                      <a16:creationId xmlns:a16="http://schemas.microsoft.com/office/drawing/2014/main" id="{6B4D59C8-ABF2-48EF-AAD8-672E8E8E4977}"/>
                    </a:ext>
                  </a:extLst>
                </p:cNvPr>
                <p:cNvPicPr/>
                <p:nvPr/>
              </p:nvPicPr>
              <p:blipFill>
                <a:blip r:embed="rId192"/>
                <a:stretch>
                  <a:fillRect/>
                </a:stretch>
              </p:blipFill>
              <p:spPr>
                <a:xfrm>
                  <a:off x="7221870" y="4802010"/>
                  <a:ext cx="191520" cy="3189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Rectangle 2"/>
          <p:cNvSpPr>
            <a:spLocks noGrp="1" noChangeArrowheads="1"/>
          </p:cNvSpPr>
          <p:nvPr>
            <p:ph type="title"/>
          </p:nvPr>
        </p:nvSpPr>
        <p:spPr>
          <a:xfrm>
            <a:off x="685800" y="228600"/>
            <a:ext cx="7772400" cy="679450"/>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mj-ea"/>
                <a:cs typeface="+mj-cs"/>
              </a:rPr>
              <a:t>3.2.1  Resolution</a:t>
            </a:r>
          </a:p>
        </p:txBody>
      </p:sp>
      <p:sp>
        <p:nvSpPr>
          <p:cNvPr id="1220611" name="Rectangle 3"/>
          <p:cNvSpPr>
            <a:spLocks noGrp="1" noChangeArrowheads="1"/>
          </p:cNvSpPr>
          <p:nvPr>
            <p:ph idx="1"/>
          </p:nvPr>
        </p:nvSpPr>
        <p:spPr>
          <a:xfrm>
            <a:off x="468313" y="1341438"/>
            <a:ext cx="7772400" cy="475456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Define: the ability to </a:t>
            </a:r>
            <a:r>
              <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distinguish</a:t>
            </a:r>
            <a:r>
              <a:rPr kumimoji="1" lang="en-US" altLang="zh-CN" sz="32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 </a:t>
            </a: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spots in a gel</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Problem</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Too small/close to </a:t>
            </a: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rPr>
              <a:t>distinguish</a:t>
            </a:r>
            <a:endPar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endParaRP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endPar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Solving methods</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 make “it” wider and bigger</a:t>
            </a:r>
          </a:p>
        </p:txBody>
      </p:sp>
      <p:pic>
        <p:nvPicPr>
          <p:cNvPr id="1220612" name="Picture 4" descr="DSC03925"/>
          <p:cNvPicPr>
            <a:picLocks noChangeAspect="1"/>
          </p:cNvPicPr>
          <p:nvPr/>
        </p:nvPicPr>
        <p:blipFill>
          <a:blip r:embed="rId2"/>
          <a:stretch>
            <a:fillRect/>
          </a:stretch>
        </p:blipFill>
        <p:spPr>
          <a:xfrm>
            <a:off x="5795963" y="2068513"/>
            <a:ext cx="3348037" cy="2511425"/>
          </a:xfrm>
          <a:prstGeom prst="rect">
            <a:avLst/>
          </a:prstGeom>
          <a:noFill/>
          <a:ln w="9525">
            <a:noFill/>
          </a:ln>
        </p:spPr>
      </p:pic>
      <p:pic>
        <p:nvPicPr>
          <p:cNvPr id="1220613" name="Picture 5" descr="DSC03926"/>
          <p:cNvPicPr>
            <a:picLocks noChangeAspect="1"/>
          </p:cNvPicPr>
          <p:nvPr/>
        </p:nvPicPr>
        <p:blipFill>
          <a:blip r:embed="rId3"/>
          <a:stretch>
            <a:fillRect/>
          </a:stretch>
        </p:blipFill>
        <p:spPr>
          <a:xfrm>
            <a:off x="5795963" y="4579938"/>
            <a:ext cx="3348037" cy="2424112"/>
          </a:xfrm>
          <a:prstGeom prst="rect">
            <a:avLst/>
          </a:prstGeom>
          <a:noFill/>
          <a:ln w="9525">
            <a:noFill/>
          </a:ln>
        </p:spPr>
      </p:pic>
      <p:grpSp>
        <p:nvGrpSpPr>
          <p:cNvPr id="17" name="组合 16">
            <a:extLst>
              <a:ext uri="{FF2B5EF4-FFF2-40B4-BE49-F238E27FC236}">
                <a16:creationId xmlns:a16="http://schemas.microsoft.com/office/drawing/2014/main" id="{1FC8C86D-72B4-46EC-8C3C-0217289BE345}"/>
              </a:ext>
            </a:extLst>
          </p:cNvPr>
          <p:cNvGrpSpPr/>
          <p:nvPr/>
        </p:nvGrpSpPr>
        <p:grpSpPr>
          <a:xfrm>
            <a:off x="6619590" y="311370"/>
            <a:ext cx="1232640" cy="707400"/>
            <a:chOff x="6619590" y="311370"/>
            <a:chExt cx="1232640" cy="707400"/>
          </a:xfrm>
        </p:grpSpPr>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627FF290-ACA1-439E-A88A-5E3570B2C484}"/>
                    </a:ext>
                  </a:extLst>
                </p14:cNvPr>
                <p14:cNvContentPartPr/>
                <p14:nvPr/>
              </p14:nvContentPartPr>
              <p14:xfrm>
                <a:off x="6619590" y="401730"/>
                <a:ext cx="259920" cy="279720"/>
              </p14:xfrm>
            </p:contentPart>
          </mc:Choice>
          <mc:Fallback xmlns="">
            <p:pic>
              <p:nvPicPr>
                <p:cNvPr id="2" name="墨迹 1">
                  <a:extLst>
                    <a:ext uri="{FF2B5EF4-FFF2-40B4-BE49-F238E27FC236}">
                      <a16:creationId xmlns:a16="http://schemas.microsoft.com/office/drawing/2014/main" id="{627FF290-ACA1-439E-A88A-5E3570B2C484}"/>
                    </a:ext>
                  </a:extLst>
                </p:cNvPr>
                <p:cNvPicPr/>
                <p:nvPr/>
              </p:nvPicPr>
              <p:blipFill>
                <a:blip r:embed="rId5"/>
                <a:stretch>
                  <a:fillRect/>
                </a:stretch>
              </p:blipFill>
              <p:spPr>
                <a:xfrm>
                  <a:off x="6601950" y="383730"/>
                  <a:ext cx="29556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C4851E66-EB22-4823-A83A-FFCD5E35C047}"/>
                    </a:ext>
                  </a:extLst>
                </p14:cNvPr>
                <p14:cNvContentPartPr/>
                <p14:nvPr/>
              </p14:nvContentPartPr>
              <p14:xfrm>
                <a:off x="6853230" y="473730"/>
                <a:ext cx="132120" cy="34560"/>
              </p14:xfrm>
            </p:contentPart>
          </mc:Choice>
          <mc:Fallback xmlns="">
            <p:pic>
              <p:nvPicPr>
                <p:cNvPr id="3" name="墨迹 2">
                  <a:extLst>
                    <a:ext uri="{FF2B5EF4-FFF2-40B4-BE49-F238E27FC236}">
                      <a16:creationId xmlns:a16="http://schemas.microsoft.com/office/drawing/2014/main" id="{C4851E66-EB22-4823-A83A-FFCD5E35C047}"/>
                    </a:ext>
                  </a:extLst>
                </p:cNvPr>
                <p:cNvPicPr/>
                <p:nvPr/>
              </p:nvPicPr>
              <p:blipFill>
                <a:blip r:embed="rId7"/>
                <a:stretch>
                  <a:fillRect/>
                </a:stretch>
              </p:blipFill>
              <p:spPr>
                <a:xfrm>
                  <a:off x="6835230" y="456090"/>
                  <a:ext cx="1677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墨迹 3">
                  <a:extLst>
                    <a:ext uri="{FF2B5EF4-FFF2-40B4-BE49-F238E27FC236}">
                      <a16:creationId xmlns:a16="http://schemas.microsoft.com/office/drawing/2014/main" id="{F28A44B5-82A8-40E4-9438-7667FC2BB977}"/>
                    </a:ext>
                  </a:extLst>
                </p14:cNvPr>
                <p14:cNvContentPartPr/>
                <p14:nvPr/>
              </p14:nvContentPartPr>
              <p14:xfrm>
                <a:off x="6704550" y="595770"/>
                <a:ext cx="259200" cy="250560"/>
              </p14:xfrm>
            </p:contentPart>
          </mc:Choice>
          <mc:Fallback xmlns="">
            <p:pic>
              <p:nvPicPr>
                <p:cNvPr id="4" name="墨迹 3">
                  <a:extLst>
                    <a:ext uri="{FF2B5EF4-FFF2-40B4-BE49-F238E27FC236}">
                      <a16:creationId xmlns:a16="http://schemas.microsoft.com/office/drawing/2014/main" id="{F28A44B5-82A8-40E4-9438-7667FC2BB977}"/>
                    </a:ext>
                  </a:extLst>
                </p:cNvPr>
                <p:cNvPicPr/>
                <p:nvPr/>
              </p:nvPicPr>
              <p:blipFill>
                <a:blip r:embed="rId9"/>
                <a:stretch>
                  <a:fillRect/>
                </a:stretch>
              </p:blipFill>
              <p:spPr>
                <a:xfrm>
                  <a:off x="6686910" y="577770"/>
                  <a:ext cx="2948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墨迹 4">
                  <a:extLst>
                    <a:ext uri="{FF2B5EF4-FFF2-40B4-BE49-F238E27FC236}">
                      <a16:creationId xmlns:a16="http://schemas.microsoft.com/office/drawing/2014/main" id="{548D0E84-DAFE-41CE-A9D6-85D51DDF04E7}"/>
                    </a:ext>
                  </a:extLst>
                </p14:cNvPr>
                <p14:cNvContentPartPr/>
                <p14:nvPr/>
              </p14:nvContentPartPr>
              <p14:xfrm>
                <a:off x="7189110" y="343770"/>
                <a:ext cx="2880" cy="103320"/>
              </p14:xfrm>
            </p:contentPart>
          </mc:Choice>
          <mc:Fallback xmlns="">
            <p:pic>
              <p:nvPicPr>
                <p:cNvPr id="5" name="墨迹 4">
                  <a:extLst>
                    <a:ext uri="{FF2B5EF4-FFF2-40B4-BE49-F238E27FC236}">
                      <a16:creationId xmlns:a16="http://schemas.microsoft.com/office/drawing/2014/main" id="{548D0E84-DAFE-41CE-A9D6-85D51DDF04E7}"/>
                    </a:ext>
                  </a:extLst>
                </p:cNvPr>
                <p:cNvPicPr/>
                <p:nvPr/>
              </p:nvPicPr>
              <p:blipFill>
                <a:blip r:embed="rId11"/>
                <a:stretch>
                  <a:fillRect/>
                </a:stretch>
              </p:blipFill>
              <p:spPr>
                <a:xfrm>
                  <a:off x="7171110" y="326130"/>
                  <a:ext cx="385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墨迹 5">
                  <a:extLst>
                    <a:ext uri="{FF2B5EF4-FFF2-40B4-BE49-F238E27FC236}">
                      <a16:creationId xmlns:a16="http://schemas.microsoft.com/office/drawing/2014/main" id="{31F02451-ABE1-4B4A-859D-0943A8B823F7}"/>
                    </a:ext>
                  </a:extLst>
                </p14:cNvPr>
                <p14:cNvContentPartPr/>
                <p14:nvPr/>
              </p14:nvContentPartPr>
              <p14:xfrm>
                <a:off x="6975990" y="492090"/>
                <a:ext cx="206280" cy="19800"/>
              </p14:xfrm>
            </p:contentPart>
          </mc:Choice>
          <mc:Fallback xmlns="">
            <p:pic>
              <p:nvPicPr>
                <p:cNvPr id="6" name="墨迹 5">
                  <a:extLst>
                    <a:ext uri="{FF2B5EF4-FFF2-40B4-BE49-F238E27FC236}">
                      <a16:creationId xmlns:a16="http://schemas.microsoft.com/office/drawing/2014/main" id="{31F02451-ABE1-4B4A-859D-0943A8B823F7}"/>
                    </a:ext>
                  </a:extLst>
                </p:cNvPr>
                <p:cNvPicPr/>
                <p:nvPr/>
              </p:nvPicPr>
              <p:blipFill>
                <a:blip r:embed="rId13"/>
                <a:stretch>
                  <a:fillRect/>
                </a:stretch>
              </p:blipFill>
              <p:spPr>
                <a:xfrm>
                  <a:off x="6958350" y="474450"/>
                  <a:ext cx="2419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墨迹 6">
                  <a:extLst>
                    <a:ext uri="{FF2B5EF4-FFF2-40B4-BE49-F238E27FC236}">
                      <a16:creationId xmlns:a16="http://schemas.microsoft.com/office/drawing/2014/main" id="{B22BB27E-9FAE-40A7-ABD1-4E278AE76A45}"/>
                    </a:ext>
                  </a:extLst>
                </p14:cNvPr>
                <p14:cNvContentPartPr/>
                <p14:nvPr/>
              </p14:nvContentPartPr>
              <p14:xfrm>
                <a:off x="7005510" y="491010"/>
                <a:ext cx="211680" cy="428760"/>
              </p14:xfrm>
            </p:contentPart>
          </mc:Choice>
          <mc:Fallback xmlns="">
            <p:pic>
              <p:nvPicPr>
                <p:cNvPr id="7" name="墨迹 6">
                  <a:extLst>
                    <a:ext uri="{FF2B5EF4-FFF2-40B4-BE49-F238E27FC236}">
                      <a16:creationId xmlns:a16="http://schemas.microsoft.com/office/drawing/2014/main" id="{B22BB27E-9FAE-40A7-ABD1-4E278AE76A45}"/>
                    </a:ext>
                  </a:extLst>
                </p:cNvPr>
                <p:cNvPicPr/>
                <p:nvPr/>
              </p:nvPicPr>
              <p:blipFill>
                <a:blip r:embed="rId15"/>
                <a:stretch>
                  <a:fillRect/>
                </a:stretch>
              </p:blipFill>
              <p:spPr>
                <a:xfrm>
                  <a:off x="6987510" y="473010"/>
                  <a:ext cx="24732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墨迹 7">
                  <a:extLst>
                    <a:ext uri="{FF2B5EF4-FFF2-40B4-BE49-F238E27FC236}">
                      <a16:creationId xmlns:a16="http://schemas.microsoft.com/office/drawing/2014/main" id="{CE16C628-44D4-417D-804A-AFF2D8B5F38B}"/>
                    </a:ext>
                  </a:extLst>
                </p14:cNvPr>
                <p14:cNvContentPartPr/>
                <p14:nvPr/>
              </p14:nvContentPartPr>
              <p14:xfrm>
                <a:off x="7195590" y="477330"/>
                <a:ext cx="77040" cy="448920"/>
              </p14:xfrm>
            </p:contentPart>
          </mc:Choice>
          <mc:Fallback xmlns="">
            <p:pic>
              <p:nvPicPr>
                <p:cNvPr id="8" name="墨迹 7">
                  <a:extLst>
                    <a:ext uri="{FF2B5EF4-FFF2-40B4-BE49-F238E27FC236}">
                      <a16:creationId xmlns:a16="http://schemas.microsoft.com/office/drawing/2014/main" id="{CE16C628-44D4-417D-804A-AFF2D8B5F38B}"/>
                    </a:ext>
                  </a:extLst>
                </p:cNvPr>
                <p:cNvPicPr/>
                <p:nvPr/>
              </p:nvPicPr>
              <p:blipFill>
                <a:blip r:embed="rId17"/>
                <a:stretch>
                  <a:fillRect/>
                </a:stretch>
              </p:blipFill>
              <p:spPr>
                <a:xfrm>
                  <a:off x="7177590" y="459690"/>
                  <a:ext cx="11268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墨迹 8">
                  <a:extLst>
                    <a:ext uri="{FF2B5EF4-FFF2-40B4-BE49-F238E27FC236}">
                      <a16:creationId xmlns:a16="http://schemas.microsoft.com/office/drawing/2014/main" id="{FF6ED0A3-94B7-463D-AAD3-C03E6D1CABD9}"/>
                    </a:ext>
                  </a:extLst>
                </p14:cNvPr>
                <p14:cNvContentPartPr/>
                <p14:nvPr/>
              </p14:nvContentPartPr>
              <p14:xfrm>
                <a:off x="7285950" y="332610"/>
                <a:ext cx="162360" cy="158040"/>
              </p14:xfrm>
            </p:contentPart>
          </mc:Choice>
          <mc:Fallback xmlns="">
            <p:pic>
              <p:nvPicPr>
                <p:cNvPr id="9" name="墨迹 8">
                  <a:extLst>
                    <a:ext uri="{FF2B5EF4-FFF2-40B4-BE49-F238E27FC236}">
                      <a16:creationId xmlns:a16="http://schemas.microsoft.com/office/drawing/2014/main" id="{FF6ED0A3-94B7-463D-AAD3-C03E6D1CABD9}"/>
                    </a:ext>
                  </a:extLst>
                </p:cNvPr>
                <p:cNvPicPr/>
                <p:nvPr/>
              </p:nvPicPr>
              <p:blipFill>
                <a:blip r:embed="rId19"/>
                <a:stretch>
                  <a:fillRect/>
                </a:stretch>
              </p:blipFill>
              <p:spPr>
                <a:xfrm>
                  <a:off x="7268310" y="314610"/>
                  <a:ext cx="1980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墨迹 9">
                  <a:extLst>
                    <a:ext uri="{FF2B5EF4-FFF2-40B4-BE49-F238E27FC236}">
                      <a16:creationId xmlns:a16="http://schemas.microsoft.com/office/drawing/2014/main" id="{AC2286CD-A944-46CC-8940-11369D0DB72F}"/>
                    </a:ext>
                  </a:extLst>
                </p14:cNvPr>
                <p14:cNvContentPartPr/>
                <p14:nvPr/>
              </p14:nvContentPartPr>
              <p14:xfrm>
                <a:off x="7250310" y="493170"/>
                <a:ext cx="207360" cy="273960"/>
              </p14:xfrm>
            </p:contentPart>
          </mc:Choice>
          <mc:Fallback xmlns="">
            <p:pic>
              <p:nvPicPr>
                <p:cNvPr id="10" name="墨迹 9">
                  <a:extLst>
                    <a:ext uri="{FF2B5EF4-FFF2-40B4-BE49-F238E27FC236}">
                      <a16:creationId xmlns:a16="http://schemas.microsoft.com/office/drawing/2014/main" id="{AC2286CD-A944-46CC-8940-11369D0DB72F}"/>
                    </a:ext>
                  </a:extLst>
                </p:cNvPr>
                <p:cNvPicPr/>
                <p:nvPr/>
              </p:nvPicPr>
              <p:blipFill>
                <a:blip r:embed="rId21"/>
                <a:stretch>
                  <a:fillRect/>
                </a:stretch>
              </p:blipFill>
              <p:spPr>
                <a:xfrm>
                  <a:off x="7232670" y="475170"/>
                  <a:ext cx="24300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墨迹 10">
                  <a:extLst>
                    <a:ext uri="{FF2B5EF4-FFF2-40B4-BE49-F238E27FC236}">
                      <a16:creationId xmlns:a16="http://schemas.microsoft.com/office/drawing/2014/main" id="{7C85DC75-51A7-465E-B2E6-907539D8335E}"/>
                    </a:ext>
                  </a:extLst>
                </p14:cNvPr>
                <p14:cNvContentPartPr/>
                <p14:nvPr/>
              </p14:nvContentPartPr>
              <p14:xfrm>
                <a:off x="7352910" y="652650"/>
                <a:ext cx="77040" cy="307440"/>
              </p14:xfrm>
            </p:contentPart>
          </mc:Choice>
          <mc:Fallback xmlns="">
            <p:pic>
              <p:nvPicPr>
                <p:cNvPr id="11" name="墨迹 10">
                  <a:extLst>
                    <a:ext uri="{FF2B5EF4-FFF2-40B4-BE49-F238E27FC236}">
                      <a16:creationId xmlns:a16="http://schemas.microsoft.com/office/drawing/2014/main" id="{7C85DC75-51A7-465E-B2E6-907539D8335E}"/>
                    </a:ext>
                  </a:extLst>
                </p:cNvPr>
                <p:cNvPicPr/>
                <p:nvPr/>
              </p:nvPicPr>
              <p:blipFill>
                <a:blip r:embed="rId23"/>
                <a:stretch>
                  <a:fillRect/>
                </a:stretch>
              </p:blipFill>
              <p:spPr>
                <a:xfrm>
                  <a:off x="7334910" y="635010"/>
                  <a:ext cx="11268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墨迹 11">
                  <a:extLst>
                    <a:ext uri="{FF2B5EF4-FFF2-40B4-BE49-F238E27FC236}">
                      <a16:creationId xmlns:a16="http://schemas.microsoft.com/office/drawing/2014/main" id="{8DA17631-A5B2-4CE7-8952-304144FAD580}"/>
                    </a:ext>
                  </a:extLst>
                </p14:cNvPr>
                <p14:cNvContentPartPr/>
                <p14:nvPr/>
              </p14:nvContentPartPr>
              <p14:xfrm>
                <a:off x="7703550" y="311370"/>
                <a:ext cx="5040" cy="110880"/>
              </p14:xfrm>
            </p:contentPart>
          </mc:Choice>
          <mc:Fallback xmlns="">
            <p:pic>
              <p:nvPicPr>
                <p:cNvPr id="12" name="墨迹 11">
                  <a:extLst>
                    <a:ext uri="{FF2B5EF4-FFF2-40B4-BE49-F238E27FC236}">
                      <a16:creationId xmlns:a16="http://schemas.microsoft.com/office/drawing/2014/main" id="{8DA17631-A5B2-4CE7-8952-304144FAD580}"/>
                    </a:ext>
                  </a:extLst>
                </p:cNvPr>
                <p:cNvPicPr/>
                <p:nvPr/>
              </p:nvPicPr>
              <p:blipFill>
                <a:blip r:embed="rId25"/>
                <a:stretch>
                  <a:fillRect/>
                </a:stretch>
              </p:blipFill>
              <p:spPr>
                <a:xfrm>
                  <a:off x="7685550" y="293370"/>
                  <a:ext cx="406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墨迹 12">
                  <a:extLst>
                    <a:ext uri="{FF2B5EF4-FFF2-40B4-BE49-F238E27FC236}">
                      <a16:creationId xmlns:a16="http://schemas.microsoft.com/office/drawing/2014/main" id="{499EE13A-925D-4C04-AEB2-C74C9CA645C4}"/>
                    </a:ext>
                  </a:extLst>
                </p14:cNvPr>
                <p14:cNvContentPartPr/>
                <p14:nvPr/>
              </p14:nvContentPartPr>
              <p14:xfrm>
                <a:off x="7485390" y="466170"/>
                <a:ext cx="267120" cy="50760"/>
              </p14:xfrm>
            </p:contentPart>
          </mc:Choice>
          <mc:Fallback xmlns="">
            <p:pic>
              <p:nvPicPr>
                <p:cNvPr id="13" name="墨迹 12">
                  <a:extLst>
                    <a:ext uri="{FF2B5EF4-FFF2-40B4-BE49-F238E27FC236}">
                      <a16:creationId xmlns:a16="http://schemas.microsoft.com/office/drawing/2014/main" id="{499EE13A-925D-4C04-AEB2-C74C9CA645C4}"/>
                    </a:ext>
                  </a:extLst>
                </p:cNvPr>
                <p:cNvPicPr/>
                <p:nvPr/>
              </p:nvPicPr>
              <p:blipFill>
                <a:blip r:embed="rId27"/>
                <a:stretch>
                  <a:fillRect/>
                </a:stretch>
              </p:blipFill>
              <p:spPr>
                <a:xfrm>
                  <a:off x="7467390" y="448530"/>
                  <a:ext cx="3027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墨迹 13">
                  <a:extLst>
                    <a:ext uri="{FF2B5EF4-FFF2-40B4-BE49-F238E27FC236}">
                      <a16:creationId xmlns:a16="http://schemas.microsoft.com/office/drawing/2014/main" id="{3DEE109B-B94B-4DC5-8CBF-5AB368BD64E5}"/>
                    </a:ext>
                  </a:extLst>
                </p14:cNvPr>
                <p14:cNvContentPartPr/>
                <p14:nvPr/>
              </p14:nvContentPartPr>
              <p14:xfrm>
                <a:off x="7524990" y="506130"/>
                <a:ext cx="283680" cy="212400"/>
              </p14:xfrm>
            </p:contentPart>
          </mc:Choice>
          <mc:Fallback xmlns="">
            <p:pic>
              <p:nvPicPr>
                <p:cNvPr id="14" name="墨迹 13">
                  <a:extLst>
                    <a:ext uri="{FF2B5EF4-FFF2-40B4-BE49-F238E27FC236}">
                      <a16:creationId xmlns:a16="http://schemas.microsoft.com/office/drawing/2014/main" id="{3DEE109B-B94B-4DC5-8CBF-5AB368BD64E5}"/>
                    </a:ext>
                  </a:extLst>
                </p:cNvPr>
                <p:cNvPicPr/>
                <p:nvPr/>
              </p:nvPicPr>
              <p:blipFill>
                <a:blip r:embed="rId29"/>
                <a:stretch>
                  <a:fillRect/>
                </a:stretch>
              </p:blipFill>
              <p:spPr>
                <a:xfrm>
                  <a:off x="7506990" y="488130"/>
                  <a:ext cx="3193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墨迹 14">
                  <a:extLst>
                    <a:ext uri="{FF2B5EF4-FFF2-40B4-BE49-F238E27FC236}">
                      <a16:creationId xmlns:a16="http://schemas.microsoft.com/office/drawing/2014/main" id="{8707F307-0A29-4523-A80D-27D706C15727}"/>
                    </a:ext>
                  </a:extLst>
                </p14:cNvPr>
                <p14:cNvContentPartPr/>
                <p14:nvPr/>
              </p14:nvContentPartPr>
              <p14:xfrm>
                <a:off x="7491150" y="744810"/>
                <a:ext cx="361080" cy="131040"/>
              </p14:xfrm>
            </p:contentPart>
          </mc:Choice>
          <mc:Fallback xmlns="">
            <p:pic>
              <p:nvPicPr>
                <p:cNvPr id="15" name="墨迹 14">
                  <a:extLst>
                    <a:ext uri="{FF2B5EF4-FFF2-40B4-BE49-F238E27FC236}">
                      <a16:creationId xmlns:a16="http://schemas.microsoft.com/office/drawing/2014/main" id="{8707F307-0A29-4523-A80D-27D706C15727}"/>
                    </a:ext>
                  </a:extLst>
                </p:cNvPr>
                <p:cNvPicPr/>
                <p:nvPr/>
              </p:nvPicPr>
              <p:blipFill>
                <a:blip r:embed="rId31"/>
                <a:stretch>
                  <a:fillRect/>
                </a:stretch>
              </p:blipFill>
              <p:spPr>
                <a:xfrm>
                  <a:off x="7473510" y="726810"/>
                  <a:ext cx="3967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 name="墨迹 15">
                  <a:extLst>
                    <a:ext uri="{FF2B5EF4-FFF2-40B4-BE49-F238E27FC236}">
                      <a16:creationId xmlns:a16="http://schemas.microsoft.com/office/drawing/2014/main" id="{C9DF6375-6891-4EC3-94F7-FBE7B5DFF8C9}"/>
                    </a:ext>
                  </a:extLst>
                </p14:cNvPr>
                <p14:cNvContentPartPr/>
                <p14:nvPr/>
              </p14:nvContentPartPr>
              <p14:xfrm>
                <a:off x="7681590" y="698010"/>
                <a:ext cx="44280" cy="320760"/>
              </p14:xfrm>
            </p:contentPart>
          </mc:Choice>
          <mc:Fallback xmlns="">
            <p:pic>
              <p:nvPicPr>
                <p:cNvPr id="16" name="墨迹 15">
                  <a:extLst>
                    <a:ext uri="{FF2B5EF4-FFF2-40B4-BE49-F238E27FC236}">
                      <a16:creationId xmlns:a16="http://schemas.microsoft.com/office/drawing/2014/main" id="{C9DF6375-6891-4EC3-94F7-FBE7B5DFF8C9}"/>
                    </a:ext>
                  </a:extLst>
                </p:cNvPr>
                <p:cNvPicPr/>
                <p:nvPr/>
              </p:nvPicPr>
              <p:blipFill>
                <a:blip r:embed="rId33"/>
                <a:stretch>
                  <a:fillRect/>
                </a:stretch>
              </p:blipFill>
              <p:spPr>
                <a:xfrm>
                  <a:off x="7663590" y="680010"/>
                  <a:ext cx="79920" cy="356400"/>
                </a:xfrm>
                <a:prstGeom prst="rect">
                  <a:avLst/>
                </a:prstGeom>
              </p:spPr>
            </p:pic>
          </mc:Fallback>
        </mc:AlternateContent>
      </p:grpSp>
      <p:grpSp>
        <p:nvGrpSpPr>
          <p:cNvPr id="20" name="组合 19">
            <a:extLst>
              <a:ext uri="{FF2B5EF4-FFF2-40B4-BE49-F238E27FC236}">
                <a16:creationId xmlns:a16="http://schemas.microsoft.com/office/drawing/2014/main" id="{BC7D0A8E-4413-40CD-BA36-3910B303988B}"/>
              </a:ext>
            </a:extLst>
          </p:cNvPr>
          <p:cNvGrpSpPr/>
          <p:nvPr/>
        </p:nvGrpSpPr>
        <p:grpSpPr>
          <a:xfrm>
            <a:off x="2773710" y="5767530"/>
            <a:ext cx="2505240" cy="167040"/>
            <a:chOff x="2773710" y="5767530"/>
            <a:chExt cx="2505240" cy="167040"/>
          </a:xfrm>
        </p:grpSpPr>
        <mc:AlternateContent xmlns:mc="http://schemas.openxmlformats.org/markup-compatibility/2006" xmlns:p14="http://schemas.microsoft.com/office/powerpoint/2010/main">
          <mc:Choice Requires="p14">
            <p:contentPart p14:bwMode="auto" r:id="rId34">
              <p14:nvContentPartPr>
                <p14:cNvPr id="18" name="墨迹 17">
                  <a:extLst>
                    <a:ext uri="{FF2B5EF4-FFF2-40B4-BE49-F238E27FC236}">
                      <a16:creationId xmlns:a16="http://schemas.microsoft.com/office/drawing/2014/main" id="{FC537720-2104-49A5-9632-4149885D7EA7}"/>
                    </a:ext>
                  </a:extLst>
                </p14:cNvPr>
                <p14:cNvContentPartPr/>
                <p14:nvPr/>
              </p14:nvContentPartPr>
              <p14:xfrm>
                <a:off x="2773710" y="5773290"/>
                <a:ext cx="751680" cy="161280"/>
              </p14:xfrm>
            </p:contentPart>
          </mc:Choice>
          <mc:Fallback xmlns="">
            <p:pic>
              <p:nvPicPr>
                <p:cNvPr id="18" name="墨迹 17">
                  <a:extLst>
                    <a:ext uri="{FF2B5EF4-FFF2-40B4-BE49-F238E27FC236}">
                      <a16:creationId xmlns:a16="http://schemas.microsoft.com/office/drawing/2014/main" id="{FC537720-2104-49A5-9632-4149885D7EA7}"/>
                    </a:ext>
                  </a:extLst>
                </p:cNvPr>
                <p:cNvPicPr/>
                <p:nvPr/>
              </p:nvPicPr>
              <p:blipFill>
                <a:blip r:embed="rId35"/>
                <a:stretch>
                  <a:fillRect/>
                </a:stretch>
              </p:blipFill>
              <p:spPr>
                <a:xfrm>
                  <a:off x="2756070" y="5755650"/>
                  <a:ext cx="787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墨迹 18">
                  <a:extLst>
                    <a:ext uri="{FF2B5EF4-FFF2-40B4-BE49-F238E27FC236}">
                      <a16:creationId xmlns:a16="http://schemas.microsoft.com/office/drawing/2014/main" id="{B37E0E75-081B-4C2D-88C2-4B520C953635}"/>
                    </a:ext>
                  </a:extLst>
                </p14:cNvPr>
                <p14:cNvContentPartPr/>
                <p14:nvPr/>
              </p14:nvContentPartPr>
              <p14:xfrm>
                <a:off x="4356270" y="5767530"/>
                <a:ext cx="922680" cy="96840"/>
              </p14:xfrm>
            </p:contentPart>
          </mc:Choice>
          <mc:Fallback xmlns="">
            <p:pic>
              <p:nvPicPr>
                <p:cNvPr id="19" name="墨迹 18">
                  <a:extLst>
                    <a:ext uri="{FF2B5EF4-FFF2-40B4-BE49-F238E27FC236}">
                      <a16:creationId xmlns:a16="http://schemas.microsoft.com/office/drawing/2014/main" id="{B37E0E75-081B-4C2D-88C2-4B520C953635}"/>
                    </a:ext>
                  </a:extLst>
                </p:cNvPr>
                <p:cNvPicPr/>
                <p:nvPr/>
              </p:nvPicPr>
              <p:blipFill>
                <a:blip r:embed="rId37"/>
                <a:stretch>
                  <a:fillRect/>
                </a:stretch>
              </p:blipFill>
              <p:spPr>
                <a:xfrm>
                  <a:off x="4338630" y="5749890"/>
                  <a:ext cx="958320" cy="1324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06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0611">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06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06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2061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206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0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0611"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p:cNvSpPr>
            <a:spLocks noGrp="1" noChangeArrowheads="1"/>
          </p:cNvSpPr>
          <p:nvPr>
            <p:ph type="title"/>
          </p:nvPr>
        </p:nvSpPr>
        <p:spPr>
          <a:xfrm>
            <a:off x="685800" y="228600"/>
            <a:ext cx="7772400" cy="968375"/>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000" b="1"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j-ea"/>
                <a:cs typeface="+mj-cs"/>
              </a:rPr>
              <a:t>Improving the resolution </a:t>
            </a:r>
          </a:p>
        </p:txBody>
      </p:sp>
      <p:sp>
        <p:nvSpPr>
          <p:cNvPr id="966659" name="Rectangle 3"/>
          <p:cNvSpPr>
            <a:spLocks noGrp="1" noChangeArrowheads="1"/>
          </p:cNvSpPr>
          <p:nvPr>
            <p:ph idx="1"/>
          </p:nvPr>
        </p:nvSpPr>
        <p:spPr>
          <a:xfrm>
            <a:off x="685800" y="1341438"/>
            <a:ext cx="8001000" cy="45466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Using bigger gels</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Increase separation length in both dimension </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30cm gel can tell 10000 protein spots</a:t>
            </a: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endPar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Using non-linear range gels</a:t>
            </a: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endPar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Zoom gels</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Use multiple IEF gels, each with a narrow pH range, then combine them together</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mn-ea"/>
              </a:rPr>
              <a:t>“Proteomic Contigs”</a:t>
            </a:r>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3D0A354F-5F98-4E11-8C8B-688141DEC083}"/>
                  </a:ext>
                </a:extLst>
              </p14:cNvPr>
              <p14:cNvContentPartPr/>
              <p14:nvPr/>
            </p14:nvContentPartPr>
            <p14:xfrm>
              <a:off x="2240190" y="1731210"/>
              <a:ext cx="1917720" cy="169920"/>
            </p14:xfrm>
          </p:contentPart>
        </mc:Choice>
        <mc:Fallback xmlns="">
          <p:pic>
            <p:nvPicPr>
              <p:cNvPr id="3" name="墨迹 2">
                <a:extLst>
                  <a:ext uri="{FF2B5EF4-FFF2-40B4-BE49-F238E27FC236}">
                    <a16:creationId xmlns:a16="http://schemas.microsoft.com/office/drawing/2014/main" id="{3D0A354F-5F98-4E11-8C8B-688141DEC083}"/>
                  </a:ext>
                </a:extLst>
              </p:cNvPr>
              <p:cNvPicPr/>
              <p:nvPr/>
            </p:nvPicPr>
            <p:blipFill>
              <a:blip r:embed="rId4"/>
              <a:stretch>
                <a:fillRect/>
              </a:stretch>
            </p:blipFill>
            <p:spPr>
              <a:xfrm>
                <a:off x="2222550" y="1713570"/>
                <a:ext cx="19533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D3112735-6334-4740-A369-7BD56FFFE5ED}"/>
                  </a:ext>
                </a:extLst>
              </p14:cNvPr>
              <p14:cNvContentPartPr/>
              <p14:nvPr/>
            </p14:nvContentPartPr>
            <p14:xfrm>
              <a:off x="2300310" y="3499530"/>
              <a:ext cx="3639600" cy="215640"/>
            </p14:xfrm>
          </p:contentPart>
        </mc:Choice>
        <mc:Fallback xmlns="">
          <p:pic>
            <p:nvPicPr>
              <p:cNvPr id="4" name="墨迹 3">
                <a:extLst>
                  <a:ext uri="{FF2B5EF4-FFF2-40B4-BE49-F238E27FC236}">
                    <a16:creationId xmlns:a16="http://schemas.microsoft.com/office/drawing/2014/main" id="{D3112735-6334-4740-A369-7BD56FFFE5ED}"/>
                  </a:ext>
                </a:extLst>
              </p:cNvPr>
              <p:cNvPicPr/>
              <p:nvPr/>
            </p:nvPicPr>
            <p:blipFill>
              <a:blip r:embed="rId6"/>
              <a:stretch>
                <a:fillRect/>
              </a:stretch>
            </p:blipFill>
            <p:spPr>
              <a:xfrm>
                <a:off x="2282670" y="3481890"/>
                <a:ext cx="36752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墨迹 5">
                <a:extLst>
                  <a:ext uri="{FF2B5EF4-FFF2-40B4-BE49-F238E27FC236}">
                    <a16:creationId xmlns:a16="http://schemas.microsoft.com/office/drawing/2014/main" id="{7594852B-4926-4B1B-8C5B-341670CF3695}"/>
                  </a:ext>
                </a:extLst>
              </p14:cNvPr>
              <p14:cNvContentPartPr/>
              <p14:nvPr/>
            </p14:nvContentPartPr>
            <p14:xfrm>
              <a:off x="1075590" y="4280730"/>
              <a:ext cx="2248920" cy="362880"/>
            </p14:xfrm>
          </p:contentPart>
        </mc:Choice>
        <mc:Fallback xmlns="">
          <p:pic>
            <p:nvPicPr>
              <p:cNvPr id="6" name="墨迹 5">
                <a:extLst>
                  <a:ext uri="{FF2B5EF4-FFF2-40B4-BE49-F238E27FC236}">
                    <a16:creationId xmlns:a16="http://schemas.microsoft.com/office/drawing/2014/main" id="{7594852B-4926-4B1B-8C5B-341670CF3695}"/>
                  </a:ext>
                </a:extLst>
              </p:cNvPr>
              <p:cNvPicPr/>
              <p:nvPr/>
            </p:nvPicPr>
            <p:blipFill>
              <a:blip r:embed="rId8"/>
              <a:stretch>
                <a:fillRect/>
              </a:stretch>
            </p:blipFill>
            <p:spPr>
              <a:xfrm>
                <a:off x="1057950" y="4262730"/>
                <a:ext cx="2284560" cy="398520"/>
              </a:xfrm>
              <a:prstGeom prst="rect">
                <a:avLst/>
              </a:prstGeom>
            </p:spPr>
          </p:pic>
        </mc:Fallback>
      </mc:AlternateContent>
      <p:grpSp>
        <p:nvGrpSpPr>
          <p:cNvPr id="34" name="组合 33">
            <a:extLst>
              <a:ext uri="{FF2B5EF4-FFF2-40B4-BE49-F238E27FC236}">
                <a16:creationId xmlns:a16="http://schemas.microsoft.com/office/drawing/2014/main" id="{E8C79317-4E59-42A3-B968-A3F0C5186831}"/>
              </a:ext>
            </a:extLst>
          </p:cNvPr>
          <p:cNvGrpSpPr/>
          <p:nvPr/>
        </p:nvGrpSpPr>
        <p:grpSpPr>
          <a:xfrm>
            <a:off x="3233790" y="5547570"/>
            <a:ext cx="1321560" cy="703080"/>
            <a:chOff x="3233790" y="5547570"/>
            <a:chExt cx="1321560" cy="703080"/>
          </a:xfrm>
        </p:grpSpPr>
        <mc:AlternateContent xmlns:mc="http://schemas.openxmlformats.org/markup-compatibility/2006" xmlns:p14="http://schemas.microsoft.com/office/powerpoint/2010/main">
          <mc:Choice Requires="p14">
            <p:contentPart p14:bwMode="auto" r:id="rId9">
              <p14:nvContentPartPr>
                <p14:cNvPr id="7" name="墨迹 6">
                  <a:extLst>
                    <a:ext uri="{FF2B5EF4-FFF2-40B4-BE49-F238E27FC236}">
                      <a16:creationId xmlns:a16="http://schemas.microsoft.com/office/drawing/2014/main" id="{1BA450F7-C51C-42E5-B2AA-B69579E2582B}"/>
                    </a:ext>
                  </a:extLst>
                </p14:cNvPr>
                <p14:cNvContentPartPr/>
                <p14:nvPr/>
              </p14:nvContentPartPr>
              <p14:xfrm>
                <a:off x="3346470" y="5587890"/>
                <a:ext cx="167040" cy="71280"/>
              </p14:xfrm>
            </p:contentPart>
          </mc:Choice>
          <mc:Fallback xmlns="">
            <p:pic>
              <p:nvPicPr>
                <p:cNvPr id="7" name="墨迹 6">
                  <a:extLst>
                    <a:ext uri="{FF2B5EF4-FFF2-40B4-BE49-F238E27FC236}">
                      <a16:creationId xmlns:a16="http://schemas.microsoft.com/office/drawing/2014/main" id="{1BA450F7-C51C-42E5-B2AA-B69579E2582B}"/>
                    </a:ext>
                  </a:extLst>
                </p:cNvPr>
                <p:cNvPicPr/>
                <p:nvPr/>
              </p:nvPicPr>
              <p:blipFill>
                <a:blip r:embed="rId10"/>
                <a:stretch>
                  <a:fillRect/>
                </a:stretch>
              </p:blipFill>
              <p:spPr>
                <a:xfrm>
                  <a:off x="3328830" y="5569890"/>
                  <a:ext cx="2026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墨迹 7">
                  <a:extLst>
                    <a:ext uri="{FF2B5EF4-FFF2-40B4-BE49-F238E27FC236}">
                      <a16:creationId xmlns:a16="http://schemas.microsoft.com/office/drawing/2014/main" id="{4DBEE92E-0935-4F0A-A9EC-F00F364ACCA1}"/>
                    </a:ext>
                  </a:extLst>
                </p14:cNvPr>
                <p14:cNvContentPartPr/>
                <p14:nvPr/>
              </p14:nvContentPartPr>
              <p14:xfrm>
                <a:off x="3233790" y="5698410"/>
                <a:ext cx="366480" cy="65520"/>
              </p14:xfrm>
            </p:contentPart>
          </mc:Choice>
          <mc:Fallback xmlns="">
            <p:pic>
              <p:nvPicPr>
                <p:cNvPr id="8" name="墨迹 7">
                  <a:extLst>
                    <a:ext uri="{FF2B5EF4-FFF2-40B4-BE49-F238E27FC236}">
                      <a16:creationId xmlns:a16="http://schemas.microsoft.com/office/drawing/2014/main" id="{4DBEE92E-0935-4F0A-A9EC-F00F364ACCA1}"/>
                    </a:ext>
                  </a:extLst>
                </p:cNvPr>
                <p:cNvPicPr/>
                <p:nvPr/>
              </p:nvPicPr>
              <p:blipFill>
                <a:blip r:embed="rId12"/>
                <a:stretch>
                  <a:fillRect/>
                </a:stretch>
              </p:blipFill>
              <p:spPr>
                <a:xfrm>
                  <a:off x="3216150" y="5680410"/>
                  <a:ext cx="4021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墨迹 8">
                  <a:extLst>
                    <a:ext uri="{FF2B5EF4-FFF2-40B4-BE49-F238E27FC236}">
                      <a16:creationId xmlns:a16="http://schemas.microsoft.com/office/drawing/2014/main" id="{269E9716-A784-4A24-9848-B6F369D79312}"/>
                    </a:ext>
                  </a:extLst>
                </p14:cNvPr>
                <p14:cNvContentPartPr/>
                <p14:nvPr/>
              </p14:nvContentPartPr>
              <p14:xfrm>
                <a:off x="3374550" y="5755290"/>
                <a:ext cx="44280" cy="117000"/>
              </p14:xfrm>
            </p:contentPart>
          </mc:Choice>
          <mc:Fallback xmlns="">
            <p:pic>
              <p:nvPicPr>
                <p:cNvPr id="9" name="墨迹 8">
                  <a:extLst>
                    <a:ext uri="{FF2B5EF4-FFF2-40B4-BE49-F238E27FC236}">
                      <a16:creationId xmlns:a16="http://schemas.microsoft.com/office/drawing/2014/main" id="{269E9716-A784-4A24-9848-B6F369D79312}"/>
                    </a:ext>
                  </a:extLst>
                </p:cNvPr>
                <p:cNvPicPr/>
                <p:nvPr/>
              </p:nvPicPr>
              <p:blipFill>
                <a:blip r:embed="rId14"/>
                <a:stretch>
                  <a:fillRect/>
                </a:stretch>
              </p:blipFill>
              <p:spPr>
                <a:xfrm>
                  <a:off x="3356550" y="5737290"/>
                  <a:ext cx="799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墨迹 9">
                  <a:extLst>
                    <a:ext uri="{FF2B5EF4-FFF2-40B4-BE49-F238E27FC236}">
                      <a16:creationId xmlns:a16="http://schemas.microsoft.com/office/drawing/2014/main" id="{269E93C6-D72E-41AE-B352-94E0C1FD3953}"/>
                    </a:ext>
                  </a:extLst>
                </p14:cNvPr>
                <p14:cNvContentPartPr/>
                <p14:nvPr/>
              </p14:nvContentPartPr>
              <p14:xfrm>
                <a:off x="3394350" y="5782650"/>
                <a:ext cx="168480" cy="89280"/>
              </p14:xfrm>
            </p:contentPart>
          </mc:Choice>
          <mc:Fallback xmlns="">
            <p:pic>
              <p:nvPicPr>
                <p:cNvPr id="10" name="墨迹 9">
                  <a:extLst>
                    <a:ext uri="{FF2B5EF4-FFF2-40B4-BE49-F238E27FC236}">
                      <a16:creationId xmlns:a16="http://schemas.microsoft.com/office/drawing/2014/main" id="{269E93C6-D72E-41AE-B352-94E0C1FD3953}"/>
                    </a:ext>
                  </a:extLst>
                </p:cNvPr>
                <p:cNvPicPr/>
                <p:nvPr/>
              </p:nvPicPr>
              <p:blipFill>
                <a:blip r:embed="rId16"/>
                <a:stretch>
                  <a:fillRect/>
                </a:stretch>
              </p:blipFill>
              <p:spPr>
                <a:xfrm>
                  <a:off x="3376710" y="5765010"/>
                  <a:ext cx="2041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墨迹 10">
                  <a:extLst>
                    <a:ext uri="{FF2B5EF4-FFF2-40B4-BE49-F238E27FC236}">
                      <a16:creationId xmlns:a16="http://schemas.microsoft.com/office/drawing/2014/main" id="{EC6CD8D4-F542-4637-98A0-278348E7B617}"/>
                    </a:ext>
                  </a:extLst>
                </p14:cNvPr>
                <p14:cNvContentPartPr/>
                <p14:nvPr/>
              </p14:nvContentPartPr>
              <p14:xfrm>
                <a:off x="3373830" y="5828010"/>
                <a:ext cx="134640" cy="65880"/>
              </p14:xfrm>
            </p:contentPart>
          </mc:Choice>
          <mc:Fallback xmlns="">
            <p:pic>
              <p:nvPicPr>
                <p:cNvPr id="11" name="墨迹 10">
                  <a:extLst>
                    <a:ext uri="{FF2B5EF4-FFF2-40B4-BE49-F238E27FC236}">
                      <a16:creationId xmlns:a16="http://schemas.microsoft.com/office/drawing/2014/main" id="{EC6CD8D4-F542-4637-98A0-278348E7B617}"/>
                    </a:ext>
                  </a:extLst>
                </p:cNvPr>
                <p:cNvPicPr/>
                <p:nvPr/>
              </p:nvPicPr>
              <p:blipFill>
                <a:blip r:embed="rId18"/>
                <a:stretch>
                  <a:fillRect/>
                </a:stretch>
              </p:blipFill>
              <p:spPr>
                <a:xfrm>
                  <a:off x="3355830" y="5810010"/>
                  <a:ext cx="1702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墨迹 11">
                  <a:extLst>
                    <a:ext uri="{FF2B5EF4-FFF2-40B4-BE49-F238E27FC236}">
                      <a16:creationId xmlns:a16="http://schemas.microsoft.com/office/drawing/2014/main" id="{8B7F8F20-D1CD-4EF4-9158-3D17BC027E72}"/>
                    </a:ext>
                  </a:extLst>
                </p14:cNvPr>
                <p14:cNvContentPartPr/>
                <p14:nvPr/>
              </p14:nvContentPartPr>
              <p14:xfrm>
                <a:off x="3402630" y="5921970"/>
                <a:ext cx="143280" cy="45720"/>
              </p14:xfrm>
            </p:contentPart>
          </mc:Choice>
          <mc:Fallback xmlns="">
            <p:pic>
              <p:nvPicPr>
                <p:cNvPr id="12" name="墨迹 11">
                  <a:extLst>
                    <a:ext uri="{FF2B5EF4-FFF2-40B4-BE49-F238E27FC236}">
                      <a16:creationId xmlns:a16="http://schemas.microsoft.com/office/drawing/2014/main" id="{8B7F8F20-D1CD-4EF4-9158-3D17BC027E72}"/>
                    </a:ext>
                  </a:extLst>
                </p:cNvPr>
                <p:cNvPicPr/>
                <p:nvPr/>
              </p:nvPicPr>
              <p:blipFill>
                <a:blip r:embed="rId20"/>
                <a:stretch>
                  <a:fillRect/>
                </a:stretch>
              </p:blipFill>
              <p:spPr>
                <a:xfrm>
                  <a:off x="3384990" y="5903970"/>
                  <a:ext cx="1789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墨迹 12">
                  <a:extLst>
                    <a:ext uri="{FF2B5EF4-FFF2-40B4-BE49-F238E27FC236}">
                      <a16:creationId xmlns:a16="http://schemas.microsoft.com/office/drawing/2014/main" id="{E8BD4BD7-87B5-44E6-9377-BF510EA012DE}"/>
                    </a:ext>
                  </a:extLst>
                </p14:cNvPr>
                <p14:cNvContentPartPr/>
                <p14:nvPr/>
              </p14:nvContentPartPr>
              <p14:xfrm>
                <a:off x="3498750" y="5682210"/>
                <a:ext cx="28080" cy="295200"/>
              </p14:xfrm>
            </p:contentPart>
          </mc:Choice>
          <mc:Fallback xmlns="">
            <p:pic>
              <p:nvPicPr>
                <p:cNvPr id="13" name="墨迹 12">
                  <a:extLst>
                    <a:ext uri="{FF2B5EF4-FFF2-40B4-BE49-F238E27FC236}">
                      <a16:creationId xmlns:a16="http://schemas.microsoft.com/office/drawing/2014/main" id="{E8BD4BD7-87B5-44E6-9377-BF510EA012DE}"/>
                    </a:ext>
                  </a:extLst>
                </p:cNvPr>
                <p:cNvPicPr/>
                <p:nvPr/>
              </p:nvPicPr>
              <p:blipFill>
                <a:blip r:embed="rId22"/>
                <a:stretch>
                  <a:fillRect/>
                </a:stretch>
              </p:blipFill>
              <p:spPr>
                <a:xfrm>
                  <a:off x="3480750" y="5664210"/>
                  <a:ext cx="6372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墨迹 13">
                  <a:extLst>
                    <a:ext uri="{FF2B5EF4-FFF2-40B4-BE49-F238E27FC236}">
                      <a16:creationId xmlns:a16="http://schemas.microsoft.com/office/drawing/2014/main" id="{C62176DE-1DC8-4ED0-BE2A-2E6B676757CE}"/>
                    </a:ext>
                  </a:extLst>
                </p14:cNvPr>
                <p14:cNvContentPartPr/>
                <p14:nvPr/>
              </p14:nvContentPartPr>
              <p14:xfrm>
                <a:off x="3349710" y="5984970"/>
                <a:ext cx="282240" cy="48960"/>
              </p14:xfrm>
            </p:contentPart>
          </mc:Choice>
          <mc:Fallback xmlns="">
            <p:pic>
              <p:nvPicPr>
                <p:cNvPr id="14" name="墨迹 13">
                  <a:extLst>
                    <a:ext uri="{FF2B5EF4-FFF2-40B4-BE49-F238E27FC236}">
                      <a16:creationId xmlns:a16="http://schemas.microsoft.com/office/drawing/2014/main" id="{C62176DE-1DC8-4ED0-BE2A-2E6B676757CE}"/>
                    </a:ext>
                  </a:extLst>
                </p:cNvPr>
                <p:cNvPicPr/>
                <p:nvPr/>
              </p:nvPicPr>
              <p:blipFill>
                <a:blip r:embed="rId24"/>
                <a:stretch>
                  <a:fillRect/>
                </a:stretch>
              </p:blipFill>
              <p:spPr>
                <a:xfrm>
                  <a:off x="3331710" y="5967330"/>
                  <a:ext cx="3178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墨迹 14">
                  <a:extLst>
                    <a:ext uri="{FF2B5EF4-FFF2-40B4-BE49-F238E27FC236}">
                      <a16:creationId xmlns:a16="http://schemas.microsoft.com/office/drawing/2014/main" id="{5C2120B4-10C6-408C-A2DC-8B0EAC14384D}"/>
                    </a:ext>
                  </a:extLst>
                </p14:cNvPr>
                <p14:cNvContentPartPr/>
                <p14:nvPr/>
              </p14:nvContentPartPr>
              <p14:xfrm>
                <a:off x="3759750" y="5547570"/>
                <a:ext cx="121320" cy="177120"/>
              </p14:xfrm>
            </p:contentPart>
          </mc:Choice>
          <mc:Fallback xmlns="">
            <p:pic>
              <p:nvPicPr>
                <p:cNvPr id="15" name="墨迹 14">
                  <a:extLst>
                    <a:ext uri="{FF2B5EF4-FFF2-40B4-BE49-F238E27FC236}">
                      <a16:creationId xmlns:a16="http://schemas.microsoft.com/office/drawing/2014/main" id="{5C2120B4-10C6-408C-A2DC-8B0EAC14384D}"/>
                    </a:ext>
                  </a:extLst>
                </p:cNvPr>
                <p:cNvPicPr/>
                <p:nvPr/>
              </p:nvPicPr>
              <p:blipFill>
                <a:blip r:embed="rId26"/>
                <a:stretch>
                  <a:fillRect/>
                </a:stretch>
              </p:blipFill>
              <p:spPr>
                <a:xfrm>
                  <a:off x="3742110" y="5529570"/>
                  <a:ext cx="1569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墨迹 15">
                  <a:extLst>
                    <a:ext uri="{FF2B5EF4-FFF2-40B4-BE49-F238E27FC236}">
                      <a16:creationId xmlns:a16="http://schemas.microsoft.com/office/drawing/2014/main" id="{BCCE75E1-E591-49C3-921B-A617BAE18AB4}"/>
                    </a:ext>
                  </a:extLst>
                </p14:cNvPr>
                <p14:cNvContentPartPr/>
                <p14:nvPr/>
              </p14:nvContentPartPr>
              <p14:xfrm>
                <a:off x="3700710" y="5608410"/>
                <a:ext cx="190800" cy="211320"/>
              </p14:xfrm>
            </p:contentPart>
          </mc:Choice>
          <mc:Fallback xmlns="">
            <p:pic>
              <p:nvPicPr>
                <p:cNvPr id="16" name="墨迹 15">
                  <a:extLst>
                    <a:ext uri="{FF2B5EF4-FFF2-40B4-BE49-F238E27FC236}">
                      <a16:creationId xmlns:a16="http://schemas.microsoft.com/office/drawing/2014/main" id="{BCCE75E1-E591-49C3-921B-A617BAE18AB4}"/>
                    </a:ext>
                  </a:extLst>
                </p:cNvPr>
                <p:cNvPicPr/>
                <p:nvPr/>
              </p:nvPicPr>
              <p:blipFill>
                <a:blip r:embed="rId28"/>
                <a:stretch>
                  <a:fillRect/>
                </a:stretch>
              </p:blipFill>
              <p:spPr>
                <a:xfrm>
                  <a:off x="3683070" y="5590770"/>
                  <a:ext cx="226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墨迹 16">
                  <a:extLst>
                    <a:ext uri="{FF2B5EF4-FFF2-40B4-BE49-F238E27FC236}">
                      <a16:creationId xmlns:a16="http://schemas.microsoft.com/office/drawing/2014/main" id="{6841DB31-C55A-4D4C-A535-0C31A2074888}"/>
                    </a:ext>
                  </a:extLst>
                </p14:cNvPr>
                <p14:cNvContentPartPr/>
                <p14:nvPr/>
              </p14:nvContentPartPr>
              <p14:xfrm>
                <a:off x="3700710" y="5753490"/>
                <a:ext cx="146880" cy="54000"/>
              </p14:xfrm>
            </p:contentPart>
          </mc:Choice>
          <mc:Fallback xmlns="">
            <p:pic>
              <p:nvPicPr>
                <p:cNvPr id="17" name="墨迹 16">
                  <a:extLst>
                    <a:ext uri="{FF2B5EF4-FFF2-40B4-BE49-F238E27FC236}">
                      <a16:creationId xmlns:a16="http://schemas.microsoft.com/office/drawing/2014/main" id="{6841DB31-C55A-4D4C-A535-0C31A2074888}"/>
                    </a:ext>
                  </a:extLst>
                </p:cNvPr>
                <p:cNvPicPr/>
                <p:nvPr/>
              </p:nvPicPr>
              <p:blipFill>
                <a:blip r:embed="rId30"/>
                <a:stretch>
                  <a:fillRect/>
                </a:stretch>
              </p:blipFill>
              <p:spPr>
                <a:xfrm>
                  <a:off x="3683070" y="5735490"/>
                  <a:ext cx="1825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墨迹 17">
                  <a:extLst>
                    <a:ext uri="{FF2B5EF4-FFF2-40B4-BE49-F238E27FC236}">
                      <a16:creationId xmlns:a16="http://schemas.microsoft.com/office/drawing/2014/main" id="{CCEA367C-D305-4D69-AB0B-45A014534DCE}"/>
                    </a:ext>
                  </a:extLst>
                </p14:cNvPr>
                <p14:cNvContentPartPr/>
                <p14:nvPr/>
              </p14:nvContentPartPr>
              <p14:xfrm>
                <a:off x="3840750" y="5714610"/>
                <a:ext cx="173520" cy="86400"/>
              </p14:xfrm>
            </p:contentPart>
          </mc:Choice>
          <mc:Fallback xmlns="">
            <p:pic>
              <p:nvPicPr>
                <p:cNvPr id="18" name="墨迹 17">
                  <a:extLst>
                    <a:ext uri="{FF2B5EF4-FFF2-40B4-BE49-F238E27FC236}">
                      <a16:creationId xmlns:a16="http://schemas.microsoft.com/office/drawing/2014/main" id="{CCEA367C-D305-4D69-AB0B-45A014534DCE}"/>
                    </a:ext>
                  </a:extLst>
                </p:cNvPr>
                <p:cNvPicPr/>
                <p:nvPr/>
              </p:nvPicPr>
              <p:blipFill>
                <a:blip r:embed="rId32"/>
                <a:stretch>
                  <a:fillRect/>
                </a:stretch>
              </p:blipFill>
              <p:spPr>
                <a:xfrm>
                  <a:off x="3823110" y="5696970"/>
                  <a:ext cx="2091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墨迹 18">
                  <a:extLst>
                    <a:ext uri="{FF2B5EF4-FFF2-40B4-BE49-F238E27FC236}">
                      <a16:creationId xmlns:a16="http://schemas.microsoft.com/office/drawing/2014/main" id="{AF1A3FC2-B2F6-4FB0-A355-BC7A6C4A6590}"/>
                    </a:ext>
                  </a:extLst>
                </p14:cNvPr>
                <p14:cNvContentPartPr/>
                <p14:nvPr/>
              </p14:nvContentPartPr>
              <p14:xfrm>
                <a:off x="3845070" y="5740530"/>
                <a:ext cx="155160" cy="83880"/>
              </p14:xfrm>
            </p:contentPart>
          </mc:Choice>
          <mc:Fallback xmlns="">
            <p:pic>
              <p:nvPicPr>
                <p:cNvPr id="19" name="墨迹 18">
                  <a:extLst>
                    <a:ext uri="{FF2B5EF4-FFF2-40B4-BE49-F238E27FC236}">
                      <a16:creationId xmlns:a16="http://schemas.microsoft.com/office/drawing/2014/main" id="{AF1A3FC2-B2F6-4FB0-A355-BC7A6C4A6590}"/>
                    </a:ext>
                  </a:extLst>
                </p:cNvPr>
                <p:cNvPicPr/>
                <p:nvPr/>
              </p:nvPicPr>
              <p:blipFill>
                <a:blip r:embed="rId34"/>
                <a:stretch>
                  <a:fillRect/>
                </a:stretch>
              </p:blipFill>
              <p:spPr>
                <a:xfrm>
                  <a:off x="3827070" y="5722530"/>
                  <a:ext cx="1908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墨迹 19">
                  <a:extLst>
                    <a:ext uri="{FF2B5EF4-FFF2-40B4-BE49-F238E27FC236}">
                      <a16:creationId xmlns:a16="http://schemas.microsoft.com/office/drawing/2014/main" id="{CD3330C4-4EF9-4E69-BEAB-655CFA0CAB8F}"/>
                    </a:ext>
                  </a:extLst>
                </p14:cNvPr>
                <p14:cNvContentPartPr/>
                <p14:nvPr/>
              </p14:nvContentPartPr>
              <p14:xfrm>
                <a:off x="3710790" y="5850330"/>
                <a:ext cx="32400" cy="90360"/>
              </p14:xfrm>
            </p:contentPart>
          </mc:Choice>
          <mc:Fallback xmlns="">
            <p:pic>
              <p:nvPicPr>
                <p:cNvPr id="20" name="墨迹 19">
                  <a:extLst>
                    <a:ext uri="{FF2B5EF4-FFF2-40B4-BE49-F238E27FC236}">
                      <a16:creationId xmlns:a16="http://schemas.microsoft.com/office/drawing/2014/main" id="{CD3330C4-4EF9-4E69-BEAB-655CFA0CAB8F}"/>
                    </a:ext>
                  </a:extLst>
                </p:cNvPr>
                <p:cNvPicPr/>
                <p:nvPr/>
              </p:nvPicPr>
              <p:blipFill>
                <a:blip r:embed="rId36"/>
                <a:stretch>
                  <a:fillRect/>
                </a:stretch>
              </p:blipFill>
              <p:spPr>
                <a:xfrm>
                  <a:off x="3692790" y="5832690"/>
                  <a:ext cx="680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墨迹 20">
                  <a:extLst>
                    <a:ext uri="{FF2B5EF4-FFF2-40B4-BE49-F238E27FC236}">
                      <a16:creationId xmlns:a16="http://schemas.microsoft.com/office/drawing/2014/main" id="{DF141234-02B8-4497-B5CE-EA6E8004B35F}"/>
                    </a:ext>
                  </a:extLst>
                </p14:cNvPr>
                <p14:cNvContentPartPr/>
                <p14:nvPr/>
              </p14:nvContentPartPr>
              <p14:xfrm>
                <a:off x="3808350" y="5827290"/>
                <a:ext cx="153720" cy="218520"/>
              </p14:xfrm>
            </p:contentPart>
          </mc:Choice>
          <mc:Fallback xmlns="">
            <p:pic>
              <p:nvPicPr>
                <p:cNvPr id="21" name="墨迹 20">
                  <a:extLst>
                    <a:ext uri="{FF2B5EF4-FFF2-40B4-BE49-F238E27FC236}">
                      <a16:creationId xmlns:a16="http://schemas.microsoft.com/office/drawing/2014/main" id="{DF141234-02B8-4497-B5CE-EA6E8004B35F}"/>
                    </a:ext>
                  </a:extLst>
                </p:cNvPr>
                <p:cNvPicPr/>
                <p:nvPr/>
              </p:nvPicPr>
              <p:blipFill>
                <a:blip r:embed="rId38"/>
                <a:stretch>
                  <a:fillRect/>
                </a:stretch>
              </p:blipFill>
              <p:spPr>
                <a:xfrm>
                  <a:off x="3790350" y="5809290"/>
                  <a:ext cx="1893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墨迹 21">
                  <a:extLst>
                    <a:ext uri="{FF2B5EF4-FFF2-40B4-BE49-F238E27FC236}">
                      <a16:creationId xmlns:a16="http://schemas.microsoft.com/office/drawing/2014/main" id="{C8DAE85D-7A5D-479D-AF8C-917ED9F7BC70}"/>
                    </a:ext>
                  </a:extLst>
                </p14:cNvPr>
                <p14:cNvContentPartPr/>
                <p14:nvPr/>
              </p14:nvContentPartPr>
              <p14:xfrm>
                <a:off x="3833190" y="5871930"/>
                <a:ext cx="90720" cy="193320"/>
              </p14:xfrm>
            </p:contentPart>
          </mc:Choice>
          <mc:Fallback xmlns="">
            <p:pic>
              <p:nvPicPr>
                <p:cNvPr id="22" name="墨迹 21">
                  <a:extLst>
                    <a:ext uri="{FF2B5EF4-FFF2-40B4-BE49-F238E27FC236}">
                      <a16:creationId xmlns:a16="http://schemas.microsoft.com/office/drawing/2014/main" id="{C8DAE85D-7A5D-479D-AF8C-917ED9F7BC70}"/>
                    </a:ext>
                  </a:extLst>
                </p:cNvPr>
                <p:cNvPicPr/>
                <p:nvPr/>
              </p:nvPicPr>
              <p:blipFill>
                <a:blip r:embed="rId40"/>
                <a:stretch>
                  <a:fillRect/>
                </a:stretch>
              </p:blipFill>
              <p:spPr>
                <a:xfrm>
                  <a:off x="3815190" y="5854290"/>
                  <a:ext cx="1263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墨迹 22">
                  <a:extLst>
                    <a:ext uri="{FF2B5EF4-FFF2-40B4-BE49-F238E27FC236}">
                      <a16:creationId xmlns:a16="http://schemas.microsoft.com/office/drawing/2014/main" id="{194636A8-225A-41C9-B2C8-5D6A5C16F716}"/>
                    </a:ext>
                  </a:extLst>
                </p14:cNvPr>
                <p14:cNvContentPartPr/>
                <p14:nvPr/>
              </p14:nvContentPartPr>
              <p14:xfrm>
                <a:off x="3819510" y="5920170"/>
                <a:ext cx="93600" cy="86040"/>
              </p14:xfrm>
            </p:contentPart>
          </mc:Choice>
          <mc:Fallback xmlns="">
            <p:pic>
              <p:nvPicPr>
                <p:cNvPr id="23" name="墨迹 22">
                  <a:extLst>
                    <a:ext uri="{FF2B5EF4-FFF2-40B4-BE49-F238E27FC236}">
                      <a16:creationId xmlns:a16="http://schemas.microsoft.com/office/drawing/2014/main" id="{194636A8-225A-41C9-B2C8-5D6A5C16F716}"/>
                    </a:ext>
                  </a:extLst>
                </p:cNvPr>
                <p:cNvPicPr/>
                <p:nvPr/>
              </p:nvPicPr>
              <p:blipFill>
                <a:blip r:embed="rId42"/>
                <a:stretch>
                  <a:fillRect/>
                </a:stretch>
              </p:blipFill>
              <p:spPr>
                <a:xfrm>
                  <a:off x="3801870" y="5902170"/>
                  <a:ext cx="1292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墨迹 23">
                  <a:extLst>
                    <a:ext uri="{FF2B5EF4-FFF2-40B4-BE49-F238E27FC236}">
                      <a16:creationId xmlns:a16="http://schemas.microsoft.com/office/drawing/2014/main" id="{81F9C84A-1007-43E0-BFE7-D07B618C4669}"/>
                    </a:ext>
                  </a:extLst>
                </p14:cNvPr>
                <p14:cNvContentPartPr/>
                <p14:nvPr/>
              </p14:nvContentPartPr>
              <p14:xfrm>
                <a:off x="3703590" y="6046170"/>
                <a:ext cx="359280" cy="45360"/>
              </p14:xfrm>
            </p:contentPart>
          </mc:Choice>
          <mc:Fallback xmlns="">
            <p:pic>
              <p:nvPicPr>
                <p:cNvPr id="24" name="墨迹 23">
                  <a:extLst>
                    <a:ext uri="{FF2B5EF4-FFF2-40B4-BE49-F238E27FC236}">
                      <a16:creationId xmlns:a16="http://schemas.microsoft.com/office/drawing/2014/main" id="{81F9C84A-1007-43E0-BFE7-D07B618C4669}"/>
                    </a:ext>
                  </a:extLst>
                </p:cNvPr>
                <p:cNvPicPr/>
                <p:nvPr/>
              </p:nvPicPr>
              <p:blipFill>
                <a:blip r:embed="rId44"/>
                <a:stretch>
                  <a:fillRect/>
                </a:stretch>
              </p:blipFill>
              <p:spPr>
                <a:xfrm>
                  <a:off x="3685950" y="6028170"/>
                  <a:ext cx="3949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墨迹 24">
                  <a:extLst>
                    <a:ext uri="{FF2B5EF4-FFF2-40B4-BE49-F238E27FC236}">
                      <a16:creationId xmlns:a16="http://schemas.microsoft.com/office/drawing/2014/main" id="{B5B523CC-209C-41B9-B0E1-6C9F5D251804}"/>
                    </a:ext>
                  </a:extLst>
                </p14:cNvPr>
                <p14:cNvContentPartPr/>
                <p14:nvPr/>
              </p14:nvContentPartPr>
              <p14:xfrm>
                <a:off x="4152870" y="5662050"/>
                <a:ext cx="165960" cy="138240"/>
              </p14:xfrm>
            </p:contentPart>
          </mc:Choice>
          <mc:Fallback xmlns="">
            <p:pic>
              <p:nvPicPr>
                <p:cNvPr id="25" name="墨迹 24">
                  <a:extLst>
                    <a:ext uri="{FF2B5EF4-FFF2-40B4-BE49-F238E27FC236}">
                      <a16:creationId xmlns:a16="http://schemas.microsoft.com/office/drawing/2014/main" id="{B5B523CC-209C-41B9-B0E1-6C9F5D251804}"/>
                    </a:ext>
                  </a:extLst>
                </p:cNvPr>
                <p:cNvPicPr/>
                <p:nvPr/>
              </p:nvPicPr>
              <p:blipFill>
                <a:blip r:embed="rId46"/>
                <a:stretch>
                  <a:fillRect/>
                </a:stretch>
              </p:blipFill>
              <p:spPr>
                <a:xfrm>
                  <a:off x="4134870" y="5644410"/>
                  <a:ext cx="2016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墨迹 25">
                  <a:extLst>
                    <a:ext uri="{FF2B5EF4-FFF2-40B4-BE49-F238E27FC236}">
                      <a16:creationId xmlns:a16="http://schemas.microsoft.com/office/drawing/2014/main" id="{9D32AAEB-C3C1-4B79-8C45-17E8A9FC6111}"/>
                    </a:ext>
                  </a:extLst>
                </p14:cNvPr>
                <p14:cNvContentPartPr/>
                <p14:nvPr/>
              </p14:nvContentPartPr>
              <p14:xfrm>
                <a:off x="4171230" y="5739810"/>
                <a:ext cx="149400" cy="32400"/>
              </p14:xfrm>
            </p:contentPart>
          </mc:Choice>
          <mc:Fallback xmlns="">
            <p:pic>
              <p:nvPicPr>
                <p:cNvPr id="26" name="墨迹 25">
                  <a:extLst>
                    <a:ext uri="{FF2B5EF4-FFF2-40B4-BE49-F238E27FC236}">
                      <a16:creationId xmlns:a16="http://schemas.microsoft.com/office/drawing/2014/main" id="{9D32AAEB-C3C1-4B79-8C45-17E8A9FC6111}"/>
                    </a:ext>
                  </a:extLst>
                </p:cNvPr>
                <p:cNvPicPr/>
                <p:nvPr/>
              </p:nvPicPr>
              <p:blipFill>
                <a:blip r:embed="rId48"/>
                <a:stretch>
                  <a:fillRect/>
                </a:stretch>
              </p:blipFill>
              <p:spPr>
                <a:xfrm>
                  <a:off x="4153590" y="5721810"/>
                  <a:ext cx="1850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墨迹 26">
                  <a:extLst>
                    <a:ext uri="{FF2B5EF4-FFF2-40B4-BE49-F238E27FC236}">
                      <a16:creationId xmlns:a16="http://schemas.microsoft.com/office/drawing/2014/main" id="{A8929F17-C85A-4694-B64A-9762F9B38890}"/>
                    </a:ext>
                  </a:extLst>
                </p14:cNvPr>
                <p14:cNvContentPartPr/>
                <p14:nvPr/>
              </p14:nvContentPartPr>
              <p14:xfrm>
                <a:off x="4101030" y="5806410"/>
                <a:ext cx="252720" cy="43560"/>
              </p14:xfrm>
            </p:contentPart>
          </mc:Choice>
          <mc:Fallback xmlns="">
            <p:pic>
              <p:nvPicPr>
                <p:cNvPr id="27" name="墨迹 26">
                  <a:extLst>
                    <a:ext uri="{FF2B5EF4-FFF2-40B4-BE49-F238E27FC236}">
                      <a16:creationId xmlns:a16="http://schemas.microsoft.com/office/drawing/2014/main" id="{A8929F17-C85A-4694-B64A-9762F9B38890}"/>
                    </a:ext>
                  </a:extLst>
                </p:cNvPr>
                <p:cNvPicPr/>
                <p:nvPr/>
              </p:nvPicPr>
              <p:blipFill>
                <a:blip r:embed="rId50"/>
                <a:stretch>
                  <a:fillRect/>
                </a:stretch>
              </p:blipFill>
              <p:spPr>
                <a:xfrm>
                  <a:off x="4083030" y="5788770"/>
                  <a:ext cx="2883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墨迹 27">
                  <a:extLst>
                    <a:ext uri="{FF2B5EF4-FFF2-40B4-BE49-F238E27FC236}">
                      <a16:creationId xmlns:a16="http://schemas.microsoft.com/office/drawing/2014/main" id="{518142C7-49A0-4107-B40E-5F31E91F7985}"/>
                    </a:ext>
                  </a:extLst>
                </p14:cNvPr>
                <p14:cNvContentPartPr/>
                <p14:nvPr/>
              </p14:nvContentPartPr>
              <p14:xfrm>
                <a:off x="4099590" y="5722170"/>
                <a:ext cx="114480" cy="308160"/>
              </p14:xfrm>
            </p:contentPart>
          </mc:Choice>
          <mc:Fallback xmlns="">
            <p:pic>
              <p:nvPicPr>
                <p:cNvPr id="28" name="墨迹 27">
                  <a:extLst>
                    <a:ext uri="{FF2B5EF4-FFF2-40B4-BE49-F238E27FC236}">
                      <a16:creationId xmlns:a16="http://schemas.microsoft.com/office/drawing/2014/main" id="{518142C7-49A0-4107-B40E-5F31E91F7985}"/>
                    </a:ext>
                  </a:extLst>
                </p:cNvPr>
                <p:cNvPicPr/>
                <p:nvPr/>
              </p:nvPicPr>
              <p:blipFill>
                <a:blip r:embed="rId52"/>
                <a:stretch>
                  <a:fillRect/>
                </a:stretch>
              </p:blipFill>
              <p:spPr>
                <a:xfrm>
                  <a:off x="4081950" y="5704170"/>
                  <a:ext cx="1501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9" name="墨迹 28">
                  <a:extLst>
                    <a:ext uri="{FF2B5EF4-FFF2-40B4-BE49-F238E27FC236}">
                      <a16:creationId xmlns:a16="http://schemas.microsoft.com/office/drawing/2014/main" id="{53254BBA-9B00-45F1-94C9-4259347A4DA7}"/>
                    </a:ext>
                  </a:extLst>
                </p14:cNvPr>
                <p14:cNvContentPartPr/>
                <p14:nvPr/>
              </p14:nvContentPartPr>
              <p14:xfrm>
                <a:off x="4194630" y="5603370"/>
                <a:ext cx="216360" cy="409680"/>
              </p14:xfrm>
            </p:contentPart>
          </mc:Choice>
          <mc:Fallback xmlns="">
            <p:pic>
              <p:nvPicPr>
                <p:cNvPr id="29" name="墨迹 28">
                  <a:extLst>
                    <a:ext uri="{FF2B5EF4-FFF2-40B4-BE49-F238E27FC236}">
                      <a16:creationId xmlns:a16="http://schemas.microsoft.com/office/drawing/2014/main" id="{53254BBA-9B00-45F1-94C9-4259347A4DA7}"/>
                    </a:ext>
                  </a:extLst>
                </p:cNvPr>
                <p:cNvPicPr/>
                <p:nvPr/>
              </p:nvPicPr>
              <p:blipFill>
                <a:blip r:embed="rId54"/>
                <a:stretch>
                  <a:fillRect/>
                </a:stretch>
              </p:blipFill>
              <p:spPr>
                <a:xfrm>
                  <a:off x="4176990" y="5585370"/>
                  <a:ext cx="25200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0" name="墨迹 29">
                  <a:extLst>
                    <a:ext uri="{FF2B5EF4-FFF2-40B4-BE49-F238E27FC236}">
                      <a16:creationId xmlns:a16="http://schemas.microsoft.com/office/drawing/2014/main" id="{E769464C-D2E4-483D-9028-F4D57B44B581}"/>
                    </a:ext>
                  </a:extLst>
                </p14:cNvPr>
                <p14:cNvContentPartPr/>
                <p14:nvPr/>
              </p14:nvContentPartPr>
              <p14:xfrm>
                <a:off x="4383270" y="5570610"/>
                <a:ext cx="144720" cy="183600"/>
              </p14:xfrm>
            </p:contentPart>
          </mc:Choice>
          <mc:Fallback xmlns="">
            <p:pic>
              <p:nvPicPr>
                <p:cNvPr id="30" name="墨迹 29">
                  <a:extLst>
                    <a:ext uri="{FF2B5EF4-FFF2-40B4-BE49-F238E27FC236}">
                      <a16:creationId xmlns:a16="http://schemas.microsoft.com/office/drawing/2014/main" id="{E769464C-D2E4-483D-9028-F4D57B44B581}"/>
                    </a:ext>
                  </a:extLst>
                </p:cNvPr>
                <p:cNvPicPr/>
                <p:nvPr/>
              </p:nvPicPr>
              <p:blipFill>
                <a:blip r:embed="rId56"/>
                <a:stretch>
                  <a:fillRect/>
                </a:stretch>
              </p:blipFill>
              <p:spPr>
                <a:xfrm>
                  <a:off x="4365270" y="5552970"/>
                  <a:ext cx="180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墨迹 30">
                  <a:extLst>
                    <a:ext uri="{FF2B5EF4-FFF2-40B4-BE49-F238E27FC236}">
                      <a16:creationId xmlns:a16="http://schemas.microsoft.com/office/drawing/2014/main" id="{913ACED4-037D-46DC-9063-9E632926ECAA}"/>
                    </a:ext>
                  </a:extLst>
                </p14:cNvPr>
                <p14:cNvContentPartPr/>
                <p14:nvPr/>
              </p14:nvContentPartPr>
              <p14:xfrm>
                <a:off x="4328550" y="5793090"/>
                <a:ext cx="182880" cy="30960"/>
              </p14:xfrm>
            </p:contentPart>
          </mc:Choice>
          <mc:Fallback xmlns="">
            <p:pic>
              <p:nvPicPr>
                <p:cNvPr id="31" name="墨迹 30">
                  <a:extLst>
                    <a:ext uri="{FF2B5EF4-FFF2-40B4-BE49-F238E27FC236}">
                      <a16:creationId xmlns:a16="http://schemas.microsoft.com/office/drawing/2014/main" id="{913ACED4-037D-46DC-9063-9E632926ECAA}"/>
                    </a:ext>
                  </a:extLst>
                </p:cNvPr>
                <p:cNvPicPr/>
                <p:nvPr/>
              </p:nvPicPr>
              <p:blipFill>
                <a:blip r:embed="rId58"/>
                <a:stretch>
                  <a:fillRect/>
                </a:stretch>
              </p:blipFill>
              <p:spPr>
                <a:xfrm>
                  <a:off x="4310910" y="5775090"/>
                  <a:ext cx="2185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墨迹 31">
                  <a:extLst>
                    <a:ext uri="{FF2B5EF4-FFF2-40B4-BE49-F238E27FC236}">
                      <a16:creationId xmlns:a16="http://schemas.microsoft.com/office/drawing/2014/main" id="{B619FF9E-43A1-4425-B863-A164CC3DF5D0}"/>
                    </a:ext>
                  </a:extLst>
                </p14:cNvPr>
                <p14:cNvContentPartPr/>
                <p14:nvPr/>
              </p14:nvContentPartPr>
              <p14:xfrm>
                <a:off x="4306230" y="5855010"/>
                <a:ext cx="249120" cy="44280"/>
              </p14:xfrm>
            </p:contentPart>
          </mc:Choice>
          <mc:Fallback xmlns="">
            <p:pic>
              <p:nvPicPr>
                <p:cNvPr id="32" name="墨迹 31">
                  <a:extLst>
                    <a:ext uri="{FF2B5EF4-FFF2-40B4-BE49-F238E27FC236}">
                      <a16:creationId xmlns:a16="http://schemas.microsoft.com/office/drawing/2014/main" id="{B619FF9E-43A1-4425-B863-A164CC3DF5D0}"/>
                    </a:ext>
                  </a:extLst>
                </p:cNvPr>
                <p:cNvPicPr/>
                <p:nvPr/>
              </p:nvPicPr>
              <p:blipFill>
                <a:blip r:embed="rId60"/>
                <a:stretch>
                  <a:fillRect/>
                </a:stretch>
              </p:blipFill>
              <p:spPr>
                <a:xfrm>
                  <a:off x="4288230" y="5837370"/>
                  <a:ext cx="2847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墨迹 32">
                  <a:extLst>
                    <a:ext uri="{FF2B5EF4-FFF2-40B4-BE49-F238E27FC236}">
                      <a16:creationId xmlns:a16="http://schemas.microsoft.com/office/drawing/2014/main" id="{F01A966A-D393-4D8B-B58B-9B6A4D822AB9}"/>
                    </a:ext>
                  </a:extLst>
                </p14:cNvPr>
                <p14:cNvContentPartPr/>
                <p14:nvPr/>
              </p14:nvContentPartPr>
              <p14:xfrm>
                <a:off x="4420350" y="5758530"/>
                <a:ext cx="54360" cy="492120"/>
              </p14:xfrm>
            </p:contentPart>
          </mc:Choice>
          <mc:Fallback xmlns="">
            <p:pic>
              <p:nvPicPr>
                <p:cNvPr id="33" name="墨迹 32">
                  <a:extLst>
                    <a:ext uri="{FF2B5EF4-FFF2-40B4-BE49-F238E27FC236}">
                      <a16:creationId xmlns:a16="http://schemas.microsoft.com/office/drawing/2014/main" id="{F01A966A-D393-4D8B-B58B-9B6A4D822AB9}"/>
                    </a:ext>
                  </a:extLst>
                </p:cNvPr>
                <p:cNvPicPr/>
                <p:nvPr/>
              </p:nvPicPr>
              <p:blipFill>
                <a:blip r:embed="rId62"/>
                <a:stretch>
                  <a:fillRect/>
                </a:stretch>
              </p:blipFill>
              <p:spPr>
                <a:xfrm>
                  <a:off x="4402710" y="5740890"/>
                  <a:ext cx="90000" cy="5277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66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666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666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665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665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6665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666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659"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p:nvPr>
        </p:nvSpPr>
        <p:spPr/>
        <p:txBody>
          <a:bodyPr vert="horz" wrap="square" lIns="92075" tIns="46038" rIns="92075" bIns="46038" anchor="ctr"/>
          <a:lstStyle/>
          <a:p>
            <a:pPr eaLnBrk="1" fontAlgn="base" hangingPunct="1"/>
            <a:r>
              <a:rPr lang="en-US" altLang="zh-TW" sz="3200" b="1" strike="noStrike" noProof="1">
                <a:solidFill>
                  <a:schemeClr val="tx1"/>
                </a:solidFill>
                <a:latin typeface="Arial" panose="020B0604020202020204" pitchFamily="34" charset="0"/>
              </a:rPr>
              <a:t>Charge of a protien</a:t>
            </a:r>
            <a:endParaRPr lang="en-US" altLang="zh-CN" sz="3200" b="1" strike="noStrike" noProof="1">
              <a:solidFill>
                <a:schemeClr val="tx1"/>
              </a:solidFill>
              <a:latin typeface="Arial" panose="020B0604020202020204" pitchFamily="34" charset="0"/>
            </a:endParaRPr>
          </a:p>
        </p:txBody>
      </p:sp>
      <p:sp>
        <p:nvSpPr>
          <p:cNvPr id="1239043"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zh-CN" altLang="zh-CN" sz="32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p:txBody>
      </p:sp>
      <p:grpSp>
        <p:nvGrpSpPr>
          <p:cNvPr id="12291" name="Group 4"/>
          <p:cNvGrpSpPr/>
          <p:nvPr/>
        </p:nvGrpSpPr>
        <p:grpSpPr>
          <a:xfrm>
            <a:off x="539750" y="1270000"/>
            <a:ext cx="8064500" cy="5230813"/>
            <a:chOff x="340" y="754"/>
            <a:chExt cx="5080" cy="3386"/>
          </a:xfrm>
        </p:grpSpPr>
        <p:pic>
          <p:nvPicPr>
            <p:cNvPr id="12292" name="Picture 5" descr="AF3">
              <a:hlinkClick r:id="rId2"/>
            </p:cNvPr>
            <p:cNvPicPr>
              <a:picLocks noChangeAspect="1"/>
            </p:cNvPicPr>
            <p:nvPr/>
          </p:nvPicPr>
          <p:blipFill>
            <a:blip r:embed="rId3"/>
            <a:stretch>
              <a:fillRect/>
            </a:stretch>
          </p:blipFill>
          <p:spPr>
            <a:xfrm>
              <a:off x="340" y="754"/>
              <a:ext cx="5080" cy="3386"/>
            </a:xfrm>
            <a:prstGeom prst="rect">
              <a:avLst/>
            </a:prstGeom>
            <a:noFill/>
            <a:ln w="9525">
              <a:noFill/>
            </a:ln>
          </p:spPr>
        </p:pic>
        <p:sp>
          <p:nvSpPr>
            <p:cNvPr id="8198" name="Rectangle 6"/>
            <p:cNvSpPr/>
            <p:nvPr/>
          </p:nvSpPr>
          <p:spPr>
            <a:xfrm>
              <a:off x="657" y="845"/>
              <a:ext cx="635" cy="2994"/>
            </a:xfrm>
            <a:prstGeom prst="rect">
              <a:avLst/>
            </a:prstGeom>
            <a:solidFill>
              <a:srgbClr val="000000"/>
            </a:solidFill>
            <a:ln w="9525">
              <a:noFill/>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Picture 2" descr="Slide34"/>
          <p:cNvPicPr>
            <a:picLocks noChangeAspect="1"/>
          </p:cNvPicPr>
          <p:nvPr/>
        </p:nvPicPr>
        <p:blipFill>
          <a:blip r:embed="rId3"/>
          <a:stretch>
            <a:fillRect/>
          </a:stretch>
        </p:blipFill>
        <p:spPr>
          <a:xfrm>
            <a:off x="0" y="0"/>
            <a:ext cx="9144000" cy="68580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Picture 2" descr="Slide35"/>
          <p:cNvPicPr>
            <a:picLocks noChangeAspect="1"/>
          </p:cNvPicPr>
          <p:nvPr/>
        </p:nvPicPr>
        <p:blipFill>
          <a:blip r:embed="rId3"/>
          <a:stretch>
            <a:fillRect/>
          </a:stretch>
        </p:blipFill>
        <p:spPr>
          <a:xfrm>
            <a:off x="0" y="0"/>
            <a:ext cx="9144000" cy="68580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p:nvPr/>
        </p:nvSpPr>
        <p:spPr>
          <a:xfrm>
            <a:off x="0" y="117475"/>
            <a:ext cx="9144000" cy="519113"/>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TW" sz="2800" b="1" strike="noStrike" noProof="1">
                <a:solidFill>
                  <a:srgbClr val="0070C0"/>
                </a:solidFill>
                <a:latin typeface="Arial" panose="020B0604020202020204" pitchFamily="34" charset="0"/>
                <a:ea typeface="華康中黑體(P)" pitchFamily="1" charset="-120"/>
                <a:cs typeface="+mn-cs"/>
              </a:rPr>
              <a:t>Proteins analyzed by IPG strips of different pI ranges</a:t>
            </a:r>
          </a:p>
        </p:txBody>
      </p:sp>
      <p:pic>
        <p:nvPicPr>
          <p:cNvPr id="123906" name="Picture 4"/>
          <p:cNvPicPr>
            <a:picLocks noChangeAspect="1"/>
          </p:cNvPicPr>
          <p:nvPr/>
        </p:nvPicPr>
        <p:blipFill>
          <a:blip r:embed="rId3"/>
          <a:stretch>
            <a:fillRect/>
          </a:stretch>
        </p:blipFill>
        <p:spPr>
          <a:xfrm>
            <a:off x="858838" y="1125538"/>
            <a:ext cx="7493000" cy="5400675"/>
          </a:xfrm>
          <a:prstGeom prst="rect">
            <a:avLst/>
          </a:prstGeom>
          <a:noFill/>
          <a:ln w="12700">
            <a:noFill/>
          </a:ln>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p:nvPr/>
        </p:nvSpPr>
        <p:spPr>
          <a:xfrm>
            <a:off x="2200275" y="2547938"/>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pic>
        <p:nvPicPr>
          <p:cNvPr id="125954" name="Picture 3" descr="http://www.netlibrary.com/nlreader/nlReader.dll?BookID=111228&amp;FileName=p2000c7a5g32001.png"/>
          <p:cNvPicPr>
            <a:picLocks noChangeAspect="1"/>
          </p:cNvPicPr>
          <p:nvPr/>
        </p:nvPicPr>
        <p:blipFill>
          <a:blip r:embed="rId3" r:link="rId4"/>
          <a:stretch>
            <a:fillRect/>
          </a:stretch>
        </p:blipFill>
        <p:spPr>
          <a:xfrm>
            <a:off x="76200" y="34290"/>
            <a:ext cx="9164955" cy="3404235"/>
          </a:xfrm>
          <a:prstGeom prst="rect">
            <a:avLst/>
          </a:prstGeom>
          <a:noFill/>
          <a:ln w="9525">
            <a:noFill/>
          </a:ln>
        </p:spPr>
      </p:pic>
      <p:sp>
        <p:nvSpPr>
          <p:cNvPr id="75780" name="Text Box 4"/>
          <p:cNvSpPr txBox="1"/>
          <p:nvPr/>
        </p:nvSpPr>
        <p:spPr>
          <a:xfrm>
            <a:off x="974725" y="4232275"/>
            <a:ext cx="7483475" cy="1187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CN" sz="2400" strike="noStrike" noProof="1">
                <a:latin typeface="+mn-lt"/>
                <a:ea typeface="+mn-ea"/>
                <a:cs typeface="+mn-cs"/>
              </a:rPr>
              <a:t>mouse liver proteins </a:t>
            </a:r>
            <a:r>
              <a:rPr lang="zh-CN" altLang="en-US" sz="2400" strike="noStrike" noProof="1">
                <a:latin typeface="+mn-lt"/>
                <a:ea typeface="+mn-ea"/>
                <a:cs typeface="+mn-cs"/>
              </a:rPr>
              <a:t>（</a:t>
            </a:r>
            <a:r>
              <a:rPr lang="en-US" altLang="zh-CN" sz="2400" strike="noStrike" noProof="1">
                <a:latin typeface="+mn-lt"/>
                <a:ea typeface="+mn-ea"/>
                <a:cs typeface="+mn-cs"/>
              </a:rPr>
              <a:t>2D-PAGE &amp;silver stain)</a:t>
            </a:r>
            <a:endParaRPr lang="en-US" altLang="zh-CN" sz="2400" strike="noStrike" noProof="1"/>
          </a:p>
          <a:p>
            <a:pPr marL="0" lvl="0" indent="0" eaLnBrk="1" fontAlgn="base" hangingPunct="1">
              <a:spcBef>
                <a:spcPct val="0"/>
              </a:spcBef>
              <a:buClrTx/>
              <a:buNone/>
            </a:pPr>
            <a:r>
              <a:rPr lang="en-US" altLang="zh-CN" sz="2400" strike="noStrike" noProof="1">
                <a:latin typeface="+mn-lt"/>
                <a:ea typeface="+mn-ea"/>
                <a:cs typeface="+mn-cs"/>
              </a:rPr>
              <a:t>Left: wide pH range gel (pH 3–12)</a:t>
            </a:r>
            <a:endParaRPr lang="en-US" altLang="zh-CN" sz="2400" strike="noStrike" noProof="1"/>
          </a:p>
          <a:p>
            <a:pPr marL="0" lvl="0" indent="0" eaLnBrk="1" fontAlgn="base" hangingPunct="1">
              <a:spcBef>
                <a:spcPct val="0"/>
              </a:spcBef>
              <a:buClrTx/>
              <a:buNone/>
            </a:pPr>
            <a:r>
              <a:rPr lang="en-US" altLang="zh-CN" sz="2400" strike="noStrike" noProof="1">
                <a:latin typeface="+mn-lt"/>
                <a:ea typeface="+mn-ea"/>
                <a:cs typeface="+mn-cs"/>
              </a:rPr>
              <a:t>Right: narrow pH range gel,  </a:t>
            </a:r>
            <a:r>
              <a:rPr lang="en-US" altLang="zh-CN" sz="2400" strike="noStrike" noProof="1">
                <a:solidFill>
                  <a:schemeClr val="accent2"/>
                </a:solidFill>
                <a:latin typeface="+mn-lt"/>
                <a:ea typeface="+mn-ea"/>
                <a:cs typeface="+mn-cs"/>
              </a:rPr>
              <a:t>zooms</a:t>
            </a:r>
            <a:r>
              <a:rPr lang="en-US" altLang="zh-CN" sz="2400" strike="noStrike" noProof="1">
                <a:latin typeface="+mn-lt"/>
                <a:ea typeface="+mn-ea"/>
                <a:cs typeface="+mn-cs"/>
              </a:rPr>
              <a:t> in the pH 5–6 </a:t>
            </a:r>
            <a:endParaRPr lang="en-US" altLang="zh-CN" sz="2400"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538" name="Rectangle 2"/>
          <p:cNvSpPr>
            <a:spLocks noGrp="1" noChangeArrowheads="1"/>
          </p:cNvSpPr>
          <p:nvPr>
            <p:ph type="title"/>
          </p:nvPr>
        </p:nvSpPr>
        <p:spPr>
          <a:xfrm>
            <a:off x="1378585" y="228600"/>
            <a:ext cx="7370445" cy="1219200"/>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黑体" panose="02010609060101010101" pitchFamily="2" charset="-122"/>
                <a:cs typeface="+mj-cs"/>
              </a:rPr>
              <a:t>Proteomic Contigs</a:t>
            </a:r>
            <a:endParaRPr kumimoji="1" lang="zh-CN" altLang="en-US" sz="3200" b="1" i="0" u="none" strike="noStrike" kern="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黑体" panose="02010609060101010101" pitchFamily="2" charset="-122"/>
              <a:cs typeface="+mj-cs"/>
            </a:endParaRPr>
          </a:p>
        </p:txBody>
      </p:sp>
      <p:sp>
        <p:nvSpPr>
          <p:cNvPr id="76803" name="Rectangle 6"/>
          <p:cNvSpPr/>
          <p:nvPr/>
        </p:nvSpPr>
        <p:spPr>
          <a:xfrm>
            <a:off x="685800" y="1268413"/>
            <a:ext cx="2230438" cy="2530475"/>
          </a:xfrm>
          <a:prstGeom prst="rect">
            <a:avLst/>
          </a:prstGeom>
          <a:noFill/>
          <a:ln w="28575"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76804" name="Rectangle 7"/>
          <p:cNvSpPr/>
          <p:nvPr/>
        </p:nvSpPr>
        <p:spPr>
          <a:xfrm>
            <a:off x="6300788" y="1291908"/>
            <a:ext cx="2447925" cy="2482850"/>
          </a:xfrm>
          <a:prstGeom prst="rect">
            <a:avLst/>
          </a:prstGeom>
          <a:noFill/>
          <a:ln w="28575" cap="sq" cmpd="sng">
            <a:solidFill>
              <a:schemeClr val="accent5"/>
            </a:solidFill>
            <a:prstDash val="solid"/>
            <a:miter/>
            <a:headEnd type="none" w="sm" len="sm"/>
            <a:tailEnd type="none" w="sm" len="sm"/>
          </a:ln>
          <a:extLst>
            <a:ext uri="{909E8E84-426E-40DD-AFC4-6F175D3DCCD1}">
              <a14:hiddenFill xmlns:a14="http://schemas.microsoft.com/office/drawing/2010/main">
                <a:solidFill>
                  <a:schemeClr val="accent5"/>
                </a:solidFill>
              </a14:hiddenFill>
            </a:ext>
          </a:extLst>
        </p:spPr>
        <p:txBody>
          <a:bodyPr wrap="none" anchor="ctr">
            <a:scene3d>
              <a:camera prst="orthographicFront"/>
              <a:lightRig rig="threePt" dir="t"/>
            </a:scene3d>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solidFill>
                <a:schemeClr val="accent1"/>
              </a:solidFill>
              <a:effectLst>
                <a:outerShdw blurRad="38100" dist="25400" dir="5400000" algn="ctr" rotWithShape="0">
                  <a:srgbClr val="6E747A">
                    <a:alpha val="43000"/>
                  </a:srgbClr>
                </a:outerShdw>
              </a:effectLst>
              <a:latin typeface="Arial" panose="020B0604020202020204" pitchFamily="34" charset="0"/>
            </a:endParaRPr>
          </a:p>
        </p:txBody>
      </p:sp>
      <p:sp>
        <p:nvSpPr>
          <p:cNvPr id="76805" name="Text Box 8"/>
          <p:cNvSpPr txBox="1"/>
          <p:nvPr/>
        </p:nvSpPr>
        <p:spPr>
          <a:xfrm>
            <a:off x="593725" y="3819525"/>
            <a:ext cx="336550" cy="45720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CN" sz="2400" strike="noStrike" noProof="1">
                <a:latin typeface="+mn-lt"/>
                <a:ea typeface="+mn-ea"/>
                <a:cs typeface="+mn-cs"/>
              </a:rPr>
              <a:t>3</a:t>
            </a:r>
            <a:endParaRPr lang="en-US" altLang="zh-CN" sz="2400" strike="noStrike" noProof="1"/>
          </a:p>
        </p:txBody>
      </p:sp>
      <p:sp>
        <p:nvSpPr>
          <p:cNvPr id="76806" name="Text Box 9"/>
          <p:cNvSpPr txBox="1"/>
          <p:nvPr/>
        </p:nvSpPr>
        <p:spPr>
          <a:xfrm>
            <a:off x="2747963" y="3819525"/>
            <a:ext cx="336550" cy="45720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CN" sz="2400" strike="noStrike" noProof="1">
                <a:latin typeface="+mn-lt"/>
                <a:ea typeface="+mn-ea"/>
                <a:cs typeface="+mn-cs"/>
              </a:rPr>
              <a:t>7</a:t>
            </a:r>
            <a:endParaRPr lang="en-US" altLang="zh-CN" sz="2400" strike="noStrike" noProof="1"/>
          </a:p>
        </p:txBody>
      </p:sp>
      <p:sp>
        <p:nvSpPr>
          <p:cNvPr id="76807" name="Text Box 10"/>
          <p:cNvSpPr txBox="1"/>
          <p:nvPr/>
        </p:nvSpPr>
        <p:spPr>
          <a:xfrm>
            <a:off x="6132513" y="3798888"/>
            <a:ext cx="336550" cy="45720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CN" sz="2400" strike="noStrike" noProof="1">
                <a:latin typeface="+mn-lt"/>
                <a:ea typeface="+mn-ea"/>
                <a:cs typeface="+mn-cs"/>
              </a:rPr>
              <a:t>6</a:t>
            </a:r>
            <a:endParaRPr lang="en-US" altLang="zh-CN" sz="2400" strike="noStrike" noProof="1"/>
          </a:p>
        </p:txBody>
      </p:sp>
      <p:sp>
        <p:nvSpPr>
          <p:cNvPr id="76808" name="Text Box 11"/>
          <p:cNvSpPr txBox="1"/>
          <p:nvPr/>
        </p:nvSpPr>
        <p:spPr>
          <a:xfrm>
            <a:off x="8580438" y="3798888"/>
            <a:ext cx="488950" cy="45720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CN" sz="2400" strike="noStrike" noProof="1">
                <a:latin typeface="+mn-lt"/>
                <a:ea typeface="+mn-ea"/>
                <a:cs typeface="+mn-cs"/>
              </a:rPr>
              <a:t>10</a:t>
            </a:r>
            <a:endParaRPr lang="en-US" altLang="zh-CN" sz="2400" strike="noStrike" noProof="1"/>
          </a:p>
        </p:txBody>
      </p:sp>
      <p:sp>
        <p:nvSpPr>
          <p:cNvPr id="76815" name="Text Box 14"/>
          <p:cNvSpPr txBox="1"/>
          <p:nvPr/>
        </p:nvSpPr>
        <p:spPr>
          <a:xfrm>
            <a:off x="3540125" y="3980180"/>
            <a:ext cx="336550" cy="45720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CN" sz="2400" strike="noStrike" noProof="1">
                <a:latin typeface="+mn-lt"/>
                <a:ea typeface="+mn-ea"/>
                <a:cs typeface="+mn-cs"/>
              </a:rPr>
              <a:t>6</a:t>
            </a:r>
            <a:endParaRPr lang="en-US" altLang="zh-CN" sz="2400" strike="noStrike" noProof="1"/>
          </a:p>
        </p:txBody>
      </p:sp>
      <p:sp>
        <p:nvSpPr>
          <p:cNvPr id="76816" name="Text Box 15"/>
          <p:cNvSpPr txBox="1"/>
          <p:nvPr/>
        </p:nvSpPr>
        <p:spPr>
          <a:xfrm>
            <a:off x="4405630" y="3980180"/>
            <a:ext cx="336550" cy="45720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CN" sz="2400" strike="noStrike" noProof="1">
                <a:latin typeface="+mn-lt"/>
                <a:ea typeface="+mn-ea"/>
                <a:cs typeface="+mn-cs"/>
              </a:rPr>
              <a:t>7</a:t>
            </a:r>
            <a:endParaRPr lang="en-US" altLang="zh-CN" sz="2400" strike="noStrike" noProof="1"/>
          </a:p>
        </p:txBody>
      </p:sp>
      <p:sp>
        <p:nvSpPr>
          <p:cNvPr id="76818" name="Rectangle 4"/>
          <p:cNvSpPr/>
          <p:nvPr/>
        </p:nvSpPr>
        <p:spPr>
          <a:xfrm>
            <a:off x="2268855" y="4365625"/>
            <a:ext cx="2305050" cy="2492375"/>
          </a:xfrm>
          <a:prstGeom prst="rect">
            <a:avLst/>
          </a:prstGeom>
          <a:noFill/>
          <a:ln w="28575"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76819" name="Rectangle 5"/>
          <p:cNvSpPr/>
          <p:nvPr/>
        </p:nvSpPr>
        <p:spPr>
          <a:xfrm>
            <a:off x="3709035" y="4365625"/>
            <a:ext cx="2305050" cy="2492375"/>
          </a:xfrm>
          <a:prstGeom prst="rect">
            <a:avLst/>
          </a:prstGeom>
          <a:noFill/>
          <a:ln w="28575" cap="sq" cmpd="sng">
            <a:solidFill>
              <a:srgbClr val="0070C0"/>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76820" name="Text Box 12"/>
          <p:cNvSpPr txBox="1"/>
          <p:nvPr/>
        </p:nvSpPr>
        <p:spPr>
          <a:xfrm>
            <a:off x="6056630" y="6400800"/>
            <a:ext cx="488950" cy="45720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CN" sz="2400" strike="noStrike" noProof="1">
                <a:latin typeface="+mn-lt"/>
                <a:ea typeface="+mn-ea"/>
                <a:cs typeface="+mn-cs"/>
              </a:rPr>
              <a:t>10</a:t>
            </a:r>
            <a:endParaRPr lang="en-US" altLang="zh-CN" sz="2400" strike="noStrike" noProof="1"/>
          </a:p>
        </p:txBody>
      </p:sp>
      <p:sp>
        <p:nvSpPr>
          <p:cNvPr id="76821" name="Text Box 13"/>
          <p:cNvSpPr txBox="1"/>
          <p:nvPr/>
        </p:nvSpPr>
        <p:spPr>
          <a:xfrm>
            <a:off x="1932305" y="6400800"/>
            <a:ext cx="336550" cy="45720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CN" sz="2400" strike="noStrike" noProof="1">
                <a:latin typeface="+mn-lt"/>
                <a:ea typeface="+mn-ea"/>
                <a:cs typeface="+mn-cs"/>
              </a:rPr>
              <a:t>3</a:t>
            </a:r>
            <a:endParaRPr lang="en-US" altLang="zh-CN" sz="2400" strike="noStrike" noProof="1"/>
          </a:p>
        </p:txBody>
      </p:sp>
      <p:sp>
        <p:nvSpPr>
          <p:cNvPr id="76822" name="Rectangle 16"/>
          <p:cNvSpPr/>
          <p:nvPr/>
        </p:nvSpPr>
        <p:spPr>
          <a:xfrm>
            <a:off x="3709035" y="4365625"/>
            <a:ext cx="865505" cy="2492375"/>
          </a:xfrm>
          <a:prstGeom prst="rect">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grpSp>
        <p:nvGrpSpPr>
          <p:cNvPr id="4" name="Group 22"/>
          <p:cNvGrpSpPr/>
          <p:nvPr/>
        </p:nvGrpSpPr>
        <p:grpSpPr>
          <a:xfrm>
            <a:off x="4067175" y="2952750"/>
            <a:ext cx="1512888" cy="1700213"/>
            <a:chOff x="2562" y="1860"/>
            <a:chExt cx="953" cy="1071"/>
          </a:xfrm>
        </p:grpSpPr>
        <p:grpSp>
          <p:nvGrpSpPr>
            <p:cNvPr id="128018" name="Group 19"/>
            <p:cNvGrpSpPr/>
            <p:nvPr/>
          </p:nvGrpSpPr>
          <p:grpSpPr>
            <a:xfrm>
              <a:off x="2562" y="1860"/>
              <a:ext cx="953" cy="499"/>
              <a:chOff x="2562" y="1661"/>
              <a:chExt cx="953" cy="499"/>
            </a:xfrm>
          </p:grpSpPr>
          <p:sp>
            <p:nvSpPr>
              <p:cNvPr id="76813" name="Oval 17"/>
              <p:cNvSpPr/>
              <p:nvPr/>
            </p:nvSpPr>
            <p:spPr>
              <a:xfrm>
                <a:off x="2562" y="1661"/>
                <a:ext cx="953" cy="499"/>
              </a:xfrm>
              <a:prstGeom prst="ellipse">
                <a:avLst/>
              </a:prstGeom>
              <a:noFill/>
              <a:ln w="12700" cap="sq" cmpd="sng">
                <a:solidFill>
                  <a:schemeClr val="tx1"/>
                </a:solidFill>
                <a:prstDash val="solid"/>
                <a:headEnd type="none" w="sm" len="sm"/>
                <a:tailEnd type="none" w="sm" len="sm"/>
              </a:ln>
            </p:spPr>
            <p:txBody>
              <a:bodyPr wrap="none" anchor="ct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sp>
            <p:nvSpPr>
              <p:cNvPr id="76814" name="Text Box 18"/>
              <p:cNvSpPr txBox="1"/>
              <p:nvPr/>
            </p:nvSpPr>
            <p:spPr>
              <a:xfrm>
                <a:off x="2699" y="1706"/>
                <a:ext cx="764" cy="404"/>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CN" sz="1800" strike="noStrike" noProof="1">
                    <a:latin typeface="Arial" panose="020B0604020202020204" pitchFamily="34" charset="0"/>
                    <a:ea typeface="+mn-ea"/>
                    <a:cs typeface="+mn-cs"/>
                  </a:rPr>
                  <a:t>Proteomic</a:t>
                </a:r>
                <a:endParaRPr lang="en-US" altLang="zh-CN" sz="1800" strike="noStrike" noProof="1">
                  <a:latin typeface="Arial" panose="020B0604020202020204" pitchFamily="34" charset="0"/>
                </a:endParaRPr>
              </a:p>
              <a:p>
                <a:pPr marL="0" lvl="0" indent="0" eaLnBrk="1" fontAlgn="base" hangingPunct="1">
                  <a:spcBef>
                    <a:spcPct val="0"/>
                  </a:spcBef>
                  <a:buClrTx/>
                  <a:buNone/>
                </a:pPr>
                <a:r>
                  <a:rPr lang="en-US" altLang="zh-CN" sz="1800" strike="noStrike" noProof="1">
                    <a:latin typeface="Arial" panose="020B0604020202020204" pitchFamily="34" charset="0"/>
                    <a:ea typeface="+mn-ea"/>
                    <a:cs typeface="+mn-cs"/>
                  </a:rPr>
                  <a:t> contig</a:t>
                </a:r>
                <a:endParaRPr lang="en-US" altLang="zh-CN" sz="1800" strike="noStrike" noProof="1">
                  <a:latin typeface="Arial" panose="020B0604020202020204" pitchFamily="34" charset="0"/>
                </a:endParaRPr>
              </a:p>
            </p:txBody>
          </p:sp>
        </p:grpSp>
        <p:sp>
          <p:nvSpPr>
            <p:cNvPr id="128021" name="Line 21"/>
            <p:cNvSpPr/>
            <p:nvPr/>
          </p:nvSpPr>
          <p:spPr>
            <a:xfrm flipH="1">
              <a:off x="2562" y="2359"/>
              <a:ext cx="213" cy="572"/>
            </a:xfrm>
            <a:prstGeom prst="line">
              <a:avLst/>
            </a:prstGeom>
            <a:ln w="12700" cap="sq" cmpd="sng">
              <a:solidFill>
                <a:schemeClr val="tx1"/>
              </a:solidFill>
              <a:prstDash val="solid"/>
              <a:round/>
              <a:headEnd type="none" w="sm" len="sm"/>
              <a:tailEnd type="triangle" w="med" len="med"/>
            </a:ln>
          </p:spPr>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4" name="Rectangle 2"/>
          <p:cNvSpPr>
            <a:spLocks noGrp="1" noChangeArrowheads="1"/>
          </p:cNvSpPr>
          <p:nvPr>
            <p:ph type="title"/>
          </p:nvPr>
        </p:nvSpPr>
        <p:spPr>
          <a:xfrm>
            <a:off x="685800" y="228600"/>
            <a:ext cx="7772400" cy="968375"/>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mj-ea"/>
                <a:cs typeface="+mj-cs"/>
              </a:rPr>
              <a:t>Improving the resolution</a:t>
            </a:r>
            <a:r>
              <a:rPr kumimoji="1" lang="en-US" altLang="zh-CN" sz="4000" b="1"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j-ea"/>
                <a:cs typeface="+mj-cs"/>
              </a:rPr>
              <a:t> </a:t>
            </a:r>
          </a:p>
        </p:txBody>
      </p:sp>
      <p:sp>
        <p:nvSpPr>
          <p:cNvPr id="1221635" name="Rectangle 3"/>
          <p:cNvSpPr>
            <a:spLocks noGrp="1" noChangeArrowheads="1"/>
          </p:cNvSpPr>
          <p:nvPr>
            <p:ph idx="1"/>
          </p:nvPr>
        </p:nvSpPr>
        <p:spPr>
          <a:xfrm>
            <a:off x="685800" y="1196975"/>
            <a:ext cx="8001000" cy="46831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Using non-linear pH gradients IPG stripts </a:t>
            </a:r>
          </a:p>
        </p:txBody>
      </p:sp>
      <p:pic>
        <p:nvPicPr>
          <p:cNvPr id="129027" name="Picture 4" descr="http://www.netlibrary.com/nlreader/nlReader.dll?BookID=111228&amp;FileName=p2000c7a5g33001.png"/>
          <p:cNvPicPr>
            <a:picLocks noChangeAspect="1"/>
          </p:cNvPicPr>
          <p:nvPr/>
        </p:nvPicPr>
        <p:blipFill>
          <a:blip r:embed="rId3" r:link="rId4"/>
          <a:stretch>
            <a:fillRect/>
          </a:stretch>
        </p:blipFill>
        <p:spPr>
          <a:xfrm>
            <a:off x="4748213" y="1989138"/>
            <a:ext cx="3938587" cy="3816350"/>
          </a:xfrm>
          <a:prstGeom prst="rect">
            <a:avLst/>
          </a:prstGeom>
          <a:noFill/>
          <a:ln w="9525">
            <a:noFill/>
          </a:ln>
        </p:spPr>
      </p:pic>
      <p:sp>
        <p:nvSpPr>
          <p:cNvPr id="77829" name="Rectangle 5"/>
          <p:cNvSpPr/>
          <p:nvPr/>
        </p:nvSpPr>
        <p:spPr>
          <a:xfrm>
            <a:off x="96838" y="6096000"/>
            <a:ext cx="9047163" cy="45720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r>
              <a:rPr lang="en-US" altLang="zh-CN" sz="2400" strike="noStrike" noProof="1">
                <a:latin typeface="+mn-lt"/>
                <a:ea typeface="+mn-ea"/>
                <a:cs typeface="+mn-cs"/>
              </a:rPr>
              <a:t>Increase resolution by flattening the pH gradient between pH 4 and pH 7</a:t>
            </a:r>
            <a:endParaRPr lang="en-US" altLang="zh-CN" sz="2400"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0" cap="none" spc="0" normalizeH="0" baseline="0" noProof="0">
                <a:ln>
                  <a:noFill/>
                </a:ln>
                <a:effectLst>
                  <a:outerShdw blurRad="38100" dist="38100" dir="2700000" algn="tl">
                    <a:srgbClr val="000000"/>
                  </a:outerShdw>
                </a:effectLst>
                <a:uLnTx/>
                <a:uFillTx/>
                <a:latin typeface="Arial" panose="020B0604020202020204" pitchFamily="34" charset="0"/>
                <a:ea typeface="+mj-ea"/>
                <a:cs typeface="+mj-cs"/>
              </a:rPr>
              <a:t>Improving the resolution</a:t>
            </a:r>
            <a:r>
              <a:rPr kumimoji="1" lang="en-US" altLang="zh-CN" sz="4400" b="1"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j-ea"/>
                <a:cs typeface="+mj-cs"/>
              </a:rPr>
              <a:t> </a:t>
            </a:r>
          </a:p>
        </p:txBody>
      </p:sp>
      <p:sp>
        <p:nvSpPr>
          <p:cNvPr id="1225731" name="Rectangle 3"/>
          <p:cNvSpPr>
            <a:spLocks noGrp="1" noChangeArrowheads="1"/>
          </p:cNvSpPr>
          <p:nvPr>
            <p:ph idx="1"/>
          </p:nvPr>
        </p:nvSpPr>
        <p:spPr>
          <a:xfrm>
            <a:off x="685800" y="1447800"/>
            <a:ext cx="8001000" cy="50768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Problem: too complex and different p</a:t>
            </a:r>
            <a:r>
              <a:rPr kumimoji="1" lang="en-US" altLang="zh-TW"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sym typeface="Wingdings" panose="05000000000000000000" pitchFamily="2" charset="2"/>
              </a:rPr>
              <a:t>rotein abundance</a:t>
            </a: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 </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Solving method---prefractionation </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Simplify the component of the sample to get better result</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Method </a:t>
            </a:r>
          </a:p>
          <a:p>
            <a:pPr marL="1143000" marR="0" lvl="2" indent="-228600" algn="l" defTabSz="914400" rtl="0" eaLnBrk="1" fontAlgn="base" latinLnBrk="0" hangingPunct="1">
              <a:lnSpc>
                <a:spcPct val="100000"/>
              </a:lnSpc>
              <a:spcBef>
                <a:spcPct val="20000"/>
              </a:spcBef>
              <a:spcAft>
                <a:spcPct val="0"/>
              </a:spcAft>
              <a:buClr>
                <a:schemeClr val="tx1"/>
              </a:buClr>
              <a:buSzTx/>
              <a:buFontTx/>
              <a:buChar char="»"/>
              <a:defRPr/>
            </a:pPr>
            <a:r>
              <a:rPr kumimoji="1" lang="en-GB" altLang="zh-CN" sz="20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Sequential extraction based on solubility</a:t>
            </a:r>
          </a:p>
          <a:p>
            <a:pPr marL="1143000" marR="0" lvl="2" indent="-228600" algn="l" defTabSz="914400" rtl="0" eaLnBrk="1" fontAlgn="base" latinLnBrk="0" hangingPunct="1">
              <a:lnSpc>
                <a:spcPct val="100000"/>
              </a:lnSpc>
              <a:spcBef>
                <a:spcPct val="20000"/>
              </a:spcBef>
              <a:spcAft>
                <a:spcPct val="0"/>
              </a:spcAft>
              <a:buClr>
                <a:schemeClr val="tx1"/>
              </a:buClr>
              <a:buSzTx/>
              <a:buFontTx/>
              <a:buChar char="»"/>
              <a:defRPr/>
            </a:pPr>
            <a:r>
              <a:rPr kumimoji="1" lang="en-GB" altLang="zh-CN" sz="20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 Extraction based on cellular compartments (nuclei/cytoplasm)</a:t>
            </a:r>
          </a:p>
          <a:p>
            <a:pPr marL="1143000" marR="0" lvl="2" indent="-228600" algn="l" defTabSz="914400" rtl="0" eaLnBrk="1" fontAlgn="base" latinLnBrk="0" hangingPunct="1">
              <a:lnSpc>
                <a:spcPct val="100000"/>
              </a:lnSpc>
              <a:spcBef>
                <a:spcPct val="20000"/>
              </a:spcBef>
              <a:spcAft>
                <a:spcPct val="0"/>
              </a:spcAft>
              <a:buClr>
                <a:schemeClr val="tx1"/>
              </a:buClr>
              <a:buSzTx/>
              <a:buFontTx/>
              <a:buChar char="»"/>
              <a:defRPr/>
            </a:pPr>
            <a:r>
              <a:rPr kumimoji="1" lang="en-GB" altLang="zh-CN" sz="20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 Electrophoretic pre-fractionation</a:t>
            </a:r>
          </a:p>
          <a:p>
            <a:pPr marL="1143000" marR="0" lvl="2" indent="-228600" algn="l" defTabSz="914400" rtl="0" eaLnBrk="1" fontAlgn="base" latinLnBrk="0" hangingPunct="1">
              <a:lnSpc>
                <a:spcPct val="100000"/>
              </a:lnSpc>
              <a:spcBef>
                <a:spcPct val="20000"/>
              </a:spcBef>
              <a:spcAft>
                <a:spcPct val="0"/>
              </a:spcAft>
              <a:buClr>
                <a:schemeClr val="tx1"/>
              </a:buClr>
              <a:buSzTx/>
              <a:buFontTx/>
              <a:buChar char="»"/>
              <a:defRPr/>
            </a:pPr>
            <a:r>
              <a:rPr kumimoji="1" lang="en-GB" altLang="zh-CN" sz="20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 Affinity purification (chromatography) </a:t>
            </a:r>
          </a:p>
          <a:p>
            <a:pPr marL="1143000" marR="0" lvl="2" indent="-228600" algn="l" defTabSz="914400" rtl="0" eaLnBrk="1" fontAlgn="base" latinLnBrk="0" hangingPunct="1">
              <a:lnSpc>
                <a:spcPct val="100000"/>
              </a:lnSpc>
              <a:spcBef>
                <a:spcPct val="20000"/>
              </a:spcBef>
              <a:spcAft>
                <a:spcPct val="0"/>
              </a:spcAft>
              <a:buClr>
                <a:schemeClr val="tx1"/>
              </a:buClr>
              <a:buSzTx/>
              <a:buFontTx/>
              <a:buChar char="»"/>
              <a:defRPr/>
            </a:pPr>
            <a:endParaRPr kumimoji="1" lang="en-US" altLang="zh-CN" sz="20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endParaRPr>
          </a:p>
        </p:txBody>
      </p:sp>
      <p:grpSp>
        <p:nvGrpSpPr>
          <p:cNvPr id="13" name="组合 12">
            <a:extLst>
              <a:ext uri="{FF2B5EF4-FFF2-40B4-BE49-F238E27FC236}">
                <a16:creationId xmlns:a16="http://schemas.microsoft.com/office/drawing/2014/main" id="{CAD58020-64CC-4523-902F-1FB546561B68}"/>
              </a:ext>
            </a:extLst>
          </p:cNvPr>
          <p:cNvGrpSpPr/>
          <p:nvPr/>
        </p:nvGrpSpPr>
        <p:grpSpPr>
          <a:xfrm>
            <a:off x="3069990" y="1954770"/>
            <a:ext cx="733680" cy="488880"/>
            <a:chOff x="3069990" y="1954770"/>
            <a:chExt cx="733680" cy="48888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34542215-6188-404B-BEDD-D06F38AE43E8}"/>
                    </a:ext>
                  </a:extLst>
                </p14:cNvPr>
                <p14:cNvContentPartPr/>
                <p14:nvPr/>
              </p14:nvContentPartPr>
              <p14:xfrm>
                <a:off x="3131550" y="2062410"/>
                <a:ext cx="136800" cy="25920"/>
              </p14:xfrm>
            </p:contentPart>
          </mc:Choice>
          <mc:Fallback xmlns="">
            <p:pic>
              <p:nvPicPr>
                <p:cNvPr id="2" name="墨迹 1">
                  <a:extLst>
                    <a:ext uri="{FF2B5EF4-FFF2-40B4-BE49-F238E27FC236}">
                      <a16:creationId xmlns:a16="http://schemas.microsoft.com/office/drawing/2014/main" id="{34542215-6188-404B-BEDD-D06F38AE43E8}"/>
                    </a:ext>
                  </a:extLst>
                </p:cNvPr>
                <p:cNvPicPr/>
                <p:nvPr/>
              </p:nvPicPr>
              <p:blipFill>
                <a:blip r:embed="rId3"/>
                <a:stretch>
                  <a:fillRect/>
                </a:stretch>
              </p:blipFill>
              <p:spPr>
                <a:xfrm>
                  <a:off x="3113550" y="2044770"/>
                  <a:ext cx="1724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66279945-0C5A-4134-B599-CBBC8DEBFF07}"/>
                    </a:ext>
                  </a:extLst>
                </p14:cNvPr>
                <p14:cNvContentPartPr/>
                <p14:nvPr/>
              </p14:nvContentPartPr>
              <p14:xfrm>
                <a:off x="3127230" y="2116770"/>
                <a:ext cx="132840" cy="37440"/>
              </p14:xfrm>
            </p:contentPart>
          </mc:Choice>
          <mc:Fallback xmlns="">
            <p:pic>
              <p:nvPicPr>
                <p:cNvPr id="3" name="墨迹 2">
                  <a:extLst>
                    <a:ext uri="{FF2B5EF4-FFF2-40B4-BE49-F238E27FC236}">
                      <a16:creationId xmlns:a16="http://schemas.microsoft.com/office/drawing/2014/main" id="{66279945-0C5A-4134-B599-CBBC8DEBFF07}"/>
                    </a:ext>
                  </a:extLst>
                </p:cNvPr>
                <p:cNvPicPr/>
                <p:nvPr/>
              </p:nvPicPr>
              <p:blipFill>
                <a:blip r:embed="rId5"/>
                <a:stretch>
                  <a:fillRect/>
                </a:stretch>
              </p:blipFill>
              <p:spPr>
                <a:xfrm>
                  <a:off x="3109590" y="2099130"/>
                  <a:ext cx="1684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E52BFC75-C584-4598-8984-0F8F812BCBD9}"/>
                    </a:ext>
                  </a:extLst>
                </p14:cNvPr>
                <p14:cNvContentPartPr/>
                <p14:nvPr/>
              </p14:nvContentPartPr>
              <p14:xfrm>
                <a:off x="3069990" y="2182650"/>
                <a:ext cx="273600" cy="51840"/>
              </p14:xfrm>
            </p:contentPart>
          </mc:Choice>
          <mc:Fallback xmlns="">
            <p:pic>
              <p:nvPicPr>
                <p:cNvPr id="4" name="墨迹 3">
                  <a:extLst>
                    <a:ext uri="{FF2B5EF4-FFF2-40B4-BE49-F238E27FC236}">
                      <a16:creationId xmlns:a16="http://schemas.microsoft.com/office/drawing/2014/main" id="{E52BFC75-C584-4598-8984-0F8F812BCBD9}"/>
                    </a:ext>
                  </a:extLst>
                </p:cNvPr>
                <p:cNvPicPr/>
                <p:nvPr/>
              </p:nvPicPr>
              <p:blipFill>
                <a:blip r:embed="rId7"/>
                <a:stretch>
                  <a:fillRect/>
                </a:stretch>
              </p:blipFill>
              <p:spPr>
                <a:xfrm>
                  <a:off x="3051990" y="2164650"/>
                  <a:ext cx="3092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3A389F3C-F090-4CFA-A90F-8DC5561A7E63}"/>
                    </a:ext>
                  </a:extLst>
                </p14:cNvPr>
                <p14:cNvContentPartPr/>
                <p14:nvPr/>
              </p14:nvContentPartPr>
              <p14:xfrm>
                <a:off x="3222630" y="1954770"/>
                <a:ext cx="25920" cy="466920"/>
              </p14:xfrm>
            </p:contentPart>
          </mc:Choice>
          <mc:Fallback xmlns="">
            <p:pic>
              <p:nvPicPr>
                <p:cNvPr id="5" name="墨迹 4">
                  <a:extLst>
                    <a:ext uri="{FF2B5EF4-FFF2-40B4-BE49-F238E27FC236}">
                      <a16:creationId xmlns:a16="http://schemas.microsoft.com/office/drawing/2014/main" id="{3A389F3C-F090-4CFA-A90F-8DC5561A7E63}"/>
                    </a:ext>
                  </a:extLst>
                </p:cNvPr>
                <p:cNvPicPr/>
                <p:nvPr/>
              </p:nvPicPr>
              <p:blipFill>
                <a:blip r:embed="rId9"/>
                <a:stretch>
                  <a:fillRect/>
                </a:stretch>
              </p:blipFill>
              <p:spPr>
                <a:xfrm>
                  <a:off x="3204990" y="1937130"/>
                  <a:ext cx="6156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5A7CC18C-C4EB-472C-9197-B48E1040E055}"/>
                    </a:ext>
                  </a:extLst>
                </p14:cNvPr>
                <p14:cNvContentPartPr/>
                <p14:nvPr/>
              </p14:nvContentPartPr>
              <p14:xfrm>
                <a:off x="3526470" y="1958010"/>
                <a:ext cx="18720" cy="122040"/>
              </p14:xfrm>
            </p:contentPart>
          </mc:Choice>
          <mc:Fallback xmlns="">
            <p:pic>
              <p:nvPicPr>
                <p:cNvPr id="6" name="墨迹 5">
                  <a:extLst>
                    <a:ext uri="{FF2B5EF4-FFF2-40B4-BE49-F238E27FC236}">
                      <a16:creationId xmlns:a16="http://schemas.microsoft.com/office/drawing/2014/main" id="{5A7CC18C-C4EB-472C-9197-B48E1040E055}"/>
                    </a:ext>
                  </a:extLst>
                </p:cNvPr>
                <p:cNvPicPr/>
                <p:nvPr/>
              </p:nvPicPr>
              <p:blipFill>
                <a:blip r:embed="rId11"/>
                <a:stretch>
                  <a:fillRect/>
                </a:stretch>
              </p:blipFill>
              <p:spPr>
                <a:xfrm>
                  <a:off x="3508470" y="1940010"/>
                  <a:ext cx="543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40B526D2-E226-4CDA-94DE-B96CE3E568C1}"/>
                    </a:ext>
                  </a:extLst>
                </p14:cNvPr>
                <p14:cNvContentPartPr/>
                <p14:nvPr/>
              </p14:nvContentPartPr>
              <p14:xfrm>
                <a:off x="3373830" y="2031810"/>
                <a:ext cx="225000" cy="69120"/>
              </p14:xfrm>
            </p:contentPart>
          </mc:Choice>
          <mc:Fallback xmlns="">
            <p:pic>
              <p:nvPicPr>
                <p:cNvPr id="7" name="墨迹 6">
                  <a:extLst>
                    <a:ext uri="{FF2B5EF4-FFF2-40B4-BE49-F238E27FC236}">
                      <a16:creationId xmlns:a16="http://schemas.microsoft.com/office/drawing/2014/main" id="{40B526D2-E226-4CDA-94DE-B96CE3E568C1}"/>
                    </a:ext>
                  </a:extLst>
                </p:cNvPr>
                <p:cNvPicPr/>
                <p:nvPr/>
              </p:nvPicPr>
              <p:blipFill>
                <a:blip r:embed="rId13"/>
                <a:stretch>
                  <a:fillRect/>
                </a:stretch>
              </p:blipFill>
              <p:spPr>
                <a:xfrm>
                  <a:off x="3355830" y="2013810"/>
                  <a:ext cx="2606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5056CC77-91A4-4D70-9CE1-DDDF1E7656B9}"/>
                    </a:ext>
                  </a:extLst>
                </p14:cNvPr>
                <p14:cNvContentPartPr/>
                <p14:nvPr/>
              </p14:nvContentPartPr>
              <p14:xfrm>
                <a:off x="3430710" y="2081490"/>
                <a:ext cx="200880" cy="340200"/>
              </p14:xfrm>
            </p:contentPart>
          </mc:Choice>
          <mc:Fallback xmlns="">
            <p:pic>
              <p:nvPicPr>
                <p:cNvPr id="8" name="墨迹 7">
                  <a:extLst>
                    <a:ext uri="{FF2B5EF4-FFF2-40B4-BE49-F238E27FC236}">
                      <a16:creationId xmlns:a16="http://schemas.microsoft.com/office/drawing/2014/main" id="{5056CC77-91A4-4D70-9CE1-DDDF1E7656B9}"/>
                    </a:ext>
                  </a:extLst>
                </p:cNvPr>
                <p:cNvPicPr/>
                <p:nvPr/>
              </p:nvPicPr>
              <p:blipFill>
                <a:blip r:embed="rId15"/>
                <a:stretch>
                  <a:fillRect/>
                </a:stretch>
              </p:blipFill>
              <p:spPr>
                <a:xfrm>
                  <a:off x="3412710" y="2063490"/>
                  <a:ext cx="23652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F7875730-FA6A-45E6-9C8A-B73EA671CA22}"/>
                    </a:ext>
                  </a:extLst>
                </p14:cNvPr>
                <p14:cNvContentPartPr/>
                <p14:nvPr/>
              </p14:nvContentPartPr>
              <p14:xfrm>
                <a:off x="3535470" y="2087250"/>
                <a:ext cx="11880" cy="126720"/>
              </p14:xfrm>
            </p:contentPart>
          </mc:Choice>
          <mc:Fallback xmlns="">
            <p:pic>
              <p:nvPicPr>
                <p:cNvPr id="9" name="墨迹 8">
                  <a:extLst>
                    <a:ext uri="{FF2B5EF4-FFF2-40B4-BE49-F238E27FC236}">
                      <a16:creationId xmlns:a16="http://schemas.microsoft.com/office/drawing/2014/main" id="{F7875730-FA6A-45E6-9C8A-B73EA671CA22}"/>
                    </a:ext>
                  </a:extLst>
                </p:cNvPr>
                <p:cNvPicPr/>
                <p:nvPr/>
              </p:nvPicPr>
              <p:blipFill>
                <a:blip r:embed="rId17"/>
                <a:stretch>
                  <a:fillRect/>
                </a:stretch>
              </p:blipFill>
              <p:spPr>
                <a:xfrm>
                  <a:off x="3517470" y="2069610"/>
                  <a:ext cx="47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6154E13A-9D54-451D-A059-83AED0D10132}"/>
                    </a:ext>
                  </a:extLst>
                </p14:cNvPr>
                <p14:cNvContentPartPr/>
                <p14:nvPr/>
              </p14:nvContentPartPr>
              <p14:xfrm>
                <a:off x="3564990" y="2078970"/>
                <a:ext cx="63360" cy="123480"/>
              </p14:xfrm>
            </p:contentPart>
          </mc:Choice>
          <mc:Fallback xmlns="">
            <p:pic>
              <p:nvPicPr>
                <p:cNvPr id="10" name="墨迹 9">
                  <a:extLst>
                    <a:ext uri="{FF2B5EF4-FFF2-40B4-BE49-F238E27FC236}">
                      <a16:creationId xmlns:a16="http://schemas.microsoft.com/office/drawing/2014/main" id="{6154E13A-9D54-451D-A059-83AED0D10132}"/>
                    </a:ext>
                  </a:extLst>
                </p:cNvPr>
                <p:cNvPicPr/>
                <p:nvPr/>
              </p:nvPicPr>
              <p:blipFill>
                <a:blip r:embed="rId19"/>
                <a:stretch>
                  <a:fillRect/>
                </a:stretch>
              </p:blipFill>
              <p:spPr>
                <a:xfrm>
                  <a:off x="3546990" y="2061330"/>
                  <a:ext cx="990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69717247-1952-4AFE-8FB9-19E96295C9FD}"/>
                    </a:ext>
                  </a:extLst>
                </p14:cNvPr>
                <p14:cNvContentPartPr/>
                <p14:nvPr/>
              </p14:nvContentPartPr>
              <p14:xfrm>
                <a:off x="3533310" y="2248170"/>
                <a:ext cx="87480" cy="132480"/>
              </p14:xfrm>
            </p:contentPart>
          </mc:Choice>
          <mc:Fallback xmlns="">
            <p:pic>
              <p:nvPicPr>
                <p:cNvPr id="11" name="墨迹 10">
                  <a:extLst>
                    <a:ext uri="{FF2B5EF4-FFF2-40B4-BE49-F238E27FC236}">
                      <a16:creationId xmlns:a16="http://schemas.microsoft.com/office/drawing/2014/main" id="{69717247-1952-4AFE-8FB9-19E96295C9FD}"/>
                    </a:ext>
                  </a:extLst>
                </p:cNvPr>
                <p:cNvPicPr/>
                <p:nvPr/>
              </p:nvPicPr>
              <p:blipFill>
                <a:blip r:embed="rId21"/>
                <a:stretch>
                  <a:fillRect/>
                </a:stretch>
              </p:blipFill>
              <p:spPr>
                <a:xfrm>
                  <a:off x="3515670" y="2230530"/>
                  <a:ext cx="123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A7CCB8A0-75E3-4D6C-8D1C-8E3BE6596AF7}"/>
                    </a:ext>
                  </a:extLst>
                </p14:cNvPr>
                <p14:cNvContentPartPr/>
                <p14:nvPr/>
              </p14:nvContentPartPr>
              <p14:xfrm>
                <a:off x="3536190" y="2302890"/>
                <a:ext cx="267480" cy="140760"/>
              </p14:xfrm>
            </p:contentPart>
          </mc:Choice>
          <mc:Fallback xmlns="">
            <p:pic>
              <p:nvPicPr>
                <p:cNvPr id="12" name="墨迹 11">
                  <a:extLst>
                    <a:ext uri="{FF2B5EF4-FFF2-40B4-BE49-F238E27FC236}">
                      <a16:creationId xmlns:a16="http://schemas.microsoft.com/office/drawing/2014/main" id="{A7CCB8A0-75E3-4D6C-8D1C-8E3BE6596AF7}"/>
                    </a:ext>
                  </a:extLst>
                </p:cNvPr>
                <p:cNvPicPr/>
                <p:nvPr/>
              </p:nvPicPr>
              <p:blipFill>
                <a:blip r:embed="rId23"/>
                <a:stretch>
                  <a:fillRect/>
                </a:stretch>
              </p:blipFill>
              <p:spPr>
                <a:xfrm>
                  <a:off x="3518550" y="2284890"/>
                  <a:ext cx="303120" cy="176400"/>
                </a:xfrm>
                <a:prstGeom prst="rect">
                  <a:avLst/>
                </a:prstGeom>
              </p:spPr>
            </p:pic>
          </mc:Fallback>
        </mc:AlternateContent>
      </p:grpSp>
      <p:grpSp>
        <p:nvGrpSpPr>
          <p:cNvPr id="29" name="组合 28">
            <a:extLst>
              <a:ext uri="{FF2B5EF4-FFF2-40B4-BE49-F238E27FC236}">
                <a16:creationId xmlns:a16="http://schemas.microsoft.com/office/drawing/2014/main" id="{C3BCD08E-FE96-4685-BF70-B03C39023CE7}"/>
              </a:ext>
            </a:extLst>
          </p:cNvPr>
          <p:cNvGrpSpPr/>
          <p:nvPr/>
        </p:nvGrpSpPr>
        <p:grpSpPr>
          <a:xfrm>
            <a:off x="4806990" y="2587290"/>
            <a:ext cx="923040" cy="497160"/>
            <a:chOff x="4806990" y="2587290"/>
            <a:chExt cx="923040" cy="497160"/>
          </a:xfrm>
        </p:grpSpPr>
        <mc:AlternateContent xmlns:mc="http://schemas.openxmlformats.org/markup-compatibility/2006" xmlns:p14="http://schemas.microsoft.com/office/powerpoint/2010/main">
          <mc:Choice Requires="p14">
            <p:contentPart p14:bwMode="auto" r:id="rId24">
              <p14:nvContentPartPr>
                <p14:cNvPr id="14" name="墨迹 13">
                  <a:extLst>
                    <a:ext uri="{FF2B5EF4-FFF2-40B4-BE49-F238E27FC236}">
                      <a16:creationId xmlns:a16="http://schemas.microsoft.com/office/drawing/2014/main" id="{23D6AE1F-8AB4-4EC6-8713-EF7C000B7D4A}"/>
                    </a:ext>
                  </a:extLst>
                </p14:cNvPr>
                <p14:cNvContentPartPr/>
                <p14:nvPr/>
              </p14:nvContentPartPr>
              <p14:xfrm>
                <a:off x="4806990" y="2613930"/>
                <a:ext cx="122040" cy="336600"/>
              </p14:xfrm>
            </p:contentPart>
          </mc:Choice>
          <mc:Fallback xmlns="">
            <p:pic>
              <p:nvPicPr>
                <p:cNvPr id="14" name="墨迹 13">
                  <a:extLst>
                    <a:ext uri="{FF2B5EF4-FFF2-40B4-BE49-F238E27FC236}">
                      <a16:creationId xmlns:a16="http://schemas.microsoft.com/office/drawing/2014/main" id="{23D6AE1F-8AB4-4EC6-8713-EF7C000B7D4A}"/>
                    </a:ext>
                  </a:extLst>
                </p:cNvPr>
                <p:cNvPicPr/>
                <p:nvPr/>
              </p:nvPicPr>
              <p:blipFill>
                <a:blip r:embed="rId25"/>
                <a:stretch>
                  <a:fillRect/>
                </a:stretch>
              </p:blipFill>
              <p:spPr>
                <a:xfrm>
                  <a:off x="4788990" y="2595930"/>
                  <a:ext cx="15768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墨迹 14">
                  <a:extLst>
                    <a:ext uri="{FF2B5EF4-FFF2-40B4-BE49-F238E27FC236}">
                      <a16:creationId xmlns:a16="http://schemas.microsoft.com/office/drawing/2014/main" id="{39C66674-DE35-4240-88C7-A7406A85E934}"/>
                    </a:ext>
                  </a:extLst>
                </p14:cNvPr>
                <p14:cNvContentPartPr/>
                <p14:nvPr/>
              </p14:nvContentPartPr>
              <p14:xfrm>
                <a:off x="5046390" y="2615370"/>
                <a:ext cx="60840" cy="14400"/>
              </p14:xfrm>
            </p:contentPart>
          </mc:Choice>
          <mc:Fallback xmlns="">
            <p:pic>
              <p:nvPicPr>
                <p:cNvPr id="15" name="墨迹 14">
                  <a:extLst>
                    <a:ext uri="{FF2B5EF4-FFF2-40B4-BE49-F238E27FC236}">
                      <a16:creationId xmlns:a16="http://schemas.microsoft.com/office/drawing/2014/main" id="{39C66674-DE35-4240-88C7-A7406A85E934}"/>
                    </a:ext>
                  </a:extLst>
                </p:cNvPr>
                <p:cNvPicPr/>
                <p:nvPr/>
              </p:nvPicPr>
              <p:blipFill>
                <a:blip r:embed="rId27"/>
                <a:stretch>
                  <a:fillRect/>
                </a:stretch>
              </p:blipFill>
              <p:spPr>
                <a:xfrm>
                  <a:off x="5028390" y="2597370"/>
                  <a:ext cx="964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墨迹 15">
                  <a:extLst>
                    <a:ext uri="{FF2B5EF4-FFF2-40B4-BE49-F238E27FC236}">
                      <a16:creationId xmlns:a16="http://schemas.microsoft.com/office/drawing/2014/main" id="{D4CD806A-3EF4-4BFA-8F96-7E39821C8EF8}"/>
                    </a:ext>
                  </a:extLst>
                </p14:cNvPr>
                <p14:cNvContentPartPr/>
                <p14:nvPr/>
              </p14:nvContentPartPr>
              <p14:xfrm>
                <a:off x="5051070" y="2615370"/>
                <a:ext cx="53640" cy="128160"/>
              </p14:xfrm>
            </p:contentPart>
          </mc:Choice>
          <mc:Fallback xmlns="">
            <p:pic>
              <p:nvPicPr>
                <p:cNvPr id="16" name="墨迹 15">
                  <a:extLst>
                    <a:ext uri="{FF2B5EF4-FFF2-40B4-BE49-F238E27FC236}">
                      <a16:creationId xmlns:a16="http://schemas.microsoft.com/office/drawing/2014/main" id="{D4CD806A-3EF4-4BFA-8F96-7E39821C8EF8}"/>
                    </a:ext>
                  </a:extLst>
                </p:cNvPr>
                <p:cNvPicPr/>
                <p:nvPr/>
              </p:nvPicPr>
              <p:blipFill>
                <a:blip r:embed="rId29"/>
                <a:stretch>
                  <a:fillRect/>
                </a:stretch>
              </p:blipFill>
              <p:spPr>
                <a:xfrm>
                  <a:off x="5033430" y="2597370"/>
                  <a:ext cx="892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墨迹 16">
                  <a:extLst>
                    <a:ext uri="{FF2B5EF4-FFF2-40B4-BE49-F238E27FC236}">
                      <a16:creationId xmlns:a16="http://schemas.microsoft.com/office/drawing/2014/main" id="{1E0DC8F0-E317-4AAC-8C02-C4A6B7D6A8E8}"/>
                    </a:ext>
                  </a:extLst>
                </p14:cNvPr>
                <p14:cNvContentPartPr/>
                <p14:nvPr/>
              </p14:nvContentPartPr>
              <p14:xfrm>
                <a:off x="5001390" y="2722650"/>
                <a:ext cx="111960" cy="156600"/>
              </p14:xfrm>
            </p:contentPart>
          </mc:Choice>
          <mc:Fallback xmlns="">
            <p:pic>
              <p:nvPicPr>
                <p:cNvPr id="17" name="墨迹 16">
                  <a:extLst>
                    <a:ext uri="{FF2B5EF4-FFF2-40B4-BE49-F238E27FC236}">
                      <a16:creationId xmlns:a16="http://schemas.microsoft.com/office/drawing/2014/main" id="{1E0DC8F0-E317-4AAC-8C02-C4A6B7D6A8E8}"/>
                    </a:ext>
                  </a:extLst>
                </p:cNvPr>
                <p:cNvPicPr/>
                <p:nvPr/>
              </p:nvPicPr>
              <p:blipFill>
                <a:blip r:embed="rId31"/>
                <a:stretch>
                  <a:fillRect/>
                </a:stretch>
              </p:blipFill>
              <p:spPr>
                <a:xfrm>
                  <a:off x="4983750" y="2705010"/>
                  <a:ext cx="1476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墨迹 17">
                  <a:extLst>
                    <a:ext uri="{FF2B5EF4-FFF2-40B4-BE49-F238E27FC236}">
                      <a16:creationId xmlns:a16="http://schemas.microsoft.com/office/drawing/2014/main" id="{C3B96C42-AA90-4AF0-A688-62D4CD858EA4}"/>
                    </a:ext>
                  </a:extLst>
                </p14:cNvPr>
                <p14:cNvContentPartPr/>
                <p14:nvPr/>
              </p14:nvContentPartPr>
              <p14:xfrm>
                <a:off x="5024430" y="2807970"/>
                <a:ext cx="118800" cy="169200"/>
              </p14:xfrm>
            </p:contentPart>
          </mc:Choice>
          <mc:Fallback xmlns="">
            <p:pic>
              <p:nvPicPr>
                <p:cNvPr id="18" name="墨迹 17">
                  <a:extLst>
                    <a:ext uri="{FF2B5EF4-FFF2-40B4-BE49-F238E27FC236}">
                      <a16:creationId xmlns:a16="http://schemas.microsoft.com/office/drawing/2014/main" id="{C3B96C42-AA90-4AF0-A688-62D4CD858EA4}"/>
                    </a:ext>
                  </a:extLst>
                </p:cNvPr>
                <p:cNvPicPr/>
                <p:nvPr/>
              </p:nvPicPr>
              <p:blipFill>
                <a:blip r:embed="rId33"/>
                <a:stretch>
                  <a:fillRect/>
                </a:stretch>
              </p:blipFill>
              <p:spPr>
                <a:xfrm>
                  <a:off x="5006430" y="2790330"/>
                  <a:ext cx="1544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墨迹 18">
                  <a:extLst>
                    <a:ext uri="{FF2B5EF4-FFF2-40B4-BE49-F238E27FC236}">
                      <a16:creationId xmlns:a16="http://schemas.microsoft.com/office/drawing/2014/main" id="{6FD1353D-B689-41EA-A35F-29CEEB050B7A}"/>
                    </a:ext>
                  </a:extLst>
                </p14:cNvPr>
                <p14:cNvContentPartPr/>
                <p14:nvPr/>
              </p14:nvContentPartPr>
              <p14:xfrm>
                <a:off x="5166990" y="2605290"/>
                <a:ext cx="140400" cy="219600"/>
              </p14:xfrm>
            </p:contentPart>
          </mc:Choice>
          <mc:Fallback xmlns="">
            <p:pic>
              <p:nvPicPr>
                <p:cNvPr id="19" name="墨迹 18">
                  <a:extLst>
                    <a:ext uri="{FF2B5EF4-FFF2-40B4-BE49-F238E27FC236}">
                      <a16:creationId xmlns:a16="http://schemas.microsoft.com/office/drawing/2014/main" id="{6FD1353D-B689-41EA-A35F-29CEEB050B7A}"/>
                    </a:ext>
                  </a:extLst>
                </p:cNvPr>
                <p:cNvPicPr/>
                <p:nvPr/>
              </p:nvPicPr>
              <p:blipFill>
                <a:blip r:embed="rId35"/>
                <a:stretch>
                  <a:fillRect/>
                </a:stretch>
              </p:blipFill>
              <p:spPr>
                <a:xfrm>
                  <a:off x="5149350" y="2587290"/>
                  <a:ext cx="1760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墨迹 19">
                  <a:extLst>
                    <a:ext uri="{FF2B5EF4-FFF2-40B4-BE49-F238E27FC236}">
                      <a16:creationId xmlns:a16="http://schemas.microsoft.com/office/drawing/2014/main" id="{EDC5896D-F59A-4445-90F8-1AEC18781CF5}"/>
                    </a:ext>
                  </a:extLst>
                </p14:cNvPr>
                <p14:cNvContentPartPr/>
                <p14:nvPr/>
              </p14:nvContentPartPr>
              <p14:xfrm>
                <a:off x="5271750" y="2660730"/>
                <a:ext cx="108000" cy="27000"/>
              </p14:xfrm>
            </p:contentPart>
          </mc:Choice>
          <mc:Fallback xmlns="">
            <p:pic>
              <p:nvPicPr>
                <p:cNvPr id="20" name="墨迹 19">
                  <a:extLst>
                    <a:ext uri="{FF2B5EF4-FFF2-40B4-BE49-F238E27FC236}">
                      <a16:creationId xmlns:a16="http://schemas.microsoft.com/office/drawing/2014/main" id="{EDC5896D-F59A-4445-90F8-1AEC18781CF5}"/>
                    </a:ext>
                  </a:extLst>
                </p:cNvPr>
                <p:cNvPicPr/>
                <p:nvPr/>
              </p:nvPicPr>
              <p:blipFill>
                <a:blip r:embed="rId37"/>
                <a:stretch>
                  <a:fillRect/>
                </a:stretch>
              </p:blipFill>
              <p:spPr>
                <a:xfrm>
                  <a:off x="5253750" y="2643090"/>
                  <a:ext cx="1436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墨迹 20">
                  <a:extLst>
                    <a:ext uri="{FF2B5EF4-FFF2-40B4-BE49-F238E27FC236}">
                      <a16:creationId xmlns:a16="http://schemas.microsoft.com/office/drawing/2014/main" id="{5E9092F3-2C4E-4434-9A97-C75258FAD1F2}"/>
                    </a:ext>
                  </a:extLst>
                </p14:cNvPr>
                <p14:cNvContentPartPr/>
                <p14:nvPr/>
              </p14:nvContentPartPr>
              <p14:xfrm>
                <a:off x="5191830" y="2762970"/>
                <a:ext cx="190440" cy="181440"/>
              </p14:xfrm>
            </p:contentPart>
          </mc:Choice>
          <mc:Fallback xmlns="">
            <p:pic>
              <p:nvPicPr>
                <p:cNvPr id="21" name="墨迹 20">
                  <a:extLst>
                    <a:ext uri="{FF2B5EF4-FFF2-40B4-BE49-F238E27FC236}">
                      <a16:creationId xmlns:a16="http://schemas.microsoft.com/office/drawing/2014/main" id="{5E9092F3-2C4E-4434-9A97-C75258FAD1F2}"/>
                    </a:ext>
                  </a:extLst>
                </p:cNvPr>
                <p:cNvPicPr/>
                <p:nvPr/>
              </p:nvPicPr>
              <p:blipFill>
                <a:blip r:embed="rId39"/>
                <a:stretch>
                  <a:fillRect/>
                </a:stretch>
              </p:blipFill>
              <p:spPr>
                <a:xfrm>
                  <a:off x="5174190" y="2744970"/>
                  <a:ext cx="2260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墨迹 21">
                  <a:extLst>
                    <a:ext uri="{FF2B5EF4-FFF2-40B4-BE49-F238E27FC236}">
                      <a16:creationId xmlns:a16="http://schemas.microsoft.com/office/drawing/2014/main" id="{46C76DBD-572D-49E4-8042-30F90D8644D2}"/>
                    </a:ext>
                  </a:extLst>
                </p14:cNvPr>
                <p14:cNvContentPartPr/>
                <p14:nvPr/>
              </p14:nvContentPartPr>
              <p14:xfrm>
                <a:off x="5559030" y="2587290"/>
                <a:ext cx="54720" cy="36360"/>
              </p14:xfrm>
            </p:contentPart>
          </mc:Choice>
          <mc:Fallback xmlns="">
            <p:pic>
              <p:nvPicPr>
                <p:cNvPr id="22" name="墨迹 21">
                  <a:extLst>
                    <a:ext uri="{FF2B5EF4-FFF2-40B4-BE49-F238E27FC236}">
                      <a16:creationId xmlns:a16="http://schemas.microsoft.com/office/drawing/2014/main" id="{46C76DBD-572D-49E4-8042-30F90D8644D2}"/>
                    </a:ext>
                  </a:extLst>
                </p:cNvPr>
                <p:cNvPicPr/>
                <p:nvPr/>
              </p:nvPicPr>
              <p:blipFill>
                <a:blip r:embed="rId41"/>
                <a:stretch>
                  <a:fillRect/>
                </a:stretch>
              </p:blipFill>
              <p:spPr>
                <a:xfrm>
                  <a:off x="5541030" y="2569650"/>
                  <a:ext cx="903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墨迹 22">
                  <a:extLst>
                    <a:ext uri="{FF2B5EF4-FFF2-40B4-BE49-F238E27FC236}">
                      <a16:creationId xmlns:a16="http://schemas.microsoft.com/office/drawing/2014/main" id="{AD16B35D-BA69-4A89-89D6-C31E801ADEBD}"/>
                    </a:ext>
                  </a:extLst>
                </p14:cNvPr>
                <p14:cNvContentPartPr/>
                <p14:nvPr/>
              </p14:nvContentPartPr>
              <p14:xfrm>
                <a:off x="5434110" y="2642370"/>
                <a:ext cx="217440" cy="47160"/>
              </p14:xfrm>
            </p:contentPart>
          </mc:Choice>
          <mc:Fallback xmlns="">
            <p:pic>
              <p:nvPicPr>
                <p:cNvPr id="23" name="墨迹 22">
                  <a:extLst>
                    <a:ext uri="{FF2B5EF4-FFF2-40B4-BE49-F238E27FC236}">
                      <a16:creationId xmlns:a16="http://schemas.microsoft.com/office/drawing/2014/main" id="{AD16B35D-BA69-4A89-89D6-C31E801ADEBD}"/>
                    </a:ext>
                  </a:extLst>
                </p:cNvPr>
                <p:cNvPicPr/>
                <p:nvPr/>
              </p:nvPicPr>
              <p:blipFill>
                <a:blip r:embed="rId43"/>
                <a:stretch>
                  <a:fillRect/>
                </a:stretch>
              </p:blipFill>
              <p:spPr>
                <a:xfrm>
                  <a:off x="5416470" y="2624730"/>
                  <a:ext cx="2530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墨迹 23">
                  <a:extLst>
                    <a:ext uri="{FF2B5EF4-FFF2-40B4-BE49-F238E27FC236}">
                      <a16:creationId xmlns:a16="http://schemas.microsoft.com/office/drawing/2014/main" id="{72415D6A-77F1-4459-970C-C57FE99F3923}"/>
                    </a:ext>
                  </a:extLst>
                </p14:cNvPr>
                <p14:cNvContentPartPr/>
                <p14:nvPr/>
              </p14:nvContentPartPr>
              <p14:xfrm>
                <a:off x="5538150" y="2657850"/>
                <a:ext cx="92520" cy="126360"/>
              </p14:xfrm>
            </p:contentPart>
          </mc:Choice>
          <mc:Fallback xmlns="">
            <p:pic>
              <p:nvPicPr>
                <p:cNvPr id="24" name="墨迹 23">
                  <a:extLst>
                    <a:ext uri="{FF2B5EF4-FFF2-40B4-BE49-F238E27FC236}">
                      <a16:creationId xmlns:a16="http://schemas.microsoft.com/office/drawing/2014/main" id="{72415D6A-77F1-4459-970C-C57FE99F3923}"/>
                    </a:ext>
                  </a:extLst>
                </p:cNvPr>
                <p:cNvPicPr/>
                <p:nvPr/>
              </p:nvPicPr>
              <p:blipFill>
                <a:blip r:embed="rId45"/>
                <a:stretch>
                  <a:fillRect/>
                </a:stretch>
              </p:blipFill>
              <p:spPr>
                <a:xfrm>
                  <a:off x="5520510" y="2639850"/>
                  <a:ext cx="1281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墨迹 24">
                  <a:extLst>
                    <a:ext uri="{FF2B5EF4-FFF2-40B4-BE49-F238E27FC236}">
                      <a16:creationId xmlns:a16="http://schemas.microsoft.com/office/drawing/2014/main" id="{04616CD3-4BF4-48C1-B292-413632B138F0}"/>
                    </a:ext>
                  </a:extLst>
                </p14:cNvPr>
                <p14:cNvContentPartPr/>
                <p14:nvPr/>
              </p14:nvContentPartPr>
              <p14:xfrm>
                <a:off x="5496390" y="2715090"/>
                <a:ext cx="167400" cy="104760"/>
              </p14:xfrm>
            </p:contentPart>
          </mc:Choice>
          <mc:Fallback xmlns="">
            <p:pic>
              <p:nvPicPr>
                <p:cNvPr id="25" name="墨迹 24">
                  <a:extLst>
                    <a:ext uri="{FF2B5EF4-FFF2-40B4-BE49-F238E27FC236}">
                      <a16:creationId xmlns:a16="http://schemas.microsoft.com/office/drawing/2014/main" id="{04616CD3-4BF4-48C1-B292-413632B138F0}"/>
                    </a:ext>
                  </a:extLst>
                </p:cNvPr>
                <p:cNvPicPr/>
                <p:nvPr/>
              </p:nvPicPr>
              <p:blipFill>
                <a:blip r:embed="rId47"/>
                <a:stretch>
                  <a:fillRect/>
                </a:stretch>
              </p:blipFill>
              <p:spPr>
                <a:xfrm>
                  <a:off x="5478750" y="2697450"/>
                  <a:ext cx="2030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墨迹 25">
                  <a:extLst>
                    <a:ext uri="{FF2B5EF4-FFF2-40B4-BE49-F238E27FC236}">
                      <a16:creationId xmlns:a16="http://schemas.microsoft.com/office/drawing/2014/main" id="{9D6E1DC2-33B0-411D-8BB8-04B5E815D9F7}"/>
                    </a:ext>
                  </a:extLst>
                </p14:cNvPr>
                <p14:cNvContentPartPr/>
                <p14:nvPr/>
              </p14:nvContentPartPr>
              <p14:xfrm>
                <a:off x="5438790" y="2670090"/>
                <a:ext cx="234360" cy="329760"/>
              </p14:xfrm>
            </p:contentPart>
          </mc:Choice>
          <mc:Fallback xmlns="">
            <p:pic>
              <p:nvPicPr>
                <p:cNvPr id="26" name="墨迹 25">
                  <a:extLst>
                    <a:ext uri="{FF2B5EF4-FFF2-40B4-BE49-F238E27FC236}">
                      <a16:creationId xmlns:a16="http://schemas.microsoft.com/office/drawing/2014/main" id="{9D6E1DC2-33B0-411D-8BB8-04B5E815D9F7}"/>
                    </a:ext>
                  </a:extLst>
                </p:cNvPr>
                <p:cNvPicPr/>
                <p:nvPr/>
              </p:nvPicPr>
              <p:blipFill>
                <a:blip r:embed="rId49"/>
                <a:stretch>
                  <a:fillRect/>
                </a:stretch>
              </p:blipFill>
              <p:spPr>
                <a:xfrm>
                  <a:off x="5421150" y="2652450"/>
                  <a:ext cx="2700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 name="墨迹 26">
                  <a:extLst>
                    <a:ext uri="{FF2B5EF4-FFF2-40B4-BE49-F238E27FC236}">
                      <a16:creationId xmlns:a16="http://schemas.microsoft.com/office/drawing/2014/main" id="{41BBBA93-5ACA-4C4E-903E-3BF50FDF9DA0}"/>
                    </a:ext>
                  </a:extLst>
                </p14:cNvPr>
                <p14:cNvContentPartPr/>
                <p14:nvPr/>
              </p14:nvContentPartPr>
              <p14:xfrm>
                <a:off x="5558310" y="2848650"/>
                <a:ext cx="171720" cy="235800"/>
              </p14:xfrm>
            </p:contentPart>
          </mc:Choice>
          <mc:Fallback xmlns="">
            <p:pic>
              <p:nvPicPr>
                <p:cNvPr id="27" name="墨迹 26">
                  <a:extLst>
                    <a:ext uri="{FF2B5EF4-FFF2-40B4-BE49-F238E27FC236}">
                      <a16:creationId xmlns:a16="http://schemas.microsoft.com/office/drawing/2014/main" id="{41BBBA93-5ACA-4C4E-903E-3BF50FDF9DA0}"/>
                    </a:ext>
                  </a:extLst>
                </p:cNvPr>
                <p:cNvPicPr/>
                <p:nvPr/>
              </p:nvPicPr>
              <p:blipFill>
                <a:blip r:embed="rId51"/>
                <a:stretch>
                  <a:fillRect/>
                </a:stretch>
              </p:blipFill>
              <p:spPr>
                <a:xfrm>
                  <a:off x="5540670" y="2830650"/>
                  <a:ext cx="2073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 name="墨迹 27">
                  <a:extLst>
                    <a:ext uri="{FF2B5EF4-FFF2-40B4-BE49-F238E27FC236}">
                      <a16:creationId xmlns:a16="http://schemas.microsoft.com/office/drawing/2014/main" id="{C1659398-D64E-40B2-924E-7D12FA91A8A3}"/>
                    </a:ext>
                  </a:extLst>
                </p14:cNvPr>
                <p14:cNvContentPartPr/>
                <p14:nvPr/>
              </p14:nvContentPartPr>
              <p14:xfrm>
                <a:off x="5591430" y="2791410"/>
                <a:ext cx="70560" cy="212040"/>
              </p14:xfrm>
            </p:contentPart>
          </mc:Choice>
          <mc:Fallback xmlns="">
            <p:pic>
              <p:nvPicPr>
                <p:cNvPr id="28" name="墨迹 27">
                  <a:extLst>
                    <a:ext uri="{FF2B5EF4-FFF2-40B4-BE49-F238E27FC236}">
                      <a16:creationId xmlns:a16="http://schemas.microsoft.com/office/drawing/2014/main" id="{C1659398-D64E-40B2-924E-7D12FA91A8A3}"/>
                    </a:ext>
                  </a:extLst>
                </p:cNvPr>
                <p:cNvPicPr/>
                <p:nvPr/>
              </p:nvPicPr>
              <p:blipFill>
                <a:blip r:embed="rId53"/>
                <a:stretch>
                  <a:fillRect/>
                </a:stretch>
              </p:blipFill>
              <p:spPr>
                <a:xfrm>
                  <a:off x="5573790" y="2773770"/>
                  <a:ext cx="106200" cy="247680"/>
                </a:xfrm>
                <a:prstGeom prst="rect">
                  <a:avLst/>
                </a:prstGeom>
              </p:spPr>
            </p:pic>
          </mc:Fallback>
        </mc:AlternateContent>
      </p:grpSp>
      <p:grpSp>
        <p:nvGrpSpPr>
          <p:cNvPr id="1225739" name="组合 1225738">
            <a:extLst>
              <a:ext uri="{FF2B5EF4-FFF2-40B4-BE49-F238E27FC236}">
                <a16:creationId xmlns:a16="http://schemas.microsoft.com/office/drawing/2014/main" id="{F19671AF-174F-46E9-8546-ECAFC5176DC9}"/>
              </a:ext>
            </a:extLst>
          </p:cNvPr>
          <p:cNvGrpSpPr/>
          <p:nvPr/>
        </p:nvGrpSpPr>
        <p:grpSpPr>
          <a:xfrm>
            <a:off x="5562630" y="4249770"/>
            <a:ext cx="1076400" cy="539280"/>
            <a:chOff x="5562630" y="4249770"/>
            <a:chExt cx="1076400" cy="539280"/>
          </a:xfrm>
        </p:grpSpPr>
        <mc:AlternateContent xmlns:mc="http://schemas.openxmlformats.org/markup-compatibility/2006" xmlns:p14="http://schemas.microsoft.com/office/powerpoint/2010/main">
          <mc:Choice Requires="p14">
            <p:contentPart p14:bwMode="auto" r:id="rId54">
              <p14:nvContentPartPr>
                <p14:cNvPr id="30" name="墨迹 29">
                  <a:extLst>
                    <a:ext uri="{FF2B5EF4-FFF2-40B4-BE49-F238E27FC236}">
                      <a16:creationId xmlns:a16="http://schemas.microsoft.com/office/drawing/2014/main" id="{009A3C4E-F7EE-416C-92E4-AFB90C956678}"/>
                    </a:ext>
                  </a:extLst>
                </p14:cNvPr>
                <p14:cNvContentPartPr/>
                <p14:nvPr/>
              </p14:nvContentPartPr>
              <p14:xfrm>
                <a:off x="5626350" y="4410330"/>
                <a:ext cx="20520" cy="70200"/>
              </p14:xfrm>
            </p:contentPart>
          </mc:Choice>
          <mc:Fallback xmlns="">
            <p:pic>
              <p:nvPicPr>
                <p:cNvPr id="30" name="墨迹 29">
                  <a:extLst>
                    <a:ext uri="{FF2B5EF4-FFF2-40B4-BE49-F238E27FC236}">
                      <a16:creationId xmlns:a16="http://schemas.microsoft.com/office/drawing/2014/main" id="{009A3C4E-F7EE-416C-92E4-AFB90C956678}"/>
                    </a:ext>
                  </a:extLst>
                </p:cNvPr>
                <p:cNvPicPr/>
                <p:nvPr/>
              </p:nvPicPr>
              <p:blipFill>
                <a:blip r:embed="rId55"/>
                <a:stretch>
                  <a:fillRect/>
                </a:stretch>
              </p:blipFill>
              <p:spPr>
                <a:xfrm>
                  <a:off x="5608710" y="4392330"/>
                  <a:ext cx="561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墨迹 30">
                  <a:extLst>
                    <a:ext uri="{FF2B5EF4-FFF2-40B4-BE49-F238E27FC236}">
                      <a16:creationId xmlns:a16="http://schemas.microsoft.com/office/drawing/2014/main" id="{FE42901E-3BF9-457A-BFBE-18112A8BB1E2}"/>
                    </a:ext>
                  </a:extLst>
                </p14:cNvPr>
                <p14:cNvContentPartPr/>
                <p14:nvPr/>
              </p14:nvContentPartPr>
              <p14:xfrm>
                <a:off x="5595030" y="4499970"/>
                <a:ext cx="27720" cy="97920"/>
              </p14:xfrm>
            </p:contentPart>
          </mc:Choice>
          <mc:Fallback xmlns="">
            <p:pic>
              <p:nvPicPr>
                <p:cNvPr id="31" name="墨迹 30">
                  <a:extLst>
                    <a:ext uri="{FF2B5EF4-FFF2-40B4-BE49-F238E27FC236}">
                      <a16:creationId xmlns:a16="http://schemas.microsoft.com/office/drawing/2014/main" id="{FE42901E-3BF9-457A-BFBE-18112A8BB1E2}"/>
                    </a:ext>
                  </a:extLst>
                </p:cNvPr>
                <p:cNvPicPr/>
                <p:nvPr/>
              </p:nvPicPr>
              <p:blipFill>
                <a:blip r:embed="rId57"/>
                <a:stretch>
                  <a:fillRect/>
                </a:stretch>
              </p:blipFill>
              <p:spPr>
                <a:xfrm>
                  <a:off x="5577390" y="4482330"/>
                  <a:ext cx="633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墨迹 31">
                  <a:extLst>
                    <a:ext uri="{FF2B5EF4-FFF2-40B4-BE49-F238E27FC236}">
                      <a16:creationId xmlns:a16="http://schemas.microsoft.com/office/drawing/2014/main" id="{716B53B7-6F4C-49B0-B545-13B78B496722}"/>
                    </a:ext>
                  </a:extLst>
                </p14:cNvPr>
                <p14:cNvContentPartPr/>
                <p14:nvPr/>
              </p14:nvContentPartPr>
              <p14:xfrm>
                <a:off x="5562630" y="4249770"/>
                <a:ext cx="231480" cy="473400"/>
              </p14:xfrm>
            </p:contentPart>
          </mc:Choice>
          <mc:Fallback xmlns="">
            <p:pic>
              <p:nvPicPr>
                <p:cNvPr id="32" name="墨迹 31">
                  <a:extLst>
                    <a:ext uri="{FF2B5EF4-FFF2-40B4-BE49-F238E27FC236}">
                      <a16:creationId xmlns:a16="http://schemas.microsoft.com/office/drawing/2014/main" id="{716B53B7-6F4C-49B0-B545-13B78B496722}"/>
                    </a:ext>
                  </a:extLst>
                </p:cNvPr>
                <p:cNvPicPr/>
                <p:nvPr/>
              </p:nvPicPr>
              <p:blipFill>
                <a:blip r:embed="rId59"/>
                <a:stretch>
                  <a:fillRect/>
                </a:stretch>
              </p:blipFill>
              <p:spPr>
                <a:xfrm>
                  <a:off x="5544630" y="4232130"/>
                  <a:ext cx="26712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墨迹 32">
                  <a:extLst>
                    <a:ext uri="{FF2B5EF4-FFF2-40B4-BE49-F238E27FC236}">
                      <a16:creationId xmlns:a16="http://schemas.microsoft.com/office/drawing/2014/main" id="{E8231C4A-2CD3-49F8-9960-B42AB43C310D}"/>
                    </a:ext>
                  </a:extLst>
                </p14:cNvPr>
                <p14:cNvContentPartPr/>
                <p14:nvPr/>
              </p14:nvContentPartPr>
              <p14:xfrm>
                <a:off x="5681790" y="4386570"/>
                <a:ext cx="22320" cy="76680"/>
              </p14:xfrm>
            </p:contentPart>
          </mc:Choice>
          <mc:Fallback xmlns="">
            <p:pic>
              <p:nvPicPr>
                <p:cNvPr id="33" name="墨迹 32">
                  <a:extLst>
                    <a:ext uri="{FF2B5EF4-FFF2-40B4-BE49-F238E27FC236}">
                      <a16:creationId xmlns:a16="http://schemas.microsoft.com/office/drawing/2014/main" id="{E8231C4A-2CD3-49F8-9960-B42AB43C310D}"/>
                    </a:ext>
                  </a:extLst>
                </p:cNvPr>
                <p:cNvPicPr/>
                <p:nvPr/>
              </p:nvPicPr>
              <p:blipFill>
                <a:blip r:embed="rId61"/>
                <a:stretch>
                  <a:fillRect/>
                </a:stretch>
              </p:blipFill>
              <p:spPr>
                <a:xfrm>
                  <a:off x="5664150" y="4368570"/>
                  <a:ext cx="579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墨迹 33">
                  <a:extLst>
                    <a:ext uri="{FF2B5EF4-FFF2-40B4-BE49-F238E27FC236}">
                      <a16:creationId xmlns:a16="http://schemas.microsoft.com/office/drawing/2014/main" id="{A10AE252-4599-49F0-B7B4-29529CB78AEF}"/>
                    </a:ext>
                  </a:extLst>
                </p14:cNvPr>
                <p14:cNvContentPartPr/>
                <p14:nvPr/>
              </p14:nvContentPartPr>
              <p14:xfrm>
                <a:off x="5704470" y="4330410"/>
                <a:ext cx="176400" cy="205560"/>
              </p14:xfrm>
            </p:contentPart>
          </mc:Choice>
          <mc:Fallback xmlns="">
            <p:pic>
              <p:nvPicPr>
                <p:cNvPr id="34" name="墨迹 33">
                  <a:extLst>
                    <a:ext uri="{FF2B5EF4-FFF2-40B4-BE49-F238E27FC236}">
                      <a16:creationId xmlns:a16="http://schemas.microsoft.com/office/drawing/2014/main" id="{A10AE252-4599-49F0-B7B4-29529CB78AEF}"/>
                    </a:ext>
                  </a:extLst>
                </p:cNvPr>
                <p:cNvPicPr/>
                <p:nvPr/>
              </p:nvPicPr>
              <p:blipFill>
                <a:blip r:embed="rId63"/>
                <a:stretch>
                  <a:fillRect/>
                </a:stretch>
              </p:blipFill>
              <p:spPr>
                <a:xfrm>
                  <a:off x="5686470" y="4312410"/>
                  <a:ext cx="2120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墨迹 34">
                  <a:extLst>
                    <a:ext uri="{FF2B5EF4-FFF2-40B4-BE49-F238E27FC236}">
                      <a16:creationId xmlns:a16="http://schemas.microsoft.com/office/drawing/2014/main" id="{69D1251C-9E73-46D6-B2EF-DE693B924E9F}"/>
                    </a:ext>
                  </a:extLst>
                </p14:cNvPr>
                <p14:cNvContentPartPr/>
                <p14:nvPr/>
              </p14:nvContentPartPr>
              <p14:xfrm>
                <a:off x="5693670" y="4452810"/>
                <a:ext cx="154080" cy="229680"/>
              </p14:xfrm>
            </p:contentPart>
          </mc:Choice>
          <mc:Fallback xmlns="">
            <p:pic>
              <p:nvPicPr>
                <p:cNvPr id="35" name="墨迹 34">
                  <a:extLst>
                    <a:ext uri="{FF2B5EF4-FFF2-40B4-BE49-F238E27FC236}">
                      <a16:creationId xmlns:a16="http://schemas.microsoft.com/office/drawing/2014/main" id="{69D1251C-9E73-46D6-B2EF-DE693B924E9F}"/>
                    </a:ext>
                  </a:extLst>
                </p:cNvPr>
                <p:cNvPicPr/>
                <p:nvPr/>
              </p:nvPicPr>
              <p:blipFill>
                <a:blip r:embed="rId65"/>
                <a:stretch>
                  <a:fillRect/>
                </a:stretch>
              </p:blipFill>
              <p:spPr>
                <a:xfrm>
                  <a:off x="5676030" y="4434810"/>
                  <a:ext cx="1897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墨迹 35">
                  <a:extLst>
                    <a:ext uri="{FF2B5EF4-FFF2-40B4-BE49-F238E27FC236}">
                      <a16:creationId xmlns:a16="http://schemas.microsoft.com/office/drawing/2014/main" id="{74A80B64-872C-4D7C-BE14-18FBE5A3EACA}"/>
                    </a:ext>
                  </a:extLst>
                </p14:cNvPr>
                <p14:cNvContentPartPr/>
                <p14:nvPr/>
              </p14:nvContentPartPr>
              <p14:xfrm>
                <a:off x="5742990" y="4564050"/>
                <a:ext cx="120960" cy="11160"/>
              </p14:xfrm>
            </p:contentPart>
          </mc:Choice>
          <mc:Fallback xmlns="">
            <p:pic>
              <p:nvPicPr>
                <p:cNvPr id="36" name="墨迹 35">
                  <a:extLst>
                    <a:ext uri="{FF2B5EF4-FFF2-40B4-BE49-F238E27FC236}">
                      <a16:creationId xmlns:a16="http://schemas.microsoft.com/office/drawing/2014/main" id="{74A80B64-872C-4D7C-BE14-18FBE5A3EACA}"/>
                    </a:ext>
                  </a:extLst>
                </p:cNvPr>
                <p:cNvPicPr/>
                <p:nvPr/>
              </p:nvPicPr>
              <p:blipFill>
                <a:blip r:embed="rId67"/>
                <a:stretch>
                  <a:fillRect/>
                </a:stretch>
              </p:blipFill>
              <p:spPr>
                <a:xfrm>
                  <a:off x="5724990" y="4546050"/>
                  <a:ext cx="156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墨迹 36">
                  <a:extLst>
                    <a:ext uri="{FF2B5EF4-FFF2-40B4-BE49-F238E27FC236}">
                      <a16:creationId xmlns:a16="http://schemas.microsoft.com/office/drawing/2014/main" id="{D0AA2B7C-FF77-4D8E-95AE-7449E05E07FB}"/>
                    </a:ext>
                  </a:extLst>
                </p14:cNvPr>
                <p14:cNvContentPartPr/>
                <p14:nvPr/>
              </p14:nvContentPartPr>
              <p14:xfrm>
                <a:off x="5751990" y="4634970"/>
                <a:ext cx="99720" cy="78120"/>
              </p14:xfrm>
            </p:contentPart>
          </mc:Choice>
          <mc:Fallback xmlns="">
            <p:pic>
              <p:nvPicPr>
                <p:cNvPr id="37" name="墨迹 36">
                  <a:extLst>
                    <a:ext uri="{FF2B5EF4-FFF2-40B4-BE49-F238E27FC236}">
                      <a16:creationId xmlns:a16="http://schemas.microsoft.com/office/drawing/2014/main" id="{D0AA2B7C-FF77-4D8E-95AE-7449E05E07FB}"/>
                    </a:ext>
                  </a:extLst>
                </p:cNvPr>
                <p:cNvPicPr/>
                <p:nvPr/>
              </p:nvPicPr>
              <p:blipFill>
                <a:blip r:embed="rId69"/>
                <a:stretch>
                  <a:fillRect/>
                </a:stretch>
              </p:blipFill>
              <p:spPr>
                <a:xfrm>
                  <a:off x="5734350" y="4616970"/>
                  <a:ext cx="1353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8" name="墨迹 37">
                  <a:extLst>
                    <a:ext uri="{FF2B5EF4-FFF2-40B4-BE49-F238E27FC236}">
                      <a16:creationId xmlns:a16="http://schemas.microsoft.com/office/drawing/2014/main" id="{FD06A624-EE0A-440E-9E3E-36AC6361887F}"/>
                    </a:ext>
                  </a:extLst>
                </p14:cNvPr>
                <p14:cNvContentPartPr/>
                <p14:nvPr/>
              </p14:nvContentPartPr>
              <p14:xfrm>
                <a:off x="5956830" y="4309530"/>
                <a:ext cx="77760" cy="149400"/>
              </p14:xfrm>
            </p:contentPart>
          </mc:Choice>
          <mc:Fallback xmlns="">
            <p:pic>
              <p:nvPicPr>
                <p:cNvPr id="38" name="墨迹 37">
                  <a:extLst>
                    <a:ext uri="{FF2B5EF4-FFF2-40B4-BE49-F238E27FC236}">
                      <a16:creationId xmlns:a16="http://schemas.microsoft.com/office/drawing/2014/main" id="{FD06A624-EE0A-440E-9E3E-36AC6361887F}"/>
                    </a:ext>
                  </a:extLst>
                </p:cNvPr>
                <p:cNvPicPr/>
                <p:nvPr/>
              </p:nvPicPr>
              <p:blipFill>
                <a:blip r:embed="rId71"/>
                <a:stretch>
                  <a:fillRect/>
                </a:stretch>
              </p:blipFill>
              <p:spPr>
                <a:xfrm>
                  <a:off x="5939190" y="4291890"/>
                  <a:ext cx="113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9" name="墨迹 38">
                  <a:extLst>
                    <a:ext uri="{FF2B5EF4-FFF2-40B4-BE49-F238E27FC236}">
                      <a16:creationId xmlns:a16="http://schemas.microsoft.com/office/drawing/2014/main" id="{48FCE39A-BCF1-4801-8D99-744D74A74EB0}"/>
                    </a:ext>
                  </a:extLst>
                </p14:cNvPr>
                <p14:cNvContentPartPr/>
                <p14:nvPr/>
              </p14:nvContentPartPr>
              <p14:xfrm>
                <a:off x="5908950" y="4377930"/>
                <a:ext cx="199080" cy="321840"/>
              </p14:xfrm>
            </p:contentPart>
          </mc:Choice>
          <mc:Fallback xmlns="">
            <p:pic>
              <p:nvPicPr>
                <p:cNvPr id="39" name="墨迹 38">
                  <a:extLst>
                    <a:ext uri="{FF2B5EF4-FFF2-40B4-BE49-F238E27FC236}">
                      <a16:creationId xmlns:a16="http://schemas.microsoft.com/office/drawing/2014/main" id="{48FCE39A-BCF1-4801-8D99-744D74A74EB0}"/>
                    </a:ext>
                  </a:extLst>
                </p:cNvPr>
                <p:cNvPicPr/>
                <p:nvPr/>
              </p:nvPicPr>
              <p:blipFill>
                <a:blip r:embed="rId73"/>
                <a:stretch>
                  <a:fillRect/>
                </a:stretch>
              </p:blipFill>
              <p:spPr>
                <a:xfrm>
                  <a:off x="5890950" y="4360290"/>
                  <a:ext cx="2347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0" name="墨迹 39">
                  <a:extLst>
                    <a:ext uri="{FF2B5EF4-FFF2-40B4-BE49-F238E27FC236}">
                      <a16:creationId xmlns:a16="http://schemas.microsoft.com/office/drawing/2014/main" id="{2C3EAC3A-3E39-441B-B5F1-77516E885804}"/>
                    </a:ext>
                  </a:extLst>
                </p14:cNvPr>
                <p14:cNvContentPartPr/>
                <p14:nvPr/>
              </p14:nvContentPartPr>
              <p14:xfrm>
                <a:off x="6066990" y="4468650"/>
                <a:ext cx="97920" cy="261360"/>
              </p14:xfrm>
            </p:contentPart>
          </mc:Choice>
          <mc:Fallback xmlns="">
            <p:pic>
              <p:nvPicPr>
                <p:cNvPr id="40" name="墨迹 39">
                  <a:extLst>
                    <a:ext uri="{FF2B5EF4-FFF2-40B4-BE49-F238E27FC236}">
                      <a16:creationId xmlns:a16="http://schemas.microsoft.com/office/drawing/2014/main" id="{2C3EAC3A-3E39-441B-B5F1-77516E885804}"/>
                    </a:ext>
                  </a:extLst>
                </p:cNvPr>
                <p:cNvPicPr/>
                <p:nvPr/>
              </p:nvPicPr>
              <p:blipFill>
                <a:blip r:embed="rId75"/>
                <a:stretch>
                  <a:fillRect/>
                </a:stretch>
              </p:blipFill>
              <p:spPr>
                <a:xfrm>
                  <a:off x="6048990" y="4451010"/>
                  <a:ext cx="1335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1" name="墨迹 40">
                  <a:extLst>
                    <a:ext uri="{FF2B5EF4-FFF2-40B4-BE49-F238E27FC236}">
                      <a16:creationId xmlns:a16="http://schemas.microsoft.com/office/drawing/2014/main" id="{C0E6B468-D968-48C8-8242-035668AF553F}"/>
                    </a:ext>
                  </a:extLst>
                </p14:cNvPr>
                <p14:cNvContentPartPr/>
                <p14:nvPr/>
              </p14:nvContentPartPr>
              <p14:xfrm>
                <a:off x="6026670" y="4557930"/>
                <a:ext cx="99000" cy="6840"/>
              </p14:xfrm>
            </p:contentPart>
          </mc:Choice>
          <mc:Fallback xmlns="">
            <p:pic>
              <p:nvPicPr>
                <p:cNvPr id="41" name="墨迹 40">
                  <a:extLst>
                    <a:ext uri="{FF2B5EF4-FFF2-40B4-BE49-F238E27FC236}">
                      <a16:creationId xmlns:a16="http://schemas.microsoft.com/office/drawing/2014/main" id="{C0E6B468-D968-48C8-8242-035668AF553F}"/>
                    </a:ext>
                  </a:extLst>
                </p:cNvPr>
                <p:cNvPicPr/>
                <p:nvPr/>
              </p:nvPicPr>
              <p:blipFill>
                <a:blip r:embed="rId77"/>
                <a:stretch>
                  <a:fillRect/>
                </a:stretch>
              </p:blipFill>
              <p:spPr>
                <a:xfrm>
                  <a:off x="6008670" y="4540290"/>
                  <a:ext cx="1346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 name="墨迹 41">
                  <a:extLst>
                    <a:ext uri="{FF2B5EF4-FFF2-40B4-BE49-F238E27FC236}">
                      <a16:creationId xmlns:a16="http://schemas.microsoft.com/office/drawing/2014/main" id="{B6490A93-D666-4783-A5E3-AF92845A8E12}"/>
                    </a:ext>
                  </a:extLst>
                </p14:cNvPr>
                <p14:cNvContentPartPr/>
                <p14:nvPr/>
              </p14:nvContentPartPr>
              <p14:xfrm>
                <a:off x="6029550" y="4505370"/>
                <a:ext cx="95040" cy="206640"/>
              </p14:xfrm>
            </p:contentPart>
          </mc:Choice>
          <mc:Fallback xmlns="">
            <p:pic>
              <p:nvPicPr>
                <p:cNvPr id="42" name="墨迹 41">
                  <a:extLst>
                    <a:ext uri="{FF2B5EF4-FFF2-40B4-BE49-F238E27FC236}">
                      <a16:creationId xmlns:a16="http://schemas.microsoft.com/office/drawing/2014/main" id="{B6490A93-D666-4783-A5E3-AF92845A8E12}"/>
                    </a:ext>
                  </a:extLst>
                </p:cNvPr>
                <p:cNvPicPr/>
                <p:nvPr/>
              </p:nvPicPr>
              <p:blipFill>
                <a:blip r:embed="rId79"/>
                <a:stretch>
                  <a:fillRect/>
                </a:stretch>
              </p:blipFill>
              <p:spPr>
                <a:xfrm>
                  <a:off x="6011910" y="4487370"/>
                  <a:ext cx="1306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3" name="墨迹 42">
                  <a:extLst>
                    <a:ext uri="{FF2B5EF4-FFF2-40B4-BE49-F238E27FC236}">
                      <a16:creationId xmlns:a16="http://schemas.microsoft.com/office/drawing/2014/main" id="{99DEF832-A9B6-43E7-BBB3-71E03CBA776B}"/>
                    </a:ext>
                  </a:extLst>
                </p14:cNvPr>
                <p14:cNvContentPartPr/>
                <p14:nvPr/>
              </p14:nvContentPartPr>
              <p14:xfrm>
                <a:off x="6154470" y="4358130"/>
                <a:ext cx="163800" cy="178920"/>
              </p14:xfrm>
            </p:contentPart>
          </mc:Choice>
          <mc:Fallback xmlns="">
            <p:pic>
              <p:nvPicPr>
                <p:cNvPr id="43" name="墨迹 42">
                  <a:extLst>
                    <a:ext uri="{FF2B5EF4-FFF2-40B4-BE49-F238E27FC236}">
                      <a16:creationId xmlns:a16="http://schemas.microsoft.com/office/drawing/2014/main" id="{99DEF832-A9B6-43E7-BBB3-71E03CBA776B}"/>
                    </a:ext>
                  </a:extLst>
                </p:cNvPr>
                <p:cNvPicPr/>
                <p:nvPr/>
              </p:nvPicPr>
              <p:blipFill>
                <a:blip r:embed="rId81"/>
                <a:stretch>
                  <a:fillRect/>
                </a:stretch>
              </p:blipFill>
              <p:spPr>
                <a:xfrm>
                  <a:off x="6136470" y="4340490"/>
                  <a:ext cx="1994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4" name="墨迹 43">
                  <a:extLst>
                    <a:ext uri="{FF2B5EF4-FFF2-40B4-BE49-F238E27FC236}">
                      <a16:creationId xmlns:a16="http://schemas.microsoft.com/office/drawing/2014/main" id="{01AB29C5-3A8F-46FD-8442-9B3A0D907E23}"/>
                    </a:ext>
                  </a:extLst>
                </p14:cNvPr>
                <p14:cNvContentPartPr/>
                <p14:nvPr/>
              </p14:nvContentPartPr>
              <p14:xfrm>
                <a:off x="6182190" y="4478010"/>
                <a:ext cx="87840" cy="63720"/>
              </p14:xfrm>
            </p:contentPart>
          </mc:Choice>
          <mc:Fallback xmlns="">
            <p:pic>
              <p:nvPicPr>
                <p:cNvPr id="44" name="墨迹 43">
                  <a:extLst>
                    <a:ext uri="{FF2B5EF4-FFF2-40B4-BE49-F238E27FC236}">
                      <a16:creationId xmlns:a16="http://schemas.microsoft.com/office/drawing/2014/main" id="{01AB29C5-3A8F-46FD-8442-9B3A0D907E23}"/>
                    </a:ext>
                  </a:extLst>
                </p:cNvPr>
                <p:cNvPicPr/>
                <p:nvPr/>
              </p:nvPicPr>
              <p:blipFill>
                <a:blip r:embed="rId83"/>
                <a:stretch>
                  <a:fillRect/>
                </a:stretch>
              </p:blipFill>
              <p:spPr>
                <a:xfrm>
                  <a:off x="6164190" y="4460010"/>
                  <a:ext cx="1234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5" name="墨迹 44">
                  <a:extLst>
                    <a:ext uri="{FF2B5EF4-FFF2-40B4-BE49-F238E27FC236}">
                      <a16:creationId xmlns:a16="http://schemas.microsoft.com/office/drawing/2014/main" id="{A1410AAA-4567-4200-BA4B-4C3AC4774146}"/>
                    </a:ext>
                  </a:extLst>
                </p14:cNvPr>
                <p14:cNvContentPartPr/>
                <p14:nvPr/>
              </p14:nvContentPartPr>
              <p14:xfrm>
                <a:off x="6168510" y="4564050"/>
                <a:ext cx="163080" cy="70560"/>
              </p14:xfrm>
            </p:contentPart>
          </mc:Choice>
          <mc:Fallback xmlns="">
            <p:pic>
              <p:nvPicPr>
                <p:cNvPr id="45" name="墨迹 44">
                  <a:extLst>
                    <a:ext uri="{FF2B5EF4-FFF2-40B4-BE49-F238E27FC236}">
                      <a16:creationId xmlns:a16="http://schemas.microsoft.com/office/drawing/2014/main" id="{A1410AAA-4567-4200-BA4B-4C3AC4774146}"/>
                    </a:ext>
                  </a:extLst>
                </p:cNvPr>
                <p:cNvPicPr/>
                <p:nvPr/>
              </p:nvPicPr>
              <p:blipFill>
                <a:blip r:embed="rId85"/>
                <a:stretch>
                  <a:fillRect/>
                </a:stretch>
              </p:blipFill>
              <p:spPr>
                <a:xfrm>
                  <a:off x="6150870" y="4546050"/>
                  <a:ext cx="1987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6" name="墨迹 45">
                  <a:extLst>
                    <a:ext uri="{FF2B5EF4-FFF2-40B4-BE49-F238E27FC236}">
                      <a16:creationId xmlns:a16="http://schemas.microsoft.com/office/drawing/2014/main" id="{75496B37-68A8-47F2-9765-1D65D84AF27E}"/>
                    </a:ext>
                  </a:extLst>
                </p14:cNvPr>
                <p14:cNvContentPartPr/>
                <p14:nvPr/>
              </p14:nvContentPartPr>
              <p14:xfrm>
                <a:off x="6244830" y="4517610"/>
                <a:ext cx="56160" cy="249840"/>
              </p14:xfrm>
            </p:contentPart>
          </mc:Choice>
          <mc:Fallback xmlns="">
            <p:pic>
              <p:nvPicPr>
                <p:cNvPr id="46" name="墨迹 45">
                  <a:extLst>
                    <a:ext uri="{FF2B5EF4-FFF2-40B4-BE49-F238E27FC236}">
                      <a16:creationId xmlns:a16="http://schemas.microsoft.com/office/drawing/2014/main" id="{75496B37-68A8-47F2-9765-1D65D84AF27E}"/>
                    </a:ext>
                  </a:extLst>
                </p:cNvPr>
                <p:cNvPicPr/>
                <p:nvPr/>
              </p:nvPicPr>
              <p:blipFill>
                <a:blip r:embed="rId87"/>
                <a:stretch>
                  <a:fillRect/>
                </a:stretch>
              </p:blipFill>
              <p:spPr>
                <a:xfrm>
                  <a:off x="6227190" y="4499610"/>
                  <a:ext cx="9180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7" name="墨迹 46">
                  <a:extLst>
                    <a:ext uri="{FF2B5EF4-FFF2-40B4-BE49-F238E27FC236}">
                      <a16:creationId xmlns:a16="http://schemas.microsoft.com/office/drawing/2014/main" id="{2F4BAC96-4912-4678-AFB9-78E1372C95A5}"/>
                    </a:ext>
                  </a:extLst>
                </p14:cNvPr>
                <p14:cNvContentPartPr/>
                <p14:nvPr/>
              </p14:nvContentPartPr>
              <p14:xfrm>
                <a:off x="6455790" y="4277130"/>
                <a:ext cx="22320" cy="54000"/>
              </p14:xfrm>
            </p:contentPart>
          </mc:Choice>
          <mc:Fallback xmlns="">
            <p:pic>
              <p:nvPicPr>
                <p:cNvPr id="47" name="墨迹 46">
                  <a:extLst>
                    <a:ext uri="{FF2B5EF4-FFF2-40B4-BE49-F238E27FC236}">
                      <a16:creationId xmlns:a16="http://schemas.microsoft.com/office/drawing/2014/main" id="{2F4BAC96-4912-4678-AFB9-78E1372C95A5}"/>
                    </a:ext>
                  </a:extLst>
                </p:cNvPr>
                <p:cNvPicPr/>
                <p:nvPr/>
              </p:nvPicPr>
              <p:blipFill>
                <a:blip r:embed="rId89"/>
                <a:stretch>
                  <a:fillRect/>
                </a:stretch>
              </p:blipFill>
              <p:spPr>
                <a:xfrm>
                  <a:off x="6438150" y="4259490"/>
                  <a:ext cx="579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8" name="墨迹 47">
                  <a:extLst>
                    <a:ext uri="{FF2B5EF4-FFF2-40B4-BE49-F238E27FC236}">
                      <a16:creationId xmlns:a16="http://schemas.microsoft.com/office/drawing/2014/main" id="{CEE302BF-36A8-4B07-92A5-EA35DC5E096C}"/>
                    </a:ext>
                  </a:extLst>
                </p14:cNvPr>
                <p14:cNvContentPartPr/>
                <p14:nvPr/>
              </p14:nvContentPartPr>
              <p14:xfrm>
                <a:off x="6328350" y="4348050"/>
                <a:ext cx="192600" cy="47160"/>
              </p14:xfrm>
            </p:contentPart>
          </mc:Choice>
          <mc:Fallback xmlns="">
            <p:pic>
              <p:nvPicPr>
                <p:cNvPr id="48" name="墨迹 47">
                  <a:extLst>
                    <a:ext uri="{FF2B5EF4-FFF2-40B4-BE49-F238E27FC236}">
                      <a16:creationId xmlns:a16="http://schemas.microsoft.com/office/drawing/2014/main" id="{CEE302BF-36A8-4B07-92A5-EA35DC5E096C}"/>
                    </a:ext>
                  </a:extLst>
                </p:cNvPr>
                <p:cNvPicPr/>
                <p:nvPr/>
              </p:nvPicPr>
              <p:blipFill>
                <a:blip r:embed="rId91"/>
                <a:stretch>
                  <a:fillRect/>
                </a:stretch>
              </p:blipFill>
              <p:spPr>
                <a:xfrm>
                  <a:off x="6310350" y="4330410"/>
                  <a:ext cx="2282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9" name="墨迹 48">
                  <a:extLst>
                    <a:ext uri="{FF2B5EF4-FFF2-40B4-BE49-F238E27FC236}">
                      <a16:creationId xmlns:a16="http://schemas.microsoft.com/office/drawing/2014/main" id="{994D119B-B5B7-4B96-A570-ADB2BA11625E}"/>
                    </a:ext>
                  </a:extLst>
                </p14:cNvPr>
                <p14:cNvContentPartPr/>
                <p14:nvPr/>
              </p14:nvContentPartPr>
              <p14:xfrm>
                <a:off x="6316470" y="4432650"/>
                <a:ext cx="258480" cy="356400"/>
              </p14:xfrm>
            </p:contentPart>
          </mc:Choice>
          <mc:Fallback xmlns="">
            <p:pic>
              <p:nvPicPr>
                <p:cNvPr id="49" name="墨迹 48">
                  <a:extLst>
                    <a:ext uri="{FF2B5EF4-FFF2-40B4-BE49-F238E27FC236}">
                      <a16:creationId xmlns:a16="http://schemas.microsoft.com/office/drawing/2014/main" id="{994D119B-B5B7-4B96-A570-ADB2BA11625E}"/>
                    </a:ext>
                  </a:extLst>
                </p:cNvPr>
                <p:cNvPicPr/>
                <p:nvPr/>
              </p:nvPicPr>
              <p:blipFill>
                <a:blip r:embed="rId93"/>
                <a:stretch>
                  <a:fillRect/>
                </a:stretch>
              </p:blipFill>
              <p:spPr>
                <a:xfrm>
                  <a:off x="6298830" y="4414650"/>
                  <a:ext cx="29412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0" name="墨迹 49">
                  <a:extLst>
                    <a:ext uri="{FF2B5EF4-FFF2-40B4-BE49-F238E27FC236}">
                      <a16:creationId xmlns:a16="http://schemas.microsoft.com/office/drawing/2014/main" id="{CFE09FC4-5D6A-448D-AD06-BCA89CE40A9C}"/>
                    </a:ext>
                  </a:extLst>
                </p14:cNvPr>
                <p14:cNvContentPartPr/>
                <p14:nvPr/>
              </p14:nvContentPartPr>
              <p14:xfrm>
                <a:off x="6431670" y="4404930"/>
                <a:ext cx="21600" cy="136440"/>
              </p14:xfrm>
            </p:contentPart>
          </mc:Choice>
          <mc:Fallback xmlns="">
            <p:pic>
              <p:nvPicPr>
                <p:cNvPr id="50" name="墨迹 49">
                  <a:extLst>
                    <a:ext uri="{FF2B5EF4-FFF2-40B4-BE49-F238E27FC236}">
                      <a16:creationId xmlns:a16="http://schemas.microsoft.com/office/drawing/2014/main" id="{CFE09FC4-5D6A-448D-AD06-BCA89CE40A9C}"/>
                    </a:ext>
                  </a:extLst>
                </p:cNvPr>
                <p:cNvPicPr/>
                <p:nvPr/>
              </p:nvPicPr>
              <p:blipFill>
                <a:blip r:embed="rId95"/>
                <a:stretch>
                  <a:fillRect/>
                </a:stretch>
              </p:blipFill>
              <p:spPr>
                <a:xfrm>
                  <a:off x="6413670" y="4386930"/>
                  <a:ext cx="572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墨迹 50">
                  <a:extLst>
                    <a:ext uri="{FF2B5EF4-FFF2-40B4-BE49-F238E27FC236}">
                      <a16:creationId xmlns:a16="http://schemas.microsoft.com/office/drawing/2014/main" id="{3E8F6715-BE0C-4427-8DA0-9FBD7825B78D}"/>
                    </a:ext>
                  </a:extLst>
                </p14:cNvPr>
                <p14:cNvContentPartPr/>
                <p14:nvPr/>
              </p14:nvContentPartPr>
              <p14:xfrm>
                <a:off x="6444630" y="4386570"/>
                <a:ext cx="87120" cy="158760"/>
              </p14:xfrm>
            </p:contentPart>
          </mc:Choice>
          <mc:Fallback xmlns="">
            <p:pic>
              <p:nvPicPr>
                <p:cNvPr id="51" name="墨迹 50">
                  <a:extLst>
                    <a:ext uri="{FF2B5EF4-FFF2-40B4-BE49-F238E27FC236}">
                      <a16:creationId xmlns:a16="http://schemas.microsoft.com/office/drawing/2014/main" id="{3E8F6715-BE0C-4427-8DA0-9FBD7825B78D}"/>
                    </a:ext>
                  </a:extLst>
                </p:cNvPr>
                <p:cNvPicPr/>
                <p:nvPr/>
              </p:nvPicPr>
              <p:blipFill>
                <a:blip r:embed="rId97"/>
                <a:stretch>
                  <a:fillRect/>
                </a:stretch>
              </p:blipFill>
              <p:spPr>
                <a:xfrm>
                  <a:off x="6426990" y="4368570"/>
                  <a:ext cx="1227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墨迹 51">
                  <a:extLst>
                    <a:ext uri="{FF2B5EF4-FFF2-40B4-BE49-F238E27FC236}">
                      <a16:creationId xmlns:a16="http://schemas.microsoft.com/office/drawing/2014/main" id="{E4B828FE-FEEB-4C7C-8829-BDF1F26BF058}"/>
                    </a:ext>
                  </a:extLst>
                </p14:cNvPr>
                <p14:cNvContentPartPr/>
                <p14:nvPr/>
              </p14:nvContentPartPr>
              <p14:xfrm>
                <a:off x="6389190" y="4582050"/>
                <a:ext cx="116280" cy="125640"/>
              </p14:xfrm>
            </p:contentPart>
          </mc:Choice>
          <mc:Fallback xmlns="">
            <p:pic>
              <p:nvPicPr>
                <p:cNvPr id="52" name="墨迹 51">
                  <a:extLst>
                    <a:ext uri="{FF2B5EF4-FFF2-40B4-BE49-F238E27FC236}">
                      <a16:creationId xmlns:a16="http://schemas.microsoft.com/office/drawing/2014/main" id="{E4B828FE-FEEB-4C7C-8829-BDF1F26BF058}"/>
                    </a:ext>
                  </a:extLst>
                </p:cNvPr>
                <p:cNvPicPr/>
                <p:nvPr/>
              </p:nvPicPr>
              <p:blipFill>
                <a:blip r:embed="rId99"/>
                <a:stretch>
                  <a:fillRect/>
                </a:stretch>
              </p:blipFill>
              <p:spPr>
                <a:xfrm>
                  <a:off x="6371190" y="4564410"/>
                  <a:ext cx="151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墨迹 52">
                  <a:extLst>
                    <a:ext uri="{FF2B5EF4-FFF2-40B4-BE49-F238E27FC236}">
                      <a16:creationId xmlns:a16="http://schemas.microsoft.com/office/drawing/2014/main" id="{F3066B25-127B-487C-872E-AE8E0E113A8E}"/>
                    </a:ext>
                  </a:extLst>
                </p14:cNvPr>
                <p14:cNvContentPartPr/>
                <p14:nvPr/>
              </p14:nvContentPartPr>
              <p14:xfrm>
                <a:off x="6401070" y="4627770"/>
                <a:ext cx="237960" cy="143640"/>
              </p14:xfrm>
            </p:contentPart>
          </mc:Choice>
          <mc:Fallback xmlns="">
            <p:pic>
              <p:nvPicPr>
                <p:cNvPr id="53" name="墨迹 52">
                  <a:extLst>
                    <a:ext uri="{FF2B5EF4-FFF2-40B4-BE49-F238E27FC236}">
                      <a16:creationId xmlns:a16="http://schemas.microsoft.com/office/drawing/2014/main" id="{F3066B25-127B-487C-872E-AE8E0E113A8E}"/>
                    </a:ext>
                  </a:extLst>
                </p:cNvPr>
                <p:cNvPicPr/>
                <p:nvPr/>
              </p:nvPicPr>
              <p:blipFill>
                <a:blip r:embed="rId101"/>
                <a:stretch>
                  <a:fillRect/>
                </a:stretch>
              </p:blipFill>
              <p:spPr>
                <a:xfrm>
                  <a:off x="6383070" y="4609770"/>
                  <a:ext cx="273600" cy="179280"/>
                </a:xfrm>
                <a:prstGeom prst="rect">
                  <a:avLst/>
                </a:prstGeom>
              </p:spPr>
            </p:pic>
          </mc:Fallback>
        </mc:AlternateContent>
      </p:grpSp>
      <p:grpSp>
        <p:nvGrpSpPr>
          <p:cNvPr id="1225738" name="组合 1225737">
            <a:extLst>
              <a:ext uri="{FF2B5EF4-FFF2-40B4-BE49-F238E27FC236}">
                <a16:creationId xmlns:a16="http://schemas.microsoft.com/office/drawing/2014/main" id="{8F069967-E78F-4BAA-ADDD-789A0B2A55A2}"/>
              </a:ext>
            </a:extLst>
          </p:cNvPr>
          <p:cNvGrpSpPr/>
          <p:nvPr/>
        </p:nvGrpSpPr>
        <p:grpSpPr>
          <a:xfrm>
            <a:off x="4420350" y="5333370"/>
            <a:ext cx="928800" cy="423360"/>
            <a:chOff x="4420350" y="5333370"/>
            <a:chExt cx="928800" cy="423360"/>
          </a:xfrm>
        </p:grpSpPr>
        <mc:AlternateContent xmlns:mc="http://schemas.openxmlformats.org/markup-compatibility/2006" xmlns:p14="http://schemas.microsoft.com/office/powerpoint/2010/main">
          <mc:Choice Requires="p14">
            <p:contentPart p14:bwMode="auto" r:id="rId102">
              <p14:nvContentPartPr>
                <p14:cNvPr id="54" name="墨迹 53">
                  <a:extLst>
                    <a:ext uri="{FF2B5EF4-FFF2-40B4-BE49-F238E27FC236}">
                      <a16:creationId xmlns:a16="http://schemas.microsoft.com/office/drawing/2014/main" id="{E1ADAE59-BFF2-4A86-9116-0BCD738716C7}"/>
                    </a:ext>
                  </a:extLst>
                </p14:cNvPr>
                <p14:cNvContentPartPr/>
                <p14:nvPr/>
              </p14:nvContentPartPr>
              <p14:xfrm>
                <a:off x="4436190" y="5366850"/>
                <a:ext cx="133920" cy="187560"/>
              </p14:xfrm>
            </p:contentPart>
          </mc:Choice>
          <mc:Fallback xmlns="">
            <p:pic>
              <p:nvPicPr>
                <p:cNvPr id="54" name="墨迹 53">
                  <a:extLst>
                    <a:ext uri="{FF2B5EF4-FFF2-40B4-BE49-F238E27FC236}">
                      <a16:creationId xmlns:a16="http://schemas.microsoft.com/office/drawing/2014/main" id="{E1ADAE59-BFF2-4A86-9116-0BCD738716C7}"/>
                    </a:ext>
                  </a:extLst>
                </p:cNvPr>
                <p:cNvPicPr/>
                <p:nvPr/>
              </p:nvPicPr>
              <p:blipFill>
                <a:blip r:embed="rId103"/>
                <a:stretch>
                  <a:fillRect/>
                </a:stretch>
              </p:blipFill>
              <p:spPr>
                <a:xfrm>
                  <a:off x="4418550" y="5349210"/>
                  <a:ext cx="169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5" name="墨迹 54">
                  <a:extLst>
                    <a:ext uri="{FF2B5EF4-FFF2-40B4-BE49-F238E27FC236}">
                      <a16:creationId xmlns:a16="http://schemas.microsoft.com/office/drawing/2014/main" id="{E388881A-2E5A-453F-B990-7217709E1649}"/>
                    </a:ext>
                  </a:extLst>
                </p14:cNvPr>
                <p14:cNvContentPartPr/>
                <p14:nvPr/>
              </p14:nvContentPartPr>
              <p14:xfrm>
                <a:off x="4420350" y="5612730"/>
                <a:ext cx="165240" cy="76680"/>
              </p14:xfrm>
            </p:contentPart>
          </mc:Choice>
          <mc:Fallback xmlns="">
            <p:pic>
              <p:nvPicPr>
                <p:cNvPr id="55" name="墨迹 54">
                  <a:extLst>
                    <a:ext uri="{FF2B5EF4-FFF2-40B4-BE49-F238E27FC236}">
                      <a16:creationId xmlns:a16="http://schemas.microsoft.com/office/drawing/2014/main" id="{E388881A-2E5A-453F-B990-7217709E1649}"/>
                    </a:ext>
                  </a:extLst>
                </p:cNvPr>
                <p:cNvPicPr/>
                <p:nvPr/>
              </p:nvPicPr>
              <p:blipFill>
                <a:blip r:embed="rId105"/>
                <a:stretch>
                  <a:fillRect/>
                </a:stretch>
              </p:blipFill>
              <p:spPr>
                <a:xfrm>
                  <a:off x="4402350" y="5594730"/>
                  <a:ext cx="2008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6" name="墨迹 55">
                  <a:extLst>
                    <a:ext uri="{FF2B5EF4-FFF2-40B4-BE49-F238E27FC236}">
                      <a16:creationId xmlns:a16="http://schemas.microsoft.com/office/drawing/2014/main" id="{E5F64FBB-3979-4F1E-8CF1-7BFF41A51317}"/>
                    </a:ext>
                  </a:extLst>
                </p14:cNvPr>
                <p14:cNvContentPartPr/>
                <p14:nvPr/>
              </p14:nvContentPartPr>
              <p14:xfrm>
                <a:off x="4599270" y="5475570"/>
                <a:ext cx="18720" cy="128160"/>
              </p14:xfrm>
            </p:contentPart>
          </mc:Choice>
          <mc:Fallback xmlns="">
            <p:pic>
              <p:nvPicPr>
                <p:cNvPr id="56" name="墨迹 55">
                  <a:extLst>
                    <a:ext uri="{FF2B5EF4-FFF2-40B4-BE49-F238E27FC236}">
                      <a16:creationId xmlns:a16="http://schemas.microsoft.com/office/drawing/2014/main" id="{E5F64FBB-3979-4F1E-8CF1-7BFF41A51317}"/>
                    </a:ext>
                  </a:extLst>
                </p:cNvPr>
                <p:cNvPicPr/>
                <p:nvPr/>
              </p:nvPicPr>
              <p:blipFill>
                <a:blip r:embed="rId107"/>
                <a:stretch>
                  <a:fillRect/>
                </a:stretch>
              </p:blipFill>
              <p:spPr>
                <a:xfrm>
                  <a:off x="4581630" y="5457570"/>
                  <a:ext cx="543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7" name="墨迹 56">
                  <a:extLst>
                    <a:ext uri="{FF2B5EF4-FFF2-40B4-BE49-F238E27FC236}">
                      <a16:creationId xmlns:a16="http://schemas.microsoft.com/office/drawing/2014/main" id="{B5526A58-2F22-4ABF-AFE3-4CB8405F0B09}"/>
                    </a:ext>
                  </a:extLst>
                </p14:cNvPr>
                <p14:cNvContentPartPr/>
                <p14:nvPr/>
              </p14:nvContentPartPr>
              <p14:xfrm>
                <a:off x="4606830" y="5453970"/>
                <a:ext cx="84960" cy="146160"/>
              </p14:xfrm>
            </p:contentPart>
          </mc:Choice>
          <mc:Fallback xmlns="">
            <p:pic>
              <p:nvPicPr>
                <p:cNvPr id="57" name="墨迹 56">
                  <a:extLst>
                    <a:ext uri="{FF2B5EF4-FFF2-40B4-BE49-F238E27FC236}">
                      <a16:creationId xmlns:a16="http://schemas.microsoft.com/office/drawing/2014/main" id="{B5526A58-2F22-4ABF-AFE3-4CB8405F0B09}"/>
                    </a:ext>
                  </a:extLst>
                </p:cNvPr>
                <p:cNvPicPr/>
                <p:nvPr/>
              </p:nvPicPr>
              <p:blipFill>
                <a:blip r:embed="rId109"/>
                <a:stretch>
                  <a:fillRect/>
                </a:stretch>
              </p:blipFill>
              <p:spPr>
                <a:xfrm>
                  <a:off x="4589190" y="5435970"/>
                  <a:ext cx="1206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8" name="墨迹 57">
                  <a:extLst>
                    <a:ext uri="{FF2B5EF4-FFF2-40B4-BE49-F238E27FC236}">
                      <a16:creationId xmlns:a16="http://schemas.microsoft.com/office/drawing/2014/main" id="{19BD3AA9-CE45-4289-A404-4DB18D5A5B88}"/>
                    </a:ext>
                  </a:extLst>
                </p14:cNvPr>
                <p14:cNvContentPartPr/>
                <p14:nvPr/>
              </p14:nvContentPartPr>
              <p14:xfrm>
                <a:off x="4628430" y="5519130"/>
                <a:ext cx="56160" cy="124920"/>
              </p14:xfrm>
            </p:contentPart>
          </mc:Choice>
          <mc:Fallback xmlns="">
            <p:pic>
              <p:nvPicPr>
                <p:cNvPr id="58" name="墨迹 57">
                  <a:extLst>
                    <a:ext uri="{FF2B5EF4-FFF2-40B4-BE49-F238E27FC236}">
                      <a16:creationId xmlns:a16="http://schemas.microsoft.com/office/drawing/2014/main" id="{19BD3AA9-CE45-4289-A404-4DB18D5A5B88}"/>
                    </a:ext>
                  </a:extLst>
                </p:cNvPr>
                <p:cNvPicPr/>
                <p:nvPr/>
              </p:nvPicPr>
              <p:blipFill>
                <a:blip r:embed="rId111"/>
                <a:stretch>
                  <a:fillRect/>
                </a:stretch>
              </p:blipFill>
              <p:spPr>
                <a:xfrm>
                  <a:off x="4610790" y="5501490"/>
                  <a:ext cx="918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9" name="墨迹 58">
                  <a:extLst>
                    <a:ext uri="{FF2B5EF4-FFF2-40B4-BE49-F238E27FC236}">
                      <a16:creationId xmlns:a16="http://schemas.microsoft.com/office/drawing/2014/main" id="{29461FA4-94B1-4980-8DA9-E554BE2575C5}"/>
                    </a:ext>
                  </a:extLst>
                </p14:cNvPr>
                <p14:cNvContentPartPr/>
                <p14:nvPr/>
              </p14:nvContentPartPr>
              <p14:xfrm>
                <a:off x="4734630" y="5461890"/>
                <a:ext cx="14040" cy="225000"/>
              </p14:xfrm>
            </p:contentPart>
          </mc:Choice>
          <mc:Fallback xmlns="">
            <p:pic>
              <p:nvPicPr>
                <p:cNvPr id="59" name="墨迹 58">
                  <a:extLst>
                    <a:ext uri="{FF2B5EF4-FFF2-40B4-BE49-F238E27FC236}">
                      <a16:creationId xmlns:a16="http://schemas.microsoft.com/office/drawing/2014/main" id="{29461FA4-94B1-4980-8DA9-E554BE2575C5}"/>
                    </a:ext>
                  </a:extLst>
                </p:cNvPr>
                <p:cNvPicPr/>
                <p:nvPr/>
              </p:nvPicPr>
              <p:blipFill>
                <a:blip r:embed="rId113"/>
                <a:stretch>
                  <a:fillRect/>
                </a:stretch>
              </p:blipFill>
              <p:spPr>
                <a:xfrm>
                  <a:off x="4716990" y="5444250"/>
                  <a:ext cx="496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0" name="墨迹 59">
                  <a:extLst>
                    <a:ext uri="{FF2B5EF4-FFF2-40B4-BE49-F238E27FC236}">
                      <a16:creationId xmlns:a16="http://schemas.microsoft.com/office/drawing/2014/main" id="{EB6F6A35-1B37-4E6A-98E0-D512B75101D0}"/>
                    </a:ext>
                  </a:extLst>
                </p14:cNvPr>
                <p14:cNvContentPartPr/>
                <p14:nvPr/>
              </p14:nvContentPartPr>
              <p14:xfrm>
                <a:off x="4749750" y="5397090"/>
                <a:ext cx="97200" cy="359640"/>
              </p14:xfrm>
            </p:contentPart>
          </mc:Choice>
          <mc:Fallback xmlns="">
            <p:pic>
              <p:nvPicPr>
                <p:cNvPr id="60" name="墨迹 59">
                  <a:extLst>
                    <a:ext uri="{FF2B5EF4-FFF2-40B4-BE49-F238E27FC236}">
                      <a16:creationId xmlns:a16="http://schemas.microsoft.com/office/drawing/2014/main" id="{EB6F6A35-1B37-4E6A-98E0-D512B75101D0}"/>
                    </a:ext>
                  </a:extLst>
                </p:cNvPr>
                <p:cNvPicPr/>
                <p:nvPr/>
              </p:nvPicPr>
              <p:blipFill>
                <a:blip r:embed="rId115"/>
                <a:stretch>
                  <a:fillRect/>
                </a:stretch>
              </p:blipFill>
              <p:spPr>
                <a:xfrm>
                  <a:off x="4731750" y="5379450"/>
                  <a:ext cx="1328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1" name="墨迹 60">
                  <a:extLst>
                    <a:ext uri="{FF2B5EF4-FFF2-40B4-BE49-F238E27FC236}">
                      <a16:creationId xmlns:a16="http://schemas.microsoft.com/office/drawing/2014/main" id="{7334F486-C13F-4FA1-94E5-A517C61290D3}"/>
                    </a:ext>
                  </a:extLst>
                </p14:cNvPr>
                <p14:cNvContentPartPr/>
                <p14:nvPr/>
              </p14:nvContentPartPr>
              <p14:xfrm>
                <a:off x="4722390" y="5394570"/>
                <a:ext cx="153360" cy="240480"/>
              </p14:xfrm>
            </p:contentPart>
          </mc:Choice>
          <mc:Fallback xmlns="">
            <p:pic>
              <p:nvPicPr>
                <p:cNvPr id="61" name="墨迹 60">
                  <a:extLst>
                    <a:ext uri="{FF2B5EF4-FFF2-40B4-BE49-F238E27FC236}">
                      <a16:creationId xmlns:a16="http://schemas.microsoft.com/office/drawing/2014/main" id="{7334F486-C13F-4FA1-94E5-A517C61290D3}"/>
                    </a:ext>
                  </a:extLst>
                </p:cNvPr>
                <p:cNvPicPr/>
                <p:nvPr/>
              </p:nvPicPr>
              <p:blipFill>
                <a:blip r:embed="rId117"/>
                <a:stretch>
                  <a:fillRect/>
                </a:stretch>
              </p:blipFill>
              <p:spPr>
                <a:xfrm>
                  <a:off x="4704390" y="5376570"/>
                  <a:ext cx="1890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2" name="墨迹 61">
                  <a:extLst>
                    <a:ext uri="{FF2B5EF4-FFF2-40B4-BE49-F238E27FC236}">
                      <a16:creationId xmlns:a16="http://schemas.microsoft.com/office/drawing/2014/main" id="{384F28A8-A564-4A87-B133-60D1FAE4050C}"/>
                    </a:ext>
                  </a:extLst>
                </p14:cNvPr>
                <p14:cNvContentPartPr/>
                <p14:nvPr/>
              </p14:nvContentPartPr>
              <p14:xfrm>
                <a:off x="4869630" y="5432010"/>
                <a:ext cx="137520" cy="184320"/>
              </p14:xfrm>
            </p:contentPart>
          </mc:Choice>
          <mc:Fallback xmlns="">
            <p:pic>
              <p:nvPicPr>
                <p:cNvPr id="62" name="墨迹 61">
                  <a:extLst>
                    <a:ext uri="{FF2B5EF4-FFF2-40B4-BE49-F238E27FC236}">
                      <a16:creationId xmlns:a16="http://schemas.microsoft.com/office/drawing/2014/main" id="{384F28A8-A564-4A87-B133-60D1FAE4050C}"/>
                    </a:ext>
                  </a:extLst>
                </p:cNvPr>
                <p:cNvPicPr/>
                <p:nvPr/>
              </p:nvPicPr>
              <p:blipFill>
                <a:blip r:embed="rId119"/>
                <a:stretch>
                  <a:fillRect/>
                </a:stretch>
              </p:blipFill>
              <p:spPr>
                <a:xfrm>
                  <a:off x="4851630" y="5414370"/>
                  <a:ext cx="1731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3" name="墨迹 62">
                  <a:extLst>
                    <a:ext uri="{FF2B5EF4-FFF2-40B4-BE49-F238E27FC236}">
                      <a16:creationId xmlns:a16="http://schemas.microsoft.com/office/drawing/2014/main" id="{70DBAFE3-405C-47D8-B918-9CBCFB87A2BF}"/>
                    </a:ext>
                  </a:extLst>
                </p14:cNvPr>
                <p14:cNvContentPartPr/>
                <p14:nvPr/>
              </p14:nvContentPartPr>
              <p14:xfrm>
                <a:off x="4868550" y="5496090"/>
                <a:ext cx="215280" cy="252360"/>
              </p14:xfrm>
            </p:contentPart>
          </mc:Choice>
          <mc:Fallback xmlns="">
            <p:pic>
              <p:nvPicPr>
                <p:cNvPr id="63" name="墨迹 62">
                  <a:extLst>
                    <a:ext uri="{FF2B5EF4-FFF2-40B4-BE49-F238E27FC236}">
                      <a16:creationId xmlns:a16="http://schemas.microsoft.com/office/drawing/2014/main" id="{70DBAFE3-405C-47D8-B918-9CBCFB87A2BF}"/>
                    </a:ext>
                  </a:extLst>
                </p:cNvPr>
                <p:cNvPicPr/>
                <p:nvPr/>
              </p:nvPicPr>
              <p:blipFill>
                <a:blip r:embed="rId121"/>
                <a:stretch>
                  <a:fillRect/>
                </a:stretch>
              </p:blipFill>
              <p:spPr>
                <a:xfrm>
                  <a:off x="4850910" y="5478450"/>
                  <a:ext cx="2509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25728" name="墨迹 1225727">
                  <a:extLst>
                    <a:ext uri="{FF2B5EF4-FFF2-40B4-BE49-F238E27FC236}">
                      <a16:creationId xmlns:a16="http://schemas.microsoft.com/office/drawing/2014/main" id="{7AEC43DE-4E3D-42A9-A749-45E8707F5405}"/>
                    </a:ext>
                  </a:extLst>
                </p14:cNvPr>
                <p14:cNvContentPartPr/>
                <p14:nvPr/>
              </p14:nvContentPartPr>
              <p14:xfrm>
                <a:off x="5107950" y="5369730"/>
                <a:ext cx="12600" cy="66600"/>
              </p14:xfrm>
            </p:contentPart>
          </mc:Choice>
          <mc:Fallback xmlns="">
            <p:pic>
              <p:nvPicPr>
                <p:cNvPr id="1225728" name="墨迹 1225727">
                  <a:extLst>
                    <a:ext uri="{FF2B5EF4-FFF2-40B4-BE49-F238E27FC236}">
                      <a16:creationId xmlns:a16="http://schemas.microsoft.com/office/drawing/2014/main" id="{7AEC43DE-4E3D-42A9-A749-45E8707F5405}"/>
                    </a:ext>
                  </a:extLst>
                </p:cNvPr>
                <p:cNvPicPr/>
                <p:nvPr/>
              </p:nvPicPr>
              <p:blipFill>
                <a:blip r:embed="rId123"/>
                <a:stretch>
                  <a:fillRect/>
                </a:stretch>
              </p:blipFill>
              <p:spPr>
                <a:xfrm>
                  <a:off x="5089950" y="5351730"/>
                  <a:ext cx="482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25729" name="墨迹 1225728">
                  <a:extLst>
                    <a:ext uri="{FF2B5EF4-FFF2-40B4-BE49-F238E27FC236}">
                      <a16:creationId xmlns:a16="http://schemas.microsoft.com/office/drawing/2014/main" id="{BF08D802-02F1-4A7D-986B-4B9E6D713DB5}"/>
                    </a:ext>
                  </a:extLst>
                </p14:cNvPr>
                <p14:cNvContentPartPr/>
                <p14:nvPr/>
              </p14:nvContentPartPr>
              <p14:xfrm>
                <a:off x="5117310" y="5346330"/>
                <a:ext cx="54360" cy="134640"/>
              </p14:xfrm>
            </p:contentPart>
          </mc:Choice>
          <mc:Fallback xmlns="">
            <p:pic>
              <p:nvPicPr>
                <p:cNvPr id="1225729" name="墨迹 1225728">
                  <a:extLst>
                    <a:ext uri="{FF2B5EF4-FFF2-40B4-BE49-F238E27FC236}">
                      <a16:creationId xmlns:a16="http://schemas.microsoft.com/office/drawing/2014/main" id="{BF08D802-02F1-4A7D-986B-4B9E6D713DB5}"/>
                    </a:ext>
                  </a:extLst>
                </p:cNvPr>
                <p:cNvPicPr/>
                <p:nvPr/>
              </p:nvPicPr>
              <p:blipFill>
                <a:blip r:embed="rId125"/>
                <a:stretch>
                  <a:fillRect/>
                </a:stretch>
              </p:blipFill>
              <p:spPr>
                <a:xfrm>
                  <a:off x="5099670" y="5328690"/>
                  <a:ext cx="900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25732" name="墨迹 1225731">
                  <a:extLst>
                    <a:ext uri="{FF2B5EF4-FFF2-40B4-BE49-F238E27FC236}">
                      <a16:creationId xmlns:a16="http://schemas.microsoft.com/office/drawing/2014/main" id="{74472C6E-54DD-41E4-8F17-1E1D120B42A7}"/>
                    </a:ext>
                  </a:extLst>
                </p14:cNvPr>
                <p14:cNvContentPartPr/>
                <p14:nvPr/>
              </p14:nvContentPartPr>
              <p14:xfrm>
                <a:off x="5188230" y="5333370"/>
                <a:ext cx="79920" cy="112680"/>
              </p14:xfrm>
            </p:contentPart>
          </mc:Choice>
          <mc:Fallback xmlns="">
            <p:pic>
              <p:nvPicPr>
                <p:cNvPr id="1225732" name="墨迹 1225731">
                  <a:extLst>
                    <a:ext uri="{FF2B5EF4-FFF2-40B4-BE49-F238E27FC236}">
                      <a16:creationId xmlns:a16="http://schemas.microsoft.com/office/drawing/2014/main" id="{74472C6E-54DD-41E4-8F17-1E1D120B42A7}"/>
                    </a:ext>
                  </a:extLst>
                </p:cNvPr>
                <p:cNvPicPr/>
                <p:nvPr/>
              </p:nvPicPr>
              <p:blipFill>
                <a:blip r:embed="rId127"/>
                <a:stretch>
                  <a:fillRect/>
                </a:stretch>
              </p:blipFill>
              <p:spPr>
                <a:xfrm>
                  <a:off x="5170590" y="5315730"/>
                  <a:ext cx="1155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25733" name="墨迹 1225732">
                  <a:extLst>
                    <a:ext uri="{FF2B5EF4-FFF2-40B4-BE49-F238E27FC236}">
                      <a16:creationId xmlns:a16="http://schemas.microsoft.com/office/drawing/2014/main" id="{60849DA8-2275-4FE7-816E-C2C4840AC868}"/>
                    </a:ext>
                  </a:extLst>
                </p14:cNvPr>
                <p14:cNvContentPartPr/>
                <p14:nvPr/>
              </p14:nvContentPartPr>
              <p14:xfrm>
                <a:off x="5110110" y="5496810"/>
                <a:ext cx="126720" cy="69480"/>
              </p14:xfrm>
            </p:contentPart>
          </mc:Choice>
          <mc:Fallback xmlns="">
            <p:pic>
              <p:nvPicPr>
                <p:cNvPr id="1225733" name="墨迹 1225732">
                  <a:extLst>
                    <a:ext uri="{FF2B5EF4-FFF2-40B4-BE49-F238E27FC236}">
                      <a16:creationId xmlns:a16="http://schemas.microsoft.com/office/drawing/2014/main" id="{60849DA8-2275-4FE7-816E-C2C4840AC868}"/>
                    </a:ext>
                  </a:extLst>
                </p:cNvPr>
                <p:cNvPicPr/>
                <p:nvPr/>
              </p:nvPicPr>
              <p:blipFill>
                <a:blip r:embed="rId129"/>
                <a:stretch>
                  <a:fillRect/>
                </a:stretch>
              </p:blipFill>
              <p:spPr>
                <a:xfrm>
                  <a:off x="5092470" y="5478810"/>
                  <a:ext cx="1623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25734" name="墨迹 1225733">
                  <a:extLst>
                    <a:ext uri="{FF2B5EF4-FFF2-40B4-BE49-F238E27FC236}">
                      <a16:creationId xmlns:a16="http://schemas.microsoft.com/office/drawing/2014/main" id="{7701561A-52E0-4D40-87A6-76438C3FB2BA}"/>
                    </a:ext>
                  </a:extLst>
                </p14:cNvPr>
                <p14:cNvContentPartPr/>
                <p14:nvPr/>
              </p14:nvContentPartPr>
              <p14:xfrm>
                <a:off x="5165910" y="5476650"/>
                <a:ext cx="39960" cy="132120"/>
              </p14:xfrm>
            </p:contentPart>
          </mc:Choice>
          <mc:Fallback xmlns="">
            <p:pic>
              <p:nvPicPr>
                <p:cNvPr id="1225734" name="墨迹 1225733">
                  <a:extLst>
                    <a:ext uri="{FF2B5EF4-FFF2-40B4-BE49-F238E27FC236}">
                      <a16:creationId xmlns:a16="http://schemas.microsoft.com/office/drawing/2014/main" id="{7701561A-52E0-4D40-87A6-76438C3FB2BA}"/>
                    </a:ext>
                  </a:extLst>
                </p:cNvPr>
                <p:cNvPicPr/>
                <p:nvPr/>
              </p:nvPicPr>
              <p:blipFill>
                <a:blip r:embed="rId131"/>
                <a:stretch>
                  <a:fillRect/>
                </a:stretch>
              </p:blipFill>
              <p:spPr>
                <a:xfrm>
                  <a:off x="5147910" y="5459010"/>
                  <a:ext cx="756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25735" name="墨迹 1225734">
                  <a:extLst>
                    <a:ext uri="{FF2B5EF4-FFF2-40B4-BE49-F238E27FC236}">
                      <a16:creationId xmlns:a16="http://schemas.microsoft.com/office/drawing/2014/main" id="{6B080403-277B-4B9D-BB40-CBD5DEE3238A}"/>
                    </a:ext>
                  </a:extLst>
                </p14:cNvPr>
                <p14:cNvContentPartPr/>
                <p14:nvPr/>
              </p14:nvContentPartPr>
              <p14:xfrm>
                <a:off x="5163030" y="5451810"/>
                <a:ext cx="141120" cy="163080"/>
              </p14:xfrm>
            </p:contentPart>
          </mc:Choice>
          <mc:Fallback xmlns="">
            <p:pic>
              <p:nvPicPr>
                <p:cNvPr id="1225735" name="墨迹 1225734">
                  <a:extLst>
                    <a:ext uri="{FF2B5EF4-FFF2-40B4-BE49-F238E27FC236}">
                      <a16:creationId xmlns:a16="http://schemas.microsoft.com/office/drawing/2014/main" id="{6B080403-277B-4B9D-BB40-CBD5DEE3238A}"/>
                    </a:ext>
                  </a:extLst>
                </p:cNvPr>
                <p:cNvPicPr/>
                <p:nvPr/>
              </p:nvPicPr>
              <p:blipFill>
                <a:blip r:embed="rId133"/>
                <a:stretch>
                  <a:fillRect/>
                </a:stretch>
              </p:blipFill>
              <p:spPr>
                <a:xfrm>
                  <a:off x="5145030" y="5434170"/>
                  <a:ext cx="1767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25736" name="墨迹 1225735">
                  <a:extLst>
                    <a:ext uri="{FF2B5EF4-FFF2-40B4-BE49-F238E27FC236}">
                      <a16:creationId xmlns:a16="http://schemas.microsoft.com/office/drawing/2014/main" id="{ACF7A2F1-6063-4F1D-9ADD-4FCA4BA0EC40}"/>
                    </a:ext>
                  </a:extLst>
                </p14:cNvPr>
                <p14:cNvContentPartPr/>
                <p14:nvPr/>
              </p14:nvContentPartPr>
              <p14:xfrm>
                <a:off x="5127750" y="5605530"/>
                <a:ext cx="65160" cy="108000"/>
              </p14:xfrm>
            </p:contentPart>
          </mc:Choice>
          <mc:Fallback xmlns="">
            <p:pic>
              <p:nvPicPr>
                <p:cNvPr id="1225736" name="墨迹 1225735">
                  <a:extLst>
                    <a:ext uri="{FF2B5EF4-FFF2-40B4-BE49-F238E27FC236}">
                      <a16:creationId xmlns:a16="http://schemas.microsoft.com/office/drawing/2014/main" id="{ACF7A2F1-6063-4F1D-9ADD-4FCA4BA0EC40}"/>
                    </a:ext>
                  </a:extLst>
                </p:cNvPr>
                <p:cNvPicPr/>
                <p:nvPr/>
              </p:nvPicPr>
              <p:blipFill>
                <a:blip r:embed="rId135"/>
                <a:stretch>
                  <a:fillRect/>
                </a:stretch>
              </p:blipFill>
              <p:spPr>
                <a:xfrm>
                  <a:off x="5110110" y="5587890"/>
                  <a:ext cx="100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25737" name="墨迹 1225736">
                  <a:extLst>
                    <a:ext uri="{FF2B5EF4-FFF2-40B4-BE49-F238E27FC236}">
                      <a16:creationId xmlns:a16="http://schemas.microsoft.com/office/drawing/2014/main" id="{FDEABA6A-6C34-4E37-947C-F05C5443C8DA}"/>
                    </a:ext>
                  </a:extLst>
                </p14:cNvPr>
                <p14:cNvContentPartPr/>
                <p14:nvPr/>
              </p14:nvContentPartPr>
              <p14:xfrm>
                <a:off x="5215950" y="5588970"/>
                <a:ext cx="133200" cy="124920"/>
              </p14:xfrm>
            </p:contentPart>
          </mc:Choice>
          <mc:Fallback xmlns="">
            <p:pic>
              <p:nvPicPr>
                <p:cNvPr id="1225737" name="墨迹 1225736">
                  <a:extLst>
                    <a:ext uri="{FF2B5EF4-FFF2-40B4-BE49-F238E27FC236}">
                      <a16:creationId xmlns:a16="http://schemas.microsoft.com/office/drawing/2014/main" id="{FDEABA6A-6C34-4E37-947C-F05C5443C8DA}"/>
                    </a:ext>
                  </a:extLst>
                </p:cNvPr>
                <p:cNvPicPr/>
                <p:nvPr/>
              </p:nvPicPr>
              <p:blipFill>
                <a:blip r:embed="rId137"/>
                <a:stretch>
                  <a:fillRect/>
                </a:stretch>
              </p:blipFill>
              <p:spPr>
                <a:xfrm>
                  <a:off x="5197950" y="5571330"/>
                  <a:ext cx="168840" cy="160560"/>
                </a:xfrm>
                <a:prstGeom prst="rect">
                  <a:avLst/>
                </a:prstGeom>
              </p:spPr>
            </p:pic>
          </mc:Fallback>
        </mc:AlternateContent>
      </p:grpSp>
      <p:grpSp>
        <p:nvGrpSpPr>
          <p:cNvPr id="1225750" name="组合 1225749">
            <a:extLst>
              <a:ext uri="{FF2B5EF4-FFF2-40B4-BE49-F238E27FC236}">
                <a16:creationId xmlns:a16="http://schemas.microsoft.com/office/drawing/2014/main" id="{FB8A7CA7-7C4F-4A4E-B844-57AE5111F245}"/>
              </a:ext>
            </a:extLst>
          </p:cNvPr>
          <p:cNvGrpSpPr/>
          <p:nvPr/>
        </p:nvGrpSpPr>
        <p:grpSpPr>
          <a:xfrm>
            <a:off x="6331230" y="5979930"/>
            <a:ext cx="675720" cy="456480"/>
            <a:chOff x="6331230" y="5979930"/>
            <a:chExt cx="675720" cy="456480"/>
          </a:xfrm>
        </p:grpSpPr>
        <mc:AlternateContent xmlns:mc="http://schemas.openxmlformats.org/markup-compatibility/2006" xmlns:p14="http://schemas.microsoft.com/office/powerpoint/2010/main">
          <mc:Choice Requires="p14">
            <p:contentPart p14:bwMode="auto" r:id="rId138">
              <p14:nvContentPartPr>
                <p14:cNvPr id="1225740" name="墨迹 1225739">
                  <a:extLst>
                    <a:ext uri="{FF2B5EF4-FFF2-40B4-BE49-F238E27FC236}">
                      <a16:creationId xmlns:a16="http://schemas.microsoft.com/office/drawing/2014/main" id="{8B3A6CFA-CE88-49E7-961B-A1AF31ACF626}"/>
                    </a:ext>
                  </a:extLst>
                </p14:cNvPr>
                <p14:cNvContentPartPr/>
                <p14:nvPr/>
              </p14:nvContentPartPr>
              <p14:xfrm>
                <a:off x="6424470" y="5979930"/>
                <a:ext cx="17640" cy="88560"/>
              </p14:xfrm>
            </p:contentPart>
          </mc:Choice>
          <mc:Fallback xmlns="">
            <p:pic>
              <p:nvPicPr>
                <p:cNvPr id="1225740" name="墨迹 1225739">
                  <a:extLst>
                    <a:ext uri="{FF2B5EF4-FFF2-40B4-BE49-F238E27FC236}">
                      <a16:creationId xmlns:a16="http://schemas.microsoft.com/office/drawing/2014/main" id="{8B3A6CFA-CE88-49E7-961B-A1AF31ACF626}"/>
                    </a:ext>
                  </a:extLst>
                </p:cNvPr>
                <p:cNvPicPr/>
                <p:nvPr/>
              </p:nvPicPr>
              <p:blipFill>
                <a:blip r:embed="rId139"/>
                <a:stretch>
                  <a:fillRect/>
                </a:stretch>
              </p:blipFill>
              <p:spPr>
                <a:xfrm>
                  <a:off x="6406830" y="5961930"/>
                  <a:ext cx="532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25741" name="墨迹 1225740">
                  <a:extLst>
                    <a:ext uri="{FF2B5EF4-FFF2-40B4-BE49-F238E27FC236}">
                      <a16:creationId xmlns:a16="http://schemas.microsoft.com/office/drawing/2014/main" id="{73639233-615E-489A-97EA-95E736F2662D}"/>
                    </a:ext>
                  </a:extLst>
                </p14:cNvPr>
                <p14:cNvContentPartPr/>
                <p14:nvPr/>
              </p14:nvContentPartPr>
              <p14:xfrm>
                <a:off x="6331230" y="6044370"/>
                <a:ext cx="236880" cy="78480"/>
              </p14:xfrm>
            </p:contentPart>
          </mc:Choice>
          <mc:Fallback xmlns="">
            <p:pic>
              <p:nvPicPr>
                <p:cNvPr id="1225741" name="墨迹 1225740">
                  <a:extLst>
                    <a:ext uri="{FF2B5EF4-FFF2-40B4-BE49-F238E27FC236}">
                      <a16:creationId xmlns:a16="http://schemas.microsoft.com/office/drawing/2014/main" id="{73639233-615E-489A-97EA-95E736F2662D}"/>
                    </a:ext>
                  </a:extLst>
                </p:cNvPr>
                <p:cNvPicPr/>
                <p:nvPr/>
              </p:nvPicPr>
              <p:blipFill>
                <a:blip r:embed="rId141"/>
                <a:stretch>
                  <a:fillRect/>
                </a:stretch>
              </p:blipFill>
              <p:spPr>
                <a:xfrm>
                  <a:off x="6313230" y="6026370"/>
                  <a:ext cx="2725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25742" name="墨迹 1225741">
                  <a:extLst>
                    <a:ext uri="{FF2B5EF4-FFF2-40B4-BE49-F238E27FC236}">
                      <a16:creationId xmlns:a16="http://schemas.microsoft.com/office/drawing/2014/main" id="{21DBD867-78B2-4F95-8251-92D5AAA8F045}"/>
                    </a:ext>
                  </a:extLst>
                </p14:cNvPr>
                <p14:cNvContentPartPr/>
                <p14:nvPr/>
              </p14:nvContentPartPr>
              <p14:xfrm>
                <a:off x="6397830" y="6133650"/>
                <a:ext cx="48240" cy="19800"/>
              </p14:xfrm>
            </p:contentPart>
          </mc:Choice>
          <mc:Fallback xmlns="">
            <p:pic>
              <p:nvPicPr>
                <p:cNvPr id="1225742" name="墨迹 1225741">
                  <a:extLst>
                    <a:ext uri="{FF2B5EF4-FFF2-40B4-BE49-F238E27FC236}">
                      <a16:creationId xmlns:a16="http://schemas.microsoft.com/office/drawing/2014/main" id="{21DBD867-78B2-4F95-8251-92D5AAA8F045}"/>
                    </a:ext>
                  </a:extLst>
                </p:cNvPr>
                <p:cNvPicPr/>
                <p:nvPr/>
              </p:nvPicPr>
              <p:blipFill>
                <a:blip r:embed="rId143"/>
                <a:stretch>
                  <a:fillRect/>
                </a:stretch>
              </p:blipFill>
              <p:spPr>
                <a:xfrm>
                  <a:off x="6380190" y="6115650"/>
                  <a:ext cx="838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25743" name="墨迹 1225742">
                  <a:extLst>
                    <a:ext uri="{FF2B5EF4-FFF2-40B4-BE49-F238E27FC236}">
                      <a16:creationId xmlns:a16="http://schemas.microsoft.com/office/drawing/2014/main" id="{FF71594C-739A-4BD0-8690-15940AA4E414}"/>
                    </a:ext>
                  </a:extLst>
                </p14:cNvPr>
                <p14:cNvContentPartPr/>
                <p14:nvPr/>
              </p14:nvContentPartPr>
              <p14:xfrm>
                <a:off x="6365430" y="6073890"/>
                <a:ext cx="217440" cy="273960"/>
              </p14:xfrm>
            </p:contentPart>
          </mc:Choice>
          <mc:Fallback xmlns="">
            <p:pic>
              <p:nvPicPr>
                <p:cNvPr id="1225743" name="墨迹 1225742">
                  <a:extLst>
                    <a:ext uri="{FF2B5EF4-FFF2-40B4-BE49-F238E27FC236}">
                      <a16:creationId xmlns:a16="http://schemas.microsoft.com/office/drawing/2014/main" id="{FF71594C-739A-4BD0-8690-15940AA4E414}"/>
                    </a:ext>
                  </a:extLst>
                </p:cNvPr>
                <p:cNvPicPr/>
                <p:nvPr/>
              </p:nvPicPr>
              <p:blipFill>
                <a:blip r:embed="rId145"/>
                <a:stretch>
                  <a:fillRect/>
                </a:stretch>
              </p:blipFill>
              <p:spPr>
                <a:xfrm>
                  <a:off x="6347430" y="6056250"/>
                  <a:ext cx="2530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25744" name="墨迹 1225743">
                  <a:extLst>
                    <a:ext uri="{FF2B5EF4-FFF2-40B4-BE49-F238E27FC236}">
                      <a16:creationId xmlns:a16="http://schemas.microsoft.com/office/drawing/2014/main" id="{2637FC97-E02D-4C4A-896E-61A7BDDE36E7}"/>
                    </a:ext>
                  </a:extLst>
                </p14:cNvPr>
                <p14:cNvContentPartPr/>
                <p14:nvPr/>
              </p14:nvContentPartPr>
              <p14:xfrm>
                <a:off x="6394590" y="6215370"/>
                <a:ext cx="181440" cy="221040"/>
              </p14:xfrm>
            </p:contentPart>
          </mc:Choice>
          <mc:Fallback xmlns="">
            <p:pic>
              <p:nvPicPr>
                <p:cNvPr id="1225744" name="墨迹 1225743">
                  <a:extLst>
                    <a:ext uri="{FF2B5EF4-FFF2-40B4-BE49-F238E27FC236}">
                      <a16:creationId xmlns:a16="http://schemas.microsoft.com/office/drawing/2014/main" id="{2637FC97-E02D-4C4A-896E-61A7BDDE36E7}"/>
                    </a:ext>
                  </a:extLst>
                </p:cNvPr>
                <p:cNvPicPr/>
                <p:nvPr/>
              </p:nvPicPr>
              <p:blipFill>
                <a:blip r:embed="rId147"/>
                <a:stretch>
                  <a:fillRect/>
                </a:stretch>
              </p:blipFill>
              <p:spPr>
                <a:xfrm>
                  <a:off x="6376950" y="6197730"/>
                  <a:ext cx="2170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25745" name="墨迹 1225744">
                  <a:extLst>
                    <a:ext uri="{FF2B5EF4-FFF2-40B4-BE49-F238E27FC236}">
                      <a16:creationId xmlns:a16="http://schemas.microsoft.com/office/drawing/2014/main" id="{B5C144D2-7532-4075-BBA0-4518E68E7D26}"/>
                    </a:ext>
                  </a:extLst>
                </p14:cNvPr>
                <p14:cNvContentPartPr/>
                <p14:nvPr/>
              </p14:nvContentPartPr>
              <p14:xfrm>
                <a:off x="6617430" y="6326250"/>
                <a:ext cx="29160" cy="36000"/>
              </p14:xfrm>
            </p:contentPart>
          </mc:Choice>
          <mc:Fallback xmlns="">
            <p:pic>
              <p:nvPicPr>
                <p:cNvPr id="1225745" name="墨迹 1225744">
                  <a:extLst>
                    <a:ext uri="{FF2B5EF4-FFF2-40B4-BE49-F238E27FC236}">
                      <a16:creationId xmlns:a16="http://schemas.microsoft.com/office/drawing/2014/main" id="{B5C144D2-7532-4075-BBA0-4518E68E7D26}"/>
                    </a:ext>
                  </a:extLst>
                </p:cNvPr>
                <p:cNvPicPr/>
                <p:nvPr/>
              </p:nvPicPr>
              <p:blipFill>
                <a:blip r:embed="rId149"/>
                <a:stretch>
                  <a:fillRect/>
                </a:stretch>
              </p:blipFill>
              <p:spPr>
                <a:xfrm>
                  <a:off x="6599430" y="6308610"/>
                  <a:ext cx="648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25746" name="墨迹 1225745">
                  <a:extLst>
                    <a:ext uri="{FF2B5EF4-FFF2-40B4-BE49-F238E27FC236}">
                      <a16:creationId xmlns:a16="http://schemas.microsoft.com/office/drawing/2014/main" id="{F59F8943-0240-42A6-8480-B3A93E6C11F9}"/>
                    </a:ext>
                  </a:extLst>
                </p14:cNvPr>
                <p14:cNvContentPartPr/>
                <p14:nvPr/>
              </p14:nvContentPartPr>
              <p14:xfrm>
                <a:off x="6675390" y="6060210"/>
                <a:ext cx="191880" cy="211320"/>
              </p14:xfrm>
            </p:contentPart>
          </mc:Choice>
          <mc:Fallback xmlns="">
            <p:pic>
              <p:nvPicPr>
                <p:cNvPr id="1225746" name="墨迹 1225745">
                  <a:extLst>
                    <a:ext uri="{FF2B5EF4-FFF2-40B4-BE49-F238E27FC236}">
                      <a16:creationId xmlns:a16="http://schemas.microsoft.com/office/drawing/2014/main" id="{F59F8943-0240-42A6-8480-B3A93E6C11F9}"/>
                    </a:ext>
                  </a:extLst>
                </p:cNvPr>
                <p:cNvPicPr/>
                <p:nvPr/>
              </p:nvPicPr>
              <p:blipFill>
                <a:blip r:embed="rId151"/>
                <a:stretch>
                  <a:fillRect/>
                </a:stretch>
              </p:blipFill>
              <p:spPr>
                <a:xfrm>
                  <a:off x="6657390" y="6042570"/>
                  <a:ext cx="2275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25747" name="墨迹 1225746">
                  <a:extLst>
                    <a:ext uri="{FF2B5EF4-FFF2-40B4-BE49-F238E27FC236}">
                      <a16:creationId xmlns:a16="http://schemas.microsoft.com/office/drawing/2014/main" id="{01BB908D-43A9-48BC-92D6-41BBEF50B468}"/>
                    </a:ext>
                  </a:extLst>
                </p14:cNvPr>
                <p14:cNvContentPartPr/>
                <p14:nvPr/>
              </p14:nvContentPartPr>
              <p14:xfrm>
                <a:off x="6702390" y="6093330"/>
                <a:ext cx="131760" cy="288720"/>
              </p14:xfrm>
            </p:contentPart>
          </mc:Choice>
          <mc:Fallback xmlns="">
            <p:pic>
              <p:nvPicPr>
                <p:cNvPr id="1225747" name="墨迹 1225746">
                  <a:extLst>
                    <a:ext uri="{FF2B5EF4-FFF2-40B4-BE49-F238E27FC236}">
                      <a16:creationId xmlns:a16="http://schemas.microsoft.com/office/drawing/2014/main" id="{01BB908D-43A9-48BC-92D6-41BBEF50B468}"/>
                    </a:ext>
                  </a:extLst>
                </p:cNvPr>
                <p:cNvPicPr/>
                <p:nvPr/>
              </p:nvPicPr>
              <p:blipFill>
                <a:blip r:embed="rId153"/>
                <a:stretch>
                  <a:fillRect/>
                </a:stretch>
              </p:blipFill>
              <p:spPr>
                <a:xfrm>
                  <a:off x="6684390" y="6075330"/>
                  <a:ext cx="16740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25748" name="墨迹 1225747">
                  <a:extLst>
                    <a:ext uri="{FF2B5EF4-FFF2-40B4-BE49-F238E27FC236}">
                      <a16:creationId xmlns:a16="http://schemas.microsoft.com/office/drawing/2014/main" id="{2FFEE8AE-FE91-465F-A0AD-B75F76C3963A}"/>
                    </a:ext>
                  </a:extLst>
                </p14:cNvPr>
                <p14:cNvContentPartPr/>
                <p14:nvPr/>
              </p14:nvContentPartPr>
              <p14:xfrm>
                <a:off x="6821910" y="6206730"/>
                <a:ext cx="51840" cy="112680"/>
              </p14:xfrm>
            </p:contentPart>
          </mc:Choice>
          <mc:Fallback xmlns="">
            <p:pic>
              <p:nvPicPr>
                <p:cNvPr id="1225748" name="墨迹 1225747">
                  <a:extLst>
                    <a:ext uri="{FF2B5EF4-FFF2-40B4-BE49-F238E27FC236}">
                      <a16:creationId xmlns:a16="http://schemas.microsoft.com/office/drawing/2014/main" id="{2FFEE8AE-FE91-465F-A0AD-B75F76C3963A}"/>
                    </a:ext>
                  </a:extLst>
                </p:cNvPr>
                <p:cNvPicPr/>
                <p:nvPr/>
              </p:nvPicPr>
              <p:blipFill>
                <a:blip r:embed="rId155"/>
                <a:stretch>
                  <a:fillRect/>
                </a:stretch>
              </p:blipFill>
              <p:spPr>
                <a:xfrm>
                  <a:off x="6803910" y="6189090"/>
                  <a:ext cx="874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25749" name="墨迹 1225748">
                  <a:extLst>
                    <a:ext uri="{FF2B5EF4-FFF2-40B4-BE49-F238E27FC236}">
                      <a16:creationId xmlns:a16="http://schemas.microsoft.com/office/drawing/2014/main" id="{9E5E68B5-1EB4-4512-8AD6-75F7AA851FB2}"/>
                    </a:ext>
                  </a:extLst>
                </p14:cNvPr>
                <p14:cNvContentPartPr/>
                <p14:nvPr/>
              </p14:nvContentPartPr>
              <p14:xfrm>
                <a:off x="6908670" y="6106290"/>
                <a:ext cx="98280" cy="147600"/>
              </p14:xfrm>
            </p:contentPart>
          </mc:Choice>
          <mc:Fallback xmlns="">
            <p:pic>
              <p:nvPicPr>
                <p:cNvPr id="1225749" name="墨迹 1225748">
                  <a:extLst>
                    <a:ext uri="{FF2B5EF4-FFF2-40B4-BE49-F238E27FC236}">
                      <a16:creationId xmlns:a16="http://schemas.microsoft.com/office/drawing/2014/main" id="{9E5E68B5-1EB4-4512-8AD6-75F7AA851FB2}"/>
                    </a:ext>
                  </a:extLst>
                </p:cNvPr>
                <p:cNvPicPr/>
                <p:nvPr/>
              </p:nvPicPr>
              <p:blipFill>
                <a:blip r:embed="rId157"/>
                <a:stretch>
                  <a:fillRect/>
                </a:stretch>
              </p:blipFill>
              <p:spPr>
                <a:xfrm>
                  <a:off x="6891030" y="6088290"/>
                  <a:ext cx="133920" cy="1832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573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573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57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573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573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573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2573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257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2" descr="Slide38"/>
          <p:cNvPicPr>
            <a:picLocks noChangeAspect="1"/>
          </p:cNvPicPr>
          <p:nvPr/>
        </p:nvPicPr>
        <p:blipFill>
          <a:blip r:embed="rId3"/>
          <a:stretch>
            <a:fillRect/>
          </a:stretch>
        </p:blipFill>
        <p:spPr>
          <a:xfrm>
            <a:off x="0" y="0"/>
            <a:ext cx="9144000" cy="68580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Rectangle 2"/>
          <p:cNvSpPr>
            <a:spLocks noGrp="1" noChangeArrowheads="1"/>
          </p:cNvSpPr>
          <p:nvPr>
            <p:ph type="title"/>
          </p:nvPr>
        </p:nvSpPr>
        <p:spPr>
          <a:xfrm>
            <a:off x="685800" y="381000"/>
            <a:ext cx="8458200" cy="887413"/>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GB" altLang="zh-CN" sz="2800" b="0"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j-ea"/>
                <a:cs typeface="+mj-cs"/>
              </a:rPr>
              <a:t>Extraction based on cellular compartments</a:t>
            </a:r>
            <a:endParaRPr kumimoji="1" lang="en-US" altLang="zh-CN" sz="2800" b="0"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j-ea"/>
              <a:cs typeface="+mj-cs"/>
            </a:endParaRPr>
          </a:p>
        </p:txBody>
      </p:sp>
      <p:pic>
        <p:nvPicPr>
          <p:cNvPr id="134146" name="Picture 3" descr="mito"/>
          <p:cNvPicPr>
            <a:picLocks noChangeAspect="1"/>
          </p:cNvPicPr>
          <p:nvPr/>
        </p:nvPicPr>
        <p:blipFill>
          <a:blip r:embed="rId3"/>
          <a:stretch>
            <a:fillRect/>
          </a:stretch>
        </p:blipFill>
        <p:spPr>
          <a:xfrm>
            <a:off x="847725" y="1579563"/>
            <a:ext cx="3200400" cy="3733800"/>
          </a:xfrm>
          <a:prstGeom prst="rect">
            <a:avLst/>
          </a:prstGeom>
          <a:noFill/>
          <a:ln w="9525">
            <a:noFill/>
          </a:ln>
        </p:spPr>
      </p:pic>
      <p:pic>
        <p:nvPicPr>
          <p:cNvPr id="134147" name="Picture 4" descr="nuclear_pellet_ief"/>
          <p:cNvPicPr>
            <a:picLocks noChangeAspect="1"/>
          </p:cNvPicPr>
          <p:nvPr/>
        </p:nvPicPr>
        <p:blipFill>
          <a:blip r:embed="rId4"/>
          <a:stretch>
            <a:fillRect/>
          </a:stretch>
        </p:blipFill>
        <p:spPr>
          <a:xfrm>
            <a:off x="5029200" y="1579563"/>
            <a:ext cx="3327400" cy="3962400"/>
          </a:xfrm>
          <a:prstGeom prst="rect">
            <a:avLst/>
          </a:prstGeom>
          <a:noFill/>
          <a:ln w="9525">
            <a:noFill/>
          </a:ln>
        </p:spPr>
      </p:pic>
      <p:sp>
        <p:nvSpPr>
          <p:cNvPr id="80901" name="Text Box 5"/>
          <p:cNvSpPr txBox="1"/>
          <p:nvPr/>
        </p:nvSpPr>
        <p:spPr>
          <a:xfrm>
            <a:off x="838200" y="5583238"/>
            <a:ext cx="3132138" cy="3603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lnSpc>
                <a:spcPct val="110000"/>
              </a:lnSpc>
              <a:buClr>
                <a:srgbClr val="FF0000"/>
              </a:buClr>
              <a:buNone/>
            </a:pPr>
            <a:r>
              <a:rPr lang="en-US" altLang="zh-CN" sz="1600" b="1" strike="noStrike" noProof="1">
                <a:latin typeface="Arial" panose="020B0604020202020204" pitchFamily="34" charset="0"/>
                <a:ea typeface="+mn-ea"/>
                <a:cs typeface="+mn-cs"/>
              </a:rPr>
              <a:t>Human mitochondrial proteins</a:t>
            </a:r>
            <a:endParaRPr lang="en-US" altLang="zh-CN" sz="1800" b="1" strike="noStrike" noProof="1"/>
          </a:p>
        </p:txBody>
      </p:sp>
      <p:sp>
        <p:nvSpPr>
          <p:cNvPr id="80902" name="Text Box 6"/>
          <p:cNvSpPr txBox="1"/>
          <p:nvPr/>
        </p:nvSpPr>
        <p:spPr>
          <a:xfrm>
            <a:off x="5410200" y="5567363"/>
            <a:ext cx="2509838" cy="3603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fontAlgn="base">
              <a:lnSpc>
                <a:spcPct val="110000"/>
              </a:lnSpc>
              <a:buClr>
                <a:srgbClr val="FF0000"/>
              </a:buClr>
              <a:buNone/>
            </a:pPr>
            <a:r>
              <a:rPr lang="en-US" altLang="zh-CN" sz="1600" b="1" strike="noStrike" noProof="1">
                <a:latin typeface="Arial" panose="020B0604020202020204" pitchFamily="34" charset="0"/>
                <a:ea typeface="+mn-ea"/>
                <a:cs typeface="+mn-cs"/>
              </a:rPr>
              <a:t>Human nuclear proteins</a:t>
            </a:r>
            <a:endParaRPr lang="en-US" altLang="zh-CN" sz="1800" b="1"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Picture 2" descr="Slide40"/>
          <p:cNvPicPr>
            <a:picLocks noChangeAspect="1"/>
          </p:cNvPicPr>
          <p:nvPr/>
        </p:nvPicPr>
        <p:blipFill>
          <a:blip r:embed="rId3"/>
          <a:stretch>
            <a:fillRect/>
          </a:stretch>
        </p:blipFill>
        <p:spPr>
          <a:xfrm>
            <a:off x="0" y="0"/>
            <a:ext cx="9144000" cy="68580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p:cNvSpPr>
          <p:nvPr>
            <p:ph type="title"/>
          </p:nvPr>
        </p:nvSpPr>
        <p:spPr>
          <a:xfrm>
            <a:off x="0" y="0"/>
            <a:ext cx="9144000" cy="619125"/>
          </a:xfrm>
          <a:solidFill>
            <a:schemeClr val="accent1">
              <a:alpha val="100000"/>
            </a:schemeClr>
          </a:solidFill>
        </p:spPr>
        <p:txBody>
          <a:bodyPr vert="horz" wrap="square" lIns="91440" tIns="45720" rIns="91440" bIns="45720" anchor="ctr"/>
          <a:lstStyle/>
          <a:p>
            <a:pPr eaLnBrk="1" fontAlgn="base" hangingPunct="1"/>
            <a:r>
              <a:rPr lang="en-US" altLang="zh-TW" sz="2800" b="1" strike="noStrike" noProof="1">
                <a:solidFill>
                  <a:schemeClr val="tx1"/>
                </a:solidFill>
              </a:rPr>
              <a:t>Exterior parameters affect mobility</a:t>
            </a:r>
          </a:p>
        </p:txBody>
      </p:sp>
      <p:sp>
        <p:nvSpPr>
          <p:cNvPr id="9219" name="Rectangle 3"/>
          <p:cNvSpPr/>
          <p:nvPr/>
        </p:nvSpPr>
        <p:spPr>
          <a:xfrm>
            <a:off x="1187450" y="981075"/>
            <a:ext cx="7200900" cy="5040313"/>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609600" lvl="0" indent="-609600" defTabSz="0" eaLnBrk="1" fontAlgn="base" hangingPunct="1">
              <a:buClr>
                <a:srgbClr val="FF3300"/>
              </a:buClr>
              <a:tabLst>
                <a:tab pos="1344930" algn="l"/>
              </a:tabLst>
            </a:pPr>
            <a:r>
              <a:rPr lang="en-US" altLang="zh-TW" sz="2800" b="1" strike="noStrike" noProof="1">
                <a:latin typeface="Arial" panose="020B0604020202020204" pitchFamily="34" charset="0"/>
                <a:ea typeface="+mn-ea"/>
                <a:cs typeface="+mn-cs"/>
              </a:rPr>
              <a:t>Promote mobility:</a:t>
            </a:r>
            <a:endParaRPr lang="en-US" altLang="zh-TW" sz="2800" b="1" strike="noStrike" noProof="1">
              <a:latin typeface="Arial" panose="020B0604020202020204" pitchFamily="34" charset="0"/>
            </a:endParaRPr>
          </a:p>
          <a:p>
            <a:pPr marL="1056005" lvl="1" indent="-533400" defTabSz="0" eaLnBrk="1" fontAlgn="base" hangingPunct="1">
              <a:buClr>
                <a:schemeClr val="accent2"/>
              </a:buClr>
              <a:buFont typeface="Wingdings" panose="05000000000000000000" pitchFamily="2" charset="2"/>
              <a:buChar char="n"/>
              <a:tabLst>
                <a:tab pos="1344930" algn="l"/>
              </a:tabLst>
            </a:pPr>
            <a:r>
              <a:rPr lang="en-US" altLang="zh-TW" b="1" strike="noStrike" noProof="1">
                <a:latin typeface="Arial" panose="020B0604020202020204" pitchFamily="34" charset="0"/>
                <a:ea typeface="+mn-ea"/>
                <a:cs typeface="+mn-ea"/>
              </a:rPr>
              <a:t>Big pore size (low matrix conc.).</a:t>
            </a:r>
            <a:endParaRPr lang="en-US" altLang="zh-TW" b="1" strike="noStrike" noProof="1">
              <a:latin typeface="Arial" panose="020B0604020202020204" pitchFamily="34" charset="0"/>
            </a:endParaRPr>
          </a:p>
          <a:p>
            <a:pPr marL="1056005" lvl="1" indent="-533400" defTabSz="0" eaLnBrk="1" fontAlgn="base" hangingPunct="1">
              <a:buClr>
                <a:schemeClr val="accent2"/>
              </a:buClr>
              <a:buFont typeface="Wingdings" panose="05000000000000000000" pitchFamily="2" charset="2"/>
              <a:buChar char="n"/>
              <a:tabLst>
                <a:tab pos="1344930" algn="l"/>
              </a:tabLst>
            </a:pPr>
            <a:r>
              <a:rPr lang="en-US" altLang="zh-TW" b="1" strike="noStrike" noProof="1">
                <a:latin typeface="Arial" panose="020B0604020202020204" pitchFamily="34" charset="0"/>
                <a:ea typeface="+mn-ea"/>
                <a:cs typeface="+mn-ea"/>
              </a:rPr>
              <a:t>Low buffer conc.</a:t>
            </a:r>
            <a:endParaRPr lang="en-US" altLang="zh-TW" b="1" strike="noStrike" noProof="1">
              <a:latin typeface="Arial" panose="020B0604020202020204" pitchFamily="34" charset="0"/>
            </a:endParaRPr>
          </a:p>
          <a:p>
            <a:pPr marL="1056005" lvl="1" indent="-533400" defTabSz="0" eaLnBrk="1" fontAlgn="base" hangingPunct="1">
              <a:buClr>
                <a:schemeClr val="accent2"/>
              </a:buClr>
              <a:buFont typeface="Wingdings" panose="05000000000000000000" pitchFamily="2" charset="2"/>
              <a:buChar char="n"/>
              <a:tabLst>
                <a:tab pos="1344930" algn="l"/>
              </a:tabLst>
            </a:pPr>
            <a:r>
              <a:rPr lang="en-US" altLang="zh-TW" b="1" strike="noStrike" noProof="1">
                <a:latin typeface="Arial" panose="020B0604020202020204" pitchFamily="34" charset="0"/>
                <a:ea typeface="+mn-ea"/>
                <a:cs typeface="+mn-ea"/>
              </a:rPr>
              <a:t>High voltage apply.</a:t>
            </a:r>
            <a:endParaRPr lang="en-US" altLang="zh-TW" b="1" strike="noStrike" noProof="1">
              <a:latin typeface="Arial" panose="020B0604020202020204" pitchFamily="34" charset="0"/>
            </a:endParaRPr>
          </a:p>
          <a:p>
            <a:pPr marL="1056005" lvl="1" indent="-533400" defTabSz="0" eaLnBrk="1" fontAlgn="base" hangingPunct="1">
              <a:buClr>
                <a:schemeClr val="accent2"/>
              </a:buClr>
              <a:buFont typeface="Wingdings" panose="05000000000000000000" pitchFamily="2" charset="2"/>
              <a:buChar char="n"/>
              <a:tabLst>
                <a:tab pos="1344930" algn="l"/>
              </a:tabLst>
            </a:pPr>
            <a:r>
              <a:rPr lang="en-US" altLang="zh-TW" b="1" strike="noStrike" noProof="1">
                <a:latin typeface="Arial" panose="020B0604020202020204" pitchFamily="34" charset="0"/>
                <a:ea typeface="+mn-ea"/>
                <a:cs typeface="+mn-ea"/>
              </a:rPr>
              <a:t>High current apply.</a:t>
            </a:r>
            <a:endParaRPr lang="en-US" altLang="zh-TW" b="1" strike="noStrike" noProof="1">
              <a:latin typeface="Arial" panose="020B0604020202020204" pitchFamily="34" charset="0"/>
            </a:endParaRPr>
          </a:p>
          <a:p>
            <a:pPr marL="1056005" lvl="1" indent="-533400" defTabSz="0" eaLnBrk="1" fontAlgn="base" hangingPunct="1">
              <a:buClr>
                <a:schemeClr val="accent2"/>
              </a:buClr>
              <a:buFont typeface="Wingdings" panose="05000000000000000000" pitchFamily="2" charset="2"/>
              <a:buChar char="n"/>
              <a:tabLst>
                <a:tab pos="1344930" algn="l"/>
              </a:tabLst>
            </a:pPr>
            <a:r>
              <a:rPr lang="en-US" altLang="zh-TW" b="1" strike="noStrike" noProof="1">
                <a:latin typeface="Arial" panose="020B0604020202020204" pitchFamily="34" charset="0"/>
                <a:ea typeface="+mn-ea"/>
                <a:cs typeface="+mn-ea"/>
              </a:rPr>
              <a:t>High temperature.</a:t>
            </a:r>
            <a:endParaRPr lang="en-US" altLang="zh-TW" b="1" strike="noStrike" noProof="1">
              <a:latin typeface="Arial" panose="020B0604020202020204" pitchFamily="34" charset="0"/>
            </a:endParaRPr>
          </a:p>
          <a:p>
            <a:pPr marL="1056005" lvl="1" indent="-533400" defTabSz="0" eaLnBrk="1" fontAlgn="base" hangingPunct="1">
              <a:tabLst>
                <a:tab pos="1344930" algn="l"/>
              </a:tabLst>
            </a:pPr>
            <a:endParaRPr lang="en-US" altLang="zh-TW" b="1" strike="noStrike" noProof="1">
              <a:latin typeface="Arial" panose="020B0604020202020204" pitchFamily="34" charset="0"/>
            </a:endParaRPr>
          </a:p>
          <a:p>
            <a:pPr marL="609600" lvl="0" indent="-609600" defTabSz="0" eaLnBrk="1" fontAlgn="base" hangingPunct="1">
              <a:buClr>
                <a:srgbClr val="FF3300"/>
              </a:buClr>
              <a:buBlip>
                <a:blip r:embed="rId2"/>
              </a:buBlip>
              <a:tabLst>
                <a:tab pos="1344930" algn="l"/>
              </a:tabLst>
            </a:pPr>
            <a:r>
              <a:rPr lang="en-US" altLang="zh-TW" sz="2800" b="1" strike="noStrike" noProof="1">
                <a:latin typeface="Arial" panose="020B0604020202020204" pitchFamily="34" charset="0"/>
                <a:ea typeface="+mn-ea"/>
                <a:cs typeface="+mn-cs"/>
              </a:rPr>
              <a:t>Reduce mobility:</a:t>
            </a:r>
            <a:endParaRPr lang="en-US" altLang="zh-TW" sz="2800" b="1" strike="noStrike" noProof="1">
              <a:latin typeface="Arial" panose="020B0604020202020204" pitchFamily="34" charset="0"/>
            </a:endParaRPr>
          </a:p>
          <a:p>
            <a:pPr marL="1056005" lvl="1" indent="-533400" defTabSz="0" eaLnBrk="1" fontAlgn="base" hangingPunct="1">
              <a:buClr>
                <a:schemeClr val="accent2"/>
              </a:buClr>
              <a:buFont typeface="Wingdings" panose="05000000000000000000" pitchFamily="2" charset="2"/>
              <a:buChar char="n"/>
              <a:tabLst>
                <a:tab pos="1344930" algn="l"/>
              </a:tabLst>
            </a:pPr>
            <a:r>
              <a:rPr lang="en-US" altLang="zh-TW" b="1" strike="noStrike" noProof="1">
                <a:latin typeface="Arial" panose="020B0604020202020204" pitchFamily="34" charset="0"/>
                <a:ea typeface="+mn-ea"/>
                <a:cs typeface="+mn-ea"/>
              </a:rPr>
              <a:t>Everything opposite above.</a:t>
            </a:r>
            <a:endParaRPr lang="en-US" altLang="zh-TW" b="1" strike="noStrike" noProof="1">
              <a:latin typeface="Arial" panose="020B0604020202020204" pitchFamily="34" charset="0"/>
            </a:endParaRPr>
          </a:p>
          <a:p>
            <a:pPr marL="1056005" lvl="1" indent="-533400" defTabSz="0" eaLnBrk="1" fontAlgn="base" hangingPunct="1">
              <a:buClr>
                <a:schemeClr val="accent2"/>
              </a:buClr>
              <a:buFont typeface="Wingdings" panose="05000000000000000000" pitchFamily="2" charset="2"/>
              <a:buChar char="n"/>
              <a:tabLst>
                <a:tab pos="1344930" algn="l"/>
              </a:tabLst>
            </a:pPr>
            <a:r>
              <a:rPr lang="en-US" altLang="zh-TW" b="1" strike="noStrike" noProof="1">
                <a:latin typeface="Arial" panose="020B0604020202020204" pitchFamily="34" charset="0"/>
                <a:ea typeface="+mn-ea"/>
                <a:cs typeface="+mn-ea"/>
              </a:rPr>
              <a:t>High salt in sample.</a:t>
            </a:r>
            <a:endParaRPr lang="en-US" altLang="zh-TW" b="1" strike="noStrike" noProof="1">
              <a:latin typeface="Arial" panose="020B0604020202020204" pitchFamily="34" charset="0"/>
            </a:endParaRPr>
          </a:p>
          <a:p>
            <a:pPr marL="1056005" lvl="1" indent="-533400" defTabSz="0" eaLnBrk="1" fontAlgn="base" hangingPunct="1">
              <a:buClr>
                <a:schemeClr val="accent2"/>
              </a:buClr>
              <a:buFont typeface="Wingdings" panose="05000000000000000000" pitchFamily="2" charset="2"/>
              <a:buChar char="n"/>
              <a:tabLst>
                <a:tab pos="1344930" algn="l"/>
              </a:tabLst>
            </a:pPr>
            <a:r>
              <a:rPr lang="en-US" altLang="zh-TW" b="1" strike="noStrike" noProof="1">
                <a:latin typeface="Arial" panose="020B0604020202020204" pitchFamily="34" charset="0"/>
                <a:ea typeface="+mn-ea"/>
                <a:cs typeface="+mn-ea"/>
              </a:rPr>
              <a:t>Extreme pH of sample.</a:t>
            </a:r>
            <a:endParaRPr lang="en-US" altLang="zh-TW" b="1" strike="noStrike" noProof="1">
              <a:latin typeface="Arial" panose="020B0604020202020204" pitchFamily="34" charset="0"/>
            </a:endParaRPr>
          </a:p>
        </p:txBody>
      </p:sp>
      <p:grpSp>
        <p:nvGrpSpPr>
          <p:cNvPr id="39" name="组合 38">
            <a:extLst>
              <a:ext uri="{FF2B5EF4-FFF2-40B4-BE49-F238E27FC236}">
                <a16:creationId xmlns:a16="http://schemas.microsoft.com/office/drawing/2014/main" id="{049A614E-39D6-4013-B0A6-264B29E9EC74}"/>
              </a:ext>
            </a:extLst>
          </p:cNvPr>
          <p:cNvGrpSpPr/>
          <p:nvPr/>
        </p:nvGrpSpPr>
        <p:grpSpPr>
          <a:xfrm>
            <a:off x="5357790" y="920925"/>
            <a:ext cx="2019240" cy="654840"/>
            <a:chOff x="5357790" y="920925"/>
            <a:chExt cx="2019240" cy="65484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A7B31CC7-D145-4967-BE07-29C0518A8354}"/>
                    </a:ext>
                  </a:extLst>
                </p14:cNvPr>
                <p14:cNvContentPartPr/>
                <p14:nvPr/>
              </p14:nvContentPartPr>
              <p14:xfrm>
                <a:off x="5369310" y="1088325"/>
                <a:ext cx="181080" cy="44640"/>
              </p14:xfrm>
            </p:contentPart>
          </mc:Choice>
          <mc:Fallback xmlns="">
            <p:pic>
              <p:nvPicPr>
                <p:cNvPr id="2" name="墨迹 1">
                  <a:extLst>
                    <a:ext uri="{FF2B5EF4-FFF2-40B4-BE49-F238E27FC236}">
                      <a16:creationId xmlns:a16="http://schemas.microsoft.com/office/drawing/2014/main" id="{A7B31CC7-D145-4967-BE07-29C0518A8354}"/>
                    </a:ext>
                  </a:extLst>
                </p:cNvPr>
                <p:cNvPicPr/>
                <p:nvPr/>
              </p:nvPicPr>
              <p:blipFill>
                <a:blip r:embed="rId4"/>
                <a:stretch>
                  <a:fillRect/>
                </a:stretch>
              </p:blipFill>
              <p:spPr>
                <a:xfrm>
                  <a:off x="5351310" y="1070685"/>
                  <a:ext cx="2167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6A6D85D9-619E-49DC-8213-EC9BA6464362}"/>
                    </a:ext>
                  </a:extLst>
                </p14:cNvPr>
                <p14:cNvContentPartPr/>
                <p14:nvPr/>
              </p14:nvContentPartPr>
              <p14:xfrm>
                <a:off x="5357790" y="951165"/>
                <a:ext cx="224640" cy="435960"/>
              </p14:xfrm>
            </p:contentPart>
          </mc:Choice>
          <mc:Fallback xmlns="">
            <p:pic>
              <p:nvPicPr>
                <p:cNvPr id="3" name="墨迹 2">
                  <a:extLst>
                    <a:ext uri="{FF2B5EF4-FFF2-40B4-BE49-F238E27FC236}">
                      <a16:creationId xmlns:a16="http://schemas.microsoft.com/office/drawing/2014/main" id="{6A6D85D9-619E-49DC-8213-EC9BA6464362}"/>
                    </a:ext>
                  </a:extLst>
                </p:cNvPr>
                <p:cNvPicPr/>
                <p:nvPr/>
              </p:nvPicPr>
              <p:blipFill>
                <a:blip r:embed="rId6"/>
                <a:stretch>
                  <a:fillRect/>
                </a:stretch>
              </p:blipFill>
              <p:spPr>
                <a:xfrm>
                  <a:off x="5340150" y="933525"/>
                  <a:ext cx="26028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0467067C-54DF-481C-A7A3-CF38E65CC5F7}"/>
                    </a:ext>
                  </a:extLst>
                </p14:cNvPr>
                <p14:cNvContentPartPr/>
                <p14:nvPr/>
              </p14:nvContentPartPr>
              <p14:xfrm>
                <a:off x="5642910" y="978525"/>
                <a:ext cx="7560" cy="122040"/>
              </p14:xfrm>
            </p:contentPart>
          </mc:Choice>
          <mc:Fallback xmlns="">
            <p:pic>
              <p:nvPicPr>
                <p:cNvPr id="4" name="墨迹 3">
                  <a:extLst>
                    <a:ext uri="{FF2B5EF4-FFF2-40B4-BE49-F238E27FC236}">
                      <a16:creationId xmlns:a16="http://schemas.microsoft.com/office/drawing/2014/main" id="{0467067C-54DF-481C-A7A3-CF38E65CC5F7}"/>
                    </a:ext>
                  </a:extLst>
                </p:cNvPr>
                <p:cNvPicPr/>
                <p:nvPr/>
              </p:nvPicPr>
              <p:blipFill>
                <a:blip r:embed="rId8"/>
                <a:stretch>
                  <a:fillRect/>
                </a:stretch>
              </p:blipFill>
              <p:spPr>
                <a:xfrm>
                  <a:off x="5625270" y="960525"/>
                  <a:ext cx="432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810A0795-69ED-4596-B0E7-521614F02F0F}"/>
                    </a:ext>
                  </a:extLst>
                </p14:cNvPr>
                <p14:cNvContentPartPr/>
                <p14:nvPr/>
              </p14:nvContentPartPr>
              <p14:xfrm>
                <a:off x="5659470" y="920925"/>
                <a:ext cx="117360" cy="225720"/>
              </p14:xfrm>
            </p:contentPart>
          </mc:Choice>
          <mc:Fallback xmlns="">
            <p:pic>
              <p:nvPicPr>
                <p:cNvPr id="5" name="墨迹 4">
                  <a:extLst>
                    <a:ext uri="{FF2B5EF4-FFF2-40B4-BE49-F238E27FC236}">
                      <a16:creationId xmlns:a16="http://schemas.microsoft.com/office/drawing/2014/main" id="{810A0795-69ED-4596-B0E7-521614F02F0F}"/>
                    </a:ext>
                  </a:extLst>
                </p:cNvPr>
                <p:cNvPicPr/>
                <p:nvPr/>
              </p:nvPicPr>
              <p:blipFill>
                <a:blip r:embed="rId10"/>
                <a:stretch>
                  <a:fillRect/>
                </a:stretch>
              </p:blipFill>
              <p:spPr>
                <a:xfrm>
                  <a:off x="5641830" y="903285"/>
                  <a:ext cx="1530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CE5378F4-968A-4727-8144-7BEF5D067955}"/>
                    </a:ext>
                  </a:extLst>
                </p14:cNvPr>
                <p14:cNvContentPartPr/>
                <p14:nvPr/>
              </p14:nvContentPartPr>
              <p14:xfrm>
                <a:off x="5631030" y="1029285"/>
                <a:ext cx="79560" cy="22320"/>
              </p14:xfrm>
            </p:contentPart>
          </mc:Choice>
          <mc:Fallback xmlns="">
            <p:pic>
              <p:nvPicPr>
                <p:cNvPr id="6" name="墨迹 5">
                  <a:extLst>
                    <a:ext uri="{FF2B5EF4-FFF2-40B4-BE49-F238E27FC236}">
                      <a16:creationId xmlns:a16="http://schemas.microsoft.com/office/drawing/2014/main" id="{CE5378F4-968A-4727-8144-7BEF5D067955}"/>
                    </a:ext>
                  </a:extLst>
                </p:cNvPr>
                <p:cNvPicPr/>
                <p:nvPr/>
              </p:nvPicPr>
              <p:blipFill>
                <a:blip r:embed="rId12"/>
                <a:stretch>
                  <a:fillRect/>
                </a:stretch>
              </p:blipFill>
              <p:spPr>
                <a:xfrm>
                  <a:off x="5613390" y="1011645"/>
                  <a:ext cx="1152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B72CB01A-D016-4BD4-9BB2-0BD71DF55EBF}"/>
                    </a:ext>
                  </a:extLst>
                </p14:cNvPr>
                <p14:cNvContentPartPr/>
                <p14:nvPr/>
              </p14:nvContentPartPr>
              <p14:xfrm>
                <a:off x="5533110" y="1075365"/>
                <a:ext cx="226080" cy="159120"/>
              </p14:xfrm>
            </p:contentPart>
          </mc:Choice>
          <mc:Fallback xmlns="">
            <p:pic>
              <p:nvPicPr>
                <p:cNvPr id="7" name="墨迹 6">
                  <a:extLst>
                    <a:ext uri="{FF2B5EF4-FFF2-40B4-BE49-F238E27FC236}">
                      <a16:creationId xmlns:a16="http://schemas.microsoft.com/office/drawing/2014/main" id="{B72CB01A-D016-4BD4-9BB2-0BD71DF55EBF}"/>
                    </a:ext>
                  </a:extLst>
                </p:cNvPr>
                <p:cNvPicPr/>
                <p:nvPr/>
              </p:nvPicPr>
              <p:blipFill>
                <a:blip r:embed="rId14"/>
                <a:stretch>
                  <a:fillRect/>
                </a:stretch>
              </p:blipFill>
              <p:spPr>
                <a:xfrm>
                  <a:off x="5515110" y="1057725"/>
                  <a:ext cx="261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A93CA3E5-D1D5-4088-A074-82B3A519F869}"/>
                    </a:ext>
                  </a:extLst>
                </p14:cNvPr>
                <p14:cNvContentPartPr/>
                <p14:nvPr/>
              </p14:nvContentPartPr>
              <p14:xfrm>
                <a:off x="5663790" y="1193805"/>
                <a:ext cx="108000" cy="120960"/>
              </p14:xfrm>
            </p:contentPart>
          </mc:Choice>
          <mc:Fallback xmlns="">
            <p:pic>
              <p:nvPicPr>
                <p:cNvPr id="8" name="墨迹 7">
                  <a:extLst>
                    <a:ext uri="{FF2B5EF4-FFF2-40B4-BE49-F238E27FC236}">
                      <a16:creationId xmlns:a16="http://schemas.microsoft.com/office/drawing/2014/main" id="{A93CA3E5-D1D5-4088-A074-82B3A519F869}"/>
                    </a:ext>
                  </a:extLst>
                </p:cNvPr>
                <p:cNvPicPr/>
                <p:nvPr/>
              </p:nvPicPr>
              <p:blipFill>
                <a:blip r:embed="rId16"/>
                <a:stretch>
                  <a:fillRect/>
                </a:stretch>
              </p:blipFill>
              <p:spPr>
                <a:xfrm>
                  <a:off x="5645790" y="1175805"/>
                  <a:ext cx="1436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D7E22E03-9056-48D7-A488-B344109B8507}"/>
                    </a:ext>
                  </a:extLst>
                </p14:cNvPr>
                <p14:cNvContentPartPr/>
                <p14:nvPr/>
              </p14:nvContentPartPr>
              <p14:xfrm>
                <a:off x="5576670" y="1255725"/>
                <a:ext cx="44280" cy="113040"/>
              </p14:xfrm>
            </p:contentPart>
          </mc:Choice>
          <mc:Fallback xmlns="">
            <p:pic>
              <p:nvPicPr>
                <p:cNvPr id="9" name="墨迹 8">
                  <a:extLst>
                    <a:ext uri="{FF2B5EF4-FFF2-40B4-BE49-F238E27FC236}">
                      <a16:creationId xmlns:a16="http://schemas.microsoft.com/office/drawing/2014/main" id="{D7E22E03-9056-48D7-A488-B344109B8507}"/>
                    </a:ext>
                  </a:extLst>
                </p:cNvPr>
                <p:cNvPicPr/>
                <p:nvPr/>
              </p:nvPicPr>
              <p:blipFill>
                <a:blip r:embed="rId18"/>
                <a:stretch>
                  <a:fillRect/>
                </a:stretch>
              </p:blipFill>
              <p:spPr>
                <a:xfrm>
                  <a:off x="5559030" y="1238085"/>
                  <a:ext cx="799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D6E14158-8CD2-4073-AB64-9A5D9F97CBA4}"/>
                    </a:ext>
                  </a:extLst>
                </p14:cNvPr>
                <p14:cNvContentPartPr/>
                <p14:nvPr/>
              </p14:nvContentPartPr>
              <p14:xfrm>
                <a:off x="5599710" y="1325925"/>
                <a:ext cx="254880" cy="132840"/>
              </p14:xfrm>
            </p:contentPart>
          </mc:Choice>
          <mc:Fallback xmlns="">
            <p:pic>
              <p:nvPicPr>
                <p:cNvPr id="10" name="墨迹 9">
                  <a:extLst>
                    <a:ext uri="{FF2B5EF4-FFF2-40B4-BE49-F238E27FC236}">
                      <a16:creationId xmlns:a16="http://schemas.microsoft.com/office/drawing/2014/main" id="{D6E14158-8CD2-4073-AB64-9A5D9F97CBA4}"/>
                    </a:ext>
                  </a:extLst>
                </p:cNvPr>
                <p:cNvPicPr/>
                <p:nvPr/>
              </p:nvPicPr>
              <p:blipFill>
                <a:blip r:embed="rId20"/>
                <a:stretch>
                  <a:fillRect/>
                </a:stretch>
              </p:blipFill>
              <p:spPr>
                <a:xfrm>
                  <a:off x="5582070" y="1307925"/>
                  <a:ext cx="2905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160E3F97-803D-4AEE-A5C1-C355C86140E5}"/>
                    </a:ext>
                  </a:extLst>
                </p14:cNvPr>
                <p14:cNvContentPartPr/>
                <p14:nvPr/>
              </p14:nvContentPartPr>
              <p14:xfrm>
                <a:off x="6048990" y="938205"/>
                <a:ext cx="14400" cy="76680"/>
              </p14:xfrm>
            </p:contentPart>
          </mc:Choice>
          <mc:Fallback xmlns="">
            <p:pic>
              <p:nvPicPr>
                <p:cNvPr id="11" name="墨迹 10">
                  <a:extLst>
                    <a:ext uri="{FF2B5EF4-FFF2-40B4-BE49-F238E27FC236}">
                      <a16:creationId xmlns:a16="http://schemas.microsoft.com/office/drawing/2014/main" id="{160E3F97-803D-4AEE-A5C1-C355C86140E5}"/>
                    </a:ext>
                  </a:extLst>
                </p:cNvPr>
                <p:cNvPicPr/>
                <p:nvPr/>
              </p:nvPicPr>
              <p:blipFill>
                <a:blip r:embed="rId22"/>
                <a:stretch>
                  <a:fillRect/>
                </a:stretch>
              </p:blipFill>
              <p:spPr>
                <a:xfrm>
                  <a:off x="6031350" y="920565"/>
                  <a:ext cx="500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FD4A1798-E9BC-4536-84D4-AB2D7741852B}"/>
                    </a:ext>
                  </a:extLst>
                </p14:cNvPr>
                <p14:cNvContentPartPr/>
                <p14:nvPr/>
              </p14:nvContentPartPr>
              <p14:xfrm>
                <a:off x="5868630" y="1015245"/>
                <a:ext cx="257040" cy="65520"/>
              </p14:xfrm>
            </p:contentPart>
          </mc:Choice>
          <mc:Fallback xmlns="">
            <p:pic>
              <p:nvPicPr>
                <p:cNvPr id="12" name="墨迹 11">
                  <a:extLst>
                    <a:ext uri="{FF2B5EF4-FFF2-40B4-BE49-F238E27FC236}">
                      <a16:creationId xmlns:a16="http://schemas.microsoft.com/office/drawing/2014/main" id="{FD4A1798-E9BC-4536-84D4-AB2D7741852B}"/>
                    </a:ext>
                  </a:extLst>
                </p:cNvPr>
                <p:cNvPicPr/>
                <p:nvPr/>
              </p:nvPicPr>
              <p:blipFill>
                <a:blip r:embed="rId24"/>
                <a:stretch>
                  <a:fillRect/>
                </a:stretch>
              </p:blipFill>
              <p:spPr>
                <a:xfrm>
                  <a:off x="5850990" y="997245"/>
                  <a:ext cx="2926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5BEE4DB9-1E97-49B2-864D-9397B70B2F4C}"/>
                    </a:ext>
                  </a:extLst>
                </p14:cNvPr>
                <p14:cNvContentPartPr/>
                <p14:nvPr/>
              </p14:nvContentPartPr>
              <p14:xfrm>
                <a:off x="5954310" y="1076445"/>
                <a:ext cx="144360" cy="143640"/>
              </p14:xfrm>
            </p:contentPart>
          </mc:Choice>
          <mc:Fallback xmlns="">
            <p:pic>
              <p:nvPicPr>
                <p:cNvPr id="13" name="墨迹 12">
                  <a:extLst>
                    <a:ext uri="{FF2B5EF4-FFF2-40B4-BE49-F238E27FC236}">
                      <a16:creationId xmlns:a16="http://schemas.microsoft.com/office/drawing/2014/main" id="{5BEE4DB9-1E97-49B2-864D-9397B70B2F4C}"/>
                    </a:ext>
                  </a:extLst>
                </p:cNvPr>
                <p:cNvPicPr/>
                <p:nvPr/>
              </p:nvPicPr>
              <p:blipFill>
                <a:blip r:embed="rId26"/>
                <a:stretch>
                  <a:fillRect/>
                </a:stretch>
              </p:blipFill>
              <p:spPr>
                <a:xfrm>
                  <a:off x="5936310" y="1058805"/>
                  <a:ext cx="1800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95129BD1-AD89-4D29-A44D-09BA72A7DC02}"/>
                    </a:ext>
                  </a:extLst>
                </p14:cNvPr>
                <p14:cNvContentPartPr/>
                <p14:nvPr/>
              </p14:nvContentPartPr>
              <p14:xfrm>
                <a:off x="5877630" y="1257525"/>
                <a:ext cx="22680" cy="126360"/>
              </p14:xfrm>
            </p:contentPart>
          </mc:Choice>
          <mc:Fallback xmlns="">
            <p:pic>
              <p:nvPicPr>
                <p:cNvPr id="14" name="墨迹 13">
                  <a:extLst>
                    <a:ext uri="{FF2B5EF4-FFF2-40B4-BE49-F238E27FC236}">
                      <a16:creationId xmlns:a16="http://schemas.microsoft.com/office/drawing/2014/main" id="{95129BD1-AD89-4D29-A44D-09BA72A7DC02}"/>
                    </a:ext>
                  </a:extLst>
                </p:cNvPr>
                <p:cNvPicPr/>
                <p:nvPr/>
              </p:nvPicPr>
              <p:blipFill>
                <a:blip r:embed="rId28"/>
                <a:stretch>
                  <a:fillRect/>
                </a:stretch>
              </p:blipFill>
              <p:spPr>
                <a:xfrm>
                  <a:off x="5859990" y="1239525"/>
                  <a:ext cx="583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B6A02608-B532-4FDC-AE0D-CBC7C54E0149}"/>
                    </a:ext>
                  </a:extLst>
                </p14:cNvPr>
                <p14:cNvContentPartPr/>
                <p14:nvPr/>
              </p14:nvContentPartPr>
              <p14:xfrm>
                <a:off x="5904990" y="1248885"/>
                <a:ext cx="256320" cy="233280"/>
              </p14:xfrm>
            </p:contentPart>
          </mc:Choice>
          <mc:Fallback xmlns="">
            <p:pic>
              <p:nvPicPr>
                <p:cNvPr id="15" name="墨迹 14">
                  <a:extLst>
                    <a:ext uri="{FF2B5EF4-FFF2-40B4-BE49-F238E27FC236}">
                      <a16:creationId xmlns:a16="http://schemas.microsoft.com/office/drawing/2014/main" id="{B6A02608-B532-4FDC-AE0D-CBC7C54E0149}"/>
                    </a:ext>
                  </a:extLst>
                </p:cNvPr>
                <p:cNvPicPr/>
                <p:nvPr/>
              </p:nvPicPr>
              <p:blipFill>
                <a:blip r:embed="rId30"/>
                <a:stretch>
                  <a:fillRect/>
                </a:stretch>
              </p:blipFill>
              <p:spPr>
                <a:xfrm>
                  <a:off x="5886990" y="1230885"/>
                  <a:ext cx="2919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1DD31DC1-03B4-4873-BE84-E34DB4B9297C}"/>
                    </a:ext>
                  </a:extLst>
                </p14:cNvPr>
                <p14:cNvContentPartPr/>
                <p14:nvPr/>
              </p14:nvContentPartPr>
              <p14:xfrm>
                <a:off x="5943150" y="1332765"/>
                <a:ext cx="160200" cy="69120"/>
              </p14:xfrm>
            </p:contentPart>
          </mc:Choice>
          <mc:Fallback xmlns="">
            <p:pic>
              <p:nvPicPr>
                <p:cNvPr id="16" name="墨迹 15">
                  <a:extLst>
                    <a:ext uri="{FF2B5EF4-FFF2-40B4-BE49-F238E27FC236}">
                      <a16:creationId xmlns:a16="http://schemas.microsoft.com/office/drawing/2014/main" id="{1DD31DC1-03B4-4873-BE84-E34DB4B9297C}"/>
                    </a:ext>
                  </a:extLst>
                </p:cNvPr>
                <p:cNvPicPr/>
                <p:nvPr/>
              </p:nvPicPr>
              <p:blipFill>
                <a:blip r:embed="rId32"/>
                <a:stretch>
                  <a:fillRect/>
                </a:stretch>
              </p:blipFill>
              <p:spPr>
                <a:xfrm>
                  <a:off x="5925510" y="1314765"/>
                  <a:ext cx="1958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33D3AFB6-7839-4353-A361-FFF20BD00D7E}"/>
                    </a:ext>
                  </a:extLst>
                </p14:cNvPr>
                <p14:cNvContentPartPr/>
                <p14:nvPr/>
              </p14:nvContentPartPr>
              <p14:xfrm>
                <a:off x="6356430" y="1107765"/>
                <a:ext cx="192240" cy="127800"/>
              </p14:xfrm>
            </p:contentPart>
          </mc:Choice>
          <mc:Fallback xmlns="">
            <p:pic>
              <p:nvPicPr>
                <p:cNvPr id="17" name="墨迹 16">
                  <a:extLst>
                    <a:ext uri="{FF2B5EF4-FFF2-40B4-BE49-F238E27FC236}">
                      <a16:creationId xmlns:a16="http://schemas.microsoft.com/office/drawing/2014/main" id="{33D3AFB6-7839-4353-A361-FFF20BD00D7E}"/>
                    </a:ext>
                  </a:extLst>
                </p:cNvPr>
                <p:cNvPicPr/>
                <p:nvPr/>
              </p:nvPicPr>
              <p:blipFill>
                <a:blip r:embed="rId34"/>
                <a:stretch>
                  <a:fillRect/>
                </a:stretch>
              </p:blipFill>
              <p:spPr>
                <a:xfrm>
                  <a:off x="6338790" y="1090125"/>
                  <a:ext cx="2278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91F7C60F-CFC5-4E3C-941A-1CB6BEC1961C}"/>
                    </a:ext>
                  </a:extLst>
                </p14:cNvPr>
                <p14:cNvContentPartPr/>
                <p14:nvPr/>
              </p14:nvContentPartPr>
              <p14:xfrm>
                <a:off x="6428790" y="1135845"/>
                <a:ext cx="82440" cy="248760"/>
              </p14:xfrm>
            </p:contentPart>
          </mc:Choice>
          <mc:Fallback xmlns="">
            <p:pic>
              <p:nvPicPr>
                <p:cNvPr id="18" name="墨迹 17">
                  <a:extLst>
                    <a:ext uri="{FF2B5EF4-FFF2-40B4-BE49-F238E27FC236}">
                      <a16:creationId xmlns:a16="http://schemas.microsoft.com/office/drawing/2014/main" id="{91F7C60F-CFC5-4E3C-941A-1CB6BEC1961C}"/>
                    </a:ext>
                  </a:extLst>
                </p:cNvPr>
                <p:cNvPicPr/>
                <p:nvPr/>
              </p:nvPicPr>
              <p:blipFill>
                <a:blip r:embed="rId36"/>
                <a:stretch>
                  <a:fillRect/>
                </a:stretch>
              </p:blipFill>
              <p:spPr>
                <a:xfrm>
                  <a:off x="6410790" y="1117845"/>
                  <a:ext cx="1180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a:extLst>
                    <a:ext uri="{FF2B5EF4-FFF2-40B4-BE49-F238E27FC236}">
                      <a16:creationId xmlns:a16="http://schemas.microsoft.com/office/drawing/2014/main" id="{F387FFF7-CAAF-4C81-8972-BAFAF19895F1}"/>
                    </a:ext>
                  </a:extLst>
                </p14:cNvPr>
                <p14:cNvContentPartPr/>
                <p14:nvPr/>
              </p14:nvContentPartPr>
              <p14:xfrm>
                <a:off x="6372630" y="1059885"/>
                <a:ext cx="2160" cy="38160"/>
              </p14:xfrm>
            </p:contentPart>
          </mc:Choice>
          <mc:Fallback xmlns="">
            <p:pic>
              <p:nvPicPr>
                <p:cNvPr id="19" name="墨迹 18">
                  <a:extLst>
                    <a:ext uri="{FF2B5EF4-FFF2-40B4-BE49-F238E27FC236}">
                      <a16:creationId xmlns:a16="http://schemas.microsoft.com/office/drawing/2014/main" id="{F387FFF7-CAAF-4C81-8972-BAFAF19895F1}"/>
                    </a:ext>
                  </a:extLst>
                </p:cNvPr>
                <p:cNvPicPr/>
                <p:nvPr/>
              </p:nvPicPr>
              <p:blipFill>
                <a:blip r:embed="rId38"/>
                <a:stretch>
                  <a:fillRect/>
                </a:stretch>
              </p:blipFill>
              <p:spPr>
                <a:xfrm>
                  <a:off x="6354630" y="1042245"/>
                  <a:ext cx="378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a:extLst>
                    <a:ext uri="{FF2B5EF4-FFF2-40B4-BE49-F238E27FC236}">
                      <a16:creationId xmlns:a16="http://schemas.microsoft.com/office/drawing/2014/main" id="{69DF534A-659F-4958-9BDA-0A1795145CD8}"/>
                    </a:ext>
                  </a:extLst>
                </p14:cNvPr>
                <p14:cNvContentPartPr/>
                <p14:nvPr/>
              </p14:nvContentPartPr>
              <p14:xfrm>
                <a:off x="6208110" y="1121085"/>
                <a:ext cx="415080" cy="320040"/>
              </p14:xfrm>
            </p:contentPart>
          </mc:Choice>
          <mc:Fallback xmlns="">
            <p:pic>
              <p:nvPicPr>
                <p:cNvPr id="20" name="墨迹 19">
                  <a:extLst>
                    <a:ext uri="{FF2B5EF4-FFF2-40B4-BE49-F238E27FC236}">
                      <a16:creationId xmlns:a16="http://schemas.microsoft.com/office/drawing/2014/main" id="{69DF534A-659F-4958-9BDA-0A1795145CD8}"/>
                    </a:ext>
                  </a:extLst>
                </p:cNvPr>
                <p:cNvPicPr/>
                <p:nvPr/>
              </p:nvPicPr>
              <p:blipFill>
                <a:blip r:embed="rId40"/>
                <a:stretch>
                  <a:fillRect/>
                </a:stretch>
              </p:blipFill>
              <p:spPr>
                <a:xfrm>
                  <a:off x="6190110" y="1103085"/>
                  <a:ext cx="45072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墨迹 21">
                  <a:extLst>
                    <a:ext uri="{FF2B5EF4-FFF2-40B4-BE49-F238E27FC236}">
                      <a16:creationId xmlns:a16="http://schemas.microsoft.com/office/drawing/2014/main" id="{DE4D9648-2F96-49C2-B9C0-E131F473EA21}"/>
                    </a:ext>
                  </a:extLst>
                </p14:cNvPr>
                <p14:cNvContentPartPr/>
                <p14:nvPr/>
              </p14:nvContentPartPr>
              <p14:xfrm>
                <a:off x="6675750" y="1072845"/>
                <a:ext cx="109080" cy="189720"/>
              </p14:xfrm>
            </p:contentPart>
          </mc:Choice>
          <mc:Fallback xmlns="">
            <p:pic>
              <p:nvPicPr>
                <p:cNvPr id="22" name="墨迹 21">
                  <a:extLst>
                    <a:ext uri="{FF2B5EF4-FFF2-40B4-BE49-F238E27FC236}">
                      <a16:creationId xmlns:a16="http://schemas.microsoft.com/office/drawing/2014/main" id="{DE4D9648-2F96-49C2-B9C0-E131F473EA21}"/>
                    </a:ext>
                  </a:extLst>
                </p:cNvPr>
                <p:cNvPicPr/>
                <p:nvPr/>
              </p:nvPicPr>
              <p:blipFill>
                <a:blip r:embed="rId42"/>
                <a:stretch>
                  <a:fillRect/>
                </a:stretch>
              </p:blipFill>
              <p:spPr>
                <a:xfrm>
                  <a:off x="6658110" y="1054845"/>
                  <a:ext cx="1447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墨迹 22">
                  <a:extLst>
                    <a:ext uri="{FF2B5EF4-FFF2-40B4-BE49-F238E27FC236}">
                      <a16:creationId xmlns:a16="http://schemas.microsoft.com/office/drawing/2014/main" id="{8D3617EE-4E0F-4A3C-BA78-0A261066A94D}"/>
                    </a:ext>
                  </a:extLst>
                </p14:cNvPr>
                <p14:cNvContentPartPr/>
                <p14:nvPr/>
              </p14:nvContentPartPr>
              <p14:xfrm>
                <a:off x="6663510" y="1229805"/>
                <a:ext cx="155160" cy="78480"/>
              </p14:xfrm>
            </p:contentPart>
          </mc:Choice>
          <mc:Fallback xmlns="">
            <p:pic>
              <p:nvPicPr>
                <p:cNvPr id="23" name="墨迹 22">
                  <a:extLst>
                    <a:ext uri="{FF2B5EF4-FFF2-40B4-BE49-F238E27FC236}">
                      <a16:creationId xmlns:a16="http://schemas.microsoft.com/office/drawing/2014/main" id="{8D3617EE-4E0F-4A3C-BA78-0A261066A94D}"/>
                    </a:ext>
                  </a:extLst>
                </p:cNvPr>
                <p:cNvPicPr/>
                <p:nvPr/>
              </p:nvPicPr>
              <p:blipFill>
                <a:blip r:embed="rId44"/>
                <a:stretch>
                  <a:fillRect/>
                </a:stretch>
              </p:blipFill>
              <p:spPr>
                <a:xfrm>
                  <a:off x="6645510" y="1211805"/>
                  <a:ext cx="1908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墨迹 23">
                  <a:extLst>
                    <a:ext uri="{FF2B5EF4-FFF2-40B4-BE49-F238E27FC236}">
                      <a16:creationId xmlns:a16="http://schemas.microsoft.com/office/drawing/2014/main" id="{8D97D474-9C2E-4008-904A-28FD3E742152}"/>
                    </a:ext>
                  </a:extLst>
                </p14:cNvPr>
                <p14:cNvContentPartPr/>
                <p14:nvPr/>
              </p14:nvContentPartPr>
              <p14:xfrm>
                <a:off x="6749550" y="1158165"/>
                <a:ext cx="36360" cy="281880"/>
              </p14:xfrm>
            </p:contentPart>
          </mc:Choice>
          <mc:Fallback xmlns="">
            <p:pic>
              <p:nvPicPr>
                <p:cNvPr id="24" name="墨迹 23">
                  <a:extLst>
                    <a:ext uri="{FF2B5EF4-FFF2-40B4-BE49-F238E27FC236}">
                      <a16:creationId xmlns:a16="http://schemas.microsoft.com/office/drawing/2014/main" id="{8D97D474-9C2E-4008-904A-28FD3E742152}"/>
                    </a:ext>
                  </a:extLst>
                </p:cNvPr>
                <p:cNvPicPr/>
                <p:nvPr/>
              </p:nvPicPr>
              <p:blipFill>
                <a:blip r:embed="rId46"/>
                <a:stretch>
                  <a:fillRect/>
                </a:stretch>
              </p:blipFill>
              <p:spPr>
                <a:xfrm>
                  <a:off x="6731910" y="1140525"/>
                  <a:ext cx="720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墨迹 24">
                  <a:extLst>
                    <a:ext uri="{FF2B5EF4-FFF2-40B4-BE49-F238E27FC236}">
                      <a16:creationId xmlns:a16="http://schemas.microsoft.com/office/drawing/2014/main" id="{13F48C39-A0E0-4262-96F4-F55A22B5BCB1}"/>
                    </a:ext>
                  </a:extLst>
                </p14:cNvPr>
                <p14:cNvContentPartPr/>
                <p14:nvPr/>
              </p14:nvContentPartPr>
              <p14:xfrm>
                <a:off x="6661710" y="1279125"/>
                <a:ext cx="120960" cy="123120"/>
              </p14:xfrm>
            </p:contentPart>
          </mc:Choice>
          <mc:Fallback xmlns="">
            <p:pic>
              <p:nvPicPr>
                <p:cNvPr id="25" name="墨迹 24">
                  <a:extLst>
                    <a:ext uri="{FF2B5EF4-FFF2-40B4-BE49-F238E27FC236}">
                      <a16:creationId xmlns:a16="http://schemas.microsoft.com/office/drawing/2014/main" id="{13F48C39-A0E0-4262-96F4-F55A22B5BCB1}"/>
                    </a:ext>
                  </a:extLst>
                </p:cNvPr>
                <p:cNvPicPr/>
                <p:nvPr/>
              </p:nvPicPr>
              <p:blipFill>
                <a:blip r:embed="rId48"/>
                <a:stretch>
                  <a:fillRect/>
                </a:stretch>
              </p:blipFill>
              <p:spPr>
                <a:xfrm>
                  <a:off x="6643710" y="1261125"/>
                  <a:ext cx="1566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墨迹 25">
                  <a:extLst>
                    <a:ext uri="{FF2B5EF4-FFF2-40B4-BE49-F238E27FC236}">
                      <a16:creationId xmlns:a16="http://schemas.microsoft.com/office/drawing/2014/main" id="{1F127CC9-2097-466F-986B-852AECED1374}"/>
                    </a:ext>
                  </a:extLst>
                </p14:cNvPr>
                <p14:cNvContentPartPr/>
                <p14:nvPr/>
              </p14:nvContentPartPr>
              <p14:xfrm>
                <a:off x="6771510" y="1309005"/>
                <a:ext cx="59400" cy="47160"/>
              </p14:xfrm>
            </p:contentPart>
          </mc:Choice>
          <mc:Fallback xmlns="">
            <p:pic>
              <p:nvPicPr>
                <p:cNvPr id="26" name="墨迹 25">
                  <a:extLst>
                    <a:ext uri="{FF2B5EF4-FFF2-40B4-BE49-F238E27FC236}">
                      <a16:creationId xmlns:a16="http://schemas.microsoft.com/office/drawing/2014/main" id="{1F127CC9-2097-466F-986B-852AECED1374}"/>
                    </a:ext>
                  </a:extLst>
                </p:cNvPr>
                <p:cNvPicPr/>
                <p:nvPr/>
              </p:nvPicPr>
              <p:blipFill>
                <a:blip r:embed="rId50"/>
                <a:stretch>
                  <a:fillRect/>
                </a:stretch>
              </p:blipFill>
              <p:spPr>
                <a:xfrm>
                  <a:off x="6753870" y="1291005"/>
                  <a:ext cx="95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墨迹 26">
                  <a:extLst>
                    <a:ext uri="{FF2B5EF4-FFF2-40B4-BE49-F238E27FC236}">
                      <a16:creationId xmlns:a16="http://schemas.microsoft.com/office/drawing/2014/main" id="{98203874-6640-47FE-99D5-55F901499AEC}"/>
                    </a:ext>
                  </a:extLst>
                </p14:cNvPr>
                <p14:cNvContentPartPr/>
                <p14:nvPr/>
              </p14:nvContentPartPr>
              <p14:xfrm>
                <a:off x="6838470" y="1025325"/>
                <a:ext cx="152640" cy="278280"/>
              </p14:xfrm>
            </p:contentPart>
          </mc:Choice>
          <mc:Fallback xmlns="">
            <p:pic>
              <p:nvPicPr>
                <p:cNvPr id="27" name="墨迹 26">
                  <a:extLst>
                    <a:ext uri="{FF2B5EF4-FFF2-40B4-BE49-F238E27FC236}">
                      <a16:creationId xmlns:a16="http://schemas.microsoft.com/office/drawing/2014/main" id="{98203874-6640-47FE-99D5-55F901499AEC}"/>
                    </a:ext>
                  </a:extLst>
                </p:cNvPr>
                <p:cNvPicPr/>
                <p:nvPr/>
              </p:nvPicPr>
              <p:blipFill>
                <a:blip r:embed="rId52"/>
                <a:stretch>
                  <a:fillRect/>
                </a:stretch>
              </p:blipFill>
              <p:spPr>
                <a:xfrm>
                  <a:off x="6820830" y="1007325"/>
                  <a:ext cx="1882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墨迹 27">
                  <a:extLst>
                    <a:ext uri="{FF2B5EF4-FFF2-40B4-BE49-F238E27FC236}">
                      <a16:creationId xmlns:a16="http://schemas.microsoft.com/office/drawing/2014/main" id="{F914418B-87F1-4738-BD36-2C2486FA3074}"/>
                    </a:ext>
                  </a:extLst>
                </p14:cNvPr>
                <p14:cNvContentPartPr/>
                <p14:nvPr/>
              </p14:nvContentPartPr>
              <p14:xfrm>
                <a:off x="6855390" y="1182285"/>
                <a:ext cx="38880" cy="46440"/>
              </p14:xfrm>
            </p:contentPart>
          </mc:Choice>
          <mc:Fallback xmlns="">
            <p:pic>
              <p:nvPicPr>
                <p:cNvPr id="28" name="墨迹 27">
                  <a:extLst>
                    <a:ext uri="{FF2B5EF4-FFF2-40B4-BE49-F238E27FC236}">
                      <a16:creationId xmlns:a16="http://schemas.microsoft.com/office/drawing/2014/main" id="{F914418B-87F1-4738-BD36-2C2486FA3074}"/>
                    </a:ext>
                  </a:extLst>
                </p:cNvPr>
                <p:cNvPicPr/>
                <p:nvPr/>
              </p:nvPicPr>
              <p:blipFill>
                <a:blip r:embed="rId54"/>
                <a:stretch>
                  <a:fillRect/>
                </a:stretch>
              </p:blipFill>
              <p:spPr>
                <a:xfrm>
                  <a:off x="6837750" y="1164645"/>
                  <a:ext cx="745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墨迹 28">
                  <a:extLst>
                    <a:ext uri="{FF2B5EF4-FFF2-40B4-BE49-F238E27FC236}">
                      <a16:creationId xmlns:a16="http://schemas.microsoft.com/office/drawing/2014/main" id="{951C7B65-4FA1-4385-97F1-DDA224CC4CD2}"/>
                    </a:ext>
                  </a:extLst>
                </p14:cNvPr>
                <p14:cNvContentPartPr/>
                <p14:nvPr/>
              </p14:nvContentPartPr>
              <p14:xfrm>
                <a:off x="6815790" y="1202085"/>
                <a:ext cx="209880" cy="279720"/>
              </p14:xfrm>
            </p:contentPart>
          </mc:Choice>
          <mc:Fallback xmlns="">
            <p:pic>
              <p:nvPicPr>
                <p:cNvPr id="29" name="墨迹 28">
                  <a:extLst>
                    <a:ext uri="{FF2B5EF4-FFF2-40B4-BE49-F238E27FC236}">
                      <a16:creationId xmlns:a16="http://schemas.microsoft.com/office/drawing/2014/main" id="{951C7B65-4FA1-4385-97F1-DDA224CC4CD2}"/>
                    </a:ext>
                  </a:extLst>
                </p:cNvPr>
                <p:cNvPicPr/>
                <p:nvPr/>
              </p:nvPicPr>
              <p:blipFill>
                <a:blip r:embed="rId56"/>
                <a:stretch>
                  <a:fillRect/>
                </a:stretch>
              </p:blipFill>
              <p:spPr>
                <a:xfrm>
                  <a:off x="6797790" y="1184445"/>
                  <a:ext cx="2455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墨迹 29">
                  <a:extLst>
                    <a:ext uri="{FF2B5EF4-FFF2-40B4-BE49-F238E27FC236}">
                      <a16:creationId xmlns:a16="http://schemas.microsoft.com/office/drawing/2014/main" id="{32A25EBF-CFE5-4E58-BFB0-E0B7D5511197}"/>
                    </a:ext>
                  </a:extLst>
                </p14:cNvPr>
                <p14:cNvContentPartPr/>
                <p14:nvPr/>
              </p14:nvContentPartPr>
              <p14:xfrm>
                <a:off x="6861510" y="1319085"/>
                <a:ext cx="103320" cy="40680"/>
              </p14:xfrm>
            </p:contentPart>
          </mc:Choice>
          <mc:Fallback xmlns="">
            <p:pic>
              <p:nvPicPr>
                <p:cNvPr id="30" name="墨迹 29">
                  <a:extLst>
                    <a:ext uri="{FF2B5EF4-FFF2-40B4-BE49-F238E27FC236}">
                      <a16:creationId xmlns:a16="http://schemas.microsoft.com/office/drawing/2014/main" id="{32A25EBF-CFE5-4E58-BFB0-E0B7D5511197}"/>
                    </a:ext>
                  </a:extLst>
                </p:cNvPr>
                <p:cNvPicPr/>
                <p:nvPr/>
              </p:nvPicPr>
              <p:blipFill>
                <a:blip r:embed="rId58"/>
                <a:stretch>
                  <a:fillRect/>
                </a:stretch>
              </p:blipFill>
              <p:spPr>
                <a:xfrm>
                  <a:off x="6843510" y="1301085"/>
                  <a:ext cx="1389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墨迹 31">
                  <a:extLst>
                    <a:ext uri="{FF2B5EF4-FFF2-40B4-BE49-F238E27FC236}">
                      <a16:creationId xmlns:a16="http://schemas.microsoft.com/office/drawing/2014/main" id="{DC0B3D21-C615-42F3-A533-15366BB83E70}"/>
                    </a:ext>
                  </a:extLst>
                </p14:cNvPr>
                <p14:cNvContentPartPr/>
                <p14:nvPr/>
              </p14:nvContentPartPr>
              <p14:xfrm>
                <a:off x="7192710" y="1006965"/>
                <a:ext cx="25200" cy="69480"/>
              </p14:xfrm>
            </p:contentPart>
          </mc:Choice>
          <mc:Fallback xmlns="">
            <p:pic>
              <p:nvPicPr>
                <p:cNvPr id="32" name="墨迹 31">
                  <a:extLst>
                    <a:ext uri="{FF2B5EF4-FFF2-40B4-BE49-F238E27FC236}">
                      <a16:creationId xmlns:a16="http://schemas.microsoft.com/office/drawing/2014/main" id="{DC0B3D21-C615-42F3-A533-15366BB83E70}"/>
                    </a:ext>
                  </a:extLst>
                </p:cNvPr>
                <p:cNvPicPr/>
                <p:nvPr/>
              </p:nvPicPr>
              <p:blipFill>
                <a:blip r:embed="rId60"/>
                <a:stretch>
                  <a:fillRect/>
                </a:stretch>
              </p:blipFill>
              <p:spPr>
                <a:xfrm>
                  <a:off x="7174710" y="988965"/>
                  <a:ext cx="608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墨迹 32">
                  <a:extLst>
                    <a:ext uri="{FF2B5EF4-FFF2-40B4-BE49-F238E27FC236}">
                      <a16:creationId xmlns:a16="http://schemas.microsoft.com/office/drawing/2014/main" id="{626E811F-7CB3-49FD-8155-815CDE00DDEC}"/>
                    </a:ext>
                  </a:extLst>
                </p14:cNvPr>
                <p14:cNvContentPartPr/>
                <p14:nvPr/>
              </p14:nvContentPartPr>
              <p14:xfrm>
                <a:off x="7090110" y="1086525"/>
                <a:ext cx="196200" cy="29160"/>
              </p14:xfrm>
            </p:contentPart>
          </mc:Choice>
          <mc:Fallback xmlns="">
            <p:pic>
              <p:nvPicPr>
                <p:cNvPr id="33" name="墨迹 32">
                  <a:extLst>
                    <a:ext uri="{FF2B5EF4-FFF2-40B4-BE49-F238E27FC236}">
                      <a16:creationId xmlns:a16="http://schemas.microsoft.com/office/drawing/2014/main" id="{626E811F-7CB3-49FD-8155-815CDE00DDEC}"/>
                    </a:ext>
                  </a:extLst>
                </p:cNvPr>
                <p:cNvPicPr/>
                <p:nvPr/>
              </p:nvPicPr>
              <p:blipFill>
                <a:blip r:embed="rId62"/>
                <a:stretch>
                  <a:fillRect/>
                </a:stretch>
              </p:blipFill>
              <p:spPr>
                <a:xfrm>
                  <a:off x="7072470" y="1068885"/>
                  <a:ext cx="2318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4" name="墨迹 33">
                  <a:extLst>
                    <a:ext uri="{FF2B5EF4-FFF2-40B4-BE49-F238E27FC236}">
                      <a16:creationId xmlns:a16="http://schemas.microsoft.com/office/drawing/2014/main" id="{81E709C8-AC26-4025-A870-CF2ADA2A702D}"/>
                    </a:ext>
                  </a:extLst>
                </p14:cNvPr>
                <p14:cNvContentPartPr/>
                <p14:nvPr/>
              </p14:nvContentPartPr>
              <p14:xfrm>
                <a:off x="7134750" y="1161765"/>
                <a:ext cx="87840" cy="95400"/>
              </p14:xfrm>
            </p:contentPart>
          </mc:Choice>
          <mc:Fallback xmlns="">
            <p:pic>
              <p:nvPicPr>
                <p:cNvPr id="34" name="墨迹 33">
                  <a:extLst>
                    <a:ext uri="{FF2B5EF4-FFF2-40B4-BE49-F238E27FC236}">
                      <a16:creationId xmlns:a16="http://schemas.microsoft.com/office/drawing/2014/main" id="{81E709C8-AC26-4025-A870-CF2ADA2A702D}"/>
                    </a:ext>
                  </a:extLst>
                </p:cNvPr>
                <p:cNvPicPr/>
                <p:nvPr/>
              </p:nvPicPr>
              <p:blipFill>
                <a:blip r:embed="rId64"/>
                <a:stretch>
                  <a:fillRect/>
                </a:stretch>
              </p:blipFill>
              <p:spPr>
                <a:xfrm>
                  <a:off x="7116750" y="1143765"/>
                  <a:ext cx="1234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5" name="墨迹 34">
                  <a:extLst>
                    <a:ext uri="{FF2B5EF4-FFF2-40B4-BE49-F238E27FC236}">
                      <a16:creationId xmlns:a16="http://schemas.microsoft.com/office/drawing/2014/main" id="{D5ADD5C3-1300-47E4-ABC6-FD5E1CFE6495}"/>
                    </a:ext>
                  </a:extLst>
                </p14:cNvPr>
                <p14:cNvContentPartPr/>
                <p14:nvPr/>
              </p14:nvContentPartPr>
              <p14:xfrm>
                <a:off x="7185510" y="1118205"/>
                <a:ext cx="113760" cy="185760"/>
              </p14:xfrm>
            </p:contentPart>
          </mc:Choice>
          <mc:Fallback xmlns="">
            <p:pic>
              <p:nvPicPr>
                <p:cNvPr id="35" name="墨迹 34">
                  <a:extLst>
                    <a:ext uri="{FF2B5EF4-FFF2-40B4-BE49-F238E27FC236}">
                      <a16:creationId xmlns:a16="http://schemas.microsoft.com/office/drawing/2014/main" id="{D5ADD5C3-1300-47E4-ABC6-FD5E1CFE6495}"/>
                    </a:ext>
                  </a:extLst>
                </p:cNvPr>
                <p:cNvPicPr/>
                <p:nvPr/>
              </p:nvPicPr>
              <p:blipFill>
                <a:blip r:embed="rId66"/>
                <a:stretch>
                  <a:fillRect/>
                </a:stretch>
              </p:blipFill>
              <p:spPr>
                <a:xfrm>
                  <a:off x="7167510" y="1100205"/>
                  <a:ext cx="1494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6" name="墨迹 35">
                  <a:extLst>
                    <a:ext uri="{FF2B5EF4-FFF2-40B4-BE49-F238E27FC236}">
                      <a16:creationId xmlns:a16="http://schemas.microsoft.com/office/drawing/2014/main" id="{E442756B-6473-427A-85C8-245D63796C99}"/>
                    </a:ext>
                  </a:extLst>
                </p14:cNvPr>
                <p14:cNvContentPartPr/>
                <p14:nvPr/>
              </p14:nvContentPartPr>
              <p14:xfrm>
                <a:off x="7275150" y="1143045"/>
                <a:ext cx="101880" cy="77040"/>
              </p14:xfrm>
            </p:contentPart>
          </mc:Choice>
          <mc:Fallback xmlns="">
            <p:pic>
              <p:nvPicPr>
                <p:cNvPr id="36" name="墨迹 35">
                  <a:extLst>
                    <a:ext uri="{FF2B5EF4-FFF2-40B4-BE49-F238E27FC236}">
                      <a16:creationId xmlns:a16="http://schemas.microsoft.com/office/drawing/2014/main" id="{E442756B-6473-427A-85C8-245D63796C99}"/>
                    </a:ext>
                  </a:extLst>
                </p:cNvPr>
                <p:cNvPicPr/>
                <p:nvPr/>
              </p:nvPicPr>
              <p:blipFill>
                <a:blip r:embed="rId68"/>
                <a:stretch>
                  <a:fillRect/>
                </a:stretch>
              </p:blipFill>
              <p:spPr>
                <a:xfrm>
                  <a:off x="7257510" y="1125405"/>
                  <a:ext cx="1375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7" name="墨迹 36">
                  <a:extLst>
                    <a:ext uri="{FF2B5EF4-FFF2-40B4-BE49-F238E27FC236}">
                      <a16:creationId xmlns:a16="http://schemas.microsoft.com/office/drawing/2014/main" id="{BC807798-EA85-4827-AE79-52A12A224EC2}"/>
                    </a:ext>
                  </a:extLst>
                </p14:cNvPr>
                <p14:cNvContentPartPr/>
                <p14:nvPr/>
              </p14:nvContentPartPr>
              <p14:xfrm>
                <a:off x="7091550" y="1367325"/>
                <a:ext cx="190800" cy="30960"/>
              </p14:xfrm>
            </p:contentPart>
          </mc:Choice>
          <mc:Fallback xmlns="">
            <p:pic>
              <p:nvPicPr>
                <p:cNvPr id="37" name="墨迹 36">
                  <a:extLst>
                    <a:ext uri="{FF2B5EF4-FFF2-40B4-BE49-F238E27FC236}">
                      <a16:creationId xmlns:a16="http://schemas.microsoft.com/office/drawing/2014/main" id="{BC807798-EA85-4827-AE79-52A12A224EC2}"/>
                    </a:ext>
                  </a:extLst>
                </p:cNvPr>
                <p:cNvPicPr/>
                <p:nvPr/>
              </p:nvPicPr>
              <p:blipFill>
                <a:blip r:embed="rId70"/>
                <a:stretch>
                  <a:fillRect/>
                </a:stretch>
              </p:blipFill>
              <p:spPr>
                <a:xfrm>
                  <a:off x="7073550" y="1349685"/>
                  <a:ext cx="2264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8" name="墨迹 37">
                  <a:extLst>
                    <a:ext uri="{FF2B5EF4-FFF2-40B4-BE49-F238E27FC236}">
                      <a16:creationId xmlns:a16="http://schemas.microsoft.com/office/drawing/2014/main" id="{BD45ADC2-C5B9-4F27-B5D4-C916A64CCB48}"/>
                    </a:ext>
                  </a:extLst>
                </p14:cNvPr>
                <p14:cNvContentPartPr/>
                <p14:nvPr/>
              </p14:nvContentPartPr>
              <p14:xfrm>
                <a:off x="7211430" y="1321245"/>
                <a:ext cx="30960" cy="254520"/>
              </p14:xfrm>
            </p:contentPart>
          </mc:Choice>
          <mc:Fallback xmlns="">
            <p:pic>
              <p:nvPicPr>
                <p:cNvPr id="38" name="墨迹 37">
                  <a:extLst>
                    <a:ext uri="{FF2B5EF4-FFF2-40B4-BE49-F238E27FC236}">
                      <a16:creationId xmlns:a16="http://schemas.microsoft.com/office/drawing/2014/main" id="{BD45ADC2-C5B9-4F27-B5D4-C916A64CCB48}"/>
                    </a:ext>
                  </a:extLst>
                </p:cNvPr>
                <p:cNvPicPr/>
                <p:nvPr/>
              </p:nvPicPr>
              <p:blipFill>
                <a:blip r:embed="rId72"/>
                <a:stretch>
                  <a:fillRect/>
                </a:stretch>
              </p:blipFill>
              <p:spPr>
                <a:xfrm>
                  <a:off x="7193790" y="1303245"/>
                  <a:ext cx="66600" cy="2901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Picture 2" descr="Slide41"/>
          <p:cNvPicPr>
            <a:picLocks noChangeAspect="1"/>
          </p:cNvPicPr>
          <p:nvPr/>
        </p:nvPicPr>
        <p:blipFill>
          <a:blip r:embed="rId3"/>
          <a:stretch>
            <a:fillRect/>
          </a:stretch>
        </p:blipFill>
        <p:spPr>
          <a:xfrm>
            <a:off x="0" y="0"/>
            <a:ext cx="9144000" cy="68580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p:nvPr/>
        </p:nvSpPr>
        <p:spPr>
          <a:xfrm>
            <a:off x="457200" y="1828800"/>
            <a:ext cx="8382000" cy="3597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457200" lvl="1" indent="0" eaLnBrk="1" fontAlgn="base" hangingPunct="1">
              <a:spcBef>
                <a:spcPct val="50000"/>
              </a:spcBef>
              <a:buClrTx/>
              <a:buNone/>
            </a:pPr>
            <a:r>
              <a:rPr lang="zh-CN" altLang="en-GB" sz="2000" b="1" strike="noStrike" noProof="1">
                <a:solidFill>
                  <a:schemeClr val="tx2"/>
                </a:solidFill>
                <a:latin typeface="Arial" panose="020B0604020202020204" pitchFamily="34" charset="0"/>
                <a:ea typeface="+mn-ea"/>
                <a:cs typeface="+mn-ea"/>
              </a:rPr>
              <a:t>1) </a:t>
            </a:r>
            <a:r>
              <a:rPr lang="en-GB" altLang="zh-CN" sz="2000" b="1" strike="noStrike" noProof="1">
                <a:solidFill>
                  <a:schemeClr val="tx2"/>
                </a:solidFill>
                <a:latin typeface="Arial" panose="020B0604020202020204" pitchFamily="34" charset="0"/>
                <a:ea typeface="+mn-ea"/>
                <a:cs typeface="+mn-ea"/>
              </a:rPr>
              <a:t>Size</a:t>
            </a:r>
            <a:endParaRPr lang="en-GB" altLang="zh-CN" sz="2000" b="1" strike="noStrike" noProof="1">
              <a:solidFill>
                <a:schemeClr val="tx2"/>
              </a:solidFill>
              <a:latin typeface="Arial" panose="020B0604020202020204" pitchFamily="34" charset="0"/>
            </a:endParaRPr>
          </a:p>
          <a:p>
            <a:pPr marL="457200" lvl="1" indent="0" eaLnBrk="1" fontAlgn="base" hangingPunct="1">
              <a:spcBef>
                <a:spcPct val="50000"/>
              </a:spcBef>
              <a:buClrTx/>
              <a:buNone/>
            </a:pPr>
            <a:r>
              <a:rPr lang="en-GB" altLang="zh-CN" sz="2000" b="1" strike="noStrike" noProof="1">
                <a:solidFill>
                  <a:schemeClr val="accent2"/>
                </a:solidFill>
                <a:latin typeface="Arial" panose="020B0604020202020204" pitchFamily="34" charset="0"/>
                <a:ea typeface="+mn-ea"/>
                <a:cs typeface="+mn-ea"/>
              </a:rPr>
              <a:t>	</a:t>
            </a:r>
            <a:r>
              <a:rPr lang="en-GB" altLang="zh-CN" sz="2000" strike="noStrike" noProof="1">
                <a:latin typeface="Arial" panose="020B0604020202020204" pitchFamily="34" charset="0"/>
                <a:ea typeface="+mn-ea"/>
                <a:cs typeface="+mn-ea"/>
              </a:rPr>
              <a:t>gel filtration/size exclusion</a:t>
            </a:r>
            <a:endParaRPr lang="en-GB" altLang="zh-CN" sz="2000" strike="noStrike" noProof="1">
              <a:latin typeface="Arial" panose="020B0604020202020204" pitchFamily="34" charset="0"/>
            </a:endParaRPr>
          </a:p>
          <a:p>
            <a:pPr marL="457200" lvl="1" indent="0" eaLnBrk="1" fontAlgn="base" hangingPunct="1">
              <a:spcBef>
                <a:spcPct val="50000"/>
              </a:spcBef>
              <a:buClrTx/>
              <a:buNone/>
            </a:pPr>
            <a:endParaRPr lang="en-GB" altLang="zh-CN" sz="2000" b="1" strike="noStrike" noProof="1">
              <a:solidFill>
                <a:schemeClr val="accent2"/>
              </a:solidFill>
              <a:latin typeface="Arial" panose="020B0604020202020204" pitchFamily="34" charset="0"/>
            </a:endParaRPr>
          </a:p>
          <a:p>
            <a:pPr marL="457200" lvl="1" indent="0" eaLnBrk="1" fontAlgn="base" hangingPunct="1">
              <a:spcBef>
                <a:spcPct val="50000"/>
              </a:spcBef>
              <a:buClrTx/>
              <a:buNone/>
            </a:pPr>
            <a:r>
              <a:rPr lang="en-GB" altLang="zh-CN" sz="2000" b="1" strike="noStrike" noProof="1">
                <a:solidFill>
                  <a:schemeClr val="tx2"/>
                </a:solidFill>
                <a:latin typeface="Arial" panose="020B0604020202020204" pitchFamily="34" charset="0"/>
                <a:ea typeface="+mn-ea"/>
                <a:cs typeface="+mn-ea"/>
              </a:rPr>
              <a:t>2) Charge</a:t>
            </a:r>
            <a:endParaRPr lang="en-GB" altLang="zh-CN" sz="2000" b="1" strike="noStrike" noProof="1">
              <a:solidFill>
                <a:schemeClr val="tx2"/>
              </a:solidFill>
              <a:latin typeface="Arial" panose="020B0604020202020204" pitchFamily="34" charset="0"/>
            </a:endParaRPr>
          </a:p>
          <a:p>
            <a:pPr marL="457200" lvl="1" indent="0" eaLnBrk="1" fontAlgn="base" hangingPunct="1">
              <a:spcBef>
                <a:spcPct val="50000"/>
              </a:spcBef>
              <a:buClrTx/>
              <a:buNone/>
            </a:pPr>
            <a:r>
              <a:rPr lang="en-GB" altLang="zh-CN" sz="2000" b="1" strike="noStrike" noProof="1">
                <a:solidFill>
                  <a:schemeClr val="accent2"/>
                </a:solidFill>
                <a:latin typeface="Arial" panose="020B0604020202020204" pitchFamily="34" charset="0"/>
                <a:ea typeface="+mn-ea"/>
                <a:cs typeface="+mn-ea"/>
              </a:rPr>
              <a:t>	</a:t>
            </a:r>
            <a:r>
              <a:rPr lang="en-GB" altLang="zh-CN" sz="2000" strike="noStrike" noProof="1">
                <a:latin typeface="Arial" panose="020B0604020202020204" pitchFamily="34" charset="0"/>
                <a:ea typeface="+mn-ea"/>
                <a:cs typeface="+mn-ea"/>
              </a:rPr>
              <a:t>ion-exchange</a:t>
            </a:r>
            <a:endParaRPr lang="en-GB" altLang="zh-CN" sz="2000" strike="noStrike" noProof="1">
              <a:latin typeface="Arial" panose="020B0604020202020204" pitchFamily="34" charset="0"/>
            </a:endParaRPr>
          </a:p>
          <a:p>
            <a:pPr marL="914400" lvl="2" indent="0" eaLnBrk="1" fontAlgn="base" hangingPunct="1">
              <a:spcBef>
                <a:spcPct val="50000"/>
              </a:spcBef>
              <a:buClrTx/>
              <a:buNone/>
            </a:pPr>
            <a:r>
              <a:rPr lang="en-GB" altLang="zh-CN" sz="1800" strike="noStrike" noProof="1">
                <a:latin typeface="Arial" panose="020B0604020202020204" pitchFamily="34" charset="0"/>
                <a:ea typeface="+mn-ea"/>
                <a:cs typeface="+mn-ea"/>
              </a:rPr>
              <a:t>	cation (basic proteins) and anion (acidic proteins)</a:t>
            </a:r>
            <a:r>
              <a:rPr lang="en-GB" altLang="zh-CN" sz="2000" strike="noStrike" noProof="1">
                <a:latin typeface="Arial" panose="020B0604020202020204" pitchFamily="34" charset="0"/>
                <a:ea typeface="+mn-ea"/>
                <a:cs typeface="+mn-ea"/>
              </a:rPr>
              <a:t> </a:t>
            </a:r>
            <a:endParaRPr lang="en-GB" altLang="zh-CN" sz="2000" strike="noStrike" noProof="1">
              <a:latin typeface="Arial" panose="020B0604020202020204" pitchFamily="34" charset="0"/>
            </a:endParaRPr>
          </a:p>
          <a:p>
            <a:pPr marL="457200" lvl="1" indent="0" eaLnBrk="1" fontAlgn="base" hangingPunct="1">
              <a:spcBef>
                <a:spcPct val="50000"/>
              </a:spcBef>
              <a:buClrTx/>
              <a:buNone/>
            </a:pPr>
            <a:r>
              <a:rPr lang="en-GB" altLang="zh-CN" sz="2000" b="1" strike="noStrike" noProof="1">
                <a:solidFill>
                  <a:schemeClr val="tx2"/>
                </a:solidFill>
                <a:latin typeface="Arial" panose="020B0604020202020204" pitchFamily="34" charset="0"/>
                <a:ea typeface="+mn-ea"/>
                <a:cs typeface="+mn-ea"/>
              </a:rPr>
              <a:t>3) Hydrophobic/polar</a:t>
            </a:r>
            <a:endParaRPr lang="en-GB" altLang="zh-CN" sz="2000" b="1" strike="noStrike" noProof="1">
              <a:solidFill>
                <a:schemeClr val="tx2"/>
              </a:solidFill>
              <a:latin typeface="Arial" panose="020B0604020202020204" pitchFamily="34" charset="0"/>
            </a:endParaRPr>
          </a:p>
          <a:p>
            <a:pPr marL="457200" lvl="1" indent="0" eaLnBrk="1" fontAlgn="base" hangingPunct="1">
              <a:spcBef>
                <a:spcPct val="50000"/>
              </a:spcBef>
              <a:buClrTx/>
              <a:buNone/>
            </a:pPr>
            <a:r>
              <a:rPr lang="en-GB" altLang="zh-CN" sz="2000" strike="noStrike" noProof="1">
                <a:latin typeface="Arial" panose="020B0604020202020204" pitchFamily="34" charset="0"/>
                <a:ea typeface="+mn-ea"/>
                <a:cs typeface="+mn-ea"/>
              </a:rPr>
              <a:t>	 reversed phase, hydrophobic interaction, hydrophilic interaction</a:t>
            </a:r>
            <a:endParaRPr lang="en-GB" altLang="zh-CN" sz="2000" strike="noStrike" noProof="1">
              <a:latin typeface="Arial" panose="020B0604020202020204" pitchFamily="34" charset="0"/>
            </a:endParaRPr>
          </a:p>
        </p:txBody>
      </p:sp>
      <p:sp>
        <p:nvSpPr>
          <p:cNvPr id="1249283" name="Rectangle 3"/>
          <p:cNvSpPr>
            <a:spLocks noGrp="1" noChangeArrowheads="1"/>
          </p:cNvSpPr>
          <p:nvPr>
            <p:ph type="title"/>
          </p:nvPr>
        </p:nvSpPr>
        <p:spPr>
          <a:xfrm>
            <a:off x="685800" y="152400"/>
            <a:ext cx="7772400" cy="1143000"/>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GB" altLang="zh-CN" sz="2800" b="1"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j-ea"/>
                <a:cs typeface="+mj-cs"/>
              </a:rPr>
              <a:t>Fractionation/enrichment </a:t>
            </a:r>
            <a:br>
              <a:rPr kumimoji="1" lang="en-GB" altLang="zh-CN" sz="2800" b="1"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j-ea"/>
                <a:cs typeface="+mj-cs"/>
              </a:rPr>
            </a:br>
            <a:r>
              <a:rPr kumimoji="1" lang="en-GB" altLang="zh-CN" sz="2800" b="1"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j-ea"/>
                <a:cs typeface="+mj-cs"/>
              </a:rPr>
              <a:t>Chromatography/affinity purification</a:t>
            </a:r>
          </a:p>
        </p:txBody>
      </p:sp>
      <p:pic>
        <p:nvPicPr>
          <p:cNvPr id="140291" name="Picture 4" descr="http://www.bch.bris.ac.uk/staff/pfdg/teaching/images/gelfil.gif"/>
          <p:cNvPicPr>
            <a:picLocks noChangeAspect="1"/>
          </p:cNvPicPr>
          <p:nvPr/>
        </p:nvPicPr>
        <p:blipFill>
          <a:blip r:embed="rId3" r:link="rId4"/>
          <a:stretch>
            <a:fillRect/>
          </a:stretch>
        </p:blipFill>
        <p:spPr>
          <a:xfrm>
            <a:off x="5334000" y="1746250"/>
            <a:ext cx="2581275" cy="1798638"/>
          </a:xfrm>
          <a:prstGeom prst="rect">
            <a:avLst/>
          </a:prstGeom>
          <a:noFill/>
          <a:ln w="9525">
            <a:noFill/>
          </a:ln>
        </p:spPr>
      </p:pic>
      <p:grpSp>
        <p:nvGrpSpPr>
          <p:cNvPr id="18" name="组合 17">
            <a:extLst>
              <a:ext uri="{FF2B5EF4-FFF2-40B4-BE49-F238E27FC236}">
                <a16:creationId xmlns:a16="http://schemas.microsoft.com/office/drawing/2014/main" id="{326D893C-7D6F-448E-99DD-FF4E9F6B8FD6}"/>
              </a:ext>
            </a:extLst>
          </p:cNvPr>
          <p:cNvGrpSpPr/>
          <p:nvPr/>
        </p:nvGrpSpPr>
        <p:grpSpPr>
          <a:xfrm>
            <a:off x="7169310" y="113730"/>
            <a:ext cx="1206720" cy="656280"/>
            <a:chOff x="7169310" y="113730"/>
            <a:chExt cx="1206720" cy="656280"/>
          </a:xfrm>
        </p:grpSpPr>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C0AB9695-E6B1-4A13-A891-C9A86D146A1C}"/>
                    </a:ext>
                  </a:extLst>
                </p14:cNvPr>
                <p14:cNvContentPartPr/>
                <p14:nvPr/>
              </p14:nvContentPartPr>
              <p14:xfrm>
                <a:off x="7169310" y="131010"/>
                <a:ext cx="232560" cy="532080"/>
              </p14:xfrm>
            </p:contentPart>
          </mc:Choice>
          <mc:Fallback xmlns="">
            <p:pic>
              <p:nvPicPr>
                <p:cNvPr id="2" name="墨迹 1">
                  <a:extLst>
                    <a:ext uri="{FF2B5EF4-FFF2-40B4-BE49-F238E27FC236}">
                      <a16:creationId xmlns:a16="http://schemas.microsoft.com/office/drawing/2014/main" id="{C0AB9695-E6B1-4A13-A891-C9A86D146A1C}"/>
                    </a:ext>
                  </a:extLst>
                </p:cNvPr>
                <p:cNvPicPr/>
                <p:nvPr/>
              </p:nvPicPr>
              <p:blipFill>
                <a:blip r:embed="rId6"/>
                <a:stretch>
                  <a:fillRect/>
                </a:stretch>
              </p:blipFill>
              <p:spPr>
                <a:xfrm>
                  <a:off x="7151670" y="113010"/>
                  <a:ext cx="26820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墨迹 2">
                  <a:extLst>
                    <a:ext uri="{FF2B5EF4-FFF2-40B4-BE49-F238E27FC236}">
                      <a16:creationId xmlns:a16="http://schemas.microsoft.com/office/drawing/2014/main" id="{95F07066-D00E-4CBB-A24C-5AB98E3B7E16}"/>
                    </a:ext>
                  </a:extLst>
                </p14:cNvPr>
                <p14:cNvContentPartPr/>
                <p14:nvPr/>
              </p14:nvContentPartPr>
              <p14:xfrm>
                <a:off x="7439670" y="163410"/>
                <a:ext cx="183600" cy="21600"/>
              </p14:xfrm>
            </p:contentPart>
          </mc:Choice>
          <mc:Fallback xmlns="">
            <p:pic>
              <p:nvPicPr>
                <p:cNvPr id="3" name="墨迹 2">
                  <a:extLst>
                    <a:ext uri="{FF2B5EF4-FFF2-40B4-BE49-F238E27FC236}">
                      <a16:creationId xmlns:a16="http://schemas.microsoft.com/office/drawing/2014/main" id="{95F07066-D00E-4CBB-A24C-5AB98E3B7E16}"/>
                    </a:ext>
                  </a:extLst>
                </p:cNvPr>
                <p:cNvPicPr/>
                <p:nvPr/>
              </p:nvPicPr>
              <p:blipFill>
                <a:blip r:embed="rId8"/>
                <a:stretch>
                  <a:fillRect/>
                </a:stretch>
              </p:blipFill>
              <p:spPr>
                <a:xfrm>
                  <a:off x="7422030" y="145770"/>
                  <a:ext cx="2192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墨迹 3">
                  <a:extLst>
                    <a:ext uri="{FF2B5EF4-FFF2-40B4-BE49-F238E27FC236}">
                      <a16:creationId xmlns:a16="http://schemas.microsoft.com/office/drawing/2014/main" id="{2D15147A-7D26-4A41-BED9-54BB390C3788}"/>
                    </a:ext>
                  </a:extLst>
                </p14:cNvPr>
                <p14:cNvContentPartPr/>
                <p14:nvPr/>
              </p14:nvContentPartPr>
              <p14:xfrm>
                <a:off x="7467390" y="165930"/>
                <a:ext cx="137520" cy="186480"/>
              </p14:xfrm>
            </p:contentPart>
          </mc:Choice>
          <mc:Fallback xmlns="">
            <p:pic>
              <p:nvPicPr>
                <p:cNvPr id="4" name="墨迹 3">
                  <a:extLst>
                    <a:ext uri="{FF2B5EF4-FFF2-40B4-BE49-F238E27FC236}">
                      <a16:creationId xmlns:a16="http://schemas.microsoft.com/office/drawing/2014/main" id="{2D15147A-7D26-4A41-BED9-54BB390C3788}"/>
                    </a:ext>
                  </a:extLst>
                </p:cNvPr>
                <p:cNvPicPr/>
                <p:nvPr/>
              </p:nvPicPr>
              <p:blipFill>
                <a:blip r:embed="rId10"/>
                <a:stretch>
                  <a:fillRect/>
                </a:stretch>
              </p:blipFill>
              <p:spPr>
                <a:xfrm>
                  <a:off x="7449750" y="147930"/>
                  <a:ext cx="1731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墨迹 4">
                  <a:extLst>
                    <a:ext uri="{FF2B5EF4-FFF2-40B4-BE49-F238E27FC236}">
                      <a16:creationId xmlns:a16="http://schemas.microsoft.com/office/drawing/2014/main" id="{716839EB-1E3B-4EA8-B1DD-8ABF21E02660}"/>
                    </a:ext>
                  </a:extLst>
                </p14:cNvPr>
                <p14:cNvContentPartPr/>
                <p14:nvPr/>
              </p14:nvContentPartPr>
              <p14:xfrm>
                <a:off x="7380990" y="312810"/>
                <a:ext cx="232560" cy="329040"/>
              </p14:xfrm>
            </p:contentPart>
          </mc:Choice>
          <mc:Fallback xmlns="">
            <p:pic>
              <p:nvPicPr>
                <p:cNvPr id="5" name="墨迹 4">
                  <a:extLst>
                    <a:ext uri="{FF2B5EF4-FFF2-40B4-BE49-F238E27FC236}">
                      <a16:creationId xmlns:a16="http://schemas.microsoft.com/office/drawing/2014/main" id="{716839EB-1E3B-4EA8-B1DD-8ABF21E02660}"/>
                    </a:ext>
                  </a:extLst>
                </p:cNvPr>
                <p:cNvPicPr/>
                <p:nvPr/>
              </p:nvPicPr>
              <p:blipFill>
                <a:blip r:embed="rId12"/>
                <a:stretch>
                  <a:fillRect/>
                </a:stretch>
              </p:blipFill>
              <p:spPr>
                <a:xfrm>
                  <a:off x="7362990" y="295170"/>
                  <a:ext cx="2682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墨迹 5">
                  <a:extLst>
                    <a:ext uri="{FF2B5EF4-FFF2-40B4-BE49-F238E27FC236}">
                      <a16:creationId xmlns:a16="http://schemas.microsoft.com/office/drawing/2014/main" id="{613E1AB9-7143-42ED-BB91-71A022F6AF61}"/>
                    </a:ext>
                  </a:extLst>
                </p14:cNvPr>
                <p14:cNvContentPartPr/>
                <p14:nvPr/>
              </p14:nvContentPartPr>
              <p14:xfrm>
                <a:off x="7414830" y="535290"/>
                <a:ext cx="248040" cy="171360"/>
              </p14:xfrm>
            </p:contentPart>
          </mc:Choice>
          <mc:Fallback xmlns="">
            <p:pic>
              <p:nvPicPr>
                <p:cNvPr id="6" name="墨迹 5">
                  <a:extLst>
                    <a:ext uri="{FF2B5EF4-FFF2-40B4-BE49-F238E27FC236}">
                      <a16:creationId xmlns:a16="http://schemas.microsoft.com/office/drawing/2014/main" id="{613E1AB9-7143-42ED-BB91-71A022F6AF61}"/>
                    </a:ext>
                  </a:extLst>
                </p:cNvPr>
                <p:cNvPicPr/>
                <p:nvPr/>
              </p:nvPicPr>
              <p:blipFill>
                <a:blip r:embed="rId14"/>
                <a:stretch>
                  <a:fillRect/>
                </a:stretch>
              </p:blipFill>
              <p:spPr>
                <a:xfrm>
                  <a:off x="7397190" y="517650"/>
                  <a:ext cx="2836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墨迹 6">
                  <a:extLst>
                    <a:ext uri="{FF2B5EF4-FFF2-40B4-BE49-F238E27FC236}">
                      <a16:creationId xmlns:a16="http://schemas.microsoft.com/office/drawing/2014/main" id="{F4F497B4-5460-4B14-8920-C7CCB15A6D56}"/>
                    </a:ext>
                  </a:extLst>
                </p14:cNvPr>
                <p14:cNvContentPartPr/>
                <p14:nvPr/>
              </p14:nvContentPartPr>
              <p14:xfrm>
                <a:off x="7681950" y="203730"/>
                <a:ext cx="160560" cy="251640"/>
              </p14:xfrm>
            </p:contentPart>
          </mc:Choice>
          <mc:Fallback xmlns="">
            <p:pic>
              <p:nvPicPr>
                <p:cNvPr id="7" name="墨迹 6">
                  <a:extLst>
                    <a:ext uri="{FF2B5EF4-FFF2-40B4-BE49-F238E27FC236}">
                      <a16:creationId xmlns:a16="http://schemas.microsoft.com/office/drawing/2014/main" id="{F4F497B4-5460-4B14-8920-C7CCB15A6D56}"/>
                    </a:ext>
                  </a:extLst>
                </p:cNvPr>
                <p:cNvPicPr/>
                <p:nvPr/>
              </p:nvPicPr>
              <p:blipFill>
                <a:blip r:embed="rId16"/>
                <a:stretch>
                  <a:fillRect/>
                </a:stretch>
              </p:blipFill>
              <p:spPr>
                <a:xfrm>
                  <a:off x="7664310" y="185730"/>
                  <a:ext cx="1962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墨迹 7">
                  <a:extLst>
                    <a:ext uri="{FF2B5EF4-FFF2-40B4-BE49-F238E27FC236}">
                      <a16:creationId xmlns:a16="http://schemas.microsoft.com/office/drawing/2014/main" id="{B429C710-2C78-40EE-B392-024DC041BA38}"/>
                    </a:ext>
                  </a:extLst>
                </p14:cNvPr>
                <p14:cNvContentPartPr/>
                <p14:nvPr/>
              </p14:nvContentPartPr>
              <p14:xfrm>
                <a:off x="7779510" y="267090"/>
                <a:ext cx="156600" cy="32400"/>
              </p14:xfrm>
            </p:contentPart>
          </mc:Choice>
          <mc:Fallback xmlns="">
            <p:pic>
              <p:nvPicPr>
                <p:cNvPr id="8" name="墨迹 7">
                  <a:extLst>
                    <a:ext uri="{FF2B5EF4-FFF2-40B4-BE49-F238E27FC236}">
                      <a16:creationId xmlns:a16="http://schemas.microsoft.com/office/drawing/2014/main" id="{B429C710-2C78-40EE-B392-024DC041BA38}"/>
                    </a:ext>
                  </a:extLst>
                </p:cNvPr>
                <p:cNvPicPr/>
                <p:nvPr/>
              </p:nvPicPr>
              <p:blipFill>
                <a:blip r:embed="rId18"/>
                <a:stretch>
                  <a:fillRect/>
                </a:stretch>
              </p:blipFill>
              <p:spPr>
                <a:xfrm>
                  <a:off x="7761870" y="249090"/>
                  <a:ext cx="1922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 name="墨迹 8">
                  <a:extLst>
                    <a:ext uri="{FF2B5EF4-FFF2-40B4-BE49-F238E27FC236}">
                      <a16:creationId xmlns:a16="http://schemas.microsoft.com/office/drawing/2014/main" id="{2215F13A-08D9-4E41-9080-F65E98551693}"/>
                    </a:ext>
                  </a:extLst>
                </p14:cNvPr>
                <p14:cNvContentPartPr/>
                <p14:nvPr/>
              </p14:nvContentPartPr>
              <p14:xfrm>
                <a:off x="7716870" y="413610"/>
                <a:ext cx="221040" cy="276120"/>
              </p14:xfrm>
            </p:contentPart>
          </mc:Choice>
          <mc:Fallback xmlns="">
            <p:pic>
              <p:nvPicPr>
                <p:cNvPr id="9" name="墨迹 8">
                  <a:extLst>
                    <a:ext uri="{FF2B5EF4-FFF2-40B4-BE49-F238E27FC236}">
                      <a16:creationId xmlns:a16="http://schemas.microsoft.com/office/drawing/2014/main" id="{2215F13A-08D9-4E41-9080-F65E98551693}"/>
                    </a:ext>
                  </a:extLst>
                </p:cNvPr>
                <p:cNvPicPr/>
                <p:nvPr/>
              </p:nvPicPr>
              <p:blipFill>
                <a:blip r:embed="rId20"/>
                <a:stretch>
                  <a:fillRect/>
                </a:stretch>
              </p:blipFill>
              <p:spPr>
                <a:xfrm>
                  <a:off x="7698870" y="395970"/>
                  <a:ext cx="2566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 name="墨迹 9">
                  <a:extLst>
                    <a:ext uri="{FF2B5EF4-FFF2-40B4-BE49-F238E27FC236}">
                      <a16:creationId xmlns:a16="http://schemas.microsoft.com/office/drawing/2014/main" id="{9655616B-B820-4D09-B5E1-67DAC0751ADA}"/>
                    </a:ext>
                  </a:extLst>
                </p14:cNvPr>
                <p14:cNvContentPartPr/>
                <p14:nvPr/>
              </p14:nvContentPartPr>
              <p14:xfrm>
                <a:off x="8195310" y="113730"/>
                <a:ext cx="55800" cy="90720"/>
              </p14:xfrm>
            </p:contentPart>
          </mc:Choice>
          <mc:Fallback xmlns="">
            <p:pic>
              <p:nvPicPr>
                <p:cNvPr id="10" name="墨迹 9">
                  <a:extLst>
                    <a:ext uri="{FF2B5EF4-FFF2-40B4-BE49-F238E27FC236}">
                      <a16:creationId xmlns:a16="http://schemas.microsoft.com/office/drawing/2014/main" id="{9655616B-B820-4D09-B5E1-67DAC0751ADA}"/>
                    </a:ext>
                  </a:extLst>
                </p:cNvPr>
                <p:cNvPicPr/>
                <p:nvPr/>
              </p:nvPicPr>
              <p:blipFill>
                <a:blip r:embed="rId22"/>
                <a:stretch>
                  <a:fillRect/>
                </a:stretch>
              </p:blipFill>
              <p:spPr>
                <a:xfrm>
                  <a:off x="8177310" y="96090"/>
                  <a:ext cx="914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 name="墨迹 10">
                  <a:extLst>
                    <a:ext uri="{FF2B5EF4-FFF2-40B4-BE49-F238E27FC236}">
                      <a16:creationId xmlns:a16="http://schemas.microsoft.com/office/drawing/2014/main" id="{BF7D79F7-1E92-4057-A809-10164E8F3428}"/>
                    </a:ext>
                  </a:extLst>
                </p14:cNvPr>
                <p14:cNvContentPartPr/>
                <p14:nvPr/>
              </p14:nvContentPartPr>
              <p14:xfrm>
                <a:off x="8059950" y="224970"/>
                <a:ext cx="259200" cy="34560"/>
              </p14:xfrm>
            </p:contentPart>
          </mc:Choice>
          <mc:Fallback xmlns="">
            <p:pic>
              <p:nvPicPr>
                <p:cNvPr id="11" name="墨迹 10">
                  <a:extLst>
                    <a:ext uri="{FF2B5EF4-FFF2-40B4-BE49-F238E27FC236}">
                      <a16:creationId xmlns:a16="http://schemas.microsoft.com/office/drawing/2014/main" id="{BF7D79F7-1E92-4057-A809-10164E8F3428}"/>
                    </a:ext>
                  </a:extLst>
                </p:cNvPr>
                <p:cNvPicPr/>
                <p:nvPr/>
              </p:nvPicPr>
              <p:blipFill>
                <a:blip r:embed="rId24"/>
                <a:stretch>
                  <a:fillRect/>
                </a:stretch>
              </p:blipFill>
              <p:spPr>
                <a:xfrm>
                  <a:off x="8041950" y="207330"/>
                  <a:ext cx="2948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 name="墨迹 11">
                  <a:extLst>
                    <a:ext uri="{FF2B5EF4-FFF2-40B4-BE49-F238E27FC236}">
                      <a16:creationId xmlns:a16="http://schemas.microsoft.com/office/drawing/2014/main" id="{C6E2C278-A2B9-4E7C-918E-0B2C50AE3A51}"/>
                    </a:ext>
                  </a:extLst>
                </p14:cNvPr>
                <p14:cNvContentPartPr/>
                <p14:nvPr/>
              </p14:nvContentPartPr>
              <p14:xfrm>
                <a:off x="8133030" y="251610"/>
                <a:ext cx="148680" cy="230400"/>
              </p14:xfrm>
            </p:contentPart>
          </mc:Choice>
          <mc:Fallback xmlns="">
            <p:pic>
              <p:nvPicPr>
                <p:cNvPr id="12" name="墨迹 11">
                  <a:extLst>
                    <a:ext uri="{FF2B5EF4-FFF2-40B4-BE49-F238E27FC236}">
                      <a16:creationId xmlns:a16="http://schemas.microsoft.com/office/drawing/2014/main" id="{C6E2C278-A2B9-4E7C-918E-0B2C50AE3A51}"/>
                    </a:ext>
                  </a:extLst>
                </p:cNvPr>
                <p:cNvPicPr/>
                <p:nvPr/>
              </p:nvPicPr>
              <p:blipFill>
                <a:blip r:embed="rId26"/>
                <a:stretch>
                  <a:fillRect/>
                </a:stretch>
              </p:blipFill>
              <p:spPr>
                <a:xfrm>
                  <a:off x="8115390" y="233610"/>
                  <a:ext cx="1843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3" name="墨迹 12">
                  <a:extLst>
                    <a:ext uri="{FF2B5EF4-FFF2-40B4-BE49-F238E27FC236}">
                      <a16:creationId xmlns:a16="http://schemas.microsoft.com/office/drawing/2014/main" id="{08F8F2B7-068B-44E2-926E-89008D37B699}"/>
                    </a:ext>
                  </a:extLst>
                </p14:cNvPr>
                <p14:cNvContentPartPr/>
                <p14:nvPr/>
              </p14:nvContentPartPr>
              <p14:xfrm>
                <a:off x="8080830" y="370410"/>
                <a:ext cx="230760" cy="153720"/>
              </p14:xfrm>
            </p:contentPart>
          </mc:Choice>
          <mc:Fallback xmlns="">
            <p:pic>
              <p:nvPicPr>
                <p:cNvPr id="13" name="墨迹 12">
                  <a:extLst>
                    <a:ext uri="{FF2B5EF4-FFF2-40B4-BE49-F238E27FC236}">
                      <a16:creationId xmlns:a16="http://schemas.microsoft.com/office/drawing/2014/main" id="{08F8F2B7-068B-44E2-926E-89008D37B699}"/>
                    </a:ext>
                  </a:extLst>
                </p:cNvPr>
                <p:cNvPicPr/>
                <p:nvPr/>
              </p:nvPicPr>
              <p:blipFill>
                <a:blip r:embed="rId28"/>
                <a:stretch>
                  <a:fillRect/>
                </a:stretch>
              </p:blipFill>
              <p:spPr>
                <a:xfrm>
                  <a:off x="8063190" y="352770"/>
                  <a:ext cx="2664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 name="墨迹 13">
                  <a:extLst>
                    <a:ext uri="{FF2B5EF4-FFF2-40B4-BE49-F238E27FC236}">
                      <a16:creationId xmlns:a16="http://schemas.microsoft.com/office/drawing/2014/main" id="{EFAA13CC-86D6-411F-88F4-C3A9B7B29476}"/>
                    </a:ext>
                  </a:extLst>
                </p14:cNvPr>
                <p14:cNvContentPartPr/>
                <p14:nvPr/>
              </p14:nvContentPartPr>
              <p14:xfrm>
                <a:off x="8284590" y="330810"/>
                <a:ext cx="64800" cy="226800"/>
              </p14:xfrm>
            </p:contentPart>
          </mc:Choice>
          <mc:Fallback xmlns="">
            <p:pic>
              <p:nvPicPr>
                <p:cNvPr id="14" name="墨迹 13">
                  <a:extLst>
                    <a:ext uri="{FF2B5EF4-FFF2-40B4-BE49-F238E27FC236}">
                      <a16:creationId xmlns:a16="http://schemas.microsoft.com/office/drawing/2014/main" id="{EFAA13CC-86D6-411F-88F4-C3A9B7B29476}"/>
                    </a:ext>
                  </a:extLst>
                </p:cNvPr>
                <p:cNvPicPr/>
                <p:nvPr/>
              </p:nvPicPr>
              <p:blipFill>
                <a:blip r:embed="rId30"/>
                <a:stretch>
                  <a:fillRect/>
                </a:stretch>
              </p:blipFill>
              <p:spPr>
                <a:xfrm>
                  <a:off x="8266590" y="313170"/>
                  <a:ext cx="1004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5" name="墨迹 14">
                  <a:extLst>
                    <a:ext uri="{FF2B5EF4-FFF2-40B4-BE49-F238E27FC236}">
                      <a16:creationId xmlns:a16="http://schemas.microsoft.com/office/drawing/2014/main" id="{94413A2C-6021-4BFF-B41E-FED481ECEA6F}"/>
                    </a:ext>
                  </a:extLst>
                </p14:cNvPr>
                <p14:cNvContentPartPr/>
                <p14:nvPr/>
              </p14:nvContentPartPr>
              <p14:xfrm>
                <a:off x="8049150" y="548250"/>
                <a:ext cx="71280" cy="173520"/>
              </p14:xfrm>
            </p:contentPart>
          </mc:Choice>
          <mc:Fallback xmlns="">
            <p:pic>
              <p:nvPicPr>
                <p:cNvPr id="15" name="墨迹 14">
                  <a:extLst>
                    <a:ext uri="{FF2B5EF4-FFF2-40B4-BE49-F238E27FC236}">
                      <a16:creationId xmlns:a16="http://schemas.microsoft.com/office/drawing/2014/main" id="{94413A2C-6021-4BFF-B41E-FED481ECEA6F}"/>
                    </a:ext>
                  </a:extLst>
                </p:cNvPr>
                <p:cNvPicPr/>
                <p:nvPr/>
              </p:nvPicPr>
              <p:blipFill>
                <a:blip r:embed="rId32"/>
                <a:stretch>
                  <a:fillRect/>
                </a:stretch>
              </p:blipFill>
              <p:spPr>
                <a:xfrm>
                  <a:off x="8031510" y="530610"/>
                  <a:ext cx="1069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6" name="墨迹 15">
                  <a:extLst>
                    <a:ext uri="{FF2B5EF4-FFF2-40B4-BE49-F238E27FC236}">
                      <a16:creationId xmlns:a16="http://schemas.microsoft.com/office/drawing/2014/main" id="{0D4D4276-62D8-49BD-9AC1-CC2C317A5BA4}"/>
                    </a:ext>
                  </a:extLst>
                </p14:cNvPr>
                <p14:cNvContentPartPr/>
                <p14:nvPr/>
              </p14:nvContentPartPr>
              <p14:xfrm>
                <a:off x="8098830" y="561210"/>
                <a:ext cx="277200" cy="208800"/>
              </p14:xfrm>
            </p:contentPart>
          </mc:Choice>
          <mc:Fallback xmlns="">
            <p:pic>
              <p:nvPicPr>
                <p:cNvPr id="16" name="墨迹 15">
                  <a:extLst>
                    <a:ext uri="{FF2B5EF4-FFF2-40B4-BE49-F238E27FC236}">
                      <a16:creationId xmlns:a16="http://schemas.microsoft.com/office/drawing/2014/main" id="{0D4D4276-62D8-49BD-9AC1-CC2C317A5BA4}"/>
                    </a:ext>
                  </a:extLst>
                </p:cNvPr>
                <p:cNvPicPr/>
                <p:nvPr/>
              </p:nvPicPr>
              <p:blipFill>
                <a:blip r:embed="rId34"/>
                <a:stretch>
                  <a:fillRect/>
                </a:stretch>
              </p:blipFill>
              <p:spPr>
                <a:xfrm>
                  <a:off x="8081190" y="543570"/>
                  <a:ext cx="3128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7" name="墨迹 16">
                  <a:extLst>
                    <a:ext uri="{FF2B5EF4-FFF2-40B4-BE49-F238E27FC236}">
                      <a16:creationId xmlns:a16="http://schemas.microsoft.com/office/drawing/2014/main" id="{6563C7D4-D660-46D6-BDE6-8D34173327E3}"/>
                    </a:ext>
                  </a:extLst>
                </p14:cNvPr>
                <p14:cNvContentPartPr/>
                <p14:nvPr/>
              </p14:nvContentPartPr>
              <p14:xfrm>
                <a:off x="8189550" y="526650"/>
                <a:ext cx="106560" cy="229680"/>
              </p14:xfrm>
            </p:contentPart>
          </mc:Choice>
          <mc:Fallback xmlns="">
            <p:pic>
              <p:nvPicPr>
                <p:cNvPr id="17" name="墨迹 16">
                  <a:extLst>
                    <a:ext uri="{FF2B5EF4-FFF2-40B4-BE49-F238E27FC236}">
                      <a16:creationId xmlns:a16="http://schemas.microsoft.com/office/drawing/2014/main" id="{6563C7D4-D660-46D6-BDE6-8D34173327E3}"/>
                    </a:ext>
                  </a:extLst>
                </p:cNvPr>
                <p:cNvPicPr/>
                <p:nvPr/>
              </p:nvPicPr>
              <p:blipFill>
                <a:blip r:embed="rId36"/>
                <a:stretch>
                  <a:fillRect/>
                </a:stretch>
              </p:blipFill>
              <p:spPr>
                <a:xfrm>
                  <a:off x="8171910" y="508650"/>
                  <a:ext cx="142200" cy="265320"/>
                </a:xfrm>
                <a:prstGeom prst="rect">
                  <a:avLst/>
                </a:prstGeom>
              </p:spPr>
            </p:pic>
          </mc:Fallback>
        </mc:AlternateContent>
      </p:grpSp>
      <p:grpSp>
        <p:nvGrpSpPr>
          <p:cNvPr id="48" name="组合 47">
            <a:extLst>
              <a:ext uri="{FF2B5EF4-FFF2-40B4-BE49-F238E27FC236}">
                <a16:creationId xmlns:a16="http://schemas.microsoft.com/office/drawing/2014/main" id="{198FCA1B-D538-437A-B8E5-FFC14C7C4E0C}"/>
              </a:ext>
            </a:extLst>
          </p:cNvPr>
          <p:cNvGrpSpPr/>
          <p:nvPr/>
        </p:nvGrpSpPr>
        <p:grpSpPr>
          <a:xfrm>
            <a:off x="2321550" y="1878090"/>
            <a:ext cx="548640" cy="417600"/>
            <a:chOff x="2321550" y="1878090"/>
            <a:chExt cx="548640" cy="417600"/>
          </a:xfrm>
        </p:grpSpPr>
        <mc:AlternateContent xmlns:mc="http://schemas.openxmlformats.org/markup-compatibility/2006" xmlns:p14="http://schemas.microsoft.com/office/powerpoint/2010/main">
          <mc:Choice Requires="p14">
            <p:contentPart p14:bwMode="auto" r:id="rId37">
              <p14:nvContentPartPr>
                <p14:cNvPr id="19" name="墨迹 18">
                  <a:extLst>
                    <a:ext uri="{FF2B5EF4-FFF2-40B4-BE49-F238E27FC236}">
                      <a16:creationId xmlns:a16="http://schemas.microsoft.com/office/drawing/2014/main" id="{6A84089E-6857-4FD5-8F0C-775598FD383D}"/>
                    </a:ext>
                  </a:extLst>
                </p14:cNvPr>
                <p14:cNvContentPartPr/>
                <p14:nvPr/>
              </p14:nvContentPartPr>
              <p14:xfrm>
                <a:off x="2321550" y="1965930"/>
                <a:ext cx="211320" cy="32400"/>
              </p14:xfrm>
            </p:contentPart>
          </mc:Choice>
          <mc:Fallback xmlns="">
            <p:pic>
              <p:nvPicPr>
                <p:cNvPr id="19" name="墨迹 18">
                  <a:extLst>
                    <a:ext uri="{FF2B5EF4-FFF2-40B4-BE49-F238E27FC236}">
                      <a16:creationId xmlns:a16="http://schemas.microsoft.com/office/drawing/2014/main" id="{6A84089E-6857-4FD5-8F0C-775598FD383D}"/>
                    </a:ext>
                  </a:extLst>
                </p:cNvPr>
                <p:cNvPicPr/>
                <p:nvPr/>
              </p:nvPicPr>
              <p:blipFill>
                <a:blip r:embed="rId38"/>
                <a:stretch>
                  <a:fillRect/>
                </a:stretch>
              </p:blipFill>
              <p:spPr>
                <a:xfrm>
                  <a:off x="2303550" y="1948290"/>
                  <a:ext cx="2469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a:extLst>
                    <a:ext uri="{FF2B5EF4-FFF2-40B4-BE49-F238E27FC236}">
                      <a16:creationId xmlns:a16="http://schemas.microsoft.com/office/drawing/2014/main" id="{05C4DB04-6DAC-4B1E-B5E7-68B87B35E27C}"/>
                    </a:ext>
                  </a:extLst>
                </p14:cNvPr>
                <p14:cNvContentPartPr/>
                <p14:nvPr/>
              </p14:nvContentPartPr>
              <p14:xfrm>
                <a:off x="2336670" y="1878090"/>
                <a:ext cx="173160" cy="342720"/>
              </p14:xfrm>
            </p:contentPart>
          </mc:Choice>
          <mc:Fallback xmlns="">
            <p:pic>
              <p:nvPicPr>
                <p:cNvPr id="20" name="墨迹 19">
                  <a:extLst>
                    <a:ext uri="{FF2B5EF4-FFF2-40B4-BE49-F238E27FC236}">
                      <a16:creationId xmlns:a16="http://schemas.microsoft.com/office/drawing/2014/main" id="{05C4DB04-6DAC-4B1E-B5E7-68B87B35E27C}"/>
                    </a:ext>
                  </a:extLst>
                </p:cNvPr>
                <p:cNvPicPr/>
                <p:nvPr/>
              </p:nvPicPr>
              <p:blipFill>
                <a:blip r:embed="rId40"/>
                <a:stretch>
                  <a:fillRect/>
                </a:stretch>
              </p:blipFill>
              <p:spPr>
                <a:xfrm>
                  <a:off x="2319030" y="1860090"/>
                  <a:ext cx="20880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a:extLst>
                    <a:ext uri="{FF2B5EF4-FFF2-40B4-BE49-F238E27FC236}">
                      <a16:creationId xmlns:a16="http://schemas.microsoft.com/office/drawing/2014/main" id="{0D3962CB-94D9-489A-957F-2A0D2275B59B}"/>
                    </a:ext>
                  </a:extLst>
                </p14:cNvPr>
                <p14:cNvContentPartPr/>
                <p14:nvPr/>
              </p14:nvContentPartPr>
              <p14:xfrm>
                <a:off x="2474550" y="2083290"/>
                <a:ext cx="99000" cy="173160"/>
              </p14:xfrm>
            </p:contentPart>
          </mc:Choice>
          <mc:Fallback xmlns="">
            <p:pic>
              <p:nvPicPr>
                <p:cNvPr id="21" name="墨迹 20">
                  <a:extLst>
                    <a:ext uri="{FF2B5EF4-FFF2-40B4-BE49-F238E27FC236}">
                      <a16:creationId xmlns:a16="http://schemas.microsoft.com/office/drawing/2014/main" id="{0D3962CB-94D9-489A-957F-2A0D2275B59B}"/>
                    </a:ext>
                  </a:extLst>
                </p:cNvPr>
                <p:cNvPicPr/>
                <p:nvPr/>
              </p:nvPicPr>
              <p:blipFill>
                <a:blip r:embed="rId42"/>
                <a:stretch>
                  <a:fillRect/>
                </a:stretch>
              </p:blipFill>
              <p:spPr>
                <a:xfrm>
                  <a:off x="2456550" y="2065290"/>
                  <a:ext cx="1346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2" name="墨迹 21">
                  <a:extLst>
                    <a:ext uri="{FF2B5EF4-FFF2-40B4-BE49-F238E27FC236}">
                      <a16:creationId xmlns:a16="http://schemas.microsoft.com/office/drawing/2014/main" id="{63095DC1-8F44-4A05-A5BC-FD667EE14059}"/>
                    </a:ext>
                  </a:extLst>
                </p14:cNvPr>
                <p14:cNvContentPartPr/>
                <p14:nvPr/>
              </p14:nvContentPartPr>
              <p14:xfrm>
                <a:off x="2654190" y="1924890"/>
                <a:ext cx="216000" cy="370800"/>
              </p14:xfrm>
            </p:contentPart>
          </mc:Choice>
          <mc:Fallback xmlns="">
            <p:pic>
              <p:nvPicPr>
                <p:cNvPr id="22" name="墨迹 21">
                  <a:extLst>
                    <a:ext uri="{FF2B5EF4-FFF2-40B4-BE49-F238E27FC236}">
                      <a16:creationId xmlns:a16="http://schemas.microsoft.com/office/drawing/2014/main" id="{63095DC1-8F44-4A05-A5BC-FD667EE14059}"/>
                    </a:ext>
                  </a:extLst>
                </p:cNvPr>
                <p:cNvPicPr/>
                <p:nvPr/>
              </p:nvPicPr>
              <p:blipFill>
                <a:blip r:embed="rId44"/>
                <a:stretch>
                  <a:fillRect/>
                </a:stretch>
              </p:blipFill>
              <p:spPr>
                <a:xfrm>
                  <a:off x="2636550" y="1906890"/>
                  <a:ext cx="251640" cy="40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23" name="墨迹 22">
                <a:extLst>
                  <a:ext uri="{FF2B5EF4-FFF2-40B4-BE49-F238E27FC236}">
                    <a16:creationId xmlns:a16="http://schemas.microsoft.com/office/drawing/2014/main" id="{5BE903CB-359B-4856-A613-6E05D38E1E96}"/>
                  </a:ext>
                </a:extLst>
              </p14:cNvPr>
              <p14:cNvContentPartPr/>
              <p14:nvPr/>
            </p14:nvContentPartPr>
            <p14:xfrm>
              <a:off x="3061710" y="2058450"/>
              <a:ext cx="18720" cy="120960"/>
            </p14:xfrm>
          </p:contentPart>
        </mc:Choice>
        <mc:Fallback xmlns="">
          <p:pic>
            <p:nvPicPr>
              <p:cNvPr id="23" name="墨迹 22">
                <a:extLst>
                  <a:ext uri="{FF2B5EF4-FFF2-40B4-BE49-F238E27FC236}">
                    <a16:creationId xmlns:a16="http://schemas.microsoft.com/office/drawing/2014/main" id="{5BE903CB-359B-4856-A613-6E05D38E1E96}"/>
                  </a:ext>
                </a:extLst>
              </p:cNvPr>
              <p:cNvPicPr/>
              <p:nvPr/>
            </p:nvPicPr>
            <p:blipFill>
              <a:blip r:embed="rId46"/>
              <a:stretch>
                <a:fillRect/>
              </a:stretch>
            </p:blipFill>
            <p:spPr>
              <a:xfrm>
                <a:off x="3043710" y="2040450"/>
                <a:ext cx="54360" cy="156600"/>
              </a:xfrm>
              <a:prstGeom prst="rect">
                <a:avLst/>
              </a:prstGeom>
            </p:spPr>
          </p:pic>
        </mc:Fallback>
      </mc:AlternateContent>
      <p:grpSp>
        <p:nvGrpSpPr>
          <p:cNvPr id="47" name="组合 46">
            <a:extLst>
              <a:ext uri="{FF2B5EF4-FFF2-40B4-BE49-F238E27FC236}">
                <a16:creationId xmlns:a16="http://schemas.microsoft.com/office/drawing/2014/main" id="{6CD71D73-5615-47BD-804D-4F3CBF0306BA}"/>
              </a:ext>
            </a:extLst>
          </p:cNvPr>
          <p:cNvGrpSpPr/>
          <p:nvPr/>
        </p:nvGrpSpPr>
        <p:grpSpPr>
          <a:xfrm>
            <a:off x="2544390" y="3121890"/>
            <a:ext cx="685440" cy="593640"/>
            <a:chOff x="2544390" y="3121890"/>
            <a:chExt cx="685440" cy="593640"/>
          </a:xfrm>
        </p:grpSpPr>
        <mc:AlternateContent xmlns:mc="http://schemas.openxmlformats.org/markup-compatibility/2006" xmlns:p14="http://schemas.microsoft.com/office/powerpoint/2010/main">
          <mc:Choice Requires="p14">
            <p:contentPart p14:bwMode="auto" r:id="rId47">
              <p14:nvContentPartPr>
                <p14:cNvPr id="24" name="墨迹 23">
                  <a:extLst>
                    <a:ext uri="{FF2B5EF4-FFF2-40B4-BE49-F238E27FC236}">
                      <a16:creationId xmlns:a16="http://schemas.microsoft.com/office/drawing/2014/main" id="{77DFD736-54E0-4C19-8365-E7BCBEDBFA7B}"/>
                    </a:ext>
                  </a:extLst>
                </p14:cNvPr>
                <p14:cNvContentPartPr/>
                <p14:nvPr/>
              </p14:nvContentPartPr>
              <p14:xfrm>
                <a:off x="2544390" y="3261930"/>
                <a:ext cx="28800" cy="225000"/>
              </p14:xfrm>
            </p:contentPart>
          </mc:Choice>
          <mc:Fallback xmlns="">
            <p:pic>
              <p:nvPicPr>
                <p:cNvPr id="24" name="墨迹 23">
                  <a:extLst>
                    <a:ext uri="{FF2B5EF4-FFF2-40B4-BE49-F238E27FC236}">
                      <a16:creationId xmlns:a16="http://schemas.microsoft.com/office/drawing/2014/main" id="{77DFD736-54E0-4C19-8365-E7BCBEDBFA7B}"/>
                    </a:ext>
                  </a:extLst>
                </p:cNvPr>
                <p:cNvPicPr/>
                <p:nvPr/>
              </p:nvPicPr>
              <p:blipFill>
                <a:blip r:embed="rId48"/>
                <a:stretch>
                  <a:fillRect/>
                </a:stretch>
              </p:blipFill>
              <p:spPr>
                <a:xfrm>
                  <a:off x="2526390" y="3244290"/>
                  <a:ext cx="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5" name="墨迹 24">
                  <a:extLst>
                    <a:ext uri="{FF2B5EF4-FFF2-40B4-BE49-F238E27FC236}">
                      <a16:creationId xmlns:a16="http://schemas.microsoft.com/office/drawing/2014/main" id="{B6C7E5CE-C048-442F-83F0-EA34CA8F0D09}"/>
                    </a:ext>
                  </a:extLst>
                </p14:cNvPr>
                <p14:cNvContentPartPr/>
                <p14:nvPr/>
              </p14:nvContentPartPr>
              <p14:xfrm>
                <a:off x="2587590" y="3275250"/>
                <a:ext cx="227880" cy="208800"/>
              </p14:xfrm>
            </p:contentPart>
          </mc:Choice>
          <mc:Fallback xmlns="">
            <p:pic>
              <p:nvPicPr>
                <p:cNvPr id="25" name="墨迹 24">
                  <a:extLst>
                    <a:ext uri="{FF2B5EF4-FFF2-40B4-BE49-F238E27FC236}">
                      <a16:creationId xmlns:a16="http://schemas.microsoft.com/office/drawing/2014/main" id="{B6C7E5CE-C048-442F-83F0-EA34CA8F0D09}"/>
                    </a:ext>
                  </a:extLst>
                </p:cNvPr>
                <p:cNvPicPr/>
                <p:nvPr/>
              </p:nvPicPr>
              <p:blipFill>
                <a:blip r:embed="rId50"/>
                <a:stretch>
                  <a:fillRect/>
                </a:stretch>
              </p:blipFill>
              <p:spPr>
                <a:xfrm>
                  <a:off x="2569590" y="3257250"/>
                  <a:ext cx="2635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 name="墨迹 25">
                  <a:extLst>
                    <a:ext uri="{FF2B5EF4-FFF2-40B4-BE49-F238E27FC236}">
                      <a16:creationId xmlns:a16="http://schemas.microsoft.com/office/drawing/2014/main" id="{E099630C-4540-4667-B642-00DAC4444582}"/>
                    </a:ext>
                  </a:extLst>
                </p14:cNvPr>
                <p14:cNvContentPartPr/>
                <p14:nvPr/>
              </p14:nvContentPartPr>
              <p14:xfrm>
                <a:off x="2607390" y="3394050"/>
                <a:ext cx="152280" cy="127440"/>
              </p14:xfrm>
            </p:contentPart>
          </mc:Choice>
          <mc:Fallback xmlns="">
            <p:pic>
              <p:nvPicPr>
                <p:cNvPr id="26" name="墨迹 25">
                  <a:extLst>
                    <a:ext uri="{FF2B5EF4-FFF2-40B4-BE49-F238E27FC236}">
                      <a16:creationId xmlns:a16="http://schemas.microsoft.com/office/drawing/2014/main" id="{E099630C-4540-4667-B642-00DAC4444582}"/>
                    </a:ext>
                  </a:extLst>
                </p:cNvPr>
                <p:cNvPicPr/>
                <p:nvPr/>
              </p:nvPicPr>
              <p:blipFill>
                <a:blip r:embed="rId52"/>
                <a:stretch>
                  <a:fillRect/>
                </a:stretch>
              </p:blipFill>
              <p:spPr>
                <a:xfrm>
                  <a:off x="2589750" y="3376050"/>
                  <a:ext cx="1879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7" name="墨迹 26">
                  <a:extLst>
                    <a:ext uri="{FF2B5EF4-FFF2-40B4-BE49-F238E27FC236}">
                      <a16:creationId xmlns:a16="http://schemas.microsoft.com/office/drawing/2014/main" id="{8AE8C685-CE97-46E8-AC09-1A2FE5742682}"/>
                    </a:ext>
                  </a:extLst>
                </p14:cNvPr>
                <p14:cNvContentPartPr/>
                <p14:nvPr/>
              </p14:nvContentPartPr>
              <p14:xfrm>
                <a:off x="2679750" y="3121890"/>
                <a:ext cx="273600" cy="525960"/>
              </p14:xfrm>
            </p:contentPart>
          </mc:Choice>
          <mc:Fallback xmlns="">
            <p:pic>
              <p:nvPicPr>
                <p:cNvPr id="27" name="墨迹 26">
                  <a:extLst>
                    <a:ext uri="{FF2B5EF4-FFF2-40B4-BE49-F238E27FC236}">
                      <a16:creationId xmlns:a16="http://schemas.microsoft.com/office/drawing/2014/main" id="{8AE8C685-CE97-46E8-AC09-1A2FE5742682}"/>
                    </a:ext>
                  </a:extLst>
                </p:cNvPr>
                <p:cNvPicPr/>
                <p:nvPr/>
              </p:nvPicPr>
              <p:blipFill>
                <a:blip r:embed="rId54"/>
                <a:stretch>
                  <a:fillRect/>
                </a:stretch>
              </p:blipFill>
              <p:spPr>
                <a:xfrm>
                  <a:off x="2661750" y="3104250"/>
                  <a:ext cx="309240"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8" name="墨迹 27">
                  <a:extLst>
                    <a:ext uri="{FF2B5EF4-FFF2-40B4-BE49-F238E27FC236}">
                      <a16:creationId xmlns:a16="http://schemas.microsoft.com/office/drawing/2014/main" id="{FD44B94F-038D-44A1-8465-F018125F2E24}"/>
                    </a:ext>
                  </a:extLst>
                </p14:cNvPr>
                <p14:cNvContentPartPr/>
                <p14:nvPr/>
              </p14:nvContentPartPr>
              <p14:xfrm>
                <a:off x="2948670" y="3159330"/>
                <a:ext cx="250560" cy="78840"/>
              </p14:xfrm>
            </p:contentPart>
          </mc:Choice>
          <mc:Fallback xmlns="">
            <p:pic>
              <p:nvPicPr>
                <p:cNvPr id="28" name="墨迹 27">
                  <a:extLst>
                    <a:ext uri="{FF2B5EF4-FFF2-40B4-BE49-F238E27FC236}">
                      <a16:creationId xmlns:a16="http://schemas.microsoft.com/office/drawing/2014/main" id="{FD44B94F-038D-44A1-8465-F018125F2E24}"/>
                    </a:ext>
                  </a:extLst>
                </p:cNvPr>
                <p:cNvPicPr/>
                <p:nvPr/>
              </p:nvPicPr>
              <p:blipFill>
                <a:blip r:embed="rId56"/>
                <a:stretch>
                  <a:fillRect/>
                </a:stretch>
              </p:blipFill>
              <p:spPr>
                <a:xfrm>
                  <a:off x="2931030" y="3141330"/>
                  <a:ext cx="2862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9" name="墨迹 28">
                  <a:extLst>
                    <a:ext uri="{FF2B5EF4-FFF2-40B4-BE49-F238E27FC236}">
                      <a16:creationId xmlns:a16="http://schemas.microsoft.com/office/drawing/2014/main" id="{A8DEC30A-81C6-4F7A-B845-5C6D11C802C7}"/>
                    </a:ext>
                  </a:extLst>
                </p14:cNvPr>
                <p14:cNvContentPartPr/>
                <p14:nvPr/>
              </p14:nvContentPartPr>
              <p14:xfrm>
                <a:off x="3037950" y="3136650"/>
                <a:ext cx="31320" cy="195480"/>
              </p14:xfrm>
            </p:contentPart>
          </mc:Choice>
          <mc:Fallback xmlns="">
            <p:pic>
              <p:nvPicPr>
                <p:cNvPr id="29" name="墨迹 28">
                  <a:extLst>
                    <a:ext uri="{FF2B5EF4-FFF2-40B4-BE49-F238E27FC236}">
                      <a16:creationId xmlns:a16="http://schemas.microsoft.com/office/drawing/2014/main" id="{A8DEC30A-81C6-4F7A-B845-5C6D11C802C7}"/>
                    </a:ext>
                  </a:extLst>
                </p:cNvPr>
                <p:cNvPicPr/>
                <p:nvPr/>
              </p:nvPicPr>
              <p:blipFill>
                <a:blip r:embed="rId58"/>
                <a:stretch>
                  <a:fillRect/>
                </a:stretch>
              </p:blipFill>
              <p:spPr>
                <a:xfrm>
                  <a:off x="3019950" y="3118650"/>
                  <a:ext cx="669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0" name="墨迹 29">
                  <a:extLst>
                    <a:ext uri="{FF2B5EF4-FFF2-40B4-BE49-F238E27FC236}">
                      <a16:creationId xmlns:a16="http://schemas.microsoft.com/office/drawing/2014/main" id="{9B248D0E-DA82-46FA-9475-2DE51DB98343}"/>
                    </a:ext>
                  </a:extLst>
                </p14:cNvPr>
                <p14:cNvContentPartPr/>
                <p14:nvPr/>
              </p14:nvContentPartPr>
              <p14:xfrm>
                <a:off x="3116430" y="3122610"/>
                <a:ext cx="44280" cy="176400"/>
              </p14:xfrm>
            </p:contentPart>
          </mc:Choice>
          <mc:Fallback xmlns="">
            <p:pic>
              <p:nvPicPr>
                <p:cNvPr id="30" name="墨迹 29">
                  <a:extLst>
                    <a:ext uri="{FF2B5EF4-FFF2-40B4-BE49-F238E27FC236}">
                      <a16:creationId xmlns:a16="http://schemas.microsoft.com/office/drawing/2014/main" id="{9B248D0E-DA82-46FA-9475-2DE51DB98343}"/>
                    </a:ext>
                  </a:extLst>
                </p:cNvPr>
                <p:cNvPicPr/>
                <p:nvPr/>
              </p:nvPicPr>
              <p:blipFill>
                <a:blip r:embed="rId60"/>
                <a:stretch>
                  <a:fillRect/>
                </a:stretch>
              </p:blipFill>
              <p:spPr>
                <a:xfrm>
                  <a:off x="3098790" y="3104610"/>
                  <a:ext cx="79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1" name="墨迹 30">
                  <a:extLst>
                    <a:ext uri="{FF2B5EF4-FFF2-40B4-BE49-F238E27FC236}">
                      <a16:creationId xmlns:a16="http://schemas.microsoft.com/office/drawing/2014/main" id="{1CD193C6-0E64-45DB-9274-30E6DAC913AC}"/>
                    </a:ext>
                  </a:extLst>
                </p14:cNvPr>
                <p14:cNvContentPartPr/>
                <p14:nvPr/>
              </p14:nvContentPartPr>
              <p14:xfrm>
                <a:off x="2932110" y="3317730"/>
                <a:ext cx="171360" cy="355320"/>
              </p14:xfrm>
            </p:contentPart>
          </mc:Choice>
          <mc:Fallback xmlns="">
            <p:pic>
              <p:nvPicPr>
                <p:cNvPr id="31" name="墨迹 30">
                  <a:extLst>
                    <a:ext uri="{FF2B5EF4-FFF2-40B4-BE49-F238E27FC236}">
                      <a16:creationId xmlns:a16="http://schemas.microsoft.com/office/drawing/2014/main" id="{1CD193C6-0E64-45DB-9274-30E6DAC913AC}"/>
                    </a:ext>
                  </a:extLst>
                </p:cNvPr>
                <p:cNvPicPr/>
                <p:nvPr/>
              </p:nvPicPr>
              <p:blipFill>
                <a:blip r:embed="rId62"/>
                <a:stretch>
                  <a:fillRect/>
                </a:stretch>
              </p:blipFill>
              <p:spPr>
                <a:xfrm>
                  <a:off x="2914110" y="3299730"/>
                  <a:ext cx="2070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2" name="墨迹 31">
                  <a:extLst>
                    <a:ext uri="{FF2B5EF4-FFF2-40B4-BE49-F238E27FC236}">
                      <a16:creationId xmlns:a16="http://schemas.microsoft.com/office/drawing/2014/main" id="{3C0D2B75-A67C-4C05-8C7F-8F33949F81B4}"/>
                    </a:ext>
                  </a:extLst>
                </p14:cNvPr>
                <p14:cNvContentPartPr/>
                <p14:nvPr/>
              </p14:nvContentPartPr>
              <p14:xfrm>
                <a:off x="3069270" y="3342930"/>
                <a:ext cx="132120" cy="38880"/>
              </p14:xfrm>
            </p:contentPart>
          </mc:Choice>
          <mc:Fallback xmlns="">
            <p:pic>
              <p:nvPicPr>
                <p:cNvPr id="32" name="墨迹 31">
                  <a:extLst>
                    <a:ext uri="{FF2B5EF4-FFF2-40B4-BE49-F238E27FC236}">
                      <a16:creationId xmlns:a16="http://schemas.microsoft.com/office/drawing/2014/main" id="{3C0D2B75-A67C-4C05-8C7F-8F33949F81B4}"/>
                    </a:ext>
                  </a:extLst>
                </p:cNvPr>
                <p:cNvPicPr/>
                <p:nvPr/>
              </p:nvPicPr>
              <p:blipFill>
                <a:blip r:embed="rId64"/>
                <a:stretch>
                  <a:fillRect/>
                </a:stretch>
              </p:blipFill>
              <p:spPr>
                <a:xfrm>
                  <a:off x="3051630" y="3325290"/>
                  <a:ext cx="1677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3" name="墨迹 32">
                  <a:extLst>
                    <a:ext uri="{FF2B5EF4-FFF2-40B4-BE49-F238E27FC236}">
                      <a16:creationId xmlns:a16="http://schemas.microsoft.com/office/drawing/2014/main" id="{8CEADA26-9C0F-47C2-BE28-39A1F9E7B0AF}"/>
                    </a:ext>
                  </a:extLst>
                </p14:cNvPr>
                <p14:cNvContentPartPr/>
                <p14:nvPr/>
              </p14:nvContentPartPr>
              <p14:xfrm>
                <a:off x="3082230" y="3432210"/>
                <a:ext cx="105120" cy="122400"/>
              </p14:xfrm>
            </p:contentPart>
          </mc:Choice>
          <mc:Fallback xmlns="">
            <p:pic>
              <p:nvPicPr>
                <p:cNvPr id="33" name="墨迹 32">
                  <a:extLst>
                    <a:ext uri="{FF2B5EF4-FFF2-40B4-BE49-F238E27FC236}">
                      <a16:creationId xmlns:a16="http://schemas.microsoft.com/office/drawing/2014/main" id="{8CEADA26-9C0F-47C2-BE28-39A1F9E7B0AF}"/>
                    </a:ext>
                  </a:extLst>
                </p:cNvPr>
                <p:cNvPicPr/>
                <p:nvPr/>
              </p:nvPicPr>
              <p:blipFill>
                <a:blip r:embed="rId66"/>
                <a:stretch>
                  <a:fillRect/>
                </a:stretch>
              </p:blipFill>
              <p:spPr>
                <a:xfrm>
                  <a:off x="3064230" y="3414570"/>
                  <a:ext cx="1407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4" name="墨迹 33">
                  <a:extLst>
                    <a:ext uri="{FF2B5EF4-FFF2-40B4-BE49-F238E27FC236}">
                      <a16:creationId xmlns:a16="http://schemas.microsoft.com/office/drawing/2014/main" id="{41BB20E5-92ED-4402-A756-37F259F2EE65}"/>
                    </a:ext>
                  </a:extLst>
                </p14:cNvPr>
                <p14:cNvContentPartPr/>
                <p14:nvPr/>
              </p14:nvContentPartPr>
              <p14:xfrm>
                <a:off x="3091230" y="3390450"/>
                <a:ext cx="138600" cy="325080"/>
              </p14:xfrm>
            </p:contentPart>
          </mc:Choice>
          <mc:Fallback xmlns="">
            <p:pic>
              <p:nvPicPr>
                <p:cNvPr id="34" name="墨迹 33">
                  <a:extLst>
                    <a:ext uri="{FF2B5EF4-FFF2-40B4-BE49-F238E27FC236}">
                      <a16:creationId xmlns:a16="http://schemas.microsoft.com/office/drawing/2014/main" id="{41BB20E5-92ED-4402-A756-37F259F2EE65}"/>
                    </a:ext>
                  </a:extLst>
                </p:cNvPr>
                <p:cNvPicPr/>
                <p:nvPr/>
              </p:nvPicPr>
              <p:blipFill>
                <a:blip r:embed="rId68"/>
                <a:stretch>
                  <a:fillRect/>
                </a:stretch>
              </p:blipFill>
              <p:spPr>
                <a:xfrm>
                  <a:off x="3073230" y="3372450"/>
                  <a:ext cx="174240" cy="360720"/>
                </a:xfrm>
                <a:prstGeom prst="rect">
                  <a:avLst/>
                </a:prstGeom>
              </p:spPr>
            </p:pic>
          </mc:Fallback>
        </mc:AlternateContent>
      </p:grpSp>
      <p:grpSp>
        <p:nvGrpSpPr>
          <p:cNvPr id="46" name="组合 45">
            <a:extLst>
              <a:ext uri="{FF2B5EF4-FFF2-40B4-BE49-F238E27FC236}">
                <a16:creationId xmlns:a16="http://schemas.microsoft.com/office/drawing/2014/main" id="{8BCC5897-BA61-44CB-950A-7EABD2C46FC6}"/>
              </a:ext>
            </a:extLst>
          </p:cNvPr>
          <p:cNvGrpSpPr/>
          <p:nvPr/>
        </p:nvGrpSpPr>
        <p:grpSpPr>
          <a:xfrm>
            <a:off x="3668670" y="4485570"/>
            <a:ext cx="870840" cy="504360"/>
            <a:chOff x="3668670" y="4485570"/>
            <a:chExt cx="870840" cy="504360"/>
          </a:xfrm>
        </p:grpSpPr>
        <mc:AlternateContent xmlns:mc="http://schemas.openxmlformats.org/markup-compatibility/2006" xmlns:p14="http://schemas.microsoft.com/office/powerpoint/2010/main">
          <mc:Choice Requires="p14">
            <p:contentPart p14:bwMode="auto" r:id="rId69">
              <p14:nvContentPartPr>
                <p14:cNvPr id="35" name="墨迹 34">
                  <a:extLst>
                    <a:ext uri="{FF2B5EF4-FFF2-40B4-BE49-F238E27FC236}">
                      <a16:creationId xmlns:a16="http://schemas.microsoft.com/office/drawing/2014/main" id="{77F93BBD-8B33-4BBB-9F9F-F007B75F1043}"/>
                    </a:ext>
                  </a:extLst>
                </p14:cNvPr>
                <p14:cNvContentPartPr/>
                <p14:nvPr/>
              </p14:nvContentPartPr>
              <p14:xfrm>
                <a:off x="3696030" y="4628490"/>
                <a:ext cx="148680" cy="94320"/>
              </p14:xfrm>
            </p:contentPart>
          </mc:Choice>
          <mc:Fallback xmlns="">
            <p:pic>
              <p:nvPicPr>
                <p:cNvPr id="35" name="墨迹 34">
                  <a:extLst>
                    <a:ext uri="{FF2B5EF4-FFF2-40B4-BE49-F238E27FC236}">
                      <a16:creationId xmlns:a16="http://schemas.microsoft.com/office/drawing/2014/main" id="{77F93BBD-8B33-4BBB-9F9F-F007B75F1043}"/>
                    </a:ext>
                  </a:extLst>
                </p:cNvPr>
                <p:cNvPicPr/>
                <p:nvPr/>
              </p:nvPicPr>
              <p:blipFill>
                <a:blip r:embed="rId70"/>
                <a:stretch>
                  <a:fillRect/>
                </a:stretch>
              </p:blipFill>
              <p:spPr>
                <a:xfrm>
                  <a:off x="3678030" y="4610490"/>
                  <a:ext cx="1843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6" name="墨迹 35">
                  <a:extLst>
                    <a:ext uri="{FF2B5EF4-FFF2-40B4-BE49-F238E27FC236}">
                      <a16:creationId xmlns:a16="http://schemas.microsoft.com/office/drawing/2014/main" id="{03878766-1455-4DBD-8A05-FFAFB8E47DB3}"/>
                    </a:ext>
                  </a:extLst>
                </p14:cNvPr>
                <p14:cNvContentPartPr/>
                <p14:nvPr/>
              </p14:nvContentPartPr>
              <p14:xfrm>
                <a:off x="3791790" y="4485570"/>
                <a:ext cx="25200" cy="500760"/>
              </p14:xfrm>
            </p:contentPart>
          </mc:Choice>
          <mc:Fallback xmlns="">
            <p:pic>
              <p:nvPicPr>
                <p:cNvPr id="36" name="墨迹 35">
                  <a:extLst>
                    <a:ext uri="{FF2B5EF4-FFF2-40B4-BE49-F238E27FC236}">
                      <a16:creationId xmlns:a16="http://schemas.microsoft.com/office/drawing/2014/main" id="{03878766-1455-4DBD-8A05-FFAFB8E47DB3}"/>
                    </a:ext>
                  </a:extLst>
                </p:cNvPr>
                <p:cNvPicPr/>
                <p:nvPr/>
              </p:nvPicPr>
              <p:blipFill>
                <a:blip r:embed="rId72"/>
                <a:stretch>
                  <a:fillRect/>
                </a:stretch>
              </p:blipFill>
              <p:spPr>
                <a:xfrm>
                  <a:off x="3773790" y="4467570"/>
                  <a:ext cx="608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7" name="墨迹 36">
                  <a:extLst>
                    <a:ext uri="{FF2B5EF4-FFF2-40B4-BE49-F238E27FC236}">
                      <a16:creationId xmlns:a16="http://schemas.microsoft.com/office/drawing/2014/main" id="{BFC58AC6-F3AB-4A2D-9779-ADEA163306B8}"/>
                    </a:ext>
                  </a:extLst>
                </p14:cNvPr>
                <p14:cNvContentPartPr/>
                <p14:nvPr/>
              </p14:nvContentPartPr>
              <p14:xfrm>
                <a:off x="3668670" y="4710210"/>
                <a:ext cx="191880" cy="266040"/>
              </p14:xfrm>
            </p:contentPart>
          </mc:Choice>
          <mc:Fallback xmlns="">
            <p:pic>
              <p:nvPicPr>
                <p:cNvPr id="37" name="墨迹 36">
                  <a:extLst>
                    <a:ext uri="{FF2B5EF4-FFF2-40B4-BE49-F238E27FC236}">
                      <a16:creationId xmlns:a16="http://schemas.microsoft.com/office/drawing/2014/main" id="{BFC58AC6-F3AB-4A2D-9779-ADEA163306B8}"/>
                    </a:ext>
                  </a:extLst>
                </p:cNvPr>
                <p:cNvPicPr/>
                <p:nvPr/>
              </p:nvPicPr>
              <p:blipFill>
                <a:blip r:embed="rId74"/>
                <a:stretch>
                  <a:fillRect/>
                </a:stretch>
              </p:blipFill>
              <p:spPr>
                <a:xfrm>
                  <a:off x="3651030" y="4692210"/>
                  <a:ext cx="22752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8" name="墨迹 37">
                  <a:extLst>
                    <a:ext uri="{FF2B5EF4-FFF2-40B4-BE49-F238E27FC236}">
                      <a16:creationId xmlns:a16="http://schemas.microsoft.com/office/drawing/2014/main" id="{9D09646B-81C1-4A43-9980-97D41820B9D6}"/>
                    </a:ext>
                  </a:extLst>
                </p14:cNvPr>
                <p14:cNvContentPartPr/>
                <p14:nvPr/>
              </p14:nvContentPartPr>
              <p14:xfrm>
                <a:off x="3892950" y="4550370"/>
                <a:ext cx="173880" cy="425520"/>
              </p14:xfrm>
            </p:contentPart>
          </mc:Choice>
          <mc:Fallback xmlns="">
            <p:pic>
              <p:nvPicPr>
                <p:cNvPr id="38" name="墨迹 37">
                  <a:extLst>
                    <a:ext uri="{FF2B5EF4-FFF2-40B4-BE49-F238E27FC236}">
                      <a16:creationId xmlns:a16="http://schemas.microsoft.com/office/drawing/2014/main" id="{9D09646B-81C1-4A43-9980-97D41820B9D6}"/>
                    </a:ext>
                  </a:extLst>
                </p:cNvPr>
                <p:cNvPicPr/>
                <p:nvPr/>
              </p:nvPicPr>
              <p:blipFill>
                <a:blip r:embed="rId76"/>
                <a:stretch>
                  <a:fillRect/>
                </a:stretch>
              </p:blipFill>
              <p:spPr>
                <a:xfrm>
                  <a:off x="3874950" y="4532370"/>
                  <a:ext cx="20952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9" name="墨迹 38">
                  <a:extLst>
                    <a:ext uri="{FF2B5EF4-FFF2-40B4-BE49-F238E27FC236}">
                      <a16:creationId xmlns:a16="http://schemas.microsoft.com/office/drawing/2014/main" id="{AAFD3A4A-493C-40D7-8B9D-6B798531B2FF}"/>
                    </a:ext>
                  </a:extLst>
                </p14:cNvPr>
                <p14:cNvContentPartPr/>
                <p14:nvPr/>
              </p14:nvContentPartPr>
              <p14:xfrm>
                <a:off x="3841110" y="4706970"/>
                <a:ext cx="59760" cy="223200"/>
              </p14:xfrm>
            </p:contentPart>
          </mc:Choice>
          <mc:Fallback xmlns="">
            <p:pic>
              <p:nvPicPr>
                <p:cNvPr id="39" name="墨迹 38">
                  <a:extLst>
                    <a:ext uri="{FF2B5EF4-FFF2-40B4-BE49-F238E27FC236}">
                      <a16:creationId xmlns:a16="http://schemas.microsoft.com/office/drawing/2014/main" id="{AAFD3A4A-493C-40D7-8B9D-6B798531B2FF}"/>
                    </a:ext>
                  </a:extLst>
                </p:cNvPr>
                <p:cNvPicPr/>
                <p:nvPr/>
              </p:nvPicPr>
              <p:blipFill>
                <a:blip r:embed="rId78"/>
                <a:stretch>
                  <a:fillRect/>
                </a:stretch>
              </p:blipFill>
              <p:spPr>
                <a:xfrm>
                  <a:off x="3823110" y="4688970"/>
                  <a:ext cx="954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0" name="墨迹 39">
                  <a:extLst>
                    <a:ext uri="{FF2B5EF4-FFF2-40B4-BE49-F238E27FC236}">
                      <a16:creationId xmlns:a16="http://schemas.microsoft.com/office/drawing/2014/main" id="{36B13318-23BA-4FFD-8F7A-86ECDA1D67C3}"/>
                    </a:ext>
                  </a:extLst>
                </p14:cNvPr>
                <p14:cNvContentPartPr/>
                <p14:nvPr/>
              </p14:nvContentPartPr>
              <p14:xfrm>
                <a:off x="3917070" y="4695810"/>
                <a:ext cx="228600" cy="294120"/>
              </p14:xfrm>
            </p:contentPart>
          </mc:Choice>
          <mc:Fallback xmlns="">
            <p:pic>
              <p:nvPicPr>
                <p:cNvPr id="40" name="墨迹 39">
                  <a:extLst>
                    <a:ext uri="{FF2B5EF4-FFF2-40B4-BE49-F238E27FC236}">
                      <a16:creationId xmlns:a16="http://schemas.microsoft.com/office/drawing/2014/main" id="{36B13318-23BA-4FFD-8F7A-86ECDA1D67C3}"/>
                    </a:ext>
                  </a:extLst>
                </p:cNvPr>
                <p:cNvPicPr/>
                <p:nvPr/>
              </p:nvPicPr>
              <p:blipFill>
                <a:blip r:embed="rId80"/>
                <a:stretch>
                  <a:fillRect/>
                </a:stretch>
              </p:blipFill>
              <p:spPr>
                <a:xfrm>
                  <a:off x="3899430" y="4677810"/>
                  <a:ext cx="26424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1" name="墨迹 40">
                  <a:extLst>
                    <a:ext uri="{FF2B5EF4-FFF2-40B4-BE49-F238E27FC236}">
                      <a16:creationId xmlns:a16="http://schemas.microsoft.com/office/drawing/2014/main" id="{2549C22D-3E80-40D9-9CE6-F56887ED45BC}"/>
                    </a:ext>
                  </a:extLst>
                </p14:cNvPr>
                <p14:cNvContentPartPr/>
                <p14:nvPr/>
              </p14:nvContentPartPr>
              <p14:xfrm>
                <a:off x="4197870" y="4693290"/>
                <a:ext cx="38880" cy="52920"/>
              </p14:xfrm>
            </p:contentPart>
          </mc:Choice>
          <mc:Fallback xmlns="">
            <p:pic>
              <p:nvPicPr>
                <p:cNvPr id="41" name="墨迹 40">
                  <a:extLst>
                    <a:ext uri="{FF2B5EF4-FFF2-40B4-BE49-F238E27FC236}">
                      <a16:creationId xmlns:a16="http://schemas.microsoft.com/office/drawing/2014/main" id="{2549C22D-3E80-40D9-9CE6-F56887ED45BC}"/>
                    </a:ext>
                  </a:extLst>
                </p:cNvPr>
                <p:cNvPicPr/>
                <p:nvPr/>
              </p:nvPicPr>
              <p:blipFill>
                <a:blip r:embed="rId82"/>
                <a:stretch>
                  <a:fillRect/>
                </a:stretch>
              </p:blipFill>
              <p:spPr>
                <a:xfrm>
                  <a:off x="4180230" y="4675650"/>
                  <a:ext cx="74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2" name="墨迹 41">
                  <a:extLst>
                    <a:ext uri="{FF2B5EF4-FFF2-40B4-BE49-F238E27FC236}">
                      <a16:creationId xmlns:a16="http://schemas.microsoft.com/office/drawing/2014/main" id="{E23BB56E-3D40-48B4-A593-0E6738760E17}"/>
                    </a:ext>
                  </a:extLst>
                </p14:cNvPr>
                <p14:cNvContentPartPr/>
                <p14:nvPr/>
              </p14:nvContentPartPr>
              <p14:xfrm>
                <a:off x="4149630" y="4543890"/>
                <a:ext cx="92880" cy="354600"/>
              </p14:xfrm>
            </p:contentPart>
          </mc:Choice>
          <mc:Fallback xmlns="">
            <p:pic>
              <p:nvPicPr>
                <p:cNvPr id="42" name="墨迹 41">
                  <a:extLst>
                    <a:ext uri="{FF2B5EF4-FFF2-40B4-BE49-F238E27FC236}">
                      <a16:creationId xmlns:a16="http://schemas.microsoft.com/office/drawing/2014/main" id="{E23BB56E-3D40-48B4-A593-0E6738760E17}"/>
                    </a:ext>
                  </a:extLst>
                </p:cNvPr>
                <p:cNvPicPr/>
                <p:nvPr/>
              </p:nvPicPr>
              <p:blipFill>
                <a:blip r:embed="rId84"/>
                <a:stretch>
                  <a:fillRect/>
                </a:stretch>
              </p:blipFill>
              <p:spPr>
                <a:xfrm>
                  <a:off x="4131630" y="4525890"/>
                  <a:ext cx="12852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3" name="墨迹 42">
                  <a:extLst>
                    <a:ext uri="{FF2B5EF4-FFF2-40B4-BE49-F238E27FC236}">
                      <a16:creationId xmlns:a16="http://schemas.microsoft.com/office/drawing/2014/main" id="{070A8124-E296-4A8B-9317-EFAB166C0E56}"/>
                    </a:ext>
                  </a:extLst>
                </p14:cNvPr>
                <p14:cNvContentPartPr/>
                <p14:nvPr/>
              </p14:nvContentPartPr>
              <p14:xfrm>
                <a:off x="4261230" y="4653690"/>
                <a:ext cx="126360" cy="101520"/>
              </p14:xfrm>
            </p:contentPart>
          </mc:Choice>
          <mc:Fallback xmlns="">
            <p:pic>
              <p:nvPicPr>
                <p:cNvPr id="43" name="墨迹 42">
                  <a:extLst>
                    <a:ext uri="{FF2B5EF4-FFF2-40B4-BE49-F238E27FC236}">
                      <a16:creationId xmlns:a16="http://schemas.microsoft.com/office/drawing/2014/main" id="{070A8124-E296-4A8B-9317-EFAB166C0E56}"/>
                    </a:ext>
                  </a:extLst>
                </p:cNvPr>
                <p:cNvPicPr/>
                <p:nvPr/>
              </p:nvPicPr>
              <p:blipFill>
                <a:blip r:embed="rId86"/>
                <a:stretch>
                  <a:fillRect/>
                </a:stretch>
              </p:blipFill>
              <p:spPr>
                <a:xfrm>
                  <a:off x="4243230" y="4636050"/>
                  <a:ext cx="1620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4" name="墨迹 43">
                  <a:extLst>
                    <a:ext uri="{FF2B5EF4-FFF2-40B4-BE49-F238E27FC236}">
                      <a16:creationId xmlns:a16="http://schemas.microsoft.com/office/drawing/2014/main" id="{4F859B89-70C2-470B-AC45-4862D39104B0}"/>
                    </a:ext>
                  </a:extLst>
                </p14:cNvPr>
                <p14:cNvContentPartPr/>
                <p14:nvPr/>
              </p14:nvContentPartPr>
              <p14:xfrm>
                <a:off x="4308390" y="4524810"/>
                <a:ext cx="21600" cy="332640"/>
              </p14:xfrm>
            </p:contentPart>
          </mc:Choice>
          <mc:Fallback xmlns="">
            <p:pic>
              <p:nvPicPr>
                <p:cNvPr id="44" name="墨迹 43">
                  <a:extLst>
                    <a:ext uri="{FF2B5EF4-FFF2-40B4-BE49-F238E27FC236}">
                      <a16:creationId xmlns:a16="http://schemas.microsoft.com/office/drawing/2014/main" id="{4F859B89-70C2-470B-AC45-4862D39104B0}"/>
                    </a:ext>
                  </a:extLst>
                </p:cNvPr>
                <p:cNvPicPr/>
                <p:nvPr/>
              </p:nvPicPr>
              <p:blipFill>
                <a:blip r:embed="rId88"/>
                <a:stretch>
                  <a:fillRect/>
                </a:stretch>
              </p:blipFill>
              <p:spPr>
                <a:xfrm>
                  <a:off x="4290750" y="4507170"/>
                  <a:ext cx="572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5" name="墨迹 44">
                  <a:extLst>
                    <a:ext uri="{FF2B5EF4-FFF2-40B4-BE49-F238E27FC236}">
                      <a16:creationId xmlns:a16="http://schemas.microsoft.com/office/drawing/2014/main" id="{4CCAAF0B-98C7-4C83-827C-64DF0A7D52B7}"/>
                    </a:ext>
                  </a:extLst>
                </p14:cNvPr>
                <p14:cNvContentPartPr/>
                <p14:nvPr/>
              </p14:nvContentPartPr>
              <p14:xfrm>
                <a:off x="4182750" y="4845930"/>
                <a:ext cx="356760" cy="29160"/>
              </p14:xfrm>
            </p:contentPart>
          </mc:Choice>
          <mc:Fallback xmlns="">
            <p:pic>
              <p:nvPicPr>
                <p:cNvPr id="45" name="墨迹 44">
                  <a:extLst>
                    <a:ext uri="{FF2B5EF4-FFF2-40B4-BE49-F238E27FC236}">
                      <a16:creationId xmlns:a16="http://schemas.microsoft.com/office/drawing/2014/main" id="{4CCAAF0B-98C7-4C83-827C-64DF0A7D52B7}"/>
                    </a:ext>
                  </a:extLst>
                </p:cNvPr>
                <p:cNvPicPr/>
                <p:nvPr/>
              </p:nvPicPr>
              <p:blipFill>
                <a:blip r:embed="rId90"/>
                <a:stretch>
                  <a:fillRect/>
                </a:stretch>
              </p:blipFill>
              <p:spPr>
                <a:xfrm>
                  <a:off x="4164750" y="4827930"/>
                  <a:ext cx="392400" cy="6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1">
            <p14:nvContentPartPr>
              <p14:cNvPr id="49" name="墨迹 48">
                <a:extLst>
                  <a:ext uri="{FF2B5EF4-FFF2-40B4-BE49-F238E27FC236}">
                    <a16:creationId xmlns:a16="http://schemas.microsoft.com/office/drawing/2014/main" id="{DAAA4A4E-79AE-4B2D-B9AF-59F843AA32FB}"/>
                  </a:ext>
                </a:extLst>
              </p14:cNvPr>
              <p14:cNvContentPartPr/>
              <p14:nvPr/>
            </p14:nvContentPartPr>
            <p14:xfrm>
              <a:off x="4657230" y="4580610"/>
              <a:ext cx="163440" cy="226800"/>
            </p14:xfrm>
          </p:contentPart>
        </mc:Choice>
        <mc:Fallback xmlns="">
          <p:pic>
            <p:nvPicPr>
              <p:cNvPr id="49" name="墨迹 48">
                <a:extLst>
                  <a:ext uri="{FF2B5EF4-FFF2-40B4-BE49-F238E27FC236}">
                    <a16:creationId xmlns:a16="http://schemas.microsoft.com/office/drawing/2014/main" id="{DAAA4A4E-79AE-4B2D-B9AF-59F843AA32FB}"/>
                  </a:ext>
                </a:extLst>
              </p:cNvPr>
              <p:cNvPicPr/>
              <p:nvPr/>
            </p:nvPicPr>
            <p:blipFill>
              <a:blip r:embed="rId92"/>
              <a:stretch>
                <a:fillRect/>
              </a:stretch>
            </p:blipFill>
            <p:spPr>
              <a:xfrm>
                <a:off x="4639590" y="4562970"/>
                <a:ext cx="1990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0" name="墨迹 49">
                <a:extLst>
                  <a:ext uri="{FF2B5EF4-FFF2-40B4-BE49-F238E27FC236}">
                    <a16:creationId xmlns:a16="http://schemas.microsoft.com/office/drawing/2014/main" id="{5602EC4F-EA1B-4D28-A145-447634636BF4}"/>
                  </a:ext>
                </a:extLst>
              </p14:cNvPr>
              <p14:cNvContentPartPr/>
              <p14:nvPr/>
            </p14:nvContentPartPr>
            <p14:xfrm>
              <a:off x="4652910" y="4768530"/>
              <a:ext cx="150480" cy="169920"/>
            </p14:xfrm>
          </p:contentPart>
        </mc:Choice>
        <mc:Fallback xmlns="">
          <p:pic>
            <p:nvPicPr>
              <p:cNvPr id="50" name="墨迹 49">
                <a:extLst>
                  <a:ext uri="{FF2B5EF4-FFF2-40B4-BE49-F238E27FC236}">
                    <a16:creationId xmlns:a16="http://schemas.microsoft.com/office/drawing/2014/main" id="{5602EC4F-EA1B-4D28-A145-447634636BF4}"/>
                  </a:ext>
                </a:extLst>
              </p:cNvPr>
              <p:cNvPicPr/>
              <p:nvPr/>
            </p:nvPicPr>
            <p:blipFill>
              <a:blip r:embed="rId94"/>
              <a:stretch>
                <a:fillRect/>
              </a:stretch>
            </p:blipFill>
            <p:spPr>
              <a:xfrm>
                <a:off x="4634910" y="4750530"/>
                <a:ext cx="1861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 name="墨迹 50">
                <a:extLst>
                  <a:ext uri="{FF2B5EF4-FFF2-40B4-BE49-F238E27FC236}">
                    <a16:creationId xmlns:a16="http://schemas.microsoft.com/office/drawing/2014/main" id="{A0208A05-5953-4123-86C3-C86CEB32C4C1}"/>
                  </a:ext>
                </a:extLst>
              </p14:cNvPr>
              <p14:cNvContentPartPr/>
              <p14:nvPr/>
            </p14:nvContentPartPr>
            <p14:xfrm>
              <a:off x="4922910" y="4499970"/>
              <a:ext cx="8640" cy="80280"/>
            </p14:xfrm>
          </p:contentPart>
        </mc:Choice>
        <mc:Fallback xmlns="">
          <p:pic>
            <p:nvPicPr>
              <p:cNvPr id="51" name="墨迹 50">
                <a:extLst>
                  <a:ext uri="{FF2B5EF4-FFF2-40B4-BE49-F238E27FC236}">
                    <a16:creationId xmlns:a16="http://schemas.microsoft.com/office/drawing/2014/main" id="{A0208A05-5953-4123-86C3-C86CEB32C4C1}"/>
                  </a:ext>
                </a:extLst>
              </p:cNvPr>
              <p:cNvPicPr/>
              <p:nvPr/>
            </p:nvPicPr>
            <p:blipFill>
              <a:blip r:embed="rId96"/>
              <a:stretch>
                <a:fillRect/>
              </a:stretch>
            </p:blipFill>
            <p:spPr>
              <a:xfrm>
                <a:off x="4904910" y="4482330"/>
                <a:ext cx="44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 name="墨迹 51">
                <a:extLst>
                  <a:ext uri="{FF2B5EF4-FFF2-40B4-BE49-F238E27FC236}">
                    <a16:creationId xmlns:a16="http://schemas.microsoft.com/office/drawing/2014/main" id="{389C5237-2556-4B74-AE37-4F502B2E1C4C}"/>
                  </a:ext>
                </a:extLst>
              </p14:cNvPr>
              <p14:cNvContentPartPr/>
              <p14:nvPr/>
            </p14:nvContentPartPr>
            <p14:xfrm>
              <a:off x="4816350" y="4621650"/>
              <a:ext cx="146880" cy="52560"/>
            </p14:xfrm>
          </p:contentPart>
        </mc:Choice>
        <mc:Fallback xmlns="">
          <p:pic>
            <p:nvPicPr>
              <p:cNvPr id="52" name="墨迹 51">
                <a:extLst>
                  <a:ext uri="{FF2B5EF4-FFF2-40B4-BE49-F238E27FC236}">
                    <a16:creationId xmlns:a16="http://schemas.microsoft.com/office/drawing/2014/main" id="{389C5237-2556-4B74-AE37-4F502B2E1C4C}"/>
                  </a:ext>
                </a:extLst>
              </p:cNvPr>
              <p:cNvPicPr/>
              <p:nvPr/>
            </p:nvPicPr>
            <p:blipFill>
              <a:blip r:embed="rId98"/>
              <a:stretch>
                <a:fillRect/>
              </a:stretch>
            </p:blipFill>
            <p:spPr>
              <a:xfrm>
                <a:off x="4798710" y="4604010"/>
                <a:ext cx="1825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3" name="墨迹 52">
                <a:extLst>
                  <a:ext uri="{FF2B5EF4-FFF2-40B4-BE49-F238E27FC236}">
                    <a16:creationId xmlns:a16="http://schemas.microsoft.com/office/drawing/2014/main" id="{40A4248C-AACE-4615-8A62-43B6997B0423}"/>
                  </a:ext>
                </a:extLst>
              </p14:cNvPr>
              <p14:cNvContentPartPr/>
              <p14:nvPr/>
            </p14:nvContentPartPr>
            <p14:xfrm>
              <a:off x="4884750" y="4610490"/>
              <a:ext cx="136440" cy="167760"/>
            </p14:xfrm>
          </p:contentPart>
        </mc:Choice>
        <mc:Fallback xmlns="">
          <p:pic>
            <p:nvPicPr>
              <p:cNvPr id="53" name="墨迹 52">
                <a:extLst>
                  <a:ext uri="{FF2B5EF4-FFF2-40B4-BE49-F238E27FC236}">
                    <a16:creationId xmlns:a16="http://schemas.microsoft.com/office/drawing/2014/main" id="{40A4248C-AACE-4615-8A62-43B6997B0423}"/>
                  </a:ext>
                </a:extLst>
              </p:cNvPr>
              <p:cNvPicPr/>
              <p:nvPr/>
            </p:nvPicPr>
            <p:blipFill>
              <a:blip r:embed="rId100"/>
              <a:stretch>
                <a:fillRect/>
              </a:stretch>
            </p:blipFill>
            <p:spPr>
              <a:xfrm>
                <a:off x="4867110" y="4592490"/>
                <a:ext cx="17208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4" name="墨迹 53">
                <a:extLst>
                  <a:ext uri="{FF2B5EF4-FFF2-40B4-BE49-F238E27FC236}">
                    <a16:creationId xmlns:a16="http://schemas.microsoft.com/office/drawing/2014/main" id="{98944FF9-D88C-4DC8-8AA7-D2E7CC5DF727}"/>
                  </a:ext>
                </a:extLst>
              </p14:cNvPr>
              <p14:cNvContentPartPr/>
              <p14:nvPr/>
            </p14:nvContentPartPr>
            <p14:xfrm>
              <a:off x="4869630" y="4752330"/>
              <a:ext cx="61920" cy="126360"/>
            </p14:xfrm>
          </p:contentPart>
        </mc:Choice>
        <mc:Fallback xmlns="">
          <p:pic>
            <p:nvPicPr>
              <p:cNvPr id="54" name="墨迹 53">
                <a:extLst>
                  <a:ext uri="{FF2B5EF4-FFF2-40B4-BE49-F238E27FC236}">
                    <a16:creationId xmlns:a16="http://schemas.microsoft.com/office/drawing/2014/main" id="{98944FF9-D88C-4DC8-8AA7-D2E7CC5DF727}"/>
                  </a:ext>
                </a:extLst>
              </p:cNvPr>
              <p:cNvPicPr/>
              <p:nvPr/>
            </p:nvPicPr>
            <p:blipFill>
              <a:blip r:embed="rId102"/>
              <a:stretch>
                <a:fillRect/>
              </a:stretch>
            </p:blipFill>
            <p:spPr>
              <a:xfrm>
                <a:off x="4851630" y="4734690"/>
                <a:ext cx="975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5" name="墨迹 54">
                <a:extLst>
                  <a:ext uri="{FF2B5EF4-FFF2-40B4-BE49-F238E27FC236}">
                    <a16:creationId xmlns:a16="http://schemas.microsoft.com/office/drawing/2014/main" id="{45E69758-1F69-4A10-9182-E3B2DDFF75AB}"/>
                  </a:ext>
                </a:extLst>
              </p14:cNvPr>
              <p14:cNvContentPartPr/>
              <p14:nvPr/>
            </p14:nvContentPartPr>
            <p14:xfrm>
              <a:off x="5017590" y="4720650"/>
              <a:ext cx="89640" cy="141120"/>
            </p14:xfrm>
          </p:contentPart>
        </mc:Choice>
        <mc:Fallback xmlns="">
          <p:pic>
            <p:nvPicPr>
              <p:cNvPr id="55" name="墨迹 54">
                <a:extLst>
                  <a:ext uri="{FF2B5EF4-FFF2-40B4-BE49-F238E27FC236}">
                    <a16:creationId xmlns:a16="http://schemas.microsoft.com/office/drawing/2014/main" id="{45E69758-1F69-4A10-9182-E3B2DDFF75AB}"/>
                  </a:ext>
                </a:extLst>
              </p:cNvPr>
              <p:cNvPicPr/>
              <p:nvPr/>
            </p:nvPicPr>
            <p:blipFill>
              <a:blip r:embed="rId104"/>
              <a:stretch>
                <a:fillRect/>
              </a:stretch>
            </p:blipFill>
            <p:spPr>
              <a:xfrm>
                <a:off x="4999590" y="4702650"/>
                <a:ext cx="1252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6" name="墨迹 55">
                <a:extLst>
                  <a:ext uri="{FF2B5EF4-FFF2-40B4-BE49-F238E27FC236}">
                    <a16:creationId xmlns:a16="http://schemas.microsoft.com/office/drawing/2014/main" id="{FBC206AF-969F-4AEE-8E90-01599D7528D7}"/>
                  </a:ext>
                </a:extLst>
              </p14:cNvPr>
              <p14:cNvContentPartPr/>
              <p14:nvPr/>
            </p14:nvContentPartPr>
            <p14:xfrm>
              <a:off x="5159430" y="4574490"/>
              <a:ext cx="49680" cy="313920"/>
            </p14:xfrm>
          </p:contentPart>
        </mc:Choice>
        <mc:Fallback xmlns="">
          <p:pic>
            <p:nvPicPr>
              <p:cNvPr id="56" name="墨迹 55">
                <a:extLst>
                  <a:ext uri="{FF2B5EF4-FFF2-40B4-BE49-F238E27FC236}">
                    <a16:creationId xmlns:a16="http://schemas.microsoft.com/office/drawing/2014/main" id="{FBC206AF-969F-4AEE-8E90-01599D7528D7}"/>
                  </a:ext>
                </a:extLst>
              </p:cNvPr>
              <p:cNvPicPr/>
              <p:nvPr/>
            </p:nvPicPr>
            <p:blipFill>
              <a:blip r:embed="rId106"/>
              <a:stretch>
                <a:fillRect/>
              </a:stretch>
            </p:blipFill>
            <p:spPr>
              <a:xfrm>
                <a:off x="5141430" y="4556850"/>
                <a:ext cx="8532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7" name="墨迹 56">
                <a:extLst>
                  <a:ext uri="{FF2B5EF4-FFF2-40B4-BE49-F238E27FC236}">
                    <a16:creationId xmlns:a16="http://schemas.microsoft.com/office/drawing/2014/main" id="{0836CC94-61DA-40E7-8491-1E76A06A6D9E}"/>
                  </a:ext>
                </a:extLst>
              </p14:cNvPr>
              <p14:cNvContentPartPr/>
              <p14:nvPr/>
            </p14:nvContentPartPr>
            <p14:xfrm>
              <a:off x="5110830" y="4619490"/>
              <a:ext cx="224280" cy="231120"/>
            </p14:xfrm>
          </p:contentPart>
        </mc:Choice>
        <mc:Fallback xmlns="">
          <p:pic>
            <p:nvPicPr>
              <p:cNvPr id="57" name="墨迹 56">
                <a:extLst>
                  <a:ext uri="{FF2B5EF4-FFF2-40B4-BE49-F238E27FC236}">
                    <a16:creationId xmlns:a16="http://schemas.microsoft.com/office/drawing/2014/main" id="{0836CC94-61DA-40E7-8491-1E76A06A6D9E}"/>
                  </a:ext>
                </a:extLst>
              </p:cNvPr>
              <p:cNvPicPr/>
              <p:nvPr/>
            </p:nvPicPr>
            <p:blipFill>
              <a:blip r:embed="rId108"/>
              <a:stretch>
                <a:fillRect/>
              </a:stretch>
            </p:blipFill>
            <p:spPr>
              <a:xfrm>
                <a:off x="5093190" y="4601490"/>
                <a:ext cx="2599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8" name="墨迹 57">
                <a:extLst>
                  <a:ext uri="{FF2B5EF4-FFF2-40B4-BE49-F238E27FC236}">
                    <a16:creationId xmlns:a16="http://schemas.microsoft.com/office/drawing/2014/main" id="{155B4D0B-7BB1-46CF-BD4D-612AFE376B46}"/>
                  </a:ext>
                </a:extLst>
              </p14:cNvPr>
              <p14:cNvContentPartPr/>
              <p14:nvPr/>
            </p14:nvContentPartPr>
            <p14:xfrm>
              <a:off x="5392710" y="4682850"/>
              <a:ext cx="31680" cy="111600"/>
            </p14:xfrm>
          </p:contentPart>
        </mc:Choice>
        <mc:Fallback xmlns="">
          <p:pic>
            <p:nvPicPr>
              <p:cNvPr id="58" name="墨迹 57">
                <a:extLst>
                  <a:ext uri="{FF2B5EF4-FFF2-40B4-BE49-F238E27FC236}">
                    <a16:creationId xmlns:a16="http://schemas.microsoft.com/office/drawing/2014/main" id="{155B4D0B-7BB1-46CF-BD4D-612AFE376B46}"/>
                  </a:ext>
                </a:extLst>
              </p:cNvPr>
              <p:cNvPicPr/>
              <p:nvPr/>
            </p:nvPicPr>
            <p:blipFill>
              <a:blip r:embed="rId110"/>
              <a:stretch>
                <a:fillRect/>
              </a:stretch>
            </p:blipFill>
            <p:spPr>
              <a:xfrm>
                <a:off x="5375070" y="4664850"/>
                <a:ext cx="673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9" name="墨迹 58">
                <a:extLst>
                  <a:ext uri="{FF2B5EF4-FFF2-40B4-BE49-F238E27FC236}">
                    <a16:creationId xmlns:a16="http://schemas.microsoft.com/office/drawing/2014/main" id="{AC5EBB27-C4B2-4193-9E7C-336D29F2580D}"/>
                  </a:ext>
                </a:extLst>
              </p14:cNvPr>
              <p14:cNvContentPartPr/>
              <p14:nvPr/>
            </p14:nvContentPartPr>
            <p14:xfrm>
              <a:off x="5464350" y="4703370"/>
              <a:ext cx="45720" cy="80640"/>
            </p14:xfrm>
          </p:contentPart>
        </mc:Choice>
        <mc:Fallback xmlns="">
          <p:pic>
            <p:nvPicPr>
              <p:cNvPr id="59" name="墨迹 58">
                <a:extLst>
                  <a:ext uri="{FF2B5EF4-FFF2-40B4-BE49-F238E27FC236}">
                    <a16:creationId xmlns:a16="http://schemas.microsoft.com/office/drawing/2014/main" id="{AC5EBB27-C4B2-4193-9E7C-336D29F2580D}"/>
                  </a:ext>
                </a:extLst>
              </p:cNvPr>
              <p:cNvPicPr/>
              <p:nvPr/>
            </p:nvPicPr>
            <p:blipFill>
              <a:blip r:embed="rId112"/>
              <a:stretch>
                <a:fillRect/>
              </a:stretch>
            </p:blipFill>
            <p:spPr>
              <a:xfrm>
                <a:off x="5446710" y="4685730"/>
                <a:ext cx="81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0" name="墨迹 59">
                <a:extLst>
                  <a:ext uri="{FF2B5EF4-FFF2-40B4-BE49-F238E27FC236}">
                    <a16:creationId xmlns:a16="http://schemas.microsoft.com/office/drawing/2014/main" id="{4C40C090-0C22-493A-803E-3969577440D1}"/>
                  </a:ext>
                </a:extLst>
              </p14:cNvPr>
              <p14:cNvContentPartPr/>
              <p14:nvPr/>
            </p14:nvContentPartPr>
            <p14:xfrm>
              <a:off x="5430150" y="4540650"/>
              <a:ext cx="116280" cy="386280"/>
            </p14:xfrm>
          </p:contentPart>
        </mc:Choice>
        <mc:Fallback xmlns="">
          <p:pic>
            <p:nvPicPr>
              <p:cNvPr id="60" name="墨迹 59">
                <a:extLst>
                  <a:ext uri="{FF2B5EF4-FFF2-40B4-BE49-F238E27FC236}">
                    <a16:creationId xmlns:a16="http://schemas.microsoft.com/office/drawing/2014/main" id="{4C40C090-0C22-493A-803E-3969577440D1}"/>
                  </a:ext>
                </a:extLst>
              </p:cNvPr>
              <p:cNvPicPr/>
              <p:nvPr/>
            </p:nvPicPr>
            <p:blipFill>
              <a:blip r:embed="rId114"/>
              <a:stretch>
                <a:fillRect/>
              </a:stretch>
            </p:blipFill>
            <p:spPr>
              <a:xfrm>
                <a:off x="5412150" y="4523010"/>
                <a:ext cx="15192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1" name="墨迹 60">
                <a:extLst>
                  <a:ext uri="{FF2B5EF4-FFF2-40B4-BE49-F238E27FC236}">
                    <a16:creationId xmlns:a16="http://schemas.microsoft.com/office/drawing/2014/main" id="{D229215B-F133-4C6F-83B2-8D10766E00AC}"/>
                  </a:ext>
                </a:extLst>
              </p14:cNvPr>
              <p14:cNvContentPartPr/>
              <p14:nvPr/>
            </p14:nvContentPartPr>
            <p14:xfrm>
              <a:off x="5565510" y="4589970"/>
              <a:ext cx="155160" cy="135720"/>
            </p14:xfrm>
          </p:contentPart>
        </mc:Choice>
        <mc:Fallback xmlns="">
          <p:pic>
            <p:nvPicPr>
              <p:cNvPr id="61" name="墨迹 60">
                <a:extLst>
                  <a:ext uri="{FF2B5EF4-FFF2-40B4-BE49-F238E27FC236}">
                    <a16:creationId xmlns:a16="http://schemas.microsoft.com/office/drawing/2014/main" id="{D229215B-F133-4C6F-83B2-8D10766E00AC}"/>
                  </a:ext>
                </a:extLst>
              </p:cNvPr>
              <p:cNvPicPr/>
              <p:nvPr/>
            </p:nvPicPr>
            <p:blipFill>
              <a:blip r:embed="rId116"/>
              <a:stretch>
                <a:fillRect/>
              </a:stretch>
            </p:blipFill>
            <p:spPr>
              <a:xfrm>
                <a:off x="5547510" y="4571970"/>
                <a:ext cx="1908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2" name="墨迹 61">
                <a:extLst>
                  <a:ext uri="{FF2B5EF4-FFF2-40B4-BE49-F238E27FC236}">
                    <a16:creationId xmlns:a16="http://schemas.microsoft.com/office/drawing/2014/main" id="{D62CF9D4-F7AE-475F-B3FB-AA7631F95079}"/>
                  </a:ext>
                </a:extLst>
              </p14:cNvPr>
              <p14:cNvContentPartPr/>
              <p14:nvPr/>
            </p14:nvContentPartPr>
            <p14:xfrm>
              <a:off x="5624550" y="4535250"/>
              <a:ext cx="27720" cy="324720"/>
            </p14:xfrm>
          </p:contentPart>
        </mc:Choice>
        <mc:Fallback xmlns="">
          <p:pic>
            <p:nvPicPr>
              <p:cNvPr id="62" name="墨迹 61">
                <a:extLst>
                  <a:ext uri="{FF2B5EF4-FFF2-40B4-BE49-F238E27FC236}">
                    <a16:creationId xmlns:a16="http://schemas.microsoft.com/office/drawing/2014/main" id="{D62CF9D4-F7AE-475F-B3FB-AA7631F95079}"/>
                  </a:ext>
                </a:extLst>
              </p:cNvPr>
              <p:cNvPicPr/>
              <p:nvPr/>
            </p:nvPicPr>
            <p:blipFill>
              <a:blip r:embed="rId118"/>
              <a:stretch>
                <a:fillRect/>
              </a:stretch>
            </p:blipFill>
            <p:spPr>
              <a:xfrm>
                <a:off x="5606910" y="4517610"/>
                <a:ext cx="633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3" name="墨迹 62">
                <a:extLst>
                  <a:ext uri="{FF2B5EF4-FFF2-40B4-BE49-F238E27FC236}">
                    <a16:creationId xmlns:a16="http://schemas.microsoft.com/office/drawing/2014/main" id="{A1F72E5D-F5DF-4389-A720-006119D5017D}"/>
                  </a:ext>
                </a:extLst>
              </p14:cNvPr>
              <p14:cNvContentPartPr/>
              <p14:nvPr/>
            </p14:nvContentPartPr>
            <p14:xfrm>
              <a:off x="5514750" y="4824690"/>
              <a:ext cx="275040" cy="46440"/>
            </p14:xfrm>
          </p:contentPart>
        </mc:Choice>
        <mc:Fallback xmlns="">
          <p:pic>
            <p:nvPicPr>
              <p:cNvPr id="63" name="墨迹 62">
                <a:extLst>
                  <a:ext uri="{FF2B5EF4-FFF2-40B4-BE49-F238E27FC236}">
                    <a16:creationId xmlns:a16="http://schemas.microsoft.com/office/drawing/2014/main" id="{A1F72E5D-F5DF-4389-A720-006119D5017D}"/>
                  </a:ext>
                </a:extLst>
              </p:cNvPr>
              <p:cNvPicPr/>
              <p:nvPr/>
            </p:nvPicPr>
            <p:blipFill>
              <a:blip r:embed="rId120"/>
              <a:stretch>
                <a:fillRect/>
              </a:stretch>
            </p:blipFill>
            <p:spPr>
              <a:xfrm>
                <a:off x="5496750" y="4806690"/>
                <a:ext cx="3106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40288" name="墨迹 140287">
                <a:extLst>
                  <a:ext uri="{FF2B5EF4-FFF2-40B4-BE49-F238E27FC236}">
                    <a16:creationId xmlns:a16="http://schemas.microsoft.com/office/drawing/2014/main" id="{0E135B87-069F-4D2E-B904-87AF56E9685E}"/>
                  </a:ext>
                </a:extLst>
              </p14:cNvPr>
              <p14:cNvContentPartPr/>
              <p14:nvPr/>
            </p14:nvContentPartPr>
            <p14:xfrm>
              <a:off x="5876550" y="4851330"/>
              <a:ext cx="18720" cy="40680"/>
            </p14:xfrm>
          </p:contentPart>
        </mc:Choice>
        <mc:Fallback xmlns="">
          <p:pic>
            <p:nvPicPr>
              <p:cNvPr id="140288" name="墨迹 140287">
                <a:extLst>
                  <a:ext uri="{FF2B5EF4-FFF2-40B4-BE49-F238E27FC236}">
                    <a16:creationId xmlns:a16="http://schemas.microsoft.com/office/drawing/2014/main" id="{0E135B87-069F-4D2E-B904-87AF56E9685E}"/>
                  </a:ext>
                </a:extLst>
              </p:cNvPr>
              <p:cNvPicPr/>
              <p:nvPr/>
            </p:nvPicPr>
            <p:blipFill>
              <a:blip r:embed="rId122"/>
              <a:stretch>
                <a:fillRect/>
              </a:stretch>
            </p:blipFill>
            <p:spPr>
              <a:xfrm>
                <a:off x="5858550" y="4833330"/>
                <a:ext cx="54360" cy="7632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p:nvPr/>
        </p:nvSpPr>
        <p:spPr>
          <a:xfrm>
            <a:off x="152400" y="1524000"/>
            <a:ext cx="6629400" cy="23479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457200" lvl="1" indent="0" eaLnBrk="1" fontAlgn="base" hangingPunct="1">
              <a:spcBef>
                <a:spcPct val="50000"/>
              </a:spcBef>
              <a:buClrTx/>
              <a:buNone/>
            </a:pPr>
            <a:r>
              <a:rPr lang="en-GB" altLang="zh-CN" sz="2200" b="1" strike="noStrike" noProof="1">
                <a:solidFill>
                  <a:schemeClr val="tx1"/>
                </a:solidFill>
                <a:latin typeface="Arial" panose="020B0604020202020204" pitchFamily="34" charset="0"/>
                <a:ea typeface="+mn-ea"/>
                <a:cs typeface="+mn-ea"/>
              </a:rPr>
              <a:t>Affinity</a:t>
            </a:r>
            <a:endParaRPr lang="en-GB" altLang="zh-CN" sz="2200" b="1" strike="noStrike" noProof="1">
              <a:solidFill>
                <a:srgbClr val="FFFF00"/>
              </a:solidFill>
              <a:latin typeface="Arial" panose="020B0604020202020204" pitchFamily="34" charset="0"/>
            </a:endParaRPr>
          </a:p>
          <a:p>
            <a:pPr marL="457200" lvl="1" indent="0" eaLnBrk="1" fontAlgn="base" hangingPunct="1">
              <a:spcBef>
                <a:spcPct val="50000"/>
              </a:spcBef>
              <a:spcAft>
                <a:spcPct val="30000"/>
              </a:spcAft>
              <a:buClrTx/>
              <a:buNone/>
            </a:pPr>
            <a:r>
              <a:rPr lang="en-GB" altLang="zh-CN" sz="2000" strike="noStrike" noProof="1">
                <a:latin typeface="Arial" panose="020B0604020202020204" pitchFamily="34" charset="0"/>
                <a:ea typeface="+mn-ea"/>
                <a:cs typeface="+mn-ea"/>
              </a:rPr>
              <a:t>specific interaction with a ligand bound to column</a:t>
            </a:r>
            <a:endParaRPr lang="en-GB" altLang="zh-CN" sz="2000" strike="noStrike" noProof="1">
              <a:latin typeface="Arial" panose="020B0604020202020204" pitchFamily="34" charset="0"/>
            </a:endParaRPr>
          </a:p>
          <a:p>
            <a:pPr marL="457200" lvl="1" indent="0" eaLnBrk="1" fontAlgn="base" hangingPunct="1">
              <a:spcBef>
                <a:spcPct val="50000"/>
              </a:spcBef>
              <a:buClrTx/>
              <a:buNone/>
            </a:pPr>
            <a:r>
              <a:rPr lang="en-GB" altLang="zh-CN" sz="2000" strike="noStrike" noProof="1">
                <a:latin typeface="Arial" panose="020B0604020202020204" pitchFamily="34" charset="0"/>
                <a:ea typeface="+mn-ea"/>
                <a:cs typeface="+mn-ea"/>
              </a:rPr>
              <a:t>- “general” ligand  e.g. chemical group</a:t>
            </a:r>
            <a:endParaRPr lang="en-GB" altLang="zh-CN" sz="2000" strike="noStrike" noProof="1">
              <a:latin typeface="Arial" panose="020B0604020202020204" pitchFamily="34" charset="0"/>
            </a:endParaRPr>
          </a:p>
          <a:p>
            <a:pPr marL="457200" lvl="1" indent="0" eaLnBrk="1" fontAlgn="base" hangingPunct="1">
              <a:spcBef>
                <a:spcPct val="50000"/>
              </a:spcBef>
              <a:buClrTx/>
              <a:buNone/>
            </a:pPr>
            <a:r>
              <a:rPr lang="en-GB" altLang="zh-CN" sz="2000" strike="noStrike" noProof="1">
                <a:latin typeface="Arial" panose="020B0604020202020204" pitchFamily="34" charset="0"/>
                <a:ea typeface="+mn-ea"/>
                <a:cs typeface="+mn-ea"/>
              </a:rPr>
              <a:t>- immobilised metal -Histidine containing proteins</a:t>
            </a:r>
            <a:endParaRPr lang="en-GB" altLang="zh-CN" sz="2000" strike="noStrike" noProof="1">
              <a:latin typeface="Arial" panose="020B0604020202020204" pitchFamily="34" charset="0"/>
            </a:endParaRPr>
          </a:p>
          <a:p>
            <a:pPr marL="457200" lvl="1" indent="0" eaLnBrk="1" fontAlgn="base" hangingPunct="1">
              <a:spcBef>
                <a:spcPct val="50000"/>
              </a:spcBef>
              <a:buClrTx/>
              <a:buNone/>
            </a:pPr>
            <a:r>
              <a:rPr lang="en-GB" altLang="zh-CN" sz="2000" strike="noStrike" noProof="1">
                <a:latin typeface="Arial" panose="020B0604020202020204" pitchFamily="34" charset="0"/>
                <a:ea typeface="+mn-ea"/>
                <a:cs typeface="+mn-ea"/>
              </a:rPr>
              <a:t>- highly specific ligand  e.g.antibody</a:t>
            </a:r>
            <a:endParaRPr lang="en-US" altLang="zh-CN" sz="2000" strike="noStrike" noProof="1">
              <a:latin typeface="Arial" panose="020B0604020202020204" pitchFamily="34" charset="0"/>
            </a:endParaRPr>
          </a:p>
        </p:txBody>
      </p:sp>
      <p:sp>
        <p:nvSpPr>
          <p:cNvPr id="1251331" name="Rectangle 3"/>
          <p:cNvSpPr>
            <a:spLocks noGrp="1" noChangeArrowheads="1"/>
          </p:cNvSpPr>
          <p:nvPr>
            <p:ph type="title"/>
          </p:nvPr>
        </p:nvSpPr>
        <p:spPr>
          <a:xfrm>
            <a:off x="685800" y="188913"/>
            <a:ext cx="77724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GB"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j-ea"/>
                <a:cs typeface="+mj-cs"/>
              </a:rPr>
              <a:t>Fractionation/enrichment </a:t>
            </a:r>
            <a:br>
              <a:rPr kumimoji="1" lang="en-GB"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j-ea"/>
                <a:cs typeface="+mj-cs"/>
              </a:rPr>
            </a:br>
            <a:r>
              <a:rPr kumimoji="1" lang="en-GB"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j-ea"/>
                <a:cs typeface="+mj-cs"/>
              </a:rPr>
              <a:t>Chromatography/affinity purification</a:t>
            </a:r>
          </a:p>
        </p:txBody>
      </p:sp>
      <p:sp>
        <p:nvSpPr>
          <p:cNvPr id="84996" name="Rectangle 4"/>
          <p:cNvSpPr/>
          <p:nvPr/>
        </p:nvSpPr>
        <p:spPr>
          <a:xfrm>
            <a:off x="2767013" y="2295525"/>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pic>
        <p:nvPicPr>
          <p:cNvPr id="142340" name="Picture 5" descr="http://www.bch.bris.ac.uk/staff/pfdg/teaching/images/affinity.gif"/>
          <p:cNvPicPr>
            <a:picLocks noChangeAspect="1"/>
          </p:cNvPicPr>
          <p:nvPr/>
        </p:nvPicPr>
        <p:blipFill>
          <a:blip r:embed="rId3" r:link="rId4"/>
          <a:stretch>
            <a:fillRect/>
          </a:stretch>
        </p:blipFill>
        <p:spPr>
          <a:xfrm>
            <a:off x="4800600" y="3810000"/>
            <a:ext cx="4038600" cy="2652713"/>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4810" y="415925"/>
            <a:ext cx="6803390" cy="644525"/>
          </a:xfrm>
        </p:spPr>
        <p:txBody>
          <a:bodyPr/>
          <a:lstStyle/>
          <a:p>
            <a:pPr fontAlgn="base"/>
            <a:r>
              <a:rPr lang="en-US" altLang="zh-CN" sz="3600" b="1" strike="noStrike" noProof="1">
                <a:solidFill>
                  <a:srgbClr val="0070C0"/>
                </a:solidFill>
                <a:latin typeface="Arial" panose="020B0604020202020204" pitchFamily="34" charset="0"/>
              </a:rPr>
              <a:t>Importance of fractionation</a:t>
            </a:r>
          </a:p>
        </p:txBody>
      </p:sp>
      <p:sp>
        <p:nvSpPr>
          <p:cNvPr id="3" name="内容占位符 2"/>
          <p:cNvSpPr>
            <a:spLocks noGrp="1"/>
          </p:cNvSpPr>
          <p:nvPr>
            <p:ph idx="1"/>
          </p:nvPr>
        </p:nvSpPr>
        <p:spPr>
          <a:xfrm>
            <a:off x="685800" y="1624013"/>
            <a:ext cx="7772400" cy="4471988"/>
          </a:xfrm>
        </p:spPr>
        <p:txBody>
          <a:bodyPr/>
          <a:lstStyle/>
          <a:p>
            <a:pPr fontAlgn="base">
              <a:lnSpc>
                <a:spcPct val="130000"/>
              </a:lnSpc>
            </a:pPr>
            <a:r>
              <a:rPr lang="en-US" altLang="zh-CN" strike="noStrike" noProof="1"/>
              <a:t>Increase proteome coverage</a:t>
            </a:r>
          </a:p>
          <a:p>
            <a:pPr fontAlgn="base">
              <a:lnSpc>
                <a:spcPct val="130000"/>
              </a:lnSpc>
            </a:pPr>
            <a:r>
              <a:rPr lang="en-US" altLang="zh-CN" strike="noStrike" noProof="1"/>
              <a:t>Separate highly abundace proteins from low abundance proteins of interest and brings them into dynamic detection range</a:t>
            </a:r>
          </a:p>
          <a:p>
            <a:pPr fontAlgn="base">
              <a:lnSpc>
                <a:spcPct val="130000"/>
              </a:lnSpc>
            </a:pPr>
            <a:r>
              <a:rPr lang="en-US" altLang="zh-CN" strike="noStrike" noProof="1"/>
              <a:t>Increased chances of identifying low abundance proteins of diagnostric or therapeutic uses </a:t>
            </a:r>
          </a:p>
        </p:txBody>
      </p:sp>
      <p:grpSp>
        <p:nvGrpSpPr>
          <p:cNvPr id="42" name="组合 41">
            <a:extLst>
              <a:ext uri="{FF2B5EF4-FFF2-40B4-BE49-F238E27FC236}">
                <a16:creationId xmlns:a16="http://schemas.microsoft.com/office/drawing/2014/main" id="{0BEF7E3A-3E78-4363-BB9D-60DC39F54D53}"/>
              </a:ext>
            </a:extLst>
          </p:cNvPr>
          <p:cNvGrpSpPr/>
          <p:nvPr/>
        </p:nvGrpSpPr>
        <p:grpSpPr>
          <a:xfrm>
            <a:off x="5648310" y="1637250"/>
            <a:ext cx="2106360" cy="625320"/>
            <a:chOff x="5648310" y="1637250"/>
            <a:chExt cx="2106360" cy="625320"/>
          </a:xfrm>
        </p:grpSpPr>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6B4C7658-F488-4AAF-AFE7-A00D19F07958}"/>
                    </a:ext>
                  </a:extLst>
                </p14:cNvPr>
                <p14:cNvContentPartPr/>
                <p14:nvPr/>
              </p14:nvContentPartPr>
              <p14:xfrm>
                <a:off x="5648310" y="1842450"/>
                <a:ext cx="171720" cy="53640"/>
              </p14:xfrm>
            </p:contentPart>
          </mc:Choice>
          <mc:Fallback xmlns="">
            <p:pic>
              <p:nvPicPr>
                <p:cNvPr id="4" name="墨迹 3">
                  <a:extLst>
                    <a:ext uri="{FF2B5EF4-FFF2-40B4-BE49-F238E27FC236}">
                      <a16:creationId xmlns:a16="http://schemas.microsoft.com/office/drawing/2014/main" id="{6B4C7658-F488-4AAF-AFE7-A00D19F07958}"/>
                    </a:ext>
                  </a:extLst>
                </p:cNvPr>
                <p:cNvPicPr/>
                <p:nvPr/>
              </p:nvPicPr>
              <p:blipFill>
                <a:blip r:embed="rId3"/>
                <a:stretch>
                  <a:fillRect/>
                </a:stretch>
              </p:blipFill>
              <p:spPr>
                <a:xfrm>
                  <a:off x="5630310" y="1824810"/>
                  <a:ext cx="207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09E5B337-A185-4D96-A358-341B6CED2DCF}"/>
                    </a:ext>
                  </a:extLst>
                </p14:cNvPr>
                <p14:cNvContentPartPr/>
                <p14:nvPr/>
              </p14:nvContentPartPr>
              <p14:xfrm>
                <a:off x="5654070" y="1726530"/>
                <a:ext cx="125280" cy="485640"/>
              </p14:xfrm>
            </p:contentPart>
          </mc:Choice>
          <mc:Fallback xmlns="">
            <p:pic>
              <p:nvPicPr>
                <p:cNvPr id="5" name="墨迹 4">
                  <a:extLst>
                    <a:ext uri="{FF2B5EF4-FFF2-40B4-BE49-F238E27FC236}">
                      <a16:creationId xmlns:a16="http://schemas.microsoft.com/office/drawing/2014/main" id="{09E5B337-A185-4D96-A358-341B6CED2DCF}"/>
                    </a:ext>
                  </a:extLst>
                </p:cNvPr>
                <p:cNvPicPr/>
                <p:nvPr/>
              </p:nvPicPr>
              <p:blipFill>
                <a:blip r:embed="rId5"/>
                <a:stretch>
                  <a:fillRect/>
                </a:stretch>
              </p:blipFill>
              <p:spPr>
                <a:xfrm>
                  <a:off x="5636070" y="1708530"/>
                  <a:ext cx="16092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E0DAFBBB-0F04-4211-B4F4-027864A6031F}"/>
                    </a:ext>
                  </a:extLst>
                </p14:cNvPr>
                <p14:cNvContentPartPr/>
                <p14:nvPr/>
              </p14:nvContentPartPr>
              <p14:xfrm>
                <a:off x="5880150" y="1655250"/>
                <a:ext cx="7560" cy="187200"/>
              </p14:xfrm>
            </p:contentPart>
          </mc:Choice>
          <mc:Fallback xmlns="">
            <p:pic>
              <p:nvPicPr>
                <p:cNvPr id="6" name="墨迹 5">
                  <a:extLst>
                    <a:ext uri="{FF2B5EF4-FFF2-40B4-BE49-F238E27FC236}">
                      <a16:creationId xmlns:a16="http://schemas.microsoft.com/office/drawing/2014/main" id="{E0DAFBBB-0F04-4211-B4F4-027864A6031F}"/>
                    </a:ext>
                  </a:extLst>
                </p:cNvPr>
                <p:cNvPicPr/>
                <p:nvPr/>
              </p:nvPicPr>
              <p:blipFill>
                <a:blip r:embed="rId7"/>
                <a:stretch>
                  <a:fillRect/>
                </a:stretch>
              </p:blipFill>
              <p:spPr>
                <a:xfrm>
                  <a:off x="5862150" y="1637250"/>
                  <a:ext cx="432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961106F8-100C-4656-9C92-85FB03BDBB83}"/>
                    </a:ext>
                  </a:extLst>
                </p14:cNvPr>
                <p14:cNvContentPartPr/>
                <p14:nvPr/>
              </p14:nvContentPartPr>
              <p14:xfrm>
                <a:off x="5886990" y="1650210"/>
                <a:ext cx="195840" cy="176760"/>
              </p14:xfrm>
            </p:contentPart>
          </mc:Choice>
          <mc:Fallback xmlns="">
            <p:pic>
              <p:nvPicPr>
                <p:cNvPr id="7" name="墨迹 6">
                  <a:extLst>
                    <a:ext uri="{FF2B5EF4-FFF2-40B4-BE49-F238E27FC236}">
                      <a16:creationId xmlns:a16="http://schemas.microsoft.com/office/drawing/2014/main" id="{961106F8-100C-4656-9C92-85FB03BDBB83}"/>
                    </a:ext>
                  </a:extLst>
                </p:cNvPr>
                <p:cNvPicPr/>
                <p:nvPr/>
              </p:nvPicPr>
              <p:blipFill>
                <a:blip r:embed="rId9"/>
                <a:stretch>
                  <a:fillRect/>
                </a:stretch>
              </p:blipFill>
              <p:spPr>
                <a:xfrm>
                  <a:off x="5869350" y="1632210"/>
                  <a:ext cx="2314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墨迹 7">
                  <a:extLst>
                    <a:ext uri="{FF2B5EF4-FFF2-40B4-BE49-F238E27FC236}">
                      <a16:creationId xmlns:a16="http://schemas.microsoft.com/office/drawing/2014/main" id="{2BD465C0-95D9-4AF7-ADEB-553E41956D7C}"/>
                    </a:ext>
                  </a:extLst>
                </p14:cNvPr>
                <p14:cNvContentPartPr/>
                <p14:nvPr/>
              </p14:nvContentPartPr>
              <p14:xfrm>
                <a:off x="5893470" y="1742730"/>
                <a:ext cx="113760" cy="94320"/>
              </p14:xfrm>
            </p:contentPart>
          </mc:Choice>
          <mc:Fallback xmlns="">
            <p:pic>
              <p:nvPicPr>
                <p:cNvPr id="8" name="墨迹 7">
                  <a:extLst>
                    <a:ext uri="{FF2B5EF4-FFF2-40B4-BE49-F238E27FC236}">
                      <a16:creationId xmlns:a16="http://schemas.microsoft.com/office/drawing/2014/main" id="{2BD465C0-95D9-4AF7-ADEB-553E41956D7C}"/>
                    </a:ext>
                  </a:extLst>
                </p:cNvPr>
                <p:cNvPicPr/>
                <p:nvPr/>
              </p:nvPicPr>
              <p:blipFill>
                <a:blip r:embed="rId11"/>
                <a:stretch>
                  <a:fillRect/>
                </a:stretch>
              </p:blipFill>
              <p:spPr>
                <a:xfrm>
                  <a:off x="5875830" y="1724730"/>
                  <a:ext cx="1494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墨迹 8">
                  <a:extLst>
                    <a:ext uri="{FF2B5EF4-FFF2-40B4-BE49-F238E27FC236}">
                      <a16:creationId xmlns:a16="http://schemas.microsoft.com/office/drawing/2014/main" id="{55745410-762A-4CE8-8D33-CD5DB5D82A87}"/>
                    </a:ext>
                  </a:extLst>
                </p14:cNvPr>
                <p14:cNvContentPartPr/>
                <p14:nvPr/>
              </p14:nvContentPartPr>
              <p14:xfrm>
                <a:off x="5712030" y="1888170"/>
                <a:ext cx="279000" cy="113760"/>
              </p14:xfrm>
            </p:contentPart>
          </mc:Choice>
          <mc:Fallback xmlns="">
            <p:pic>
              <p:nvPicPr>
                <p:cNvPr id="9" name="墨迹 8">
                  <a:extLst>
                    <a:ext uri="{FF2B5EF4-FFF2-40B4-BE49-F238E27FC236}">
                      <a16:creationId xmlns:a16="http://schemas.microsoft.com/office/drawing/2014/main" id="{55745410-762A-4CE8-8D33-CD5DB5D82A87}"/>
                    </a:ext>
                  </a:extLst>
                </p:cNvPr>
                <p:cNvPicPr/>
                <p:nvPr/>
              </p:nvPicPr>
              <p:blipFill>
                <a:blip r:embed="rId13"/>
                <a:stretch>
                  <a:fillRect/>
                </a:stretch>
              </p:blipFill>
              <p:spPr>
                <a:xfrm>
                  <a:off x="5694390" y="1870170"/>
                  <a:ext cx="31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墨迹 9">
                  <a:extLst>
                    <a:ext uri="{FF2B5EF4-FFF2-40B4-BE49-F238E27FC236}">
                      <a16:creationId xmlns:a16="http://schemas.microsoft.com/office/drawing/2014/main" id="{8575DAEC-C825-4C24-8009-0B28A1DC2CCB}"/>
                    </a:ext>
                  </a:extLst>
                </p14:cNvPr>
                <p14:cNvContentPartPr/>
                <p14:nvPr/>
              </p14:nvContentPartPr>
              <p14:xfrm>
                <a:off x="5916150" y="1896450"/>
                <a:ext cx="110880" cy="148680"/>
              </p14:xfrm>
            </p:contentPart>
          </mc:Choice>
          <mc:Fallback xmlns="">
            <p:pic>
              <p:nvPicPr>
                <p:cNvPr id="10" name="墨迹 9">
                  <a:extLst>
                    <a:ext uri="{FF2B5EF4-FFF2-40B4-BE49-F238E27FC236}">
                      <a16:creationId xmlns:a16="http://schemas.microsoft.com/office/drawing/2014/main" id="{8575DAEC-C825-4C24-8009-0B28A1DC2CCB}"/>
                    </a:ext>
                  </a:extLst>
                </p:cNvPr>
                <p:cNvPicPr/>
                <p:nvPr/>
              </p:nvPicPr>
              <p:blipFill>
                <a:blip r:embed="rId15"/>
                <a:stretch>
                  <a:fillRect/>
                </a:stretch>
              </p:blipFill>
              <p:spPr>
                <a:xfrm>
                  <a:off x="5898510" y="1878450"/>
                  <a:ext cx="1465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墨迹 10">
                  <a:extLst>
                    <a:ext uri="{FF2B5EF4-FFF2-40B4-BE49-F238E27FC236}">
                      <a16:creationId xmlns:a16="http://schemas.microsoft.com/office/drawing/2014/main" id="{AC5885E2-AE13-438B-A740-DAB412C06EDC}"/>
                    </a:ext>
                  </a:extLst>
                </p14:cNvPr>
                <p14:cNvContentPartPr/>
                <p14:nvPr/>
              </p14:nvContentPartPr>
              <p14:xfrm>
                <a:off x="5823990" y="2022810"/>
                <a:ext cx="41760" cy="106200"/>
              </p14:xfrm>
            </p:contentPart>
          </mc:Choice>
          <mc:Fallback xmlns="">
            <p:pic>
              <p:nvPicPr>
                <p:cNvPr id="11" name="墨迹 10">
                  <a:extLst>
                    <a:ext uri="{FF2B5EF4-FFF2-40B4-BE49-F238E27FC236}">
                      <a16:creationId xmlns:a16="http://schemas.microsoft.com/office/drawing/2014/main" id="{AC5885E2-AE13-438B-A740-DAB412C06EDC}"/>
                    </a:ext>
                  </a:extLst>
                </p:cNvPr>
                <p:cNvPicPr/>
                <p:nvPr/>
              </p:nvPicPr>
              <p:blipFill>
                <a:blip r:embed="rId17"/>
                <a:stretch>
                  <a:fillRect/>
                </a:stretch>
              </p:blipFill>
              <p:spPr>
                <a:xfrm>
                  <a:off x="5805990" y="2005170"/>
                  <a:ext cx="774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墨迹 11">
                  <a:extLst>
                    <a:ext uri="{FF2B5EF4-FFF2-40B4-BE49-F238E27FC236}">
                      <a16:creationId xmlns:a16="http://schemas.microsoft.com/office/drawing/2014/main" id="{C1AB5998-163E-4BBD-83D0-5DEFB0C9B5B2}"/>
                    </a:ext>
                  </a:extLst>
                </p14:cNvPr>
                <p14:cNvContentPartPr/>
                <p14:nvPr/>
              </p14:nvContentPartPr>
              <p14:xfrm>
                <a:off x="5834430" y="2090850"/>
                <a:ext cx="291240" cy="142560"/>
              </p14:xfrm>
            </p:contentPart>
          </mc:Choice>
          <mc:Fallback xmlns="">
            <p:pic>
              <p:nvPicPr>
                <p:cNvPr id="12" name="墨迹 11">
                  <a:extLst>
                    <a:ext uri="{FF2B5EF4-FFF2-40B4-BE49-F238E27FC236}">
                      <a16:creationId xmlns:a16="http://schemas.microsoft.com/office/drawing/2014/main" id="{C1AB5998-163E-4BBD-83D0-5DEFB0C9B5B2}"/>
                    </a:ext>
                  </a:extLst>
                </p:cNvPr>
                <p:cNvPicPr/>
                <p:nvPr/>
              </p:nvPicPr>
              <p:blipFill>
                <a:blip r:embed="rId19"/>
                <a:stretch>
                  <a:fillRect/>
                </a:stretch>
              </p:blipFill>
              <p:spPr>
                <a:xfrm>
                  <a:off x="5816790" y="2072850"/>
                  <a:ext cx="3268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墨迹 12">
                  <a:extLst>
                    <a:ext uri="{FF2B5EF4-FFF2-40B4-BE49-F238E27FC236}">
                      <a16:creationId xmlns:a16="http://schemas.microsoft.com/office/drawing/2014/main" id="{80EE89B6-0109-4DB4-B471-700B489DD7FD}"/>
                    </a:ext>
                  </a:extLst>
                </p14:cNvPr>
                <p14:cNvContentPartPr/>
                <p14:nvPr/>
              </p14:nvContentPartPr>
              <p14:xfrm>
                <a:off x="6141870" y="1637250"/>
                <a:ext cx="203040" cy="163080"/>
              </p14:xfrm>
            </p:contentPart>
          </mc:Choice>
          <mc:Fallback xmlns="">
            <p:pic>
              <p:nvPicPr>
                <p:cNvPr id="13" name="墨迹 12">
                  <a:extLst>
                    <a:ext uri="{FF2B5EF4-FFF2-40B4-BE49-F238E27FC236}">
                      <a16:creationId xmlns:a16="http://schemas.microsoft.com/office/drawing/2014/main" id="{80EE89B6-0109-4DB4-B471-700B489DD7FD}"/>
                    </a:ext>
                  </a:extLst>
                </p:cNvPr>
                <p:cNvPicPr/>
                <p:nvPr/>
              </p:nvPicPr>
              <p:blipFill>
                <a:blip r:embed="rId21"/>
                <a:stretch>
                  <a:fillRect/>
                </a:stretch>
              </p:blipFill>
              <p:spPr>
                <a:xfrm>
                  <a:off x="6124230" y="1619610"/>
                  <a:ext cx="2386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墨迹 13">
                  <a:extLst>
                    <a:ext uri="{FF2B5EF4-FFF2-40B4-BE49-F238E27FC236}">
                      <a16:creationId xmlns:a16="http://schemas.microsoft.com/office/drawing/2014/main" id="{A8488FA5-909B-4FE9-9FDF-B8178CB59413}"/>
                    </a:ext>
                  </a:extLst>
                </p14:cNvPr>
                <p14:cNvContentPartPr/>
                <p14:nvPr/>
              </p14:nvContentPartPr>
              <p14:xfrm>
                <a:off x="6206670" y="1823730"/>
                <a:ext cx="105480" cy="93240"/>
              </p14:xfrm>
            </p:contentPart>
          </mc:Choice>
          <mc:Fallback xmlns="">
            <p:pic>
              <p:nvPicPr>
                <p:cNvPr id="14" name="墨迹 13">
                  <a:extLst>
                    <a:ext uri="{FF2B5EF4-FFF2-40B4-BE49-F238E27FC236}">
                      <a16:creationId xmlns:a16="http://schemas.microsoft.com/office/drawing/2014/main" id="{A8488FA5-909B-4FE9-9FDF-B8178CB59413}"/>
                    </a:ext>
                  </a:extLst>
                </p:cNvPr>
                <p:cNvPicPr/>
                <p:nvPr/>
              </p:nvPicPr>
              <p:blipFill>
                <a:blip r:embed="rId23"/>
                <a:stretch>
                  <a:fillRect/>
                </a:stretch>
              </p:blipFill>
              <p:spPr>
                <a:xfrm>
                  <a:off x="6188670" y="1805730"/>
                  <a:ext cx="1411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墨迹 14">
                  <a:extLst>
                    <a:ext uri="{FF2B5EF4-FFF2-40B4-BE49-F238E27FC236}">
                      <a16:creationId xmlns:a16="http://schemas.microsoft.com/office/drawing/2014/main" id="{FD4C8448-D407-499E-B844-1F21B3150D6A}"/>
                    </a:ext>
                  </a:extLst>
                </p14:cNvPr>
                <p14:cNvContentPartPr/>
                <p14:nvPr/>
              </p14:nvContentPartPr>
              <p14:xfrm>
                <a:off x="6151230" y="2019930"/>
                <a:ext cx="10440" cy="76680"/>
              </p14:xfrm>
            </p:contentPart>
          </mc:Choice>
          <mc:Fallback xmlns="">
            <p:pic>
              <p:nvPicPr>
                <p:cNvPr id="15" name="墨迹 14">
                  <a:extLst>
                    <a:ext uri="{FF2B5EF4-FFF2-40B4-BE49-F238E27FC236}">
                      <a16:creationId xmlns:a16="http://schemas.microsoft.com/office/drawing/2014/main" id="{FD4C8448-D407-499E-B844-1F21B3150D6A}"/>
                    </a:ext>
                  </a:extLst>
                </p:cNvPr>
                <p:cNvPicPr/>
                <p:nvPr/>
              </p:nvPicPr>
              <p:blipFill>
                <a:blip r:embed="rId25"/>
                <a:stretch>
                  <a:fillRect/>
                </a:stretch>
              </p:blipFill>
              <p:spPr>
                <a:xfrm>
                  <a:off x="6133590" y="2001930"/>
                  <a:ext cx="460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墨迹 15">
                  <a:extLst>
                    <a:ext uri="{FF2B5EF4-FFF2-40B4-BE49-F238E27FC236}">
                      <a16:creationId xmlns:a16="http://schemas.microsoft.com/office/drawing/2014/main" id="{8E00209B-8AD6-448C-B420-BF443DBB9508}"/>
                    </a:ext>
                  </a:extLst>
                </p14:cNvPr>
                <p14:cNvContentPartPr/>
                <p14:nvPr/>
              </p14:nvContentPartPr>
              <p14:xfrm>
                <a:off x="6197670" y="1928130"/>
                <a:ext cx="222840" cy="207000"/>
              </p14:xfrm>
            </p:contentPart>
          </mc:Choice>
          <mc:Fallback xmlns="">
            <p:pic>
              <p:nvPicPr>
                <p:cNvPr id="16" name="墨迹 15">
                  <a:extLst>
                    <a:ext uri="{FF2B5EF4-FFF2-40B4-BE49-F238E27FC236}">
                      <a16:creationId xmlns:a16="http://schemas.microsoft.com/office/drawing/2014/main" id="{8E00209B-8AD6-448C-B420-BF443DBB9508}"/>
                    </a:ext>
                  </a:extLst>
                </p:cNvPr>
                <p:cNvPicPr/>
                <p:nvPr/>
              </p:nvPicPr>
              <p:blipFill>
                <a:blip r:embed="rId27"/>
                <a:stretch>
                  <a:fillRect/>
                </a:stretch>
              </p:blipFill>
              <p:spPr>
                <a:xfrm>
                  <a:off x="6179670" y="1910130"/>
                  <a:ext cx="2584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墨迹 16">
                  <a:extLst>
                    <a:ext uri="{FF2B5EF4-FFF2-40B4-BE49-F238E27FC236}">
                      <a16:creationId xmlns:a16="http://schemas.microsoft.com/office/drawing/2014/main" id="{FC37230C-D11C-4D0B-A468-DFABCB2DDB15}"/>
                    </a:ext>
                  </a:extLst>
                </p14:cNvPr>
                <p14:cNvContentPartPr/>
                <p14:nvPr/>
              </p14:nvContentPartPr>
              <p14:xfrm>
                <a:off x="6216030" y="2037570"/>
                <a:ext cx="120960" cy="59040"/>
              </p14:xfrm>
            </p:contentPart>
          </mc:Choice>
          <mc:Fallback xmlns="">
            <p:pic>
              <p:nvPicPr>
                <p:cNvPr id="17" name="墨迹 16">
                  <a:extLst>
                    <a:ext uri="{FF2B5EF4-FFF2-40B4-BE49-F238E27FC236}">
                      <a16:creationId xmlns:a16="http://schemas.microsoft.com/office/drawing/2014/main" id="{FC37230C-D11C-4D0B-A468-DFABCB2DDB15}"/>
                    </a:ext>
                  </a:extLst>
                </p:cNvPr>
                <p:cNvPicPr/>
                <p:nvPr/>
              </p:nvPicPr>
              <p:blipFill>
                <a:blip r:embed="rId29"/>
                <a:stretch>
                  <a:fillRect/>
                </a:stretch>
              </p:blipFill>
              <p:spPr>
                <a:xfrm>
                  <a:off x="6198030" y="2019930"/>
                  <a:ext cx="1566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墨迹 17">
                  <a:extLst>
                    <a:ext uri="{FF2B5EF4-FFF2-40B4-BE49-F238E27FC236}">
                      <a16:creationId xmlns:a16="http://schemas.microsoft.com/office/drawing/2014/main" id="{6ADF2410-2EB1-4FDC-9996-E4F76130D9AF}"/>
                    </a:ext>
                  </a:extLst>
                </p14:cNvPr>
                <p14:cNvContentPartPr/>
                <p14:nvPr/>
              </p14:nvContentPartPr>
              <p14:xfrm>
                <a:off x="6640470" y="1643370"/>
                <a:ext cx="100440" cy="78840"/>
              </p14:xfrm>
            </p:contentPart>
          </mc:Choice>
          <mc:Fallback xmlns="">
            <p:pic>
              <p:nvPicPr>
                <p:cNvPr id="18" name="墨迹 17">
                  <a:extLst>
                    <a:ext uri="{FF2B5EF4-FFF2-40B4-BE49-F238E27FC236}">
                      <a16:creationId xmlns:a16="http://schemas.microsoft.com/office/drawing/2014/main" id="{6ADF2410-2EB1-4FDC-9996-E4F76130D9AF}"/>
                    </a:ext>
                  </a:extLst>
                </p:cNvPr>
                <p:cNvPicPr/>
                <p:nvPr/>
              </p:nvPicPr>
              <p:blipFill>
                <a:blip r:embed="rId31"/>
                <a:stretch>
                  <a:fillRect/>
                </a:stretch>
              </p:blipFill>
              <p:spPr>
                <a:xfrm>
                  <a:off x="6622470" y="1625370"/>
                  <a:ext cx="1360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墨迹 18">
                  <a:extLst>
                    <a:ext uri="{FF2B5EF4-FFF2-40B4-BE49-F238E27FC236}">
                      <a16:creationId xmlns:a16="http://schemas.microsoft.com/office/drawing/2014/main" id="{28D7FC76-E838-4F36-9415-D4ECD792FF0A}"/>
                    </a:ext>
                  </a:extLst>
                </p14:cNvPr>
                <p14:cNvContentPartPr/>
                <p14:nvPr/>
              </p14:nvContentPartPr>
              <p14:xfrm>
                <a:off x="6496110" y="1785930"/>
                <a:ext cx="83160" cy="80280"/>
              </p14:xfrm>
            </p:contentPart>
          </mc:Choice>
          <mc:Fallback xmlns="">
            <p:pic>
              <p:nvPicPr>
                <p:cNvPr id="19" name="墨迹 18">
                  <a:extLst>
                    <a:ext uri="{FF2B5EF4-FFF2-40B4-BE49-F238E27FC236}">
                      <a16:creationId xmlns:a16="http://schemas.microsoft.com/office/drawing/2014/main" id="{28D7FC76-E838-4F36-9415-D4ECD792FF0A}"/>
                    </a:ext>
                  </a:extLst>
                </p:cNvPr>
                <p:cNvPicPr/>
                <p:nvPr/>
              </p:nvPicPr>
              <p:blipFill>
                <a:blip r:embed="rId33"/>
                <a:stretch>
                  <a:fillRect/>
                </a:stretch>
              </p:blipFill>
              <p:spPr>
                <a:xfrm>
                  <a:off x="6478110" y="1767930"/>
                  <a:ext cx="1188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墨迹 19">
                  <a:extLst>
                    <a:ext uri="{FF2B5EF4-FFF2-40B4-BE49-F238E27FC236}">
                      <a16:creationId xmlns:a16="http://schemas.microsoft.com/office/drawing/2014/main" id="{F49C972B-290B-4FC5-A266-269D2B16A929}"/>
                    </a:ext>
                  </a:extLst>
                </p14:cNvPr>
                <p14:cNvContentPartPr/>
                <p14:nvPr/>
              </p14:nvContentPartPr>
              <p14:xfrm>
                <a:off x="6635790" y="1711050"/>
                <a:ext cx="221760" cy="154440"/>
              </p14:xfrm>
            </p:contentPart>
          </mc:Choice>
          <mc:Fallback xmlns="">
            <p:pic>
              <p:nvPicPr>
                <p:cNvPr id="20" name="墨迹 19">
                  <a:extLst>
                    <a:ext uri="{FF2B5EF4-FFF2-40B4-BE49-F238E27FC236}">
                      <a16:creationId xmlns:a16="http://schemas.microsoft.com/office/drawing/2014/main" id="{F49C972B-290B-4FC5-A266-269D2B16A929}"/>
                    </a:ext>
                  </a:extLst>
                </p:cNvPr>
                <p:cNvPicPr/>
                <p:nvPr/>
              </p:nvPicPr>
              <p:blipFill>
                <a:blip r:embed="rId35"/>
                <a:stretch>
                  <a:fillRect/>
                </a:stretch>
              </p:blipFill>
              <p:spPr>
                <a:xfrm>
                  <a:off x="6617790" y="1693050"/>
                  <a:ext cx="2574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墨迹 20">
                  <a:extLst>
                    <a:ext uri="{FF2B5EF4-FFF2-40B4-BE49-F238E27FC236}">
                      <a16:creationId xmlns:a16="http://schemas.microsoft.com/office/drawing/2014/main" id="{A8D9D185-07FC-4E61-B6A8-1869C70C2C85}"/>
                    </a:ext>
                  </a:extLst>
                </p14:cNvPr>
                <p14:cNvContentPartPr/>
                <p14:nvPr/>
              </p14:nvContentPartPr>
              <p14:xfrm>
                <a:off x="6640470" y="1691610"/>
                <a:ext cx="29880" cy="131760"/>
              </p14:xfrm>
            </p:contentPart>
          </mc:Choice>
          <mc:Fallback xmlns="">
            <p:pic>
              <p:nvPicPr>
                <p:cNvPr id="21" name="墨迹 20">
                  <a:extLst>
                    <a:ext uri="{FF2B5EF4-FFF2-40B4-BE49-F238E27FC236}">
                      <a16:creationId xmlns:a16="http://schemas.microsoft.com/office/drawing/2014/main" id="{A8D9D185-07FC-4E61-B6A8-1869C70C2C85}"/>
                    </a:ext>
                  </a:extLst>
                </p:cNvPr>
                <p:cNvPicPr/>
                <p:nvPr/>
              </p:nvPicPr>
              <p:blipFill>
                <a:blip r:embed="rId37"/>
                <a:stretch>
                  <a:fillRect/>
                </a:stretch>
              </p:blipFill>
              <p:spPr>
                <a:xfrm>
                  <a:off x="6622470" y="1673970"/>
                  <a:ext cx="655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墨迹 21">
                  <a:extLst>
                    <a:ext uri="{FF2B5EF4-FFF2-40B4-BE49-F238E27FC236}">
                      <a16:creationId xmlns:a16="http://schemas.microsoft.com/office/drawing/2014/main" id="{EC47E0C9-06D0-4D39-997C-F0F8D2742BE6}"/>
                    </a:ext>
                  </a:extLst>
                </p14:cNvPr>
                <p14:cNvContentPartPr/>
                <p14:nvPr/>
              </p14:nvContentPartPr>
              <p14:xfrm>
                <a:off x="6637230" y="1742730"/>
                <a:ext cx="89640" cy="135000"/>
              </p14:xfrm>
            </p:contentPart>
          </mc:Choice>
          <mc:Fallback xmlns="">
            <p:pic>
              <p:nvPicPr>
                <p:cNvPr id="22" name="墨迹 21">
                  <a:extLst>
                    <a:ext uri="{FF2B5EF4-FFF2-40B4-BE49-F238E27FC236}">
                      <a16:creationId xmlns:a16="http://schemas.microsoft.com/office/drawing/2014/main" id="{EC47E0C9-06D0-4D39-997C-F0F8D2742BE6}"/>
                    </a:ext>
                  </a:extLst>
                </p:cNvPr>
                <p:cNvPicPr/>
                <p:nvPr/>
              </p:nvPicPr>
              <p:blipFill>
                <a:blip r:embed="rId39"/>
                <a:stretch>
                  <a:fillRect/>
                </a:stretch>
              </p:blipFill>
              <p:spPr>
                <a:xfrm>
                  <a:off x="6619590" y="1724730"/>
                  <a:ext cx="1252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墨迹 22">
                  <a:extLst>
                    <a:ext uri="{FF2B5EF4-FFF2-40B4-BE49-F238E27FC236}">
                      <a16:creationId xmlns:a16="http://schemas.microsoft.com/office/drawing/2014/main" id="{4B6D12ED-F26B-48A8-9149-CC5E77521262}"/>
                    </a:ext>
                  </a:extLst>
                </p14:cNvPr>
                <p14:cNvContentPartPr/>
                <p14:nvPr/>
              </p14:nvContentPartPr>
              <p14:xfrm>
                <a:off x="6593310" y="1906890"/>
                <a:ext cx="77040" cy="321840"/>
              </p14:xfrm>
            </p:contentPart>
          </mc:Choice>
          <mc:Fallback xmlns="">
            <p:pic>
              <p:nvPicPr>
                <p:cNvPr id="23" name="墨迹 22">
                  <a:extLst>
                    <a:ext uri="{FF2B5EF4-FFF2-40B4-BE49-F238E27FC236}">
                      <a16:creationId xmlns:a16="http://schemas.microsoft.com/office/drawing/2014/main" id="{4B6D12ED-F26B-48A8-9149-CC5E77521262}"/>
                    </a:ext>
                  </a:extLst>
                </p:cNvPr>
                <p:cNvPicPr/>
                <p:nvPr/>
              </p:nvPicPr>
              <p:blipFill>
                <a:blip r:embed="rId41"/>
                <a:stretch>
                  <a:fillRect/>
                </a:stretch>
              </p:blipFill>
              <p:spPr>
                <a:xfrm>
                  <a:off x="6575310" y="1889250"/>
                  <a:ext cx="11268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墨迹 23">
                  <a:extLst>
                    <a:ext uri="{FF2B5EF4-FFF2-40B4-BE49-F238E27FC236}">
                      <a16:creationId xmlns:a16="http://schemas.microsoft.com/office/drawing/2014/main" id="{1747ABF2-7A2A-45B6-B416-76F6755CFFF1}"/>
                    </a:ext>
                  </a:extLst>
                </p14:cNvPr>
                <p14:cNvContentPartPr/>
                <p14:nvPr/>
              </p14:nvContentPartPr>
              <p14:xfrm>
                <a:off x="6686190" y="1837050"/>
                <a:ext cx="133200" cy="144720"/>
              </p14:xfrm>
            </p:contentPart>
          </mc:Choice>
          <mc:Fallback xmlns="">
            <p:pic>
              <p:nvPicPr>
                <p:cNvPr id="24" name="墨迹 23">
                  <a:extLst>
                    <a:ext uri="{FF2B5EF4-FFF2-40B4-BE49-F238E27FC236}">
                      <a16:creationId xmlns:a16="http://schemas.microsoft.com/office/drawing/2014/main" id="{1747ABF2-7A2A-45B6-B416-76F6755CFFF1}"/>
                    </a:ext>
                  </a:extLst>
                </p:cNvPr>
                <p:cNvPicPr/>
                <p:nvPr/>
              </p:nvPicPr>
              <p:blipFill>
                <a:blip r:embed="rId43"/>
                <a:stretch>
                  <a:fillRect/>
                </a:stretch>
              </p:blipFill>
              <p:spPr>
                <a:xfrm>
                  <a:off x="6668190" y="1819410"/>
                  <a:ext cx="1688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墨迹 24">
                  <a:extLst>
                    <a:ext uri="{FF2B5EF4-FFF2-40B4-BE49-F238E27FC236}">
                      <a16:creationId xmlns:a16="http://schemas.microsoft.com/office/drawing/2014/main" id="{26A07850-9E0A-4AF8-9FC3-B1F937539E4A}"/>
                    </a:ext>
                  </a:extLst>
                </p14:cNvPr>
                <p14:cNvContentPartPr/>
                <p14:nvPr/>
              </p14:nvContentPartPr>
              <p14:xfrm>
                <a:off x="6734790" y="1941810"/>
                <a:ext cx="7560" cy="87840"/>
              </p14:xfrm>
            </p:contentPart>
          </mc:Choice>
          <mc:Fallback xmlns="">
            <p:pic>
              <p:nvPicPr>
                <p:cNvPr id="25" name="墨迹 24">
                  <a:extLst>
                    <a:ext uri="{FF2B5EF4-FFF2-40B4-BE49-F238E27FC236}">
                      <a16:creationId xmlns:a16="http://schemas.microsoft.com/office/drawing/2014/main" id="{26A07850-9E0A-4AF8-9FC3-B1F937539E4A}"/>
                    </a:ext>
                  </a:extLst>
                </p:cNvPr>
                <p:cNvPicPr/>
                <p:nvPr/>
              </p:nvPicPr>
              <p:blipFill>
                <a:blip r:embed="rId45"/>
                <a:stretch>
                  <a:fillRect/>
                </a:stretch>
              </p:blipFill>
              <p:spPr>
                <a:xfrm>
                  <a:off x="6717150" y="1924170"/>
                  <a:ext cx="432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墨迹 25">
                  <a:extLst>
                    <a:ext uri="{FF2B5EF4-FFF2-40B4-BE49-F238E27FC236}">
                      <a16:creationId xmlns:a16="http://schemas.microsoft.com/office/drawing/2014/main" id="{383CBE61-D8B2-4886-BAA4-58BCCCD19CBE}"/>
                    </a:ext>
                  </a:extLst>
                </p14:cNvPr>
                <p14:cNvContentPartPr/>
                <p14:nvPr/>
              </p14:nvContentPartPr>
              <p14:xfrm>
                <a:off x="6746670" y="1902930"/>
                <a:ext cx="80280" cy="131400"/>
              </p14:xfrm>
            </p:contentPart>
          </mc:Choice>
          <mc:Fallback xmlns="">
            <p:pic>
              <p:nvPicPr>
                <p:cNvPr id="26" name="墨迹 25">
                  <a:extLst>
                    <a:ext uri="{FF2B5EF4-FFF2-40B4-BE49-F238E27FC236}">
                      <a16:creationId xmlns:a16="http://schemas.microsoft.com/office/drawing/2014/main" id="{383CBE61-D8B2-4886-BAA4-58BCCCD19CBE}"/>
                    </a:ext>
                  </a:extLst>
                </p:cNvPr>
                <p:cNvPicPr/>
                <p:nvPr/>
              </p:nvPicPr>
              <p:blipFill>
                <a:blip r:embed="rId47"/>
                <a:stretch>
                  <a:fillRect/>
                </a:stretch>
              </p:blipFill>
              <p:spPr>
                <a:xfrm>
                  <a:off x="6729030" y="1885290"/>
                  <a:ext cx="1159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墨迹 26">
                  <a:extLst>
                    <a:ext uri="{FF2B5EF4-FFF2-40B4-BE49-F238E27FC236}">
                      <a16:creationId xmlns:a16="http://schemas.microsoft.com/office/drawing/2014/main" id="{82EF64F2-8A25-49DF-B62B-5D80E8E9CA23}"/>
                    </a:ext>
                  </a:extLst>
                </p14:cNvPr>
                <p14:cNvContentPartPr/>
                <p14:nvPr/>
              </p14:nvContentPartPr>
              <p14:xfrm>
                <a:off x="6676470" y="2010930"/>
                <a:ext cx="117360" cy="186120"/>
              </p14:xfrm>
            </p:contentPart>
          </mc:Choice>
          <mc:Fallback xmlns="">
            <p:pic>
              <p:nvPicPr>
                <p:cNvPr id="27" name="墨迹 26">
                  <a:extLst>
                    <a:ext uri="{FF2B5EF4-FFF2-40B4-BE49-F238E27FC236}">
                      <a16:creationId xmlns:a16="http://schemas.microsoft.com/office/drawing/2014/main" id="{82EF64F2-8A25-49DF-B62B-5D80E8E9CA23}"/>
                    </a:ext>
                  </a:extLst>
                </p:cNvPr>
                <p:cNvPicPr/>
                <p:nvPr/>
              </p:nvPicPr>
              <p:blipFill>
                <a:blip r:embed="rId49"/>
                <a:stretch>
                  <a:fillRect/>
                </a:stretch>
              </p:blipFill>
              <p:spPr>
                <a:xfrm>
                  <a:off x="6658470" y="1993290"/>
                  <a:ext cx="1530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墨迹 27">
                  <a:extLst>
                    <a:ext uri="{FF2B5EF4-FFF2-40B4-BE49-F238E27FC236}">
                      <a16:creationId xmlns:a16="http://schemas.microsoft.com/office/drawing/2014/main" id="{83E4EE8F-19B2-4905-B991-E983BAF4B610}"/>
                    </a:ext>
                  </a:extLst>
                </p14:cNvPr>
                <p14:cNvContentPartPr/>
                <p14:nvPr/>
              </p14:nvContentPartPr>
              <p14:xfrm>
                <a:off x="6698790" y="2105610"/>
                <a:ext cx="213120" cy="156960"/>
              </p14:xfrm>
            </p:contentPart>
          </mc:Choice>
          <mc:Fallback xmlns="">
            <p:pic>
              <p:nvPicPr>
                <p:cNvPr id="28" name="墨迹 27">
                  <a:extLst>
                    <a:ext uri="{FF2B5EF4-FFF2-40B4-BE49-F238E27FC236}">
                      <a16:creationId xmlns:a16="http://schemas.microsoft.com/office/drawing/2014/main" id="{83E4EE8F-19B2-4905-B991-E983BAF4B610}"/>
                    </a:ext>
                  </a:extLst>
                </p:cNvPr>
                <p:cNvPicPr/>
                <p:nvPr/>
              </p:nvPicPr>
              <p:blipFill>
                <a:blip r:embed="rId51"/>
                <a:stretch>
                  <a:fillRect/>
                </a:stretch>
              </p:blipFill>
              <p:spPr>
                <a:xfrm>
                  <a:off x="6681150" y="2087970"/>
                  <a:ext cx="2487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墨迹 28">
                  <a:extLst>
                    <a:ext uri="{FF2B5EF4-FFF2-40B4-BE49-F238E27FC236}">
                      <a16:creationId xmlns:a16="http://schemas.microsoft.com/office/drawing/2014/main" id="{612AC59A-7A79-47C9-874A-BA179D6B65FC}"/>
                    </a:ext>
                  </a:extLst>
                </p14:cNvPr>
                <p14:cNvContentPartPr/>
                <p14:nvPr/>
              </p14:nvContentPartPr>
              <p14:xfrm>
                <a:off x="7112070" y="1688370"/>
                <a:ext cx="8640" cy="51120"/>
              </p14:xfrm>
            </p:contentPart>
          </mc:Choice>
          <mc:Fallback xmlns="">
            <p:pic>
              <p:nvPicPr>
                <p:cNvPr id="29" name="墨迹 28">
                  <a:extLst>
                    <a:ext uri="{FF2B5EF4-FFF2-40B4-BE49-F238E27FC236}">
                      <a16:creationId xmlns:a16="http://schemas.microsoft.com/office/drawing/2014/main" id="{612AC59A-7A79-47C9-874A-BA179D6B65FC}"/>
                    </a:ext>
                  </a:extLst>
                </p:cNvPr>
                <p:cNvPicPr/>
                <p:nvPr/>
              </p:nvPicPr>
              <p:blipFill>
                <a:blip r:embed="rId53"/>
                <a:stretch>
                  <a:fillRect/>
                </a:stretch>
              </p:blipFill>
              <p:spPr>
                <a:xfrm>
                  <a:off x="7094430" y="1670370"/>
                  <a:ext cx="442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墨迹 29">
                  <a:extLst>
                    <a:ext uri="{FF2B5EF4-FFF2-40B4-BE49-F238E27FC236}">
                      <a16:creationId xmlns:a16="http://schemas.microsoft.com/office/drawing/2014/main" id="{5E4D2E3C-5D99-45A1-9EE7-7AAB5572B1AE}"/>
                    </a:ext>
                  </a:extLst>
                </p14:cNvPr>
                <p14:cNvContentPartPr/>
                <p14:nvPr/>
              </p14:nvContentPartPr>
              <p14:xfrm>
                <a:off x="7062750" y="1651290"/>
                <a:ext cx="137160" cy="173880"/>
              </p14:xfrm>
            </p:contentPart>
          </mc:Choice>
          <mc:Fallback xmlns="">
            <p:pic>
              <p:nvPicPr>
                <p:cNvPr id="30" name="墨迹 29">
                  <a:extLst>
                    <a:ext uri="{FF2B5EF4-FFF2-40B4-BE49-F238E27FC236}">
                      <a16:creationId xmlns:a16="http://schemas.microsoft.com/office/drawing/2014/main" id="{5E4D2E3C-5D99-45A1-9EE7-7AAB5572B1AE}"/>
                    </a:ext>
                  </a:extLst>
                </p:cNvPr>
                <p:cNvPicPr/>
                <p:nvPr/>
              </p:nvPicPr>
              <p:blipFill>
                <a:blip r:embed="rId55"/>
                <a:stretch>
                  <a:fillRect/>
                </a:stretch>
              </p:blipFill>
              <p:spPr>
                <a:xfrm>
                  <a:off x="7044750" y="1633650"/>
                  <a:ext cx="1728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墨迹 30">
                  <a:extLst>
                    <a:ext uri="{FF2B5EF4-FFF2-40B4-BE49-F238E27FC236}">
                      <a16:creationId xmlns:a16="http://schemas.microsoft.com/office/drawing/2014/main" id="{C2BD1A6E-A680-4249-80F3-4E8DA0197DBE}"/>
                    </a:ext>
                  </a:extLst>
                </p14:cNvPr>
                <p14:cNvContentPartPr/>
                <p14:nvPr/>
              </p14:nvContentPartPr>
              <p14:xfrm>
                <a:off x="7027470" y="1875210"/>
                <a:ext cx="104400" cy="32400"/>
              </p14:xfrm>
            </p:contentPart>
          </mc:Choice>
          <mc:Fallback xmlns="">
            <p:pic>
              <p:nvPicPr>
                <p:cNvPr id="31" name="墨迹 30">
                  <a:extLst>
                    <a:ext uri="{FF2B5EF4-FFF2-40B4-BE49-F238E27FC236}">
                      <a16:creationId xmlns:a16="http://schemas.microsoft.com/office/drawing/2014/main" id="{C2BD1A6E-A680-4249-80F3-4E8DA0197DBE}"/>
                    </a:ext>
                  </a:extLst>
                </p:cNvPr>
                <p:cNvPicPr/>
                <p:nvPr/>
              </p:nvPicPr>
              <p:blipFill>
                <a:blip r:embed="rId57"/>
                <a:stretch>
                  <a:fillRect/>
                </a:stretch>
              </p:blipFill>
              <p:spPr>
                <a:xfrm>
                  <a:off x="7009830" y="1857210"/>
                  <a:ext cx="1400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墨迹 31">
                  <a:extLst>
                    <a:ext uri="{FF2B5EF4-FFF2-40B4-BE49-F238E27FC236}">
                      <a16:creationId xmlns:a16="http://schemas.microsoft.com/office/drawing/2014/main" id="{61115296-7701-4DBC-9B27-4C6EA6E986DF}"/>
                    </a:ext>
                  </a:extLst>
                </p14:cNvPr>
                <p14:cNvContentPartPr/>
                <p14:nvPr/>
              </p14:nvContentPartPr>
              <p14:xfrm>
                <a:off x="7108470" y="1856850"/>
                <a:ext cx="87120" cy="149040"/>
              </p14:xfrm>
            </p:contentPart>
          </mc:Choice>
          <mc:Fallback xmlns="">
            <p:pic>
              <p:nvPicPr>
                <p:cNvPr id="32" name="墨迹 31">
                  <a:extLst>
                    <a:ext uri="{FF2B5EF4-FFF2-40B4-BE49-F238E27FC236}">
                      <a16:creationId xmlns:a16="http://schemas.microsoft.com/office/drawing/2014/main" id="{61115296-7701-4DBC-9B27-4C6EA6E986DF}"/>
                    </a:ext>
                  </a:extLst>
                </p:cNvPr>
                <p:cNvPicPr/>
                <p:nvPr/>
              </p:nvPicPr>
              <p:blipFill>
                <a:blip r:embed="rId59"/>
                <a:stretch>
                  <a:fillRect/>
                </a:stretch>
              </p:blipFill>
              <p:spPr>
                <a:xfrm>
                  <a:off x="7090470" y="1838850"/>
                  <a:ext cx="1227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墨迹 32">
                  <a:extLst>
                    <a:ext uri="{FF2B5EF4-FFF2-40B4-BE49-F238E27FC236}">
                      <a16:creationId xmlns:a16="http://schemas.microsoft.com/office/drawing/2014/main" id="{34B97D26-9BF6-48CF-A65F-4B259A2E73F8}"/>
                    </a:ext>
                  </a:extLst>
                </p14:cNvPr>
                <p14:cNvContentPartPr/>
                <p14:nvPr/>
              </p14:nvContentPartPr>
              <p14:xfrm>
                <a:off x="7009830" y="2035410"/>
                <a:ext cx="264960" cy="99720"/>
              </p14:xfrm>
            </p:contentPart>
          </mc:Choice>
          <mc:Fallback xmlns="">
            <p:pic>
              <p:nvPicPr>
                <p:cNvPr id="33" name="墨迹 32">
                  <a:extLst>
                    <a:ext uri="{FF2B5EF4-FFF2-40B4-BE49-F238E27FC236}">
                      <a16:creationId xmlns:a16="http://schemas.microsoft.com/office/drawing/2014/main" id="{34B97D26-9BF6-48CF-A65F-4B259A2E73F8}"/>
                    </a:ext>
                  </a:extLst>
                </p:cNvPr>
                <p:cNvPicPr/>
                <p:nvPr/>
              </p:nvPicPr>
              <p:blipFill>
                <a:blip r:embed="rId61"/>
                <a:stretch>
                  <a:fillRect/>
                </a:stretch>
              </p:blipFill>
              <p:spPr>
                <a:xfrm>
                  <a:off x="6992190" y="2017410"/>
                  <a:ext cx="3006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墨迹 33">
                  <a:extLst>
                    <a:ext uri="{FF2B5EF4-FFF2-40B4-BE49-F238E27FC236}">
                      <a16:creationId xmlns:a16="http://schemas.microsoft.com/office/drawing/2014/main" id="{32161ECF-BE76-4004-9EB5-8745E368A5F3}"/>
                    </a:ext>
                  </a:extLst>
                </p14:cNvPr>
                <p14:cNvContentPartPr/>
                <p14:nvPr/>
              </p14:nvContentPartPr>
              <p14:xfrm>
                <a:off x="7114950" y="2063490"/>
                <a:ext cx="65880" cy="93240"/>
              </p14:xfrm>
            </p:contentPart>
          </mc:Choice>
          <mc:Fallback xmlns="">
            <p:pic>
              <p:nvPicPr>
                <p:cNvPr id="34" name="墨迹 33">
                  <a:extLst>
                    <a:ext uri="{FF2B5EF4-FFF2-40B4-BE49-F238E27FC236}">
                      <a16:creationId xmlns:a16="http://schemas.microsoft.com/office/drawing/2014/main" id="{32161ECF-BE76-4004-9EB5-8745E368A5F3}"/>
                    </a:ext>
                  </a:extLst>
                </p:cNvPr>
                <p:cNvPicPr/>
                <p:nvPr/>
              </p:nvPicPr>
              <p:blipFill>
                <a:blip r:embed="rId63"/>
                <a:stretch>
                  <a:fillRect/>
                </a:stretch>
              </p:blipFill>
              <p:spPr>
                <a:xfrm>
                  <a:off x="7097310" y="2045850"/>
                  <a:ext cx="1015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墨迹 34">
                  <a:extLst>
                    <a:ext uri="{FF2B5EF4-FFF2-40B4-BE49-F238E27FC236}">
                      <a16:creationId xmlns:a16="http://schemas.microsoft.com/office/drawing/2014/main" id="{B79C4924-E058-4256-8B12-6C801E2A71F6}"/>
                    </a:ext>
                  </a:extLst>
                </p14:cNvPr>
                <p14:cNvContentPartPr/>
                <p14:nvPr/>
              </p14:nvContentPartPr>
              <p14:xfrm>
                <a:off x="7004430" y="2121090"/>
                <a:ext cx="315720" cy="74160"/>
              </p14:xfrm>
            </p:contentPart>
          </mc:Choice>
          <mc:Fallback xmlns="">
            <p:pic>
              <p:nvPicPr>
                <p:cNvPr id="35" name="墨迹 34">
                  <a:extLst>
                    <a:ext uri="{FF2B5EF4-FFF2-40B4-BE49-F238E27FC236}">
                      <a16:creationId xmlns:a16="http://schemas.microsoft.com/office/drawing/2014/main" id="{B79C4924-E058-4256-8B12-6C801E2A71F6}"/>
                    </a:ext>
                  </a:extLst>
                </p:cNvPr>
                <p:cNvPicPr/>
                <p:nvPr/>
              </p:nvPicPr>
              <p:blipFill>
                <a:blip r:embed="rId65"/>
                <a:stretch>
                  <a:fillRect/>
                </a:stretch>
              </p:blipFill>
              <p:spPr>
                <a:xfrm>
                  <a:off x="6986790" y="2103090"/>
                  <a:ext cx="351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墨迹 35">
                  <a:extLst>
                    <a:ext uri="{FF2B5EF4-FFF2-40B4-BE49-F238E27FC236}">
                      <a16:creationId xmlns:a16="http://schemas.microsoft.com/office/drawing/2014/main" id="{06BEEFAA-3B64-4710-837F-21F1BD11FCB1}"/>
                    </a:ext>
                  </a:extLst>
                </p14:cNvPr>
                <p14:cNvContentPartPr/>
                <p14:nvPr/>
              </p14:nvContentPartPr>
              <p14:xfrm>
                <a:off x="7446870" y="1730850"/>
                <a:ext cx="7920" cy="46440"/>
              </p14:xfrm>
            </p:contentPart>
          </mc:Choice>
          <mc:Fallback xmlns="">
            <p:pic>
              <p:nvPicPr>
                <p:cNvPr id="36" name="墨迹 35">
                  <a:extLst>
                    <a:ext uri="{FF2B5EF4-FFF2-40B4-BE49-F238E27FC236}">
                      <a16:creationId xmlns:a16="http://schemas.microsoft.com/office/drawing/2014/main" id="{06BEEFAA-3B64-4710-837F-21F1BD11FCB1}"/>
                    </a:ext>
                  </a:extLst>
                </p:cNvPr>
                <p:cNvPicPr/>
                <p:nvPr/>
              </p:nvPicPr>
              <p:blipFill>
                <a:blip r:embed="rId67"/>
                <a:stretch>
                  <a:fillRect/>
                </a:stretch>
              </p:blipFill>
              <p:spPr>
                <a:xfrm>
                  <a:off x="7428870" y="1712850"/>
                  <a:ext cx="435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墨迹 36">
                  <a:extLst>
                    <a:ext uri="{FF2B5EF4-FFF2-40B4-BE49-F238E27FC236}">
                      <a16:creationId xmlns:a16="http://schemas.microsoft.com/office/drawing/2014/main" id="{920E79F4-B4B8-4972-B1B5-CD78F35636CA}"/>
                    </a:ext>
                  </a:extLst>
                </p14:cNvPr>
                <p14:cNvContentPartPr/>
                <p14:nvPr/>
              </p14:nvContentPartPr>
              <p14:xfrm>
                <a:off x="7282350" y="1812570"/>
                <a:ext cx="288360" cy="440280"/>
              </p14:xfrm>
            </p:contentPart>
          </mc:Choice>
          <mc:Fallback xmlns="">
            <p:pic>
              <p:nvPicPr>
                <p:cNvPr id="37" name="墨迹 36">
                  <a:extLst>
                    <a:ext uri="{FF2B5EF4-FFF2-40B4-BE49-F238E27FC236}">
                      <a16:creationId xmlns:a16="http://schemas.microsoft.com/office/drawing/2014/main" id="{920E79F4-B4B8-4972-B1B5-CD78F35636CA}"/>
                    </a:ext>
                  </a:extLst>
                </p:cNvPr>
                <p:cNvPicPr/>
                <p:nvPr/>
              </p:nvPicPr>
              <p:blipFill>
                <a:blip r:embed="rId69"/>
                <a:stretch>
                  <a:fillRect/>
                </a:stretch>
              </p:blipFill>
              <p:spPr>
                <a:xfrm>
                  <a:off x="7264710" y="1794570"/>
                  <a:ext cx="32400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8" name="墨迹 37">
                  <a:extLst>
                    <a:ext uri="{FF2B5EF4-FFF2-40B4-BE49-F238E27FC236}">
                      <a16:creationId xmlns:a16="http://schemas.microsoft.com/office/drawing/2014/main" id="{B7B7EA9A-40B1-48A2-8964-7FEFB592E645}"/>
                    </a:ext>
                  </a:extLst>
                </p14:cNvPr>
                <p14:cNvContentPartPr/>
                <p14:nvPr/>
              </p14:nvContentPartPr>
              <p14:xfrm>
                <a:off x="7447950" y="1915170"/>
                <a:ext cx="153000" cy="41040"/>
              </p14:xfrm>
            </p:contentPart>
          </mc:Choice>
          <mc:Fallback xmlns="">
            <p:pic>
              <p:nvPicPr>
                <p:cNvPr id="38" name="墨迹 37">
                  <a:extLst>
                    <a:ext uri="{FF2B5EF4-FFF2-40B4-BE49-F238E27FC236}">
                      <a16:creationId xmlns:a16="http://schemas.microsoft.com/office/drawing/2014/main" id="{B7B7EA9A-40B1-48A2-8964-7FEFB592E645}"/>
                    </a:ext>
                  </a:extLst>
                </p:cNvPr>
                <p:cNvPicPr/>
                <p:nvPr/>
              </p:nvPicPr>
              <p:blipFill>
                <a:blip r:embed="rId71"/>
                <a:stretch>
                  <a:fillRect/>
                </a:stretch>
              </p:blipFill>
              <p:spPr>
                <a:xfrm>
                  <a:off x="7430310" y="1897530"/>
                  <a:ext cx="1886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9" name="墨迹 38">
                  <a:extLst>
                    <a:ext uri="{FF2B5EF4-FFF2-40B4-BE49-F238E27FC236}">
                      <a16:creationId xmlns:a16="http://schemas.microsoft.com/office/drawing/2014/main" id="{B45926FA-FC41-47EF-BA10-498DCA27900C}"/>
                    </a:ext>
                  </a:extLst>
                </p14:cNvPr>
                <p14:cNvContentPartPr/>
                <p14:nvPr/>
              </p14:nvContentPartPr>
              <p14:xfrm>
                <a:off x="7483950" y="1873410"/>
                <a:ext cx="10440" cy="144000"/>
              </p14:xfrm>
            </p:contentPart>
          </mc:Choice>
          <mc:Fallback xmlns="">
            <p:pic>
              <p:nvPicPr>
                <p:cNvPr id="39" name="墨迹 38">
                  <a:extLst>
                    <a:ext uri="{FF2B5EF4-FFF2-40B4-BE49-F238E27FC236}">
                      <a16:creationId xmlns:a16="http://schemas.microsoft.com/office/drawing/2014/main" id="{B45926FA-FC41-47EF-BA10-498DCA27900C}"/>
                    </a:ext>
                  </a:extLst>
                </p:cNvPr>
                <p:cNvPicPr/>
                <p:nvPr/>
              </p:nvPicPr>
              <p:blipFill>
                <a:blip r:embed="rId73"/>
                <a:stretch>
                  <a:fillRect/>
                </a:stretch>
              </p:blipFill>
              <p:spPr>
                <a:xfrm>
                  <a:off x="7466310" y="1855410"/>
                  <a:ext cx="460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0" name="墨迹 39">
                  <a:extLst>
                    <a:ext uri="{FF2B5EF4-FFF2-40B4-BE49-F238E27FC236}">
                      <a16:creationId xmlns:a16="http://schemas.microsoft.com/office/drawing/2014/main" id="{DB1DA68E-7B9D-4874-97C9-CE68EEE0D032}"/>
                    </a:ext>
                  </a:extLst>
                </p14:cNvPr>
                <p14:cNvContentPartPr/>
                <p14:nvPr/>
              </p14:nvContentPartPr>
              <p14:xfrm>
                <a:off x="7503030" y="1850370"/>
                <a:ext cx="71640" cy="187920"/>
              </p14:xfrm>
            </p:contentPart>
          </mc:Choice>
          <mc:Fallback xmlns="">
            <p:pic>
              <p:nvPicPr>
                <p:cNvPr id="40" name="墨迹 39">
                  <a:extLst>
                    <a:ext uri="{FF2B5EF4-FFF2-40B4-BE49-F238E27FC236}">
                      <a16:creationId xmlns:a16="http://schemas.microsoft.com/office/drawing/2014/main" id="{DB1DA68E-7B9D-4874-97C9-CE68EEE0D032}"/>
                    </a:ext>
                  </a:extLst>
                </p:cNvPr>
                <p:cNvPicPr/>
                <p:nvPr/>
              </p:nvPicPr>
              <p:blipFill>
                <a:blip r:embed="rId75"/>
                <a:stretch>
                  <a:fillRect/>
                </a:stretch>
              </p:blipFill>
              <p:spPr>
                <a:xfrm>
                  <a:off x="7485030" y="1832370"/>
                  <a:ext cx="1072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1" name="墨迹 40">
                  <a:extLst>
                    <a:ext uri="{FF2B5EF4-FFF2-40B4-BE49-F238E27FC236}">
                      <a16:creationId xmlns:a16="http://schemas.microsoft.com/office/drawing/2014/main" id="{0DEA77CD-BC14-4F86-A5B0-D278D7248209}"/>
                    </a:ext>
                  </a:extLst>
                </p14:cNvPr>
                <p14:cNvContentPartPr/>
                <p14:nvPr/>
              </p14:nvContentPartPr>
              <p14:xfrm>
                <a:off x="7412670" y="2079690"/>
                <a:ext cx="342000" cy="171000"/>
              </p14:xfrm>
            </p:contentPart>
          </mc:Choice>
          <mc:Fallback xmlns="">
            <p:pic>
              <p:nvPicPr>
                <p:cNvPr id="41" name="墨迹 40">
                  <a:extLst>
                    <a:ext uri="{FF2B5EF4-FFF2-40B4-BE49-F238E27FC236}">
                      <a16:creationId xmlns:a16="http://schemas.microsoft.com/office/drawing/2014/main" id="{0DEA77CD-BC14-4F86-A5B0-D278D7248209}"/>
                    </a:ext>
                  </a:extLst>
                </p:cNvPr>
                <p:cNvPicPr/>
                <p:nvPr/>
              </p:nvPicPr>
              <p:blipFill>
                <a:blip r:embed="rId77"/>
                <a:stretch>
                  <a:fillRect/>
                </a:stretch>
              </p:blipFill>
              <p:spPr>
                <a:xfrm>
                  <a:off x="7394670" y="2062050"/>
                  <a:ext cx="377640" cy="206640"/>
                </a:xfrm>
                <a:prstGeom prst="rect">
                  <a:avLst/>
                </a:prstGeom>
              </p:spPr>
            </p:pic>
          </mc:Fallback>
        </mc:AlternateContent>
      </p:grpSp>
      <p:grpSp>
        <p:nvGrpSpPr>
          <p:cNvPr id="89" name="组合 88">
            <a:extLst>
              <a:ext uri="{FF2B5EF4-FFF2-40B4-BE49-F238E27FC236}">
                <a16:creationId xmlns:a16="http://schemas.microsoft.com/office/drawing/2014/main" id="{20472038-DCF4-46B2-BCBA-709C3E344B4A}"/>
              </a:ext>
            </a:extLst>
          </p:cNvPr>
          <p:cNvGrpSpPr/>
          <p:nvPr/>
        </p:nvGrpSpPr>
        <p:grpSpPr>
          <a:xfrm>
            <a:off x="6729390" y="3343650"/>
            <a:ext cx="2086560" cy="987840"/>
            <a:chOff x="6729390" y="3343650"/>
            <a:chExt cx="2086560" cy="987840"/>
          </a:xfrm>
        </p:grpSpPr>
        <mc:AlternateContent xmlns:mc="http://schemas.openxmlformats.org/markup-compatibility/2006" xmlns:p14="http://schemas.microsoft.com/office/powerpoint/2010/main">
          <mc:Choice Requires="p14">
            <p:contentPart p14:bwMode="auto" r:id="rId78">
              <p14:nvContentPartPr>
                <p14:cNvPr id="43" name="墨迹 42">
                  <a:extLst>
                    <a:ext uri="{FF2B5EF4-FFF2-40B4-BE49-F238E27FC236}">
                      <a16:creationId xmlns:a16="http://schemas.microsoft.com/office/drawing/2014/main" id="{7DD52382-7474-4460-9E0F-3E7BC7FBFA10}"/>
                    </a:ext>
                  </a:extLst>
                </p14:cNvPr>
                <p14:cNvContentPartPr/>
                <p14:nvPr/>
              </p14:nvContentPartPr>
              <p14:xfrm>
                <a:off x="6729390" y="3459570"/>
                <a:ext cx="165960" cy="245520"/>
              </p14:xfrm>
            </p:contentPart>
          </mc:Choice>
          <mc:Fallback xmlns="">
            <p:pic>
              <p:nvPicPr>
                <p:cNvPr id="43" name="墨迹 42">
                  <a:extLst>
                    <a:ext uri="{FF2B5EF4-FFF2-40B4-BE49-F238E27FC236}">
                      <a16:creationId xmlns:a16="http://schemas.microsoft.com/office/drawing/2014/main" id="{7DD52382-7474-4460-9E0F-3E7BC7FBFA10}"/>
                    </a:ext>
                  </a:extLst>
                </p:cNvPr>
                <p:cNvPicPr/>
                <p:nvPr/>
              </p:nvPicPr>
              <p:blipFill>
                <a:blip r:embed="rId79"/>
                <a:stretch>
                  <a:fillRect/>
                </a:stretch>
              </p:blipFill>
              <p:spPr>
                <a:xfrm>
                  <a:off x="6711750" y="3441570"/>
                  <a:ext cx="2016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4" name="墨迹 43">
                  <a:extLst>
                    <a:ext uri="{FF2B5EF4-FFF2-40B4-BE49-F238E27FC236}">
                      <a16:creationId xmlns:a16="http://schemas.microsoft.com/office/drawing/2014/main" id="{043C7D00-E758-43EA-8518-79A368BACF47}"/>
                    </a:ext>
                  </a:extLst>
                </p14:cNvPr>
                <p14:cNvContentPartPr/>
                <p14:nvPr/>
              </p14:nvContentPartPr>
              <p14:xfrm>
                <a:off x="6804270" y="3571890"/>
                <a:ext cx="57600" cy="263880"/>
              </p14:xfrm>
            </p:contentPart>
          </mc:Choice>
          <mc:Fallback xmlns="">
            <p:pic>
              <p:nvPicPr>
                <p:cNvPr id="44" name="墨迹 43">
                  <a:extLst>
                    <a:ext uri="{FF2B5EF4-FFF2-40B4-BE49-F238E27FC236}">
                      <a16:creationId xmlns:a16="http://schemas.microsoft.com/office/drawing/2014/main" id="{043C7D00-E758-43EA-8518-79A368BACF47}"/>
                    </a:ext>
                  </a:extLst>
                </p:cNvPr>
                <p:cNvPicPr/>
                <p:nvPr/>
              </p:nvPicPr>
              <p:blipFill>
                <a:blip r:embed="rId81"/>
                <a:stretch>
                  <a:fillRect/>
                </a:stretch>
              </p:blipFill>
              <p:spPr>
                <a:xfrm>
                  <a:off x="6786270" y="3553890"/>
                  <a:ext cx="9324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墨迹 44">
                  <a:extLst>
                    <a:ext uri="{FF2B5EF4-FFF2-40B4-BE49-F238E27FC236}">
                      <a16:creationId xmlns:a16="http://schemas.microsoft.com/office/drawing/2014/main" id="{E6712FC4-1ECD-4C15-976D-4AE96FE7BF07}"/>
                    </a:ext>
                  </a:extLst>
                </p14:cNvPr>
                <p14:cNvContentPartPr/>
                <p14:nvPr/>
              </p14:nvContentPartPr>
              <p14:xfrm>
                <a:off x="6910110" y="3451650"/>
                <a:ext cx="204480" cy="46440"/>
              </p14:xfrm>
            </p:contentPart>
          </mc:Choice>
          <mc:Fallback xmlns="">
            <p:pic>
              <p:nvPicPr>
                <p:cNvPr id="45" name="墨迹 44">
                  <a:extLst>
                    <a:ext uri="{FF2B5EF4-FFF2-40B4-BE49-F238E27FC236}">
                      <a16:creationId xmlns:a16="http://schemas.microsoft.com/office/drawing/2014/main" id="{E6712FC4-1ECD-4C15-976D-4AE96FE7BF07}"/>
                    </a:ext>
                  </a:extLst>
                </p:cNvPr>
                <p:cNvPicPr/>
                <p:nvPr/>
              </p:nvPicPr>
              <p:blipFill>
                <a:blip r:embed="rId83"/>
                <a:stretch>
                  <a:fillRect/>
                </a:stretch>
              </p:blipFill>
              <p:spPr>
                <a:xfrm>
                  <a:off x="6892110" y="3434010"/>
                  <a:ext cx="2401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6" name="墨迹 45">
                  <a:extLst>
                    <a:ext uri="{FF2B5EF4-FFF2-40B4-BE49-F238E27FC236}">
                      <a16:creationId xmlns:a16="http://schemas.microsoft.com/office/drawing/2014/main" id="{B6B8D802-D862-44D6-9101-6AD8EEDFB78D}"/>
                    </a:ext>
                  </a:extLst>
                </p14:cNvPr>
                <p14:cNvContentPartPr/>
                <p14:nvPr/>
              </p14:nvContentPartPr>
              <p14:xfrm>
                <a:off x="6930270" y="3560370"/>
                <a:ext cx="192600" cy="133560"/>
              </p14:xfrm>
            </p:contentPart>
          </mc:Choice>
          <mc:Fallback xmlns="">
            <p:pic>
              <p:nvPicPr>
                <p:cNvPr id="46" name="墨迹 45">
                  <a:extLst>
                    <a:ext uri="{FF2B5EF4-FFF2-40B4-BE49-F238E27FC236}">
                      <a16:creationId xmlns:a16="http://schemas.microsoft.com/office/drawing/2014/main" id="{B6B8D802-D862-44D6-9101-6AD8EEDFB78D}"/>
                    </a:ext>
                  </a:extLst>
                </p:cNvPr>
                <p:cNvPicPr/>
                <p:nvPr/>
              </p:nvPicPr>
              <p:blipFill>
                <a:blip r:embed="rId85"/>
                <a:stretch>
                  <a:fillRect/>
                </a:stretch>
              </p:blipFill>
              <p:spPr>
                <a:xfrm>
                  <a:off x="6912630" y="3542730"/>
                  <a:ext cx="2282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7" name="墨迹 46">
                  <a:extLst>
                    <a:ext uri="{FF2B5EF4-FFF2-40B4-BE49-F238E27FC236}">
                      <a16:creationId xmlns:a16="http://schemas.microsoft.com/office/drawing/2014/main" id="{02AD1472-CEBF-4458-8923-9E1A0A271493}"/>
                    </a:ext>
                  </a:extLst>
                </p14:cNvPr>
                <p14:cNvContentPartPr/>
                <p14:nvPr/>
              </p14:nvContentPartPr>
              <p14:xfrm>
                <a:off x="6943590" y="3416010"/>
                <a:ext cx="75600" cy="443880"/>
              </p14:xfrm>
            </p:contentPart>
          </mc:Choice>
          <mc:Fallback xmlns="">
            <p:pic>
              <p:nvPicPr>
                <p:cNvPr id="47" name="墨迹 46">
                  <a:extLst>
                    <a:ext uri="{FF2B5EF4-FFF2-40B4-BE49-F238E27FC236}">
                      <a16:creationId xmlns:a16="http://schemas.microsoft.com/office/drawing/2014/main" id="{02AD1472-CEBF-4458-8923-9E1A0A271493}"/>
                    </a:ext>
                  </a:extLst>
                </p:cNvPr>
                <p:cNvPicPr/>
                <p:nvPr/>
              </p:nvPicPr>
              <p:blipFill>
                <a:blip r:embed="rId87"/>
                <a:stretch>
                  <a:fillRect/>
                </a:stretch>
              </p:blipFill>
              <p:spPr>
                <a:xfrm>
                  <a:off x="6925950" y="3398010"/>
                  <a:ext cx="11124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8" name="墨迹 47">
                  <a:extLst>
                    <a:ext uri="{FF2B5EF4-FFF2-40B4-BE49-F238E27FC236}">
                      <a16:creationId xmlns:a16="http://schemas.microsoft.com/office/drawing/2014/main" id="{57ABB3EA-2EA4-4886-8521-6EBC24ECDEB6}"/>
                    </a:ext>
                  </a:extLst>
                </p14:cNvPr>
                <p14:cNvContentPartPr/>
                <p14:nvPr/>
              </p14:nvContentPartPr>
              <p14:xfrm>
                <a:off x="6923070" y="3692850"/>
                <a:ext cx="290160" cy="242640"/>
              </p14:xfrm>
            </p:contentPart>
          </mc:Choice>
          <mc:Fallback xmlns="">
            <p:pic>
              <p:nvPicPr>
                <p:cNvPr id="48" name="墨迹 47">
                  <a:extLst>
                    <a:ext uri="{FF2B5EF4-FFF2-40B4-BE49-F238E27FC236}">
                      <a16:creationId xmlns:a16="http://schemas.microsoft.com/office/drawing/2014/main" id="{57ABB3EA-2EA4-4886-8521-6EBC24ECDEB6}"/>
                    </a:ext>
                  </a:extLst>
                </p:cNvPr>
                <p:cNvPicPr/>
                <p:nvPr/>
              </p:nvPicPr>
              <p:blipFill>
                <a:blip r:embed="rId89"/>
                <a:stretch>
                  <a:fillRect/>
                </a:stretch>
              </p:blipFill>
              <p:spPr>
                <a:xfrm>
                  <a:off x="6905070" y="3675210"/>
                  <a:ext cx="3258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9" name="墨迹 48">
                  <a:extLst>
                    <a:ext uri="{FF2B5EF4-FFF2-40B4-BE49-F238E27FC236}">
                      <a16:creationId xmlns:a16="http://schemas.microsoft.com/office/drawing/2014/main" id="{0235431F-03BB-48D5-958E-A507201C12B8}"/>
                    </a:ext>
                  </a:extLst>
                </p14:cNvPr>
                <p14:cNvContentPartPr/>
                <p14:nvPr/>
              </p14:nvContentPartPr>
              <p14:xfrm>
                <a:off x="7176510" y="3445890"/>
                <a:ext cx="108000" cy="211320"/>
              </p14:xfrm>
            </p:contentPart>
          </mc:Choice>
          <mc:Fallback xmlns="">
            <p:pic>
              <p:nvPicPr>
                <p:cNvPr id="49" name="墨迹 48">
                  <a:extLst>
                    <a:ext uri="{FF2B5EF4-FFF2-40B4-BE49-F238E27FC236}">
                      <a16:creationId xmlns:a16="http://schemas.microsoft.com/office/drawing/2014/main" id="{0235431F-03BB-48D5-958E-A507201C12B8}"/>
                    </a:ext>
                  </a:extLst>
                </p:cNvPr>
                <p:cNvPicPr/>
                <p:nvPr/>
              </p:nvPicPr>
              <p:blipFill>
                <a:blip r:embed="rId91"/>
                <a:stretch>
                  <a:fillRect/>
                </a:stretch>
              </p:blipFill>
              <p:spPr>
                <a:xfrm>
                  <a:off x="7158870" y="3428250"/>
                  <a:ext cx="1436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0" name="墨迹 49">
                  <a:extLst>
                    <a:ext uri="{FF2B5EF4-FFF2-40B4-BE49-F238E27FC236}">
                      <a16:creationId xmlns:a16="http://schemas.microsoft.com/office/drawing/2014/main" id="{696D9504-4472-4298-B10F-B0CEB2CA2DB1}"/>
                    </a:ext>
                  </a:extLst>
                </p14:cNvPr>
                <p14:cNvContentPartPr/>
                <p14:nvPr/>
              </p14:nvContentPartPr>
              <p14:xfrm>
                <a:off x="7234470" y="3603930"/>
                <a:ext cx="41040" cy="201240"/>
              </p14:xfrm>
            </p:contentPart>
          </mc:Choice>
          <mc:Fallback xmlns="">
            <p:pic>
              <p:nvPicPr>
                <p:cNvPr id="50" name="墨迹 49">
                  <a:extLst>
                    <a:ext uri="{FF2B5EF4-FFF2-40B4-BE49-F238E27FC236}">
                      <a16:creationId xmlns:a16="http://schemas.microsoft.com/office/drawing/2014/main" id="{696D9504-4472-4298-B10F-B0CEB2CA2DB1}"/>
                    </a:ext>
                  </a:extLst>
                </p:cNvPr>
                <p:cNvPicPr/>
                <p:nvPr/>
              </p:nvPicPr>
              <p:blipFill>
                <a:blip r:embed="rId93"/>
                <a:stretch>
                  <a:fillRect/>
                </a:stretch>
              </p:blipFill>
              <p:spPr>
                <a:xfrm>
                  <a:off x="7216830" y="3585930"/>
                  <a:ext cx="766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1" name="墨迹 50">
                  <a:extLst>
                    <a:ext uri="{FF2B5EF4-FFF2-40B4-BE49-F238E27FC236}">
                      <a16:creationId xmlns:a16="http://schemas.microsoft.com/office/drawing/2014/main" id="{6FF6A7F9-8533-4BF8-A214-2983D77FFF5D}"/>
                    </a:ext>
                  </a:extLst>
                </p14:cNvPr>
                <p14:cNvContentPartPr/>
                <p14:nvPr/>
              </p14:nvContentPartPr>
              <p14:xfrm>
                <a:off x="7312230" y="3423570"/>
                <a:ext cx="105480" cy="324360"/>
              </p14:xfrm>
            </p:contentPart>
          </mc:Choice>
          <mc:Fallback xmlns="">
            <p:pic>
              <p:nvPicPr>
                <p:cNvPr id="51" name="墨迹 50">
                  <a:extLst>
                    <a:ext uri="{FF2B5EF4-FFF2-40B4-BE49-F238E27FC236}">
                      <a16:creationId xmlns:a16="http://schemas.microsoft.com/office/drawing/2014/main" id="{6FF6A7F9-8533-4BF8-A214-2983D77FFF5D}"/>
                    </a:ext>
                  </a:extLst>
                </p:cNvPr>
                <p:cNvPicPr/>
                <p:nvPr/>
              </p:nvPicPr>
              <p:blipFill>
                <a:blip r:embed="rId95"/>
                <a:stretch>
                  <a:fillRect/>
                </a:stretch>
              </p:blipFill>
              <p:spPr>
                <a:xfrm>
                  <a:off x="7294230" y="3405570"/>
                  <a:ext cx="1411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墨迹 51">
                  <a:extLst>
                    <a:ext uri="{FF2B5EF4-FFF2-40B4-BE49-F238E27FC236}">
                      <a16:creationId xmlns:a16="http://schemas.microsoft.com/office/drawing/2014/main" id="{B1489FE2-37F0-4DD8-B7C9-5E1EDDD24D6B}"/>
                    </a:ext>
                  </a:extLst>
                </p14:cNvPr>
                <p14:cNvContentPartPr/>
                <p14:nvPr/>
              </p14:nvContentPartPr>
              <p14:xfrm>
                <a:off x="7333110" y="3587730"/>
                <a:ext cx="166320" cy="69480"/>
              </p14:xfrm>
            </p:contentPart>
          </mc:Choice>
          <mc:Fallback xmlns="">
            <p:pic>
              <p:nvPicPr>
                <p:cNvPr id="52" name="墨迹 51">
                  <a:extLst>
                    <a:ext uri="{FF2B5EF4-FFF2-40B4-BE49-F238E27FC236}">
                      <a16:creationId xmlns:a16="http://schemas.microsoft.com/office/drawing/2014/main" id="{B1489FE2-37F0-4DD8-B7C9-5E1EDDD24D6B}"/>
                    </a:ext>
                  </a:extLst>
                </p:cNvPr>
                <p:cNvPicPr/>
                <p:nvPr/>
              </p:nvPicPr>
              <p:blipFill>
                <a:blip r:embed="rId97"/>
                <a:stretch>
                  <a:fillRect/>
                </a:stretch>
              </p:blipFill>
              <p:spPr>
                <a:xfrm>
                  <a:off x="7315470" y="3570090"/>
                  <a:ext cx="2019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墨迹 52">
                  <a:extLst>
                    <a:ext uri="{FF2B5EF4-FFF2-40B4-BE49-F238E27FC236}">
                      <a16:creationId xmlns:a16="http://schemas.microsoft.com/office/drawing/2014/main" id="{A1F43394-1D58-4B30-896C-DC77E5F39A62}"/>
                    </a:ext>
                  </a:extLst>
                </p14:cNvPr>
                <p14:cNvContentPartPr/>
                <p14:nvPr/>
              </p14:nvContentPartPr>
              <p14:xfrm>
                <a:off x="7391790" y="3518250"/>
                <a:ext cx="140400" cy="281880"/>
              </p14:xfrm>
            </p:contentPart>
          </mc:Choice>
          <mc:Fallback xmlns="">
            <p:pic>
              <p:nvPicPr>
                <p:cNvPr id="53" name="墨迹 52">
                  <a:extLst>
                    <a:ext uri="{FF2B5EF4-FFF2-40B4-BE49-F238E27FC236}">
                      <a16:creationId xmlns:a16="http://schemas.microsoft.com/office/drawing/2014/main" id="{A1F43394-1D58-4B30-896C-DC77E5F39A62}"/>
                    </a:ext>
                  </a:extLst>
                </p:cNvPr>
                <p:cNvPicPr/>
                <p:nvPr/>
              </p:nvPicPr>
              <p:blipFill>
                <a:blip r:embed="rId99"/>
                <a:stretch>
                  <a:fillRect/>
                </a:stretch>
              </p:blipFill>
              <p:spPr>
                <a:xfrm>
                  <a:off x="7374150" y="3500250"/>
                  <a:ext cx="17604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4" name="墨迹 53">
                  <a:extLst>
                    <a:ext uri="{FF2B5EF4-FFF2-40B4-BE49-F238E27FC236}">
                      <a16:creationId xmlns:a16="http://schemas.microsoft.com/office/drawing/2014/main" id="{C15E2D6A-CAE9-4CC3-BB2F-C0EC92DB8A4E}"/>
                    </a:ext>
                  </a:extLst>
                </p14:cNvPr>
                <p14:cNvContentPartPr/>
                <p14:nvPr/>
              </p14:nvContentPartPr>
              <p14:xfrm>
                <a:off x="7688430" y="3466770"/>
                <a:ext cx="96120" cy="44640"/>
              </p14:xfrm>
            </p:contentPart>
          </mc:Choice>
          <mc:Fallback xmlns="">
            <p:pic>
              <p:nvPicPr>
                <p:cNvPr id="54" name="墨迹 53">
                  <a:extLst>
                    <a:ext uri="{FF2B5EF4-FFF2-40B4-BE49-F238E27FC236}">
                      <a16:creationId xmlns:a16="http://schemas.microsoft.com/office/drawing/2014/main" id="{C15E2D6A-CAE9-4CC3-BB2F-C0EC92DB8A4E}"/>
                    </a:ext>
                  </a:extLst>
                </p:cNvPr>
                <p:cNvPicPr/>
                <p:nvPr/>
              </p:nvPicPr>
              <p:blipFill>
                <a:blip r:embed="rId101"/>
                <a:stretch>
                  <a:fillRect/>
                </a:stretch>
              </p:blipFill>
              <p:spPr>
                <a:xfrm>
                  <a:off x="7670790" y="3448770"/>
                  <a:ext cx="1317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5" name="墨迹 54">
                  <a:extLst>
                    <a:ext uri="{FF2B5EF4-FFF2-40B4-BE49-F238E27FC236}">
                      <a16:creationId xmlns:a16="http://schemas.microsoft.com/office/drawing/2014/main" id="{0ECDD3F5-9861-482E-B158-60F759B2826D}"/>
                    </a:ext>
                  </a:extLst>
                </p14:cNvPr>
                <p14:cNvContentPartPr/>
                <p14:nvPr/>
              </p14:nvContentPartPr>
              <p14:xfrm>
                <a:off x="7680150" y="3540570"/>
                <a:ext cx="119880" cy="65520"/>
              </p14:xfrm>
            </p:contentPart>
          </mc:Choice>
          <mc:Fallback xmlns="">
            <p:pic>
              <p:nvPicPr>
                <p:cNvPr id="55" name="墨迹 54">
                  <a:extLst>
                    <a:ext uri="{FF2B5EF4-FFF2-40B4-BE49-F238E27FC236}">
                      <a16:creationId xmlns:a16="http://schemas.microsoft.com/office/drawing/2014/main" id="{0ECDD3F5-9861-482E-B158-60F759B2826D}"/>
                    </a:ext>
                  </a:extLst>
                </p:cNvPr>
                <p:cNvPicPr/>
                <p:nvPr/>
              </p:nvPicPr>
              <p:blipFill>
                <a:blip r:embed="rId103"/>
                <a:stretch>
                  <a:fillRect/>
                </a:stretch>
              </p:blipFill>
              <p:spPr>
                <a:xfrm>
                  <a:off x="7662510" y="3522570"/>
                  <a:ext cx="1555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墨迹 55">
                  <a:extLst>
                    <a:ext uri="{FF2B5EF4-FFF2-40B4-BE49-F238E27FC236}">
                      <a16:creationId xmlns:a16="http://schemas.microsoft.com/office/drawing/2014/main" id="{E79C0447-D76E-47FA-BAD3-A1003628227E}"/>
                    </a:ext>
                  </a:extLst>
                </p14:cNvPr>
                <p14:cNvContentPartPr/>
                <p14:nvPr/>
              </p14:nvContentPartPr>
              <p14:xfrm>
                <a:off x="7629390" y="3626970"/>
                <a:ext cx="246960" cy="67680"/>
              </p14:xfrm>
            </p:contentPart>
          </mc:Choice>
          <mc:Fallback xmlns="">
            <p:pic>
              <p:nvPicPr>
                <p:cNvPr id="56" name="墨迹 55">
                  <a:extLst>
                    <a:ext uri="{FF2B5EF4-FFF2-40B4-BE49-F238E27FC236}">
                      <a16:creationId xmlns:a16="http://schemas.microsoft.com/office/drawing/2014/main" id="{E79C0447-D76E-47FA-BAD3-A1003628227E}"/>
                    </a:ext>
                  </a:extLst>
                </p:cNvPr>
                <p:cNvPicPr/>
                <p:nvPr/>
              </p:nvPicPr>
              <p:blipFill>
                <a:blip r:embed="rId105"/>
                <a:stretch>
                  <a:fillRect/>
                </a:stretch>
              </p:blipFill>
              <p:spPr>
                <a:xfrm>
                  <a:off x="7611750" y="3608970"/>
                  <a:ext cx="2826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7" name="墨迹 56">
                  <a:extLst>
                    <a:ext uri="{FF2B5EF4-FFF2-40B4-BE49-F238E27FC236}">
                      <a16:creationId xmlns:a16="http://schemas.microsoft.com/office/drawing/2014/main" id="{F54FEF71-FD08-4F4A-9869-3ED0B49968B4}"/>
                    </a:ext>
                  </a:extLst>
                </p14:cNvPr>
                <p14:cNvContentPartPr/>
                <p14:nvPr/>
              </p14:nvContentPartPr>
              <p14:xfrm>
                <a:off x="7747470" y="3343650"/>
                <a:ext cx="326160" cy="580320"/>
              </p14:xfrm>
            </p:contentPart>
          </mc:Choice>
          <mc:Fallback xmlns="">
            <p:pic>
              <p:nvPicPr>
                <p:cNvPr id="57" name="墨迹 56">
                  <a:extLst>
                    <a:ext uri="{FF2B5EF4-FFF2-40B4-BE49-F238E27FC236}">
                      <a16:creationId xmlns:a16="http://schemas.microsoft.com/office/drawing/2014/main" id="{F54FEF71-FD08-4F4A-9869-3ED0B49968B4}"/>
                    </a:ext>
                  </a:extLst>
                </p:cNvPr>
                <p:cNvPicPr/>
                <p:nvPr/>
              </p:nvPicPr>
              <p:blipFill>
                <a:blip r:embed="rId107"/>
                <a:stretch>
                  <a:fillRect/>
                </a:stretch>
              </p:blipFill>
              <p:spPr>
                <a:xfrm>
                  <a:off x="7729830" y="3325650"/>
                  <a:ext cx="361800" cy="615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8" name="墨迹 57">
                  <a:extLst>
                    <a:ext uri="{FF2B5EF4-FFF2-40B4-BE49-F238E27FC236}">
                      <a16:creationId xmlns:a16="http://schemas.microsoft.com/office/drawing/2014/main" id="{FC7373B6-2AE1-4FE6-9C1F-080047506A1D}"/>
                    </a:ext>
                  </a:extLst>
                </p14:cNvPr>
                <p14:cNvContentPartPr/>
                <p14:nvPr/>
              </p14:nvContentPartPr>
              <p14:xfrm>
                <a:off x="7942230" y="3486210"/>
                <a:ext cx="206640" cy="26280"/>
              </p14:xfrm>
            </p:contentPart>
          </mc:Choice>
          <mc:Fallback xmlns="">
            <p:pic>
              <p:nvPicPr>
                <p:cNvPr id="58" name="墨迹 57">
                  <a:extLst>
                    <a:ext uri="{FF2B5EF4-FFF2-40B4-BE49-F238E27FC236}">
                      <a16:creationId xmlns:a16="http://schemas.microsoft.com/office/drawing/2014/main" id="{FC7373B6-2AE1-4FE6-9C1F-080047506A1D}"/>
                    </a:ext>
                  </a:extLst>
                </p:cNvPr>
                <p:cNvPicPr/>
                <p:nvPr/>
              </p:nvPicPr>
              <p:blipFill>
                <a:blip r:embed="rId109"/>
                <a:stretch>
                  <a:fillRect/>
                </a:stretch>
              </p:blipFill>
              <p:spPr>
                <a:xfrm>
                  <a:off x="7924590" y="3468210"/>
                  <a:ext cx="2422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9" name="墨迹 58">
                  <a:extLst>
                    <a:ext uri="{FF2B5EF4-FFF2-40B4-BE49-F238E27FC236}">
                      <a16:creationId xmlns:a16="http://schemas.microsoft.com/office/drawing/2014/main" id="{5B4FD57B-BBEB-463F-A895-7C64FC0D7B0B}"/>
                    </a:ext>
                  </a:extLst>
                </p14:cNvPr>
                <p14:cNvContentPartPr/>
                <p14:nvPr/>
              </p14:nvContentPartPr>
              <p14:xfrm>
                <a:off x="7888950" y="3585570"/>
                <a:ext cx="86040" cy="311400"/>
              </p14:xfrm>
            </p:contentPart>
          </mc:Choice>
          <mc:Fallback xmlns="">
            <p:pic>
              <p:nvPicPr>
                <p:cNvPr id="59" name="墨迹 58">
                  <a:extLst>
                    <a:ext uri="{FF2B5EF4-FFF2-40B4-BE49-F238E27FC236}">
                      <a16:creationId xmlns:a16="http://schemas.microsoft.com/office/drawing/2014/main" id="{5B4FD57B-BBEB-463F-A895-7C64FC0D7B0B}"/>
                    </a:ext>
                  </a:extLst>
                </p:cNvPr>
                <p:cNvPicPr/>
                <p:nvPr/>
              </p:nvPicPr>
              <p:blipFill>
                <a:blip r:embed="rId111"/>
                <a:stretch>
                  <a:fillRect/>
                </a:stretch>
              </p:blipFill>
              <p:spPr>
                <a:xfrm>
                  <a:off x="7871310" y="3567570"/>
                  <a:ext cx="1216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0" name="墨迹 59">
                  <a:extLst>
                    <a:ext uri="{FF2B5EF4-FFF2-40B4-BE49-F238E27FC236}">
                      <a16:creationId xmlns:a16="http://schemas.microsoft.com/office/drawing/2014/main" id="{DC8A51AC-17B7-48F3-94D1-5953F229BD4A}"/>
                    </a:ext>
                  </a:extLst>
                </p14:cNvPr>
                <p14:cNvContentPartPr/>
                <p14:nvPr/>
              </p14:nvContentPartPr>
              <p14:xfrm>
                <a:off x="8026830" y="3533370"/>
                <a:ext cx="146880" cy="130320"/>
              </p14:xfrm>
            </p:contentPart>
          </mc:Choice>
          <mc:Fallback xmlns="">
            <p:pic>
              <p:nvPicPr>
                <p:cNvPr id="60" name="墨迹 59">
                  <a:extLst>
                    <a:ext uri="{FF2B5EF4-FFF2-40B4-BE49-F238E27FC236}">
                      <a16:creationId xmlns:a16="http://schemas.microsoft.com/office/drawing/2014/main" id="{DC8A51AC-17B7-48F3-94D1-5953F229BD4A}"/>
                    </a:ext>
                  </a:extLst>
                </p:cNvPr>
                <p:cNvPicPr/>
                <p:nvPr/>
              </p:nvPicPr>
              <p:blipFill>
                <a:blip r:embed="rId113"/>
                <a:stretch>
                  <a:fillRect/>
                </a:stretch>
              </p:blipFill>
              <p:spPr>
                <a:xfrm>
                  <a:off x="8008830" y="3515730"/>
                  <a:ext cx="1825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1" name="墨迹 60">
                  <a:extLst>
                    <a:ext uri="{FF2B5EF4-FFF2-40B4-BE49-F238E27FC236}">
                      <a16:creationId xmlns:a16="http://schemas.microsoft.com/office/drawing/2014/main" id="{21556A64-FDBC-44C8-A210-184183B5A741}"/>
                    </a:ext>
                  </a:extLst>
                </p14:cNvPr>
                <p14:cNvContentPartPr/>
                <p14:nvPr/>
              </p14:nvContentPartPr>
              <p14:xfrm>
                <a:off x="8095230" y="3534450"/>
                <a:ext cx="83160" cy="149400"/>
              </p14:xfrm>
            </p:contentPart>
          </mc:Choice>
          <mc:Fallback xmlns="">
            <p:pic>
              <p:nvPicPr>
                <p:cNvPr id="61" name="墨迹 60">
                  <a:extLst>
                    <a:ext uri="{FF2B5EF4-FFF2-40B4-BE49-F238E27FC236}">
                      <a16:creationId xmlns:a16="http://schemas.microsoft.com/office/drawing/2014/main" id="{21556A64-FDBC-44C8-A210-184183B5A741}"/>
                    </a:ext>
                  </a:extLst>
                </p:cNvPr>
                <p:cNvPicPr/>
                <p:nvPr/>
              </p:nvPicPr>
              <p:blipFill>
                <a:blip r:embed="rId115"/>
                <a:stretch>
                  <a:fillRect/>
                </a:stretch>
              </p:blipFill>
              <p:spPr>
                <a:xfrm>
                  <a:off x="8077590" y="3516450"/>
                  <a:ext cx="1188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2" name="墨迹 61">
                  <a:extLst>
                    <a:ext uri="{FF2B5EF4-FFF2-40B4-BE49-F238E27FC236}">
                      <a16:creationId xmlns:a16="http://schemas.microsoft.com/office/drawing/2014/main" id="{FDB04114-1DE8-445C-8094-D220B000F48A}"/>
                    </a:ext>
                  </a:extLst>
                </p14:cNvPr>
                <p14:cNvContentPartPr/>
                <p14:nvPr/>
              </p14:nvContentPartPr>
              <p14:xfrm>
                <a:off x="7990830" y="3707970"/>
                <a:ext cx="156600" cy="134640"/>
              </p14:xfrm>
            </p:contentPart>
          </mc:Choice>
          <mc:Fallback xmlns="">
            <p:pic>
              <p:nvPicPr>
                <p:cNvPr id="62" name="墨迹 61">
                  <a:extLst>
                    <a:ext uri="{FF2B5EF4-FFF2-40B4-BE49-F238E27FC236}">
                      <a16:creationId xmlns:a16="http://schemas.microsoft.com/office/drawing/2014/main" id="{FDB04114-1DE8-445C-8094-D220B000F48A}"/>
                    </a:ext>
                  </a:extLst>
                </p:cNvPr>
                <p:cNvPicPr/>
                <p:nvPr/>
              </p:nvPicPr>
              <p:blipFill>
                <a:blip r:embed="rId117"/>
                <a:stretch>
                  <a:fillRect/>
                </a:stretch>
              </p:blipFill>
              <p:spPr>
                <a:xfrm>
                  <a:off x="7972830" y="3689970"/>
                  <a:ext cx="1922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3" name="墨迹 62">
                  <a:extLst>
                    <a:ext uri="{FF2B5EF4-FFF2-40B4-BE49-F238E27FC236}">
                      <a16:creationId xmlns:a16="http://schemas.microsoft.com/office/drawing/2014/main" id="{F41591C1-D5ED-4917-834F-6946931051E9}"/>
                    </a:ext>
                  </a:extLst>
                </p14:cNvPr>
                <p14:cNvContentPartPr/>
                <p14:nvPr/>
              </p14:nvContentPartPr>
              <p14:xfrm>
                <a:off x="8010270" y="3737130"/>
                <a:ext cx="217440" cy="158400"/>
              </p14:xfrm>
            </p:contentPart>
          </mc:Choice>
          <mc:Fallback xmlns="">
            <p:pic>
              <p:nvPicPr>
                <p:cNvPr id="63" name="墨迹 62">
                  <a:extLst>
                    <a:ext uri="{FF2B5EF4-FFF2-40B4-BE49-F238E27FC236}">
                      <a16:creationId xmlns:a16="http://schemas.microsoft.com/office/drawing/2014/main" id="{F41591C1-D5ED-4917-834F-6946931051E9}"/>
                    </a:ext>
                  </a:extLst>
                </p:cNvPr>
                <p:cNvPicPr/>
                <p:nvPr/>
              </p:nvPicPr>
              <p:blipFill>
                <a:blip r:embed="rId119"/>
                <a:stretch>
                  <a:fillRect/>
                </a:stretch>
              </p:blipFill>
              <p:spPr>
                <a:xfrm>
                  <a:off x="7992270" y="3719490"/>
                  <a:ext cx="253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4" name="墨迹 63">
                  <a:extLst>
                    <a:ext uri="{FF2B5EF4-FFF2-40B4-BE49-F238E27FC236}">
                      <a16:creationId xmlns:a16="http://schemas.microsoft.com/office/drawing/2014/main" id="{B719ED69-605D-4BD6-A8A4-2F08D76A88CD}"/>
                    </a:ext>
                  </a:extLst>
                </p14:cNvPr>
                <p14:cNvContentPartPr/>
                <p14:nvPr/>
              </p14:nvContentPartPr>
              <p14:xfrm>
                <a:off x="8292870" y="3396210"/>
                <a:ext cx="199080" cy="160920"/>
              </p14:xfrm>
            </p:contentPart>
          </mc:Choice>
          <mc:Fallback xmlns="">
            <p:pic>
              <p:nvPicPr>
                <p:cNvPr id="64" name="墨迹 63">
                  <a:extLst>
                    <a:ext uri="{FF2B5EF4-FFF2-40B4-BE49-F238E27FC236}">
                      <a16:creationId xmlns:a16="http://schemas.microsoft.com/office/drawing/2014/main" id="{B719ED69-605D-4BD6-A8A4-2F08D76A88CD}"/>
                    </a:ext>
                  </a:extLst>
                </p:cNvPr>
                <p:cNvPicPr/>
                <p:nvPr/>
              </p:nvPicPr>
              <p:blipFill>
                <a:blip r:embed="rId121"/>
                <a:stretch>
                  <a:fillRect/>
                </a:stretch>
              </p:blipFill>
              <p:spPr>
                <a:xfrm>
                  <a:off x="8274870" y="3378570"/>
                  <a:ext cx="2347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5" name="墨迹 64">
                  <a:extLst>
                    <a:ext uri="{FF2B5EF4-FFF2-40B4-BE49-F238E27FC236}">
                      <a16:creationId xmlns:a16="http://schemas.microsoft.com/office/drawing/2014/main" id="{DA6D07A3-6DCE-4FC6-B025-CCCF0A581779}"/>
                    </a:ext>
                  </a:extLst>
                </p14:cNvPr>
                <p14:cNvContentPartPr/>
                <p14:nvPr/>
              </p14:nvContentPartPr>
              <p14:xfrm>
                <a:off x="8353350" y="3451290"/>
                <a:ext cx="90720" cy="139320"/>
              </p14:xfrm>
            </p:contentPart>
          </mc:Choice>
          <mc:Fallback xmlns="">
            <p:pic>
              <p:nvPicPr>
                <p:cNvPr id="65" name="墨迹 64">
                  <a:extLst>
                    <a:ext uri="{FF2B5EF4-FFF2-40B4-BE49-F238E27FC236}">
                      <a16:creationId xmlns:a16="http://schemas.microsoft.com/office/drawing/2014/main" id="{DA6D07A3-6DCE-4FC6-B025-CCCF0A581779}"/>
                    </a:ext>
                  </a:extLst>
                </p:cNvPr>
                <p:cNvPicPr/>
                <p:nvPr/>
              </p:nvPicPr>
              <p:blipFill>
                <a:blip r:embed="rId123"/>
                <a:stretch>
                  <a:fillRect/>
                </a:stretch>
              </p:blipFill>
              <p:spPr>
                <a:xfrm>
                  <a:off x="8335350" y="3433290"/>
                  <a:ext cx="1263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6" name="墨迹 65">
                  <a:extLst>
                    <a:ext uri="{FF2B5EF4-FFF2-40B4-BE49-F238E27FC236}">
                      <a16:creationId xmlns:a16="http://schemas.microsoft.com/office/drawing/2014/main" id="{BC699E38-DAD2-49B2-AE8C-59932284B6CA}"/>
                    </a:ext>
                  </a:extLst>
                </p14:cNvPr>
                <p14:cNvContentPartPr/>
                <p14:nvPr/>
              </p14:nvContentPartPr>
              <p14:xfrm>
                <a:off x="8235630" y="3481530"/>
                <a:ext cx="336600" cy="237960"/>
              </p14:xfrm>
            </p:contentPart>
          </mc:Choice>
          <mc:Fallback xmlns="">
            <p:pic>
              <p:nvPicPr>
                <p:cNvPr id="66" name="墨迹 65">
                  <a:extLst>
                    <a:ext uri="{FF2B5EF4-FFF2-40B4-BE49-F238E27FC236}">
                      <a16:creationId xmlns:a16="http://schemas.microsoft.com/office/drawing/2014/main" id="{BC699E38-DAD2-49B2-AE8C-59932284B6CA}"/>
                    </a:ext>
                  </a:extLst>
                </p:cNvPr>
                <p:cNvPicPr/>
                <p:nvPr/>
              </p:nvPicPr>
              <p:blipFill>
                <a:blip r:embed="rId125"/>
                <a:stretch>
                  <a:fillRect/>
                </a:stretch>
              </p:blipFill>
              <p:spPr>
                <a:xfrm>
                  <a:off x="8217630" y="3463530"/>
                  <a:ext cx="3722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7" name="墨迹 66">
                  <a:extLst>
                    <a:ext uri="{FF2B5EF4-FFF2-40B4-BE49-F238E27FC236}">
                      <a16:creationId xmlns:a16="http://schemas.microsoft.com/office/drawing/2014/main" id="{A44D3D14-4D68-466A-82E0-7B017006D7B3}"/>
                    </a:ext>
                  </a:extLst>
                </p14:cNvPr>
                <p14:cNvContentPartPr/>
                <p14:nvPr/>
              </p14:nvContentPartPr>
              <p14:xfrm>
                <a:off x="8281350" y="3670530"/>
                <a:ext cx="189360" cy="131040"/>
              </p14:xfrm>
            </p:contentPart>
          </mc:Choice>
          <mc:Fallback xmlns="">
            <p:pic>
              <p:nvPicPr>
                <p:cNvPr id="67" name="墨迹 66">
                  <a:extLst>
                    <a:ext uri="{FF2B5EF4-FFF2-40B4-BE49-F238E27FC236}">
                      <a16:creationId xmlns:a16="http://schemas.microsoft.com/office/drawing/2014/main" id="{A44D3D14-4D68-466A-82E0-7B017006D7B3}"/>
                    </a:ext>
                  </a:extLst>
                </p:cNvPr>
                <p:cNvPicPr/>
                <p:nvPr/>
              </p:nvPicPr>
              <p:blipFill>
                <a:blip r:embed="rId127"/>
                <a:stretch>
                  <a:fillRect/>
                </a:stretch>
              </p:blipFill>
              <p:spPr>
                <a:xfrm>
                  <a:off x="8263710" y="3652890"/>
                  <a:ext cx="2250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8" name="墨迹 67">
                  <a:extLst>
                    <a:ext uri="{FF2B5EF4-FFF2-40B4-BE49-F238E27FC236}">
                      <a16:creationId xmlns:a16="http://schemas.microsoft.com/office/drawing/2014/main" id="{A88100D8-8BAE-419A-A432-4B572203BED8}"/>
                    </a:ext>
                  </a:extLst>
                </p14:cNvPr>
                <p14:cNvContentPartPr/>
                <p14:nvPr/>
              </p14:nvContentPartPr>
              <p14:xfrm>
                <a:off x="8335350" y="3671250"/>
                <a:ext cx="177840" cy="251280"/>
              </p14:xfrm>
            </p:contentPart>
          </mc:Choice>
          <mc:Fallback xmlns="">
            <p:pic>
              <p:nvPicPr>
                <p:cNvPr id="68" name="墨迹 67">
                  <a:extLst>
                    <a:ext uri="{FF2B5EF4-FFF2-40B4-BE49-F238E27FC236}">
                      <a16:creationId xmlns:a16="http://schemas.microsoft.com/office/drawing/2014/main" id="{A88100D8-8BAE-419A-A432-4B572203BED8}"/>
                    </a:ext>
                  </a:extLst>
                </p:cNvPr>
                <p:cNvPicPr/>
                <p:nvPr/>
              </p:nvPicPr>
              <p:blipFill>
                <a:blip r:embed="rId129"/>
                <a:stretch>
                  <a:fillRect/>
                </a:stretch>
              </p:blipFill>
              <p:spPr>
                <a:xfrm>
                  <a:off x="8317350" y="3653250"/>
                  <a:ext cx="21348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9" name="墨迹 68">
                  <a:extLst>
                    <a:ext uri="{FF2B5EF4-FFF2-40B4-BE49-F238E27FC236}">
                      <a16:creationId xmlns:a16="http://schemas.microsoft.com/office/drawing/2014/main" id="{60892277-F426-4141-B0A8-BDABEBE54DC7}"/>
                    </a:ext>
                  </a:extLst>
                </p14:cNvPr>
                <p14:cNvContentPartPr/>
                <p14:nvPr/>
              </p14:nvContentPartPr>
              <p14:xfrm>
                <a:off x="8604270" y="3511410"/>
                <a:ext cx="127800" cy="314280"/>
              </p14:xfrm>
            </p:contentPart>
          </mc:Choice>
          <mc:Fallback xmlns="">
            <p:pic>
              <p:nvPicPr>
                <p:cNvPr id="69" name="墨迹 68">
                  <a:extLst>
                    <a:ext uri="{FF2B5EF4-FFF2-40B4-BE49-F238E27FC236}">
                      <a16:creationId xmlns:a16="http://schemas.microsoft.com/office/drawing/2014/main" id="{60892277-F426-4141-B0A8-BDABEBE54DC7}"/>
                    </a:ext>
                  </a:extLst>
                </p:cNvPr>
                <p:cNvPicPr/>
                <p:nvPr/>
              </p:nvPicPr>
              <p:blipFill>
                <a:blip r:embed="rId131"/>
                <a:stretch>
                  <a:fillRect/>
                </a:stretch>
              </p:blipFill>
              <p:spPr>
                <a:xfrm>
                  <a:off x="8586270" y="3493770"/>
                  <a:ext cx="16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0" name="墨迹 69">
                  <a:extLst>
                    <a:ext uri="{FF2B5EF4-FFF2-40B4-BE49-F238E27FC236}">
                      <a16:creationId xmlns:a16="http://schemas.microsoft.com/office/drawing/2014/main" id="{BC0A747C-428F-4D10-927F-4AB9C44DD6BC}"/>
                    </a:ext>
                  </a:extLst>
                </p14:cNvPr>
                <p14:cNvContentPartPr/>
                <p14:nvPr/>
              </p14:nvContentPartPr>
              <p14:xfrm>
                <a:off x="8741070" y="3612930"/>
                <a:ext cx="74880" cy="230400"/>
              </p14:xfrm>
            </p:contentPart>
          </mc:Choice>
          <mc:Fallback xmlns="">
            <p:pic>
              <p:nvPicPr>
                <p:cNvPr id="70" name="墨迹 69">
                  <a:extLst>
                    <a:ext uri="{FF2B5EF4-FFF2-40B4-BE49-F238E27FC236}">
                      <a16:creationId xmlns:a16="http://schemas.microsoft.com/office/drawing/2014/main" id="{BC0A747C-428F-4D10-927F-4AB9C44DD6BC}"/>
                    </a:ext>
                  </a:extLst>
                </p:cNvPr>
                <p:cNvPicPr/>
                <p:nvPr/>
              </p:nvPicPr>
              <p:blipFill>
                <a:blip r:embed="rId133"/>
                <a:stretch>
                  <a:fillRect/>
                </a:stretch>
              </p:blipFill>
              <p:spPr>
                <a:xfrm>
                  <a:off x="8723070" y="3595290"/>
                  <a:ext cx="1105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1" name="墨迹 70">
                  <a:extLst>
                    <a:ext uri="{FF2B5EF4-FFF2-40B4-BE49-F238E27FC236}">
                      <a16:creationId xmlns:a16="http://schemas.microsoft.com/office/drawing/2014/main" id="{45126F11-DF80-48A8-B908-A0AB86FE8ADC}"/>
                    </a:ext>
                  </a:extLst>
                </p14:cNvPr>
                <p14:cNvContentPartPr/>
                <p14:nvPr/>
              </p14:nvContentPartPr>
              <p14:xfrm>
                <a:off x="8713710" y="3704730"/>
                <a:ext cx="63720" cy="28800"/>
              </p14:xfrm>
            </p:contentPart>
          </mc:Choice>
          <mc:Fallback xmlns="">
            <p:pic>
              <p:nvPicPr>
                <p:cNvPr id="71" name="墨迹 70">
                  <a:extLst>
                    <a:ext uri="{FF2B5EF4-FFF2-40B4-BE49-F238E27FC236}">
                      <a16:creationId xmlns:a16="http://schemas.microsoft.com/office/drawing/2014/main" id="{45126F11-DF80-48A8-B908-A0AB86FE8ADC}"/>
                    </a:ext>
                  </a:extLst>
                </p:cNvPr>
                <p:cNvPicPr/>
                <p:nvPr/>
              </p:nvPicPr>
              <p:blipFill>
                <a:blip r:embed="rId135"/>
                <a:stretch>
                  <a:fillRect/>
                </a:stretch>
              </p:blipFill>
              <p:spPr>
                <a:xfrm>
                  <a:off x="8696070" y="3687090"/>
                  <a:ext cx="993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2" name="墨迹 71">
                  <a:extLst>
                    <a:ext uri="{FF2B5EF4-FFF2-40B4-BE49-F238E27FC236}">
                      <a16:creationId xmlns:a16="http://schemas.microsoft.com/office/drawing/2014/main" id="{976A546A-20B6-4E1B-9D37-1D2FA774C686}"/>
                    </a:ext>
                  </a:extLst>
                </p14:cNvPr>
                <p14:cNvContentPartPr/>
                <p14:nvPr/>
              </p14:nvContentPartPr>
              <p14:xfrm>
                <a:off x="8700030" y="3820290"/>
                <a:ext cx="64080" cy="39240"/>
              </p14:xfrm>
            </p:contentPart>
          </mc:Choice>
          <mc:Fallback xmlns="">
            <p:pic>
              <p:nvPicPr>
                <p:cNvPr id="72" name="墨迹 71">
                  <a:extLst>
                    <a:ext uri="{FF2B5EF4-FFF2-40B4-BE49-F238E27FC236}">
                      <a16:creationId xmlns:a16="http://schemas.microsoft.com/office/drawing/2014/main" id="{976A546A-20B6-4E1B-9D37-1D2FA774C686}"/>
                    </a:ext>
                  </a:extLst>
                </p:cNvPr>
                <p:cNvPicPr/>
                <p:nvPr/>
              </p:nvPicPr>
              <p:blipFill>
                <a:blip r:embed="rId137"/>
                <a:stretch>
                  <a:fillRect/>
                </a:stretch>
              </p:blipFill>
              <p:spPr>
                <a:xfrm>
                  <a:off x="8682390" y="3802290"/>
                  <a:ext cx="99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3" name="墨迹 72">
                  <a:extLst>
                    <a:ext uri="{FF2B5EF4-FFF2-40B4-BE49-F238E27FC236}">
                      <a16:creationId xmlns:a16="http://schemas.microsoft.com/office/drawing/2014/main" id="{4EE32FF3-F2EF-44D9-A41E-5CAE3879B528}"/>
                    </a:ext>
                  </a:extLst>
                </p14:cNvPr>
                <p14:cNvContentPartPr/>
                <p14:nvPr/>
              </p14:nvContentPartPr>
              <p14:xfrm>
                <a:off x="6937110" y="3939090"/>
                <a:ext cx="242640" cy="12240"/>
              </p14:xfrm>
            </p:contentPart>
          </mc:Choice>
          <mc:Fallback xmlns="">
            <p:pic>
              <p:nvPicPr>
                <p:cNvPr id="73" name="墨迹 72">
                  <a:extLst>
                    <a:ext uri="{FF2B5EF4-FFF2-40B4-BE49-F238E27FC236}">
                      <a16:creationId xmlns:a16="http://schemas.microsoft.com/office/drawing/2014/main" id="{4EE32FF3-F2EF-44D9-A41E-5CAE3879B528}"/>
                    </a:ext>
                  </a:extLst>
                </p:cNvPr>
                <p:cNvPicPr/>
                <p:nvPr/>
              </p:nvPicPr>
              <p:blipFill>
                <a:blip r:embed="rId139"/>
                <a:stretch>
                  <a:fillRect/>
                </a:stretch>
              </p:blipFill>
              <p:spPr>
                <a:xfrm>
                  <a:off x="6919470" y="3921090"/>
                  <a:ext cx="2782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4" name="墨迹 73">
                  <a:extLst>
                    <a:ext uri="{FF2B5EF4-FFF2-40B4-BE49-F238E27FC236}">
                      <a16:creationId xmlns:a16="http://schemas.microsoft.com/office/drawing/2014/main" id="{AAB313ED-4FD3-43C3-AF28-55480D0C05C7}"/>
                    </a:ext>
                  </a:extLst>
                </p14:cNvPr>
                <p14:cNvContentPartPr/>
                <p14:nvPr/>
              </p14:nvContentPartPr>
              <p14:xfrm>
                <a:off x="6953670" y="3979050"/>
                <a:ext cx="228960" cy="334440"/>
              </p14:xfrm>
            </p:contentPart>
          </mc:Choice>
          <mc:Fallback xmlns="">
            <p:pic>
              <p:nvPicPr>
                <p:cNvPr id="74" name="墨迹 73">
                  <a:extLst>
                    <a:ext uri="{FF2B5EF4-FFF2-40B4-BE49-F238E27FC236}">
                      <a16:creationId xmlns:a16="http://schemas.microsoft.com/office/drawing/2014/main" id="{AAB313ED-4FD3-43C3-AF28-55480D0C05C7}"/>
                    </a:ext>
                  </a:extLst>
                </p:cNvPr>
                <p:cNvPicPr/>
                <p:nvPr/>
              </p:nvPicPr>
              <p:blipFill>
                <a:blip r:embed="rId141"/>
                <a:stretch>
                  <a:fillRect/>
                </a:stretch>
              </p:blipFill>
              <p:spPr>
                <a:xfrm>
                  <a:off x="6936030" y="3961410"/>
                  <a:ext cx="2646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5" name="墨迹 74">
                  <a:extLst>
                    <a:ext uri="{FF2B5EF4-FFF2-40B4-BE49-F238E27FC236}">
                      <a16:creationId xmlns:a16="http://schemas.microsoft.com/office/drawing/2014/main" id="{6FE77204-19F7-413D-B98A-B0F6D43E14EE}"/>
                    </a:ext>
                  </a:extLst>
                </p14:cNvPr>
                <p14:cNvContentPartPr/>
                <p14:nvPr/>
              </p14:nvContentPartPr>
              <p14:xfrm>
                <a:off x="7265430" y="3986250"/>
                <a:ext cx="152280" cy="63000"/>
              </p14:xfrm>
            </p:contentPart>
          </mc:Choice>
          <mc:Fallback xmlns="">
            <p:pic>
              <p:nvPicPr>
                <p:cNvPr id="75" name="墨迹 74">
                  <a:extLst>
                    <a:ext uri="{FF2B5EF4-FFF2-40B4-BE49-F238E27FC236}">
                      <a16:creationId xmlns:a16="http://schemas.microsoft.com/office/drawing/2014/main" id="{6FE77204-19F7-413D-B98A-B0F6D43E14EE}"/>
                    </a:ext>
                  </a:extLst>
                </p:cNvPr>
                <p:cNvPicPr/>
                <p:nvPr/>
              </p:nvPicPr>
              <p:blipFill>
                <a:blip r:embed="rId143"/>
                <a:stretch>
                  <a:fillRect/>
                </a:stretch>
              </p:blipFill>
              <p:spPr>
                <a:xfrm>
                  <a:off x="7247430" y="3968610"/>
                  <a:ext cx="1879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6" name="墨迹 75">
                  <a:extLst>
                    <a:ext uri="{FF2B5EF4-FFF2-40B4-BE49-F238E27FC236}">
                      <a16:creationId xmlns:a16="http://schemas.microsoft.com/office/drawing/2014/main" id="{A5B7499F-3411-42E5-93CD-91B760F2C24F}"/>
                    </a:ext>
                  </a:extLst>
                </p14:cNvPr>
                <p14:cNvContentPartPr/>
                <p14:nvPr/>
              </p14:nvContentPartPr>
              <p14:xfrm>
                <a:off x="7227270" y="3928650"/>
                <a:ext cx="169560" cy="373320"/>
              </p14:xfrm>
            </p:contentPart>
          </mc:Choice>
          <mc:Fallback xmlns="">
            <p:pic>
              <p:nvPicPr>
                <p:cNvPr id="76" name="墨迹 75">
                  <a:extLst>
                    <a:ext uri="{FF2B5EF4-FFF2-40B4-BE49-F238E27FC236}">
                      <a16:creationId xmlns:a16="http://schemas.microsoft.com/office/drawing/2014/main" id="{A5B7499F-3411-42E5-93CD-91B760F2C24F}"/>
                    </a:ext>
                  </a:extLst>
                </p:cNvPr>
                <p:cNvPicPr/>
                <p:nvPr/>
              </p:nvPicPr>
              <p:blipFill>
                <a:blip r:embed="rId145"/>
                <a:stretch>
                  <a:fillRect/>
                </a:stretch>
              </p:blipFill>
              <p:spPr>
                <a:xfrm>
                  <a:off x="7209630" y="3911010"/>
                  <a:ext cx="20520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7" name="墨迹 76">
                  <a:extLst>
                    <a:ext uri="{FF2B5EF4-FFF2-40B4-BE49-F238E27FC236}">
                      <a16:creationId xmlns:a16="http://schemas.microsoft.com/office/drawing/2014/main" id="{8DAE7D6C-43BB-480C-B357-90FE82D5D98F}"/>
                    </a:ext>
                  </a:extLst>
                </p14:cNvPr>
                <p14:cNvContentPartPr/>
                <p14:nvPr/>
              </p14:nvContentPartPr>
              <p14:xfrm>
                <a:off x="7368750" y="4130970"/>
                <a:ext cx="34560" cy="84960"/>
              </p14:xfrm>
            </p:contentPart>
          </mc:Choice>
          <mc:Fallback xmlns="">
            <p:pic>
              <p:nvPicPr>
                <p:cNvPr id="77" name="墨迹 76">
                  <a:extLst>
                    <a:ext uri="{FF2B5EF4-FFF2-40B4-BE49-F238E27FC236}">
                      <a16:creationId xmlns:a16="http://schemas.microsoft.com/office/drawing/2014/main" id="{8DAE7D6C-43BB-480C-B357-90FE82D5D98F}"/>
                    </a:ext>
                  </a:extLst>
                </p:cNvPr>
                <p:cNvPicPr/>
                <p:nvPr/>
              </p:nvPicPr>
              <p:blipFill>
                <a:blip r:embed="rId147"/>
                <a:stretch>
                  <a:fillRect/>
                </a:stretch>
              </p:blipFill>
              <p:spPr>
                <a:xfrm>
                  <a:off x="7350750" y="4113330"/>
                  <a:ext cx="702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8" name="墨迹 77">
                  <a:extLst>
                    <a:ext uri="{FF2B5EF4-FFF2-40B4-BE49-F238E27FC236}">
                      <a16:creationId xmlns:a16="http://schemas.microsoft.com/office/drawing/2014/main" id="{88F49EA4-647B-4F84-B891-5B5B8BB82592}"/>
                    </a:ext>
                  </a:extLst>
                </p14:cNvPr>
                <p14:cNvContentPartPr/>
                <p14:nvPr/>
              </p14:nvContentPartPr>
              <p14:xfrm>
                <a:off x="7430670" y="3976170"/>
                <a:ext cx="206640" cy="157680"/>
              </p14:xfrm>
            </p:contentPart>
          </mc:Choice>
          <mc:Fallback xmlns="">
            <p:pic>
              <p:nvPicPr>
                <p:cNvPr id="78" name="墨迹 77">
                  <a:extLst>
                    <a:ext uri="{FF2B5EF4-FFF2-40B4-BE49-F238E27FC236}">
                      <a16:creationId xmlns:a16="http://schemas.microsoft.com/office/drawing/2014/main" id="{88F49EA4-647B-4F84-B891-5B5B8BB82592}"/>
                    </a:ext>
                  </a:extLst>
                </p:cNvPr>
                <p:cNvPicPr/>
                <p:nvPr/>
              </p:nvPicPr>
              <p:blipFill>
                <a:blip r:embed="rId149"/>
                <a:stretch>
                  <a:fillRect/>
                </a:stretch>
              </p:blipFill>
              <p:spPr>
                <a:xfrm>
                  <a:off x="7413030" y="3958530"/>
                  <a:ext cx="2422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9" name="墨迹 78">
                  <a:extLst>
                    <a:ext uri="{FF2B5EF4-FFF2-40B4-BE49-F238E27FC236}">
                      <a16:creationId xmlns:a16="http://schemas.microsoft.com/office/drawing/2014/main" id="{BF17786B-2992-4C73-85B8-6506DEDE97F3}"/>
                    </a:ext>
                  </a:extLst>
                </p14:cNvPr>
                <p14:cNvContentPartPr/>
                <p14:nvPr/>
              </p14:nvContentPartPr>
              <p14:xfrm>
                <a:off x="7434990" y="4069050"/>
                <a:ext cx="165960" cy="145080"/>
              </p14:xfrm>
            </p:contentPart>
          </mc:Choice>
          <mc:Fallback xmlns="">
            <p:pic>
              <p:nvPicPr>
                <p:cNvPr id="79" name="墨迹 78">
                  <a:extLst>
                    <a:ext uri="{FF2B5EF4-FFF2-40B4-BE49-F238E27FC236}">
                      <a16:creationId xmlns:a16="http://schemas.microsoft.com/office/drawing/2014/main" id="{BF17786B-2992-4C73-85B8-6506DEDE97F3}"/>
                    </a:ext>
                  </a:extLst>
                </p:cNvPr>
                <p:cNvPicPr/>
                <p:nvPr/>
              </p:nvPicPr>
              <p:blipFill>
                <a:blip r:embed="rId151"/>
                <a:stretch>
                  <a:fillRect/>
                </a:stretch>
              </p:blipFill>
              <p:spPr>
                <a:xfrm>
                  <a:off x="7416990" y="4051050"/>
                  <a:ext cx="2016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0" name="墨迹 79">
                  <a:extLst>
                    <a:ext uri="{FF2B5EF4-FFF2-40B4-BE49-F238E27FC236}">
                      <a16:creationId xmlns:a16="http://schemas.microsoft.com/office/drawing/2014/main" id="{53BB1E97-BF3C-4196-B868-05DDA5A8E2D1}"/>
                    </a:ext>
                  </a:extLst>
                </p14:cNvPr>
                <p14:cNvContentPartPr/>
                <p14:nvPr/>
              </p14:nvContentPartPr>
              <p14:xfrm>
                <a:off x="7515270" y="4161210"/>
                <a:ext cx="44280" cy="43560"/>
              </p14:xfrm>
            </p:contentPart>
          </mc:Choice>
          <mc:Fallback xmlns="">
            <p:pic>
              <p:nvPicPr>
                <p:cNvPr id="80" name="墨迹 79">
                  <a:extLst>
                    <a:ext uri="{FF2B5EF4-FFF2-40B4-BE49-F238E27FC236}">
                      <a16:creationId xmlns:a16="http://schemas.microsoft.com/office/drawing/2014/main" id="{53BB1E97-BF3C-4196-B868-05DDA5A8E2D1}"/>
                    </a:ext>
                  </a:extLst>
                </p:cNvPr>
                <p:cNvPicPr/>
                <p:nvPr/>
              </p:nvPicPr>
              <p:blipFill>
                <a:blip r:embed="rId153"/>
                <a:stretch>
                  <a:fillRect/>
                </a:stretch>
              </p:blipFill>
              <p:spPr>
                <a:xfrm>
                  <a:off x="7497630" y="4143570"/>
                  <a:ext cx="799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1" name="墨迹 80">
                  <a:extLst>
                    <a:ext uri="{FF2B5EF4-FFF2-40B4-BE49-F238E27FC236}">
                      <a16:creationId xmlns:a16="http://schemas.microsoft.com/office/drawing/2014/main" id="{54C721E2-0596-4032-ABEF-CEAAFCE5D12F}"/>
                    </a:ext>
                  </a:extLst>
                </p14:cNvPr>
                <p14:cNvContentPartPr/>
                <p14:nvPr/>
              </p14:nvContentPartPr>
              <p14:xfrm>
                <a:off x="7456230" y="4164810"/>
                <a:ext cx="227880" cy="121680"/>
              </p14:xfrm>
            </p:contentPart>
          </mc:Choice>
          <mc:Fallback xmlns="">
            <p:pic>
              <p:nvPicPr>
                <p:cNvPr id="81" name="墨迹 80">
                  <a:extLst>
                    <a:ext uri="{FF2B5EF4-FFF2-40B4-BE49-F238E27FC236}">
                      <a16:creationId xmlns:a16="http://schemas.microsoft.com/office/drawing/2014/main" id="{54C721E2-0596-4032-ABEF-CEAAFCE5D12F}"/>
                    </a:ext>
                  </a:extLst>
                </p:cNvPr>
                <p:cNvPicPr/>
                <p:nvPr/>
              </p:nvPicPr>
              <p:blipFill>
                <a:blip r:embed="rId155"/>
                <a:stretch>
                  <a:fillRect/>
                </a:stretch>
              </p:blipFill>
              <p:spPr>
                <a:xfrm>
                  <a:off x="7438590" y="4146810"/>
                  <a:ext cx="2635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2" name="墨迹 81">
                  <a:extLst>
                    <a:ext uri="{FF2B5EF4-FFF2-40B4-BE49-F238E27FC236}">
                      <a16:creationId xmlns:a16="http://schemas.microsoft.com/office/drawing/2014/main" id="{CC631F77-BB96-4363-93E7-853C8E8009B4}"/>
                    </a:ext>
                  </a:extLst>
                </p14:cNvPr>
                <p14:cNvContentPartPr/>
                <p14:nvPr/>
              </p14:nvContentPartPr>
              <p14:xfrm>
                <a:off x="7688430" y="4007130"/>
                <a:ext cx="60840" cy="135720"/>
              </p14:xfrm>
            </p:contentPart>
          </mc:Choice>
          <mc:Fallback xmlns="">
            <p:pic>
              <p:nvPicPr>
                <p:cNvPr id="82" name="墨迹 81">
                  <a:extLst>
                    <a:ext uri="{FF2B5EF4-FFF2-40B4-BE49-F238E27FC236}">
                      <a16:creationId xmlns:a16="http://schemas.microsoft.com/office/drawing/2014/main" id="{CC631F77-BB96-4363-93E7-853C8E8009B4}"/>
                    </a:ext>
                  </a:extLst>
                </p:cNvPr>
                <p:cNvPicPr/>
                <p:nvPr/>
              </p:nvPicPr>
              <p:blipFill>
                <a:blip r:embed="rId157"/>
                <a:stretch>
                  <a:fillRect/>
                </a:stretch>
              </p:blipFill>
              <p:spPr>
                <a:xfrm>
                  <a:off x="7670790" y="3989130"/>
                  <a:ext cx="964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3" name="墨迹 82">
                  <a:extLst>
                    <a:ext uri="{FF2B5EF4-FFF2-40B4-BE49-F238E27FC236}">
                      <a16:creationId xmlns:a16="http://schemas.microsoft.com/office/drawing/2014/main" id="{AE90ABCA-E675-4DEA-9DD3-623981C7F1AD}"/>
                    </a:ext>
                  </a:extLst>
                </p14:cNvPr>
                <p14:cNvContentPartPr/>
                <p14:nvPr/>
              </p14:nvContentPartPr>
              <p14:xfrm>
                <a:off x="7681950" y="3999930"/>
                <a:ext cx="97200" cy="242640"/>
              </p14:xfrm>
            </p:contentPart>
          </mc:Choice>
          <mc:Fallback xmlns="">
            <p:pic>
              <p:nvPicPr>
                <p:cNvPr id="83" name="墨迹 82">
                  <a:extLst>
                    <a:ext uri="{FF2B5EF4-FFF2-40B4-BE49-F238E27FC236}">
                      <a16:creationId xmlns:a16="http://schemas.microsoft.com/office/drawing/2014/main" id="{AE90ABCA-E675-4DEA-9DD3-623981C7F1AD}"/>
                    </a:ext>
                  </a:extLst>
                </p:cNvPr>
                <p:cNvPicPr/>
                <p:nvPr/>
              </p:nvPicPr>
              <p:blipFill>
                <a:blip r:embed="rId159"/>
                <a:stretch>
                  <a:fillRect/>
                </a:stretch>
              </p:blipFill>
              <p:spPr>
                <a:xfrm>
                  <a:off x="7664310" y="3981930"/>
                  <a:ext cx="1328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4" name="墨迹 83">
                  <a:extLst>
                    <a:ext uri="{FF2B5EF4-FFF2-40B4-BE49-F238E27FC236}">
                      <a16:creationId xmlns:a16="http://schemas.microsoft.com/office/drawing/2014/main" id="{85DD5506-CA0A-4E56-9C5A-58CD111B66EA}"/>
                    </a:ext>
                  </a:extLst>
                </p14:cNvPr>
                <p14:cNvContentPartPr/>
                <p14:nvPr/>
              </p14:nvContentPartPr>
              <p14:xfrm>
                <a:off x="7805790" y="3953130"/>
                <a:ext cx="102960" cy="200880"/>
              </p14:xfrm>
            </p:contentPart>
          </mc:Choice>
          <mc:Fallback xmlns="">
            <p:pic>
              <p:nvPicPr>
                <p:cNvPr id="84" name="墨迹 83">
                  <a:extLst>
                    <a:ext uri="{FF2B5EF4-FFF2-40B4-BE49-F238E27FC236}">
                      <a16:creationId xmlns:a16="http://schemas.microsoft.com/office/drawing/2014/main" id="{85DD5506-CA0A-4E56-9C5A-58CD111B66EA}"/>
                    </a:ext>
                  </a:extLst>
                </p:cNvPr>
                <p:cNvPicPr/>
                <p:nvPr/>
              </p:nvPicPr>
              <p:blipFill>
                <a:blip r:embed="rId161"/>
                <a:stretch>
                  <a:fillRect/>
                </a:stretch>
              </p:blipFill>
              <p:spPr>
                <a:xfrm>
                  <a:off x="7787790" y="3935130"/>
                  <a:ext cx="1386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5" name="墨迹 84">
                  <a:extLst>
                    <a:ext uri="{FF2B5EF4-FFF2-40B4-BE49-F238E27FC236}">
                      <a16:creationId xmlns:a16="http://schemas.microsoft.com/office/drawing/2014/main" id="{DC51A25F-49CC-4370-B088-733F095B10BA}"/>
                    </a:ext>
                  </a:extLst>
                </p14:cNvPr>
                <p14:cNvContentPartPr/>
                <p14:nvPr/>
              </p14:nvContentPartPr>
              <p14:xfrm>
                <a:off x="7779150" y="4051410"/>
                <a:ext cx="134640" cy="194400"/>
              </p14:xfrm>
            </p:contentPart>
          </mc:Choice>
          <mc:Fallback xmlns="">
            <p:pic>
              <p:nvPicPr>
                <p:cNvPr id="85" name="墨迹 84">
                  <a:extLst>
                    <a:ext uri="{FF2B5EF4-FFF2-40B4-BE49-F238E27FC236}">
                      <a16:creationId xmlns:a16="http://schemas.microsoft.com/office/drawing/2014/main" id="{DC51A25F-49CC-4370-B088-733F095B10BA}"/>
                    </a:ext>
                  </a:extLst>
                </p:cNvPr>
                <p:cNvPicPr/>
                <p:nvPr/>
              </p:nvPicPr>
              <p:blipFill>
                <a:blip r:embed="rId163"/>
                <a:stretch>
                  <a:fillRect/>
                </a:stretch>
              </p:blipFill>
              <p:spPr>
                <a:xfrm>
                  <a:off x="7761150" y="4033410"/>
                  <a:ext cx="1702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86" name="墨迹 85">
                  <a:extLst>
                    <a:ext uri="{FF2B5EF4-FFF2-40B4-BE49-F238E27FC236}">
                      <a16:creationId xmlns:a16="http://schemas.microsoft.com/office/drawing/2014/main" id="{79AE6E12-794C-4FD8-A9E4-279E03536969}"/>
                    </a:ext>
                  </a:extLst>
                </p14:cNvPr>
                <p14:cNvContentPartPr/>
                <p14:nvPr/>
              </p14:nvContentPartPr>
              <p14:xfrm>
                <a:off x="7958070" y="4002090"/>
                <a:ext cx="44280" cy="167760"/>
              </p14:xfrm>
            </p:contentPart>
          </mc:Choice>
          <mc:Fallback xmlns="">
            <p:pic>
              <p:nvPicPr>
                <p:cNvPr id="86" name="墨迹 85">
                  <a:extLst>
                    <a:ext uri="{FF2B5EF4-FFF2-40B4-BE49-F238E27FC236}">
                      <a16:creationId xmlns:a16="http://schemas.microsoft.com/office/drawing/2014/main" id="{79AE6E12-794C-4FD8-A9E4-279E03536969}"/>
                    </a:ext>
                  </a:extLst>
                </p:cNvPr>
                <p:cNvPicPr/>
                <p:nvPr/>
              </p:nvPicPr>
              <p:blipFill>
                <a:blip r:embed="rId165"/>
                <a:stretch>
                  <a:fillRect/>
                </a:stretch>
              </p:blipFill>
              <p:spPr>
                <a:xfrm>
                  <a:off x="7940430" y="3984450"/>
                  <a:ext cx="799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87" name="墨迹 86">
                  <a:extLst>
                    <a:ext uri="{FF2B5EF4-FFF2-40B4-BE49-F238E27FC236}">
                      <a16:creationId xmlns:a16="http://schemas.microsoft.com/office/drawing/2014/main" id="{9EEB278E-F748-4C63-A6AB-800832B35817}"/>
                    </a:ext>
                  </a:extLst>
                </p14:cNvPr>
                <p14:cNvContentPartPr/>
                <p14:nvPr/>
              </p14:nvContentPartPr>
              <p14:xfrm>
                <a:off x="7937550" y="3924690"/>
                <a:ext cx="173520" cy="406800"/>
              </p14:xfrm>
            </p:contentPart>
          </mc:Choice>
          <mc:Fallback xmlns="">
            <p:pic>
              <p:nvPicPr>
                <p:cNvPr id="87" name="墨迹 86">
                  <a:extLst>
                    <a:ext uri="{FF2B5EF4-FFF2-40B4-BE49-F238E27FC236}">
                      <a16:creationId xmlns:a16="http://schemas.microsoft.com/office/drawing/2014/main" id="{9EEB278E-F748-4C63-A6AB-800832B35817}"/>
                    </a:ext>
                  </a:extLst>
                </p:cNvPr>
                <p:cNvPicPr/>
                <p:nvPr/>
              </p:nvPicPr>
              <p:blipFill>
                <a:blip r:embed="rId167"/>
                <a:stretch>
                  <a:fillRect/>
                </a:stretch>
              </p:blipFill>
              <p:spPr>
                <a:xfrm>
                  <a:off x="7919550" y="3907050"/>
                  <a:ext cx="20916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88" name="墨迹 87">
                  <a:extLst>
                    <a:ext uri="{FF2B5EF4-FFF2-40B4-BE49-F238E27FC236}">
                      <a16:creationId xmlns:a16="http://schemas.microsoft.com/office/drawing/2014/main" id="{CE977227-3A24-41C0-8896-82DEA5E44006}"/>
                    </a:ext>
                  </a:extLst>
                </p14:cNvPr>
                <p14:cNvContentPartPr/>
                <p14:nvPr/>
              </p14:nvContentPartPr>
              <p14:xfrm>
                <a:off x="8192790" y="4266330"/>
                <a:ext cx="38160" cy="16920"/>
              </p14:xfrm>
            </p:contentPart>
          </mc:Choice>
          <mc:Fallback xmlns="">
            <p:pic>
              <p:nvPicPr>
                <p:cNvPr id="88" name="墨迹 87">
                  <a:extLst>
                    <a:ext uri="{FF2B5EF4-FFF2-40B4-BE49-F238E27FC236}">
                      <a16:creationId xmlns:a16="http://schemas.microsoft.com/office/drawing/2014/main" id="{CE977227-3A24-41C0-8896-82DEA5E44006}"/>
                    </a:ext>
                  </a:extLst>
                </p:cNvPr>
                <p:cNvPicPr/>
                <p:nvPr/>
              </p:nvPicPr>
              <p:blipFill>
                <a:blip r:embed="rId169"/>
                <a:stretch>
                  <a:fillRect/>
                </a:stretch>
              </p:blipFill>
              <p:spPr>
                <a:xfrm>
                  <a:off x="8175150" y="4248690"/>
                  <a:ext cx="73800" cy="525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charRg st="0" end="2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charRg st="28" end="14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charRg st="148" end="23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z="3200" strike="noStrike" noProof="1">
                <a:cs typeface="Arial" panose="020B0604020202020204" pitchFamily="34" charset="0"/>
              </a:rPr>
              <a:t>High-Resolution Two-Dimensional Electrophoresis</a:t>
            </a:r>
          </a:p>
        </p:txBody>
      </p:sp>
      <p:sp>
        <p:nvSpPr>
          <p:cNvPr id="145410" name="文本框 2"/>
          <p:cNvSpPr txBox="1"/>
          <p:nvPr/>
        </p:nvSpPr>
        <p:spPr>
          <a:xfrm>
            <a:off x="715963" y="1939925"/>
            <a:ext cx="7312025" cy="3748088"/>
          </a:xfrm>
          <a:prstGeom prst="rect">
            <a:avLst/>
          </a:prstGeom>
          <a:noFill/>
          <a:ln w="9525">
            <a:noFill/>
          </a:ln>
        </p:spPr>
        <p:txBody>
          <a:bodyPr wrap="square" anchor="t">
            <a:spAutoFit/>
          </a:bodyPr>
          <a:lstStyle/>
          <a:p>
            <a:r>
              <a:rPr lang="zh-CN" altLang="en-US">
                <a:latin typeface="Arial" panose="020B0604020202020204" pitchFamily="34" charset="0"/>
                <a:ea typeface="宋体" panose="02010600030101010101" pitchFamily="2" charset="-122"/>
              </a:rPr>
              <a:t>Proteomics</a:t>
            </a:r>
          </a:p>
          <a:p>
            <a:r>
              <a:rPr lang="zh-CN" altLang="en-US">
                <a:latin typeface="Arial" panose="020B0604020202020204" pitchFamily="34" charset="0"/>
                <a:ea typeface="宋体" panose="02010600030101010101" pitchFamily="2" charset="-122"/>
              </a:rPr>
              <a:t>Volume 564 of the series Methods in Molecular Biology™ pp 13-32</a:t>
            </a:r>
          </a:p>
          <a:p>
            <a:r>
              <a:rPr lang="zh-CN" altLang="en-US">
                <a:latin typeface="Arial" panose="020B0604020202020204" pitchFamily="34" charset="0"/>
                <a:ea typeface="宋体" panose="02010600030101010101" pitchFamily="2" charset="-122"/>
              </a:rPr>
              <a:t>Date: 26 May 2009</a:t>
            </a: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Reiner Westermeier</a:t>
            </a:r>
          </a:p>
          <a:p>
            <a:r>
              <a:rPr lang="zh-CN" altLang="en-US">
                <a:latin typeface="Arial" panose="020B0604020202020204" pitchFamily="34" charset="0"/>
                <a:ea typeface="宋体" panose="02010600030101010101" pitchFamily="2" charset="-122"/>
              </a:rPr>
              <a:t>Published Online: 26 FEB 2016</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DOI: 10.1002/9783527695188.ch4</a:t>
            </a:r>
          </a:p>
        </p:txBody>
      </p:sp>
      <p:pic>
        <p:nvPicPr>
          <p:cNvPr id="145411" name="内容占位符 3"/>
          <p:cNvPicPr>
            <a:picLocks noGrp="1" noChangeAspect="1"/>
          </p:cNvPicPr>
          <p:nvPr>
            <p:ph sz="half" idx="1"/>
          </p:nvPr>
        </p:nvPicPr>
        <p:blipFill>
          <a:blip r:embed="rId2"/>
          <a:stretch>
            <a:fillRect/>
          </a:stretch>
        </p:blipFill>
        <p:spPr>
          <a:xfrm>
            <a:off x="7597775" y="1412875"/>
            <a:ext cx="1408113" cy="2081213"/>
          </a:xfrm>
        </p:spPr>
      </p:pic>
      <p:pic>
        <p:nvPicPr>
          <p:cNvPr id="145412" name="内容占位符 4"/>
          <p:cNvPicPr>
            <a:picLocks noGrp="1" noChangeAspect="1"/>
          </p:cNvPicPr>
          <p:nvPr>
            <p:ph sz="half" idx="2"/>
          </p:nvPr>
        </p:nvPicPr>
        <p:blipFill>
          <a:blip r:embed="rId3"/>
          <a:stretch>
            <a:fillRect/>
          </a:stretch>
        </p:blipFill>
        <p:spPr>
          <a:xfrm>
            <a:off x="7178675" y="3887788"/>
            <a:ext cx="1827213" cy="262890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258"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b="1" i="0" u="none" strike="noStrike" kern="0" cap="none" spc="0" normalizeH="0" baseline="0" noProof="0">
                <a:ln>
                  <a:noFill/>
                </a:ln>
                <a:solidFill>
                  <a:srgbClr val="FF0000"/>
                </a:solidFill>
                <a:effectLst/>
                <a:uLnTx/>
                <a:uFillTx/>
                <a:latin typeface="Arial" panose="020B0604020202020204" pitchFamily="34" charset="0"/>
                <a:ea typeface="+mj-ea"/>
                <a:cs typeface="+mj-cs"/>
              </a:rPr>
              <a:t>3.2.2 Sensitivity</a:t>
            </a:r>
            <a:r>
              <a:rPr kumimoji="1" lang="en-US" altLang="zh-CN" b="0" i="0" u="none" strike="noStrike" kern="0" cap="none" spc="0" normalizeH="0" baseline="0" noProof="0">
                <a:ln>
                  <a:noFill/>
                </a:ln>
                <a:solidFill>
                  <a:srgbClr val="FF0000"/>
                </a:solidFill>
                <a:effectLst/>
                <a:uLnTx/>
                <a:uFillTx/>
                <a:latin typeface="+mj-lt"/>
                <a:ea typeface="+mj-ea"/>
                <a:cs typeface="+mj-cs"/>
              </a:rPr>
              <a:t> </a:t>
            </a:r>
          </a:p>
        </p:txBody>
      </p:sp>
      <p:sp>
        <p:nvSpPr>
          <p:cNvPr id="1248259" name="Rectangle 3"/>
          <p:cNvSpPr>
            <a:spLocks noGrp="1" noChangeArrowheads="1"/>
          </p:cNvSpPr>
          <p:nvPr>
            <p:ph idx="1"/>
          </p:nvPr>
        </p:nvSpPr>
        <p:spPr>
          <a:xfrm>
            <a:off x="685800" y="1447800"/>
            <a:ext cx="7772400" cy="50768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32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Problem:</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difficulty in detecting the rarest proteins—limited by staining sensitivity</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abundant proteins dots mask or obscure scarce proteins dots </a:t>
            </a: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32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Resolve:</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Zoom gel technology (narrow-range IPG gels )</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prefractionation or affinity-depletion abundant proteins </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Increase staining resolution</a:t>
            </a:r>
          </a:p>
        </p:txBody>
      </p:sp>
      <p:grpSp>
        <p:nvGrpSpPr>
          <p:cNvPr id="20" name="组合 19">
            <a:extLst>
              <a:ext uri="{FF2B5EF4-FFF2-40B4-BE49-F238E27FC236}">
                <a16:creationId xmlns:a16="http://schemas.microsoft.com/office/drawing/2014/main" id="{263876CF-1A63-4624-A994-553FC82BB4BD}"/>
              </a:ext>
            </a:extLst>
          </p:cNvPr>
          <p:cNvGrpSpPr/>
          <p:nvPr/>
        </p:nvGrpSpPr>
        <p:grpSpPr>
          <a:xfrm>
            <a:off x="6934590" y="499650"/>
            <a:ext cx="1255680" cy="698760"/>
            <a:chOff x="6934590" y="499650"/>
            <a:chExt cx="1255680" cy="69876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0B42926D-153A-4FE4-B00D-662C33C35490}"/>
                    </a:ext>
                  </a:extLst>
                </p14:cNvPr>
                <p14:cNvContentPartPr/>
                <p14:nvPr/>
              </p14:nvContentPartPr>
              <p14:xfrm>
                <a:off x="6934590" y="499650"/>
                <a:ext cx="328680" cy="259920"/>
              </p14:xfrm>
            </p:contentPart>
          </mc:Choice>
          <mc:Fallback xmlns="">
            <p:pic>
              <p:nvPicPr>
                <p:cNvPr id="2" name="墨迹 1">
                  <a:extLst>
                    <a:ext uri="{FF2B5EF4-FFF2-40B4-BE49-F238E27FC236}">
                      <a16:creationId xmlns:a16="http://schemas.microsoft.com/office/drawing/2014/main" id="{0B42926D-153A-4FE4-B00D-662C33C35490}"/>
                    </a:ext>
                  </a:extLst>
                </p:cNvPr>
                <p:cNvPicPr/>
                <p:nvPr/>
              </p:nvPicPr>
              <p:blipFill>
                <a:blip r:embed="rId3"/>
                <a:stretch>
                  <a:fillRect/>
                </a:stretch>
              </p:blipFill>
              <p:spPr>
                <a:xfrm>
                  <a:off x="6916950" y="482010"/>
                  <a:ext cx="3643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88DDC472-D911-45E5-807F-3001FB22B967}"/>
                    </a:ext>
                  </a:extLst>
                </p14:cNvPr>
                <p14:cNvContentPartPr/>
                <p14:nvPr/>
              </p14:nvContentPartPr>
              <p14:xfrm>
                <a:off x="6948270" y="678570"/>
                <a:ext cx="203760" cy="192240"/>
              </p14:xfrm>
            </p:contentPart>
          </mc:Choice>
          <mc:Fallback xmlns="">
            <p:pic>
              <p:nvPicPr>
                <p:cNvPr id="3" name="墨迹 2">
                  <a:extLst>
                    <a:ext uri="{FF2B5EF4-FFF2-40B4-BE49-F238E27FC236}">
                      <a16:creationId xmlns:a16="http://schemas.microsoft.com/office/drawing/2014/main" id="{88DDC472-D911-45E5-807F-3001FB22B967}"/>
                    </a:ext>
                  </a:extLst>
                </p:cNvPr>
                <p:cNvPicPr/>
                <p:nvPr/>
              </p:nvPicPr>
              <p:blipFill>
                <a:blip r:embed="rId5"/>
                <a:stretch>
                  <a:fillRect/>
                </a:stretch>
              </p:blipFill>
              <p:spPr>
                <a:xfrm>
                  <a:off x="6930270" y="660570"/>
                  <a:ext cx="2394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904EC546-40C0-4B34-9E12-B868171148AF}"/>
                    </a:ext>
                  </a:extLst>
                </p14:cNvPr>
                <p14:cNvContentPartPr/>
                <p14:nvPr/>
              </p14:nvContentPartPr>
              <p14:xfrm>
                <a:off x="6963030" y="963330"/>
                <a:ext cx="140400" cy="16200"/>
              </p14:xfrm>
            </p:contentPart>
          </mc:Choice>
          <mc:Fallback xmlns="">
            <p:pic>
              <p:nvPicPr>
                <p:cNvPr id="4" name="墨迹 3">
                  <a:extLst>
                    <a:ext uri="{FF2B5EF4-FFF2-40B4-BE49-F238E27FC236}">
                      <a16:creationId xmlns:a16="http://schemas.microsoft.com/office/drawing/2014/main" id="{904EC546-40C0-4B34-9E12-B868171148AF}"/>
                    </a:ext>
                  </a:extLst>
                </p:cNvPr>
                <p:cNvPicPr/>
                <p:nvPr/>
              </p:nvPicPr>
              <p:blipFill>
                <a:blip r:embed="rId7"/>
                <a:stretch>
                  <a:fillRect/>
                </a:stretch>
              </p:blipFill>
              <p:spPr>
                <a:xfrm>
                  <a:off x="6945390" y="945690"/>
                  <a:ext cx="1760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982A1078-DD96-484D-B312-C1C181BCE42A}"/>
                    </a:ext>
                  </a:extLst>
                </p14:cNvPr>
                <p14:cNvContentPartPr/>
                <p14:nvPr/>
              </p14:nvContentPartPr>
              <p14:xfrm>
                <a:off x="6960870" y="794130"/>
                <a:ext cx="245160" cy="367200"/>
              </p14:xfrm>
            </p:contentPart>
          </mc:Choice>
          <mc:Fallback xmlns="">
            <p:pic>
              <p:nvPicPr>
                <p:cNvPr id="5" name="墨迹 4">
                  <a:extLst>
                    <a:ext uri="{FF2B5EF4-FFF2-40B4-BE49-F238E27FC236}">
                      <a16:creationId xmlns:a16="http://schemas.microsoft.com/office/drawing/2014/main" id="{982A1078-DD96-484D-B312-C1C181BCE42A}"/>
                    </a:ext>
                  </a:extLst>
                </p:cNvPr>
                <p:cNvPicPr/>
                <p:nvPr/>
              </p:nvPicPr>
              <p:blipFill>
                <a:blip r:embed="rId9"/>
                <a:stretch>
                  <a:fillRect/>
                </a:stretch>
              </p:blipFill>
              <p:spPr>
                <a:xfrm>
                  <a:off x="6942870" y="776130"/>
                  <a:ext cx="28080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FFF0A09D-288E-4970-B8A9-A5066F3E5EFB}"/>
                    </a:ext>
                  </a:extLst>
                </p14:cNvPr>
                <p14:cNvContentPartPr/>
                <p14:nvPr/>
              </p14:nvContentPartPr>
              <p14:xfrm>
                <a:off x="7126830" y="1005450"/>
                <a:ext cx="96840" cy="162360"/>
              </p14:xfrm>
            </p:contentPart>
          </mc:Choice>
          <mc:Fallback xmlns="">
            <p:pic>
              <p:nvPicPr>
                <p:cNvPr id="6" name="墨迹 5">
                  <a:extLst>
                    <a:ext uri="{FF2B5EF4-FFF2-40B4-BE49-F238E27FC236}">
                      <a16:creationId xmlns:a16="http://schemas.microsoft.com/office/drawing/2014/main" id="{FFF0A09D-288E-4970-B8A9-A5066F3E5EFB}"/>
                    </a:ext>
                  </a:extLst>
                </p:cNvPr>
                <p:cNvPicPr/>
                <p:nvPr/>
              </p:nvPicPr>
              <p:blipFill>
                <a:blip r:embed="rId11"/>
                <a:stretch>
                  <a:fillRect/>
                </a:stretch>
              </p:blipFill>
              <p:spPr>
                <a:xfrm>
                  <a:off x="7109190" y="987450"/>
                  <a:ext cx="1324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A395BD20-1492-464D-A3AA-5C839DBF9463}"/>
                    </a:ext>
                  </a:extLst>
                </p14:cNvPr>
                <p14:cNvContentPartPr/>
                <p14:nvPr/>
              </p14:nvContentPartPr>
              <p14:xfrm>
                <a:off x="7312230" y="528450"/>
                <a:ext cx="190440" cy="231480"/>
              </p14:xfrm>
            </p:contentPart>
          </mc:Choice>
          <mc:Fallback xmlns="">
            <p:pic>
              <p:nvPicPr>
                <p:cNvPr id="7" name="墨迹 6">
                  <a:extLst>
                    <a:ext uri="{FF2B5EF4-FFF2-40B4-BE49-F238E27FC236}">
                      <a16:creationId xmlns:a16="http://schemas.microsoft.com/office/drawing/2014/main" id="{A395BD20-1492-464D-A3AA-5C839DBF9463}"/>
                    </a:ext>
                  </a:extLst>
                </p:cNvPr>
                <p:cNvPicPr/>
                <p:nvPr/>
              </p:nvPicPr>
              <p:blipFill>
                <a:blip r:embed="rId13"/>
                <a:stretch>
                  <a:fillRect/>
                </a:stretch>
              </p:blipFill>
              <p:spPr>
                <a:xfrm>
                  <a:off x="7294590" y="510450"/>
                  <a:ext cx="2260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D21D0E2E-2AF1-499C-B2D2-43EAA250C2C3}"/>
                    </a:ext>
                  </a:extLst>
                </p14:cNvPr>
                <p14:cNvContentPartPr/>
                <p14:nvPr/>
              </p14:nvContentPartPr>
              <p14:xfrm>
                <a:off x="7327350" y="811050"/>
                <a:ext cx="211320" cy="245160"/>
              </p14:xfrm>
            </p:contentPart>
          </mc:Choice>
          <mc:Fallback xmlns="">
            <p:pic>
              <p:nvPicPr>
                <p:cNvPr id="8" name="墨迹 7">
                  <a:extLst>
                    <a:ext uri="{FF2B5EF4-FFF2-40B4-BE49-F238E27FC236}">
                      <a16:creationId xmlns:a16="http://schemas.microsoft.com/office/drawing/2014/main" id="{D21D0E2E-2AF1-499C-B2D2-43EAA250C2C3}"/>
                    </a:ext>
                  </a:extLst>
                </p:cNvPr>
                <p:cNvPicPr/>
                <p:nvPr/>
              </p:nvPicPr>
              <p:blipFill>
                <a:blip r:embed="rId15"/>
                <a:stretch>
                  <a:fillRect/>
                </a:stretch>
              </p:blipFill>
              <p:spPr>
                <a:xfrm>
                  <a:off x="7309710" y="793050"/>
                  <a:ext cx="24696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02F4CD79-E9C1-4FB3-9C2B-0F023F78C96E}"/>
                    </a:ext>
                  </a:extLst>
                </p14:cNvPr>
                <p14:cNvContentPartPr/>
                <p14:nvPr/>
              </p14:nvContentPartPr>
              <p14:xfrm>
                <a:off x="7375230" y="727890"/>
                <a:ext cx="128520" cy="460440"/>
              </p14:xfrm>
            </p:contentPart>
          </mc:Choice>
          <mc:Fallback xmlns="">
            <p:pic>
              <p:nvPicPr>
                <p:cNvPr id="9" name="墨迹 8">
                  <a:extLst>
                    <a:ext uri="{FF2B5EF4-FFF2-40B4-BE49-F238E27FC236}">
                      <a16:creationId xmlns:a16="http://schemas.microsoft.com/office/drawing/2014/main" id="{02F4CD79-E9C1-4FB3-9C2B-0F023F78C96E}"/>
                    </a:ext>
                  </a:extLst>
                </p:cNvPr>
                <p:cNvPicPr/>
                <p:nvPr/>
              </p:nvPicPr>
              <p:blipFill>
                <a:blip r:embed="rId17"/>
                <a:stretch>
                  <a:fillRect/>
                </a:stretch>
              </p:blipFill>
              <p:spPr>
                <a:xfrm>
                  <a:off x="7357590" y="710250"/>
                  <a:ext cx="16416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25F50BB9-CD23-4E8F-9EE3-89D38AE84436}"/>
                    </a:ext>
                  </a:extLst>
                </p14:cNvPr>
                <p14:cNvContentPartPr/>
                <p14:nvPr/>
              </p14:nvContentPartPr>
              <p14:xfrm>
                <a:off x="7191990" y="794850"/>
                <a:ext cx="282240" cy="193680"/>
              </p14:xfrm>
            </p:contentPart>
          </mc:Choice>
          <mc:Fallback xmlns="">
            <p:pic>
              <p:nvPicPr>
                <p:cNvPr id="10" name="墨迹 9">
                  <a:extLst>
                    <a:ext uri="{FF2B5EF4-FFF2-40B4-BE49-F238E27FC236}">
                      <a16:creationId xmlns:a16="http://schemas.microsoft.com/office/drawing/2014/main" id="{25F50BB9-CD23-4E8F-9EE3-89D38AE84436}"/>
                    </a:ext>
                  </a:extLst>
                </p:cNvPr>
                <p:cNvPicPr/>
                <p:nvPr/>
              </p:nvPicPr>
              <p:blipFill>
                <a:blip r:embed="rId19"/>
                <a:stretch>
                  <a:fillRect/>
                </a:stretch>
              </p:blipFill>
              <p:spPr>
                <a:xfrm>
                  <a:off x="7173990" y="777210"/>
                  <a:ext cx="3178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452E51C3-083F-42DA-B575-A336A3910C01}"/>
                    </a:ext>
                  </a:extLst>
                </p14:cNvPr>
                <p14:cNvContentPartPr/>
                <p14:nvPr/>
              </p14:nvContentPartPr>
              <p14:xfrm>
                <a:off x="7326270" y="987810"/>
                <a:ext cx="97200" cy="21600"/>
              </p14:xfrm>
            </p:contentPart>
          </mc:Choice>
          <mc:Fallback xmlns="">
            <p:pic>
              <p:nvPicPr>
                <p:cNvPr id="11" name="墨迹 10">
                  <a:extLst>
                    <a:ext uri="{FF2B5EF4-FFF2-40B4-BE49-F238E27FC236}">
                      <a16:creationId xmlns:a16="http://schemas.microsoft.com/office/drawing/2014/main" id="{452E51C3-083F-42DA-B575-A336A3910C01}"/>
                    </a:ext>
                  </a:extLst>
                </p:cNvPr>
                <p:cNvPicPr/>
                <p:nvPr/>
              </p:nvPicPr>
              <p:blipFill>
                <a:blip r:embed="rId21"/>
                <a:stretch>
                  <a:fillRect/>
                </a:stretch>
              </p:blipFill>
              <p:spPr>
                <a:xfrm>
                  <a:off x="7308270" y="969810"/>
                  <a:ext cx="132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099CBC57-1523-421A-A2AA-5100DFB87B00}"/>
                    </a:ext>
                  </a:extLst>
                </p14:cNvPr>
                <p14:cNvContentPartPr/>
                <p14:nvPr/>
              </p14:nvContentPartPr>
              <p14:xfrm>
                <a:off x="7503390" y="670650"/>
                <a:ext cx="181440" cy="198000"/>
              </p14:xfrm>
            </p:contentPart>
          </mc:Choice>
          <mc:Fallback xmlns="">
            <p:pic>
              <p:nvPicPr>
                <p:cNvPr id="12" name="墨迹 11">
                  <a:extLst>
                    <a:ext uri="{FF2B5EF4-FFF2-40B4-BE49-F238E27FC236}">
                      <a16:creationId xmlns:a16="http://schemas.microsoft.com/office/drawing/2014/main" id="{099CBC57-1523-421A-A2AA-5100DFB87B00}"/>
                    </a:ext>
                  </a:extLst>
                </p:cNvPr>
                <p:cNvPicPr/>
                <p:nvPr/>
              </p:nvPicPr>
              <p:blipFill>
                <a:blip r:embed="rId23"/>
                <a:stretch>
                  <a:fillRect/>
                </a:stretch>
              </p:blipFill>
              <p:spPr>
                <a:xfrm>
                  <a:off x="7485750" y="653010"/>
                  <a:ext cx="2170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a:extLst>
                    <a:ext uri="{FF2B5EF4-FFF2-40B4-BE49-F238E27FC236}">
                      <a16:creationId xmlns:a16="http://schemas.microsoft.com/office/drawing/2014/main" id="{ABFB8911-3B11-4D81-8997-04B7E2C80D8C}"/>
                    </a:ext>
                  </a:extLst>
                </p14:cNvPr>
                <p14:cNvContentPartPr/>
                <p14:nvPr/>
              </p14:nvContentPartPr>
              <p14:xfrm>
                <a:off x="7451550" y="782970"/>
                <a:ext cx="264240" cy="388800"/>
              </p14:xfrm>
            </p:contentPart>
          </mc:Choice>
          <mc:Fallback xmlns="">
            <p:pic>
              <p:nvPicPr>
                <p:cNvPr id="13" name="墨迹 12">
                  <a:extLst>
                    <a:ext uri="{FF2B5EF4-FFF2-40B4-BE49-F238E27FC236}">
                      <a16:creationId xmlns:a16="http://schemas.microsoft.com/office/drawing/2014/main" id="{ABFB8911-3B11-4D81-8997-04B7E2C80D8C}"/>
                    </a:ext>
                  </a:extLst>
                </p:cNvPr>
                <p:cNvPicPr/>
                <p:nvPr/>
              </p:nvPicPr>
              <p:blipFill>
                <a:blip r:embed="rId25"/>
                <a:stretch>
                  <a:fillRect/>
                </a:stretch>
              </p:blipFill>
              <p:spPr>
                <a:xfrm>
                  <a:off x="7433550" y="765330"/>
                  <a:ext cx="29988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墨迹 13">
                  <a:extLst>
                    <a:ext uri="{FF2B5EF4-FFF2-40B4-BE49-F238E27FC236}">
                      <a16:creationId xmlns:a16="http://schemas.microsoft.com/office/drawing/2014/main" id="{47022C39-6FBB-46DF-92D1-D5EAD2ED2BDF}"/>
                    </a:ext>
                  </a:extLst>
                </p14:cNvPr>
                <p14:cNvContentPartPr/>
                <p14:nvPr/>
              </p14:nvContentPartPr>
              <p14:xfrm>
                <a:off x="7863030" y="614490"/>
                <a:ext cx="16920" cy="72360"/>
              </p14:xfrm>
            </p:contentPart>
          </mc:Choice>
          <mc:Fallback xmlns="">
            <p:pic>
              <p:nvPicPr>
                <p:cNvPr id="14" name="墨迹 13">
                  <a:extLst>
                    <a:ext uri="{FF2B5EF4-FFF2-40B4-BE49-F238E27FC236}">
                      <a16:creationId xmlns:a16="http://schemas.microsoft.com/office/drawing/2014/main" id="{47022C39-6FBB-46DF-92D1-D5EAD2ED2BDF}"/>
                    </a:ext>
                  </a:extLst>
                </p:cNvPr>
                <p:cNvPicPr/>
                <p:nvPr/>
              </p:nvPicPr>
              <p:blipFill>
                <a:blip r:embed="rId27"/>
                <a:stretch>
                  <a:fillRect/>
                </a:stretch>
              </p:blipFill>
              <p:spPr>
                <a:xfrm>
                  <a:off x="7845030" y="596850"/>
                  <a:ext cx="525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墨迹 14">
                  <a:extLst>
                    <a:ext uri="{FF2B5EF4-FFF2-40B4-BE49-F238E27FC236}">
                      <a16:creationId xmlns:a16="http://schemas.microsoft.com/office/drawing/2014/main" id="{6F25D8B8-E1E1-4D4E-BF55-0674BDDB8454}"/>
                    </a:ext>
                  </a:extLst>
                </p14:cNvPr>
                <p14:cNvContentPartPr/>
                <p14:nvPr/>
              </p14:nvContentPartPr>
              <p14:xfrm>
                <a:off x="7706790" y="659130"/>
                <a:ext cx="299520" cy="526320"/>
              </p14:xfrm>
            </p:contentPart>
          </mc:Choice>
          <mc:Fallback xmlns="">
            <p:pic>
              <p:nvPicPr>
                <p:cNvPr id="15" name="墨迹 14">
                  <a:extLst>
                    <a:ext uri="{FF2B5EF4-FFF2-40B4-BE49-F238E27FC236}">
                      <a16:creationId xmlns:a16="http://schemas.microsoft.com/office/drawing/2014/main" id="{6F25D8B8-E1E1-4D4E-BF55-0674BDDB8454}"/>
                    </a:ext>
                  </a:extLst>
                </p:cNvPr>
                <p:cNvPicPr/>
                <p:nvPr/>
              </p:nvPicPr>
              <p:blipFill>
                <a:blip r:embed="rId29"/>
                <a:stretch>
                  <a:fillRect/>
                </a:stretch>
              </p:blipFill>
              <p:spPr>
                <a:xfrm>
                  <a:off x="7689150" y="641130"/>
                  <a:ext cx="33516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墨迹 15">
                  <a:extLst>
                    <a:ext uri="{FF2B5EF4-FFF2-40B4-BE49-F238E27FC236}">
                      <a16:creationId xmlns:a16="http://schemas.microsoft.com/office/drawing/2014/main" id="{D3C8BC08-801C-4488-B615-07A6517A4D15}"/>
                    </a:ext>
                  </a:extLst>
                </p14:cNvPr>
                <p14:cNvContentPartPr/>
                <p14:nvPr/>
              </p14:nvContentPartPr>
              <p14:xfrm>
                <a:off x="7793190" y="741570"/>
                <a:ext cx="242640" cy="97200"/>
              </p14:xfrm>
            </p:contentPart>
          </mc:Choice>
          <mc:Fallback xmlns="">
            <p:pic>
              <p:nvPicPr>
                <p:cNvPr id="16" name="墨迹 15">
                  <a:extLst>
                    <a:ext uri="{FF2B5EF4-FFF2-40B4-BE49-F238E27FC236}">
                      <a16:creationId xmlns:a16="http://schemas.microsoft.com/office/drawing/2014/main" id="{D3C8BC08-801C-4488-B615-07A6517A4D15}"/>
                    </a:ext>
                  </a:extLst>
                </p:cNvPr>
                <p:cNvPicPr/>
                <p:nvPr/>
              </p:nvPicPr>
              <p:blipFill>
                <a:blip r:embed="rId31"/>
                <a:stretch>
                  <a:fillRect/>
                </a:stretch>
              </p:blipFill>
              <p:spPr>
                <a:xfrm>
                  <a:off x="7775550" y="723930"/>
                  <a:ext cx="2782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墨迹 16">
                  <a:extLst>
                    <a:ext uri="{FF2B5EF4-FFF2-40B4-BE49-F238E27FC236}">
                      <a16:creationId xmlns:a16="http://schemas.microsoft.com/office/drawing/2014/main" id="{8BCF0845-7B6A-4045-940D-D0076A1FC4B7}"/>
                    </a:ext>
                  </a:extLst>
                </p14:cNvPr>
                <p14:cNvContentPartPr/>
                <p14:nvPr/>
              </p14:nvContentPartPr>
              <p14:xfrm>
                <a:off x="7878510" y="724290"/>
                <a:ext cx="110160" cy="184320"/>
              </p14:xfrm>
            </p:contentPart>
          </mc:Choice>
          <mc:Fallback xmlns="">
            <p:pic>
              <p:nvPicPr>
                <p:cNvPr id="17" name="墨迹 16">
                  <a:extLst>
                    <a:ext uri="{FF2B5EF4-FFF2-40B4-BE49-F238E27FC236}">
                      <a16:creationId xmlns:a16="http://schemas.microsoft.com/office/drawing/2014/main" id="{8BCF0845-7B6A-4045-940D-D0076A1FC4B7}"/>
                    </a:ext>
                  </a:extLst>
                </p:cNvPr>
                <p:cNvPicPr/>
                <p:nvPr/>
              </p:nvPicPr>
              <p:blipFill>
                <a:blip r:embed="rId33"/>
                <a:stretch>
                  <a:fillRect/>
                </a:stretch>
              </p:blipFill>
              <p:spPr>
                <a:xfrm>
                  <a:off x="7860870" y="706290"/>
                  <a:ext cx="1458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墨迹 17">
                  <a:extLst>
                    <a:ext uri="{FF2B5EF4-FFF2-40B4-BE49-F238E27FC236}">
                      <a16:creationId xmlns:a16="http://schemas.microsoft.com/office/drawing/2014/main" id="{012DF2B9-B9BC-481E-AA82-F756BB777BB9}"/>
                    </a:ext>
                  </a:extLst>
                </p14:cNvPr>
                <p14:cNvContentPartPr/>
                <p14:nvPr/>
              </p14:nvContentPartPr>
              <p14:xfrm>
                <a:off x="7770510" y="927330"/>
                <a:ext cx="201240" cy="164160"/>
              </p14:xfrm>
            </p:contentPart>
          </mc:Choice>
          <mc:Fallback xmlns="">
            <p:pic>
              <p:nvPicPr>
                <p:cNvPr id="18" name="墨迹 17">
                  <a:extLst>
                    <a:ext uri="{FF2B5EF4-FFF2-40B4-BE49-F238E27FC236}">
                      <a16:creationId xmlns:a16="http://schemas.microsoft.com/office/drawing/2014/main" id="{012DF2B9-B9BC-481E-AA82-F756BB777BB9}"/>
                    </a:ext>
                  </a:extLst>
                </p:cNvPr>
                <p:cNvPicPr/>
                <p:nvPr/>
              </p:nvPicPr>
              <p:blipFill>
                <a:blip r:embed="rId35"/>
                <a:stretch>
                  <a:fillRect/>
                </a:stretch>
              </p:blipFill>
              <p:spPr>
                <a:xfrm>
                  <a:off x="7752510" y="909690"/>
                  <a:ext cx="2368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墨迹 18">
                  <a:extLst>
                    <a:ext uri="{FF2B5EF4-FFF2-40B4-BE49-F238E27FC236}">
                      <a16:creationId xmlns:a16="http://schemas.microsoft.com/office/drawing/2014/main" id="{1977A313-0BFF-4E84-AB9A-7466B61158EC}"/>
                    </a:ext>
                  </a:extLst>
                </p14:cNvPr>
                <p14:cNvContentPartPr/>
                <p14:nvPr/>
              </p14:nvContentPartPr>
              <p14:xfrm>
                <a:off x="7796790" y="1018770"/>
                <a:ext cx="393480" cy="179640"/>
              </p14:xfrm>
            </p:contentPart>
          </mc:Choice>
          <mc:Fallback xmlns="">
            <p:pic>
              <p:nvPicPr>
                <p:cNvPr id="19" name="墨迹 18">
                  <a:extLst>
                    <a:ext uri="{FF2B5EF4-FFF2-40B4-BE49-F238E27FC236}">
                      <a16:creationId xmlns:a16="http://schemas.microsoft.com/office/drawing/2014/main" id="{1977A313-0BFF-4E84-AB9A-7466B61158EC}"/>
                    </a:ext>
                  </a:extLst>
                </p:cNvPr>
                <p:cNvPicPr/>
                <p:nvPr/>
              </p:nvPicPr>
              <p:blipFill>
                <a:blip r:embed="rId37"/>
                <a:stretch>
                  <a:fillRect/>
                </a:stretch>
              </p:blipFill>
              <p:spPr>
                <a:xfrm>
                  <a:off x="7779150" y="1001130"/>
                  <a:ext cx="429120" cy="215280"/>
                </a:xfrm>
                <a:prstGeom prst="rect">
                  <a:avLst/>
                </a:prstGeom>
              </p:spPr>
            </p:pic>
          </mc:Fallback>
        </mc:AlternateContent>
      </p:grpSp>
      <p:grpSp>
        <p:nvGrpSpPr>
          <p:cNvPr id="32" name="组合 31">
            <a:extLst>
              <a:ext uri="{FF2B5EF4-FFF2-40B4-BE49-F238E27FC236}">
                <a16:creationId xmlns:a16="http://schemas.microsoft.com/office/drawing/2014/main" id="{7B71C631-79F1-48C0-8728-3A27864792E0}"/>
              </a:ext>
            </a:extLst>
          </p:cNvPr>
          <p:cNvGrpSpPr/>
          <p:nvPr/>
        </p:nvGrpSpPr>
        <p:grpSpPr>
          <a:xfrm>
            <a:off x="5703030" y="1594410"/>
            <a:ext cx="788760" cy="600480"/>
            <a:chOff x="5703030" y="1594410"/>
            <a:chExt cx="788760" cy="600480"/>
          </a:xfrm>
        </p:grpSpPr>
        <mc:AlternateContent xmlns:mc="http://schemas.openxmlformats.org/markup-compatibility/2006" xmlns:p14="http://schemas.microsoft.com/office/powerpoint/2010/main">
          <mc:Choice Requires="p14">
            <p:contentPart p14:bwMode="auto" r:id="rId38">
              <p14:nvContentPartPr>
                <p14:cNvPr id="21" name="墨迹 20">
                  <a:extLst>
                    <a:ext uri="{FF2B5EF4-FFF2-40B4-BE49-F238E27FC236}">
                      <a16:creationId xmlns:a16="http://schemas.microsoft.com/office/drawing/2014/main" id="{F1434F32-1B9F-48EE-8AB2-E626131B1050}"/>
                    </a:ext>
                  </a:extLst>
                </p14:cNvPr>
                <p14:cNvContentPartPr/>
                <p14:nvPr/>
              </p14:nvContentPartPr>
              <p14:xfrm>
                <a:off x="5703030" y="1715370"/>
                <a:ext cx="246960" cy="156240"/>
              </p14:xfrm>
            </p:contentPart>
          </mc:Choice>
          <mc:Fallback xmlns="">
            <p:pic>
              <p:nvPicPr>
                <p:cNvPr id="21" name="墨迹 20">
                  <a:extLst>
                    <a:ext uri="{FF2B5EF4-FFF2-40B4-BE49-F238E27FC236}">
                      <a16:creationId xmlns:a16="http://schemas.microsoft.com/office/drawing/2014/main" id="{F1434F32-1B9F-48EE-8AB2-E626131B1050}"/>
                    </a:ext>
                  </a:extLst>
                </p:cNvPr>
                <p:cNvPicPr/>
                <p:nvPr/>
              </p:nvPicPr>
              <p:blipFill>
                <a:blip r:embed="rId39"/>
                <a:stretch>
                  <a:fillRect/>
                </a:stretch>
              </p:blipFill>
              <p:spPr>
                <a:xfrm>
                  <a:off x="5685030" y="1697730"/>
                  <a:ext cx="2826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墨迹 21">
                  <a:extLst>
                    <a:ext uri="{FF2B5EF4-FFF2-40B4-BE49-F238E27FC236}">
                      <a16:creationId xmlns:a16="http://schemas.microsoft.com/office/drawing/2014/main" id="{D8991168-0CEB-42F6-A3F3-DD7D8BB1D2A5}"/>
                    </a:ext>
                  </a:extLst>
                </p14:cNvPr>
                <p14:cNvContentPartPr/>
                <p14:nvPr/>
              </p14:nvContentPartPr>
              <p14:xfrm>
                <a:off x="5731830" y="1728690"/>
                <a:ext cx="183240" cy="374040"/>
              </p14:xfrm>
            </p:contentPart>
          </mc:Choice>
          <mc:Fallback xmlns="">
            <p:pic>
              <p:nvPicPr>
                <p:cNvPr id="22" name="墨迹 21">
                  <a:extLst>
                    <a:ext uri="{FF2B5EF4-FFF2-40B4-BE49-F238E27FC236}">
                      <a16:creationId xmlns:a16="http://schemas.microsoft.com/office/drawing/2014/main" id="{D8991168-0CEB-42F6-A3F3-DD7D8BB1D2A5}"/>
                    </a:ext>
                  </a:extLst>
                </p:cNvPr>
                <p:cNvPicPr/>
                <p:nvPr/>
              </p:nvPicPr>
              <p:blipFill>
                <a:blip r:embed="rId41"/>
                <a:stretch>
                  <a:fillRect/>
                </a:stretch>
              </p:blipFill>
              <p:spPr>
                <a:xfrm>
                  <a:off x="5714190" y="1711050"/>
                  <a:ext cx="2188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墨迹 22">
                  <a:extLst>
                    <a:ext uri="{FF2B5EF4-FFF2-40B4-BE49-F238E27FC236}">
                      <a16:creationId xmlns:a16="http://schemas.microsoft.com/office/drawing/2014/main" id="{0295A176-AF8E-48B2-9579-BEFFC755E3B2}"/>
                    </a:ext>
                  </a:extLst>
                </p14:cNvPr>
                <p14:cNvContentPartPr/>
                <p14:nvPr/>
              </p14:nvContentPartPr>
              <p14:xfrm>
                <a:off x="5904270" y="1820130"/>
                <a:ext cx="34560" cy="162360"/>
              </p14:xfrm>
            </p:contentPart>
          </mc:Choice>
          <mc:Fallback xmlns="">
            <p:pic>
              <p:nvPicPr>
                <p:cNvPr id="23" name="墨迹 22">
                  <a:extLst>
                    <a:ext uri="{FF2B5EF4-FFF2-40B4-BE49-F238E27FC236}">
                      <a16:creationId xmlns:a16="http://schemas.microsoft.com/office/drawing/2014/main" id="{0295A176-AF8E-48B2-9579-BEFFC755E3B2}"/>
                    </a:ext>
                  </a:extLst>
                </p:cNvPr>
                <p:cNvPicPr/>
                <p:nvPr/>
              </p:nvPicPr>
              <p:blipFill>
                <a:blip r:embed="rId43"/>
                <a:stretch>
                  <a:fillRect/>
                </a:stretch>
              </p:blipFill>
              <p:spPr>
                <a:xfrm>
                  <a:off x="5886270" y="1802130"/>
                  <a:ext cx="702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墨迹 23">
                  <a:extLst>
                    <a:ext uri="{FF2B5EF4-FFF2-40B4-BE49-F238E27FC236}">
                      <a16:creationId xmlns:a16="http://schemas.microsoft.com/office/drawing/2014/main" id="{0638EA38-657C-462B-ACCF-C2D12CEA442A}"/>
                    </a:ext>
                  </a:extLst>
                </p14:cNvPr>
                <p14:cNvContentPartPr/>
                <p14:nvPr/>
              </p14:nvContentPartPr>
              <p14:xfrm>
                <a:off x="5933070" y="1594410"/>
                <a:ext cx="214920" cy="272520"/>
              </p14:xfrm>
            </p:contentPart>
          </mc:Choice>
          <mc:Fallback xmlns="">
            <p:pic>
              <p:nvPicPr>
                <p:cNvPr id="24" name="墨迹 23">
                  <a:extLst>
                    <a:ext uri="{FF2B5EF4-FFF2-40B4-BE49-F238E27FC236}">
                      <a16:creationId xmlns:a16="http://schemas.microsoft.com/office/drawing/2014/main" id="{0638EA38-657C-462B-ACCF-C2D12CEA442A}"/>
                    </a:ext>
                  </a:extLst>
                </p:cNvPr>
                <p:cNvPicPr/>
                <p:nvPr/>
              </p:nvPicPr>
              <p:blipFill>
                <a:blip r:embed="rId45"/>
                <a:stretch>
                  <a:fillRect/>
                </a:stretch>
              </p:blipFill>
              <p:spPr>
                <a:xfrm>
                  <a:off x="5915430" y="1576410"/>
                  <a:ext cx="2505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墨迹 24">
                  <a:extLst>
                    <a:ext uri="{FF2B5EF4-FFF2-40B4-BE49-F238E27FC236}">
                      <a16:creationId xmlns:a16="http://schemas.microsoft.com/office/drawing/2014/main" id="{045755D5-0313-4B13-9A92-778546CF5A18}"/>
                    </a:ext>
                  </a:extLst>
                </p14:cNvPr>
                <p14:cNvContentPartPr/>
                <p14:nvPr/>
              </p14:nvContentPartPr>
              <p14:xfrm>
                <a:off x="5919750" y="1775490"/>
                <a:ext cx="207720" cy="258480"/>
              </p14:xfrm>
            </p:contentPart>
          </mc:Choice>
          <mc:Fallback xmlns="">
            <p:pic>
              <p:nvPicPr>
                <p:cNvPr id="25" name="墨迹 24">
                  <a:extLst>
                    <a:ext uri="{FF2B5EF4-FFF2-40B4-BE49-F238E27FC236}">
                      <a16:creationId xmlns:a16="http://schemas.microsoft.com/office/drawing/2014/main" id="{045755D5-0313-4B13-9A92-778546CF5A18}"/>
                    </a:ext>
                  </a:extLst>
                </p:cNvPr>
                <p:cNvPicPr/>
                <p:nvPr/>
              </p:nvPicPr>
              <p:blipFill>
                <a:blip r:embed="rId47"/>
                <a:stretch>
                  <a:fillRect/>
                </a:stretch>
              </p:blipFill>
              <p:spPr>
                <a:xfrm>
                  <a:off x="5901750" y="1757850"/>
                  <a:ext cx="2433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墨迹 25">
                  <a:extLst>
                    <a:ext uri="{FF2B5EF4-FFF2-40B4-BE49-F238E27FC236}">
                      <a16:creationId xmlns:a16="http://schemas.microsoft.com/office/drawing/2014/main" id="{907D981F-B6B9-4434-BBE9-9C96B2863AC6}"/>
                    </a:ext>
                  </a:extLst>
                </p14:cNvPr>
                <p14:cNvContentPartPr/>
                <p14:nvPr/>
              </p14:nvContentPartPr>
              <p14:xfrm>
                <a:off x="6050430" y="1847850"/>
                <a:ext cx="147240" cy="347040"/>
              </p14:xfrm>
            </p:contentPart>
          </mc:Choice>
          <mc:Fallback xmlns="">
            <p:pic>
              <p:nvPicPr>
                <p:cNvPr id="26" name="墨迹 25">
                  <a:extLst>
                    <a:ext uri="{FF2B5EF4-FFF2-40B4-BE49-F238E27FC236}">
                      <a16:creationId xmlns:a16="http://schemas.microsoft.com/office/drawing/2014/main" id="{907D981F-B6B9-4434-BBE9-9C96B2863AC6}"/>
                    </a:ext>
                  </a:extLst>
                </p:cNvPr>
                <p:cNvPicPr/>
                <p:nvPr/>
              </p:nvPicPr>
              <p:blipFill>
                <a:blip r:embed="rId49"/>
                <a:stretch>
                  <a:fillRect/>
                </a:stretch>
              </p:blipFill>
              <p:spPr>
                <a:xfrm>
                  <a:off x="6032790" y="1830210"/>
                  <a:ext cx="1828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 name="墨迹 26">
                  <a:extLst>
                    <a:ext uri="{FF2B5EF4-FFF2-40B4-BE49-F238E27FC236}">
                      <a16:creationId xmlns:a16="http://schemas.microsoft.com/office/drawing/2014/main" id="{777A6767-8E88-490E-B0D5-79938962D2E8}"/>
                    </a:ext>
                  </a:extLst>
                </p14:cNvPr>
                <p14:cNvContentPartPr/>
                <p14:nvPr/>
              </p14:nvContentPartPr>
              <p14:xfrm>
                <a:off x="6201630" y="1709610"/>
                <a:ext cx="249840" cy="148320"/>
              </p14:xfrm>
            </p:contentPart>
          </mc:Choice>
          <mc:Fallback xmlns="">
            <p:pic>
              <p:nvPicPr>
                <p:cNvPr id="27" name="墨迹 26">
                  <a:extLst>
                    <a:ext uri="{FF2B5EF4-FFF2-40B4-BE49-F238E27FC236}">
                      <a16:creationId xmlns:a16="http://schemas.microsoft.com/office/drawing/2014/main" id="{777A6767-8E88-490E-B0D5-79938962D2E8}"/>
                    </a:ext>
                  </a:extLst>
                </p:cNvPr>
                <p:cNvPicPr/>
                <p:nvPr/>
              </p:nvPicPr>
              <p:blipFill>
                <a:blip r:embed="rId51"/>
                <a:stretch>
                  <a:fillRect/>
                </a:stretch>
              </p:blipFill>
              <p:spPr>
                <a:xfrm>
                  <a:off x="6183990" y="1691610"/>
                  <a:ext cx="2854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 name="墨迹 27">
                  <a:extLst>
                    <a:ext uri="{FF2B5EF4-FFF2-40B4-BE49-F238E27FC236}">
                      <a16:creationId xmlns:a16="http://schemas.microsoft.com/office/drawing/2014/main" id="{81F9E895-C2CC-4221-9F6D-C8635AC80EA9}"/>
                    </a:ext>
                  </a:extLst>
                </p14:cNvPr>
                <p14:cNvContentPartPr/>
                <p14:nvPr/>
              </p14:nvContentPartPr>
              <p14:xfrm>
                <a:off x="6225390" y="1651650"/>
                <a:ext cx="202680" cy="363240"/>
              </p14:xfrm>
            </p:contentPart>
          </mc:Choice>
          <mc:Fallback xmlns="">
            <p:pic>
              <p:nvPicPr>
                <p:cNvPr id="28" name="墨迹 27">
                  <a:extLst>
                    <a:ext uri="{FF2B5EF4-FFF2-40B4-BE49-F238E27FC236}">
                      <a16:creationId xmlns:a16="http://schemas.microsoft.com/office/drawing/2014/main" id="{81F9E895-C2CC-4221-9F6D-C8635AC80EA9}"/>
                    </a:ext>
                  </a:extLst>
                </p:cNvPr>
                <p:cNvPicPr/>
                <p:nvPr/>
              </p:nvPicPr>
              <p:blipFill>
                <a:blip r:embed="rId53"/>
                <a:stretch>
                  <a:fillRect/>
                </a:stretch>
              </p:blipFill>
              <p:spPr>
                <a:xfrm>
                  <a:off x="6207390" y="1634010"/>
                  <a:ext cx="2383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9" name="墨迹 28">
                  <a:extLst>
                    <a:ext uri="{FF2B5EF4-FFF2-40B4-BE49-F238E27FC236}">
                      <a16:creationId xmlns:a16="http://schemas.microsoft.com/office/drawing/2014/main" id="{BDD95DA6-D605-4F8C-9A98-19ECC4919465}"/>
                    </a:ext>
                  </a:extLst>
                </p14:cNvPr>
                <p14:cNvContentPartPr/>
                <p14:nvPr/>
              </p14:nvContentPartPr>
              <p14:xfrm>
                <a:off x="6336990" y="1838850"/>
                <a:ext cx="38160" cy="225000"/>
              </p14:xfrm>
            </p:contentPart>
          </mc:Choice>
          <mc:Fallback xmlns="">
            <p:pic>
              <p:nvPicPr>
                <p:cNvPr id="29" name="墨迹 28">
                  <a:extLst>
                    <a:ext uri="{FF2B5EF4-FFF2-40B4-BE49-F238E27FC236}">
                      <a16:creationId xmlns:a16="http://schemas.microsoft.com/office/drawing/2014/main" id="{BDD95DA6-D605-4F8C-9A98-19ECC4919465}"/>
                    </a:ext>
                  </a:extLst>
                </p:cNvPr>
                <p:cNvPicPr/>
                <p:nvPr/>
              </p:nvPicPr>
              <p:blipFill>
                <a:blip r:embed="rId55"/>
                <a:stretch>
                  <a:fillRect/>
                </a:stretch>
              </p:blipFill>
              <p:spPr>
                <a:xfrm>
                  <a:off x="6319350" y="1821210"/>
                  <a:ext cx="738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0" name="墨迹 29">
                  <a:extLst>
                    <a:ext uri="{FF2B5EF4-FFF2-40B4-BE49-F238E27FC236}">
                      <a16:creationId xmlns:a16="http://schemas.microsoft.com/office/drawing/2014/main" id="{9E0DFDB9-CBD7-48D4-B087-7F019BD05F88}"/>
                    </a:ext>
                  </a:extLst>
                </p14:cNvPr>
                <p14:cNvContentPartPr/>
                <p14:nvPr/>
              </p14:nvContentPartPr>
              <p14:xfrm>
                <a:off x="6339510" y="1794570"/>
                <a:ext cx="152280" cy="395280"/>
              </p14:xfrm>
            </p:contentPart>
          </mc:Choice>
          <mc:Fallback xmlns="">
            <p:pic>
              <p:nvPicPr>
                <p:cNvPr id="30" name="墨迹 29">
                  <a:extLst>
                    <a:ext uri="{FF2B5EF4-FFF2-40B4-BE49-F238E27FC236}">
                      <a16:creationId xmlns:a16="http://schemas.microsoft.com/office/drawing/2014/main" id="{9E0DFDB9-CBD7-48D4-B087-7F019BD05F88}"/>
                    </a:ext>
                  </a:extLst>
                </p:cNvPr>
                <p:cNvPicPr/>
                <p:nvPr/>
              </p:nvPicPr>
              <p:blipFill>
                <a:blip r:embed="rId57"/>
                <a:stretch>
                  <a:fillRect/>
                </a:stretch>
              </p:blipFill>
              <p:spPr>
                <a:xfrm>
                  <a:off x="6321510" y="1776930"/>
                  <a:ext cx="1879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1" name="墨迹 30">
                  <a:extLst>
                    <a:ext uri="{FF2B5EF4-FFF2-40B4-BE49-F238E27FC236}">
                      <a16:creationId xmlns:a16="http://schemas.microsoft.com/office/drawing/2014/main" id="{DAD54A2D-6DBE-4A10-9239-BF612A15B3D4}"/>
                    </a:ext>
                  </a:extLst>
                </p14:cNvPr>
                <p14:cNvContentPartPr/>
                <p14:nvPr/>
              </p14:nvContentPartPr>
              <p14:xfrm>
                <a:off x="6373710" y="2015250"/>
                <a:ext cx="83160" cy="33480"/>
              </p14:xfrm>
            </p:contentPart>
          </mc:Choice>
          <mc:Fallback xmlns="">
            <p:pic>
              <p:nvPicPr>
                <p:cNvPr id="31" name="墨迹 30">
                  <a:extLst>
                    <a:ext uri="{FF2B5EF4-FFF2-40B4-BE49-F238E27FC236}">
                      <a16:creationId xmlns:a16="http://schemas.microsoft.com/office/drawing/2014/main" id="{DAD54A2D-6DBE-4A10-9239-BF612A15B3D4}"/>
                    </a:ext>
                  </a:extLst>
                </p:cNvPr>
                <p:cNvPicPr/>
                <p:nvPr/>
              </p:nvPicPr>
              <p:blipFill>
                <a:blip r:embed="rId59"/>
                <a:stretch>
                  <a:fillRect/>
                </a:stretch>
              </p:blipFill>
              <p:spPr>
                <a:xfrm>
                  <a:off x="6355710" y="1997250"/>
                  <a:ext cx="118800" cy="69120"/>
                </a:xfrm>
                <a:prstGeom prst="rect">
                  <a:avLst/>
                </a:prstGeom>
              </p:spPr>
            </p:pic>
          </mc:Fallback>
        </mc:AlternateContent>
      </p:grpSp>
      <p:grpSp>
        <p:nvGrpSpPr>
          <p:cNvPr id="51" name="组合 50">
            <a:extLst>
              <a:ext uri="{FF2B5EF4-FFF2-40B4-BE49-F238E27FC236}">
                <a16:creationId xmlns:a16="http://schemas.microsoft.com/office/drawing/2014/main" id="{3DA9696D-81B6-4F4A-94BE-0B127A09879E}"/>
              </a:ext>
            </a:extLst>
          </p:cNvPr>
          <p:cNvGrpSpPr/>
          <p:nvPr/>
        </p:nvGrpSpPr>
        <p:grpSpPr>
          <a:xfrm>
            <a:off x="5342670" y="3188130"/>
            <a:ext cx="1110600" cy="550080"/>
            <a:chOff x="5342670" y="3188130"/>
            <a:chExt cx="1110600" cy="550080"/>
          </a:xfrm>
        </p:grpSpPr>
        <mc:AlternateContent xmlns:mc="http://schemas.openxmlformats.org/markup-compatibility/2006" xmlns:p14="http://schemas.microsoft.com/office/powerpoint/2010/main">
          <mc:Choice Requires="p14">
            <p:contentPart p14:bwMode="auto" r:id="rId60">
              <p14:nvContentPartPr>
                <p14:cNvPr id="33" name="墨迹 32">
                  <a:extLst>
                    <a:ext uri="{FF2B5EF4-FFF2-40B4-BE49-F238E27FC236}">
                      <a16:creationId xmlns:a16="http://schemas.microsoft.com/office/drawing/2014/main" id="{E4549AC6-BD9E-40E3-AF54-B0F3DFA8FA71}"/>
                    </a:ext>
                  </a:extLst>
                </p14:cNvPr>
                <p14:cNvContentPartPr/>
                <p14:nvPr/>
              </p14:nvContentPartPr>
              <p14:xfrm>
                <a:off x="5584230" y="3188130"/>
                <a:ext cx="29880" cy="123480"/>
              </p14:xfrm>
            </p:contentPart>
          </mc:Choice>
          <mc:Fallback xmlns="">
            <p:pic>
              <p:nvPicPr>
                <p:cNvPr id="33" name="墨迹 32">
                  <a:extLst>
                    <a:ext uri="{FF2B5EF4-FFF2-40B4-BE49-F238E27FC236}">
                      <a16:creationId xmlns:a16="http://schemas.microsoft.com/office/drawing/2014/main" id="{E4549AC6-BD9E-40E3-AF54-B0F3DFA8FA71}"/>
                    </a:ext>
                  </a:extLst>
                </p:cNvPr>
                <p:cNvPicPr/>
                <p:nvPr/>
              </p:nvPicPr>
              <p:blipFill>
                <a:blip r:embed="rId61"/>
                <a:stretch>
                  <a:fillRect/>
                </a:stretch>
              </p:blipFill>
              <p:spPr>
                <a:xfrm>
                  <a:off x="5566590" y="3170490"/>
                  <a:ext cx="655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墨迹 33">
                  <a:extLst>
                    <a:ext uri="{FF2B5EF4-FFF2-40B4-BE49-F238E27FC236}">
                      <a16:creationId xmlns:a16="http://schemas.microsoft.com/office/drawing/2014/main" id="{4D9C6244-6B91-4D58-AFA6-89CDAB46CE54}"/>
                    </a:ext>
                  </a:extLst>
                </p14:cNvPr>
                <p14:cNvContentPartPr/>
                <p14:nvPr/>
              </p14:nvContentPartPr>
              <p14:xfrm>
                <a:off x="5442390" y="3322770"/>
                <a:ext cx="212760" cy="55440"/>
              </p14:xfrm>
            </p:contentPart>
          </mc:Choice>
          <mc:Fallback xmlns="">
            <p:pic>
              <p:nvPicPr>
                <p:cNvPr id="34" name="墨迹 33">
                  <a:extLst>
                    <a:ext uri="{FF2B5EF4-FFF2-40B4-BE49-F238E27FC236}">
                      <a16:creationId xmlns:a16="http://schemas.microsoft.com/office/drawing/2014/main" id="{4D9C6244-6B91-4D58-AFA6-89CDAB46CE54}"/>
                    </a:ext>
                  </a:extLst>
                </p:cNvPr>
                <p:cNvPicPr/>
                <p:nvPr/>
              </p:nvPicPr>
              <p:blipFill>
                <a:blip r:embed="rId63"/>
                <a:stretch>
                  <a:fillRect/>
                </a:stretch>
              </p:blipFill>
              <p:spPr>
                <a:xfrm>
                  <a:off x="5424750" y="3305130"/>
                  <a:ext cx="2484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墨迹 34">
                  <a:extLst>
                    <a:ext uri="{FF2B5EF4-FFF2-40B4-BE49-F238E27FC236}">
                      <a16:creationId xmlns:a16="http://schemas.microsoft.com/office/drawing/2014/main" id="{15E7CB9D-E952-4CC7-845B-D60FD98531C2}"/>
                    </a:ext>
                  </a:extLst>
                </p14:cNvPr>
                <p14:cNvContentPartPr/>
                <p14:nvPr/>
              </p14:nvContentPartPr>
              <p14:xfrm>
                <a:off x="5522310" y="3365970"/>
                <a:ext cx="158040" cy="285480"/>
              </p14:xfrm>
            </p:contentPart>
          </mc:Choice>
          <mc:Fallback xmlns="">
            <p:pic>
              <p:nvPicPr>
                <p:cNvPr id="35" name="墨迹 34">
                  <a:extLst>
                    <a:ext uri="{FF2B5EF4-FFF2-40B4-BE49-F238E27FC236}">
                      <a16:creationId xmlns:a16="http://schemas.microsoft.com/office/drawing/2014/main" id="{15E7CB9D-E952-4CC7-845B-D60FD98531C2}"/>
                    </a:ext>
                  </a:extLst>
                </p:cNvPr>
                <p:cNvPicPr/>
                <p:nvPr/>
              </p:nvPicPr>
              <p:blipFill>
                <a:blip r:embed="rId65"/>
                <a:stretch>
                  <a:fillRect/>
                </a:stretch>
              </p:blipFill>
              <p:spPr>
                <a:xfrm>
                  <a:off x="5504670" y="3348330"/>
                  <a:ext cx="19368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墨迹 35">
                  <a:extLst>
                    <a:ext uri="{FF2B5EF4-FFF2-40B4-BE49-F238E27FC236}">
                      <a16:creationId xmlns:a16="http://schemas.microsoft.com/office/drawing/2014/main" id="{CCC3378B-4EBB-4F3F-B56B-87B3A5C9E80D}"/>
                    </a:ext>
                  </a:extLst>
                </p14:cNvPr>
                <p14:cNvContentPartPr/>
                <p14:nvPr/>
              </p14:nvContentPartPr>
              <p14:xfrm>
                <a:off x="5619150" y="3365610"/>
                <a:ext cx="30960" cy="125280"/>
              </p14:xfrm>
            </p:contentPart>
          </mc:Choice>
          <mc:Fallback xmlns="">
            <p:pic>
              <p:nvPicPr>
                <p:cNvPr id="36" name="墨迹 35">
                  <a:extLst>
                    <a:ext uri="{FF2B5EF4-FFF2-40B4-BE49-F238E27FC236}">
                      <a16:creationId xmlns:a16="http://schemas.microsoft.com/office/drawing/2014/main" id="{CCC3378B-4EBB-4F3F-B56B-87B3A5C9E80D}"/>
                    </a:ext>
                  </a:extLst>
                </p:cNvPr>
                <p:cNvPicPr/>
                <p:nvPr/>
              </p:nvPicPr>
              <p:blipFill>
                <a:blip r:embed="rId67"/>
                <a:stretch>
                  <a:fillRect/>
                </a:stretch>
              </p:blipFill>
              <p:spPr>
                <a:xfrm>
                  <a:off x="5601510" y="3347610"/>
                  <a:ext cx="666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墨迹 36">
                  <a:extLst>
                    <a:ext uri="{FF2B5EF4-FFF2-40B4-BE49-F238E27FC236}">
                      <a16:creationId xmlns:a16="http://schemas.microsoft.com/office/drawing/2014/main" id="{DCBF52EB-854C-487C-852E-7BC6B8EAA27E}"/>
                    </a:ext>
                  </a:extLst>
                </p14:cNvPr>
                <p14:cNvContentPartPr/>
                <p14:nvPr/>
              </p14:nvContentPartPr>
              <p14:xfrm>
                <a:off x="5621310" y="3386850"/>
                <a:ext cx="73800" cy="126720"/>
              </p14:xfrm>
            </p:contentPart>
          </mc:Choice>
          <mc:Fallback xmlns="">
            <p:pic>
              <p:nvPicPr>
                <p:cNvPr id="37" name="墨迹 36">
                  <a:extLst>
                    <a:ext uri="{FF2B5EF4-FFF2-40B4-BE49-F238E27FC236}">
                      <a16:creationId xmlns:a16="http://schemas.microsoft.com/office/drawing/2014/main" id="{DCBF52EB-854C-487C-852E-7BC6B8EAA27E}"/>
                    </a:ext>
                  </a:extLst>
                </p:cNvPr>
                <p:cNvPicPr/>
                <p:nvPr/>
              </p:nvPicPr>
              <p:blipFill>
                <a:blip r:embed="rId69"/>
                <a:stretch>
                  <a:fillRect/>
                </a:stretch>
              </p:blipFill>
              <p:spPr>
                <a:xfrm>
                  <a:off x="5603670" y="3368850"/>
                  <a:ext cx="1094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8" name="墨迹 37">
                  <a:extLst>
                    <a:ext uri="{FF2B5EF4-FFF2-40B4-BE49-F238E27FC236}">
                      <a16:creationId xmlns:a16="http://schemas.microsoft.com/office/drawing/2014/main" id="{62AC06D5-D251-437E-BD5C-1A9589562CE8}"/>
                    </a:ext>
                  </a:extLst>
                </p14:cNvPr>
                <p14:cNvContentPartPr/>
                <p14:nvPr/>
              </p14:nvContentPartPr>
              <p14:xfrm>
                <a:off x="5591070" y="3552810"/>
                <a:ext cx="64080" cy="90720"/>
              </p14:xfrm>
            </p:contentPart>
          </mc:Choice>
          <mc:Fallback xmlns="">
            <p:pic>
              <p:nvPicPr>
                <p:cNvPr id="38" name="墨迹 37">
                  <a:extLst>
                    <a:ext uri="{FF2B5EF4-FFF2-40B4-BE49-F238E27FC236}">
                      <a16:creationId xmlns:a16="http://schemas.microsoft.com/office/drawing/2014/main" id="{62AC06D5-D251-437E-BD5C-1A9589562CE8}"/>
                    </a:ext>
                  </a:extLst>
                </p:cNvPr>
                <p:cNvPicPr/>
                <p:nvPr/>
              </p:nvPicPr>
              <p:blipFill>
                <a:blip r:embed="rId71"/>
                <a:stretch>
                  <a:fillRect/>
                </a:stretch>
              </p:blipFill>
              <p:spPr>
                <a:xfrm>
                  <a:off x="5573070" y="3535170"/>
                  <a:ext cx="997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9" name="墨迹 38">
                  <a:extLst>
                    <a:ext uri="{FF2B5EF4-FFF2-40B4-BE49-F238E27FC236}">
                      <a16:creationId xmlns:a16="http://schemas.microsoft.com/office/drawing/2014/main" id="{0C6B86D6-DE09-4B74-8864-860D41753531}"/>
                    </a:ext>
                  </a:extLst>
                </p14:cNvPr>
                <p14:cNvContentPartPr/>
                <p14:nvPr/>
              </p14:nvContentPartPr>
              <p14:xfrm>
                <a:off x="5667750" y="3511050"/>
                <a:ext cx="132840" cy="117360"/>
              </p14:xfrm>
            </p:contentPart>
          </mc:Choice>
          <mc:Fallback xmlns="">
            <p:pic>
              <p:nvPicPr>
                <p:cNvPr id="39" name="墨迹 38">
                  <a:extLst>
                    <a:ext uri="{FF2B5EF4-FFF2-40B4-BE49-F238E27FC236}">
                      <a16:creationId xmlns:a16="http://schemas.microsoft.com/office/drawing/2014/main" id="{0C6B86D6-DE09-4B74-8864-860D41753531}"/>
                    </a:ext>
                  </a:extLst>
                </p:cNvPr>
                <p:cNvPicPr/>
                <p:nvPr/>
              </p:nvPicPr>
              <p:blipFill>
                <a:blip r:embed="rId73"/>
                <a:stretch>
                  <a:fillRect/>
                </a:stretch>
              </p:blipFill>
              <p:spPr>
                <a:xfrm>
                  <a:off x="5650110" y="3493050"/>
                  <a:ext cx="1684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0" name="墨迹 39">
                  <a:extLst>
                    <a:ext uri="{FF2B5EF4-FFF2-40B4-BE49-F238E27FC236}">
                      <a16:creationId xmlns:a16="http://schemas.microsoft.com/office/drawing/2014/main" id="{26366971-5468-4553-AC70-31EFA07F4593}"/>
                    </a:ext>
                  </a:extLst>
                </p14:cNvPr>
                <p14:cNvContentPartPr/>
                <p14:nvPr/>
              </p14:nvContentPartPr>
              <p14:xfrm>
                <a:off x="5378670" y="3347610"/>
                <a:ext cx="5040" cy="11160"/>
              </p14:xfrm>
            </p:contentPart>
          </mc:Choice>
          <mc:Fallback xmlns="">
            <p:pic>
              <p:nvPicPr>
                <p:cNvPr id="40" name="墨迹 39">
                  <a:extLst>
                    <a:ext uri="{FF2B5EF4-FFF2-40B4-BE49-F238E27FC236}">
                      <a16:creationId xmlns:a16="http://schemas.microsoft.com/office/drawing/2014/main" id="{26366971-5468-4553-AC70-31EFA07F4593}"/>
                    </a:ext>
                  </a:extLst>
                </p:cNvPr>
                <p:cNvPicPr/>
                <p:nvPr/>
              </p:nvPicPr>
              <p:blipFill>
                <a:blip r:embed="rId75"/>
                <a:stretch>
                  <a:fillRect/>
                </a:stretch>
              </p:blipFill>
              <p:spPr>
                <a:xfrm>
                  <a:off x="5360670" y="3329970"/>
                  <a:ext cx="406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1" name="墨迹 40">
                  <a:extLst>
                    <a:ext uri="{FF2B5EF4-FFF2-40B4-BE49-F238E27FC236}">
                      <a16:creationId xmlns:a16="http://schemas.microsoft.com/office/drawing/2014/main" id="{BC706773-12EB-4494-865A-7372C773D44E}"/>
                    </a:ext>
                  </a:extLst>
                </p14:cNvPr>
                <p14:cNvContentPartPr/>
                <p14:nvPr/>
              </p14:nvContentPartPr>
              <p14:xfrm>
                <a:off x="5342670" y="3387930"/>
                <a:ext cx="567360" cy="350280"/>
              </p14:xfrm>
            </p:contentPart>
          </mc:Choice>
          <mc:Fallback xmlns="">
            <p:pic>
              <p:nvPicPr>
                <p:cNvPr id="41" name="墨迹 40">
                  <a:extLst>
                    <a:ext uri="{FF2B5EF4-FFF2-40B4-BE49-F238E27FC236}">
                      <a16:creationId xmlns:a16="http://schemas.microsoft.com/office/drawing/2014/main" id="{BC706773-12EB-4494-865A-7372C773D44E}"/>
                    </a:ext>
                  </a:extLst>
                </p:cNvPr>
                <p:cNvPicPr/>
                <p:nvPr/>
              </p:nvPicPr>
              <p:blipFill>
                <a:blip r:embed="rId77"/>
                <a:stretch>
                  <a:fillRect/>
                </a:stretch>
              </p:blipFill>
              <p:spPr>
                <a:xfrm>
                  <a:off x="5325030" y="3370290"/>
                  <a:ext cx="60300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3" name="墨迹 42">
                  <a:extLst>
                    <a:ext uri="{FF2B5EF4-FFF2-40B4-BE49-F238E27FC236}">
                      <a16:creationId xmlns:a16="http://schemas.microsoft.com/office/drawing/2014/main" id="{44C79FED-EE5E-4280-AD21-63D356087BC1}"/>
                    </a:ext>
                  </a:extLst>
                </p14:cNvPr>
                <p14:cNvContentPartPr/>
                <p14:nvPr/>
              </p14:nvContentPartPr>
              <p14:xfrm>
                <a:off x="6131790" y="3212970"/>
                <a:ext cx="22320" cy="88560"/>
              </p14:xfrm>
            </p:contentPart>
          </mc:Choice>
          <mc:Fallback xmlns="">
            <p:pic>
              <p:nvPicPr>
                <p:cNvPr id="43" name="墨迹 42">
                  <a:extLst>
                    <a:ext uri="{FF2B5EF4-FFF2-40B4-BE49-F238E27FC236}">
                      <a16:creationId xmlns:a16="http://schemas.microsoft.com/office/drawing/2014/main" id="{44C79FED-EE5E-4280-AD21-63D356087BC1}"/>
                    </a:ext>
                  </a:extLst>
                </p:cNvPr>
                <p:cNvPicPr/>
                <p:nvPr/>
              </p:nvPicPr>
              <p:blipFill>
                <a:blip r:embed="rId79"/>
                <a:stretch>
                  <a:fillRect/>
                </a:stretch>
              </p:blipFill>
              <p:spPr>
                <a:xfrm>
                  <a:off x="6114150" y="3194970"/>
                  <a:ext cx="579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4" name="墨迹 43">
                  <a:extLst>
                    <a:ext uri="{FF2B5EF4-FFF2-40B4-BE49-F238E27FC236}">
                      <a16:creationId xmlns:a16="http://schemas.microsoft.com/office/drawing/2014/main" id="{728D5F89-F1AC-4243-9FB3-7F5FC8B2D4A6}"/>
                    </a:ext>
                  </a:extLst>
                </p14:cNvPr>
                <p14:cNvContentPartPr/>
                <p14:nvPr/>
              </p14:nvContentPartPr>
              <p14:xfrm>
                <a:off x="6118110" y="3204690"/>
                <a:ext cx="95040" cy="132840"/>
              </p14:xfrm>
            </p:contentPart>
          </mc:Choice>
          <mc:Fallback xmlns="">
            <p:pic>
              <p:nvPicPr>
                <p:cNvPr id="44" name="墨迹 43">
                  <a:extLst>
                    <a:ext uri="{FF2B5EF4-FFF2-40B4-BE49-F238E27FC236}">
                      <a16:creationId xmlns:a16="http://schemas.microsoft.com/office/drawing/2014/main" id="{728D5F89-F1AC-4243-9FB3-7F5FC8B2D4A6}"/>
                    </a:ext>
                  </a:extLst>
                </p:cNvPr>
                <p:cNvPicPr/>
                <p:nvPr/>
              </p:nvPicPr>
              <p:blipFill>
                <a:blip r:embed="rId81"/>
                <a:stretch>
                  <a:fillRect/>
                </a:stretch>
              </p:blipFill>
              <p:spPr>
                <a:xfrm>
                  <a:off x="6100470" y="3186690"/>
                  <a:ext cx="1306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墨迹 44">
                  <a:extLst>
                    <a:ext uri="{FF2B5EF4-FFF2-40B4-BE49-F238E27FC236}">
                      <a16:creationId xmlns:a16="http://schemas.microsoft.com/office/drawing/2014/main" id="{A86AD52C-C3A0-4BA2-8642-EE7FEA874012}"/>
                    </a:ext>
                  </a:extLst>
                </p14:cNvPr>
                <p14:cNvContentPartPr/>
                <p14:nvPr/>
              </p14:nvContentPartPr>
              <p14:xfrm>
                <a:off x="6113070" y="3372450"/>
                <a:ext cx="70560" cy="50040"/>
              </p14:xfrm>
            </p:contentPart>
          </mc:Choice>
          <mc:Fallback xmlns="">
            <p:pic>
              <p:nvPicPr>
                <p:cNvPr id="45" name="墨迹 44">
                  <a:extLst>
                    <a:ext uri="{FF2B5EF4-FFF2-40B4-BE49-F238E27FC236}">
                      <a16:creationId xmlns:a16="http://schemas.microsoft.com/office/drawing/2014/main" id="{A86AD52C-C3A0-4BA2-8642-EE7FEA874012}"/>
                    </a:ext>
                  </a:extLst>
                </p:cNvPr>
                <p:cNvPicPr/>
                <p:nvPr/>
              </p:nvPicPr>
              <p:blipFill>
                <a:blip r:embed="rId83"/>
                <a:stretch>
                  <a:fillRect/>
                </a:stretch>
              </p:blipFill>
              <p:spPr>
                <a:xfrm>
                  <a:off x="6095070" y="3354810"/>
                  <a:ext cx="1062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6" name="墨迹 45">
                  <a:extLst>
                    <a:ext uri="{FF2B5EF4-FFF2-40B4-BE49-F238E27FC236}">
                      <a16:creationId xmlns:a16="http://schemas.microsoft.com/office/drawing/2014/main" id="{C44E7E1F-51F6-4FE9-A227-FD116D863D86}"/>
                    </a:ext>
                  </a:extLst>
                </p14:cNvPr>
                <p14:cNvContentPartPr/>
                <p14:nvPr/>
              </p14:nvContentPartPr>
              <p14:xfrm>
                <a:off x="6145110" y="3342930"/>
                <a:ext cx="109080" cy="136800"/>
              </p14:xfrm>
            </p:contentPart>
          </mc:Choice>
          <mc:Fallback xmlns="">
            <p:pic>
              <p:nvPicPr>
                <p:cNvPr id="46" name="墨迹 45">
                  <a:extLst>
                    <a:ext uri="{FF2B5EF4-FFF2-40B4-BE49-F238E27FC236}">
                      <a16:creationId xmlns:a16="http://schemas.microsoft.com/office/drawing/2014/main" id="{C44E7E1F-51F6-4FE9-A227-FD116D863D86}"/>
                    </a:ext>
                  </a:extLst>
                </p:cNvPr>
                <p:cNvPicPr/>
                <p:nvPr/>
              </p:nvPicPr>
              <p:blipFill>
                <a:blip r:embed="rId85"/>
                <a:stretch>
                  <a:fillRect/>
                </a:stretch>
              </p:blipFill>
              <p:spPr>
                <a:xfrm>
                  <a:off x="6127470" y="3324930"/>
                  <a:ext cx="1447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7" name="墨迹 46">
                  <a:extLst>
                    <a:ext uri="{FF2B5EF4-FFF2-40B4-BE49-F238E27FC236}">
                      <a16:creationId xmlns:a16="http://schemas.microsoft.com/office/drawing/2014/main" id="{5A54B921-4975-4122-A066-090E7436A150}"/>
                    </a:ext>
                  </a:extLst>
                </p14:cNvPr>
                <p14:cNvContentPartPr/>
                <p14:nvPr/>
              </p14:nvContentPartPr>
              <p14:xfrm>
                <a:off x="6132510" y="3487290"/>
                <a:ext cx="255240" cy="150840"/>
              </p14:xfrm>
            </p:contentPart>
          </mc:Choice>
          <mc:Fallback xmlns="">
            <p:pic>
              <p:nvPicPr>
                <p:cNvPr id="47" name="墨迹 46">
                  <a:extLst>
                    <a:ext uri="{FF2B5EF4-FFF2-40B4-BE49-F238E27FC236}">
                      <a16:creationId xmlns:a16="http://schemas.microsoft.com/office/drawing/2014/main" id="{5A54B921-4975-4122-A066-090E7436A150}"/>
                    </a:ext>
                  </a:extLst>
                </p:cNvPr>
                <p:cNvPicPr/>
                <p:nvPr/>
              </p:nvPicPr>
              <p:blipFill>
                <a:blip r:embed="rId87"/>
                <a:stretch>
                  <a:fillRect/>
                </a:stretch>
              </p:blipFill>
              <p:spPr>
                <a:xfrm>
                  <a:off x="6114510" y="3469650"/>
                  <a:ext cx="290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8" name="墨迹 47">
                  <a:extLst>
                    <a:ext uri="{FF2B5EF4-FFF2-40B4-BE49-F238E27FC236}">
                      <a16:creationId xmlns:a16="http://schemas.microsoft.com/office/drawing/2014/main" id="{02DAE6C5-0DFB-4355-BD3F-0E0AA3C7FB00}"/>
                    </a:ext>
                  </a:extLst>
                </p14:cNvPr>
                <p14:cNvContentPartPr/>
                <p14:nvPr/>
              </p14:nvContentPartPr>
              <p14:xfrm>
                <a:off x="6188670" y="3571890"/>
                <a:ext cx="20880" cy="75960"/>
              </p14:xfrm>
            </p:contentPart>
          </mc:Choice>
          <mc:Fallback xmlns="">
            <p:pic>
              <p:nvPicPr>
                <p:cNvPr id="48" name="墨迹 47">
                  <a:extLst>
                    <a:ext uri="{FF2B5EF4-FFF2-40B4-BE49-F238E27FC236}">
                      <a16:creationId xmlns:a16="http://schemas.microsoft.com/office/drawing/2014/main" id="{02DAE6C5-0DFB-4355-BD3F-0E0AA3C7FB00}"/>
                    </a:ext>
                  </a:extLst>
                </p:cNvPr>
                <p:cNvPicPr/>
                <p:nvPr/>
              </p:nvPicPr>
              <p:blipFill>
                <a:blip r:embed="rId89"/>
                <a:stretch>
                  <a:fillRect/>
                </a:stretch>
              </p:blipFill>
              <p:spPr>
                <a:xfrm>
                  <a:off x="6170670" y="3553890"/>
                  <a:ext cx="565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9" name="墨迹 48">
                  <a:extLst>
                    <a:ext uri="{FF2B5EF4-FFF2-40B4-BE49-F238E27FC236}">
                      <a16:creationId xmlns:a16="http://schemas.microsoft.com/office/drawing/2014/main" id="{71E2E338-04A8-4FDE-8D7E-D7F41D1A712E}"/>
                    </a:ext>
                  </a:extLst>
                </p14:cNvPr>
                <p14:cNvContentPartPr/>
                <p14:nvPr/>
              </p14:nvContentPartPr>
              <p14:xfrm>
                <a:off x="6223590" y="3538770"/>
                <a:ext cx="48960" cy="127440"/>
              </p14:xfrm>
            </p:contentPart>
          </mc:Choice>
          <mc:Fallback xmlns="">
            <p:pic>
              <p:nvPicPr>
                <p:cNvPr id="49" name="墨迹 48">
                  <a:extLst>
                    <a:ext uri="{FF2B5EF4-FFF2-40B4-BE49-F238E27FC236}">
                      <a16:creationId xmlns:a16="http://schemas.microsoft.com/office/drawing/2014/main" id="{71E2E338-04A8-4FDE-8D7E-D7F41D1A712E}"/>
                    </a:ext>
                  </a:extLst>
                </p:cNvPr>
                <p:cNvPicPr/>
                <p:nvPr/>
              </p:nvPicPr>
              <p:blipFill>
                <a:blip r:embed="rId91"/>
                <a:stretch>
                  <a:fillRect/>
                </a:stretch>
              </p:blipFill>
              <p:spPr>
                <a:xfrm>
                  <a:off x="6205590" y="3520770"/>
                  <a:ext cx="846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0" name="墨迹 49">
                  <a:extLst>
                    <a:ext uri="{FF2B5EF4-FFF2-40B4-BE49-F238E27FC236}">
                      <a16:creationId xmlns:a16="http://schemas.microsoft.com/office/drawing/2014/main" id="{B390BC85-B455-44B7-9FBB-4237025494DD}"/>
                    </a:ext>
                  </a:extLst>
                </p14:cNvPr>
                <p14:cNvContentPartPr/>
                <p14:nvPr/>
              </p14:nvContentPartPr>
              <p14:xfrm>
                <a:off x="6065550" y="3637770"/>
                <a:ext cx="387720" cy="82080"/>
              </p14:xfrm>
            </p:contentPart>
          </mc:Choice>
          <mc:Fallback xmlns="">
            <p:pic>
              <p:nvPicPr>
                <p:cNvPr id="50" name="墨迹 49">
                  <a:extLst>
                    <a:ext uri="{FF2B5EF4-FFF2-40B4-BE49-F238E27FC236}">
                      <a16:creationId xmlns:a16="http://schemas.microsoft.com/office/drawing/2014/main" id="{B390BC85-B455-44B7-9FBB-4237025494DD}"/>
                    </a:ext>
                  </a:extLst>
                </p:cNvPr>
                <p:cNvPicPr/>
                <p:nvPr/>
              </p:nvPicPr>
              <p:blipFill>
                <a:blip r:embed="rId93"/>
                <a:stretch>
                  <a:fillRect/>
                </a:stretch>
              </p:blipFill>
              <p:spPr>
                <a:xfrm>
                  <a:off x="6047550" y="3620130"/>
                  <a:ext cx="423360" cy="117720"/>
                </a:xfrm>
                <a:prstGeom prst="rect">
                  <a:avLst/>
                </a:prstGeom>
              </p:spPr>
            </p:pic>
          </mc:Fallback>
        </mc:AlternateContent>
      </p:grpSp>
      <p:grpSp>
        <p:nvGrpSpPr>
          <p:cNvPr id="1248257" name="组合 1248256">
            <a:extLst>
              <a:ext uri="{FF2B5EF4-FFF2-40B4-BE49-F238E27FC236}">
                <a16:creationId xmlns:a16="http://schemas.microsoft.com/office/drawing/2014/main" id="{301C15C7-EA70-4E42-9253-4D01E0443CE2}"/>
              </a:ext>
            </a:extLst>
          </p:cNvPr>
          <p:cNvGrpSpPr/>
          <p:nvPr/>
        </p:nvGrpSpPr>
        <p:grpSpPr>
          <a:xfrm>
            <a:off x="7226910" y="5086050"/>
            <a:ext cx="1077840" cy="495360"/>
            <a:chOff x="7226910" y="5086050"/>
            <a:chExt cx="1077840" cy="495360"/>
          </a:xfrm>
        </p:grpSpPr>
        <mc:AlternateContent xmlns:mc="http://schemas.openxmlformats.org/markup-compatibility/2006" xmlns:p14="http://schemas.microsoft.com/office/powerpoint/2010/main">
          <mc:Choice Requires="p14">
            <p:contentPart p14:bwMode="auto" r:id="rId94">
              <p14:nvContentPartPr>
                <p14:cNvPr id="52" name="墨迹 51">
                  <a:extLst>
                    <a:ext uri="{FF2B5EF4-FFF2-40B4-BE49-F238E27FC236}">
                      <a16:creationId xmlns:a16="http://schemas.microsoft.com/office/drawing/2014/main" id="{C1AD855C-9737-4314-9E0E-2872C4A3A4FC}"/>
                    </a:ext>
                  </a:extLst>
                </p14:cNvPr>
                <p14:cNvContentPartPr/>
                <p14:nvPr/>
              </p14:nvContentPartPr>
              <p14:xfrm>
                <a:off x="7226910" y="5101170"/>
                <a:ext cx="212040" cy="444960"/>
              </p14:xfrm>
            </p:contentPart>
          </mc:Choice>
          <mc:Fallback xmlns="">
            <p:pic>
              <p:nvPicPr>
                <p:cNvPr id="52" name="墨迹 51">
                  <a:extLst>
                    <a:ext uri="{FF2B5EF4-FFF2-40B4-BE49-F238E27FC236}">
                      <a16:creationId xmlns:a16="http://schemas.microsoft.com/office/drawing/2014/main" id="{C1AD855C-9737-4314-9E0E-2872C4A3A4FC}"/>
                    </a:ext>
                  </a:extLst>
                </p:cNvPr>
                <p:cNvPicPr/>
                <p:nvPr/>
              </p:nvPicPr>
              <p:blipFill>
                <a:blip r:embed="rId95"/>
                <a:stretch>
                  <a:fillRect/>
                </a:stretch>
              </p:blipFill>
              <p:spPr>
                <a:xfrm>
                  <a:off x="7208910" y="5083530"/>
                  <a:ext cx="24768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墨迹 52">
                  <a:extLst>
                    <a:ext uri="{FF2B5EF4-FFF2-40B4-BE49-F238E27FC236}">
                      <a16:creationId xmlns:a16="http://schemas.microsoft.com/office/drawing/2014/main" id="{483FF098-5FAD-4778-9561-147A83F995ED}"/>
                    </a:ext>
                  </a:extLst>
                </p14:cNvPr>
                <p14:cNvContentPartPr/>
                <p14:nvPr/>
              </p14:nvContentPartPr>
              <p14:xfrm>
                <a:off x="7508430" y="5167410"/>
                <a:ext cx="135720" cy="46440"/>
              </p14:xfrm>
            </p:contentPart>
          </mc:Choice>
          <mc:Fallback xmlns="">
            <p:pic>
              <p:nvPicPr>
                <p:cNvPr id="53" name="墨迹 52">
                  <a:extLst>
                    <a:ext uri="{FF2B5EF4-FFF2-40B4-BE49-F238E27FC236}">
                      <a16:creationId xmlns:a16="http://schemas.microsoft.com/office/drawing/2014/main" id="{483FF098-5FAD-4778-9561-147A83F995ED}"/>
                    </a:ext>
                  </a:extLst>
                </p:cNvPr>
                <p:cNvPicPr/>
                <p:nvPr/>
              </p:nvPicPr>
              <p:blipFill>
                <a:blip r:embed="rId97"/>
                <a:stretch>
                  <a:fillRect/>
                </a:stretch>
              </p:blipFill>
              <p:spPr>
                <a:xfrm>
                  <a:off x="7490430" y="5149770"/>
                  <a:ext cx="1713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墨迹 53">
                  <a:extLst>
                    <a:ext uri="{FF2B5EF4-FFF2-40B4-BE49-F238E27FC236}">
                      <a16:creationId xmlns:a16="http://schemas.microsoft.com/office/drawing/2014/main" id="{07C3B780-7ABC-4369-A432-BE8574530F01}"/>
                    </a:ext>
                  </a:extLst>
                </p14:cNvPr>
                <p14:cNvContentPartPr/>
                <p14:nvPr/>
              </p14:nvContentPartPr>
              <p14:xfrm>
                <a:off x="7558470" y="5159130"/>
                <a:ext cx="87840" cy="106920"/>
              </p14:xfrm>
            </p:contentPart>
          </mc:Choice>
          <mc:Fallback xmlns="">
            <p:pic>
              <p:nvPicPr>
                <p:cNvPr id="54" name="墨迹 53">
                  <a:extLst>
                    <a:ext uri="{FF2B5EF4-FFF2-40B4-BE49-F238E27FC236}">
                      <a16:creationId xmlns:a16="http://schemas.microsoft.com/office/drawing/2014/main" id="{07C3B780-7ABC-4369-A432-BE8574530F01}"/>
                    </a:ext>
                  </a:extLst>
                </p:cNvPr>
                <p:cNvPicPr/>
                <p:nvPr/>
              </p:nvPicPr>
              <p:blipFill>
                <a:blip r:embed="rId99"/>
                <a:stretch>
                  <a:fillRect/>
                </a:stretch>
              </p:blipFill>
              <p:spPr>
                <a:xfrm>
                  <a:off x="7540830" y="5141490"/>
                  <a:ext cx="12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墨迹 54">
                  <a:extLst>
                    <a:ext uri="{FF2B5EF4-FFF2-40B4-BE49-F238E27FC236}">
                      <a16:creationId xmlns:a16="http://schemas.microsoft.com/office/drawing/2014/main" id="{CB5D1360-EE93-41BB-9A6F-60B9C5ABD06B}"/>
                    </a:ext>
                  </a:extLst>
                </p14:cNvPr>
                <p14:cNvContentPartPr/>
                <p14:nvPr/>
              </p14:nvContentPartPr>
              <p14:xfrm>
                <a:off x="7505910" y="5261370"/>
                <a:ext cx="160560" cy="268920"/>
              </p14:xfrm>
            </p:contentPart>
          </mc:Choice>
          <mc:Fallback xmlns="">
            <p:pic>
              <p:nvPicPr>
                <p:cNvPr id="55" name="墨迹 54">
                  <a:extLst>
                    <a:ext uri="{FF2B5EF4-FFF2-40B4-BE49-F238E27FC236}">
                      <a16:creationId xmlns:a16="http://schemas.microsoft.com/office/drawing/2014/main" id="{CB5D1360-EE93-41BB-9A6F-60B9C5ABD06B}"/>
                    </a:ext>
                  </a:extLst>
                </p:cNvPr>
                <p:cNvPicPr/>
                <p:nvPr/>
              </p:nvPicPr>
              <p:blipFill>
                <a:blip r:embed="rId101"/>
                <a:stretch>
                  <a:fillRect/>
                </a:stretch>
              </p:blipFill>
              <p:spPr>
                <a:xfrm>
                  <a:off x="7487910" y="5243730"/>
                  <a:ext cx="19620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6" name="墨迹 55">
                  <a:extLst>
                    <a:ext uri="{FF2B5EF4-FFF2-40B4-BE49-F238E27FC236}">
                      <a16:creationId xmlns:a16="http://schemas.microsoft.com/office/drawing/2014/main" id="{B7F3CCFF-4645-4C43-8522-5BB93A710505}"/>
                    </a:ext>
                  </a:extLst>
                </p14:cNvPr>
                <p14:cNvContentPartPr/>
                <p14:nvPr/>
              </p14:nvContentPartPr>
              <p14:xfrm>
                <a:off x="7617150" y="5424810"/>
                <a:ext cx="99720" cy="145800"/>
              </p14:xfrm>
            </p:contentPart>
          </mc:Choice>
          <mc:Fallback xmlns="">
            <p:pic>
              <p:nvPicPr>
                <p:cNvPr id="56" name="墨迹 55">
                  <a:extLst>
                    <a:ext uri="{FF2B5EF4-FFF2-40B4-BE49-F238E27FC236}">
                      <a16:creationId xmlns:a16="http://schemas.microsoft.com/office/drawing/2014/main" id="{B7F3CCFF-4645-4C43-8522-5BB93A710505}"/>
                    </a:ext>
                  </a:extLst>
                </p:cNvPr>
                <p:cNvPicPr/>
                <p:nvPr/>
              </p:nvPicPr>
              <p:blipFill>
                <a:blip r:embed="rId103"/>
                <a:stretch>
                  <a:fillRect/>
                </a:stretch>
              </p:blipFill>
              <p:spPr>
                <a:xfrm>
                  <a:off x="7599150" y="5406810"/>
                  <a:ext cx="1353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7" name="墨迹 56">
                  <a:extLst>
                    <a:ext uri="{FF2B5EF4-FFF2-40B4-BE49-F238E27FC236}">
                      <a16:creationId xmlns:a16="http://schemas.microsoft.com/office/drawing/2014/main" id="{75F8B79B-D0F1-4632-BD59-B79BCFB4EA59}"/>
                    </a:ext>
                  </a:extLst>
                </p14:cNvPr>
                <p14:cNvContentPartPr/>
                <p14:nvPr/>
              </p14:nvContentPartPr>
              <p14:xfrm>
                <a:off x="7715070" y="5086050"/>
                <a:ext cx="184320" cy="258120"/>
              </p14:xfrm>
            </p:contentPart>
          </mc:Choice>
          <mc:Fallback xmlns="">
            <p:pic>
              <p:nvPicPr>
                <p:cNvPr id="57" name="墨迹 56">
                  <a:extLst>
                    <a:ext uri="{FF2B5EF4-FFF2-40B4-BE49-F238E27FC236}">
                      <a16:creationId xmlns:a16="http://schemas.microsoft.com/office/drawing/2014/main" id="{75F8B79B-D0F1-4632-BD59-B79BCFB4EA59}"/>
                    </a:ext>
                  </a:extLst>
                </p:cNvPr>
                <p:cNvPicPr/>
                <p:nvPr/>
              </p:nvPicPr>
              <p:blipFill>
                <a:blip r:embed="rId105"/>
                <a:stretch>
                  <a:fillRect/>
                </a:stretch>
              </p:blipFill>
              <p:spPr>
                <a:xfrm>
                  <a:off x="7697430" y="5068050"/>
                  <a:ext cx="2199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墨迹 57">
                  <a:extLst>
                    <a:ext uri="{FF2B5EF4-FFF2-40B4-BE49-F238E27FC236}">
                      <a16:creationId xmlns:a16="http://schemas.microsoft.com/office/drawing/2014/main" id="{C49815E0-1C85-48C0-A74A-4A43A006A170}"/>
                    </a:ext>
                  </a:extLst>
                </p14:cNvPr>
                <p14:cNvContentPartPr/>
                <p14:nvPr/>
              </p14:nvContentPartPr>
              <p14:xfrm>
                <a:off x="7741350" y="5301690"/>
                <a:ext cx="183600" cy="247320"/>
              </p14:xfrm>
            </p:contentPart>
          </mc:Choice>
          <mc:Fallback xmlns="">
            <p:pic>
              <p:nvPicPr>
                <p:cNvPr id="58" name="墨迹 57">
                  <a:extLst>
                    <a:ext uri="{FF2B5EF4-FFF2-40B4-BE49-F238E27FC236}">
                      <a16:creationId xmlns:a16="http://schemas.microsoft.com/office/drawing/2014/main" id="{C49815E0-1C85-48C0-A74A-4A43A006A170}"/>
                    </a:ext>
                  </a:extLst>
                </p:cNvPr>
                <p:cNvPicPr/>
                <p:nvPr/>
              </p:nvPicPr>
              <p:blipFill>
                <a:blip r:embed="rId107"/>
                <a:stretch>
                  <a:fillRect/>
                </a:stretch>
              </p:blipFill>
              <p:spPr>
                <a:xfrm>
                  <a:off x="7723350" y="5283690"/>
                  <a:ext cx="2192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9" name="墨迹 58">
                  <a:extLst>
                    <a:ext uri="{FF2B5EF4-FFF2-40B4-BE49-F238E27FC236}">
                      <a16:creationId xmlns:a16="http://schemas.microsoft.com/office/drawing/2014/main" id="{2D51E893-EB81-430F-9AA7-A9FA6FF3331D}"/>
                    </a:ext>
                  </a:extLst>
                </p14:cNvPr>
                <p14:cNvContentPartPr/>
                <p14:nvPr/>
              </p14:nvContentPartPr>
              <p14:xfrm>
                <a:off x="8180550" y="5100090"/>
                <a:ext cx="5760" cy="81360"/>
              </p14:xfrm>
            </p:contentPart>
          </mc:Choice>
          <mc:Fallback xmlns="">
            <p:pic>
              <p:nvPicPr>
                <p:cNvPr id="59" name="墨迹 58">
                  <a:extLst>
                    <a:ext uri="{FF2B5EF4-FFF2-40B4-BE49-F238E27FC236}">
                      <a16:creationId xmlns:a16="http://schemas.microsoft.com/office/drawing/2014/main" id="{2D51E893-EB81-430F-9AA7-A9FA6FF3331D}"/>
                    </a:ext>
                  </a:extLst>
                </p:cNvPr>
                <p:cNvPicPr/>
                <p:nvPr/>
              </p:nvPicPr>
              <p:blipFill>
                <a:blip r:embed="rId109"/>
                <a:stretch>
                  <a:fillRect/>
                </a:stretch>
              </p:blipFill>
              <p:spPr>
                <a:xfrm>
                  <a:off x="8162550" y="5082450"/>
                  <a:ext cx="414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0" name="墨迹 59">
                  <a:extLst>
                    <a:ext uri="{FF2B5EF4-FFF2-40B4-BE49-F238E27FC236}">
                      <a16:creationId xmlns:a16="http://schemas.microsoft.com/office/drawing/2014/main" id="{415E768E-24B0-4110-9F32-CCE5FE1533D4}"/>
                    </a:ext>
                  </a:extLst>
                </p14:cNvPr>
                <p14:cNvContentPartPr/>
                <p14:nvPr/>
              </p14:nvContentPartPr>
              <p14:xfrm>
                <a:off x="7985430" y="5188650"/>
                <a:ext cx="231480" cy="126720"/>
              </p14:xfrm>
            </p:contentPart>
          </mc:Choice>
          <mc:Fallback xmlns="">
            <p:pic>
              <p:nvPicPr>
                <p:cNvPr id="60" name="墨迹 59">
                  <a:extLst>
                    <a:ext uri="{FF2B5EF4-FFF2-40B4-BE49-F238E27FC236}">
                      <a16:creationId xmlns:a16="http://schemas.microsoft.com/office/drawing/2014/main" id="{415E768E-24B0-4110-9F32-CCE5FE1533D4}"/>
                    </a:ext>
                  </a:extLst>
                </p:cNvPr>
                <p:cNvPicPr/>
                <p:nvPr/>
              </p:nvPicPr>
              <p:blipFill>
                <a:blip r:embed="rId111"/>
                <a:stretch>
                  <a:fillRect/>
                </a:stretch>
              </p:blipFill>
              <p:spPr>
                <a:xfrm>
                  <a:off x="7967430" y="5171010"/>
                  <a:ext cx="2671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墨迹 60">
                  <a:extLst>
                    <a:ext uri="{FF2B5EF4-FFF2-40B4-BE49-F238E27FC236}">
                      <a16:creationId xmlns:a16="http://schemas.microsoft.com/office/drawing/2014/main" id="{223B8B47-427F-4A82-AD1B-6445BB812E84}"/>
                    </a:ext>
                  </a:extLst>
                </p14:cNvPr>
                <p14:cNvContentPartPr/>
                <p14:nvPr/>
              </p14:nvContentPartPr>
              <p14:xfrm>
                <a:off x="8118270" y="5258490"/>
                <a:ext cx="88920" cy="27720"/>
              </p14:xfrm>
            </p:contentPart>
          </mc:Choice>
          <mc:Fallback xmlns="">
            <p:pic>
              <p:nvPicPr>
                <p:cNvPr id="61" name="墨迹 60">
                  <a:extLst>
                    <a:ext uri="{FF2B5EF4-FFF2-40B4-BE49-F238E27FC236}">
                      <a16:creationId xmlns:a16="http://schemas.microsoft.com/office/drawing/2014/main" id="{223B8B47-427F-4A82-AD1B-6445BB812E84}"/>
                    </a:ext>
                  </a:extLst>
                </p:cNvPr>
                <p:cNvPicPr/>
                <p:nvPr/>
              </p:nvPicPr>
              <p:blipFill>
                <a:blip r:embed="rId113"/>
                <a:stretch>
                  <a:fillRect/>
                </a:stretch>
              </p:blipFill>
              <p:spPr>
                <a:xfrm>
                  <a:off x="8100630" y="5240850"/>
                  <a:ext cx="1245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2" name="墨迹 61">
                  <a:extLst>
                    <a:ext uri="{FF2B5EF4-FFF2-40B4-BE49-F238E27FC236}">
                      <a16:creationId xmlns:a16="http://schemas.microsoft.com/office/drawing/2014/main" id="{16B2EB32-A2D6-4125-8070-37B4096347EC}"/>
                    </a:ext>
                  </a:extLst>
                </p14:cNvPr>
                <p14:cNvContentPartPr/>
                <p14:nvPr/>
              </p14:nvContentPartPr>
              <p14:xfrm>
                <a:off x="8057430" y="5245170"/>
                <a:ext cx="204840" cy="130320"/>
              </p14:xfrm>
            </p:contentPart>
          </mc:Choice>
          <mc:Fallback xmlns="">
            <p:pic>
              <p:nvPicPr>
                <p:cNvPr id="62" name="墨迹 61">
                  <a:extLst>
                    <a:ext uri="{FF2B5EF4-FFF2-40B4-BE49-F238E27FC236}">
                      <a16:creationId xmlns:a16="http://schemas.microsoft.com/office/drawing/2014/main" id="{16B2EB32-A2D6-4125-8070-37B4096347EC}"/>
                    </a:ext>
                  </a:extLst>
                </p:cNvPr>
                <p:cNvPicPr/>
                <p:nvPr/>
              </p:nvPicPr>
              <p:blipFill>
                <a:blip r:embed="rId115"/>
                <a:stretch>
                  <a:fillRect/>
                </a:stretch>
              </p:blipFill>
              <p:spPr>
                <a:xfrm>
                  <a:off x="8039790" y="5227530"/>
                  <a:ext cx="2404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3" name="墨迹 62">
                  <a:extLst>
                    <a:ext uri="{FF2B5EF4-FFF2-40B4-BE49-F238E27FC236}">
                      <a16:creationId xmlns:a16="http://schemas.microsoft.com/office/drawing/2014/main" id="{4D7C6332-A783-4963-B989-D53656C25D07}"/>
                    </a:ext>
                  </a:extLst>
                </p14:cNvPr>
                <p14:cNvContentPartPr/>
                <p14:nvPr/>
              </p14:nvContentPartPr>
              <p14:xfrm>
                <a:off x="8041590" y="5357130"/>
                <a:ext cx="263160" cy="224280"/>
              </p14:xfrm>
            </p:contentPart>
          </mc:Choice>
          <mc:Fallback xmlns="">
            <p:pic>
              <p:nvPicPr>
                <p:cNvPr id="63" name="墨迹 62">
                  <a:extLst>
                    <a:ext uri="{FF2B5EF4-FFF2-40B4-BE49-F238E27FC236}">
                      <a16:creationId xmlns:a16="http://schemas.microsoft.com/office/drawing/2014/main" id="{4D7C6332-A783-4963-B989-D53656C25D07}"/>
                    </a:ext>
                  </a:extLst>
                </p:cNvPr>
                <p:cNvPicPr/>
                <p:nvPr/>
              </p:nvPicPr>
              <p:blipFill>
                <a:blip r:embed="rId117"/>
                <a:stretch>
                  <a:fillRect/>
                </a:stretch>
              </p:blipFill>
              <p:spPr>
                <a:xfrm>
                  <a:off x="8023590" y="5339490"/>
                  <a:ext cx="2988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48256" name="墨迹 1248255">
                  <a:extLst>
                    <a:ext uri="{FF2B5EF4-FFF2-40B4-BE49-F238E27FC236}">
                      <a16:creationId xmlns:a16="http://schemas.microsoft.com/office/drawing/2014/main" id="{7C255BE6-A0D9-4F17-ABA8-6A011A8F9077}"/>
                    </a:ext>
                  </a:extLst>
                </p14:cNvPr>
                <p14:cNvContentPartPr/>
                <p14:nvPr/>
              </p14:nvContentPartPr>
              <p14:xfrm>
                <a:off x="8145990" y="5387010"/>
                <a:ext cx="83520" cy="159840"/>
              </p14:xfrm>
            </p:contentPart>
          </mc:Choice>
          <mc:Fallback xmlns="">
            <p:pic>
              <p:nvPicPr>
                <p:cNvPr id="1248256" name="墨迹 1248255">
                  <a:extLst>
                    <a:ext uri="{FF2B5EF4-FFF2-40B4-BE49-F238E27FC236}">
                      <a16:creationId xmlns:a16="http://schemas.microsoft.com/office/drawing/2014/main" id="{7C255BE6-A0D9-4F17-ABA8-6A011A8F9077}"/>
                    </a:ext>
                  </a:extLst>
                </p:cNvPr>
                <p:cNvPicPr/>
                <p:nvPr/>
              </p:nvPicPr>
              <p:blipFill>
                <a:blip r:embed="rId119"/>
                <a:stretch>
                  <a:fillRect/>
                </a:stretch>
              </p:blipFill>
              <p:spPr>
                <a:xfrm>
                  <a:off x="8127990" y="5369010"/>
                  <a:ext cx="119160" cy="195480"/>
                </a:xfrm>
                <a:prstGeom prst="rect">
                  <a:avLst/>
                </a:prstGeom>
              </p:spPr>
            </p:pic>
          </mc:Fallback>
        </mc:AlternateContent>
      </p:grpSp>
      <p:grpSp>
        <p:nvGrpSpPr>
          <p:cNvPr id="1248282" name="组合 1248281">
            <a:extLst>
              <a:ext uri="{FF2B5EF4-FFF2-40B4-BE49-F238E27FC236}">
                <a16:creationId xmlns:a16="http://schemas.microsoft.com/office/drawing/2014/main" id="{04BE0A2F-B1FF-4151-9FB0-6A4DC3D7D23B}"/>
              </a:ext>
            </a:extLst>
          </p:cNvPr>
          <p:cNvGrpSpPr/>
          <p:nvPr/>
        </p:nvGrpSpPr>
        <p:grpSpPr>
          <a:xfrm>
            <a:off x="3048750" y="3902010"/>
            <a:ext cx="1592640" cy="579960"/>
            <a:chOff x="3048750" y="3902010"/>
            <a:chExt cx="1592640" cy="579960"/>
          </a:xfrm>
        </p:grpSpPr>
        <mc:AlternateContent xmlns:mc="http://schemas.openxmlformats.org/markup-compatibility/2006" xmlns:p14="http://schemas.microsoft.com/office/powerpoint/2010/main">
          <mc:Choice Requires="p14">
            <p:contentPart p14:bwMode="auto" r:id="rId120">
              <p14:nvContentPartPr>
                <p14:cNvPr id="1248260" name="墨迹 1248259">
                  <a:extLst>
                    <a:ext uri="{FF2B5EF4-FFF2-40B4-BE49-F238E27FC236}">
                      <a16:creationId xmlns:a16="http://schemas.microsoft.com/office/drawing/2014/main" id="{52DFAEA8-9787-479C-BD34-CE76D41111AC}"/>
                    </a:ext>
                  </a:extLst>
                </p14:cNvPr>
                <p14:cNvContentPartPr/>
                <p14:nvPr/>
              </p14:nvContentPartPr>
              <p14:xfrm>
                <a:off x="3048750" y="3970410"/>
                <a:ext cx="66600" cy="229320"/>
              </p14:xfrm>
            </p:contentPart>
          </mc:Choice>
          <mc:Fallback xmlns="">
            <p:pic>
              <p:nvPicPr>
                <p:cNvPr id="1248260" name="墨迹 1248259">
                  <a:extLst>
                    <a:ext uri="{FF2B5EF4-FFF2-40B4-BE49-F238E27FC236}">
                      <a16:creationId xmlns:a16="http://schemas.microsoft.com/office/drawing/2014/main" id="{52DFAEA8-9787-479C-BD34-CE76D41111AC}"/>
                    </a:ext>
                  </a:extLst>
                </p:cNvPr>
                <p:cNvPicPr/>
                <p:nvPr/>
              </p:nvPicPr>
              <p:blipFill>
                <a:blip r:embed="rId121"/>
                <a:stretch>
                  <a:fillRect/>
                </a:stretch>
              </p:blipFill>
              <p:spPr>
                <a:xfrm>
                  <a:off x="3030750" y="3952410"/>
                  <a:ext cx="1022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48261" name="墨迹 1248260">
                  <a:extLst>
                    <a:ext uri="{FF2B5EF4-FFF2-40B4-BE49-F238E27FC236}">
                      <a16:creationId xmlns:a16="http://schemas.microsoft.com/office/drawing/2014/main" id="{EDCC55E7-AE48-4E42-AD17-646505EF0A0E}"/>
                    </a:ext>
                  </a:extLst>
                </p14:cNvPr>
                <p14:cNvContentPartPr/>
                <p14:nvPr/>
              </p14:nvContentPartPr>
              <p14:xfrm>
                <a:off x="3095910" y="3902010"/>
                <a:ext cx="154800" cy="387000"/>
              </p14:xfrm>
            </p:contentPart>
          </mc:Choice>
          <mc:Fallback xmlns="">
            <p:pic>
              <p:nvPicPr>
                <p:cNvPr id="1248261" name="墨迹 1248260">
                  <a:extLst>
                    <a:ext uri="{FF2B5EF4-FFF2-40B4-BE49-F238E27FC236}">
                      <a16:creationId xmlns:a16="http://schemas.microsoft.com/office/drawing/2014/main" id="{EDCC55E7-AE48-4E42-AD17-646505EF0A0E}"/>
                    </a:ext>
                  </a:extLst>
                </p:cNvPr>
                <p:cNvPicPr/>
                <p:nvPr/>
              </p:nvPicPr>
              <p:blipFill>
                <a:blip r:embed="rId123"/>
                <a:stretch>
                  <a:fillRect/>
                </a:stretch>
              </p:blipFill>
              <p:spPr>
                <a:xfrm>
                  <a:off x="3077910" y="3884370"/>
                  <a:ext cx="19044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48262" name="墨迹 1248261">
                  <a:extLst>
                    <a:ext uri="{FF2B5EF4-FFF2-40B4-BE49-F238E27FC236}">
                      <a16:creationId xmlns:a16="http://schemas.microsoft.com/office/drawing/2014/main" id="{21B378B2-7892-416E-B368-D5FA6F7F74BC}"/>
                    </a:ext>
                  </a:extLst>
                </p14:cNvPr>
                <p14:cNvContentPartPr/>
                <p14:nvPr/>
              </p14:nvContentPartPr>
              <p14:xfrm>
                <a:off x="3104910" y="4058970"/>
                <a:ext cx="70200" cy="22680"/>
              </p14:xfrm>
            </p:contentPart>
          </mc:Choice>
          <mc:Fallback xmlns="">
            <p:pic>
              <p:nvPicPr>
                <p:cNvPr id="1248262" name="墨迹 1248261">
                  <a:extLst>
                    <a:ext uri="{FF2B5EF4-FFF2-40B4-BE49-F238E27FC236}">
                      <a16:creationId xmlns:a16="http://schemas.microsoft.com/office/drawing/2014/main" id="{21B378B2-7892-416E-B368-D5FA6F7F74BC}"/>
                    </a:ext>
                  </a:extLst>
                </p:cNvPr>
                <p:cNvPicPr/>
                <p:nvPr/>
              </p:nvPicPr>
              <p:blipFill>
                <a:blip r:embed="rId125"/>
                <a:stretch>
                  <a:fillRect/>
                </a:stretch>
              </p:blipFill>
              <p:spPr>
                <a:xfrm>
                  <a:off x="3086910" y="4041330"/>
                  <a:ext cx="1058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48263" name="墨迹 1248262">
                  <a:extLst>
                    <a:ext uri="{FF2B5EF4-FFF2-40B4-BE49-F238E27FC236}">
                      <a16:creationId xmlns:a16="http://schemas.microsoft.com/office/drawing/2014/main" id="{ADCD964F-8C13-4377-90DA-3346322EC646}"/>
                    </a:ext>
                  </a:extLst>
                </p14:cNvPr>
                <p14:cNvContentPartPr/>
                <p14:nvPr/>
              </p14:nvContentPartPr>
              <p14:xfrm>
                <a:off x="3114990" y="3941250"/>
                <a:ext cx="240480" cy="230760"/>
              </p14:xfrm>
            </p:contentPart>
          </mc:Choice>
          <mc:Fallback xmlns="">
            <p:pic>
              <p:nvPicPr>
                <p:cNvPr id="1248263" name="墨迹 1248262">
                  <a:extLst>
                    <a:ext uri="{FF2B5EF4-FFF2-40B4-BE49-F238E27FC236}">
                      <a16:creationId xmlns:a16="http://schemas.microsoft.com/office/drawing/2014/main" id="{ADCD964F-8C13-4377-90DA-3346322EC646}"/>
                    </a:ext>
                  </a:extLst>
                </p:cNvPr>
                <p:cNvPicPr/>
                <p:nvPr/>
              </p:nvPicPr>
              <p:blipFill>
                <a:blip r:embed="rId127"/>
                <a:stretch>
                  <a:fillRect/>
                </a:stretch>
              </p:blipFill>
              <p:spPr>
                <a:xfrm>
                  <a:off x="3096990" y="3923610"/>
                  <a:ext cx="2761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48264" name="墨迹 1248263">
                  <a:extLst>
                    <a:ext uri="{FF2B5EF4-FFF2-40B4-BE49-F238E27FC236}">
                      <a16:creationId xmlns:a16="http://schemas.microsoft.com/office/drawing/2014/main" id="{4F8F50E5-57C1-438E-9E2A-49F37CF43988}"/>
                    </a:ext>
                  </a:extLst>
                </p14:cNvPr>
                <p14:cNvContentPartPr/>
                <p14:nvPr/>
              </p14:nvContentPartPr>
              <p14:xfrm>
                <a:off x="3276270" y="4001730"/>
                <a:ext cx="109800" cy="182520"/>
              </p14:xfrm>
            </p:contentPart>
          </mc:Choice>
          <mc:Fallback xmlns="">
            <p:pic>
              <p:nvPicPr>
                <p:cNvPr id="1248264" name="墨迹 1248263">
                  <a:extLst>
                    <a:ext uri="{FF2B5EF4-FFF2-40B4-BE49-F238E27FC236}">
                      <a16:creationId xmlns:a16="http://schemas.microsoft.com/office/drawing/2014/main" id="{4F8F50E5-57C1-438E-9E2A-49F37CF43988}"/>
                    </a:ext>
                  </a:extLst>
                </p:cNvPr>
                <p:cNvPicPr/>
                <p:nvPr/>
              </p:nvPicPr>
              <p:blipFill>
                <a:blip r:embed="rId129"/>
                <a:stretch>
                  <a:fillRect/>
                </a:stretch>
              </p:blipFill>
              <p:spPr>
                <a:xfrm>
                  <a:off x="3258270" y="3983730"/>
                  <a:ext cx="1454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48265" name="墨迹 1248264">
                  <a:extLst>
                    <a:ext uri="{FF2B5EF4-FFF2-40B4-BE49-F238E27FC236}">
                      <a16:creationId xmlns:a16="http://schemas.microsoft.com/office/drawing/2014/main" id="{D5FEC4C0-64F5-45D8-AAFA-0E8DEB0924A7}"/>
                    </a:ext>
                  </a:extLst>
                </p14:cNvPr>
                <p14:cNvContentPartPr/>
                <p14:nvPr/>
              </p14:nvContentPartPr>
              <p14:xfrm>
                <a:off x="3342510" y="4078410"/>
                <a:ext cx="152280" cy="213840"/>
              </p14:xfrm>
            </p:contentPart>
          </mc:Choice>
          <mc:Fallback xmlns="">
            <p:pic>
              <p:nvPicPr>
                <p:cNvPr id="1248265" name="墨迹 1248264">
                  <a:extLst>
                    <a:ext uri="{FF2B5EF4-FFF2-40B4-BE49-F238E27FC236}">
                      <a16:creationId xmlns:a16="http://schemas.microsoft.com/office/drawing/2014/main" id="{D5FEC4C0-64F5-45D8-AAFA-0E8DEB0924A7}"/>
                    </a:ext>
                  </a:extLst>
                </p:cNvPr>
                <p:cNvPicPr/>
                <p:nvPr/>
              </p:nvPicPr>
              <p:blipFill>
                <a:blip r:embed="rId131"/>
                <a:stretch>
                  <a:fillRect/>
                </a:stretch>
              </p:blipFill>
              <p:spPr>
                <a:xfrm>
                  <a:off x="3324510" y="4060770"/>
                  <a:ext cx="1879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48266" name="墨迹 1248265">
                  <a:extLst>
                    <a:ext uri="{FF2B5EF4-FFF2-40B4-BE49-F238E27FC236}">
                      <a16:creationId xmlns:a16="http://schemas.microsoft.com/office/drawing/2014/main" id="{C106AAF4-72CF-451C-837C-9509E05DC594}"/>
                    </a:ext>
                  </a:extLst>
                </p14:cNvPr>
                <p14:cNvContentPartPr/>
                <p14:nvPr/>
              </p14:nvContentPartPr>
              <p14:xfrm>
                <a:off x="3334590" y="4212690"/>
                <a:ext cx="209520" cy="119880"/>
              </p14:xfrm>
            </p:contentPart>
          </mc:Choice>
          <mc:Fallback xmlns="">
            <p:pic>
              <p:nvPicPr>
                <p:cNvPr id="1248266" name="墨迹 1248265">
                  <a:extLst>
                    <a:ext uri="{FF2B5EF4-FFF2-40B4-BE49-F238E27FC236}">
                      <a16:creationId xmlns:a16="http://schemas.microsoft.com/office/drawing/2014/main" id="{C106AAF4-72CF-451C-837C-9509E05DC594}"/>
                    </a:ext>
                  </a:extLst>
                </p:cNvPr>
                <p:cNvPicPr/>
                <p:nvPr/>
              </p:nvPicPr>
              <p:blipFill>
                <a:blip r:embed="rId133"/>
                <a:stretch>
                  <a:fillRect/>
                </a:stretch>
              </p:blipFill>
              <p:spPr>
                <a:xfrm>
                  <a:off x="3316950" y="4195050"/>
                  <a:ext cx="2451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48267" name="墨迹 1248266">
                  <a:extLst>
                    <a:ext uri="{FF2B5EF4-FFF2-40B4-BE49-F238E27FC236}">
                      <a16:creationId xmlns:a16="http://schemas.microsoft.com/office/drawing/2014/main" id="{37ACC57F-63CE-44E7-8085-A79B0EA9AC9D}"/>
                    </a:ext>
                  </a:extLst>
                </p14:cNvPr>
                <p14:cNvContentPartPr/>
                <p14:nvPr/>
              </p14:nvContentPartPr>
              <p14:xfrm>
                <a:off x="3537990" y="3956730"/>
                <a:ext cx="119160" cy="279000"/>
              </p14:xfrm>
            </p:contentPart>
          </mc:Choice>
          <mc:Fallback xmlns="">
            <p:pic>
              <p:nvPicPr>
                <p:cNvPr id="1248267" name="墨迹 1248266">
                  <a:extLst>
                    <a:ext uri="{FF2B5EF4-FFF2-40B4-BE49-F238E27FC236}">
                      <a16:creationId xmlns:a16="http://schemas.microsoft.com/office/drawing/2014/main" id="{37ACC57F-63CE-44E7-8085-A79B0EA9AC9D}"/>
                    </a:ext>
                  </a:extLst>
                </p:cNvPr>
                <p:cNvPicPr/>
                <p:nvPr/>
              </p:nvPicPr>
              <p:blipFill>
                <a:blip r:embed="rId135"/>
                <a:stretch>
                  <a:fillRect/>
                </a:stretch>
              </p:blipFill>
              <p:spPr>
                <a:xfrm>
                  <a:off x="3520350" y="3938730"/>
                  <a:ext cx="1548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48268" name="墨迹 1248267">
                  <a:extLst>
                    <a:ext uri="{FF2B5EF4-FFF2-40B4-BE49-F238E27FC236}">
                      <a16:creationId xmlns:a16="http://schemas.microsoft.com/office/drawing/2014/main" id="{7180F75A-6377-492C-B8A0-0712E55A35C8}"/>
                    </a:ext>
                  </a:extLst>
                </p14:cNvPr>
                <p14:cNvContentPartPr/>
                <p14:nvPr/>
              </p14:nvContentPartPr>
              <p14:xfrm>
                <a:off x="3561030" y="4103250"/>
                <a:ext cx="156600" cy="128520"/>
              </p14:xfrm>
            </p:contentPart>
          </mc:Choice>
          <mc:Fallback xmlns="">
            <p:pic>
              <p:nvPicPr>
                <p:cNvPr id="1248268" name="墨迹 1248267">
                  <a:extLst>
                    <a:ext uri="{FF2B5EF4-FFF2-40B4-BE49-F238E27FC236}">
                      <a16:creationId xmlns:a16="http://schemas.microsoft.com/office/drawing/2014/main" id="{7180F75A-6377-492C-B8A0-0712E55A35C8}"/>
                    </a:ext>
                  </a:extLst>
                </p:cNvPr>
                <p:cNvPicPr/>
                <p:nvPr/>
              </p:nvPicPr>
              <p:blipFill>
                <a:blip r:embed="rId137"/>
                <a:stretch>
                  <a:fillRect/>
                </a:stretch>
              </p:blipFill>
              <p:spPr>
                <a:xfrm>
                  <a:off x="3543390" y="4085610"/>
                  <a:ext cx="192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48269" name="墨迹 1248268">
                  <a:extLst>
                    <a:ext uri="{FF2B5EF4-FFF2-40B4-BE49-F238E27FC236}">
                      <a16:creationId xmlns:a16="http://schemas.microsoft.com/office/drawing/2014/main" id="{AC536153-17B3-4708-AFFF-EE39935A0F28}"/>
                    </a:ext>
                  </a:extLst>
                </p14:cNvPr>
                <p14:cNvContentPartPr/>
                <p14:nvPr/>
              </p14:nvContentPartPr>
              <p14:xfrm>
                <a:off x="3660030" y="4154010"/>
                <a:ext cx="29880" cy="165960"/>
              </p14:xfrm>
            </p:contentPart>
          </mc:Choice>
          <mc:Fallback xmlns="">
            <p:pic>
              <p:nvPicPr>
                <p:cNvPr id="1248269" name="墨迹 1248268">
                  <a:extLst>
                    <a:ext uri="{FF2B5EF4-FFF2-40B4-BE49-F238E27FC236}">
                      <a16:creationId xmlns:a16="http://schemas.microsoft.com/office/drawing/2014/main" id="{AC536153-17B3-4708-AFFF-EE39935A0F28}"/>
                    </a:ext>
                  </a:extLst>
                </p:cNvPr>
                <p:cNvPicPr/>
                <p:nvPr/>
              </p:nvPicPr>
              <p:blipFill>
                <a:blip r:embed="rId139"/>
                <a:stretch>
                  <a:fillRect/>
                </a:stretch>
              </p:blipFill>
              <p:spPr>
                <a:xfrm>
                  <a:off x="3642030" y="4136370"/>
                  <a:ext cx="65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48270" name="墨迹 1248269">
                  <a:extLst>
                    <a:ext uri="{FF2B5EF4-FFF2-40B4-BE49-F238E27FC236}">
                      <a16:creationId xmlns:a16="http://schemas.microsoft.com/office/drawing/2014/main" id="{2ECFFBB6-0FCC-4A32-9DE9-FEFE393F4598}"/>
                    </a:ext>
                  </a:extLst>
                </p14:cNvPr>
                <p14:cNvContentPartPr/>
                <p14:nvPr/>
              </p14:nvContentPartPr>
              <p14:xfrm>
                <a:off x="3565350" y="4229250"/>
                <a:ext cx="249120" cy="118080"/>
              </p14:xfrm>
            </p:contentPart>
          </mc:Choice>
          <mc:Fallback xmlns="">
            <p:pic>
              <p:nvPicPr>
                <p:cNvPr id="1248270" name="墨迹 1248269">
                  <a:extLst>
                    <a:ext uri="{FF2B5EF4-FFF2-40B4-BE49-F238E27FC236}">
                      <a16:creationId xmlns:a16="http://schemas.microsoft.com/office/drawing/2014/main" id="{2ECFFBB6-0FCC-4A32-9DE9-FEFE393F4598}"/>
                    </a:ext>
                  </a:extLst>
                </p:cNvPr>
                <p:cNvPicPr/>
                <p:nvPr/>
              </p:nvPicPr>
              <p:blipFill>
                <a:blip r:embed="rId141"/>
                <a:stretch>
                  <a:fillRect/>
                </a:stretch>
              </p:blipFill>
              <p:spPr>
                <a:xfrm>
                  <a:off x="3547350" y="4211250"/>
                  <a:ext cx="2847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48271" name="墨迹 1248270">
                  <a:extLst>
                    <a:ext uri="{FF2B5EF4-FFF2-40B4-BE49-F238E27FC236}">
                      <a16:creationId xmlns:a16="http://schemas.microsoft.com/office/drawing/2014/main" id="{0E6864EA-6C19-47BB-9BFC-FB48CF2BE42D}"/>
                    </a:ext>
                  </a:extLst>
                </p14:cNvPr>
                <p14:cNvContentPartPr/>
                <p14:nvPr/>
              </p14:nvContentPartPr>
              <p14:xfrm>
                <a:off x="4014630" y="3945930"/>
                <a:ext cx="92520" cy="157320"/>
              </p14:xfrm>
            </p:contentPart>
          </mc:Choice>
          <mc:Fallback xmlns="">
            <p:pic>
              <p:nvPicPr>
                <p:cNvPr id="1248271" name="墨迹 1248270">
                  <a:extLst>
                    <a:ext uri="{FF2B5EF4-FFF2-40B4-BE49-F238E27FC236}">
                      <a16:creationId xmlns:a16="http://schemas.microsoft.com/office/drawing/2014/main" id="{0E6864EA-6C19-47BB-9BFC-FB48CF2BE42D}"/>
                    </a:ext>
                  </a:extLst>
                </p:cNvPr>
                <p:cNvPicPr/>
                <p:nvPr/>
              </p:nvPicPr>
              <p:blipFill>
                <a:blip r:embed="rId143"/>
                <a:stretch>
                  <a:fillRect/>
                </a:stretch>
              </p:blipFill>
              <p:spPr>
                <a:xfrm>
                  <a:off x="3996630" y="3928290"/>
                  <a:ext cx="1281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48272" name="墨迹 1248271">
                  <a:extLst>
                    <a:ext uri="{FF2B5EF4-FFF2-40B4-BE49-F238E27FC236}">
                      <a16:creationId xmlns:a16="http://schemas.microsoft.com/office/drawing/2014/main" id="{E78B6A27-7A53-4513-86BA-A61B6A68BC3D}"/>
                    </a:ext>
                  </a:extLst>
                </p14:cNvPr>
                <p14:cNvContentPartPr/>
                <p14:nvPr/>
              </p14:nvContentPartPr>
              <p14:xfrm>
                <a:off x="4007430" y="4099290"/>
                <a:ext cx="147600" cy="72000"/>
              </p14:xfrm>
            </p:contentPart>
          </mc:Choice>
          <mc:Fallback xmlns="">
            <p:pic>
              <p:nvPicPr>
                <p:cNvPr id="1248272" name="墨迹 1248271">
                  <a:extLst>
                    <a:ext uri="{FF2B5EF4-FFF2-40B4-BE49-F238E27FC236}">
                      <a16:creationId xmlns:a16="http://schemas.microsoft.com/office/drawing/2014/main" id="{E78B6A27-7A53-4513-86BA-A61B6A68BC3D}"/>
                    </a:ext>
                  </a:extLst>
                </p:cNvPr>
                <p:cNvPicPr/>
                <p:nvPr/>
              </p:nvPicPr>
              <p:blipFill>
                <a:blip r:embed="rId145"/>
                <a:stretch>
                  <a:fillRect/>
                </a:stretch>
              </p:blipFill>
              <p:spPr>
                <a:xfrm>
                  <a:off x="3989790" y="4081290"/>
                  <a:ext cx="1832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48273" name="墨迹 1248272">
                  <a:extLst>
                    <a:ext uri="{FF2B5EF4-FFF2-40B4-BE49-F238E27FC236}">
                      <a16:creationId xmlns:a16="http://schemas.microsoft.com/office/drawing/2014/main" id="{EE103761-52F4-487E-9D4F-6D334C055863}"/>
                    </a:ext>
                  </a:extLst>
                </p14:cNvPr>
                <p14:cNvContentPartPr/>
                <p14:nvPr/>
              </p14:nvContentPartPr>
              <p14:xfrm>
                <a:off x="4061430" y="4159410"/>
                <a:ext cx="5760" cy="82440"/>
              </p14:xfrm>
            </p:contentPart>
          </mc:Choice>
          <mc:Fallback xmlns="">
            <p:pic>
              <p:nvPicPr>
                <p:cNvPr id="1248273" name="墨迹 1248272">
                  <a:extLst>
                    <a:ext uri="{FF2B5EF4-FFF2-40B4-BE49-F238E27FC236}">
                      <a16:creationId xmlns:a16="http://schemas.microsoft.com/office/drawing/2014/main" id="{EE103761-52F4-487E-9D4F-6D334C055863}"/>
                    </a:ext>
                  </a:extLst>
                </p:cNvPr>
                <p:cNvPicPr/>
                <p:nvPr/>
              </p:nvPicPr>
              <p:blipFill>
                <a:blip r:embed="rId147"/>
                <a:stretch>
                  <a:fillRect/>
                </a:stretch>
              </p:blipFill>
              <p:spPr>
                <a:xfrm>
                  <a:off x="4043430" y="4141770"/>
                  <a:ext cx="414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48274" name="墨迹 1248273">
                  <a:extLst>
                    <a:ext uri="{FF2B5EF4-FFF2-40B4-BE49-F238E27FC236}">
                      <a16:creationId xmlns:a16="http://schemas.microsoft.com/office/drawing/2014/main" id="{A203DD1D-0F79-4AF7-88BB-B6176F13B560}"/>
                    </a:ext>
                  </a:extLst>
                </p14:cNvPr>
                <p14:cNvContentPartPr/>
                <p14:nvPr/>
              </p14:nvContentPartPr>
              <p14:xfrm>
                <a:off x="3909870" y="4005330"/>
                <a:ext cx="268200" cy="258120"/>
              </p14:xfrm>
            </p:contentPart>
          </mc:Choice>
          <mc:Fallback xmlns="">
            <p:pic>
              <p:nvPicPr>
                <p:cNvPr id="1248274" name="墨迹 1248273">
                  <a:extLst>
                    <a:ext uri="{FF2B5EF4-FFF2-40B4-BE49-F238E27FC236}">
                      <a16:creationId xmlns:a16="http://schemas.microsoft.com/office/drawing/2014/main" id="{A203DD1D-0F79-4AF7-88BB-B6176F13B560}"/>
                    </a:ext>
                  </a:extLst>
                </p:cNvPr>
                <p:cNvPicPr/>
                <p:nvPr/>
              </p:nvPicPr>
              <p:blipFill>
                <a:blip r:embed="rId149"/>
                <a:stretch>
                  <a:fillRect/>
                </a:stretch>
              </p:blipFill>
              <p:spPr>
                <a:xfrm>
                  <a:off x="3892230" y="3987330"/>
                  <a:ext cx="303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48275" name="墨迹 1248274">
                  <a:extLst>
                    <a:ext uri="{FF2B5EF4-FFF2-40B4-BE49-F238E27FC236}">
                      <a16:creationId xmlns:a16="http://schemas.microsoft.com/office/drawing/2014/main" id="{A785EDEF-3B4F-4999-BBB9-725F1E2A64AA}"/>
                    </a:ext>
                  </a:extLst>
                </p14:cNvPr>
                <p14:cNvContentPartPr/>
                <p14:nvPr/>
              </p14:nvContentPartPr>
              <p14:xfrm>
                <a:off x="3874230" y="4127010"/>
                <a:ext cx="416160" cy="235080"/>
              </p14:xfrm>
            </p:contentPart>
          </mc:Choice>
          <mc:Fallback xmlns="">
            <p:pic>
              <p:nvPicPr>
                <p:cNvPr id="1248275" name="墨迹 1248274">
                  <a:extLst>
                    <a:ext uri="{FF2B5EF4-FFF2-40B4-BE49-F238E27FC236}">
                      <a16:creationId xmlns:a16="http://schemas.microsoft.com/office/drawing/2014/main" id="{A785EDEF-3B4F-4999-BBB9-725F1E2A64AA}"/>
                    </a:ext>
                  </a:extLst>
                </p:cNvPr>
                <p:cNvPicPr/>
                <p:nvPr/>
              </p:nvPicPr>
              <p:blipFill>
                <a:blip r:embed="rId151"/>
                <a:stretch>
                  <a:fillRect/>
                </a:stretch>
              </p:blipFill>
              <p:spPr>
                <a:xfrm>
                  <a:off x="3856590" y="4109010"/>
                  <a:ext cx="4518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48276" name="墨迹 1248275">
                  <a:extLst>
                    <a:ext uri="{FF2B5EF4-FFF2-40B4-BE49-F238E27FC236}">
                      <a16:creationId xmlns:a16="http://schemas.microsoft.com/office/drawing/2014/main" id="{C4EE44CB-27BA-43EB-A4C9-D39457CFEB4A}"/>
                    </a:ext>
                  </a:extLst>
                </p14:cNvPr>
                <p14:cNvContentPartPr/>
                <p14:nvPr/>
              </p14:nvContentPartPr>
              <p14:xfrm>
                <a:off x="4342230" y="4076250"/>
                <a:ext cx="87120" cy="72360"/>
              </p14:xfrm>
            </p:contentPart>
          </mc:Choice>
          <mc:Fallback xmlns="">
            <p:pic>
              <p:nvPicPr>
                <p:cNvPr id="1248276" name="墨迹 1248275">
                  <a:extLst>
                    <a:ext uri="{FF2B5EF4-FFF2-40B4-BE49-F238E27FC236}">
                      <a16:creationId xmlns:a16="http://schemas.microsoft.com/office/drawing/2014/main" id="{C4EE44CB-27BA-43EB-A4C9-D39457CFEB4A}"/>
                    </a:ext>
                  </a:extLst>
                </p:cNvPr>
                <p:cNvPicPr/>
                <p:nvPr/>
              </p:nvPicPr>
              <p:blipFill>
                <a:blip r:embed="rId153"/>
                <a:stretch>
                  <a:fillRect/>
                </a:stretch>
              </p:blipFill>
              <p:spPr>
                <a:xfrm>
                  <a:off x="4324230" y="4058250"/>
                  <a:ext cx="1227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48277" name="墨迹 1248276">
                  <a:extLst>
                    <a:ext uri="{FF2B5EF4-FFF2-40B4-BE49-F238E27FC236}">
                      <a16:creationId xmlns:a16="http://schemas.microsoft.com/office/drawing/2014/main" id="{8E7D3D62-BBF8-4000-AC0F-EC829AE85A47}"/>
                    </a:ext>
                  </a:extLst>
                </p14:cNvPr>
                <p14:cNvContentPartPr/>
                <p14:nvPr/>
              </p14:nvContentPartPr>
              <p14:xfrm>
                <a:off x="4317750" y="3982650"/>
                <a:ext cx="91440" cy="372960"/>
              </p14:xfrm>
            </p:contentPart>
          </mc:Choice>
          <mc:Fallback xmlns="">
            <p:pic>
              <p:nvPicPr>
                <p:cNvPr id="1248277" name="墨迹 1248276">
                  <a:extLst>
                    <a:ext uri="{FF2B5EF4-FFF2-40B4-BE49-F238E27FC236}">
                      <a16:creationId xmlns:a16="http://schemas.microsoft.com/office/drawing/2014/main" id="{8E7D3D62-BBF8-4000-AC0F-EC829AE85A47}"/>
                    </a:ext>
                  </a:extLst>
                </p:cNvPr>
                <p:cNvPicPr/>
                <p:nvPr/>
              </p:nvPicPr>
              <p:blipFill>
                <a:blip r:embed="rId155"/>
                <a:stretch>
                  <a:fillRect/>
                </a:stretch>
              </p:blipFill>
              <p:spPr>
                <a:xfrm>
                  <a:off x="4300110" y="3965010"/>
                  <a:ext cx="12708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48278" name="墨迹 1248277">
                  <a:extLst>
                    <a:ext uri="{FF2B5EF4-FFF2-40B4-BE49-F238E27FC236}">
                      <a16:creationId xmlns:a16="http://schemas.microsoft.com/office/drawing/2014/main" id="{1ADE1759-A61F-4592-B4CA-9702258696AF}"/>
                    </a:ext>
                  </a:extLst>
                </p14:cNvPr>
                <p14:cNvContentPartPr/>
                <p14:nvPr/>
              </p14:nvContentPartPr>
              <p14:xfrm>
                <a:off x="4457070" y="4022250"/>
                <a:ext cx="141480" cy="156240"/>
              </p14:xfrm>
            </p:contentPart>
          </mc:Choice>
          <mc:Fallback xmlns="">
            <p:pic>
              <p:nvPicPr>
                <p:cNvPr id="1248278" name="墨迹 1248277">
                  <a:extLst>
                    <a:ext uri="{FF2B5EF4-FFF2-40B4-BE49-F238E27FC236}">
                      <a16:creationId xmlns:a16="http://schemas.microsoft.com/office/drawing/2014/main" id="{1ADE1759-A61F-4592-B4CA-9702258696AF}"/>
                    </a:ext>
                  </a:extLst>
                </p:cNvPr>
                <p:cNvPicPr/>
                <p:nvPr/>
              </p:nvPicPr>
              <p:blipFill>
                <a:blip r:embed="rId157"/>
                <a:stretch>
                  <a:fillRect/>
                </a:stretch>
              </p:blipFill>
              <p:spPr>
                <a:xfrm>
                  <a:off x="4439070" y="4004610"/>
                  <a:ext cx="1771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48279" name="墨迹 1248278">
                  <a:extLst>
                    <a:ext uri="{FF2B5EF4-FFF2-40B4-BE49-F238E27FC236}">
                      <a16:creationId xmlns:a16="http://schemas.microsoft.com/office/drawing/2014/main" id="{9E5E8D0E-EF25-4311-994A-F87E33A1CEAD}"/>
                    </a:ext>
                  </a:extLst>
                </p14:cNvPr>
                <p14:cNvContentPartPr/>
                <p14:nvPr/>
              </p14:nvContentPartPr>
              <p14:xfrm>
                <a:off x="4484790" y="4076250"/>
                <a:ext cx="141840" cy="42480"/>
              </p14:xfrm>
            </p:contentPart>
          </mc:Choice>
          <mc:Fallback xmlns="">
            <p:pic>
              <p:nvPicPr>
                <p:cNvPr id="1248279" name="墨迹 1248278">
                  <a:extLst>
                    <a:ext uri="{FF2B5EF4-FFF2-40B4-BE49-F238E27FC236}">
                      <a16:creationId xmlns:a16="http://schemas.microsoft.com/office/drawing/2014/main" id="{9E5E8D0E-EF25-4311-994A-F87E33A1CEAD}"/>
                    </a:ext>
                  </a:extLst>
                </p:cNvPr>
                <p:cNvPicPr/>
                <p:nvPr/>
              </p:nvPicPr>
              <p:blipFill>
                <a:blip r:embed="rId159"/>
                <a:stretch>
                  <a:fillRect/>
                </a:stretch>
              </p:blipFill>
              <p:spPr>
                <a:xfrm>
                  <a:off x="4466790" y="4058250"/>
                  <a:ext cx="1774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48280" name="墨迹 1248279">
                  <a:extLst>
                    <a:ext uri="{FF2B5EF4-FFF2-40B4-BE49-F238E27FC236}">
                      <a16:creationId xmlns:a16="http://schemas.microsoft.com/office/drawing/2014/main" id="{01AB4483-0686-456C-BFCF-C5E5073534F4}"/>
                    </a:ext>
                  </a:extLst>
                </p14:cNvPr>
                <p14:cNvContentPartPr/>
                <p14:nvPr/>
              </p14:nvContentPartPr>
              <p14:xfrm>
                <a:off x="4458870" y="4189650"/>
                <a:ext cx="182520" cy="80640"/>
              </p14:xfrm>
            </p:contentPart>
          </mc:Choice>
          <mc:Fallback xmlns="">
            <p:pic>
              <p:nvPicPr>
                <p:cNvPr id="1248280" name="墨迹 1248279">
                  <a:extLst>
                    <a:ext uri="{FF2B5EF4-FFF2-40B4-BE49-F238E27FC236}">
                      <a16:creationId xmlns:a16="http://schemas.microsoft.com/office/drawing/2014/main" id="{01AB4483-0686-456C-BFCF-C5E5073534F4}"/>
                    </a:ext>
                  </a:extLst>
                </p:cNvPr>
                <p:cNvPicPr/>
                <p:nvPr/>
              </p:nvPicPr>
              <p:blipFill>
                <a:blip r:embed="rId161"/>
                <a:stretch>
                  <a:fillRect/>
                </a:stretch>
              </p:blipFill>
              <p:spPr>
                <a:xfrm>
                  <a:off x="4440870" y="4171650"/>
                  <a:ext cx="218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48281" name="墨迹 1248280">
                  <a:extLst>
                    <a:ext uri="{FF2B5EF4-FFF2-40B4-BE49-F238E27FC236}">
                      <a16:creationId xmlns:a16="http://schemas.microsoft.com/office/drawing/2014/main" id="{5CA6E25F-C716-44CB-9D5F-7566BD4AC34B}"/>
                    </a:ext>
                  </a:extLst>
                </p14:cNvPr>
                <p14:cNvContentPartPr/>
                <p14:nvPr/>
              </p14:nvContentPartPr>
              <p14:xfrm>
                <a:off x="4581270" y="4126290"/>
                <a:ext cx="33120" cy="355680"/>
              </p14:xfrm>
            </p:contentPart>
          </mc:Choice>
          <mc:Fallback xmlns="">
            <p:pic>
              <p:nvPicPr>
                <p:cNvPr id="1248281" name="墨迹 1248280">
                  <a:extLst>
                    <a:ext uri="{FF2B5EF4-FFF2-40B4-BE49-F238E27FC236}">
                      <a16:creationId xmlns:a16="http://schemas.microsoft.com/office/drawing/2014/main" id="{5CA6E25F-C716-44CB-9D5F-7566BD4AC34B}"/>
                    </a:ext>
                  </a:extLst>
                </p:cNvPr>
                <p:cNvPicPr/>
                <p:nvPr/>
              </p:nvPicPr>
              <p:blipFill>
                <a:blip r:embed="rId163"/>
                <a:stretch>
                  <a:fillRect/>
                </a:stretch>
              </p:blipFill>
              <p:spPr>
                <a:xfrm>
                  <a:off x="4563630" y="4108650"/>
                  <a:ext cx="68760" cy="391320"/>
                </a:xfrm>
                <a:prstGeom prst="rect">
                  <a:avLst/>
                </a:prstGeom>
              </p:spPr>
            </p:pic>
          </mc:Fallback>
        </mc:AlternateContent>
      </p:grpSp>
      <p:grpSp>
        <p:nvGrpSpPr>
          <p:cNvPr id="1248317" name="组合 1248316">
            <a:extLst>
              <a:ext uri="{FF2B5EF4-FFF2-40B4-BE49-F238E27FC236}">
                <a16:creationId xmlns:a16="http://schemas.microsoft.com/office/drawing/2014/main" id="{87B14A2C-DE4B-4D03-A5D7-4858853D8386}"/>
              </a:ext>
            </a:extLst>
          </p:cNvPr>
          <p:cNvGrpSpPr/>
          <p:nvPr/>
        </p:nvGrpSpPr>
        <p:grpSpPr>
          <a:xfrm>
            <a:off x="6063390" y="5806050"/>
            <a:ext cx="2394720" cy="594720"/>
            <a:chOff x="6063390" y="5806050"/>
            <a:chExt cx="2394720" cy="594720"/>
          </a:xfrm>
        </p:grpSpPr>
        <mc:AlternateContent xmlns:mc="http://schemas.openxmlformats.org/markup-compatibility/2006" xmlns:p14="http://schemas.microsoft.com/office/powerpoint/2010/main">
          <mc:Choice Requires="p14">
            <p:contentPart p14:bwMode="auto" r:id="rId164">
              <p14:nvContentPartPr>
                <p14:cNvPr id="1248283" name="墨迹 1248282">
                  <a:extLst>
                    <a:ext uri="{FF2B5EF4-FFF2-40B4-BE49-F238E27FC236}">
                      <a16:creationId xmlns:a16="http://schemas.microsoft.com/office/drawing/2014/main" id="{2A9F5B66-7551-4C96-8DC3-718BD31A8F4E}"/>
                    </a:ext>
                  </a:extLst>
                </p14:cNvPr>
                <p14:cNvContentPartPr/>
                <p14:nvPr/>
              </p14:nvContentPartPr>
              <p14:xfrm>
                <a:off x="6063390" y="6018810"/>
                <a:ext cx="14040" cy="186120"/>
              </p14:xfrm>
            </p:contentPart>
          </mc:Choice>
          <mc:Fallback xmlns="">
            <p:pic>
              <p:nvPicPr>
                <p:cNvPr id="1248283" name="墨迹 1248282">
                  <a:extLst>
                    <a:ext uri="{FF2B5EF4-FFF2-40B4-BE49-F238E27FC236}">
                      <a16:creationId xmlns:a16="http://schemas.microsoft.com/office/drawing/2014/main" id="{2A9F5B66-7551-4C96-8DC3-718BD31A8F4E}"/>
                    </a:ext>
                  </a:extLst>
                </p:cNvPr>
                <p:cNvPicPr/>
                <p:nvPr/>
              </p:nvPicPr>
              <p:blipFill>
                <a:blip r:embed="rId165"/>
                <a:stretch>
                  <a:fillRect/>
                </a:stretch>
              </p:blipFill>
              <p:spPr>
                <a:xfrm>
                  <a:off x="6045390" y="6001170"/>
                  <a:ext cx="496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48284" name="墨迹 1248283">
                  <a:extLst>
                    <a:ext uri="{FF2B5EF4-FFF2-40B4-BE49-F238E27FC236}">
                      <a16:creationId xmlns:a16="http://schemas.microsoft.com/office/drawing/2014/main" id="{309D68A2-BD26-4769-8B81-3E91FC6780B4}"/>
                    </a:ext>
                  </a:extLst>
                </p14:cNvPr>
                <p14:cNvContentPartPr/>
                <p14:nvPr/>
              </p14:nvContentPartPr>
              <p14:xfrm>
                <a:off x="6122430" y="5989650"/>
                <a:ext cx="110160" cy="181440"/>
              </p14:xfrm>
            </p:contentPart>
          </mc:Choice>
          <mc:Fallback xmlns="">
            <p:pic>
              <p:nvPicPr>
                <p:cNvPr id="1248284" name="墨迹 1248283">
                  <a:extLst>
                    <a:ext uri="{FF2B5EF4-FFF2-40B4-BE49-F238E27FC236}">
                      <a16:creationId xmlns:a16="http://schemas.microsoft.com/office/drawing/2014/main" id="{309D68A2-BD26-4769-8B81-3E91FC6780B4}"/>
                    </a:ext>
                  </a:extLst>
                </p:cNvPr>
                <p:cNvPicPr/>
                <p:nvPr/>
              </p:nvPicPr>
              <p:blipFill>
                <a:blip r:embed="rId167"/>
                <a:stretch>
                  <a:fillRect/>
                </a:stretch>
              </p:blipFill>
              <p:spPr>
                <a:xfrm>
                  <a:off x="6104430" y="5972010"/>
                  <a:ext cx="1458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48285" name="墨迹 1248284">
                  <a:extLst>
                    <a:ext uri="{FF2B5EF4-FFF2-40B4-BE49-F238E27FC236}">
                      <a16:creationId xmlns:a16="http://schemas.microsoft.com/office/drawing/2014/main" id="{32634C01-0B66-41AE-A4DA-4042C19915D5}"/>
                    </a:ext>
                  </a:extLst>
                </p14:cNvPr>
                <p14:cNvContentPartPr/>
                <p14:nvPr/>
              </p14:nvContentPartPr>
              <p14:xfrm>
                <a:off x="6094350" y="6112050"/>
                <a:ext cx="78480" cy="253440"/>
              </p14:xfrm>
            </p:contentPart>
          </mc:Choice>
          <mc:Fallback xmlns="">
            <p:pic>
              <p:nvPicPr>
                <p:cNvPr id="1248285" name="墨迹 1248284">
                  <a:extLst>
                    <a:ext uri="{FF2B5EF4-FFF2-40B4-BE49-F238E27FC236}">
                      <a16:creationId xmlns:a16="http://schemas.microsoft.com/office/drawing/2014/main" id="{32634C01-0B66-41AE-A4DA-4042C19915D5}"/>
                    </a:ext>
                  </a:extLst>
                </p:cNvPr>
                <p:cNvPicPr/>
                <p:nvPr/>
              </p:nvPicPr>
              <p:blipFill>
                <a:blip r:embed="rId169"/>
                <a:stretch>
                  <a:fillRect/>
                </a:stretch>
              </p:blipFill>
              <p:spPr>
                <a:xfrm>
                  <a:off x="6076710" y="6094410"/>
                  <a:ext cx="11412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48286" name="墨迹 1248285">
                  <a:extLst>
                    <a:ext uri="{FF2B5EF4-FFF2-40B4-BE49-F238E27FC236}">
                      <a16:creationId xmlns:a16="http://schemas.microsoft.com/office/drawing/2014/main" id="{3FEBE055-B46C-4743-8757-23EA53F2B543}"/>
                    </a:ext>
                  </a:extLst>
                </p14:cNvPr>
                <p14:cNvContentPartPr/>
                <p14:nvPr/>
              </p14:nvContentPartPr>
              <p14:xfrm>
                <a:off x="6196950" y="6214650"/>
                <a:ext cx="16920" cy="133920"/>
              </p14:xfrm>
            </p:contentPart>
          </mc:Choice>
          <mc:Fallback xmlns="">
            <p:pic>
              <p:nvPicPr>
                <p:cNvPr id="1248286" name="墨迹 1248285">
                  <a:extLst>
                    <a:ext uri="{FF2B5EF4-FFF2-40B4-BE49-F238E27FC236}">
                      <a16:creationId xmlns:a16="http://schemas.microsoft.com/office/drawing/2014/main" id="{3FEBE055-B46C-4743-8757-23EA53F2B543}"/>
                    </a:ext>
                  </a:extLst>
                </p:cNvPr>
                <p:cNvPicPr/>
                <p:nvPr/>
              </p:nvPicPr>
              <p:blipFill>
                <a:blip r:embed="rId171"/>
                <a:stretch>
                  <a:fillRect/>
                </a:stretch>
              </p:blipFill>
              <p:spPr>
                <a:xfrm>
                  <a:off x="6178950" y="6196650"/>
                  <a:ext cx="525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48287" name="墨迹 1248286">
                  <a:extLst>
                    <a:ext uri="{FF2B5EF4-FFF2-40B4-BE49-F238E27FC236}">
                      <a16:creationId xmlns:a16="http://schemas.microsoft.com/office/drawing/2014/main" id="{AA9BB013-5816-478E-B740-A4D6DBA3104E}"/>
                    </a:ext>
                  </a:extLst>
                </p14:cNvPr>
                <p14:cNvContentPartPr/>
                <p14:nvPr/>
              </p14:nvContentPartPr>
              <p14:xfrm>
                <a:off x="6066990" y="6312570"/>
                <a:ext cx="77760" cy="22320"/>
              </p14:xfrm>
            </p:contentPart>
          </mc:Choice>
          <mc:Fallback xmlns="">
            <p:pic>
              <p:nvPicPr>
                <p:cNvPr id="1248287" name="墨迹 1248286">
                  <a:extLst>
                    <a:ext uri="{FF2B5EF4-FFF2-40B4-BE49-F238E27FC236}">
                      <a16:creationId xmlns:a16="http://schemas.microsoft.com/office/drawing/2014/main" id="{AA9BB013-5816-478E-B740-A4D6DBA3104E}"/>
                    </a:ext>
                  </a:extLst>
                </p:cNvPr>
                <p:cNvPicPr/>
                <p:nvPr/>
              </p:nvPicPr>
              <p:blipFill>
                <a:blip r:embed="rId173"/>
                <a:stretch>
                  <a:fillRect/>
                </a:stretch>
              </p:blipFill>
              <p:spPr>
                <a:xfrm>
                  <a:off x="6048990" y="6294930"/>
                  <a:ext cx="1134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48288" name="墨迹 1248287">
                  <a:extLst>
                    <a:ext uri="{FF2B5EF4-FFF2-40B4-BE49-F238E27FC236}">
                      <a16:creationId xmlns:a16="http://schemas.microsoft.com/office/drawing/2014/main" id="{E5DABF79-EC07-4934-958B-9CC06B9B28BD}"/>
                    </a:ext>
                  </a:extLst>
                </p14:cNvPr>
                <p14:cNvContentPartPr/>
                <p14:nvPr/>
              </p14:nvContentPartPr>
              <p14:xfrm>
                <a:off x="6083550" y="6213210"/>
                <a:ext cx="297000" cy="186480"/>
              </p14:xfrm>
            </p:contentPart>
          </mc:Choice>
          <mc:Fallback xmlns="">
            <p:pic>
              <p:nvPicPr>
                <p:cNvPr id="1248288" name="墨迹 1248287">
                  <a:extLst>
                    <a:ext uri="{FF2B5EF4-FFF2-40B4-BE49-F238E27FC236}">
                      <a16:creationId xmlns:a16="http://schemas.microsoft.com/office/drawing/2014/main" id="{E5DABF79-EC07-4934-958B-9CC06B9B28BD}"/>
                    </a:ext>
                  </a:extLst>
                </p:cNvPr>
                <p:cNvPicPr/>
                <p:nvPr/>
              </p:nvPicPr>
              <p:blipFill>
                <a:blip r:embed="rId175"/>
                <a:stretch>
                  <a:fillRect/>
                </a:stretch>
              </p:blipFill>
              <p:spPr>
                <a:xfrm>
                  <a:off x="6065910" y="6195570"/>
                  <a:ext cx="3326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8289" name="墨迹 1248288">
                  <a:extLst>
                    <a:ext uri="{FF2B5EF4-FFF2-40B4-BE49-F238E27FC236}">
                      <a16:creationId xmlns:a16="http://schemas.microsoft.com/office/drawing/2014/main" id="{B7998A37-6B51-4273-8875-B7CA04B5EC6A}"/>
                    </a:ext>
                  </a:extLst>
                </p14:cNvPr>
                <p14:cNvContentPartPr/>
                <p14:nvPr/>
              </p14:nvContentPartPr>
              <p14:xfrm>
                <a:off x="6404310" y="5914050"/>
                <a:ext cx="221400" cy="330840"/>
              </p14:xfrm>
            </p:contentPart>
          </mc:Choice>
          <mc:Fallback xmlns="">
            <p:pic>
              <p:nvPicPr>
                <p:cNvPr id="1248289" name="墨迹 1248288">
                  <a:extLst>
                    <a:ext uri="{FF2B5EF4-FFF2-40B4-BE49-F238E27FC236}">
                      <a16:creationId xmlns:a16="http://schemas.microsoft.com/office/drawing/2014/main" id="{B7998A37-6B51-4273-8875-B7CA04B5EC6A}"/>
                    </a:ext>
                  </a:extLst>
                </p:cNvPr>
                <p:cNvPicPr/>
                <p:nvPr/>
              </p:nvPicPr>
              <p:blipFill>
                <a:blip r:embed="rId177"/>
                <a:stretch>
                  <a:fillRect/>
                </a:stretch>
              </p:blipFill>
              <p:spPr>
                <a:xfrm>
                  <a:off x="6386310" y="5896410"/>
                  <a:ext cx="2570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48290" name="墨迹 1248289">
                  <a:extLst>
                    <a:ext uri="{FF2B5EF4-FFF2-40B4-BE49-F238E27FC236}">
                      <a16:creationId xmlns:a16="http://schemas.microsoft.com/office/drawing/2014/main" id="{696AF15F-FFB9-45E9-941B-00B7A7DA10B7}"/>
                    </a:ext>
                  </a:extLst>
                </p14:cNvPr>
                <p14:cNvContentPartPr/>
                <p14:nvPr/>
              </p14:nvContentPartPr>
              <p14:xfrm>
                <a:off x="6429870" y="6126450"/>
                <a:ext cx="253080" cy="244800"/>
              </p14:xfrm>
            </p:contentPart>
          </mc:Choice>
          <mc:Fallback xmlns="">
            <p:pic>
              <p:nvPicPr>
                <p:cNvPr id="1248290" name="墨迹 1248289">
                  <a:extLst>
                    <a:ext uri="{FF2B5EF4-FFF2-40B4-BE49-F238E27FC236}">
                      <a16:creationId xmlns:a16="http://schemas.microsoft.com/office/drawing/2014/main" id="{696AF15F-FFB9-45E9-941B-00B7A7DA10B7}"/>
                    </a:ext>
                  </a:extLst>
                </p:cNvPr>
                <p:cNvPicPr/>
                <p:nvPr/>
              </p:nvPicPr>
              <p:blipFill>
                <a:blip r:embed="rId179"/>
                <a:stretch>
                  <a:fillRect/>
                </a:stretch>
              </p:blipFill>
              <p:spPr>
                <a:xfrm>
                  <a:off x="6411870" y="6108450"/>
                  <a:ext cx="28872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48291" name="墨迹 1248290">
                  <a:extLst>
                    <a:ext uri="{FF2B5EF4-FFF2-40B4-BE49-F238E27FC236}">
                      <a16:creationId xmlns:a16="http://schemas.microsoft.com/office/drawing/2014/main" id="{D3385664-709C-417F-B389-30909FD1BD40}"/>
                    </a:ext>
                  </a:extLst>
                </p14:cNvPr>
                <p14:cNvContentPartPr/>
                <p14:nvPr/>
              </p14:nvContentPartPr>
              <p14:xfrm>
                <a:off x="6819390" y="5848530"/>
                <a:ext cx="9720" cy="102600"/>
              </p14:xfrm>
            </p:contentPart>
          </mc:Choice>
          <mc:Fallback xmlns="">
            <p:pic>
              <p:nvPicPr>
                <p:cNvPr id="1248291" name="墨迹 1248290">
                  <a:extLst>
                    <a:ext uri="{FF2B5EF4-FFF2-40B4-BE49-F238E27FC236}">
                      <a16:creationId xmlns:a16="http://schemas.microsoft.com/office/drawing/2014/main" id="{D3385664-709C-417F-B389-30909FD1BD40}"/>
                    </a:ext>
                  </a:extLst>
                </p:cNvPr>
                <p:cNvPicPr/>
                <p:nvPr/>
              </p:nvPicPr>
              <p:blipFill>
                <a:blip r:embed="rId181"/>
                <a:stretch>
                  <a:fillRect/>
                </a:stretch>
              </p:blipFill>
              <p:spPr>
                <a:xfrm>
                  <a:off x="6801750" y="5830890"/>
                  <a:ext cx="453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48292" name="墨迹 1248291">
                  <a:extLst>
                    <a:ext uri="{FF2B5EF4-FFF2-40B4-BE49-F238E27FC236}">
                      <a16:creationId xmlns:a16="http://schemas.microsoft.com/office/drawing/2014/main" id="{320E39C0-3838-47D1-9C42-EDCFB9A53260}"/>
                    </a:ext>
                  </a:extLst>
                </p14:cNvPr>
                <p14:cNvContentPartPr/>
                <p14:nvPr/>
              </p14:nvContentPartPr>
              <p14:xfrm>
                <a:off x="6682950" y="5979210"/>
                <a:ext cx="203760" cy="237960"/>
              </p14:xfrm>
            </p:contentPart>
          </mc:Choice>
          <mc:Fallback xmlns="">
            <p:pic>
              <p:nvPicPr>
                <p:cNvPr id="1248292" name="墨迹 1248291">
                  <a:extLst>
                    <a:ext uri="{FF2B5EF4-FFF2-40B4-BE49-F238E27FC236}">
                      <a16:creationId xmlns:a16="http://schemas.microsoft.com/office/drawing/2014/main" id="{320E39C0-3838-47D1-9C42-EDCFB9A53260}"/>
                    </a:ext>
                  </a:extLst>
                </p:cNvPr>
                <p:cNvPicPr/>
                <p:nvPr/>
              </p:nvPicPr>
              <p:blipFill>
                <a:blip r:embed="rId183"/>
                <a:stretch>
                  <a:fillRect/>
                </a:stretch>
              </p:blipFill>
              <p:spPr>
                <a:xfrm>
                  <a:off x="6664950" y="5961570"/>
                  <a:ext cx="2394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48293" name="墨迹 1248292">
                  <a:extLst>
                    <a:ext uri="{FF2B5EF4-FFF2-40B4-BE49-F238E27FC236}">
                      <a16:creationId xmlns:a16="http://schemas.microsoft.com/office/drawing/2014/main" id="{613565C4-58FB-46E9-A38E-CE1CDD16B7EF}"/>
                    </a:ext>
                  </a:extLst>
                </p14:cNvPr>
                <p14:cNvContentPartPr/>
                <p14:nvPr/>
              </p14:nvContentPartPr>
              <p14:xfrm>
                <a:off x="6724350" y="6077490"/>
                <a:ext cx="168120" cy="67320"/>
              </p14:xfrm>
            </p:contentPart>
          </mc:Choice>
          <mc:Fallback xmlns="">
            <p:pic>
              <p:nvPicPr>
                <p:cNvPr id="1248293" name="墨迹 1248292">
                  <a:extLst>
                    <a:ext uri="{FF2B5EF4-FFF2-40B4-BE49-F238E27FC236}">
                      <a16:creationId xmlns:a16="http://schemas.microsoft.com/office/drawing/2014/main" id="{613565C4-58FB-46E9-A38E-CE1CDD16B7EF}"/>
                    </a:ext>
                  </a:extLst>
                </p:cNvPr>
                <p:cNvPicPr/>
                <p:nvPr/>
              </p:nvPicPr>
              <p:blipFill>
                <a:blip r:embed="rId185"/>
                <a:stretch>
                  <a:fillRect/>
                </a:stretch>
              </p:blipFill>
              <p:spPr>
                <a:xfrm>
                  <a:off x="6706350" y="6059490"/>
                  <a:ext cx="203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48294" name="墨迹 1248293">
                  <a:extLst>
                    <a:ext uri="{FF2B5EF4-FFF2-40B4-BE49-F238E27FC236}">
                      <a16:creationId xmlns:a16="http://schemas.microsoft.com/office/drawing/2014/main" id="{C1735304-2A50-48A1-BECD-D9F966DC1DFE}"/>
                    </a:ext>
                  </a:extLst>
                </p14:cNvPr>
                <p14:cNvContentPartPr/>
                <p14:nvPr/>
              </p14:nvContentPartPr>
              <p14:xfrm>
                <a:off x="6767910" y="6164250"/>
                <a:ext cx="110160" cy="236520"/>
              </p14:xfrm>
            </p:contentPart>
          </mc:Choice>
          <mc:Fallback xmlns="">
            <p:pic>
              <p:nvPicPr>
                <p:cNvPr id="1248294" name="墨迹 1248293">
                  <a:extLst>
                    <a:ext uri="{FF2B5EF4-FFF2-40B4-BE49-F238E27FC236}">
                      <a16:creationId xmlns:a16="http://schemas.microsoft.com/office/drawing/2014/main" id="{C1735304-2A50-48A1-BECD-D9F966DC1DFE}"/>
                    </a:ext>
                  </a:extLst>
                </p:cNvPr>
                <p:cNvPicPr/>
                <p:nvPr/>
              </p:nvPicPr>
              <p:blipFill>
                <a:blip r:embed="rId187"/>
                <a:stretch>
                  <a:fillRect/>
                </a:stretch>
              </p:blipFill>
              <p:spPr>
                <a:xfrm>
                  <a:off x="6750270" y="6146610"/>
                  <a:ext cx="1458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48295" name="墨迹 1248294">
                  <a:extLst>
                    <a:ext uri="{FF2B5EF4-FFF2-40B4-BE49-F238E27FC236}">
                      <a16:creationId xmlns:a16="http://schemas.microsoft.com/office/drawing/2014/main" id="{B27988E8-6F81-4FB5-8CA5-EF0EF32BF9B7}"/>
                    </a:ext>
                  </a:extLst>
                </p14:cNvPr>
                <p14:cNvContentPartPr/>
                <p14:nvPr/>
              </p14:nvContentPartPr>
              <p14:xfrm>
                <a:off x="6952590" y="6074250"/>
                <a:ext cx="13320" cy="147600"/>
              </p14:xfrm>
            </p:contentPart>
          </mc:Choice>
          <mc:Fallback xmlns="">
            <p:pic>
              <p:nvPicPr>
                <p:cNvPr id="1248295" name="墨迹 1248294">
                  <a:extLst>
                    <a:ext uri="{FF2B5EF4-FFF2-40B4-BE49-F238E27FC236}">
                      <a16:creationId xmlns:a16="http://schemas.microsoft.com/office/drawing/2014/main" id="{B27988E8-6F81-4FB5-8CA5-EF0EF32BF9B7}"/>
                    </a:ext>
                  </a:extLst>
                </p:cNvPr>
                <p:cNvPicPr/>
                <p:nvPr/>
              </p:nvPicPr>
              <p:blipFill>
                <a:blip r:embed="rId189"/>
                <a:stretch>
                  <a:fillRect/>
                </a:stretch>
              </p:blipFill>
              <p:spPr>
                <a:xfrm>
                  <a:off x="6934590" y="6056610"/>
                  <a:ext cx="489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48296" name="墨迹 1248295">
                  <a:extLst>
                    <a:ext uri="{FF2B5EF4-FFF2-40B4-BE49-F238E27FC236}">
                      <a16:creationId xmlns:a16="http://schemas.microsoft.com/office/drawing/2014/main" id="{700BDEED-32F3-4BEC-BEF1-0650F04F7021}"/>
                    </a:ext>
                  </a:extLst>
                </p14:cNvPr>
                <p14:cNvContentPartPr/>
                <p14:nvPr/>
              </p14:nvContentPartPr>
              <p14:xfrm>
                <a:off x="6948270" y="5872650"/>
                <a:ext cx="135720" cy="516240"/>
              </p14:xfrm>
            </p:contentPart>
          </mc:Choice>
          <mc:Fallback xmlns="">
            <p:pic>
              <p:nvPicPr>
                <p:cNvPr id="1248296" name="墨迹 1248295">
                  <a:extLst>
                    <a:ext uri="{FF2B5EF4-FFF2-40B4-BE49-F238E27FC236}">
                      <a16:creationId xmlns:a16="http://schemas.microsoft.com/office/drawing/2014/main" id="{700BDEED-32F3-4BEC-BEF1-0650F04F7021}"/>
                    </a:ext>
                  </a:extLst>
                </p:cNvPr>
                <p:cNvPicPr/>
                <p:nvPr/>
              </p:nvPicPr>
              <p:blipFill>
                <a:blip r:embed="rId191"/>
                <a:stretch>
                  <a:fillRect/>
                </a:stretch>
              </p:blipFill>
              <p:spPr>
                <a:xfrm>
                  <a:off x="6930630" y="5855010"/>
                  <a:ext cx="17136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48297" name="墨迹 1248296">
                  <a:extLst>
                    <a:ext uri="{FF2B5EF4-FFF2-40B4-BE49-F238E27FC236}">
                      <a16:creationId xmlns:a16="http://schemas.microsoft.com/office/drawing/2014/main" id="{426198FA-9CAA-4E91-B698-97C13356CD9E}"/>
                    </a:ext>
                  </a:extLst>
                </p14:cNvPr>
                <p14:cNvContentPartPr/>
                <p14:nvPr/>
              </p14:nvContentPartPr>
              <p14:xfrm>
                <a:off x="7215750" y="5888490"/>
                <a:ext cx="185400" cy="160920"/>
              </p14:xfrm>
            </p:contentPart>
          </mc:Choice>
          <mc:Fallback xmlns="">
            <p:pic>
              <p:nvPicPr>
                <p:cNvPr id="1248297" name="墨迹 1248296">
                  <a:extLst>
                    <a:ext uri="{FF2B5EF4-FFF2-40B4-BE49-F238E27FC236}">
                      <a16:creationId xmlns:a16="http://schemas.microsoft.com/office/drawing/2014/main" id="{426198FA-9CAA-4E91-B698-97C13356CD9E}"/>
                    </a:ext>
                  </a:extLst>
                </p:cNvPr>
                <p:cNvPicPr/>
                <p:nvPr/>
              </p:nvPicPr>
              <p:blipFill>
                <a:blip r:embed="rId193"/>
                <a:stretch>
                  <a:fillRect/>
                </a:stretch>
              </p:blipFill>
              <p:spPr>
                <a:xfrm>
                  <a:off x="7197750" y="5870850"/>
                  <a:ext cx="2210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48298" name="墨迹 1248297">
                  <a:extLst>
                    <a:ext uri="{FF2B5EF4-FFF2-40B4-BE49-F238E27FC236}">
                      <a16:creationId xmlns:a16="http://schemas.microsoft.com/office/drawing/2014/main" id="{174C0A9B-5F3A-4C7C-9F8B-13860C22FA6F}"/>
                    </a:ext>
                  </a:extLst>
                </p14:cNvPr>
                <p14:cNvContentPartPr/>
                <p14:nvPr/>
              </p14:nvContentPartPr>
              <p14:xfrm>
                <a:off x="7253550" y="5973450"/>
                <a:ext cx="149400" cy="51840"/>
              </p14:xfrm>
            </p:contentPart>
          </mc:Choice>
          <mc:Fallback xmlns="">
            <p:pic>
              <p:nvPicPr>
                <p:cNvPr id="1248298" name="墨迹 1248297">
                  <a:extLst>
                    <a:ext uri="{FF2B5EF4-FFF2-40B4-BE49-F238E27FC236}">
                      <a16:creationId xmlns:a16="http://schemas.microsoft.com/office/drawing/2014/main" id="{174C0A9B-5F3A-4C7C-9F8B-13860C22FA6F}"/>
                    </a:ext>
                  </a:extLst>
                </p:cNvPr>
                <p:cNvPicPr/>
                <p:nvPr/>
              </p:nvPicPr>
              <p:blipFill>
                <a:blip r:embed="rId195"/>
                <a:stretch>
                  <a:fillRect/>
                </a:stretch>
              </p:blipFill>
              <p:spPr>
                <a:xfrm>
                  <a:off x="7235550" y="5955450"/>
                  <a:ext cx="1850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8299" name="墨迹 1248298">
                  <a:extLst>
                    <a:ext uri="{FF2B5EF4-FFF2-40B4-BE49-F238E27FC236}">
                      <a16:creationId xmlns:a16="http://schemas.microsoft.com/office/drawing/2014/main" id="{BADEFCF6-AD30-4BFF-9D08-60FE38487442}"/>
                    </a:ext>
                  </a:extLst>
                </p14:cNvPr>
                <p14:cNvContentPartPr/>
                <p14:nvPr/>
              </p14:nvContentPartPr>
              <p14:xfrm>
                <a:off x="7229790" y="6059490"/>
                <a:ext cx="112680" cy="136800"/>
              </p14:xfrm>
            </p:contentPart>
          </mc:Choice>
          <mc:Fallback xmlns="">
            <p:pic>
              <p:nvPicPr>
                <p:cNvPr id="1248299" name="墨迹 1248298">
                  <a:extLst>
                    <a:ext uri="{FF2B5EF4-FFF2-40B4-BE49-F238E27FC236}">
                      <a16:creationId xmlns:a16="http://schemas.microsoft.com/office/drawing/2014/main" id="{BADEFCF6-AD30-4BFF-9D08-60FE38487442}"/>
                    </a:ext>
                  </a:extLst>
                </p:cNvPr>
                <p:cNvPicPr/>
                <p:nvPr/>
              </p:nvPicPr>
              <p:blipFill>
                <a:blip r:embed="rId197"/>
                <a:stretch>
                  <a:fillRect/>
                </a:stretch>
              </p:blipFill>
              <p:spPr>
                <a:xfrm>
                  <a:off x="7212150" y="6041850"/>
                  <a:ext cx="1483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48300" name="墨迹 1248299">
                  <a:extLst>
                    <a:ext uri="{FF2B5EF4-FFF2-40B4-BE49-F238E27FC236}">
                      <a16:creationId xmlns:a16="http://schemas.microsoft.com/office/drawing/2014/main" id="{304CC2C5-5B68-4D39-9DD4-FB662E4C3C30}"/>
                    </a:ext>
                  </a:extLst>
                </p14:cNvPr>
                <p14:cNvContentPartPr/>
                <p14:nvPr/>
              </p14:nvContentPartPr>
              <p14:xfrm>
                <a:off x="7331670" y="6094050"/>
                <a:ext cx="60120" cy="77400"/>
              </p14:xfrm>
            </p:contentPart>
          </mc:Choice>
          <mc:Fallback xmlns="">
            <p:pic>
              <p:nvPicPr>
                <p:cNvPr id="1248300" name="墨迹 1248299">
                  <a:extLst>
                    <a:ext uri="{FF2B5EF4-FFF2-40B4-BE49-F238E27FC236}">
                      <a16:creationId xmlns:a16="http://schemas.microsoft.com/office/drawing/2014/main" id="{304CC2C5-5B68-4D39-9DD4-FB662E4C3C30}"/>
                    </a:ext>
                  </a:extLst>
                </p:cNvPr>
                <p:cNvPicPr/>
                <p:nvPr/>
              </p:nvPicPr>
              <p:blipFill>
                <a:blip r:embed="rId199"/>
                <a:stretch>
                  <a:fillRect/>
                </a:stretch>
              </p:blipFill>
              <p:spPr>
                <a:xfrm>
                  <a:off x="7313670" y="6076410"/>
                  <a:ext cx="957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48301" name="墨迹 1248300">
                  <a:extLst>
                    <a:ext uri="{FF2B5EF4-FFF2-40B4-BE49-F238E27FC236}">
                      <a16:creationId xmlns:a16="http://schemas.microsoft.com/office/drawing/2014/main" id="{01308A81-C81D-4A0B-92D8-6BE9CAC693A1}"/>
                    </a:ext>
                  </a:extLst>
                </p14:cNvPr>
                <p14:cNvContentPartPr/>
                <p14:nvPr/>
              </p14:nvContentPartPr>
              <p14:xfrm>
                <a:off x="7240950" y="6047970"/>
                <a:ext cx="204480" cy="318600"/>
              </p14:xfrm>
            </p:contentPart>
          </mc:Choice>
          <mc:Fallback xmlns="">
            <p:pic>
              <p:nvPicPr>
                <p:cNvPr id="1248301" name="墨迹 1248300">
                  <a:extLst>
                    <a:ext uri="{FF2B5EF4-FFF2-40B4-BE49-F238E27FC236}">
                      <a16:creationId xmlns:a16="http://schemas.microsoft.com/office/drawing/2014/main" id="{01308A81-C81D-4A0B-92D8-6BE9CAC693A1}"/>
                    </a:ext>
                  </a:extLst>
                </p:cNvPr>
                <p:cNvPicPr/>
                <p:nvPr/>
              </p:nvPicPr>
              <p:blipFill>
                <a:blip r:embed="rId201"/>
                <a:stretch>
                  <a:fillRect/>
                </a:stretch>
              </p:blipFill>
              <p:spPr>
                <a:xfrm>
                  <a:off x="7223310" y="6029970"/>
                  <a:ext cx="2401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48302" name="墨迹 1248301">
                  <a:extLst>
                    <a:ext uri="{FF2B5EF4-FFF2-40B4-BE49-F238E27FC236}">
                      <a16:creationId xmlns:a16="http://schemas.microsoft.com/office/drawing/2014/main" id="{6751C986-09A7-4164-9286-DA595C492B54}"/>
                    </a:ext>
                  </a:extLst>
                </p14:cNvPr>
                <p14:cNvContentPartPr/>
                <p14:nvPr/>
              </p14:nvContentPartPr>
              <p14:xfrm>
                <a:off x="7497630" y="5831250"/>
                <a:ext cx="95400" cy="254160"/>
              </p14:xfrm>
            </p:contentPart>
          </mc:Choice>
          <mc:Fallback xmlns="">
            <p:pic>
              <p:nvPicPr>
                <p:cNvPr id="1248302" name="墨迹 1248301">
                  <a:extLst>
                    <a:ext uri="{FF2B5EF4-FFF2-40B4-BE49-F238E27FC236}">
                      <a16:creationId xmlns:a16="http://schemas.microsoft.com/office/drawing/2014/main" id="{6751C986-09A7-4164-9286-DA595C492B54}"/>
                    </a:ext>
                  </a:extLst>
                </p:cNvPr>
                <p:cNvPicPr/>
                <p:nvPr/>
              </p:nvPicPr>
              <p:blipFill>
                <a:blip r:embed="rId203"/>
                <a:stretch>
                  <a:fillRect/>
                </a:stretch>
              </p:blipFill>
              <p:spPr>
                <a:xfrm>
                  <a:off x="7479990" y="5813610"/>
                  <a:ext cx="1310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48303" name="墨迹 1248302">
                  <a:extLst>
                    <a:ext uri="{FF2B5EF4-FFF2-40B4-BE49-F238E27FC236}">
                      <a16:creationId xmlns:a16="http://schemas.microsoft.com/office/drawing/2014/main" id="{12B10C59-8928-4A5C-B741-F1CF486A6992}"/>
                    </a:ext>
                  </a:extLst>
                </p14:cNvPr>
                <p14:cNvContentPartPr/>
                <p14:nvPr/>
              </p14:nvContentPartPr>
              <p14:xfrm>
                <a:off x="7573950" y="5931330"/>
                <a:ext cx="102600" cy="23400"/>
              </p14:xfrm>
            </p:contentPart>
          </mc:Choice>
          <mc:Fallback xmlns="">
            <p:pic>
              <p:nvPicPr>
                <p:cNvPr id="1248303" name="墨迹 1248302">
                  <a:extLst>
                    <a:ext uri="{FF2B5EF4-FFF2-40B4-BE49-F238E27FC236}">
                      <a16:creationId xmlns:a16="http://schemas.microsoft.com/office/drawing/2014/main" id="{12B10C59-8928-4A5C-B741-F1CF486A6992}"/>
                    </a:ext>
                  </a:extLst>
                </p:cNvPr>
                <p:cNvPicPr/>
                <p:nvPr/>
              </p:nvPicPr>
              <p:blipFill>
                <a:blip r:embed="rId205"/>
                <a:stretch>
                  <a:fillRect/>
                </a:stretch>
              </p:blipFill>
              <p:spPr>
                <a:xfrm>
                  <a:off x="7555950" y="5913690"/>
                  <a:ext cx="1382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48304" name="墨迹 1248303">
                  <a:extLst>
                    <a:ext uri="{FF2B5EF4-FFF2-40B4-BE49-F238E27FC236}">
                      <a16:creationId xmlns:a16="http://schemas.microsoft.com/office/drawing/2014/main" id="{F444F6C8-4770-499D-A8B6-3F95ABE009D3}"/>
                    </a:ext>
                  </a:extLst>
                </p14:cNvPr>
                <p14:cNvContentPartPr/>
                <p14:nvPr/>
              </p14:nvContentPartPr>
              <p14:xfrm>
                <a:off x="7563150" y="6049050"/>
                <a:ext cx="156960" cy="236520"/>
              </p14:xfrm>
            </p:contentPart>
          </mc:Choice>
          <mc:Fallback xmlns="">
            <p:pic>
              <p:nvPicPr>
                <p:cNvPr id="1248304" name="墨迹 1248303">
                  <a:extLst>
                    <a:ext uri="{FF2B5EF4-FFF2-40B4-BE49-F238E27FC236}">
                      <a16:creationId xmlns:a16="http://schemas.microsoft.com/office/drawing/2014/main" id="{F444F6C8-4770-499D-A8B6-3F95ABE009D3}"/>
                    </a:ext>
                  </a:extLst>
                </p:cNvPr>
                <p:cNvPicPr/>
                <p:nvPr/>
              </p:nvPicPr>
              <p:blipFill>
                <a:blip r:embed="rId207"/>
                <a:stretch>
                  <a:fillRect/>
                </a:stretch>
              </p:blipFill>
              <p:spPr>
                <a:xfrm>
                  <a:off x="7545510" y="6031050"/>
                  <a:ext cx="1926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48305" name="墨迹 1248304">
                  <a:extLst>
                    <a:ext uri="{FF2B5EF4-FFF2-40B4-BE49-F238E27FC236}">
                      <a16:creationId xmlns:a16="http://schemas.microsoft.com/office/drawing/2014/main" id="{4107DC53-B6B1-4FAF-8FF2-73E191671B82}"/>
                    </a:ext>
                  </a:extLst>
                </p14:cNvPr>
                <p14:cNvContentPartPr/>
                <p14:nvPr/>
              </p14:nvContentPartPr>
              <p14:xfrm>
                <a:off x="7571070" y="5991450"/>
                <a:ext cx="132120" cy="380160"/>
              </p14:xfrm>
            </p:contentPart>
          </mc:Choice>
          <mc:Fallback xmlns="">
            <p:pic>
              <p:nvPicPr>
                <p:cNvPr id="1248305" name="墨迹 1248304">
                  <a:extLst>
                    <a:ext uri="{FF2B5EF4-FFF2-40B4-BE49-F238E27FC236}">
                      <a16:creationId xmlns:a16="http://schemas.microsoft.com/office/drawing/2014/main" id="{4107DC53-B6B1-4FAF-8FF2-73E191671B82}"/>
                    </a:ext>
                  </a:extLst>
                </p:cNvPr>
                <p:cNvPicPr/>
                <p:nvPr/>
              </p:nvPicPr>
              <p:blipFill>
                <a:blip r:embed="rId209"/>
                <a:stretch>
                  <a:fillRect/>
                </a:stretch>
              </p:blipFill>
              <p:spPr>
                <a:xfrm>
                  <a:off x="7553070" y="5973450"/>
                  <a:ext cx="16776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48306" name="墨迹 1248305">
                  <a:extLst>
                    <a:ext uri="{FF2B5EF4-FFF2-40B4-BE49-F238E27FC236}">
                      <a16:creationId xmlns:a16="http://schemas.microsoft.com/office/drawing/2014/main" id="{ADEA4802-CB18-4A09-95D6-2C8B6B8DC2F2}"/>
                    </a:ext>
                  </a:extLst>
                </p14:cNvPr>
                <p14:cNvContentPartPr/>
                <p14:nvPr/>
              </p14:nvContentPartPr>
              <p14:xfrm>
                <a:off x="7488630" y="6080370"/>
                <a:ext cx="221400" cy="91440"/>
              </p14:xfrm>
            </p:contentPart>
          </mc:Choice>
          <mc:Fallback xmlns="">
            <p:pic>
              <p:nvPicPr>
                <p:cNvPr id="1248306" name="墨迹 1248305">
                  <a:extLst>
                    <a:ext uri="{FF2B5EF4-FFF2-40B4-BE49-F238E27FC236}">
                      <a16:creationId xmlns:a16="http://schemas.microsoft.com/office/drawing/2014/main" id="{ADEA4802-CB18-4A09-95D6-2C8B6B8DC2F2}"/>
                    </a:ext>
                  </a:extLst>
                </p:cNvPr>
                <p:cNvPicPr/>
                <p:nvPr/>
              </p:nvPicPr>
              <p:blipFill>
                <a:blip r:embed="rId211"/>
                <a:stretch>
                  <a:fillRect/>
                </a:stretch>
              </p:blipFill>
              <p:spPr>
                <a:xfrm>
                  <a:off x="7470990" y="6062370"/>
                  <a:ext cx="257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48307" name="墨迹 1248306">
                  <a:extLst>
                    <a:ext uri="{FF2B5EF4-FFF2-40B4-BE49-F238E27FC236}">
                      <a16:creationId xmlns:a16="http://schemas.microsoft.com/office/drawing/2014/main" id="{F7C22659-9E0E-4F53-B969-A6D01E668028}"/>
                    </a:ext>
                  </a:extLst>
                </p14:cNvPr>
                <p14:cNvContentPartPr/>
                <p14:nvPr/>
              </p14:nvContentPartPr>
              <p14:xfrm>
                <a:off x="7644870" y="6135810"/>
                <a:ext cx="44280" cy="85320"/>
              </p14:xfrm>
            </p:contentPart>
          </mc:Choice>
          <mc:Fallback xmlns="">
            <p:pic>
              <p:nvPicPr>
                <p:cNvPr id="1248307" name="墨迹 1248306">
                  <a:extLst>
                    <a:ext uri="{FF2B5EF4-FFF2-40B4-BE49-F238E27FC236}">
                      <a16:creationId xmlns:a16="http://schemas.microsoft.com/office/drawing/2014/main" id="{F7C22659-9E0E-4F53-B969-A6D01E668028}"/>
                    </a:ext>
                  </a:extLst>
                </p:cNvPr>
                <p:cNvPicPr/>
                <p:nvPr/>
              </p:nvPicPr>
              <p:blipFill>
                <a:blip r:embed="rId213"/>
                <a:stretch>
                  <a:fillRect/>
                </a:stretch>
              </p:blipFill>
              <p:spPr>
                <a:xfrm>
                  <a:off x="7626870" y="6118170"/>
                  <a:ext cx="799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8308" name="墨迹 1248307">
                  <a:extLst>
                    <a:ext uri="{FF2B5EF4-FFF2-40B4-BE49-F238E27FC236}">
                      <a16:creationId xmlns:a16="http://schemas.microsoft.com/office/drawing/2014/main" id="{58B06046-F1D7-406A-9E3A-CF36D8C710C3}"/>
                    </a:ext>
                  </a:extLst>
                </p14:cNvPr>
                <p14:cNvContentPartPr/>
                <p14:nvPr/>
              </p14:nvContentPartPr>
              <p14:xfrm>
                <a:off x="7711110" y="5934210"/>
                <a:ext cx="140760" cy="393120"/>
              </p14:xfrm>
            </p:contentPart>
          </mc:Choice>
          <mc:Fallback xmlns="">
            <p:pic>
              <p:nvPicPr>
                <p:cNvPr id="1248308" name="墨迹 1248307">
                  <a:extLst>
                    <a:ext uri="{FF2B5EF4-FFF2-40B4-BE49-F238E27FC236}">
                      <a16:creationId xmlns:a16="http://schemas.microsoft.com/office/drawing/2014/main" id="{58B06046-F1D7-406A-9E3A-CF36D8C710C3}"/>
                    </a:ext>
                  </a:extLst>
                </p:cNvPr>
                <p:cNvPicPr/>
                <p:nvPr/>
              </p:nvPicPr>
              <p:blipFill>
                <a:blip r:embed="rId215"/>
                <a:stretch>
                  <a:fillRect/>
                </a:stretch>
              </p:blipFill>
              <p:spPr>
                <a:xfrm>
                  <a:off x="7693110" y="5916570"/>
                  <a:ext cx="17640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48309" name="墨迹 1248308">
                  <a:extLst>
                    <a:ext uri="{FF2B5EF4-FFF2-40B4-BE49-F238E27FC236}">
                      <a16:creationId xmlns:a16="http://schemas.microsoft.com/office/drawing/2014/main" id="{838EBBF9-5BAE-4B69-9516-4FA760421544}"/>
                    </a:ext>
                  </a:extLst>
                </p14:cNvPr>
                <p14:cNvContentPartPr/>
                <p14:nvPr/>
              </p14:nvContentPartPr>
              <p14:xfrm>
                <a:off x="7716510" y="6146970"/>
                <a:ext cx="240840" cy="235080"/>
              </p14:xfrm>
            </p:contentPart>
          </mc:Choice>
          <mc:Fallback xmlns="">
            <p:pic>
              <p:nvPicPr>
                <p:cNvPr id="1248309" name="墨迹 1248308">
                  <a:extLst>
                    <a:ext uri="{FF2B5EF4-FFF2-40B4-BE49-F238E27FC236}">
                      <a16:creationId xmlns:a16="http://schemas.microsoft.com/office/drawing/2014/main" id="{838EBBF9-5BAE-4B69-9516-4FA760421544}"/>
                    </a:ext>
                  </a:extLst>
                </p:cNvPr>
                <p:cNvPicPr/>
                <p:nvPr/>
              </p:nvPicPr>
              <p:blipFill>
                <a:blip r:embed="rId217"/>
                <a:stretch>
                  <a:fillRect/>
                </a:stretch>
              </p:blipFill>
              <p:spPr>
                <a:xfrm>
                  <a:off x="7698510" y="6129330"/>
                  <a:ext cx="2764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48310" name="墨迹 1248309">
                  <a:extLst>
                    <a:ext uri="{FF2B5EF4-FFF2-40B4-BE49-F238E27FC236}">
                      <a16:creationId xmlns:a16="http://schemas.microsoft.com/office/drawing/2014/main" id="{C3078B76-722E-4613-8F09-7C4CFE3835C8}"/>
                    </a:ext>
                  </a:extLst>
                </p14:cNvPr>
                <p14:cNvContentPartPr/>
                <p14:nvPr/>
              </p14:nvContentPartPr>
              <p14:xfrm>
                <a:off x="8070390" y="5806050"/>
                <a:ext cx="56520" cy="97200"/>
              </p14:xfrm>
            </p:contentPart>
          </mc:Choice>
          <mc:Fallback xmlns="">
            <p:pic>
              <p:nvPicPr>
                <p:cNvPr id="1248310" name="墨迹 1248309">
                  <a:extLst>
                    <a:ext uri="{FF2B5EF4-FFF2-40B4-BE49-F238E27FC236}">
                      <a16:creationId xmlns:a16="http://schemas.microsoft.com/office/drawing/2014/main" id="{C3078B76-722E-4613-8F09-7C4CFE3835C8}"/>
                    </a:ext>
                  </a:extLst>
                </p:cNvPr>
                <p:cNvPicPr/>
                <p:nvPr/>
              </p:nvPicPr>
              <p:blipFill>
                <a:blip r:embed="rId219"/>
                <a:stretch>
                  <a:fillRect/>
                </a:stretch>
              </p:blipFill>
              <p:spPr>
                <a:xfrm>
                  <a:off x="8052750" y="5788050"/>
                  <a:ext cx="92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48311" name="墨迹 1248310">
                  <a:extLst>
                    <a:ext uri="{FF2B5EF4-FFF2-40B4-BE49-F238E27FC236}">
                      <a16:creationId xmlns:a16="http://schemas.microsoft.com/office/drawing/2014/main" id="{F8510F3D-2DF8-4164-AA21-7E6F52D98440}"/>
                    </a:ext>
                  </a:extLst>
                </p14:cNvPr>
                <p14:cNvContentPartPr/>
                <p14:nvPr/>
              </p14:nvContentPartPr>
              <p14:xfrm>
                <a:off x="7942230" y="5879130"/>
                <a:ext cx="290160" cy="99000"/>
              </p14:xfrm>
            </p:contentPart>
          </mc:Choice>
          <mc:Fallback xmlns="">
            <p:pic>
              <p:nvPicPr>
                <p:cNvPr id="1248311" name="墨迹 1248310">
                  <a:extLst>
                    <a:ext uri="{FF2B5EF4-FFF2-40B4-BE49-F238E27FC236}">
                      <a16:creationId xmlns:a16="http://schemas.microsoft.com/office/drawing/2014/main" id="{F8510F3D-2DF8-4164-AA21-7E6F52D98440}"/>
                    </a:ext>
                  </a:extLst>
                </p:cNvPr>
                <p:cNvPicPr/>
                <p:nvPr/>
              </p:nvPicPr>
              <p:blipFill>
                <a:blip r:embed="rId221"/>
                <a:stretch>
                  <a:fillRect/>
                </a:stretch>
              </p:blipFill>
              <p:spPr>
                <a:xfrm>
                  <a:off x="7924590" y="5861490"/>
                  <a:ext cx="3258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48312" name="墨迹 1248311">
                  <a:extLst>
                    <a:ext uri="{FF2B5EF4-FFF2-40B4-BE49-F238E27FC236}">
                      <a16:creationId xmlns:a16="http://schemas.microsoft.com/office/drawing/2014/main" id="{ABA5D282-F9C2-43B3-AD2C-550FE3CE9B0F}"/>
                    </a:ext>
                  </a:extLst>
                </p14:cNvPr>
                <p14:cNvContentPartPr/>
                <p14:nvPr/>
              </p14:nvContentPartPr>
              <p14:xfrm>
                <a:off x="7977510" y="5951850"/>
                <a:ext cx="115200" cy="427320"/>
              </p14:xfrm>
            </p:contentPart>
          </mc:Choice>
          <mc:Fallback xmlns="">
            <p:pic>
              <p:nvPicPr>
                <p:cNvPr id="1248312" name="墨迹 1248311">
                  <a:extLst>
                    <a:ext uri="{FF2B5EF4-FFF2-40B4-BE49-F238E27FC236}">
                      <a16:creationId xmlns:a16="http://schemas.microsoft.com/office/drawing/2014/main" id="{ABA5D282-F9C2-43B3-AD2C-550FE3CE9B0F}"/>
                    </a:ext>
                  </a:extLst>
                </p:cNvPr>
                <p:cNvPicPr/>
                <p:nvPr/>
              </p:nvPicPr>
              <p:blipFill>
                <a:blip r:embed="rId223"/>
                <a:stretch>
                  <a:fillRect/>
                </a:stretch>
              </p:blipFill>
              <p:spPr>
                <a:xfrm>
                  <a:off x="7959870" y="5934210"/>
                  <a:ext cx="15084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48313" name="墨迹 1248312">
                  <a:extLst>
                    <a:ext uri="{FF2B5EF4-FFF2-40B4-BE49-F238E27FC236}">
                      <a16:creationId xmlns:a16="http://schemas.microsoft.com/office/drawing/2014/main" id="{927A31DB-C11F-404F-B3B3-E482F5311512}"/>
                    </a:ext>
                  </a:extLst>
                </p14:cNvPr>
                <p14:cNvContentPartPr/>
                <p14:nvPr/>
              </p14:nvContentPartPr>
              <p14:xfrm>
                <a:off x="8093430" y="5973450"/>
                <a:ext cx="169920" cy="172440"/>
              </p14:xfrm>
            </p:contentPart>
          </mc:Choice>
          <mc:Fallback xmlns="">
            <p:pic>
              <p:nvPicPr>
                <p:cNvPr id="1248313" name="墨迹 1248312">
                  <a:extLst>
                    <a:ext uri="{FF2B5EF4-FFF2-40B4-BE49-F238E27FC236}">
                      <a16:creationId xmlns:a16="http://schemas.microsoft.com/office/drawing/2014/main" id="{927A31DB-C11F-404F-B3B3-E482F5311512}"/>
                    </a:ext>
                  </a:extLst>
                </p:cNvPr>
                <p:cNvPicPr/>
                <p:nvPr/>
              </p:nvPicPr>
              <p:blipFill>
                <a:blip r:embed="rId225"/>
                <a:stretch>
                  <a:fillRect/>
                </a:stretch>
              </p:blipFill>
              <p:spPr>
                <a:xfrm>
                  <a:off x="8075790" y="5955810"/>
                  <a:ext cx="2055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48314" name="墨迹 1248313">
                  <a:extLst>
                    <a:ext uri="{FF2B5EF4-FFF2-40B4-BE49-F238E27FC236}">
                      <a16:creationId xmlns:a16="http://schemas.microsoft.com/office/drawing/2014/main" id="{27780E51-2835-4163-81C3-D67FEB8A1BB2}"/>
                    </a:ext>
                  </a:extLst>
                </p14:cNvPr>
                <p14:cNvContentPartPr/>
                <p14:nvPr/>
              </p14:nvContentPartPr>
              <p14:xfrm>
                <a:off x="8192070" y="5943930"/>
                <a:ext cx="75600" cy="195840"/>
              </p14:xfrm>
            </p:contentPart>
          </mc:Choice>
          <mc:Fallback xmlns="">
            <p:pic>
              <p:nvPicPr>
                <p:cNvPr id="1248314" name="墨迹 1248313">
                  <a:extLst>
                    <a:ext uri="{FF2B5EF4-FFF2-40B4-BE49-F238E27FC236}">
                      <a16:creationId xmlns:a16="http://schemas.microsoft.com/office/drawing/2014/main" id="{27780E51-2835-4163-81C3-D67FEB8A1BB2}"/>
                    </a:ext>
                  </a:extLst>
                </p:cNvPr>
                <p:cNvPicPr/>
                <p:nvPr/>
              </p:nvPicPr>
              <p:blipFill>
                <a:blip r:embed="rId227"/>
                <a:stretch>
                  <a:fillRect/>
                </a:stretch>
              </p:blipFill>
              <p:spPr>
                <a:xfrm>
                  <a:off x="8174070" y="5926290"/>
                  <a:ext cx="1112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48315" name="墨迹 1248314">
                  <a:extLst>
                    <a:ext uri="{FF2B5EF4-FFF2-40B4-BE49-F238E27FC236}">
                      <a16:creationId xmlns:a16="http://schemas.microsoft.com/office/drawing/2014/main" id="{8ED6E8B4-7731-4EFE-886A-A33D386C6DEE}"/>
                    </a:ext>
                  </a:extLst>
                </p14:cNvPr>
                <p14:cNvContentPartPr/>
                <p14:nvPr/>
              </p14:nvContentPartPr>
              <p14:xfrm>
                <a:off x="8138790" y="6197370"/>
                <a:ext cx="110160" cy="104040"/>
              </p14:xfrm>
            </p:contentPart>
          </mc:Choice>
          <mc:Fallback xmlns="">
            <p:pic>
              <p:nvPicPr>
                <p:cNvPr id="1248315" name="墨迹 1248314">
                  <a:extLst>
                    <a:ext uri="{FF2B5EF4-FFF2-40B4-BE49-F238E27FC236}">
                      <a16:creationId xmlns:a16="http://schemas.microsoft.com/office/drawing/2014/main" id="{8ED6E8B4-7731-4EFE-886A-A33D386C6DEE}"/>
                    </a:ext>
                  </a:extLst>
                </p:cNvPr>
                <p:cNvPicPr/>
                <p:nvPr/>
              </p:nvPicPr>
              <p:blipFill>
                <a:blip r:embed="rId229"/>
                <a:stretch>
                  <a:fillRect/>
                </a:stretch>
              </p:blipFill>
              <p:spPr>
                <a:xfrm>
                  <a:off x="8121150" y="6179730"/>
                  <a:ext cx="1458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48316" name="墨迹 1248315">
                  <a:extLst>
                    <a:ext uri="{FF2B5EF4-FFF2-40B4-BE49-F238E27FC236}">
                      <a16:creationId xmlns:a16="http://schemas.microsoft.com/office/drawing/2014/main" id="{42313271-B458-4D9B-9B84-9294CAB8428A}"/>
                    </a:ext>
                  </a:extLst>
                </p14:cNvPr>
                <p14:cNvContentPartPr/>
                <p14:nvPr/>
              </p14:nvContentPartPr>
              <p14:xfrm>
                <a:off x="8141310" y="6240210"/>
                <a:ext cx="316800" cy="115200"/>
              </p14:xfrm>
            </p:contentPart>
          </mc:Choice>
          <mc:Fallback xmlns="">
            <p:pic>
              <p:nvPicPr>
                <p:cNvPr id="1248316" name="墨迹 1248315">
                  <a:extLst>
                    <a:ext uri="{FF2B5EF4-FFF2-40B4-BE49-F238E27FC236}">
                      <a16:creationId xmlns:a16="http://schemas.microsoft.com/office/drawing/2014/main" id="{42313271-B458-4D9B-9B84-9294CAB8428A}"/>
                    </a:ext>
                  </a:extLst>
                </p:cNvPr>
                <p:cNvPicPr/>
                <p:nvPr/>
              </p:nvPicPr>
              <p:blipFill>
                <a:blip r:embed="rId231"/>
                <a:stretch>
                  <a:fillRect/>
                </a:stretch>
              </p:blipFill>
              <p:spPr>
                <a:xfrm>
                  <a:off x="8123670" y="6222210"/>
                  <a:ext cx="352440" cy="1508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834"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b="1" i="0" u="none" strike="noStrike" kern="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mj-ea"/>
                <a:cs typeface="+mj-cs"/>
              </a:rPr>
              <a:t>3.2.3 Automation</a:t>
            </a:r>
          </a:p>
        </p:txBody>
      </p:sp>
      <p:sp>
        <p:nvSpPr>
          <p:cNvPr id="1016835"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Blip>
                <a:blip r:embed="rId2"/>
              </a:buBlip>
              <a:defRPr/>
            </a:pPr>
            <a:r>
              <a:rPr kumimoji="1" lang="en-US" altLang="zh-TW" sz="32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Capturing the images from stained 2D-gels and then isolating particular spots for further processing and mass spectrometry used to be hard to automate and therefore constitutes the most significant bottleneck in proteomic research.</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1" lang="en-US" altLang="zh-CN" sz="32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grpSp>
        <p:nvGrpSpPr>
          <p:cNvPr id="15" name="组合 14">
            <a:extLst>
              <a:ext uri="{FF2B5EF4-FFF2-40B4-BE49-F238E27FC236}">
                <a16:creationId xmlns:a16="http://schemas.microsoft.com/office/drawing/2014/main" id="{5422E806-39D2-4D94-9813-1F49DD58C3CB}"/>
              </a:ext>
            </a:extLst>
          </p:cNvPr>
          <p:cNvGrpSpPr/>
          <p:nvPr/>
        </p:nvGrpSpPr>
        <p:grpSpPr>
          <a:xfrm>
            <a:off x="7095870" y="803850"/>
            <a:ext cx="1608480" cy="708840"/>
            <a:chOff x="7095870" y="803850"/>
            <a:chExt cx="1608480" cy="70884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AD09919E-E173-4EB3-8B51-59393DF14555}"/>
                    </a:ext>
                  </a:extLst>
                </p14:cNvPr>
                <p14:cNvContentPartPr/>
                <p14:nvPr/>
              </p14:nvContentPartPr>
              <p14:xfrm>
                <a:off x="7095870" y="803850"/>
                <a:ext cx="209520" cy="635040"/>
              </p14:xfrm>
            </p:contentPart>
          </mc:Choice>
          <mc:Fallback xmlns="">
            <p:pic>
              <p:nvPicPr>
                <p:cNvPr id="2" name="墨迹 1">
                  <a:extLst>
                    <a:ext uri="{FF2B5EF4-FFF2-40B4-BE49-F238E27FC236}">
                      <a16:creationId xmlns:a16="http://schemas.microsoft.com/office/drawing/2014/main" id="{AD09919E-E173-4EB3-8B51-59393DF14555}"/>
                    </a:ext>
                  </a:extLst>
                </p:cNvPr>
                <p:cNvPicPr/>
                <p:nvPr/>
              </p:nvPicPr>
              <p:blipFill>
                <a:blip r:embed="rId4"/>
                <a:stretch>
                  <a:fillRect/>
                </a:stretch>
              </p:blipFill>
              <p:spPr>
                <a:xfrm>
                  <a:off x="7077870" y="785850"/>
                  <a:ext cx="24516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CE1DB542-A454-4F5B-9C59-E07136F1BB8B}"/>
                    </a:ext>
                  </a:extLst>
                </p14:cNvPr>
                <p14:cNvContentPartPr/>
                <p14:nvPr/>
              </p14:nvContentPartPr>
              <p14:xfrm>
                <a:off x="7202430" y="927690"/>
                <a:ext cx="211680" cy="522360"/>
              </p14:xfrm>
            </p:contentPart>
          </mc:Choice>
          <mc:Fallback xmlns="">
            <p:pic>
              <p:nvPicPr>
                <p:cNvPr id="3" name="墨迹 2">
                  <a:extLst>
                    <a:ext uri="{FF2B5EF4-FFF2-40B4-BE49-F238E27FC236}">
                      <a16:creationId xmlns:a16="http://schemas.microsoft.com/office/drawing/2014/main" id="{CE1DB542-A454-4F5B-9C59-E07136F1BB8B}"/>
                    </a:ext>
                  </a:extLst>
                </p:cNvPr>
                <p:cNvPicPr/>
                <p:nvPr/>
              </p:nvPicPr>
              <p:blipFill>
                <a:blip r:embed="rId6"/>
                <a:stretch>
                  <a:fillRect/>
                </a:stretch>
              </p:blipFill>
              <p:spPr>
                <a:xfrm>
                  <a:off x="7184790" y="910050"/>
                  <a:ext cx="24732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50E2382E-606A-4652-974B-807DB0C8D4CC}"/>
                    </a:ext>
                  </a:extLst>
                </p14:cNvPr>
                <p14:cNvContentPartPr/>
                <p14:nvPr/>
              </p14:nvContentPartPr>
              <p14:xfrm>
                <a:off x="7189110" y="1172850"/>
                <a:ext cx="133560" cy="18000"/>
              </p14:xfrm>
            </p:contentPart>
          </mc:Choice>
          <mc:Fallback xmlns="">
            <p:pic>
              <p:nvPicPr>
                <p:cNvPr id="4" name="墨迹 3">
                  <a:extLst>
                    <a:ext uri="{FF2B5EF4-FFF2-40B4-BE49-F238E27FC236}">
                      <a16:creationId xmlns:a16="http://schemas.microsoft.com/office/drawing/2014/main" id="{50E2382E-606A-4652-974B-807DB0C8D4CC}"/>
                    </a:ext>
                  </a:extLst>
                </p:cNvPr>
                <p:cNvPicPr/>
                <p:nvPr/>
              </p:nvPicPr>
              <p:blipFill>
                <a:blip r:embed="rId8"/>
                <a:stretch>
                  <a:fillRect/>
                </a:stretch>
              </p:blipFill>
              <p:spPr>
                <a:xfrm>
                  <a:off x="7171110" y="1154850"/>
                  <a:ext cx="1692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D9FCD508-7CBC-438B-8280-B2190E1A66B5}"/>
                    </a:ext>
                  </a:extLst>
                </p14:cNvPr>
                <p14:cNvContentPartPr/>
                <p14:nvPr/>
              </p14:nvContentPartPr>
              <p14:xfrm>
                <a:off x="7186590" y="1245930"/>
                <a:ext cx="187920" cy="247680"/>
              </p14:xfrm>
            </p:contentPart>
          </mc:Choice>
          <mc:Fallback xmlns="">
            <p:pic>
              <p:nvPicPr>
                <p:cNvPr id="5" name="墨迹 4">
                  <a:extLst>
                    <a:ext uri="{FF2B5EF4-FFF2-40B4-BE49-F238E27FC236}">
                      <a16:creationId xmlns:a16="http://schemas.microsoft.com/office/drawing/2014/main" id="{D9FCD508-7CBC-438B-8280-B2190E1A66B5}"/>
                    </a:ext>
                  </a:extLst>
                </p:cNvPr>
                <p:cNvPicPr/>
                <p:nvPr/>
              </p:nvPicPr>
              <p:blipFill>
                <a:blip r:embed="rId10"/>
                <a:stretch>
                  <a:fillRect/>
                </a:stretch>
              </p:blipFill>
              <p:spPr>
                <a:xfrm>
                  <a:off x="7168590" y="1228290"/>
                  <a:ext cx="22356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92715EC8-C730-4B89-8F37-2306725D00AA}"/>
                    </a:ext>
                  </a:extLst>
                </p14:cNvPr>
                <p14:cNvContentPartPr/>
                <p14:nvPr/>
              </p14:nvContentPartPr>
              <p14:xfrm>
                <a:off x="7607430" y="1035690"/>
                <a:ext cx="125640" cy="16920"/>
              </p14:xfrm>
            </p:contentPart>
          </mc:Choice>
          <mc:Fallback xmlns="">
            <p:pic>
              <p:nvPicPr>
                <p:cNvPr id="6" name="墨迹 5">
                  <a:extLst>
                    <a:ext uri="{FF2B5EF4-FFF2-40B4-BE49-F238E27FC236}">
                      <a16:creationId xmlns:a16="http://schemas.microsoft.com/office/drawing/2014/main" id="{92715EC8-C730-4B89-8F37-2306725D00AA}"/>
                    </a:ext>
                  </a:extLst>
                </p:cNvPr>
                <p:cNvPicPr/>
                <p:nvPr/>
              </p:nvPicPr>
              <p:blipFill>
                <a:blip r:embed="rId12"/>
                <a:stretch>
                  <a:fillRect/>
                </a:stretch>
              </p:blipFill>
              <p:spPr>
                <a:xfrm>
                  <a:off x="7589790" y="1017690"/>
                  <a:ext cx="1612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A104ABF3-338E-4A33-8BC3-4AD57F393A0C}"/>
                    </a:ext>
                  </a:extLst>
                </p14:cNvPr>
                <p14:cNvContentPartPr/>
                <p14:nvPr/>
              </p14:nvContentPartPr>
              <p14:xfrm>
                <a:off x="7418430" y="1149810"/>
                <a:ext cx="366480" cy="92520"/>
              </p14:xfrm>
            </p:contentPart>
          </mc:Choice>
          <mc:Fallback xmlns="">
            <p:pic>
              <p:nvPicPr>
                <p:cNvPr id="7" name="墨迹 6">
                  <a:extLst>
                    <a:ext uri="{FF2B5EF4-FFF2-40B4-BE49-F238E27FC236}">
                      <a16:creationId xmlns:a16="http://schemas.microsoft.com/office/drawing/2014/main" id="{A104ABF3-338E-4A33-8BC3-4AD57F393A0C}"/>
                    </a:ext>
                  </a:extLst>
                </p:cNvPr>
                <p:cNvPicPr/>
                <p:nvPr/>
              </p:nvPicPr>
              <p:blipFill>
                <a:blip r:embed="rId14"/>
                <a:stretch>
                  <a:fillRect/>
                </a:stretch>
              </p:blipFill>
              <p:spPr>
                <a:xfrm>
                  <a:off x="7400430" y="1131810"/>
                  <a:ext cx="4021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E6ED315F-FB82-44BE-B683-D6820D6D6C18}"/>
                    </a:ext>
                  </a:extLst>
                </p14:cNvPr>
                <p14:cNvContentPartPr/>
                <p14:nvPr/>
              </p14:nvContentPartPr>
              <p14:xfrm>
                <a:off x="7621110" y="1276170"/>
                <a:ext cx="209160" cy="222480"/>
              </p14:xfrm>
            </p:contentPart>
          </mc:Choice>
          <mc:Fallback xmlns="">
            <p:pic>
              <p:nvPicPr>
                <p:cNvPr id="8" name="墨迹 7">
                  <a:extLst>
                    <a:ext uri="{FF2B5EF4-FFF2-40B4-BE49-F238E27FC236}">
                      <a16:creationId xmlns:a16="http://schemas.microsoft.com/office/drawing/2014/main" id="{E6ED315F-FB82-44BE-B683-D6820D6D6C18}"/>
                    </a:ext>
                  </a:extLst>
                </p:cNvPr>
                <p:cNvPicPr/>
                <p:nvPr/>
              </p:nvPicPr>
              <p:blipFill>
                <a:blip r:embed="rId16"/>
                <a:stretch>
                  <a:fillRect/>
                </a:stretch>
              </p:blipFill>
              <p:spPr>
                <a:xfrm>
                  <a:off x="7603110" y="1258170"/>
                  <a:ext cx="2448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46434412-931A-4294-A9A7-4595490B75F0}"/>
                    </a:ext>
                  </a:extLst>
                </p14:cNvPr>
                <p14:cNvContentPartPr/>
                <p14:nvPr/>
              </p14:nvContentPartPr>
              <p14:xfrm>
                <a:off x="7851150" y="1091850"/>
                <a:ext cx="293760" cy="404280"/>
              </p14:xfrm>
            </p:contentPart>
          </mc:Choice>
          <mc:Fallback xmlns="">
            <p:pic>
              <p:nvPicPr>
                <p:cNvPr id="9" name="墨迹 8">
                  <a:extLst>
                    <a:ext uri="{FF2B5EF4-FFF2-40B4-BE49-F238E27FC236}">
                      <a16:creationId xmlns:a16="http://schemas.microsoft.com/office/drawing/2014/main" id="{46434412-931A-4294-A9A7-4595490B75F0}"/>
                    </a:ext>
                  </a:extLst>
                </p:cNvPr>
                <p:cNvPicPr/>
                <p:nvPr/>
              </p:nvPicPr>
              <p:blipFill>
                <a:blip r:embed="rId18"/>
                <a:stretch>
                  <a:fillRect/>
                </a:stretch>
              </p:blipFill>
              <p:spPr>
                <a:xfrm>
                  <a:off x="7833510" y="1074210"/>
                  <a:ext cx="32940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6CC456E5-21D0-4461-921A-3D37F4545026}"/>
                    </a:ext>
                  </a:extLst>
                </p14:cNvPr>
                <p14:cNvContentPartPr/>
                <p14:nvPr/>
              </p14:nvContentPartPr>
              <p14:xfrm>
                <a:off x="7922790" y="977730"/>
                <a:ext cx="186840" cy="489600"/>
              </p14:xfrm>
            </p:contentPart>
          </mc:Choice>
          <mc:Fallback xmlns="">
            <p:pic>
              <p:nvPicPr>
                <p:cNvPr id="10" name="墨迹 9">
                  <a:extLst>
                    <a:ext uri="{FF2B5EF4-FFF2-40B4-BE49-F238E27FC236}">
                      <a16:creationId xmlns:a16="http://schemas.microsoft.com/office/drawing/2014/main" id="{6CC456E5-21D0-4461-921A-3D37F4545026}"/>
                    </a:ext>
                  </a:extLst>
                </p:cNvPr>
                <p:cNvPicPr/>
                <p:nvPr/>
              </p:nvPicPr>
              <p:blipFill>
                <a:blip r:embed="rId20"/>
                <a:stretch>
                  <a:fillRect/>
                </a:stretch>
              </p:blipFill>
              <p:spPr>
                <a:xfrm>
                  <a:off x="7905150" y="959730"/>
                  <a:ext cx="22248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DABC132A-AE9E-4AF4-BB3E-485AD883AB02}"/>
                    </a:ext>
                  </a:extLst>
                </p14:cNvPr>
                <p14:cNvContentPartPr/>
                <p14:nvPr/>
              </p14:nvContentPartPr>
              <p14:xfrm>
                <a:off x="8186310" y="1039650"/>
                <a:ext cx="127080" cy="446400"/>
              </p14:xfrm>
            </p:contentPart>
          </mc:Choice>
          <mc:Fallback xmlns="">
            <p:pic>
              <p:nvPicPr>
                <p:cNvPr id="11" name="墨迹 10">
                  <a:extLst>
                    <a:ext uri="{FF2B5EF4-FFF2-40B4-BE49-F238E27FC236}">
                      <a16:creationId xmlns:a16="http://schemas.microsoft.com/office/drawing/2014/main" id="{DABC132A-AE9E-4AF4-BB3E-485AD883AB02}"/>
                    </a:ext>
                  </a:extLst>
                </p:cNvPr>
                <p:cNvPicPr/>
                <p:nvPr/>
              </p:nvPicPr>
              <p:blipFill>
                <a:blip r:embed="rId22"/>
                <a:stretch>
                  <a:fillRect/>
                </a:stretch>
              </p:blipFill>
              <p:spPr>
                <a:xfrm>
                  <a:off x="8168310" y="1022010"/>
                  <a:ext cx="16272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31B3ECFF-B468-4A06-BAE6-88F3AEC15008}"/>
                    </a:ext>
                  </a:extLst>
                </p14:cNvPr>
                <p14:cNvContentPartPr/>
                <p14:nvPr/>
              </p14:nvContentPartPr>
              <p14:xfrm>
                <a:off x="8284590" y="1125330"/>
                <a:ext cx="278280" cy="182160"/>
              </p14:xfrm>
            </p:contentPart>
          </mc:Choice>
          <mc:Fallback xmlns="">
            <p:pic>
              <p:nvPicPr>
                <p:cNvPr id="12" name="墨迹 11">
                  <a:extLst>
                    <a:ext uri="{FF2B5EF4-FFF2-40B4-BE49-F238E27FC236}">
                      <a16:creationId xmlns:a16="http://schemas.microsoft.com/office/drawing/2014/main" id="{31B3ECFF-B468-4A06-BAE6-88F3AEC15008}"/>
                    </a:ext>
                  </a:extLst>
                </p:cNvPr>
                <p:cNvPicPr/>
                <p:nvPr/>
              </p:nvPicPr>
              <p:blipFill>
                <a:blip r:embed="rId24"/>
                <a:stretch>
                  <a:fillRect/>
                </a:stretch>
              </p:blipFill>
              <p:spPr>
                <a:xfrm>
                  <a:off x="8266950" y="1107330"/>
                  <a:ext cx="3139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5234EAE0-AD1D-4CB1-B8EF-CFFD605EE57E}"/>
                    </a:ext>
                  </a:extLst>
                </p14:cNvPr>
                <p14:cNvContentPartPr/>
                <p14:nvPr/>
              </p14:nvContentPartPr>
              <p14:xfrm>
                <a:off x="8400510" y="1058730"/>
                <a:ext cx="253440" cy="453960"/>
              </p14:xfrm>
            </p:contentPart>
          </mc:Choice>
          <mc:Fallback xmlns="">
            <p:pic>
              <p:nvPicPr>
                <p:cNvPr id="13" name="墨迹 12">
                  <a:extLst>
                    <a:ext uri="{FF2B5EF4-FFF2-40B4-BE49-F238E27FC236}">
                      <a16:creationId xmlns:a16="http://schemas.microsoft.com/office/drawing/2014/main" id="{5234EAE0-AD1D-4CB1-B8EF-CFFD605EE57E}"/>
                    </a:ext>
                  </a:extLst>
                </p:cNvPr>
                <p:cNvPicPr/>
                <p:nvPr/>
              </p:nvPicPr>
              <p:blipFill>
                <a:blip r:embed="rId26"/>
                <a:stretch>
                  <a:fillRect/>
                </a:stretch>
              </p:blipFill>
              <p:spPr>
                <a:xfrm>
                  <a:off x="8382510" y="1040730"/>
                  <a:ext cx="2890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EC79501E-1DAF-4E81-9493-2476D4D4E320}"/>
                    </a:ext>
                  </a:extLst>
                </p14:cNvPr>
                <p14:cNvContentPartPr/>
                <p14:nvPr/>
              </p14:nvContentPartPr>
              <p14:xfrm>
                <a:off x="8683470" y="1348890"/>
                <a:ext cx="20880" cy="93600"/>
              </p14:xfrm>
            </p:contentPart>
          </mc:Choice>
          <mc:Fallback xmlns="">
            <p:pic>
              <p:nvPicPr>
                <p:cNvPr id="14" name="墨迹 13">
                  <a:extLst>
                    <a:ext uri="{FF2B5EF4-FFF2-40B4-BE49-F238E27FC236}">
                      <a16:creationId xmlns:a16="http://schemas.microsoft.com/office/drawing/2014/main" id="{EC79501E-1DAF-4E81-9493-2476D4D4E320}"/>
                    </a:ext>
                  </a:extLst>
                </p:cNvPr>
                <p:cNvPicPr/>
                <p:nvPr/>
              </p:nvPicPr>
              <p:blipFill>
                <a:blip r:embed="rId28"/>
                <a:stretch>
                  <a:fillRect/>
                </a:stretch>
              </p:blipFill>
              <p:spPr>
                <a:xfrm>
                  <a:off x="8665830" y="1330890"/>
                  <a:ext cx="56520" cy="1292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858" name="Rectangle 2"/>
          <p:cNvSpPr>
            <a:spLocks noGrp="1" noChangeArrowheads="1"/>
          </p:cNvSpPr>
          <p:nvPr>
            <p:ph type="title"/>
          </p:nvPr>
        </p:nvSpPr>
        <p:spPr>
          <a:xfrm>
            <a:off x="685800" y="228600"/>
            <a:ext cx="7772400" cy="968375"/>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1"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j-ea"/>
                <a:cs typeface="+mj-cs"/>
              </a:rPr>
              <a:t>Automation</a:t>
            </a:r>
          </a:p>
        </p:txBody>
      </p:sp>
      <p:sp>
        <p:nvSpPr>
          <p:cNvPr id="1017859" name="Rectangle 3"/>
          <p:cNvSpPr>
            <a:spLocks noGrp="1" noChangeArrowheads="1"/>
          </p:cNvSpPr>
          <p:nvPr>
            <p:ph idx="1"/>
          </p:nvPr>
        </p:nvSpPr>
        <p:spPr>
          <a:xfrm>
            <a:off x="685800" y="1447800"/>
            <a:ext cx="7772400" cy="46482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Blip>
                <a:blip r:embed="rId2"/>
              </a:buBlip>
              <a:defRPr/>
            </a:pPr>
            <a:r>
              <a:rPr kumimoji="1" lang="en-US" altLang="zh-TW" sz="28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There are now various software packages available that produce high-quality digitalized gel images and incorporate methods to evaluate quantitative differences between spots on different gels.</a:t>
            </a:r>
          </a:p>
          <a:p>
            <a:pPr marL="342900" marR="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Blip>
                <a:blip r:embed="rId2"/>
              </a:buBlip>
              <a:defRPr/>
            </a:pPr>
            <a:r>
              <a:rPr kumimoji="1" lang="en-US" altLang="zh-TW" sz="2800" b="1" i="0" u="none" strike="noStrike" kern="0" cap="none" spc="0" normalizeH="0" baseline="0" noProof="0">
                <a:ln>
                  <a:noFill/>
                </a:ln>
                <a:solidFill>
                  <a:schemeClr val="tx2"/>
                </a:solidFill>
                <a:effectLst>
                  <a:outerShdw blurRad="38100" dist="38100" dir="2700000" algn="tl">
                    <a:srgbClr val="000000"/>
                  </a:outerShdw>
                </a:effectLst>
                <a:uLnTx/>
                <a:uFillTx/>
                <a:latin typeface="+mn-lt"/>
                <a:ea typeface="+mn-ea"/>
                <a:cs typeface="+mn-cs"/>
              </a:rPr>
              <a:t>Spot excision robots</a:t>
            </a:r>
            <a:r>
              <a:rPr kumimoji="1" lang="en-US" altLang="zh-TW" sz="28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rPr>
              <a:t> use plastic or steel picking tips to transfer gel slices to micro-titer plates for automated digestion, clean-up, concentration, and transfer to the mass spectrometer.</a:t>
            </a:r>
          </a:p>
        </p:txBody>
      </p:sp>
      <p:grpSp>
        <p:nvGrpSpPr>
          <p:cNvPr id="31" name="组合 30">
            <a:extLst>
              <a:ext uri="{FF2B5EF4-FFF2-40B4-BE49-F238E27FC236}">
                <a16:creationId xmlns:a16="http://schemas.microsoft.com/office/drawing/2014/main" id="{6C221DD2-F0E1-4814-8B24-2D001EA0145B}"/>
              </a:ext>
            </a:extLst>
          </p:cNvPr>
          <p:cNvGrpSpPr/>
          <p:nvPr/>
        </p:nvGrpSpPr>
        <p:grpSpPr>
          <a:xfrm>
            <a:off x="6150510" y="987450"/>
            <a:ext cx="2056320" cy="613800"/>
            <a:chOff x="6150510" y="987450"/>
            <a:chExt cx="2056320" cy="61380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53394EE8-3EF6-4FCF-8F7E-60D8677EA800}"/>
                    </a:ext>
                  </a:extLst>
                </p14:cNvPr>
                <p14:cNvContentPartPr/>
                <p14:nvPr/>
              </p14:nvContentPartPr>
              <p14:xfrm>
                <a:off x="6150510" y="1060530"/>
                <a:ext cx="127440" cy="372600"/>
              </p14:xfrm>
            </p:contentPart>
          </mc:Choice>
          <mc:Fallback xmlns="">
            <p:pic>
              <p:nvPicPr>
                <p:cNvPr id="2" name="墨迹 1">
                  <a:extLst>
                    <a:ext uri="{FF2B5EF4-FFF2-40B4-BE49-F238E27FC236}">
                      <a16:creationId xmlns:a16="http://schemas.microsoft.com/office/drawing/2014/main" id="{53394EE8-3EF6-4FCF-8F7E-60D8677EA800}"/>
                    </a:ext>
                  </a:extLst>
                </p:cNvPr>
                <p:cNvPicPr/>
                <p:nvPr/>
              </p:nvPicPr>
              <p:blipFill>
                <a:blip r:embed="rId4"/>
                <a:stretch>
                  <a:fillRect/>
                </a:stretch>
              </p:blipFill>
              <p:spPr>
                <a:xfrm>
                  <a:off x="6132510" y="1042530"/>
                  <a:ext cx="16308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6D1F647C-BC19-4BAB-A75F-312F94398527}"/>
                    </a:ext>
                  </a:extLst>
                </p14:cNvPr>
                <p14:cNvContentPartPr/>
                <p14:nvPr/>
              </p14:nvContentPartPr>
              <p14:xfrm>
                <a:off x="6414750" y="1054410"/>
                <a:ext cx="48600" cy="310320"/>
              </p14:xfrm>
            </p:contentPart>
          </mc:Choice>
          <mc:Fallback xmlns="">
            <p:pic>
              <p:nvPicPr>
                <p:cNvPr id="3" name="墨迹 2">
                  <a:extLst>
                    <a:ext uri="{FF2B5EF4-FFF2-40B4-BE49-F238E27FC236}">
                      <a16:creationId xmlns:a16="http://schemas.microsoft.com/office/drawing/2014/main" id="{6D1F647C-BC19-4BAB-A75F-312F94398527}"/>
                    </a:ext>
                  </a:extLst>
                </p:cNvPr>
                <p:cNvPicPr/>
                <p:nvPr/>
              </p:nvPicPr>
              <p:blipFill>
                <a:blip r:embed="rId6"/>
                <a:stretch>
                  <a:fillRect/>
                </a:stretch>
              </p:blipFill>
              <p:spPr>
                <a:xfrm>
                  <a:off x="6396750" y="1036410"/>
                  <a:ext cx="842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C3407469-5DDE-428E-AEB3-5D34AC51D350}"/>
                    </a:ext>
                  </a:extLst>
                </p14:cNvPr>
                <p14:cNvContentPartPr/>
                <p14:nvPr/>
              </p14:nvContentPartPr>
              <p14:xfrm>
                <a:off x="6473070" y="987450"/>
                <a:ext cx="247680" cy="496800"/>
              </p14:xfrm>
            </p:contentPart>
          </mc:Choice>
          <mc:Fallback xmlns="">
            <p:pic>
              <p:nvPicPr>
                <p:cNvPr id="4" name="墨迹 3">
                  <a:extLst>
                    <a:ext uri="{FF2B5EF4-FFF2-40B4-BE49-F238E27FC236}">
                      <a16:creationId xmlns:a16="http://schemas.microsoft.com/office/drawing/2014/main" id="{C3407469-5DDE-428E-AEB3-5D34AC51D350}"/>
                    </a:ext>
                  </a:extLst>
                </p:cNvPr>
                <p:cNvPicPr/>
                <p:nvPr/>
              </p:nvPicPr>
              <p:blipFill>
                <a:blip r:embed="rId8"/>
                <a:stretch>
                  <a:fillRect/>
                </a:stretch>
              </p:blipFill>
              <p:spPr>
                <a:xfrm>
                  <a:off x="6455070" y="969450"/>
                  <a:ext cx="283320" cy="532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2F34CAC8-9144-41E8-8FF8-B5ADD7806375}"/>
                    </a:ext>
                  </a:extLst>
                </p14:cNvPr>
                <p14:cNvContentPartPr/>
                <p14:nvPr/>
              </p14:nvContentPartPr>
              <p14:xfrm>
                <a:off x="6426990" y="1080330"/>
                <a:ext cx="206280" cy="225000"/>
              </p14:xfrm>
            </p:contentPart>
          </mc:Choice>
          <mc:Fallback xmlns="">
            <p:pic>
              <p:nvPicPr>
                <p:cNvPr id="5" name="墨迹 4">
                  <a:extLst>
                    <a:ext uri="{FF2B5EF4-FFF2-40B4-BE49-F238E27FC236}">
                      <a16:creationId xmlns:a16="http://schemas.microsoft.com/office/drawing/2014/main" id="{2F34CAC8-9144-41E8-8FF8-B5ADD7806375}"/>
                    </a:ext>
                  </a:extLst>
                </p:cNvPr>
                <p:cNvPicPr/>
                <p:nvPr/>
              </p:nvPicPr>
              <p:blipFill>
                <a:blip r:embed="rId10"/>
                <a:stretch>
                  <a:fillRect/>
                </a:stretch>
              </p:blipFill>
              <p:spPr>
                <a:xfrm>
                  <a:off x="6408990" y="1062690"/>
                  <a:ext cx="2419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32887173-9D1C-404D-83BF-942AA97ABDDC}"/>
                    </a:ext>
                  </a:extLst>
                </p14:cNvPr>
                <p14:cNvContentPartPr/>
                <p14:nvPr/>
              </p14:nvContentPartPr>
              <p14:xfrm>
                <a:off x="6462270" y="1200210"/>
                <a:ext cx="233640" cy="144000"/>
              </p14:xfrm>
            </p:contentPart>
          </mc:Choice>
          <mc:Fallback xmlns="">
            <p:pic>
              <p:nvPicPr>
                <p:cNvPr id="6" name="墨迹 5">
                  <a:extLst>
                    <a:ext uri="{FF2B5EF4-FFF2-40B4-BE49-F238E27FC236}">
                      <a16:creationId xmlns:a16="http://schemas.microsoft.com/office/drawing/2014/main" id="{32887173-9D1C-404D-83BF-942AA97ABDDC}"/>
                    </a:ext>
                  </a:extLst>
                </p:cNvPr>
                <p:cNvPicPr/>
                <p:nvPr/>
              </p:nvPicPr>
              <p:blipFill>
                <a:blip r:embed="rId12"/>
                <a:stretch>
                  <a:fillRect/>
                </a:stretch>
              </p:blipFill>
              <p:spPr>
                <a:xfrm>
                  <a:off x="6444630" y="1182210"/>
                  <a:ext cx="2692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69CB9809-D138-491E-84CA-ADFBB67ACCB5}"/>
                    </a:ext>
                  </a:extLst>
                </p14:cNvPr>
                <p14:cNvContentPartPr/>
                <p14:nvPr/>
              </p14:nvContentPartPr>
              <p14:xfrm>
                <a:off x="6544710" y="1303530"/>
                <a:ext cx="73080" cy="86040"/>
              </p14:xfrm>
            </p:contentPart>
          </mc:Choice>
          <mc:Fallback xmlns="">
            <p:pic>
              <p:nvPicPr>
                <p:cNvPr id="7" name="墨迹 6">
                  <a:extLst>
                    <a:ext uri="{FF2B5EF4-FFF2-40B4-BE49-F238E27FC236}">
                      <a16:creationId xmlns:a16="http://schemas.microsoft.com/office/drawing/2014/main" id="{69CB9809-D138-491E-84CA-ADFBB67ACCB5}"/>
                    </a:ext>
                  </a:extLst>
                </p:cNvPr>
                <p:cNvPicPr/>
                <p:nvPr/>
              </p:nvPicPr>
              <p:blipFill>
                <a:blip r:embed="rId14"/>
                <a:stretch>
                  <a:fillRect/>
                </a:stretch>
              </p:blipFill>
              <p:spPr>
                <a:xfrm>
                  <a:off x="6526710" y="1285530"/>
                  <a:ext cx="1087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BF6C9058-3AB4-44C8-A21B-B96FAAE78436}"/>
                    </a:ext>
                  </a:extLst>
                </p14:cNvPr>
                <p14:cNvContentPartPr/>
                <p14:nvPr/>
              </p14:nvContentPartPr>
              <p14:xfrm>
                <a:off x="6439230" y="1447530"/>
                <a:ext cx="194760" cy="83160"/>
              </p14:xfrm>
            </p:contentPart>
          </mc:Choice>
          <mc:Fallback xmlns="">
            <p:pic>
              <p:nvPicPr>
                <p:cNvPr id="8" name="墨迹 7">
                  <a:extLst>
                    <a:ext uri="{FF2B5EF4-FFF2-40B4-BE49-F238E27FC236}">
                      <a16:creationId xmlns:a16="http://schemas.microsoft.com/office/drawing/2014/main" id="{BF6C9058-3AB4-44C8-A21B-B96FAAE78436}"/>
                    </a:ext>
                  </a:extLst>
                </p:cNvPr>
                <p:cNvPicPr/>
                <p:nvPr/>
              </p:nvPicPr>
              <p:blipFill>
                <a:blip r:embed="rId16"/>
                <a:stretch>
                  <a:fillRect/>
                </a:stretch>
              </p:blipFill>
              <p:spPr>
                <a:xfrm>
                  <a:off x="6421590" y="1429890"/>
                  <a:ext cx="2304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59C8DA97-4681-4C7A-A97D-FCA27DDC5776}"/>
                    </a:ext>
                  </a:extLst>
                </p14:cNvPr>
                <p14:cNvContentPartPr/>
                <p14:nvPr/>
              </p14:nvContentPartPr>
              <p14:xfrm>
                <a:off x="6711390" y="1058370"/>
                <a:ext cx="144000" cy="451440"/>
              </p14:xfrm>
            </p:contentPart>
          </mc:Choice>
          <mc:Fallback xmlns="">
            <p:pic>
              <p:nvPicPr>
                <p:cNvPr id="9" name="墨迹 8">
                  <a:extLst>
                    <a:ext uri="{FF2B5EF4-FFF2-40B4-BE49-F238E27FC236}">
                      <a16:creationId xmlns:a16="http://schemas.microsoft.com/office/drawing/2014/main" id="{59C8DA97-4681-4C7A-A97D-FCA27DDC5776}"/>
                    </a:ext>
                  </a:extLst>
                </p:cNvPr>
                <p:cNvPicPr/>
                <p:nvPr/>
              </p:nvPicPr>
              <p:blipFill>
                <a:blip r:embed="rId18"/>
                <a:stretch>
                  <a:fillRect/>
                </a:stretch>
              </p:blipFill>
              <p:spPr>
                <a:xfrm>
                  <a:off x="6693390" y="1040370"/>
                  <a:ext cx="17964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235CD3F0-ECA7-48A6-B708-8ED1DD66DFC8}"/>
                    </a:ext>
                  </a:extLst>
                </p14:cNvPr>
                <p14:cNvContentPartPr/>
                <p14:nvPr/>
              </p14:nvContentPartPr>
              <p14:xfrm>
                <a:off x="6923070" y="999330"/>
                <a:ext cx="19800" cy="113760"/>
              </p14:xfrm>
            </p:contentPart>
          </mc:Choice>
          <mc:Fallback xmlns="">
            <p:pic>
              <p:nvPicPr>
                <p:cNvPr id="10" name="墨迹 9">
                  <a:extLst>
                    <a:ext uri="{FF2B5EF4-FFF2-40B4-BE49-F238E27FC236}">
                      <a16:creationId xmlns:a16="http://schemas.microsoft.com/office/drawing/2014/main" id="{235CD3F0-ECA7-48A6-B708-8ED1DD66DFC8}"/>
                    </a:ext>
                  </a:extLst>
                </p:cNvPr>
                <p:cNvPicPr/>
                <p:nvPr/>
              </p:nvPicPr>
              <p:blipFill>
                <a:blip r:embed="rId20"/>
                <a:stretch>
                  <a:fillRect/>
                </a:stretch>
              </p:blipFill>
              <p:spPr>
                <a:xfrm>
                  <a:off x="6905070" y="981690"/>
                  <a:ext cx="554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7B11C333-BBAB-4500-BF25-41FC93FBDB79}"/>
                    </a:ext>
                  </a:extLst>
                </p14:cNvPr>
                <p14:cNvContentPartPr/>
                <p14:nvPr/>
              </p14:nvContentPartPr>
              <p14:xfrm>
                <a:off x="6951870" y="1011930"/>
                <a:ext cx="152640" cy="140760"/>
              </p14:xfrm>
            </p:contentPart>
          </mc:Choice>
          <mc:Fallback xmlns="">
            <p:pic>
              <p:nvPicPr>
                <p:cNvPr id="11" name="墨迹 10">
                  <a:extLst>
                    <a:ext uri="{FF2B5EF4-FFF2-40B4-BE49-F238E27FC236}">
                      <a16:creationId xmlns:a16="http://schemas.microsoft.com/office/drawing/2014/main" id="{7B11C333-BBAB-4500-BF25-41FC93FBDB79}"/>
                    </a:ext>
                  </a:extLst>
                </p:cNvPr>
                <p:cNvPicPr/>
                <p:nvPr/>
              </p:nvPicPr>
              <p:blipFill>
                <a:blip r:embed="rId22"/>
                <a:stretch>
                  <a:fillRect/>
                </a:stretch>
              </p:blipFill>
              <p:spPr>
                <a:xfrm>
                  <a:off x="6934230" y="994290"/>
                  <a:ext cx="1882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A0290E45-BB2E-4A50-A9C9-26694887588E}"/>
                    </a:ext>
                  </a:extLst>
                </p14:cNvPr>
                <p14:cNvContentPartPr/>
                <p14:nvPr/>
              </p14:nvContentPartPr>
              <p14:xfrm>
                <a:off x="6889230" y="1114530"/>
                <a:ext cx="205920" cy="162360"/>
              </p14:xfrm>
            </p:contentPart>
          </mc:Choice>
          <mc:Fallback xmlns="">
            <p:pic>
              <p:nvPicPr>
                <p:cNvPr id="12" name="墨迹 11">
                  <a:extLst>
                    <a:ext uri="{FF2B5EF4-FFF2-40B4-BE49-F238E27FC236}">
                      <a16:creationId xmlns:a16="http://schemas.microsoft.com/office/drawing/2014/main" id="{A0290E45-BB2E-4A50-A9C9-26694887588E}"/>
                    </a:ext>
                  </a:extLst>
                </p:cNvPr>
                <p:cNvPicPr/>
                <p:nvPr/>
              </p:nvPicPr>
              <p:blipFill>
                <a:blip r:embed="rId24"/>
                <a:stretch>
                  <a:fillRect/>
                </a:stretch>
              </p:blipFill>
              <p:spPr>
                <a:xfrm>
                  <a:off x="6871230" y="1096890"/>
                  <a:ext cx="2415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5D3A97F4-DD47-4621-90DF-A10CAE761915}"/>
                    </a:ext>
                  </a:extLst>
                </p14:cNvPr>
                <p14:cNvContentPartPr/>
                <p14:nvPr/>
              </p14:nvContentPartPr>
              <p14:xfrm>
                <a:off x="6880950" y="1145490"/>
                <a:ext cx="149400" cy="252720"/>
              </p14:xfrm>
            </p:contentPart>
          </mc:Choice>
          <mc:Fallback xmlns="">
            <p:pic>
              <p:nvPicPr>
                <p:cNvPr id="13" name="墨迹 12">
                  <a:extLst>
                    <a:ext uri="{FF2B5EF4-FFF2-40B4-BE49-F238E27FC236}">
                      <a16:creationId xmlns:a16="http://schemas.microsoft.com/office/drawing/2014/main" id="{5D3A97F4-DD47-4621-90DF-A10CAE761915}"/>
                    </a:ext>
                  </a:extLst>
                </p:cNvPr>
                <p:cNvPicPr/>
                <p:nvPr/>
              </p:nvPicPr>
              <p:blipFill>
                <a:blip r:embed="rId26"/>
                <a:stretch>
                  <a:fillRect/>
                </a:stretch>
              </p:blipFill>
              <p:spPr>
                <a:xfrm>
                  <a:off x="6863310" y="1127850"/>
                  <a:ext cx="18504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C4ADB2C8-1A80-443B-B8A0-49DC840DCE7B}"/>
                    </a:ext>
                  </a:extLst>
                </p14:cNvPr>
                <p14:cNvContentPartPr/>
                <p14:nvPr/>
              </p14:nvContentPartPr>
              <p14:xfrm>
                <a:off x="6954750" y="1289130"/>
                <a:ext cx="137160" cy="290520"/>
              </p14:xfrm>
            </p:contentPart>
          </mc:Choice>
          <mc:Fallback xmlns="">
            <p:pic>
              <p:nvPicPr>
                <p:cNvPr id="14" name="墨迹 13">
                  <a:extLst>
                    <a:ext uri="{FF2B5EF4-FFF2-40B4-BE49-F238E27FC236}">
                      <a16:creationId xmlns:a16="http://schemas.microsoft.com/office/drawing/2014/main" id="{C4ADB2C8-1A80-443B-B8A0-49DC840DCE7B}"/>
                    </a:ext>
                  </a:extLst>
                </p:cNvPr>
                <p:cNvPicPr/>
                <p:nvPr/>
              </p:nvPicPr>
              <p:blipFill>
                <a:blip r:embed="rId28"/>
                <a:stretch>
                  <a:fillRect/>
                </a:stretch>
              </p:blipFill>
              <p:spPr>
                <a:xfrm>
                  <a:off x="6937110" y="1271490"/>
                  <a:ext cx="1728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91914A27-32B5-43D6-902F-1DDAA0AF4767}"/>
                    </a:ext>
                  </a:extLst>
                </p14:cNvPr>
                <p14:cNvContentPartPr/>
                <p14:nvPr/>
              </p14:nvContentPartPr>
              <p14:xfrm>
                <a:off x="6922350" y="1334130"/>
                <a:ext cx="48960" cy="84960"/>
              </p14:xfrm>
            </p:contentPart>
          </mc:Choice>
          <mc:Fallback xmlns="">
            <p:pic>
              <p:nvPicPr>
                <p:cNvPr id="15" name="墨迹 14">
                  <a:extLst>
                    <a:ext uri="{FF2B5EF4-FFF2-40B4-BE49-F238E27FC236}">
                      <a16:creationId xmlns:a16="http://schemas.microsoft.com/office/drawing/2014/main" id="{91914A27-32B5-43D6-902F-1DDAA0AF4767}"/>
                    </a:ext>
                  </a:extLst>
                </p:cNvPr>
                <p:cNvPicPr/>
                <p:nvPr/>
              </p:nvPicPr>
              <p:blipFill>
                <a:blip r:embed="rId30"/>
                <a:stretch>
                  <a:fillRect/>
                </a:stretch>
              </p:blipFill>
              <p:spPr>
                <a:xfrm>
                  <a:off x="6904710" y="1316130"/>
                  <a:ext cx="846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2DD645CD-6AA5-465C-9C1B-80E1E08A3227}"/>
                    </a:ext>
                  </a:extLst>
                </p14:cNvPr>
                <p14:cNvContentPartPr/>
                <p14:nvPr/>
              </p14:nvContentPartPr>
              <p14:xfrm>
                <a:off x="6907230" y="1387770"/>
                <a:ext cx="93960" cy="142560"/>
              </p14:xfrm>
            </p:contentPart>
          </mc:Choice>
          <mc:Fallback xmlns="">
            <p:pic>
              <p:nvPicPr>
                <p:cNvPr id="16" name="墨迹 15">
                  <a:extLst>
                    <a:ext uri="{FF2B5EF4-FFF2-40B4-BE49-F238E27FC236}">
                      <a16:creationId xmlns:a16="http://schemas.microsoft.com/office/drawing/2014/main" id="{2DD645CD-6AA5-465C-9C1B-80E1E08A3227}"/>
                    </a:ext>
                  </a:extLst>
                </p:cNvPr>
                <p:cNvPicPr/>
                <p:nvPr/>
              </p:nvPicPr>
              <p:blipFill>
                <a:blip r:embed="rId32"/>
                <a:stretch>
                  <a:fillRect/>
                </a:stretch>
              </p:blipFill>
              <p:spPr>
                <a:xfrm>
                  <a:off x="6889230" y="1369770"/>
                  <a:ext cx="1296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9F694AB8-B0A4-4E2E-AA8E-68FF6EB34970}"/>
                    </a:ext>
                  </a:extLst>
                </p14:cNvPr>
                <p14:cNvContentPartPr/>
                <p14:nvPr/>
              </p14:nvContentPartPr>
              <p14:xfrm>
                <a:off x="7118550" y="1290210"/>
                <a:ext cx="99000" cy="156960"/>
              </p14:xfrm>
            </p:contentPart>
          </mc:Choice>
          <mc:Fallback xmlns="">
            <p:pic>
              <p:nvPicPr>
                <p:cNvPr id="17" name="墨迹 16">
                  <a:extLst>
                    <a:ext uri="{FF2B5EF4-FFF2-40B4-BE49-F238E27FC236}">
                      <a16:creationId xmlns:a16="http://schemas.microsoft.com/office/drawing/2014/main" id="{9F694AB8-B0A4-4E2E-AA8E-68FF6EB34970}"/>
                    </a:ext>
                  </a:extLst>
                </p:cNvPr>
                <p:cNvPicPr/>
                <p:nvPr/>
              </p:nvPicPr>
              <p:blipFill>
                <a:blip r:embed="rId34"/>
                <a:stretch>
                  <a:fillRect/>
                </a:stretch>
              </p:blipFill>
              <p:spPr>
                <a:xfrm>
                  <a:off x="7100910" y="1272570"/>
                  <a:ext cx="1346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615FB121-CF70-4E6C-9EF6-61393325D5FC}"/>
                    </a:ext>
                  </a:extLst>
                </p14:cNvPr>
                <p14:cNvContentPartPr/>
                <p14:nvPr/>
              </p14:nvContentPartPr>
              <p14:xfrm>
                <a:off x="7370910" y="1095810"/>
                <a:ext cx="9000" cy="84240"/>
              </p14:xfrm>
            </p:contentPart>
          </mc:Choice>
          <mc:Fallback xmlns="">
            <p:pic>
              <p:nvPicPr>
                <p:cNvPr id="18" name="墨迹 17">
                  <a:extLst>
                    <a:ext uri="{FF2B5EF4-FFF2-40B4-BE49-F238E27FC236}">
                      <a16:creationId xmlns:a16="http://schemas.microsoft.com/office/drawing/2014/main" id="{615FB121-CF70-4E6C-9EF6-61393325D5FC}"/>
                    </a:ext>
                  </a:extLst>
                </p:cNvPr>
                <p:cNvPicPr/>
                <p:nvPr/>
              </p:nvPicPr>
              <p:blipFill>
                <a:blip r:embed="rId36"/>
                <a:stretch>
                  <a:fillRect/>
                </a:stretch>
              </p:blipFill>
              <p:spPr>
                <a:xfrm>
                  <a:off x="7352910" y="1078170"/>
                  <a:ext cx="446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a:extLst>
                    <a:ext uri="{FF2B5EF4-FFF2-40B4-BE49-F238E27FC236}">
                      <a16:creationId xmlns:a16="http://schemas.microsoft.com/office/drawing/2014/main" id="{FFECDDE8-8D81-4B97-B0BC-1D1BFD38AB40}"/>
                    </a:ext>
                  </a:extLst>
                </p14:cNvPr>
                <p14:cNvContentPartPr/>
                <p14:nvPr/>
              </p14:nvContentPartPr>
              <p14:xfrm>
                <a:off x="7286310" y="1087890"/>
                <a:ext cx="153360" cy="403920"/>
              </p14:xfrm>
            </p:contentPart>
          </mc:Choice>
          <mc:Fallback xmlns="">
            <p:pic>
              <p:nvPicPr>
                <p:cNvPr id="19" name="墨迹 18">
                  <a:extLst>
                    <a:ext uri="{FF2B5EF4-FFF2-40B4-BE49-F238E27FC236}">
                      <a16:creationId xmlns:a16="http://schemas.microsoft.com/office/drawing/2014/main" id="{FFECDDE8-8D81-4B97-B0BC-1D1BFD38AB40}"/>
                    </a:ext>
                  </a:extLst>
                </p:cNvPr>
                <p:cNvPicPr/>
                <p:nvPr/>
              </p:nvPicPr>
              <p:blipFill>
                <a:blip r:embed="rId38"/>
                <a:stretch>
                  <a:fillRect/>
                </a:stretch>
              </p:blipFill>
              <p:spPr>
                <a:xfrm>
                  <a:off x="7268310" y="1070250"/>
                  <a:ext cx="18900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a:extLst>
                    <a:ext uri="{FF2B5EF4-FFF2-40B4-BE49-F238E27FC236}">
                      <a16:creationId xmlns:a16="http://schemas.microsoft.com/office/drawing/2014/main" id="{85D61A38-0A56-42C8-8D77-0FC4CA9B6B59}"/>
                    </a:ext>
                  </a:extLst>
                </p14:cNvPr>
                <p14:cNvContentPartPr/>
                <p14:nvPr/>
              </p14:nvContentPartPr>
              <p14:xfrm>
                <a:off x="7330230" y="1319370"/>
                <a:ext cx="222120" cy="255600"/>
              </p14:xfrm>
            </p:contentPart>
          </mc:Choice>
          <mc:Fallback xmlns="">
            <p:pic>
              <p:nvPicPr>
                <p:cNvPr id="20" name="墨迹 19">
                  <a:extLst>
                    <a:ext uri="{FF2B5EF4-FFF2-40B4-BE49-F238E27FC236}">
                      <a16:creationId xmlns:a16="http://schemas.microsoft.com/office/drawing/2014/main" id="{85D61A38-0A56-42C8-8D77-0FC4CA9B6B59}"/>
                    </a:ext>
                  </a:extLst>
                </p:cNvPr>
                <p:cNvPicPr/>
                <p:nvPr/>
              </p:nvPicPr>
              <p:blipFill>
                <a:blip r:embed="rId40"/>
                <a:stretch>
                  <a:fillRect/>
                </a:stretch>
              </p:blipFill>
              <p:spPr>
                <a:xfrm>
                  <a:off x="7312590" y="1301370"/>
                  <a:ext cx="2577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a:extLst>
                    <a:ext uri="{FF2B5EF4-FFF2-40B4-BE49-F238E27FC236}">
                      <a16:creationId xmlns:a16="http://schemas.microsoft.com/office/drawing/2014/main" id="{E1AC764F-7E8E-42BC-8F9D-B479D0B8E12B}"/>
                    </a:ext>
                  </a:extLst>
                </p14:cNvPr>
                <p14:cNvContentPartPr/>
                <p14:nvPr/>
              </p14:nvContentPartPr>
              <p14:xfrm>
                <a:off x="7466310" y="1121730"/>
                <a:ext cx="54000" cy="362880"/>
              </p14:xfrm>
            </p:contentPart>
          </mc:Choice>
          <mc:Fallback xmlns="">
            <p:pic>
              <p:nvPicPr>
                <p:cNvPr id="21" name="墨迹 20">
                  <a:extLst>
                    <a:ext uri="{FF2B5EF4-FFF2-40B4-BE49-F238E27FC236}">
                      <a16:creationId xmlns:a16="http://schemas.microsoft.com/office/drawing/2014/main" id="{E1AC764F-7E8E-42BC-8F9D-B479D0B8E12B}"/>
                    </a:ext>
                  </a:extLst>
                </p:cNvPr>
                <p:cNvPicPr/>
                <p:nvPr/>
              </p:nvPicPr>
              <p:blipFill>
                <a:blip r:embed="rId42"/>
                <a:stretch>
                  <a:fillRect/>
                </a:stretch>
              </p:blipFill>
              <p:spPr>
                <a:xfrm>
                  <a:off x="7448310" y="1104090"/>
                  <a:ext cx="8964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2" name="墨迹 21">
                  <a:extLst>
                    <a:ext uri="{FF2B5EF4-FFF2-40B4-BE49-F238E27FC236}">
                      <a16:creationId xmlns:a16="http://schemas.microsoft.com/office/drawing/2014/main" id="{5DF859C3-9FB9-4D54-935D-6C2D55346080}"/>
                    </a:ext>
                  </a:extLst>
                </p14:cNvPr>
                <p14:cNvContentPartPr/>
                <p14:nvPr/>
              </p14:nvContentPartPr>
              <p14:xfrm>
                <a:off x="7524270" y="1177530"/>
                <a:ext cx="229320" cy="201960"/>
              </p14:xfrm>
            </p:contentPart>
          </mc:Choice>
          <mc:Fallback xmlns="">
            <p:pic>
              <p:nvPicPr>
                <p:cNvPr id="22" name="墨迹 21">
                  <a:extLst>
                    <a:ext uri="{FF2B5EF4-FFF2-40B4-BE49-F238E27FC236}">
                      <a16:creationId xmlns:a16="http://schemas.microsoft.com/office/drawing/2014/main" id="{5DF859C3-9FB9-4D54-935D-6C2D55346080}"/>
                    </a:ext>
                  </a:extLst>
                </p:cNvPr>
                <p:cNvPicPr/>
                <p:nvPr/>
              </p:nvPicPr>
              <p:blipFill>
                <a:blip r:embed="rId44"/>
                <a:stretch>
                  <a:fillRect/>
                </a:stretch>
              </p:blipFill>
              <p:spPr>
                <a:xfrm>
                  <a:off x="7506270" y="1159530"/>
                  <a:ext cx="2649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 name="墨迹 22">
                  <a:extLst>
                    <a:ext uri="{FF2B5EF4-FFF2-40B4-BE49-F238E27FC236}">
                      <a16:creationId xmlns:a16="http://schemas.microsoft.com/office/drawing/2014/main" id="{AB0151E2-C2A5-4555-B012-33D87EC5038E}"/>
                    </a:ext>
                  </a:extLst>
                </p14:cNvPr>
                <p14:cNvContentPartPr/>
                <p14:nvPr/>
              </p14:nvContentPartPr>
              <p14:xfrm>
                <a:off x="7653150" y="1286250"/>
                <a:ext cx="82440" cy="70200"/>
              </p14:xfrm>
            </p:contentPart>
          </mc:Choice>
          <mc:Fallback xmlns="">
            <p:pic>
              <p:nvPicPr>
                <p:cNvPr id="23" name="墨迹 22">
                  <a:extLst>
                    <a:ext uri="{FF2B5EF4-FFF2-40B4-BE49-F238E27FC236}">
                      <a16:creationId xmlns:a16="http://schemas.microsoft.com/office/drawing/2014/main" id="{AB0151E2-C2A5-4555-B012-33D87EC5038E}"/>
                    </a:ext>
                  </a:extLst>
                </p:cNvPr>
                <p:cNvPicPr/>
                <p:nvPr/>
              </p:nvPicPr>
              <p:blipFill>
                <a:blip r:embed="rId46"/>
                <a:stretch>
                  <a:fillRect/>
                </a:stretch>
              </p:blipFill>
              <p:spPr>
                <a:xfrm>
                  <a:off x="7635150" y="1268250"/>
                  <a:ext cx="1180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4" name="墨迹 23">
                  <a:extLst>
                    <a:ext uri="{FF2B5EF4-FFF2-40B4-BE49-F238E27FC236}">
                      <a16:creationId xmlns:a16="http://schemas.microsoft.com/office/drawing/2014/main" id="{D56B1080-A590-4296-A6FC-F430DF65CC52}"/>
                    </a:ext>
                  </a:extLst>
                </p14:cNvPr>
                <p14:cNvContentPartPr/>
                <p14:nvPr/>
              </p14:nvContentPartPr>
              <p14:xfrm>
                <a:off x="7689150" y="1239090"/>
                <a:ext cx="162360" cy="340560"/>
              </p14:xfrm>
            </p:contentPart>
          </mc:Choice>
          <mc:Fallback xmlns="">
            <p:pic>
              <p:nvPicPr>
                <p:cNvPr id="24" name="墨迹 23">
                  <a:extLst>
                    <a:ext uri="{FF2B5EF4-FFF2-40B4-BE49-F238E27FC236}">
                      <a16:creationId xmlns:a16="http://schemas.microsoft.com/office/drawing/2014/main" id="{D56B1080-A590-4296-A6FC-F430DF65CC52}"/>
                    </a:ext>
                  </a:extLst>
                </p:cNvPr>
                <p:cNvPicPr/>
                <p:nvPr/>
              </p:nvPicPr>
              <p:blipFill>
                <a:blip r:embed="rId48"/>
                <a:stretch>
                  <a:fillRect/>
                </a:stretch>
              </p:blipFill>
              <p:spPr>
                <a:xfrm>
                  <a:off x="7671150" y="1221090"/>
                  <a:ext cx="19800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5" name="墨迹 24">
                  <a:extLst>
                    <a:ext uri="{FF2B5EF4-FFF2-40B4-BE49-F238E27FC236}">
                      <a16:creationId xmlns:a16="http://schemas.microsoft.com/office/drawing/2014/main" id="{80603759-25E1-439D-B1A9-50DA70DA62AB}"/>
                    </a:ext>
                  </a:extLst>
                </p14:cNvPr>
                <p14:cNvContentPartPr/>
                <p14:nvPr/>
              </p14:nvContentPartPr>
              <p14:xfrm>
                <a:off x="7853670" y="1146570"/>
                <a:ext cx="182520" cy="155880"/>
              </p14:xfrm>
            </p:contentPart>
          </mc:Choice>
          <mc:Fallback xmlns="">
            <p:pic>
              <p:nvPicPr>
                <p:cNvPr id="25" name="墨迹 24">
                  <a:extLst>
                    <a:ext uri="{FF2B5EF4-FFF2-40B4-BE49-F238E27FC236}">
                      <a16:creationId xmlns:a16="http://schemas.microsoft.com/office/drawing/2014/main" id="{80603759-25E1-439D-B1A9-50DA70DA62AB}"/>
                    </a:ext>
                  </a:extLst>
                </p:cNvPr>
                <p:cNvPicPr/>
                <p:nvPr/>
              </p:nvPicPr>
              <p:blipFill>
                <a:blip r:embed="rId50"/>
                <a:stretch>
                  <a:fillRect/>
                </a:stretch>
              </p:blipFill>
              <p:spPr>
                <a:xfrm>
                  <a:off x="7835670" y="1128570"/>
                  <a:ext cx="2181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 name="墨迹 25">
                  <a:extLst>
                    <a:ext uri="{FF2B5EF4-FFF2-40B4-BE49-F238E27FC236}">
                      <a16:creationId xmlns:a16="http://schemas.microsoft.com/office/drawing/2014/main" id="{ED358AE3-E5EC-4537-8658-BCF6DAC793E7}"/>
                    </a:ext>
                  </a:extLst>
                </p14:cNvPr>
                <p14:cNvContentPartPr/>
                <p14:nvPr/>
              </p14:nvContentPartPr>
              <p14:xfrm>
                <a:off x="7890750" y="1231890"/>
                <a:ext cx="82080" cy="35280"/>
              </p14:xfrm>
            </p:contentPart>
          </mc:Choice>
          <mc:Fallback xmlns="">
            <p:pic>
              <p:nvPicPr>
                <p:cNvPr id="26" name="墨迹 25">
                  <a:extLst>
                    <a:ext uri="{FF2B5EF4-FFF2-40B4-BE49-F238E27FC236}">
                      <a16:creationId xmlns:a16="http://schemas.microsoft.com/office/drawing/2014/main" id="{ED358AE3-E5EC-4537-8658-BCF6DAC793E7}"/>
                    </a:ext>
                  </a:extLst>
                </p:cNvPr>
                <p:cNvPicPr/>
                <p:nvPr/>
              </p:nvPicPr>
              <p:blipFill>
                <a:blip r:embed="rId52"/>
                <a:stretch>
                  <a:fillRect/>
                </a:stretch>
              </p:blipFill>
              <p:spPr>
                <a:xfrm>
                  <a:off x="7873110" y="1213890"/>
                  <a:ext cx="1177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7" name="墨迹 26">
                  <a:extLst>
                    <a:ext uri="{FF2B5EF4-FFF2-40B4-BE49-F238E27FC236}">
                      <a16:creationId xmlns:a16="http://schemas.microsoft.com/office/drawing/2014/main" id="{3F2C9FAF-D781-40C5-8A8C-686BCBAB132F}"/>
                    </a:ext>
                  </a:extLst>
                </p14:cNvPr>
                <p14:cNvContentPartPr/>
                <p14:nvPr/>
              </p14:nvContentPartPr>
              <p14:xfrm>
                <a:off x="7814070" y="1320090"/>
                <a:ext cx="141840" cy="116280"/>
              </p14:xfrm>
            </p:contentPart>
          </mc:Choice>
          <mc:Fallback xmlns="">
            <p:pic>
              <p:nvPicPr>
                <p:cNvPr id="27" name="墨迹 26">
                  <a:extLst>
                    <a:ext uri="{FF2B5EF4-FFF2-40B4-BE49-F238E27FC236}">
                      <a16:creationId xmlns:a16="http://schemas.microsoft.com/office/drawing/2014/main" id="{3F2C9FAF-D781-40C5-8A8C-686BCBAB132F}"/>
                    </a:ext>
                  </a:extLst>
                </p:cNvPr>
                <p:cNvPicPr/>
                <p:nvPr/>
              </p:nvPicPr>
              <p:blipFill>
                <a:blip r:embed="rId54"/>
                <a:stretch>
                  <a:fillRect/>
                </a:stretch>
              </p:blipFill>
              <p:spPr>
                <a:xfrm>
                  <a:off x="7796070" y="1302090"/>
                  <a:ext cx="1774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8" name="墨迹 27">
                  <a:extLst>
                    <a:ext uri="{FF2B5EF4-FFF2-40B4-BE49-F238E27FC236}">
                      <a16:creationId xmlns:a16="http://schemas.microsoft.com/office/drawing/2014/main" id="{182043C2-B28E-4AA5-9233-7202FC619363}"/>
                    </a:ext>
                  </a:extLst>
                </p14:cNvPr>
                <p14:cNvContentPartPr/>
                <p14:nvPr/>
              </p14:nvContentPartPr>
              <p14:xfrm>
                <a:off x="7883190" y="1205970"/>
                <a:ext cx="39960" cy="274320"/>
              </p14:xfrm>
            </p:contentPart>
          </mc:Choice>
          <mc:Fallback xmlns="">
            <p:pic>
              <p:nvPicPr>
                <p:cNvPr id="28" name="墨迹 27">
                  <a:extLst>
                    <a:ext uri="{FF2B5EF4-FFF2-40B4-BE49-F238E27FC236}">
                      <a16:creationId xmlns:a16="http://schemas.microsoft.com/office/drawing/2014/main" id="{182043C2-B28E-4AA5-9233-7202FC619363}"/>
                    </a:ext>
                  </a:extLst>
                </p:cNvPr>
                <p:cNvPicPr/>
                <p:nvPr/>
              </p:nvPicPr>
              <p:blipFill>
                <a:blip r:embed="rId56"/>
                <a:stretch>
                  <a:fillRect/>
                </a:stretch>
              </p:blipFill>
              <p:spPr>
                <a:xfrm>
                  <a:off x="7865190" y="1187970"/>
                  <a:ext cx="756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9" name="墨迹 28">
                  <a:extLst>
                    <a:ext uri="{FF2B5EF4-FFF2-40B4-BE49-F238E27FC236}">
                      <a16:creationId xmlns:a16="http://schemas.microsoft.com/office/drawing/2014/main" id="{8164DFFF-8335-48ED-B0C1-A0E5AF07B7F7}"/>
                    </a:ext>
                  </a:extLst>
                </p14:cNvPr>
                <p14:cNvContentPartPr/>
                <p14:nvPr/>
              </p14:nvContentPartPr>
              <p14:xfrm>
                <a:off x="7770150" y="1521690"/>
                <a:ext cx="227160" cy="18000"/>
              </p14:xfrm>
            </p:contentPart>
          </mc:Choice>
          <mc:Fallback xmlns="">
            <p:pic>
              <p:nvPicPr>
                <p:cNvPr id="29" name="墨迹 28">
                  <a:extLst>
                    <a:ext uri="{FF2B5EF4-FFF2-40B4-BE49-F238E27FC236}">
                      <a16:creationId xmlns:a16="http://schemas.microsoft.com/office/drawing/2014/main" id="{8164DFFF-8335-48ED-B0C1-A0E5AF07B7F7}"/>
                    </a:ext>
                  </a:extLst>
                </p:cNvPr>
                <p:cNvPicPr/>
                <p:nvPr/>
              </p:nvPicPr>
              <p:blipFill>
                <a:blip r:embed="rId58"/>
                <a:stretch>
                  <a:fillRect/>
                </a:stretch>
              </p:blipFill>
              <p:spPr>
                <a:xfrm>
                  <a:off x="7752510" y="1504050"/>
                  <a:ext cx="2628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0" name="墨迹 29">
                  <a:extLst>
                    <a:ext uri="{FF2B5EF4-FFF2-40B4-BE49-F238E27FC236}">
                      <a16:creationId xmlns:a16="http://schemas.microsoft.com/office/drawing/2014/main" id="{4A6B8C1F-3942-4BFA-B693-5E12C887FBC4}"/>
                    </a:ext>
                  </a:extLst>
                </p14:cNvPr>
                <p14:cNvContentPartPr/>
                <p14:nvPr/>
              </p14:nvContentPartPr>
              <p14:xfrm>
                <a:off x="8115390" y="1146210"/>
                <a:ext cx="91440" cy="455040"/>
              </p14:xfrm>
            </p:contentPart>
          </mc:Choice>
          <mc:Fallback xmlns="">
            <p:pic>
              <p:nvPicPr>
                <p:cNvPr id="30" name="墨迹 29">
                  <a:extLst>
                    <a:ext uri="{FF2B5EF4-FFF2-40B4-BE49-F238E27FC236}">
                      <a16:creationId xmlns:a16="http://schemas.microsoft.com/office/drawing/2014/main" id="{4A6B8C1F-3942-4BFA-B693-5E12C887FBC4}"/>
                    </a:ext>
                  </a:extLst>
                </p:cNvPr>
                <p:cNvPicPr/>
                <p:nvPr/>
              </p:nvPicPr>
              <p:blipFill>
                <a:blip r:embed="rId60"/>
                <a:stretch>
                  <a:fillRect/>
                </a:stretch>
              </p:blipFill>
              <p:spPr>
                <a:xfrm>
                  <a:off x="8097750" y="1128210"/>
                  <a:ext cx="127080" cy="4906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0"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Automation </a:t>
            </a:r>
          </a:p>
        </p:txBody>
      </p:sp>
      <p:sp>
        <p:nvSpPr>
          <p:cNvPr id="976899"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spot excision robots </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200–300 protein spots per hour. </a:t>
            </a:r>
          </a:p>
        </p:txBody>
      </p:sp>
      <p:sp>
        <p:nvSpPr>
          <p:cNvPr id="89092" name="Rectangle 4"/>
          <p:cNvSpPr/>
          <p:nvPr/>
        </p:nvSpPr>
        <p:spPr>
          <a:xfrm>
            <a:off x="3224213" y="2886075"/>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eaLnBrk="1" fontAlgn="base" hangingPunct="1">
              <a:spcBef>
                <a:spcPct val="0"/>
              </a:spcBef>
              <a:buClrTx/>
              <a:buNone/>
            </a:pPr>
            <a:endParaRPr lang="zh-CN" altLang="en-US" sz="2400" strike="noStrike" noProof="1">
              <a:latin typeface="Arial" panose="020B0604020202020204" pitchFamily="34" charset="0"/>
            </a:endParaRPr>
          </a:p>
        </p:txBody>
      </p:sp>
      <p:pic>
        <p:nvPicPr>
          <p:cNvPr id="149508" name="Picture 5" descr="http://www.netlibrary.com/nlreader/nlReader.dll?BookID=111228&amp;FileName=p2000c7a5g35001.png"/>
          <p:cNvPicPr>
            <a:picLocks noChangeAspect="1"/>
          </p:cNvPicPr>
          <p:nvPr/>
        </p:nvPicPr>
        <p:blipFill>
          <a:blip r:embed="rId3" r:link="rId4"/>
          <a:stretch>
            <a:fillRect/>
          </a:stretch>
        </p:blipFill>
        <p:spPr>
          <a:xfrm>
            <a:off x="990600" y="3411538"/>
            <a:ext cx="6781800" cy="2732087"/>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474" name="Rectangle 2"/>
          <p:cNvSpPr>
            <a:spLocks noGrp="1" noChangeArrowheads="1"/>
          </p:cNvSpPr>
          <p:nvPr>
            <p:ph type="title"/>
          </p:nvPr>
        </p:nvSpPr>
        <p:spPr>
          <a:xfrm>
            <a:off x="685800" y="228600"/>
            <a:ext cx="7772400" cy="1039813"/>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b="1" i="0" u="none" strike="noStrike" kern="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mj-ea"/>
                <a:cs typeface="+mj-cs"/>
              </a:rPr>
              <a:t>3.2.4 Streaks</a:t>
            </a:r>
          </a:p>
        </p:txBody>
      </p:sp>
      <p:sp>
        <p:nvSpPr>
          <p:cNvPr id="1257475" name="Rectangle 3"/>
          <p:cNvSpPr>
            <a:spLocks noGrp="1" noChangeArrowheads="1"/>
          </p:cNvSpPr>
          <p:nvPr>
            <p:ph idx="1"/>
          </p:nvPr>
        </p:nvSpPr>
        <p:spPr>
          <a:xfrm>
            <a:off x="685800" y="1268413"/>
            <a:ext cx="7772400" cy="4454525"/>
          </a:xfrm>
        </p:spPr>
        <p:txBody>
          <a:bodyPr vert="horz" wrap="square" lIns="91440" tIns="45720" rIns="91440" bIns="45720" numCol="1" anchor="t" anchorCtr="0" compatLnSpc="1">
            <a:normAutofit fontScale="92500" lnSpcReduction="10000"/>
          </a:bodyPr>
          <a:lstStyle/>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Problem</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Poor solubility</a:t>
            </a: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endPar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Solve method –increase solubility</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membrane proteins:</a:t>
            </a:r>
          </a:p>
          <a:p>
            <a:pPr marL="1143000" marR="0" lvl="2" indent="-22860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stronger detergents, such as CHAPS</a:t>
            </a:r>
          </a:p>
          <a:p>
            <a:pPr marL="1143000" marR="0" lvl="2" indent="-22860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selectively enriching the initial sample e.g. preparing membrane fractions</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histones, other chromatin proteins and ribosomal proteins that are very hard to </a:t>
            </a:r>
            <a:r>
              <a:rPr kumimoji="1" lang="en-US" altLang="zh-TW"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separate by standard 2DGE</a:t>
            </a:r>
            <a:r>
              <a:rPr kumimoji="1" lang="en-US" altLang="zh-CN" sz="2400" b="1" i="0" u="none" strike="noStrike" kern="0" cap="none" spc="0" normalizeH="0" baseline="0" noProof="0">
                <a:ln>
                  <a:noFill/>
                </a:ln>
                <a:solidFill>
                  <a:schemeClr val="tx1"/>
                </a:solidFill>
                <a:effectLst/>
                <a:uLnTx/>
                <a:uFillTx/>
                <a:latin typeface="Arial" panose="020B0604020202020204" pitchFamily="34" charset="0"/>
                <a:ea typeface="+mn-ea"/>
              </a:rPr>
              <a:t> </a:t>
            </a:r>
          </a:p>
          <a:p>
            <a:pPr marL="1143000" marR="0" lvl="2" indent="-22860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TW"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modified 2DGE </a:t>
            </a:r>
          </a:p>
          <a:p>
            <a:pPr marL="1143000" marR="0" lvl="2" indent="-22860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modified buffers </a:t>
            </a:r>
          </a:p>
          <a:p>
            <a:pPr marL="1143000" marR="0" lvl="2" indent="-228600" algn="l" defTabSz="914400" rtl="0" eaLnBrk="1" fontAlgn="base" latinLnBrk="0" hangingPunct="1">
              <a:lnSpc>
                <a:spcPct val="90000"/>
              </a:lnSpc>
              <a:spcBef>
                <a:spcPct val="20000"/>
              </a:spcBef>
              <a:spcAft>
                <a:spcPct val="0"/>
              </a:spcAft>
              <a:buClr>
                <a:schemeClr val="tx1"/>
              </a:buClr>
              <a:buSzTx/>
              <a:buFontTx/>
              <a:buChar char="»"/>
              <a:defRPr/>
            </a:pPr>
            <a:endPar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endParaRP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endPar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endPar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grpSp>
        <p:nvGrpSpPr>
          <p:cNvPr id="12" name="组合 11">
            <a:extLst>
              <a:ext uri="{FF2B5EF4-FFF2-40B4-BE49-F238E27FC236}">
                <a16:creationId xmlns:a16="http://schemas.microsoft.com/office/drawing/2014/main" id="{EE897C1A-F06A-438C-9393-5B0C4B6AB88D}"/>
              </a:ext>
            </a:extLst>
          </p:cNvPr>
          <p:cNvGrpSpPr/>
          <p:nvPr/>
        </p:nvGrpSpPr>
        <p:grpSpPr>
          <a:xfrm>
            <a:off x="6209190" y="438090"/>
            <a:ext cx="1107720" cy="610200"/>
            <a:chOff x="6209190" y="438090"/>
            <a:chExt cx="1107720" cy="61020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2A1801F6-EB6B-45AA-8C78-3DF310130F5F}"/>
                    </a:ext>
                  </a:extLst>
                </p14:cNvPr>
                <p14:cNvContentPartPr/>
                <p14:nvPr/>
              </p14:nvContentPartPr>
              <p14:xfrm>
                <a:off x="6217470" y="588570"/>
                <a:ext cx="185400" cy="55440"/>
              </p14:xfrm>
            </p:contentPart>
          </mc:Choice>
          <mc:Fallback xmlns="">
            <p:pic>
              <p:nvPicPr>
                <p:cNvPr id="2" name="墨迹 1">
                  <a:extLst>
                    <a:ext uri="{FF2B5EF4-FFF2-40B4-BE49-F238E27FC236}">
                      <a16:creationId xmlns:a16="http://schemas.microsoft.com/office/drawing/2014/main" id="{2A1801F6-EB6B-45AA-8C78-3DF310130F5F}"/>
                    </a:ext>
                  </a:extLst>
                </p:cNvPr>
                <p:cNvPicPr/>
                <p:nvPr/>
              </p:nvPicPr>
              <p:blipFill>
                <a:blip r:embed="rId3"/>
                <a:stretch>
                  <a:fillRect/>
                </a:stretch>
              </p:blipFill>
              <p:spPr>
                <a:xfrm>
                  <a:off x="6199830" y="570930"/>
                  <a:ext cx="2210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D2B059A5-14AA-4747-ADFA-AAF3BD01D24D}"/>
                    </a:ext>
                  </a:extLst>
                </p14:cNvPr>
                <p14:cNvContentPartPr/>
                <p14:nvPr/>
              </p14:nvContentPartPr>
              <p14:xfrm>
                <a:off x="6209190" y="438090"/>
                <a:ext cx="255960" cy="526320"/>
              </p14:xfrm>
            </p:contentPart>
          </mc:Choice>
          <mc:Fallback xmlns="">
            <p:pic>
              <p:nvPicPr>
                <p:cNvPr id="3" name="墨迹 2">
                  <a:extLst>
                    <a:ext uri="{FF2B5EF4-FFF2-40B4-BE49-F238E27FC236}">
                      <a16:creationId xmlns:a16="http://schemas.microsoft.com/office/drawing/2014/main" id="{D2B059A5-14AA-4747-ADFA-AAF3BD01D24D}"/>
                    </a:ext>
                  </a:extLst>
                </p:cNvPr>
                <p:cNvPicPr/>
                <p:nvPr/>
              </p:nvPicPr>
              <p:blipFill>
                <a:blip r:embed="rId5"/>
                <a:stretch>
                  <a:fillRect/>
                </a:stretch>
              </p:blipFill>
              <p:spPr>
                <a:xfrm>
                  <a:off x="6191550" y="420090"/>
                  <a:ext cx="29160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C25AFD4B-13E1-4E25-AFAA-83ED126F0844}"/>
                    </a:ext>
                  </a:extLst>
                </p14:cNvPr>
                <p14:cNvContentPartPr/>
                <p14:nvPr/>
              </p14:nvContentPartPr>
              <p14:xfrm>
                <a:off x="6465510" y="468690"/>
                <a:ext cx="110880" cy="254160"/>
              </p14:xfrm>
            </p:contentPart>
          </mc:Choice>
          <mc:Fallback xmlns="">
            <p:pic>
              <p:nvPicPr>
                <p:cNvPr id="4" name="墨迹 3">
                  <a:extLst>
                    <a:ext uri="{FF2B5EF4-FFF2-40B4-BE49-F238E27FC236}">
                      <a16:creationId xmlns:a16="http://schemas.microsoft.com/office/drawing/2014/main" id="{C25AFD4B-13E1-4E25-AFAA-83ED126F0844}"/>
                    </a:ext>
                  </a:extLst>
                </p:cNvPr>
                <p:cNvPicPr/>
                <p:nvPr/>
              </p:nvPicPr>
              <p:blipFill>
                <a:blip r:embed="rId7"/>
                <a:stretch>
                  <a:fillRect/>
                </a:stretch>
              </p:blipFill>
              <p:spPr>
                <a:xfrm>
                  <a:off x="6447510" y="451050"/>
                  <a:ext cx="14652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26EFF930-42D4-4D8F-8DD0-6F8D7BC1125A}"/>
                    </a:ext>
                  </a:extLst>
                </p14:cNvPr>
                <p14:cNvContentPartPr/>
                <p14:nvPr/>
              </p14:nvContentPartPr>
              <p14:xfrm>
                <a:off x="6578190" y="539610"/>
                <a:ext cx="103320" cy="15120"/>
              </p14:xfrm>
            </p:contentPart>
          </mc:Choice>
          <mc:Fallback xmlns="">
            <p:pic>
              <p:nvPicPr>
                <p:cNvPr id="5" name="墨迹 4">
                  <a:extLst>
                    <a:ext uri="{FF2B5EF4-FFF2-40B4-BE49-F238E27FC236}">
                      <a16:creationId xmlns:a16="http://schemas.microsoft.com/office/drawing/2014/main" id="{26EFF930-42D4-4D8F-8DD0-6F8D7BC1125A}"/>
                    </a:ext>
                  </a:extLst>
                </p:cNvPr>
                <p:cNvPicPr/>
                <p:nvPr/>
              </p:nvPicPr>
              <p:blipFill>
                <a:blip r:embed="rId9"/>
                <a:stretch>
                  <a:fillRect/>
                </a:stretch>
              </p:blipFill>
              <p:spPr>
                <a:xfrm>
                  <a:off x="6560550" y="521610"/>
                  <a:ext cx="1389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775121E9-9C66-410A-AA7B-C158BA5AF11E}"/>
                    </a:ext>
                  </a:extLst>
                </p14:cNvPr>
                <p14:cNvContentPartPr/>
                <p14:nvPr/>
              </p14:nvContentPartPr>
              <p14:xfrm>
                <a:off x="6526710" y="603330"/>
                <a:ext cx="249480" cy="410760"/>
              </p14:xfrm>
            </p:contentPart>
          </mc:Choice>
          <mc:Fallback xmlns="">
            <p:pic>
              <p:nvPicPr>
                <p:cNvPr id="6" name="墨迹 5">
                  <a:extLst>
                    <a:ext uri="{FF2B5EF4-FFF2-40B4-BE49-F238E27FC236}">
                      <a16:creationId xmlns:a16="http://schemas.microsoft.com/office/drawing/2014/main" id="{775121E9-9C66-410A-AA7B-C158BA5AF11E}"/>
                    </a:ext>
                  </a:extLst>
                </p:cNvPr>
                <p:cNvPicPr/>
                <p:nvPr/>
              </p:nvPicPr>
              <p:blipFill>
                <a:blip r:embed="rId11"/>
                <a:stretch>
                  <a:fillRect/>
                </a:stretch>
              </p:blipFill>
              <p:spPr>
                <a:xfrm>
                  <a:off x="6509070" y="585690"/>
                  <a:ext cx="285120" cy="446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EAFC9AAB-2A21-4E08-B023-CEF8CB2E3C8C}"/>
                    </a:ext>
                  </a:extLst>
                </p14:cNvPr>
                <p14:cNvContentPartPr/>
                <p14:nvPr/>
              </p14:nvContentPartPr>
              <p14:xfrm>
                <a:off x="6985710" y="505770"/>
                <a:ext cx="202680" cy="169560"/>
              </p14:xfrm>
            </p:contentPart>
          </mc:Choice>
          <mc:Fallback xmlns="">
            <p:pic>
              <p:nvPicPr>
                <p:cNvPr id="7" name="墨迹 6">
                  <a:extLst>
                    <a:ext uri="{FF2B5EF4-FFF2-40B4-BE49-F238E27FC236}">
                      <a16:creationId xmlns:a16="http://schemas.microsoft.com/office/drawing/2014/main" id="{EAFC9AAB-2A21-4E08-B023-CEF8CB2E3C8C}"/>
                    </a:ext>
                  </a:extLst>
                </p:cNvPr>
                <p:cNvPicPr/>
                <p:nvPr/>
              </p:nvPicPr>
              <p:blipFill>
                <a:blip r:embed="rId13"/>
                <a:stretch>
                  <a:fillRect/>
                </a:stretch>
              </p:blipFill>
              <p:spPr>
                <a:xfrm>
                  <a:off x="6967710" y="488130"/>
                  <a:ext cx="2383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5A34DA92-6C3E-491E-81D8-22CC7476CF28}"/>
                    </a:ext>
                  </a:extLst>
                </p14:cNvPr>
                <p14:cNvContentPartPr/>
                <p14:nvPr/>
              </p14:nvContentPartPr>
              <p14:xfrm>
                <a:off x="6875910" y="562650"/>
                <a:ext cx="145440" cy="457560"/>
              </p14:xfrm>
            </p:contentPart>
          </mc:Choice>
          <mc:Fallback xmlns="">
            <p:pic>
              <p:nvPicPr>
                <p:cNvPr id="8" name="墨迹 7">
                  <a:extLst>
                    <a:ext uri="{FF2B5EF4-FFF2-40B4-BE49-F238E27FC236}">
                      <a16:creationId xmlns:a16="http://schemas.microsoft.com/office/drawing/2014/main" id="{5A34DA92-6C3E-491E-81D8-22CC7476CF28}"/>
                    </a:ext>
                  </a:extLst>
                </p:cNvPr>
                <p:cNvPicPr/>
                <p:nvPr/>
              </p:nvPicPr>
              <p:blipFill>
                <a:blip r:embed="rId15"/>
                <a:stretch>
                  <a:fillRect/>
                </a:stretch>
              </p:blipFill>
              <p:spPr>
                <a:xfrm>
                  <a:off x="6858270" y="544650"/>
                  <a:ext cx="18108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41DA2A1A-F306-4C29-BA4A-9325B6E35279}"/>
                    </a:ext>
                  </a:extLst>
                </p14:cNvPr>
                <p14:cNvContentPartPr/>
                <p14:nvPr/>
              </p14:nvContentPartPr>
              <p14:xfrm>
                <a:off x="6981750" y="703410"/>
                <a:ext cx="186120" cy="105120"/>
              </p14:xfrm>
            </p:contentPart>
          </mc:Choice>
          <mc:Fallback xmlns="">
            <p:pic>
              <p:nvPicPr>
                <p:cNvPr id="9" name="墨迹 8">
                  <a:extLst>
                    <a:ext uri="{FF2B5EF4-FFF2-40B4-BE49-F238E27FC236}">
                      <a16:creationId xmlns:a16="http://schemas.microsoft.com/office/drawing/2014/main" id="{41DA2A1A-F306-4C29-BA4A-9325B6E35279}"/>
                    </a:ext>
                  </a:extLst>
                </p:cNvPr>
                <p:cNvPicPr/>
                <p:nvPr/>
              </p:nvPicPr>
              <p:blipFill>
                <a:blip r:embed="rId17"/>
                <a:stretch>
                  <a:fillRect/>
                </a:stretch>
              </p:blipFill>
              <p:spPr>
                <a:xfrm>
                  <a:off x="6963750" y="685410"/>
                  <a:ext cx="2217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FEE8BF48-F847-4769-87DD-FDCCC588AAEB}"/>
                    </a:ext>
                  </a:extLst>
                </p14:cNvPr>
                <p14:cNvContentPartPr/>
                <p14:nvPr/>
              </p14:nvContentPartPr>
              <p14:xfrm>
                <a:off x="6977430" y="862170"/>
                <a:ext cx="248760" cy="21600"/>
              </p14:xfrm>
            </p:contentPart>
          </mc:Choice>
          <mc:Fallback xmlns="">
            <p:pic>
              <p:nvPicPr>
                <p:cNvPr id="10" name="墨迹 9">
                  <a:extLst>
                    <a:ext uri="{FF2B5EF4-FFF2-40B4-BE49-F238E27FC236}">
                      <a16:creationId xmlns:a16="http://schemas.microsoft.com/office/drawing/2014/main" id="{FEE8BF48-F847-4769-87DD-FDCCC588AAEB}"/>
                    </a:ext>
                  </a:extLst>
                </p:cNvPr>
                <p:cNvPicPr/>
                <p:nvPr/>
              </p:nvPicPr>
              <p:blipFill>
                <a:blip r:embed="rId19"/>
                <a:stretch>
                  <a:fillRect/>
                </a:stretch>
              </p:blipFill>
              <p:spPr>
                <a:xfrm>
                  <a:off x="6959430" y="844530"/>
                  <a:ext cx="2844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5D972062-9CC7-438A-BC8A-A4A8F1C266C3}"/>
                    </a:ext>
                  </a:extLst>
                </p14:cNvPr>
                <p14:cNvContentPartPr/>
                <p14:nvPr/>
              </p14:nvContentPartPr>
              <p14:xfrm>
                <a:off x="7115310" y="742290"/>
                <a:ext cx="201600" cy="306000"/>
              </p14:xfrm>
            </p:contentPart>
          </mc:Choice>
          <mc:Fallback xmlns="">
            <p:pic>
              <p:nvPicPr>
                <p:cNvPr id="11" name="墨迹 10">
                  <a:extLst>
                    <a:ext uri="{FF2B5EF4-FFF2-40B4-BE49-F238E27FC236}">
                      <a16:creationId xmlns:a16="http://schemas.microsoft.com/office/drawing/2014/main" id="{5D972062-9CC7-438A-BC8A-A4A8F1C266C3}"/>
                    </a:ext>
                  </a:extLst>
                </p:cNvPr>
                <p:cNvPicPr/>
                <p:nvPr/>
              </p:nvPicPr>
              <p:blipFill>
                <a:blip r:embed="rId21"/>
                <a:stretch>
                  <a:fillRect/>
                </a:stretch>
              </p:blipFill>
              <p:spPr>
                <a:xfrm>
                  <a:off x="7097310" y="724650"/>
                  <a:ext cx="237240" cy="341640"/>
                </a:xfrm>
                <a:prstGeom prst="rect">
                  <a:avLst/>
                </a:prstGeom>
              </p:spPr>
            </p:pic>
          </mc:Fallback>
        </mc:AlternateContent>
      </p:grpSp>
      <p:grpSp>
        <p:nvGrpSpPr>
          <p:cNvPr id="37" name="组合 36">
            <a:extLst>
              <a:ext uri="{FF2B5EF4-FFF2-40B4-BE49-F238E27FC236}">
                <a16:creationId xmlns:a16="http://schemas.microsoft.com/office/drawing/2014/main" id="{7229FD9E-E774-4C67-B102-1126E74CA242}"/>
              </a:ext>
            </a:extLst>
          </p:cNvPr>
          <p:cNvGrpSpPr/>
          <p:nvPr/>
        </p:nvGrpSpPr>
        <p:grpSpPr>
          <a:xfrm>
            <a:off x="3783510" y="1443570"/>
            <a:ext cx="1506600" cy="631800"/>
            <a:chOff x="3783510" y="1443570"/>
            <a:chExt cx="1506600" cy="631800"/>
          </a:xfrm>
        </p:grpSpPr>
        <mc:AlternateContent xmlns:mc="http://schemas.openxmlformats.org/markup-compatibility/2006" xmlns:p14="http://schemas.microsoft.com/office/powerpoint/2010/main">
          <mc:Choice Requires="p14">
            <p:contentPart p14:bwMode="auto" r:id="rId22">
              <p14:nvContentPartPr>
                <p14:cNvPr id="13" name="墨迹 12">
                  <a:extLst>
                    <a:ext uri="{FF2B5EF4-FFF2-40B4-BE49-F238E27FC236}">
                      <a16:creationId xmlns:a16="http://schemas.microsoft.com/office/drawing/2014/main" id="{8EC1E5C4-4280-4384-AB76-6037DA87C6FC}"/>
                    </a:ext>
                  </a:extLst>
                </p14:cNvPr>
                <p14:cNvContentPartPr/>
                <p14:nvPr/>
              </p14:nvContentPartPr>
              <p14:xfrm>
                <a:off x="3849030" y="1584690"/>
                <a:ext cx="32400" cy="55800"/>
              </p14:xfrm>
            </p:contentPart>
          </mc:Choice>
          <mc:Fallback xmlns="">
            <p:pic>
              <p:nvPicPr>
                <p:cNvPr id="13" name="墨迹 12">
                  <a:extLst>
                    <a:ext uri="{FF2B5EF4-FFF2-40B4-BE49-F238E27FC236}">
                      <a16:creationId xmlns:a16="http://schemas.microsoft.com/office/drawing/2014/main" id="{8EC1E5C4-4280-4384-AB76-6037DA87C6FC}"/>
                    </a:ext>
                  </a:extLst>
                </p:cNvPr>
                <p:cNvPicPr/>
                <p:nvPr/>
              </p:nvPicPr>
              <p:blipFill>
                <a:blip r:embed="rId23"/>
                <a:stretch>
                  <a:fillRect/>
                </a:stretch>
              </p:blipFill>
              <p:spPr>
                <a:xfrm>
                  <a:off x="3831390" y="1567050"/>
                  <a:ext cx="680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墨迹 13">
                  <a:extLst>
                    <a:ext uri="{FF2B5EF4-FFF2-40B4-BE49-F238E27FC236}">
                      <a16:creationId xmlns:a16="http://schemas.microsoft.com/office/drawing/2014/main" id="{59010CE4-6777-4038-986A-D3DB44C22CEB}"/>
                    </a:ext>
                  </a:extLst>
                </p14:cNvPr>
                <p14:cNvContentPartPr/>
                <p14:nvPr/>
              </p14:nvContentPartPr>
              <p14:xfrm>
                <a:off x="3810870" y="1733010"/>
                <a:ext cx="48960" cy="42840"/>
              </p14:xfrm>
            </p:contentPart>
          </mc:Choice>
          <mc:Fallback xmlns="">
            <p:pic>
              <p:nvPicPr>
                <p:cNvPr id="14" name="墨迹 13">
                  <a:extLst>
                    <a:ext uri="{FF2B5EF4-FFF2-40B4-BE49-F238E27FC236}">
                      <a16:creationId xmlns:a16="http://schemas.microsoft.com/office/drawing/2014/main" id="{59010CE4-6777-4038-986A-D3DB44C22CEB}"/>
                    </a:ext>
                  </a:extLst>
                </p:cNvPr>
                <p:cNvPicPr/>
                <p:nvPr/>
              </p:nvPicPr>
              <p:blipFill>
                <a:blip r:embed="rId25"/>
                <a:stretch>
                  <a:fillRect/>
                </a:stretch>
              </p:blipFill>
              <p:spPr>
                <a:xfrm>
                  <a:off x="3792870" y="1715370"/>
                  <a:ext cx="846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墨迹 14">
                  <a:extLst>
                    <a:ext uri="{FF2B5EF4-FFF2-40B4-BE49-F238E27FC236}">
                      <a16:creationId xmlns:a16="http://schemas.microsoft.com/office/drawing/2014/main" id="{B5740219-73EF-49B2-B45C-1275872A2082}"/>
                    </a:ext>
                  </a:extLst>
                </p14:cNvPr>
                <p14:cNvContentPartPr/>
                <p14:nvPr/>
              </p14:nvContentPartPr>
              <p14:xfrm>
                <a:off x="3783510" y="1490730"/>
                <a:ext cx="293760" cy="512280"/>
              </p14:xfrm>
            </p:contentPart>
          </mc:Choice>
          <mc:Fallback xmlns="">
            <p:pic>
              <p:nvPicPr>
                <p:cNvPr id="15" name="墨迹 14">
                  <a:extLst>
                    <a:ext uri="{FF2B5EF4-FFF2-40B4-BE49-F238E27FC236}">
                      <a16:creationId xmlns:a16="http://schemas.microsoft.com/office/drawing/2014/main" id="{B5740219-73EF-49B2-B45C-1275872A2082}"/>
                    </a:ext>
                  </a:extLst>
                </p:cNvPr>
                <p:cNvPicPr/>
                <p:nvPr/>
              </p:nvPicPr>
              <p:blipFill>
                <a:blip r:embed="rId27"/>
                <a:stretch>
                  <a:fillRect/>
                </a:stretch>
              </p:blipFill>
              <p:spPr>
                <a:xfrm>
                  <a:off x="3765510" y="1473090"/>
                  <a:ext cx="3294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墨迹 15">
                  <a:extLst>
                    <a:ext uri="{FF2B5EF4-FFF2-40B4-BE49-F238E27FC236}">
                      <a16:creationId xmlns:a16="http://schemas.microsoft.com/office/drawing/2014/main" id="{B7415AD8-9708-4A9D-864F-D56CD5E3EBFE}"/>
                    </a:ext>
                  </a:extLst>
                </p14:cNvPr>
                <p14:cNvContentPartPr/>
                <p14:nvPr/>
              </p14:nvContentPartPr>
              <p14:xfrm>
                <a:off x="3934710" y="1586130"/>
                <a:ext cx="81360" cy="64800"/>
              </p14:xfrm>
            </p:contentPart>
          </mc:Choice>
          <mc:Fallback xmlns="">
            <p:pic>
              <p:nvPicPr>
                <p:cNvPr id="16" name="墨迹 15">
                  <a:extLst>
                    <a:ext uri="{FF2B5EF4-FFF2-40B4-BE49-F238E27FC236}">
                      <a16:creationId xmlns:a16="http://schemas.microsoft.com/office/drawing/2014/main" id="{B7415AD8-9708-4A9D-864F-D56CD5E3EBFE}"/>
                    </a:ext>
                  </a:extLst>
                </p:cNvPr>
                <p:cNvPicPr/>
                <p:nvPr/>
              </p:nvPicPr>
              <p:blipFill>
                <a:blip r:embed="rId29"/>
                <a:stretch>
                  <a:fillRect/>
                </a:stretch>
              </p:blipFill>
              <p:spPr>
                <a:xfrm>
                  <a:off x="3917070" y="1568130"/>
                  <a:ext cx="1170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墨迹 16">
                  <a:extLst>
                    <a:ext uri="{FF2B5EF4-FFF2-40B4-BE49-F238E27FC236}">
                      <a16:creationId xmlns:a16="http://schemas.microsoft.com/office/drawing/2014/main" id="{210F7EBC-B36F-445A-B75F-677FA9C36E64}"/>
                    </a:ext>
                  </a:extLst>
                </p14:cNvPr>
                <p14:cNvContentPartPr/>
                <p14:nvPr/>
              </p14:nvContentPartPr>
              <p14:xfrm>
                <a:off x="4011750" y="1550490"/>
                <a:ext cx="149040" cy="266400"/>
              </p14:xfrm>
            </p:contentPart>
          </mc:Choice>
          <mc:Fallback xmlns="">
            <p:pic>
              <p:nvPicPr>
                <p:cNvPr id="17" name="墨迹 16">
                  <a:extLst>
                    <a:ext uri="{FF2B5EF4-FFF2-40B4-BE49-F238E27FC236}">
                      <a16:creationId xmlns:a16="http://schemas.microsoft.com/office/drawing/2014/main" id="{210F7EBC-B36F-445A-B75F-677FA9C36E64}"/>
                    </a:ext>
                  </a:extLst>
                </p:cNvPr>
                <p:cNvPicPr/>
                <p:nvPr/>
              </p:nvPicPr>
              <p:blipFill>
                <a:blip r:embed="rId31"/>
                <a:stretch>
                  <a:fillRect/>
                </a:stretch>
              </p:blipFill>
              <p:spPr>
                <a:xfrm>
                  <a:off x="3993750" y="1532490"/>
                  <a:ext cx="18468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墨迹 17">
                  <a:extLst>
                    <a:ext uri="{FF2B5EF4-FFF2-40B4-BE49-F238E27FC236}">
                      <a16:creationId xmlns:a16="http://schemas.microsoft.com/office/drawing/2014/main" id="{8199AAB9-F149-4403-9E15-8570E6FDEAB0}"/>
                    </a:ext>
                  </a:extLst>
                </p14:cNvPr>
                <p14:cNvContentPartPr/>
                <p14:nvPr/>
              </p14:nvContentPartPr>
              <p14:xfrm>
                <a:off x="4085550" y="1655250"/>
                <a:ext cx="54720" cy="28080"/>
              </p14:xfrm>
            </p:contentPart>
          </mc:Choice>
          <mc:Fallback xmlns="">
            <p:pic>
              <p:nvPicPr>
                <p:cNvPr id="18" name="墨迹 17">
                  <a:extLst>
                    <a:ext uri="{FF2B5EF4-FFF2-40B4-BE49-F238E27FC236}">
                      <a16:creationId xmlns:a16="http://schemas.microsoft.com/office/drawing/2014/main" id="{8199AAB9-F149-4403-9E15-8570E6FDEAB0}"/>
                    </a:ext>
                  </a:extLst>
                </p:cNvPr>
                <p:cNvPicPr/>
                <p:nvPr/>
              </p:nvPicPr>
              <p:blipFill>
                <a:blip r:embed="rId33"/>
                <a:stretch>
                  <a:fillRect/>
                </a:stretch>
              </p:blipFill>
              <p:spPr>
                <a:xfrm>
                  <a:off x="4067910" y="1637250"/>
                  <a:ext cx="903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墨迹 18">
                  <a:extLst>
                    <a:ext uri="{FF2B5EF4-FFF2-40B4-BE49-F238E27FC236}">
                      <a16:creationId xmlns:a16="http://schemas.microsoft.com/office/drawing/2014/main" id="{B0FCD0E5-962D-4160-B8EB-3FC3AC528C39}"/>
                    </a:ext>
                  </a:extLst>
                </p14:cNvPr>
                <p14:cNvContentPartPr/>
                <p14:nvPr/>
              </p14:nvContentPartPr>
              <p14:xfrm>
                <a:off x="3946590" y="1669290"/>
                <a:ext cx="277200" cy="302400"/>
              </p14:xfrm>
            </p:contentPart>
          </mc:Choice>
          <mc:Fallback xmlns="">
            <p:pic>
              <p:nvPicPr>
                <p:cNvPr id="19" name="墨迹 18">
                  <a:extLst>
                    <a:ext uri="{FF2B5EF4-FFF2-40B4-BE49-F238E27FC236}">
                      <a16:creationId xmlns:a16="http://schemas.microsoft.com/office/drawing/2014/main" id="{B0FCD0E5-962D-4160-B8EB-3FC3AC528C39}"/>
                    </a:ext>
                  </a:extLst>
                </p:cNvPr>
                <p:cNvPicPr/>
                <p:nvPr/>
              </p:nvPicPr>
              <p:blipFill>
                <a:blip r:embed="rId35"/>
                <a:stretch>
                  <a:fillRect/>
                </a:stretch>
              </p:blipFill>
              <p:spPr>
                <a:xfrm>
                  <a:off x="3928950" y="1651650"/>
                  <a:ext cx="3128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墨迹 19">
                  <a:extLst>
                    <a:ext uri="{FF2B5EF4-FFF2-40B4-BE49-F238E27FC236}">
                      <a16:creationId xmlns:a16="http://schemas.microsoft.com/office/drawing/2014/main" id="{2D60EF46-FFD3-448D-B5D3-C2510C247D18}"/>
                    </a:ext>
                  </a:extLst>
                </p14:cNvPr>
                <p14:cNvContentPartPr/>
                <p14:nvPr/>
              </p14:nvContentPartPr>
              <p14:xfrm>
                <a:off x="4062870" y="1859010"/>
                <a:ext cx="129960" cy="168120"/>
              </p14:xfrm>
            </p:contentPart>
          </mc:Choice>
          <mc:Fallback xmlns="">
            <p:pic>
              <p:nvPicPr>
                <p:cNvPr id="20" name="墨迹 19">
                  <a:extLst>
                    <a:ext uri="{FF2B5EF4-FFF2-40B4-BE49-F238E27FC236}">
                      <a16:creationId xmlns:a16="http://schemas.microsoft.com/office/drawing/2014/main" id="{2D60EF46-FFD3-448D-B5D3-C2510C247D18}"/>
                    </a:ext>
                  </a:extLst>
                </p:cNvPr>
                <p:cNvPicPr/>
                <p:nvPr/>
              </p:nvPicPr>
              <p:blipFill>
                <a:blip r:embed="rId37"/>
                <a:stretch>
                  <a:fillRect/>
                </a:stretch>
              </p:blipFill>
              <p:spPr>
                <a:xfrm>
                  <a:off x="4044870" y="1841370"/>
                  <a:ext cx="1656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墨迹 20">
                  <a:extLst>
                    <a:ext uri="{FF2B5EF4-FFF2-40B4-BE49-F238E27FC236}">
                      <a16:creationId xmlns:a16="http://schemas.microsoft.com/office/drawing/2014/main" id="{A6D6C881-D6EF-4CA6-B032-3E4B73643BC8}"/>
                    </a:ext>
                  </a:extLst>
                </p14:cNvPr>
                <p14:cNvContentPartPr/>
                <p14:nvPr/>
              </p14:nvContentPartPr>
              <p14:xfrm>
                <a:off x="4335750" y="1526730"/>
                <a:ext cx="60840" cy="134640"/>
              </p14:xfrm>
            </p:contentPart>
          </mc:Choice>
          <mc:Fallback xmlns="">
            <p:pic>
              <p:nvPicPr>
                <p:cNvPr id="21" name="墨迹 20">
                  <a:extLst>
                    <a:ext uri="{FF2B5EF4-FFF2-40B4-BE49-F238E27FC236}">
                      <a16:creationId xmlns:a16="http://schemas.microsoft.com/office/drawing/2014/main" id="{A6D6C881-D6EF-4CA6-B032-3E4B73643BC8}"/>
                    </a:ext>
                  </a:extLst>
                </p:cNvPr>
                <p:cNvPicPr/>
                <p:nvPr/>
              </p:nvPicPr>
              <p:blipFill>
                <a:blip r:embed="rId39"/>
                <a:stretch>
                  <a:fillRect/>
                </a:stretch>
              </p:blipFill>
              <p:spPr>
                <a:xfrm>
                  <a:off x="4317750" y="1509090"/>
                  <a:ext cx="964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墨迹 21">
                  <a:extLst>
                    <a:ext uri="{FF2B5EF4-FFF2-40B4-BE49-F238E27FC236}">
                      <a16:creationId xmlns:a16="http://schemas.microsoft.com/office/drawing/2014/main" id="{D9089D25-4744-4BB2-86F2-C5616AA72329}"/>
                    </a:ext>
                  </a:extLst>
                </p14:cNvPr>
                <p14:cNvContentPartPr/>
                <p14:nvPr/>
              </p14:nvContentPartPr>
              <p14:xfrm>
                <a:off x="4374270" y="1568130"/>
                <a:ext cx="113760" cy="93240"/>
              </p14:xfrm>
            </p:contentPart>
          </mc:Choice>
          <mc:Fallback xmlns="">
            <p:pic>
              <p:nvPicPr>
                <p:cNvPr id="22" name="墨迹 21">
                  <a:extLst>
                    <a:ext uri="{FF2B5EF4-FFF2-40B4-BE49-F238E27FC236}">
                      <a16:creationId xmlns:a16="http://schemas.microsoft.com/office/drawing/2014/main" id="{D9089D25-4744-4BB2-86F2-C5616AA72329}"/>
                    </a:ext>
                  </a:extLst>
                </p:cNvPr>
                <p:cNvPicPr/>
                <p:nvPr/>
              </p:nvPicPr>
              <p:blipFill>
                <a:blip r:embed="rId41"/>
                <a:stretch>
                  <a:fillRect/>
                </a:stretch>
              </p:blipFill>
              <p:spPr>
                <a:xfrm>
                  <a:off x="4356270" y="1550490"/>
                  <a:ext cx="1494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墨迹 22">
                  <a:extLst>
                    <a:ext uri="{FF2B5EF4-FFF2-40B4-BE49-F238E27FC236}">
                      <a16:creationId xmlns:a16="http://schemas.microsoft.com/office/drawing/2014/main" id="{24EB657A-E904-40DF-886A-8DB869636705}"/>
                    </a:ext>
                  </a:extLst>
                </p14:cNvPr>
                <p14:cNvContentPartPr/>
                <p14:nvPr/>
              </p14:nvContentPartPr>
              <p14:xfrm>
                <a:off x="4298310" y="1678650"/>
                <a:ext cx="110520" cy="275400"/>
              </p14:xfrm>
            </p:contentPart>
          </mc:Choice>
          <mc:Fallback xmlns="">
            <p:pic>
              <p:nvPicPr>
                <p:cNvPr id="23" name="墨迹 22">
                  <a:extLst>
                    <a:ext uri="{FF2B5EF4-FFF2-40B4-BE49-F238E27FC236}">
                      <a16:creationId xmlns:a16="http://schemas.microsoft.com/office/drawing/2014/main" id="{24EB657A-E904-40DF-886A-8DB869636705}"/>
                    </a:ext>
                  </a:extLst>
                </p:cNvPr>
                <p:cNvPicPr/>
                <p:nvPr/>
              </p:nvPicPr>
              <p:blipFill>
                <a:blip r:embed="rId43"/>
                <a:stretch>
                  <a:fillRect/>
                </a:stretch>
              </p:blipFill>
              <p:spPr>
                <a:xfrm>
                  <a:off x="4280310" y="1661010"/>
                  <a:ext cx="14616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墨迹 23">
                  <a:extLst>
                    <a:ext uri="{FF2B5EF4-FFF2-40B4-BE49-F238E27FC236}">
                      <a16:creationId xmlns:a16="http://schemas.microsoft.com/office/drawing/2014/main" id="{21329274-5C74-4136-8D69-96BE07554227}"/>
                    </a:ext>
                  </a:extLst>
                </p14:cNvPr>
                <p14:cNvContentPartPr/>
                <p14:nvPr/>
              </p14:nvContentPartPr>
              <p14:xfrm>
                <a:off x="4404150" y="1657770"/>
                <a:ext cx="165600" cy="367200"/>
              </p14:xfrm>
            </p:contentPart>
          </mc:Choice>
          <mc:Fallback xmlns="">
            <p:pic>
              <p:nvPicPr>
                <p:cNvPr id="24" name="墨迹 23">
                  <a:extLst>
                    <a:ext uri="{FF2B5EF4-FFF2-40B4-BE49-F238E27FC236}">
                      <a16:creationId xmlns:a16="http://schemas.microsoft.com/office/drawing/2014/main" id="{21329274-5C74-4136-8D69-96BE07554227}"/>
                    </a:ext>
                  </a:extLst>
                </p:cNvPr>
                <p:cNvPicPr/>
                <p:nvPr/>
              </p:nvPicPr>
              <p:blipFill>
                <a:blip r:embed="rId45"/>
                <a:stretch>
                  <a:fillRect/>
                </a:stretch>
              </p:blipFill>
              <p:spPr>
                <a:xfrm>
                  <a:off x="4386510" y="1640130"/>
                  <a:ext cx="2012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墨迹 24">
                  <a:extLst>
                    <a:ext uri="{FF2B5EF4-FFF2-40B4-BE49-F238E27FC236}">
                      <a16:creationId xmlns:a16="http://schemas.microsoft.com/office/drawing/2014/main" id="{DE218B8B-3A53-49C6-A86D-1BC3ABFC3EEE}"/>
                    </a:ext>
                  </a:extLst>
                </p14:cNvPr>
                <p14:cNvContentPartPr/>
                <p14:nvPr/>
              </p14:nvContentPartPr>
              <p14:xfrm>
                <a:off x="4376430" y="1751010"/>
                <a:ext cx="151560" cy="97920"/>
              </p14:xfrm>
            </p:contentPart>
          </mc:Choice>
          <mc:Fallback xmlns="">
            <p:pic>
              <p:nvPicPr>
                <p:cNvPr id="25" name="墨迹 24">
                  <a:extLst>
                    <a:ext uri="{FF2B5EF4-FFF2-40B4-BE49-F238E27FC236}">
                      <a16:creationId xmlns:a16="http://schemas.microsoft.com/office/drawing/2014/main" id="{DE218B8B-3A53-49C6-A86D-1BC3ABFC3EEE}"/>
                    </a:ext>
                  </a:extLst>
                </p:cNvPr>
                <p:cNvPicPr/>
                <p:nvPr/>
              </p:nvPicPr>
              <p:blipFill>
                <a:blip r:embed="rId47"/>
                <a:stretch>
                  <a:fillRect/>
                </a:stretch>
              </p:blipFill>
              <p:spPr>
                <a:xfrm>
                  <a:off x="4358790" y="1733010"/>
                  <a:ext cx="187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墨迹 25">
                  <a:extLst>
                    <a:ext uri="{FF2B5EF4-FFF2-40B4-BE49-F238E27FC236}">
                      <a16:creationId xmlns:a16="http://schemas.microsoft.com/office/drawing/2014/main" id="{F70CB4B0-1C0B-4F78-8641-CE980F875319}"/>
                    </a:ext>
                  </a:extLst>
                </p14:cNvPr>
                <p14:cNvContentPartPr/>
                <p14:nvPr/>
              </p14:nvContentPartPr>
              <p14:xfrm>
                <a:off x="4419630" y="1707810"/>
                <a:ext cx="32040" cy="272880"/>
              </p14:xfrm>
            </p:contentPart>
          </mc:Choice>
          <mc:Fallback xmlns="">
            <p:pic>
              <p:nvPicPr>
                <p:cNvPr id="26" name="墨迹 25">
                  <a:extLst>
                    <a:ext uri="{FF2B5EF4-FFF2-40B4-BE49-F238E27FC236}">
                      <a16:creationId xmlns:a16="http://schemas.microsoft.com/office/drawing/2014/main" id="{F70CB4B0-1C0B-4F78-8641-CE980F875319}"/>
                    </a:ext>
                  </a:extLst>
                </p:cNvPr>
                <p:cNvPicPr/>
                <p:nvPr/>
              </p:nvPicPr>
              <p:blipFill>
                <a:blip r:embed="rId49"/>
                <a:stretch>
                  <a:fillRect/>
                </a:stretch>
              </p:blipFill>
              <p:spPr>
                <a:xfrm>
                  <a:off x="4401990" y="1689810"/>
                  <a:ext cx="6768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 name="墨迹 26">
                  <a:extLst>
                    <a:ext uri="{FF2B5EF4-FFF2-40B4-BE49-F238E27FC236}">
                      <a16:creationId xmlns:a16="http://schemas.microsoft.com/office/drawing/2014/main" id="{C9AEF87C-5049-4950-877A-B42F5D556A04}"/>
                    </a:ext>
                  </a:extLst>
                </p14:cNvPr>
                <p14:cNvContentPartPr/>
                <p14:nvPr/>
              </p14:nvContentPartPr>
              <p14:xfrm>
                <a:off x="4584150" y="1556970"/>
                <a:ext cx="150120" cy="221040"/>
              </p14:xfrm>
            </p:contentPart>
          </mc:Choice>
          <mc:Fallback xmlns="">
            <p:pic>
              <p:nvPicPr>
                <p:cNvPr id="27" name="墨迹 26">
                  <a:extLst>
                    <a:ext uri="{FF2B5EF4-FFF2-40B4-BE49-F238E27FC236}">
                      <a16:creationId xmlns:a16="http://schemas.microsoft.com/office/drawing/2014/main" id="{C9AEF87C-5049-4950-877A-B42F5D556A04}"/>
                    </a:ext>
                  </a:extLst>
                </p:cNvPr>
                <p:cNvPicPr/>
                <p:nvPr/>
              </p:nvPicPr>
              <p:blipFill>
                <a:blip r:embed="rId51"/>
                <a:stretch>
                  <a:fillRect/>
                </a:stretch>
              </p:blipFill>
              <p:spPr>
                <a:xfrm>
                  <a:off x="4566150" y="1539330"/>
                  <a:ext cx="1857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 name="墨迹 27">
                  <a:extLst>
                    <a:ext uri="{FF2B5EF4-FFF2-40B4-BE49-F238E27FC236}">
                      <a16:creationId xmlns:a16="http://schemas.microsoft.com/office/drawing/2014/main" id="{44D72A7C-974C-4304-BBBD-A50CBBA5B940}"/>
                    </a:ext>
                  </a:extLst>
                </p14:cNvPr>
                <p14:cNvContentPartPr/>
                <p14:nvPr/>
              </p14:nvContentPartPr>
              <p14:xfrm>
                <a:off x="4599630" y="1695930"/>
                <a:ext cx="118440" cy="111600"/>
              </p14:xfrm>
            </p:contentPart>
          </mc:Choice>
          <mc:Fallback xmlns="">
            <p:pic>
              <p:nvPicPr>
                <p:cNvPr id="28" name="墨迹 27">
                  <a:extLst>
                    <a:ext uri="{FF2B5EF4-FFF2-40B4-BE49-F238E27FC236}">
                      <a16:creationId xmlns:a16="http://schemas.microsoft.com/office/drawing/2014/main" id="{44D72A7C-974C-4304-BBBD-A50CBBA5B940}"/>
                    </a:ext>
                  </a:extLst>
                </p:cNvPr>
                <p:cNvPicPr/>
                <p:nvPr/>
              </p:nvPicPr>
              <p:blipFill>
                <a:blip r:embed="rId53"/>
                <a:stretch>
                  <a:fillRect/>
                </a:stretch>
              </p:blipFill>
              <p:spPr>
                <a:xfrm>
                  <a:off x="4581630" y="1677930"/>
                  <a:ext cx="1540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9" name="墨迹 28">
                  <a:extLst>
                    <a:ext uri="{FF2B5EF4-FFF2-40B4-BE49-F238E27FC236}">
                      <a16:creationId xmlns:a16="http://schemas.microsoft.com/office/drawing/2014/main" id="{6E69755B-B132-49E1-AC6E-1760452E670F}"/>
                    </a:ext>
                  </a:extLst>
                </p14:cNvPr>
                <p14:cNvContentPartPr/>
                <p14:nvPr/>
              </p14:nvContentPartPr>
              <p14:xfrm>
                <a:off x="4579470" y="1762170"/>
                <a:ext cx="210240" cy="122040"/>
              </p14:xfrm>
            </p:contentPart>
          </mc:Choice>
          <mc:Fallback xmlns="">
            <p:pic>
              <p:nvPicPr>
                <p:cNvPr id="29" name="墨迹 28">
                  <a:extLst>
                    <a:ext uri="{FF2B5EF4-FFF2-40B4-BE49-F238E27FC236}">
                      <a16:creationId xmlns:a16="http://schemas.microsoft.com/office/drawing/2014/main" id="{6E69755B-B132-49E1-AC6E-1760452E670F}"/>
                    </a:ext>
                  </a:extLst>
                </p:cNvPr>
                <p:cNvPicPr/>
                <p:nvPr/>
              </p:nvPicPr>
              <p:blipFill>
                <a:blip r:embed="rId55"/>
                <a:stretch>
                  <a:fillRect/>
                </a:stretch>
              </p:blipFill>
              <p:spPr>
                <a:xfrm>
                  <a:off x="4561470" y="1744170"/>
                  <a:ext cx="2458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0" name="墨迹 29">
                  <a:extLst>
                    <a:ext uri="{FF2B5EF4-FFF2-40B4-BE49-F238E27FC236}">
                      <a16:creationId xmlns:a16="http://schemas.microsoft.com/office/drawing/2014/main" id="{603E9C93-B1B5-49A1-93B2-B1F55FD1FF04}"/>
                    </a:ext>
                  </a:extLst>
                </p14:cNvPr>
                <p14:cNvContentPartPr/>
                <p14:nvPr/>
              </p14:nvContentPartPr>
              <p14:xfrm>
                <a:off x="4665870" y="1685130"/>
                <a:ext cx="38880" cy="363240"/>
              </p14:xfrm>
            </p:contentPart>
          </mc:Choice>
          <mc:Fallback xmlns="">
            <p:pic>
              <p:nvPicPr>
                <p:cNvPr id="30" name="墨迹 29">
                  <a:extLst>
                    <a:ext uri="{FF2B5EF4-FFF2-40B4-BE49-F238E27FC236}">
                      <a16:creationId xmlns:a16="http://schemas.microsoft.com/office/drawing/2014/main" id="{603E9C93-B1B5-49A1-93B2-B1F55FD1FF04}"/>
                    </a:ext>
                  </a:extLst>
                </p:cNvPr>
                <p:cNvPicPr/>
                <p:nvPr/>
              </p:nvPicPr>
              <p:blipFill>
                <a:blip r:embed="rId57"/>
                <a:stretch>
                  <a:fillRect/>
                </a:stretch>
              </p:blipFill>
              <p:spPr>
                <a:xfrm>
                  <a:off x="4647870" y="1667490"/>
                  <a:ext cx="745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1" name="墨迹 30">
                  <a:extLst>
                    <a:ext uri="{FF2B5EF4-FFF2-40B4-BE49-F238E27FC236}">
                      <a16:creationId xmlns:a16="http://schemas.microsoft.com/office/drawing/2014/main" id="{5FDD9F9B-3544-4436-985C-F20753287707}"/>
                    </a:ext>
                  </a:extLst>
                </p14:cNvPr>
                <p14:cNvContentPartPr/>
                <p14:nvPr/>
              </p14:nvContentPartPr>
              <p14:xfrm>
                <a:off x="4831830" y="1443570"/>
                <a:ext cx="263880" cy="160560"/>
              </p14:xfrm>
            </p:contentPart>
          </mc:Choice>
          <mc:Fallback xmlns="">
            <p:pic>
              <p:nvPicPr>
                <p:cNvPr id="31" name="墨迹 30">
                  <a:extLst>
                    <a:ext uri="{FF2B5EF4-FFF2-40B4-BE49-F238E27FC236}">
                      <a16:creationId xmlns:a16="http://schemas.microsoft.com/office/drawing/2014/main" id="{5FDD9F9B-3544-4436-985C-F20753287707}"/>
                    </a:ext>
                  </a:extLst>
                </p:cNvPr>
                <p:cNvPicPr/>
                <p:nvPr/>
              </p:nvPicPr>
              <p:blipFill>
                <a:blip r:embed="rId59"/>
                <a:stretch>
                  <a:fillRect/>
                </a:stretch>
              </p:blipFill>
              <p:spPr>
                <a:xfrm>
                  <a:off x="4813830" y="1425570"/>
                  <a:ext cx="2995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2" name="墨迹 31">
                  <a:extLst>
                    <a:ext uri="{FF2B5EF4-FFF2-40B4-BE49-F238E27FC236}">
                      <a16:creationId xmlns:a16="http://schemas.microsoft.com/office/drawing/2014/main" id="{0446BD78-7CAE-4937-8A24-2127F17B93B0}"/>
                    </a:ext>
                  </a:extLst>
                </p14:cNvPr>
                <p14:cNvContentPartPr/>
                <p14:nvPr/>
              </p14:nvContentPartPr>
              <p14:xfrm>
                <a:off x="4839390" y="1615650"/>
                <a:ext cx="81360" cy="435600"/>
              </p14:xfrm>
            </p:contentPart>
          </mc:Choice>
          <mc:Fallback xmlns="">
            <p:pic>
              <p:nvPicPr>
                <p:cNvPr id="32" name="墨迹 31">
                  <a:extLst>
                    <a:ext uri="{FF2B5EF4-FFF2-40B4-BE49-F238E27FC236}">
                      <a16:creationId xmlns:a16="http://schemas.microsoft.com/office/drawing/2014/main" id="{0446BD78-7CAE-4937-8A24-2127F17B93B0}"/>
                    </a:ext>
                  </a:extLst>
                </p:cNvPr>
                <p:cNvPicPr/>
                <p:nvPr/>
              </p:nvPicPr>
              <p:blipFill>
                <a:blip r:embed="rId61"/>
                <a:stretch>
                  <a:fillRect/>
                </a:stretch>
              </p:blipFill>
              <p:spPr>
                <a:xfrm>
                  <a:off x="4821750" y="1597650"/>
                  <a:ext cx="11700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3" name="墨迹 32">
                  <a:extLst>
                    <a:ext uri="{FF2B5EF4-FFF2-40B4-BE49-F238E27FC236}">
                      <a16:creationId xmlns:a16="http://schemas.microsoft.com/office/drawing/2014/main" id="{09BBD9DA-3789-4877-A6F7-30D776E56723}"/>
                    </a:ext>
                  </a:extLst>
                </p14:cNvPr>
                <p14:cNvContentPartPr/>
                <p14:nvPr/>
              </p14:nvContentPartPr>
              <p14:xfrm>
                <a:off x="4941630" y="1605210"/>
                <a:ext cx="169920" cy="163080"/>
              </p14:xfrm>
            </p:contentPart>
          </mc:Choice>
          <mc:Fallback xmlns="">
            <p:pic>
              <p:nvPicPr>
                <p:cNvPr id="33" name="墨迹 32">
                  <a:extLst>
                    <a:ext uri="{FF2B5EF4-FFF2-40B4-BE49-F238E27FC236}">
                      <a16:creationId xmlns:a16="http://schemas.microsoft.com/office/drawing/2014/main" id="{09BBD9DA-3789-4877-A6F7-30D776E56723}"/>
                    </a:ext>
                  </a:extLst>
                </p:cNvPr>
                <p:cNvPicPr/>
                <p:nvPr/>
              </p:nvPicPr>
              <p:blipFill>
                <a:blip r:embed="rId63"/>
                <a:stretch>
                  <a:fillRect/>
                </a:stretch>
              </p:blipFill>
              <p:spPr>
                <a:xfrm>
                  <a:off x="4923990" y="1587570"/>
                  <a:ext cx="2055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4" name="墨迹 33">
                  <a:extLst>
                    <a:ext uri="{FF2B5EF4-FFF2-40B4-BE49-F238E27FC236}">
                      <a16:creationId xmlns:a16="http://schemas.microsoft.com/office/drawing/2014/main" id="{C38A6D18-31D9-487E-8BD4-B64E6B4711FC}"/>
                    </a:ext>
                  </a:extLst>
                </p14:cNvPr>
                <p14:cNvContentPartPr/>
                <p14:nvPr/>
              </p14:nvContentPartPr>
              <p14:xfrm>
                <a:off x="5051070" y="1601970"/>
                <a:ext cx="44640" cy="175680"/>
              </p14:xfrm>
            </p:contentPart>
          </mc:Choice>
          <mc:Fallback xmlns="">
            <p:pic>
              <p:nvPicPr>
                <p:cNvPr id="34" name="墨迹 33">
                  <a:extLst>
                    <a:ext uri="{FF2B5EF4-FFF2-40B4-BE49-F238E27FC236}">
                      <a16:creationId xmlns:a16="http://schemas.microsoft.com/office/drawing/2014/main" id="{C38A6D18-31D9-487E-8BD4-B64E6B4711FC}"/>
                    </a:ext>
                  </a:extLst>
                </p:cNvPr>
                <p:cNvPicPr/>
                <p:nvPr/>
              </p:nvPicPr>
              <p:blipFill>
                <a:blip r:embed="rId65"/>
                <a:stretch>
                  <a:fillRect/>
                </a:stretch>
              </p:blipFill>
              <p:spPr>
                <a:xfrm>
                  <a:off x="5033070" y="1584330"/>
                  <a:ext cx="802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5" name="墨迹 34">
                  <a:extLst>
                    <a:ext uri="{FF2B5EF4-FFF2-40B4-BE49-F238E27FC236}">
                      <a16:creationId xmlns:a16="http://schemas.microsoft.com/office/drawing/2014/main" id="{84BF0327-6F05-4D76-BC66-FB16861A0D88}"/>
                    </a:ext>
                  </a:extLst>
                </p14:cNvPr>
                <p14:cNvContentPartPr/>
                <p14:nvPr/>
              </p14:nvContentPartPr>
              <p14:xfrm>
                <a:off x="4949910" y="1825890"/>
                <a:ext cx="143640" cy="166320"/>
              </p14:xfrm>
            </p:contentPart>
          </mc:Choice>
          <mc:Fallback xmlns="">
            <p:pic>
              <p:nvPicPr>
                <p:cNvPr id="35" name="墨迹 34">
                  <a:extLst>
                    <a:ext uri="{FF2B5EF4-FFF2-40B4-BE49-F238E27FC236}">
                      <a16:creationId xmlns:a16="http://schemas.microsoft.com/office/drawing/2014/main" id="{84BF0327-6F05-4D76-BC66-FB16861A0D88}"/>
                    </a:ext>
                  </a:extLst>
                </p:cNvPr>
                <p:cNvPicPr/>
                <p:nvPr/>
              </p:nvPicPr>
              <p:blipFill>
                <a:blip r:embed="rId67"/>
                <a:stretch>
                  <a:fillRect/>
                </a:stretch>
              </p:blipFill>
              <p:spPr>
                <a:xfrm>
                  <a:off x="4932270" y="1807890"/>
                  <a:ext cx="1792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6" name="墨迹 35">
                  <a:extLst>
                    <a:ext uri="{FF2B5EF4-FFF2-40B4-BE49-F238E27FC236}">
                      <a16:creationId xmlns:a16="http://schemas.microsoft.com/office/drawing/2014/main" id="{05B966E3-4E16-43C4-A027-95B5E9AE73B2}"/>
                    </a:ext>
                  </a:extLst>
                </p14:cNvPr>
                <p14:cNvContentPartPr/>
                <p14:nvPr/>
              </p14:nvContentPartPr>
              <p14:xfrm>
                <a:off x="4972950" y="1860090"/>
                <a:ext cx="317160" cy="215280"/>
              </p14:xfrm>
            </p:contentPart>
          </mc:Choice>
          <mc:Fallback xmlns="">
            <p:pic>
              <p:nvPicPr>
                <p:cNvPr id="36" name="墨迹 35">
                  <a:extLst>
                    <a:ext uri="{FF2B5EF4-FFF2-40B4-BE49-F238E27FC236}">
                      <a16:creationId xmlns:a16="http://schemas.microsoft.com/office/drawing/2014/main" id="{05B966E3-4E16-43C4-A027-95B5E9AE73B2}"/>
                    </a:ext>
                  </a:extLst>
                </p:cNvPr>
                <p:cNvPicPr/>
                <p:nvPr/>
              </p:nvPicPr>
              <p:blipFill>
                <a:blip r:embed="rId69"/>
                <a:stretch>
                  <a:fillRect/>
                </a:stretch>
              </p:blipFill>
              <p:spPr>
                <a:xfrm>
                  <a:off x="4955310" y="1842090"/>
                  <a:ext cx="352800" cy="250920"/>
                </a:xfrm>
                <a:prstGeom prst="rect">
                  <a:avLst/>
                </a:prstGeom>
              </p:spPr>
            </p:pic>
          </mc:Fallback>
        </mc:AlternateContent>
      </p:grpSp>
      <p:grpSp>
        <p:nvGrpSpPr>
          <p:cNvPr id="1257473" name="组合 1257472">
            <a:extLst>
              <a:ext uri="{FF2B5EF4-FFF2-40B4-BE49-F238E27FC236}">
                <a16:creationId xmlns:a16="http://schemas.microsoft.com/office/drawing/2014/main" id="{158C29FF-7B50-4684-AF88-F20C8C5306E2}"/>
              </a:ext>
            </a:extLst>
          </p:cNvPr>
          <p:cNvGrpSpPr/>
          <p:nvPr/>
        </p:nvGrpSpPr>
        <p:grpSpPr>
          <a:xfrm>
            <a:off x="6966630" y="2845770"/>
            <a:ext cx="1742760" cy="509400"/>
            <a:chOff x="6966630" y="2845770"/>
            <a:chExt cx="1742760" cy="509400"/>
          </a:xfrm>
        </p:grpSpPr>
        <mc:AlternateContent xmlns:mc="http://schemas.openxmlformats.org/markup-compatibility/2006" xmlns:p14="http://schemas.microsoft.com/office/powerpoint/2010/main">
          <mc:Choice Requires="p14">
            <p:contentPart p14:bwMode="auto" r:id="rId70">
              <p14:nvContentPartPr>
                <p14:cNvPr id="38" name="墨迹 37">
                  <a:extLst>
                    <a:ext uri="{FF2B5EF4-FFF2-40B4-BE49-F238E27FC236}">
                      <a16:creationId xmlns:a16="http://schemas.microsoft.com/office/drawing/2014/main" id="{5F313488-3742-4F7F-93C4-1C776BC312BE}"/>
                    </a:ext>
                  </a:extLst>
                </p14:cNvPr>
                <p14:cNvContentPartPr/>
                <p14:nvPr/>
              </p14:nvContentPartPr>
              <p14:xfrm>
                <a:off x="7062390" y="2945850"/>
                <a:ext cx="111600" cy="30600"/>
              </p14:xfrm>
            </p:contentPart>
          </mc:Choice>
          <mc:Fallback xmlns="">
            <p:pic>
              <p:nvPicPr>
                <p:cNvPr id="38" name="墨迹 37">
                  <a:extLst>
                    <a:ext uri="{FF2B5EF4-FFF2-40B4-BE49-F238E27FC236}">
                      <a16:creationId xmlns:a16="http://schemas.microsoft.com/office/drawing/2014/main" id="{5F313488-3742-4F7F-93C4-1C776BC312BE}"/>
                    </a:ext>
                  </a:extLst>
                </p:cNvPr>
                <p:cNvPicPr/>
                <p:nvPr/>
              </p:nvPicPr>
              <p:blipFill>
                <a:blip r:embed="rId71"/>
                <a:stretch>
                  <a:fillRect/>
                </a:stretch>
              </p:blipFill>
              <p:spPr>
                <a:xfrm>
                  <a:off x="7044750" y="2927850"/>
                  <a:ext cx="1472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9" name="墨迹 38">
                  <a:extLst>
                    <a:ext uri="{FF2B5EF4-FFF2-40B4-BE49-F238E27FC236}">
                      <a16:creationId xmlns:a16="http://schemas.microsoft.com/office/drawing/2014/main" id="{3B318B49-FD47-4198-B210-B8A091FD2162}"/>
                    </a:ext>
                  </a:extLst>
                </p14:cNvPr>
                <p14:cNvContentPartPr/>
                <p14:nvPr/>
              </p14:nvContentPartPr>
              <p14:xfrm>
                <a:off x="7165350" y="2863770"/>
                <a:ext cx="9720" cy="188280"/>
              </p14:xfrm>
            </p:contentPart>
          </mc:Choice>
          <mc:Fallback xmlns="">
            <p:pic>
              <p:nvPicPr>
                <p:cNvPr id="39" name="墨迹 38">
                  <a:extLst>
                    <a:ext uri="{FF2B5EF4-FFF2-40B4-BE49-F238E27FC236}">
                      <a16:creationId xmlns:a16="http://schemas.microsoft.com/office/drawing/2014/main" id="{3B318B49-FD47-4198-B210-B8A091FD2162}"/>
                    </a:ext>
                  </a:extLst>
                </p:cNvPr>
                <p:cNvPicPr/>
                <p:nvPr/>
              </p:nvPicPr>
              <p:blipFill>
                <a:blip r:embed="rId73"/>
                <a:stretch>
                  <a:fillRect/>
                </a:stretch>
              </p:blipFill>
              <p:spPr>
                <a:xfrm>
                  <a:off x="7147710" y="2845770"/>
                  <a:ext cx="453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0" name="墨迹 39">
                  <a:extLst>
                    <a:ext uri="{FF2B5EF4-FFF2-40B4-BE49-F238E27FC236}">
                      <a16:creationId xmlns:a16="http://schemas.microsoft.com/office/drawing/2014/main" id="{C353AF5C-2092-4D38-B9CA-201D0B41D972}"/>
                    </a:ext>
                  </a:extLst>
                </p14:cNvPr>
                <p14:cNvContentPartPr/>
                <p14:nvPr/>
              </p14:nvContentPartPr>
              <p14:xfrm>
                <a:off x="6966630" y="3008850"/>
                <a:ext cx="286920" cy="122760"/>
              </p14:xfrm>
            </p:contentPart>
          </mc:Choice>
          <mc:Fallback xmlns="">
            <p:pic>
              <p:nvPicPr>
                <p:cNvPr id="40" name="墨迹 39">
                  <a:extLst>
                    <a:ext uri="{FF2B5EF4-FFF2-40B4-BE49-F238E27FC236}">
                      <a16:creationId xmlns:a16="http://schemas.microsoft.com/office/drawing/2014/main" id="{C353AF5C-2092-4D38-B9CA-201D0B41D972}"/>
                    </a:ext>
                  </a:extLst>
                </p:cNvPr>
                <p:cNvPicPr/>
                <p:nvPr/>
              </p:nvPicPr>
              <p:blipFill>
                <a:blip r:embed="rId75"/>
                <a:stretch>
                  <a:fillRect/>
                </a:stretch>
              </p:blipFill>
              <p:spPr>
                <a:xfrm>
                  <a:off x="6948990" y="2991210"/>
                  <a:ext cx="32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1" name="墨迹 40">
                  <a:extLst>
                    <a:ext uri="{FF2B5EF4-FFF2-40B4-BE49-F238E27FC236}">
                      <a16:creationId xmlns:a16="http://schemas.microsoft.com/office/drawing/2014/main" id="{42048BC7-9F28-4116-924D-B93EC1EE5BC1}"/>
                    </a:ext>
                  </a:extLst>
                </p14:cNvPr>
                <p14:cNvContentPartPr/>
                <p14:nvPr/>
              </p14:nvContentPartPr>
              <p14:xfrm>
                <a:off x="7101630" y="3092370"/>
                <a:ext cx="126720" cy="108720"/>
              </p14:xfrm>
            </p:contentPart>
          </mc:Choice>
          <mc:Fallback xmlns="">
            <p:pic>
              <p:nvPicPr>
                <p:cNvPr id="41" name="墨迹 40">
                  <a:extLst>
                    <a:ext uri="{FF2B5EF4-FFF2-40B4-BE49-F238E27FC236}">
                      <a16:creationId xmlns:a16="http://schemas.microsoft.com/office/drawing/2014/main" id="{42048BC7-9F28-4116-924D-B93EC1EE5BC1}"/>
                    </a:ext>
                  </a:extLst>
                </p:cNvPr>
                <p:cNvPicPr/>
                <p:nvPr/>
              </p:nvPicPr>
              <p:blipFill>
                <a:blip r:embed="rId77"/>
                <a:stretch>
                  <a:fillRect/>
                </a:stretch>
              </p:blipFill>
              <p:spPr>
                <a:xfrm>
                  <a:off x="7083630" y="3074370"/>
                  <a:ext cx="1623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 name="墨迹 41">
                  <a:extLst>
                    <a:ext uri="{FF2B5EF4-FFF2-40B4-BE49-F238E27FC236}">
                      <a16:creationId xmlns:a16="http://schemas.microsoft.com/office/drawing/2014/main" id="{2C8E19DB-CABB-456C-940E-EE701532232A}"/>
                    </a:ext>
                  </a:extLst>
                </p14:cNvPr>
                <p14:cNvContentPartPr/>
                <p14:nvPr/>
              </p14:nvContentPartPr>
              <p14:xfrm>
                <a:off x="7227270" y="3109650"/>
                <a:ext cx="25920" cy="83160"/>
              </p14:xfrm>
            </p:contentPart>
          </mc:Choice>
          <mc:Fallback xmlns="">
            <p:pic>
              <p:nvPicPr>
                <p:cNvPr id="42" name="墨迹 41">
                  <a:extLst>
                    <a:ext uri="{FF2B5EF4-FFF2-40B4-BE49-F238E27FC236}">
                      <a16:creationId xmlns:a16="http://schemas.microsoft.com/office/drawing/2014/main" id="{2C8E19DB-CABB-456C-940E-EE701532232A}"/>
                    </a:ext>
                  </a:extLst>
                </p:cNvPr>
                <p:cNvPicPr/>
                <p:nvPr/>
              </p:nvPicPr>
              <p:blipFill>
                <a:blip r:embed="rId79"/>
                <a:stretch>
                  <a:fillRect/>
                </a:stretch>
              </p:blipFill>
              <p:spPr>
                <a:xfrm>
                  <a:off x="7209630" y="3091650"/>
                  <a:ext cx="615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3" name="墨迹 42">
                  <a:extLst>
                    <a:ext uri="{FF2B5EF4-FFF2-40B4-BE49-F238E27FC236}">
                      <a16:creationId xmlns:a16="http://schemas.microsoft.com/office/drawing/2014/main" id="{3C1AACD1-024D-4C51-8414-B6E4A1259AE2}"/>
                    </a:ext>
                  </a:extLst>
                </p14:cNvPr>
                <p14:cNvContentPartPr/>
                <p14:nvPr/>
              </p14:nvContentPartPr>
              <p14:xfrm>
                <a:off x="7275150" y="2958810"/>
                <a:ext cx="122760" cy="73080"/>
              </p14:xfrm>
            </p:contentPart>
          </mc:Choice>
          <mc:Fallback xmlns="">
            <p:pic>
              <p:nvPicPr>
                <p:cNvPr id="43" name="墨迹 42">
                  <a:extLst>
                    <a:ext uri="{FF2B5EF4-FFF2-40B4-BE49-F238E27FC236}">
                      <a16:creationId xmlns:a16="http://schemas.microsoft.com/office/drawing/2014/main" id="{3C1AACD1-024D-4C51-8414-B6E4A1259AE2}"/>
                    </a:ext>
                  </a:extLst>
                </p:cNvPr>
                <p:cNvPicPr/>
                <p:nvPr/>
              </p:nvPicPr>
              <p:blipFill>
                <a:blip r:embed="rId81"/>
                <a:stretch>
                  <a:fillRect/>
                </a:stretch>
              </p:blipFill>
              <p:spPr>
                <a:xfrm>
                  <a:off x="7257510" y="2940810"/>
                  <a:ext cx="1584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4" name="墨迹 43">
                  <a:extLst>
                    <a:ext uri="{FF2B5EF4-FFF2-40B4-BE49-F238E27FC236}">
                      <a16:creationId xmlns:a16="http://schemas.microsoft.com/office/drawing/2014/main" id="{5E305095-C8D8-408C-98B5-568875B7E9E7}"/>
                    </a:ext>
                  </a:extLst>
                </p14:cNvPr>
                <p14:cNvContentPartPr/>
                <p14:nvPr/>
              </p14:nvContentPartPr>
              <p14:xfrm>
                <a:off x="7324110" y="2899770"/>
                <a:ext cx="102600" cy="286560"/>
              </p14:xfrm>
            </p:contentPart>
          </mc:Choice>
          <mc:Fallback xmlns="">
            <p:pic>
              <p:nvPicPr>
                <p:cNvPr id="44" name="墨迹 43">
                  <a:extLst>
                    <a:ext uri="{FF2B5EF4-FFF2-40B4-BE49-F238E27FC236}">
                      <a16:creationId xmlns:a16="http://schemas.microsoft.com/office/drawing/2014/main" id="{5E305095-C8D8-408C-98B5-568875B7E9E7}"/>
                    </a:ext>
                  </a:extLst>
                </p:cNvPr>
                <p:cNvPicPr/>
                <p:nvPr/>
              </p:nvPicPr>
              <p:blipFill>
                <a:blip r:embed="rId83"/>
                <a:stretch>
                  <a:fillRect/>
                </a:stretch>
              </p:blipFill>
              <p:spPr>
                <a:xfrm>
                  <a:off x="7306110" y="2882130"/>
                  <a:ext cx="13824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5" name="墨迹 44">
                  <a:extLst>
                    <a:ext uri="{FF2B5EF4-FFF2-40B4-BE49-F238E27FC236}">
                      <a16:creationId xmlns:a16="http://schemas.microsoft.com/office/drawing/2014/main" id="{FB5C7C98-83EF-4994-9551-6840E46A3998}"/>
                    </a:ext>
                  </a:extLst>
                </p14:cNvPr>
                <p14:cNvContentPartPr/>
                <p14:nvPr/>
              </p14:nvContentPartPr>
              <p14:xfrm>
                <a:off x="7451190" y="2875650"/>
                <a:ext cx="192240" cy="338760"/>
              </p14:xfrm>
            </p:contentPart>
          </mc:Choice>
          <mc:Fallback xmlns="">
            <p:pic>
              <p:nvPicPr>
                <p:cNvPr id="45" name="墨迹 44">
                  <a:extLst>
                    <a:ext uri="{FF2B5EF4-FFF2-40B4-BE49-F238E27FC236}">
                      <a16:creationId xmlns:a16="http://schemas.microsoft.com/office/drawing/2014/main" id="{FB5C7C98-83EF-4994-9551-6840E46A3998}"/>
                    </a:ext>
                  </a:extLst>
                </p:cNvPr>
                <p:cNvPicPr/>
                <p:nvPr/>
              </p:nvPicPr>
              <p:blipFill>
                <a:blip r:embed="rId85"/>
                <a:stretch>
                  <a:fillRect/>
                </a:stretch>
              </p:blipFill>
              <p:spPr>
                <a:xfrm>
                  <a:off x="7433550" y="2857650"/>
                  <a:ext cx="22788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6" name="墨迹 45">
                  <a:extLst>
                    <a:ext uri="{FF2B5EF4-FFF2-40B4-BE49-F238E27FC236}">
                      <a16:creationId xmlns:a16="http://schemas.microsoft.com/office/drawing/2014/main" id="{96BDD71F-A277-4588-9B36-C2B829777715}"/>
                    </a:ext>
                  </a:extLst>
                </p14:cNvPr>
                <p14:cNvContentPartPr/>
                <p14:nvPr/>
              </p14:nvContentPartPr>
              <p14:xfrm>
                <a:off x="7498350" y="3087690"/>
                <a:ext cx="142200" cy="117360"/>
              </p14:xfrm>
            </p:contentPart>
          </mc:Choice>
          <mc:Fallback xmlns="">
            <p:pic>
              <p:nvPicPr>
                <p:cNvPr id="46" name="墨迹 45">
                  <a:extLst>
                    <a:ext uri="{FF2B5EF4-FFF2-40B4-BE49-F238E27FC236}">
                      <a16:creationId xmlns:a16="http://schemas.microsoft.com/office/drawing/2014/main" id="{96BDD71F-A277-4588-9B36-C2B829777715}"/>
                    </a:ext>
                  </a:extLst>
                </p:cNvPr>
                <p:cNvPicPr/>
                <p:nvPr/>
              </p:nvPicPr>
              <p:blipFill>
                <a:blip r:embed="rId87"/>
                <a:stretch>
                  <a:fillRect/>
                </a:stretch>
              </p:blipFill>
              <p:spPr>
                <a:xfrm>
                  <a:off x="7480350" y="3069690"/>
                  <a:ext cx="1778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7" name="墨迹 46">
                  <a:extLst>
                    <a:ext uri="{FF2B5EF4-FFF2-40B4-BE49-F238E27FC236}">
                      <a16:creationId xmlns:a16="http://schemas.microsoft.com/office/drawing/2014/main" id="{BC352274-B22F-4EAA-BFFD-AC3D8C2CFEC7}"/>
                    </a:ext>
                  </a:extLst>
                </p14:cNvPr>
                <p14:cNvContentPartPr/>
                <p14:nvPr/>
              </p14:nvContentPartPr>
              <p14:xfrm>
                <a:off x="7715070" y="2845770"/>
                <a:ext cx="3960" cy="40680"/>
              </p14:xfrm>
            </p:contentPart>
          </mc:Choice>
          <mc:Fallback xmlns="">
            <p:pic>
              <p:nvPicPr>
                <p:cNvPr id="47" name="墨迹 46">
                  <a:extLst>
                    <a:ext uri="{FF2B5EF4-FFF2-40B4-BE49-F238E27FC236}">
                      <a16:creationId xmlns:a16="http://schemas.microsoft.com/office/drawing/2014/main" id="{BC352274-B22F-4EAA-BFFD-AC3D8C2CFEC7}"/>
                    </a:ext>
                  </a:extLst>
                </p:cNvPr>
                <p:cNvPicPr/>
                <p:nvPr/>
              </p:nvPicPr>
              <p:blipFill>
                <a:blip r:embed="rId89"/>
                <a:stretch>
                  <a:fillRect/>
                </a:stretch>
              </p:blipFill>
              <p:spPr>
                <a:xfrm>
                  <a:off x="7697430" y="2828130"/>
                  <a:ext cx="396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8" name="墨迹 47">
                  <a:extLst>
                    <a:ext uri="{FF2B5EF4-FFF2-40B4-BE49-F238E27FC236}">
                      <a16:creationId xmlns:a16="http://schemas.microsoft.com/office/drawing/2014/main" id="{F0D3914A-0DC1-4913-9729-F51A5F2856F0}"/>
                    </a:ext>
                  </a:extLst>
                </p14:cNvPr>
                <p14:cNvContentPartPr/>
                <p14:nvPr/>
              </p14:nvContentPartPr>
              <p14:xfrm>
                <a:off x="7660710" y="2908410"/>
                <a:ext cx="92160" cy="216720"/>
              </p14:xfrm>
            </p:contentPart>
          </mc:Choice>
          <mc:Fallback xmlns="">
            <p:pic>
              <p:nvPicPr>
                <p:cNvPr id="48" name="墨迹 47">
                  <a:extLst>
                    <a:ext uri="{FF2B5EF4-FFF2-40B4-BE49-F238E27FC236}">
                      <a16:creationId xmlns:a16="http://schemas.microsoft.com/office/drawing/2014/main" id="{F0D3914A-0DC1-4913-9729-F51A5F2856F0}"/>
                    </a:ext>
                  </a:extLst>
                </p:cNvPr>
                <p:cNvPicPr/>
                <p:nvPr/>
              </p:nvPicPr>
              <p:blipFill>
                <a:blip r:embed="rId91"/>
                <a:stretch>
                  <a:fillRect/>
                </a:stretch>
              </p:blipFill>
              <p:spPr>
                <a:xfrm>
                  <a:off x="7643070" y="2890770"/>
                  <a:ext cx="1278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9" name="墨迹 48">
                  <a:extLst>
                    <a:ext uri="{FF2B5EF4-FFF2-40B4-BE49-F238E27FC236}">
                      <a16:creationId xmlns:a16="http://schemas.microsoft.com/office/drawing/2014/main" id="{ABD3DD14-C054-47A7-BF5E-774B21BF7917}"/>
                    </a:ext>
                  </a:extLst>
                </p14:cNvPr>
                <p14:cNvContentPartPr/>
                <p14:nvPr/>
              </p14:nvContentPartPr>
              <p14:xfrm>
                <a:off x="7663230" y="3027930"/>
                <a:ext cx="120960" cy="23400"/>
              </p14:xfrm>
            </p:contentPart>
          </mc:Choice>
          <mc:Fallback xmlns="">
            <p:pic>
              <p:nvPicPr>
                <p:cNvPr id="49" name="墨迹 48">
                  <a:extLst>
                    <a:ext uri="{FF2B5EF4-FFF2-40B4-BE49-F238E27FC236}">
                      <a16:creationId xmlns:a16="http://schemas.microsoft.com/office/drawing/2014/main" id="{ABD3DD14-C054-47A7-BF5E-774B21BF7917}"/>
                    </a:ext>
                  </a:extLst>
                </p:cNvPr>
                <p:cNvPicPr/>
                <p:nvPr/>
              </p:nvPicPr>
              <p:blipFill>
                <a:blip r:embed="rId93"/>
                <a:stretch>
                  <a:fillRect/>
                </a:stretch>
              </p:blipFill>
              <p:spPr>
                <a:xfrm>
                  <a:off x="7645230" y="3009930"/>
                  <a:ext cx="1566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0" name="墨迹 49">
                  <a:extLst>
                    <a:ext uri="{FF2B5EF4-FFF2-40B4-BE49-F238E27FC236}">
                      <a16:creationId xmlns:a16="http://schemas.microsoft.com/office/drawing/2014/main" id="{87D111FB-EA69-42D4-9BA3-58A8F86D22D9}"/>
                    </a:ext>
                  </a:extLst>
                </p14:cNvPr>
                <p14:cNvContentPartPr/>
                <p14:nvPr/>
              </p14:nvContentPartPr>
              <p14:xfrm>
                <a:off x="7705710" y="3052050"/>
                <a:ext cx="61200" cy="173880"/>
              </p14:xfrm>
            </p:contentPart>
          </mc:Choice>
          <mc:Fallback xmlns="">
            <p:pic>
              <p:nvPicPr>
                <p:cNvPr id="50" name="墨迹 49">
                  <a:extLst>
                    <a:ext uri="{FF2B5EF4-FFF2-40B4-BE49-F238E27FC236}">
                      <a16:creationId xmlns:a16="http://schemas.microsoft.com/office/drawing/2014/main" id="{87D111FB-EA69-42D4-9BA3-58A8F86D22D9}"/>
                    </a:ext>
                  </a:extLst>
                </p:cNvPr>
                <p:cNvPicPr/>
                <p:nvPr/>
              </p:nvPicPr>
              <p:blipFill>
                <a:blip r:embed="rId95"/>
                <a:stretch>
                  <a:fillRect/>
                </a:stretch>
              </p:blipFill>
              <p:spPr>
                <a:xfrm>
                  <a:off x="7688070" y="3034410"/>
                  <a:ext cx="968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墨迹 50">
                  <a:extLst>
                    <a:ext uri="{FF2B5EF4-FFF2-40B4-BE49-F238E27FC236}">
                      <a16:creationId xmlns:a16="http://schemas.microsoft.com/office/drawing/2014/main" id="{6241A6D5-44A7-49F5-B01E-48896EE99F15}"/>
                    </a:ext>
                  </a:extLst>
                </p14:cNvPr>
                <p14:cNvContentPartPr/>
                <p14:nvPr/>
              </p14:nvContentPartPr>
              <p14:xfrm>
                <a:off x="7810470" y="2993730"/>
                <a:ext cx="7920" cy="119160"/>
              </p14:xfrm>
            </p:contentPart>
          </mc:Choice>
          <mc:Fallback xmlns="">
            <p:pic>
              <p:nvPicPr>
                <p:cNvPr id="51" name="墨迹 50">
                  <a:extLst>
                    <a:ext uri="{FF2B5EF4-FFF2-40B4-BE49-F238E27FC236}">
                      <a16:creationId xmlns:a16="http://schemas.microsoft.com/office/drawing/2014/main" id="{6241A6D5-44A7-49F5-B01E-48896EE99F15}"/>
                    </a:ext>
                  </a:extLst>
                </p:cNvPr>
                <p:cNvPicPr/>
                <p:nvPr/>
              </p:nvPicPr>
              <p:blipFill>
                <a:blip r:embed="rId97"/>
                <a:stretch>
                  <a:fillRect/>
                </a:stretch>
              </p:blipFill>
              <p:spPr>
                <a:xfrm>
                  <a:off x="7792470" y="2975730"/>
                  <a:ext cx="43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墨迹 51">
                  <a:extLst>
                    <a:ext uri="{FF2B5EF4-FFF2-40B4-BE49-F238E27FC236}">
                      <a16:creationId xmlns:a16="http://schemas.microsoft.com/office/drawing/2014/main" id="{BC5E95C4-7E89-4345-A03C-489E466C5C10}"/>
                    </a:ext>
                  </a:extLst>
                </p14:cNvPr>
                <p14:cNvContentPartPr/>
                <p14:nvPr/>
              </p14:nvContentPartPr>
              <p14:xfrm>
                <a:off x="7758270" y="2851170"/>
                <a:ext cx="124920" cy="504000"/>
              </p14:xfrm>
            </p:contentPart>
          </mc:Choice>
          <mc:Fallback xmlns="">
            <p:pic>
              <p:nvPicPr>
                <p:cNvPr id="52" name="墨迹 51">
                  <a:extLst>
                    <a:ext uri="{FF2B5EF4-FFF2-40B4-BE49-F238E27FC236}">
                      <a16:creationId xmlns:a16="http://schemas.microsoft.com/office/drawing/2014/main" id="{BC5E95C4-7E89-4345-A03C-489E466C5C10}"/>
                    </a:ext>
                  </a:extLst>
                </p:cNvPr>
                <p:cNvPicPr/>
                <p:nvPr/>
              </p:nvPicPr>
              <p:blipFill>
                <a:blip r:embed="rId99"/>
                <a:stretch>
                  <a:fillRect/>
                </a:stretch>
              </p:blipFill>
              <p:spPr>
                <a:xfrm>
                  <a:off x="7740630" y="2833170"/>
                  <a:ext cx="16056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墨迹 52">
                  <a:extLst>
                    <a:ext uri="{FF2B5EF4-FFF2-40B4-BE49-F238E27FC236}">
                      <a16:creationId xmlns:a16="http://schemas.microsoft.com/office/drawing/2014/main" id="{AB57BB60-B09B-4E16-B9F1-5A116E0615D7}"/>
                    </a:ext>
                  </a:extLst>
                </p14:cNvPr>
                <p14:cNvContentPartPr/>
                <p14:nvPr/>
              </p14:nvContentPartPr>
              <p14:xfrm>
                <a:off x="8055270" y="2869530"/>
                <a:ext cx="140040" cy="39240"/>
              </p14:xfrm>
            </p:contentPart>
          </mc:Choice>
          <mc:Fallback xmlns="">
            <p:pic>
              <p:nvPicPr>
                <p:cNvPr id="53" name="墨迹 52">
                  <a:extLst>
                    <a:ext uri="{FF2B5EF4-FFF2-40B4-BE49-F238E27FC236}">
                      <a16:creationId xmlns:a16="http://schemas.microsoft.com/office/drawing/2014/main" id="{AB57BB60-B09B-4E16-B9F1-5A116E0615D7}"/>
                    </a:ext>
                  </a:extLst>
                </p:cNvPr>
                <p:cNvPicPr/>
                <p:nvPr/>
              </p:nvPicPr>
              <p:blipFill>
                <a:blip r:embed="rId101"/>
                <a:stretch>
                  <a:fillRect/>
                </a:stretch>
              </p:blipFill>
              <p:spPr>
                <a:xfrm>
                  <a:off x="8037270" y="2851530"/>
                  <a:ext cx="1756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4" name="墨迹 53">
                  <a:extLst>
                    <a:ext uri="{FF2B5EF4-FFF2-40B4-BE49-F238E27FC236}">
                      <a16:creationId xmlns:a16="http://schemas.microsoft.com/office/drawing/2014/main" id="{CF68A751-164B-4F19-B404-AA0189C60D49}"/>
                    </a:ext>
                  </a:extLst>
                </p14:cNvPr>
                <p14:cNvContentPartPr/>
                <p14:nvPr/>
              </p14:nvContentPartPr>
              <p14:xfrm>
                <a:off x="8042670" y="2948010"/>
                <a:ext cx="160560" cy="140040"/>
              </p14:xfrm>
            </p:contentPart>
          </mc:Choice>
          <mc:Fallback xmlns="">
            <p:pic>
              <p:nvPicPr>
                <p:cNvPr id="54" name="墨迹 53">
                  <a:extLst>
                    <a:ext uri="{FF2B5EF4-FFF2-40B4-BE49-F238E27FC236}">
                      <a16:creationId xmlns:a16="http://schemas.microsoft.com/office/drawing/2014/main" id="{CF68A751-164B-4F19-B404-AA0189C60D49}"/>
                    </a:ext>
                  </a:extLst>
                </p:cNvPr>
                <p:cNvPicPr/>
                <p:nvPr/>
              </p:nvPicPr>
              <p:blipFill>
                <a:blip r:embed="rId103"/>
                <a:stretch>
                  <a:fillRect/>
                </a:stretch>
              </p:blipFill>
              <p:spPr>
                <a:xfrm>
                  <a:off x="8025030" y="2930370"/>
                  <a:ext cx="1962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5" name="墨迹 54">
                  <a:extLst>
                    <a:ext uri="{FF2B5EF4-FFF2-40B4-BE49-F238E27FC236}">
                      <a16:creationId xmlns:a16="http://schemas.microsoft.com/office/drawing/2014/main" id="{A9E7F022-C5A3-4E0C-8681-760470CEF730}"/>
                    </a:ext>
                  </a:extLst>
                </p14:cNvPr>
                <p14:cNvContentPartPr/>
                <p14:nvPr/>
              </p14:nvContentPartPr>
              <p14:xfrm>
                <a:off x="8103510" y="3056730"/>
                <a:ext cx="83160" cy="72000"/>
              </p14:xfrm>
            </p:contentPart>
          </mc:Choice>
          <mc:Fallback xmlns="">
            <p:pic>
              <p:nvPicPr>
                <p:cNvPr id="55" name="墨迹 54">
                  <a:extLst>
                    <a:ext uri="{FF2B5EF4-FFF2-40B4-BE49-F238E27FC236}">
                      <a16:creationId xmlns:a16="http://schemas.microsoft.com/office/drawing/2014/main" id="{A9E7F022-C5A3-4E0C-8681-760470CEF730}"/>
                    </a:ext>
                  </a:extLst>
                </p:cNvPr>
                <p:cNvPicPr/>
                <p:nvPr/>
              </p:nvPicPr>
              <p:blipFill>
                <a:blip r:embed="rId105"/>
                <a:stretch>
                  <a:fillRect/>
                </a:stretch>
              </p:blipFill>
              <p:spPr>
                <a:xfrm>
                  <a:off x="8085870" y="3039090"/>
                  <a:ext cx="1188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6" name="墨迹 55">
                  <a:extLst>
                    <a:ext uri="{FF2B5EF4-FFF2-40B4-BE49-F238E27FC236}">
                      <a16:creationId xmlns:a16="http://schemas.microsoft.com/office/drawing/2014/main" id="{36F8E269-52DC-4674-961E-93F887306A8B}"/>
                    </a:ext>
                  </a:extLst>
                </p14:cNvPr>
                <p14:cNvContentPartPr/>
                <p14:nvPr/>
              </p14:nvContentPartPr>
              <p14:xfrm>
                <a:off x="8078310" y="2946210"/>
                <a:ext cx="104400" cy="287640"/>
              </p14:xfrm>
            </p:contentPart>
          </mc:Choice>
          <mc:Fallback xmlns="">
            <p:pic>
              <p:nvPicPr>
                <p:cNvPr id="56" name="墨迹 55">
                  <a:extLst>
                    <a:ext uri="{FF2B5EF4-FFF2-40B4-BE49-F238E27FC236}">
                      <a16:creationId xmlns:a16="http://schemas.microsoft.com/office/drawing/2014/main" id="{36F8E269-52DC-4674-961E-93F887306A8B}"/>
                    </a:ext>
                  </a:extLst>
                </p:cNvPr>
                <p:cNvPicPr/>
                <p:nvPr/>
              </p:nvPicPr>
              <p:blipFill>
                <a:blip r:embed="rId107"/>
                <a:stretch>
                  <a:fillRect/>
                </a:stretch>
              </p:blipFill>
              <p:spPr>
                <a:xfrm>
                  <a:off x="8060310" y="2928570"/>
                  <a:ext cx="14004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7" name="墨迹 56">
                  <a:extLst>
                    <a:ext uri="{FF2B5EF4-FFF2-40B4-BE49-F238E27FC236}">
                      <a16:creationId xmlns:a16="http://schemas.microsoft.com/office/drawing/2014/main" id="{CD72A08E-7290-4586-94E1-C8EFD5A8ED27}"/>
                    </a:ext>
                  </a:extLst>
                </p14:cNvPr>
                <p14:cNvContentPartPr/>
                <p14:nvPr/>
              </p14:nvContentPartPr>
              <p14:xfrm>
                <a:off x="8062110" y="3168690"/>
                <a:ext cx="217440" cy="83160"/>
              </p14:xfrm>
            </p:contentPart>
          </mc:Choice>
          <mc:Fallback xmlns="">
            <p:pic>
              <p:nvPicPr>
                <p:cNvPr id="57" name="墨迹 56">
                  <a:extLst>
                    <a:ext uri="{FF2B5EF4-FFF2-40B4-BE49-F238E27FC236}">
                      <a16:creationId xmlns:a16="http://schemas.microsoft.com/office/drawing/2014/main" id="{CD72A08E-7290-4586-94E1-C8EFD5A8ED27}"/>
                    </a:ext>
                  </a:extLst>
                </p:cNvPr>
                <p:cNvPicPr/>
                <p:nvPr/>
              </p:nvPicPr>
              <p:blipFill>
                <a:blip r:embed="rId109"/>
                <a:stretch>
                  <a:fillRect/>
                </a:stretch>
              </p:blipFill>
              <p:spPr>
                <a:xfrm>
                  <a:off x="8044470" y="3150690"/>
                  <a:ext cx="2530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8" name="墨迹 57">
                  <a:extLst>
                    <a:ext uri="{FF2B5EF4-FFF2-40B4-BE49-F238E27FC236}">
                      <a16:creationId xmlns:a16="http://schemas.microsoft.com/office/drawing/2014/main" id="{93C9A52C-1CDE-41B8-B161-59C2079B32CA}"/>
                    </a:ext>
                  </a:extLst>
                </p14:cNvPr>
                <p14:cNvContentPartPr/>
                <p14:nvPr/>
              </p14:nvContentPartPr>
              <p14:xfrm>
                <a:off x="8274510" y="2913090"/>
                <a:ext cx="177840" cy="351000"/>
              </p14:xfrm>
            </p:contentPart>
          </mc:Choice>
          <mc:Fallback xmlns="">
            <p:pic>
              <p:nvPicPr>
                <p:cNvPr id="58" name="墨迹 57">
                  <a:extLst>
                    <a:ext uri="{FF2B5EF4-FFF2-40B4-BE49-F238E27FC236}">
                      <a16:creationId xmlns:a16="http://schemas.microsoft.com/office/drawing/2014/main" id="{93C9A52C-1CDE-41B8-B161-59C2079B32CA}"/>
                    </a:ext>
                  </a:extLst>
                </p:cNvPr>
                <p:cNvPicPr/>
                <p:nvPr/>
              </p:nvPicPr>
              <p:blipFill>
                <a:blip r:embed="rId111"/>
                <a:stretch>
                  <a:fillRect/>
                </a:stretch>
              </p:blipFill>
              <p:spPr>
                <a:xfrm>
                  <a:off x="8256510" y="2895450"/>
                  <a:ext cx="21348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9" name="墨迹 58">
                  <a:extLst>
                    <a:ext uri="{FF2B5EF4-FFF2-40B4-BE49-F238E27FC236}">
                      <a16:creationId xmlns:a16="http://schemas.microsoft.com/office/drawing/2014/main" id="{B781DFA9-55CC-4855-8B26-75B13F37F6AE}"/>
                    </a:ext>
                  </a:extLst>
                </p14:cNvPr>
                <p14:cNvContentPartPr/>
                <p14:nvPr/>
              </p14:nvContentPartPr>
              <p14:xfrm>
                <a:off x="8503470" y="2924970"/>
                <a:ext cx="4320" cy="109800"/>
              </p14:xfrm>
            </p:contentPart>
          </mc:Choice>
          <mc:Fallback xmlns="">
            <p:pic>
              <p:nvPicPr>
                <p:cNvPr id="59" name="墨迹 58">
                  <a:extLst>
                    <a:ext uri="{FF2B5EF4-FFF2-40B4-BE49-F238E27FC236}">
                      <a16:creationId xmlns:a16="http://schemas.microsoft.com/office/drawing/2014/main" id="{B781DFA9-55CC-4855-8B26-75B13F37F6AE}"/>
                    </a:ext>
                  </a:extLst>
                </p:cNvPr>
                <p:cNvPicPr/>
                <p:nvPr/>
              </p:nvPicPr>
              <p:blipFill>
                <a:blip r:embed="rId113"/>
                <a:stretch>
                  <a:fillRect/>
                </a:stretch>
              </p:blipFill>
              <p:spPr>
                <a:xfrm>
                  <a:off x="8485470" y="2907330"/>
                  <a:ext cx="399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0" name="墨迹 59">
                  <a:extLst>
                    <a:ext uri="{FF2B5EF4-FFF2-40B4-BE49-F238E27FC236}">
                      <a16:creationId xmlns:a16="http://schemas.microsoft.com/office/drawing/2014/main" id="{AFDCF6A9-F707-400C-AD9D-2863DC1AD4B7}"/>
                    </a:ext>
                  </a:extLst>
                </p14:cNvPr>
                <p14:cNvContentPartPr/>
                <p14:nvPr/>
              </p14:nvContentPartPr>
              <p14:xfrm>
                <a:off x="8469990" y="2873490"/>
                <a:ext cx="177480" cy="160200"/>
              </p14:xfrm>
            </p:contentPart>
          </mc:Choice>
          <mc:Fallback xmlns="">
            <p:pic>
              <p:nvPicPr>
                <p:cNvPr id="60" name="墨迹 59">
                  <a:extLst>
                    <a:ext uri="{FF2B5EF4-FFF2-40B4-BE49-F238E27FC236}">
                      <a16:creationId xmlns:a16="http://schemas.microsoft.com/office/drawing/2014/main" id="{AFDCF6A9-F707-400C-AD9D-2863DC1AD4B7}"/>
                    </a:ext>
                  </a:extLst>
                </p:cNvPr>
                <p:cNvPicPr/>
                <p:nvPr/>
              </p:nvPicPr>
              <p:blipFill>
                <a:blip r:embed="rId115"/>
                <a:stretch>
                  <a:fillRect/>
                </a:stretch>
              </p:blipFill>
              <p:spPr>
                <a:xfrm>
                  <a:off x="8451990" y="2855850"/>
                  <a:ext cx="2131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1" name="墨迹 60">
                  <a:extLst>
                    <a:ext uri="{FF2B5EF4-FFF2-40B4-BE49-F238E27FC236}">
                      <a16:creationId xmlns:a16="http://schemas.microsoft.com/office/drawing/2014/main" id="{640D6C9E-1E3F-4E60-984F-BCD5A4D9289B}"/>
                    </a:ext>
                  </a:extLst>
                </p14:cNvPr>
                <p14:cNvContentPartPr/>
                <p14:nvPr/>
              </p14:nvContentPartPr>
              <p14:xfrm>
                <a:off x="8493750" y="3037290"/>
                <a:ext cx="18000" cy="85320"/>
              </p14:xfrm>
            </p:contentPart>
          </mc:Choice>
          <mc:Fallback xmlns="">
            <p:pic>
              <p:nvPicPr>
                <p:cNvPr id="61" name="墨迹 60">
                  <a:extLst>
                    <a:ext uri="{FF2B5EF4-FFF2-40B4-BE49-F238E27FC236}">
                      <a16:creationId xmlns:a16="http://schemas.microsoft.com/office/drawing/2014/main" id="{640D6C9E-1E3F-4E60-984F-BCD5A4D9289B}"/>
                    </a:ext>
                  </a:extLst>
                </p:cNvPr>
                <p:cNvPicPr/>
                <p:nvPr/>
              </p:nvPicPr>
              <p:blipFill>
                <a:blip r:embed="rId117"/>
                <a:stretch>
                  <a:fillRect/>
                </a:stretch>
              </p:blipFill>
              <p:spPr>
                <a:xfrm>
                  <a:off x="8476110" y="3019650"/>
                  <a:ext cx="536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2" name="墨迹 61">
                  <a:extLst>
                    <a:ext uri="{FF2B5EF4-FFF2-40B4-BE49-F238E27FC236}">
                      <a16:creationId xmlns:a16="http://schemas.microsoft.com/office/drawing/2014/main" id="{5CAED85E-A770-4DEA-9626-4428B2C402AD}"/>
                    </a:ext>
                  </a:extLst>
                </p14:cNvPr>
                <p14:cNvContentPartPr/>
                <p14:nvPr/>
              </p14:nvContentPartPr>
              <p14:xfrm>
                <a:off x="8516070" y="2973570"/>
                <a:ext cx="146880" cy="208440"/>
              </p14:xfrm>
            </p:contentPart>
          </mc:Choice>
          <mc:Fallback xmlns="">
            <p:pic>
              <p:nvPicPr>
                <p:cNvPr id="62" name="墨迹 61">
                  <a:extLst>
                    <a:ext uri="{FF2B5EF4-FFF2-40B4-BE49-F238E27FC236}">
                      <a16:creationId xmlns:a16="http://schemas.microsoft.com/office/drawing/2014/main" id="{5CAED85E-A770-4DEA-9626-4428B2C402AD}"/>
                    </a:ext>
                  </a:extLst>
                </p:cNvPr>
                <p:cNvPicPr/>
                <p:nvPr/>
              </p:nvPicPr>
              <p:blipFill>
                <a:blip r:embed="rId119"/>
                <a:stretch>
                  <a:fillRect/>
                </a:stretch>
              </p:blipFill>
              <p:spPr>
                <a:xfrm>
                  <a:off x="8498430" y="2955570"/>
                  <a:ext cx="1825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3" name="墨迹 62">
                  <a:extLst>
                    <a:ext uri="{FF2B5EF4-FFF2-40B4-BE49-F238E27FC236}">
                      <a16:creationId xmlns:a16="http://schemas.microsoft.com/office/drawing/2014/main" id="{D9966021-7F48-464C-A862-9207F46E3F67}"/>
                    </a:ext>
                  </a:extLst>
                </p14:cNvPr>
                <p14:cNvContentPartPr/>
                <p14:nvPr/>
              </p14:nvContentPartPr>
              <p14:xfrm>
                <a:off x="8502030" y="3156090"/>
                <a:ext cx="163440" cy="74160"/>
              </p14:xfrm>
            </p:contentPart>
          </mc:Choice>
          <mc:Fallback xmlns="">
            <p:pic>
              <p:nvPicPr>
                <p:cNvPr id="63" name="墨迹 62">
                  <a:extLst>
                    <a:ext uri="{FF2B5EF4-FFF2-40B4-BE49-F238E27FC236}">
                      <a16:creationId xmlns:a16="http://schemas.microsoft.com/office/drawing/2014/main" id="{D9966021-7F48-464C-A862-9207F46E3F67}"/>
                    </a:ext>
                  </a:extLst>
                </p:cNvPr>
                <p:cNvPicPr/>
                <p:nvPr/>
              </p:nvPicPr>
              <p:blipFill>
                <a:blip r:embed="rId121"/>
                <a:stretch>
                  <a:fillRect/>
                </a:stretch>
              </p:blipFill>
              <p:spPr>
                <a:xfrm>
                  <a:off x="8484390" y="3138450"/>
                  <a:ext cx="1990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57472" name="墨迹 1257471">
                  <a:extLst>
                    <a:ext uri="{FF2B5EF4-FFF2-40B4-BE49-F238E27FC236}">
                      <a16:creationId xmlns:a16="http://schemas.microsoft.com/office/drawing/2014/main" id="{B9366154-6DF7-459E-A6F1-4B61D45BECF0}"/>
                    </a:ext>
                  </a:extLst>
                </p14:cNvPr>
                <p14:cNvContentPartPr/>
                <p14:nvPr/>
              </p14:nvContentPartPr>
              <p14:xfrm>
                <a:off x="8694990" y="3084090"/>
                <a:ext cx="14400" cy="164160"/>
              </p14:xfrm>
            </p:contentPart>
          </mc:Choice>
          <mc:Fallback xmlns="">
            <p:pic>
              <p:nvPicPr>
                <p:cNvPr id="1257472" name="墨迹 1257471">
                  <a:extLst>
                    <a:ext uri="{FF2B5EF4-FFF2-40B4-BE49-F238E27FC236}">
                      <a16:creationId xmlns:a16="http://schemas.microsoft.com/office/drawing/2014/main" id="{B9366154-6DF7-459E-A6F1-4B61D45BECF0}"/>
                    </a:ext>
                  </a:extLst>
                </p:cNvPr>
                <p:cNvPicPr/>
                <p:nvPr/>
              </p:nvPicPr>
              <p:blipFill>
                <a:blip r:embed="rId123"/>
                <a:stretch>
                  <a:fillRect/>
                </a:stretch>
              </p:blipFill>
              <p:spPr>
                <a:xfrm>
                  <a:off x="8676990" y="3066090"/>
                  <a:ext cx="50040" cy="1998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5" name="内容占位符 4"/>
          <p:cNvGraphicFramePr>
            <a:graphicFrameLocks noGrp="1"/>
          </p:cNvGraphicFramePr>
          <p:nvPr>
            <p:ph idx="1"/>
          </p:nvPr>
        </p:nvGraphicFramePr>
        <p:xfrm>
          <a:off x="1444625" y="254635"/>
          <a:ext cx="7434580" cy="2864838"/>
        </p:xfrm>
        <a:graphic>
          <a:graphicData uri="http://schemas.openxmlformats.org/drawingml/2006/table">
            <a:tbl>
              <a:tblPr firstRow="1" bandRow="1">
                <a:tableStyleId>{5C22544A-7EE6-4342-B048-85BDC9FD1C3A}</a:tableStyleId>
              </a:tblPr>
              <a:tblGrid>
                <a:gridCol w="1875790">
                  <a:extLst>
                    <a:ext uri="{9D8B030D-6E8A-4147-A177-3AD203B41FA5}">
                      <a16:colId xmlns:a16="http://schemas.microsoft.com/office/drawing/2014/main" val="20000"/>
                    </a:ext>
                  </a:extLst>
                </a:gridCol>
                <a:gridCol w="1798955">
                  <a:extLst>
                    <a:ext uri="{9D8B030D-6E8A-4147-A177-3AD203B41FA5}">
                      <a16:colId xmlns:a16="http://schemas.microsoft.com/office/drawing/2014/main" val="20001"/>
                    </a:ext>
                  </a:extLst>
                </a:gridCol>
                <a:gridCol w="1926590">
                  <a:extLst>
                    <a:ext uri="{9D8B030D-6E8A-4147-A177-3AD203B41FA5}">
                      <a16:colId xmlns:a16="http://schemas.microsoft.com/office/drawing/2014/main" val="20002"/>
                    </a:ext>
                  </a:extLst>
                </a:gridCol>
                <a:gridCol w="1833245">
                  <a:extLst>
                    <a:ext uri="{9D8B030D-6E8A-4147-A177-3AD203B41FA5}">
                      <a16:colId xmlns:a16="http://schemas.microsoft.com/office/drawing/2014/main" val="20003"/>
                    </a:ext>
                  </a:extLst>
                </a:gridCol>
              </a:tblGrid>
              <a:tr h="370795">
                <a:tc gridSpan="2">
                  <a:txBody>
                    <a:bodyPr/>
                    <a:lstStyle/>
                    <a:p>
                      <a:pPr algn="ctr"/>
                      <a:r>
                        <a:rPr lang="en-US" altLang="zh-CN" sz="1800" dirty="0"/>
                        <a:t>Proteins</a:t>
                      </a:r>
                      <a:endParaRPr lang="zh-CN" altLang="en-US" sz="1800" dirty="0"/>
                    </a:p>
                  </a:txBody>
                  <a:tcPr marT="45714" marB="45714"/>
                </a:tc>
                <a:tc hMerge="1">
                  <a:txBody>
                    <a:bodyPr/>
                    <a:lstStyle/>
                    <a:p>
                      <a:endParaRPr lang="zh-CN"/>
                    </a:p>
                  </a:txBody>
                  <a:tcPr marT="45714" marB="45714"/>
                </a:tc>
                <a:tc gridSpan="2">
                  <a:txBody>
                    <a:bodyPr/>
                    <a:lstStyle/>
                    <a:p>
                      <a:pPr algn="ctr"/>
                      <a:r>
                        <a:rPr lang="en-US" altLang="zh-CN" sz="1800" dirty="0"/>
                        <a:t>Nucleic acids</a:t>
                      </a:r>
                    </a:p>
                  </a:txBody>
                  <a:tcPr marT="45714" marB="45714"/>
                </a:tc>
                <a:tc hMerge="1">
                  <a:txBody>
                    <a:bodyPr/>
                    <a:lstStyle/>
                    <a:p>
                      <a:endParaRPr lang="zh-CN"/>
                    </a:p>
                  </a:txBody>
                  <a:tcPr marT="45714" marB="45714"/>
                </a:tc>
                <a:extLst>
                  <a:ext uri="{0D108BD9-81ED-4DB2-BD59-A6C34878D82A}">
                    <a16:rowId xmlns:a16="http://schemas.microsoft.com/office/drawing/2014/main" val="10000"/>
                  </a:ext>
                </a:extLst>
              </a:tr>
              <a:tr h="370840">
                <a:tc>
                  <a:txBody>
                    <a:bodyPr/>
                    <a:lstStyle/>
                    <a:p>
                      <a:pPr algn="ctr"/>
                      <a:r>
                        <a:rPr lang="en-US" altLang="zh-CN" sz="1800" dirty="0"/>
                        <a:t>Molecular Weight (MW)</a:t>
                      </a:r>
                    </a:p>
                  </a:txBody>
                  <a:tcPr marT="45714" marB="45714"/>
                </a:tc>
                <a:tc>
                  <a:txBody>
                    <a:bodyPr/>
                    <a:lstStyle/>
                    <a:p>
                      <a:pPr algn="ctr"/>
                      <a:r>
                        <a:rPr lang="en-US" altLang="zh-CN" sz="1800" dirty="0"/>
                        <a:t> A</a:t>
                      </a:r>
                      <a:r>
                        <a:rPr sz="1800" dirty="0">
                          <a:sym typeface="+mn-ea"/>
                        </a:rPr>
                        <a:t>crylamide </a:t>
                      </a:r>
                      <a:r>
                        <a:rPr lang="en-US" altLang="zh-CN" sz="1800" dirty="0"/>
                        <a:t>Gel Concentration</a:t>
                      </a:r>
                      <a:endParaRPr lang="zh-CN" altLang="en-US" sz="1800" dirty="0"/>
                    </a:p>
                  </a:txBody>
                  <a:tcPr marT="45714" marB="45714"/>
                </a:tc>
                <a:tc>
                  <a:txBody>
                    <a:bodyPr/>
                    <a:lstStyle/>
                    <a:p>
                      <a:pPr algn="ctr"/>
                      <a:r>
                        <a:rPr lang="en-US" altLang="zh-CN" sz="1800" dirty="0"/>
                        <a:t>Molecular Weight (MW)</a:t>
                      </a:r>
                    </a:p>
                  </a:txBody>
                  <a:tcPr marT="45714" marB="45714"/>
                </a:tc>
                <a:tc>
                  <a:txBody>
                    <a:bodyPr/>
                    <a:lstStyle/>
                    <a:p>
                      <a:pPr algn="ctr"/>
                      <a:r>
                        <a:rPr lang="en-US" altLang="zh-CN" sz="1800" dirty="0">
                          <a:sym typeface="+mn-ea"/>
                        </a:rPr>
                        <a:t> A</a:t>
                      </a:r>
                      <a:r>
                        <a:rPr sz="1800" dirty="0">
                          <a:sym typeface="+mn-ea"/>
                        </a:rPr>
                        <a:t>crylamide </a:t>
                      </a:r>
                      <a:r>
                        <a:rPr lang="en-US" altLang="zh-CN" sz="1800" dirty="0"/>
                        <a:t>Gel Concentration</a:t>
                      </a:r>
                      <a:endParaRPr lang="zh-CN" altLang="en-US" sz="1800" dirty="0"/>
                    </a:p>
                  </a:txBody>
                  <a:tcPr marT="45714" marB="45714"/>
                </a:tc>
                <a:extLst>
                  <a:ext uri="{0D108BD9-81ED-4DB2-BD59-A6C34878D82A}">
                    <a16:rowId xmlns:a16="http://schemas.microsoft.com/office/drawing/2014/main" val="10001"/>
                  </a:ext>
                </a:extLst>
              </a:tr>
              <a:tr h="370795">
                <a:tc>
                  <a:txBody>
                    <a:bodyPr/>
                    <a:lstStyle/>
                    <a:p>
                      <a:r>
                        <a:rPr lang="en-US" altLang="zh-CN" sz="1800" dirty="0"/>
                        <a:t>&lt;10</a:t>
                      </a:r>
                      <a:r>
                        <a:rPr lang="en-US" altLang="zh-CN" sz="1800" baseline="30000" dirty="0"/>
                        <a:t>4</a:t>
                      </a:r>
                      <a:endParaRPr lang="zh-CN" altLang="en-US" sz="1800" baseline="30000" dirty="0"/>
                    </a:p>
                  </a:txBody>
                  <a:tcPr marT="45714" marB="45714"/>
                </a:tc>
                <a:tc>
                  <a:txBody>
                    <a:bodyPr/>
                    <a:lstStyle/>
                    <a:p>
                      <a:r>
                        <a:rPr lang="en-US" altLang="zh-CN" sz="1800" dirty="0"/>
                        <a:t>20-30%</a:t>
                      </a:r>
                      <a:endParaRPr lang="zh-CN" altLang="en-US" sz="1800" dirty="0"/>
                    </a:p>
                  </a:txBody>
                  <a:tcPr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a:t>&lt;10</a:t>
                      </a:r>
                      <a:r>
                        <a:rPr lang="en-US" altLang="zh-CN" sz="1800" baseline="30000" dirty="0"/>
                        <a:t>4</a:t>
                      </a:r>
                      <a:endParaRPr lang="zh-CN" altLang="en-US" sz="1800" baseline="30000" dirty="0"/>
                    </a:p>
                  </a:txBody>
                  <a:tcPr marT="45714" marB="45714"/>
                </a:tc>
                <a:tc>
                  <a:txBody>
                    <a:bodyPr/>
                    <a:lstStyle/>
                    <a:p>
                      <a:r>
                        <a:rPr lang="en-US" altLang="zh-CN" sz="1800" dirty="0"/>
                        <a:t>15-20%</a:t>
                      </a:r>
                      <a:endParaRPr lang="zh-CN" altLang="en-US" sz="1800" dirty="0"/>
                    </a:p>
                  </a:txBody>
                  <a:tcPr marT="45714" marB="45714"/>
                </a:tc>
                <a:extLst>
                  <a:ext uri="{0D108BD9-81ED-4DB2-BD59-A6C34878D82A}">
                    <a16:rowId xmlns:a16="http://schemas.microsoft.com/office/drawing/2014/main" val="10002"/>
                  </a:ext>
                </a:extLst>
              </a:tr>
              <a:tr h="370795">
                <a:tc>
                  <a:txBody>
                    <a:bodyPr/>
                    <a:lstStyle/>
                    <a:p>
                      <a:r>
                        <a:rPr lang="en-US" altLang="zh-CN" sz="1800" dirty="0"/>
                        <a:t>1~4*10</a:t>
                      </a:r>
                      <a:r>
                        <a:rPr lang="en-US" altLang="zh-CN" sz="1800" baseline="30000" dirty="0"/>
                        <a:t>4</a:t>
                      </a:r>
                      <a:endParaRPr lang="zh-CN" altLang="en-US" sz="1800" dirty="0"/>
                    </a:p>
                  </a:txBody>
                  <a:tcPr marT="45714" marB="45714"/>
                </a:tc>
                <a:tc>
                  <a:txBody>
                    <a:bodyPr/>
                    <a:lstStyle/>
                    <a:p>
                      <a:r>
                        <a:rPr lang="en-US" altLang="zh-CN" sz="1800" dirty="0"/>
                        <a:t>15-20%</a:t>
                      </a:r>
                      <a:endParaRPr lang="zh-CN" altLang="en-US" sz="1800" dirty="0"/>
                    </a:p>
                  </a:txBody>
                  <a:tcPr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a:t>10</a:t>
                      </a:r>
                      <a:r>
                        <a:rPr lang="en-US" altLang="zh-CN" sz="1800" baseline="30000" dirty="0"/>
                        <a:t>4--</a:t>
                      </a:r>
                      <a:r>
                        <a:rPr lang="en-US" altLang="zh-CN" sz="1800" dirty="0"/>
                        <a:t>10</a:t>
                      </a:r>
                      <a:r>
                        <a:rPr lang="en-US" altLang="zh-CN" sz="1800" baseline="30000" dirty="0"/>
                        <a:t>5</a:t>
                      </a:r>
                      <a:endParaRPr lang="zh-CN" altLang="en-US" sz="1800" dirty="0"/>
                    </a:p>
                  </a:txBody>
                  <a:tcPr marT="45714" marB="45714"/>
                </a:tc>
                <a:tc>
                  <a:txBody>
                    <a:bodyPr/>
                    <a:lstStyle/>
                    <a:p>
                      <a:r>
                        <a:rPr lang="en-US" altLang="zh-CN" sz="1800" dirty="0"/>
                        <a:t>5-10%</a:t>
                      </a:r>
                      <a:endParaRPr lang="zh-CN" altLang="en-US" sz="1800" dirty="0"/>
                    </a:p>
                  </a:txBody>
                  <a:tcPr marT="45714" marB="45714"/>
                </a:tc>
                <a:extLst>
                  <a:ext uri="{0D108BD9-81ED-4DB2-BD59-A6C34878D82A}">
                    <a16:rowId xmlns:a16="http://schemas.microsoft.com/office/drawing/2014/main" val="10003"/>
                  </a:ext>
                </a:extLst>
              </a:tr>
              <a:tr h="37079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a:t>1-5*10</a:t>
                      </a:r>
                      <a:r>
                        <a:rPr lang="en-US" altLang="zh-CN" sz="1800" baseline="30000" dirty="0"/>
                        <a:t>4—</a:t>
                      </a:r>
                      <a:r>
                        <a:rPr lang="en-US" altLang="zh-CN" sz="1800" dirty="0"/>
                        <a:t>1*10</a:t>
                      </a:r>
                      <a:r>
                        <a:rPr lang="en-US" altLang="zh-CN" sz="1800" baseline="30000" dirty="0"/>
                        <a:t>5</a:t>
                      </a:r>
                      <a:endParaRPr lang="zh-CN" altLang="en-US" sz="1800" dirty="0"/>
                    </a:p>
                  </a:txBody>
                  <a:tcPr marT="45714" marB="45714"/>
                </a:tc>
                <a:tc>
                  <a:txBody>
                    <a:bodyPr/>
                    <a:lstStyle/>
                    <a:p>
                      <a:r>
                        <a:rPr lang="en-US" altLang="zh-CN" sz="1800" dirty="0"/>
                        <a:t>10-15%</a:t>
                      </a:r>
                      <a:endParaRPr lang="zh-CN" altLang="en-US" sz="1800" dirty="0"/>
                    </a:p>
                  </a:txBody>
                  <a:tcPr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a:t>10</a:t>
                      </a:r>
                      <a:r>
                        <a:rPr lang="en-US" altLang="zh-CN" sz="1800" baseline="30000" dirty="0"/>
                        <a:t>5</a:t>
                      </a:r>
                      <a:r>
                        <a:rPr lang="en-US" altLang="zh-CN" sz="1800" baseline="0" dirty="0"/>
                        <a:t>—2*</a:t>
                      </a:r>
                      <a:r>
                        <a:rPr lang="en-US" altLang="zh-CN" sz="1800" dirty="0"/>
                        <a:t>10</a:t>
                      </a:r>
                      <a:r>
                        <a:rPr lang="en-US" altLang="zh-CN" sz="1800" baseline="30000" dirty="0"/>
                        <a:t>6</a:t>
                      </a:r>
                      <a:endParaRPr lang="zh-CN" altLang="en-US" sz="1800" dirty="0"/>
                    </a:p>
                  </a:txBody>
                  <a:tcPr marT="45714" marB="45714"/>
                </a:tc>
                <a:tc>
                  <a:txBody>
                    <a:bodyPr/>
                    <a:lstStyle/>
                    <a:p>
                      <a:r>
                        <a:rPr lang="en-US" altLang="zh-CN" sz="1800" dirty="0"/>
                        <a:t>2-2.5%</a:t>
                      </a:r>
                      <a:endParaRPr lang="zh-CN" altLang="en-US" sz="1800" dirty="0"/>
                    </a:p>
                  </a:txBody>
                  <a:tcPr marT="45714" marB="45714"/>
                </a:tc>
                <a:extLst>
                  <a:ext uri="{0D108BD9-81ED-4DB2-BD59-A6C34878D82A}">
                    <a16:rowId xmlns:a16="http://schemas.microsoft.com/office/drawing/2014/main" val="10004"/>
                  </a:ext>
                </a:extLst>
              </a:tr>
              <a:tr h="37079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a:t>1*10</a:t>
                      </a:r>
                      <a:r>
                        <a:rPr lang="en-US" altLang="zh-CN" sz="1800" baseline="30000" dirty="0"/>
                        <a:t>5</a:t>
                      </a:r>
                      <a:endParaRPr lang="zh-CN" altLang="en-US" sz="1800" dirty="0"/>
                    </a:p>
                  </a:txBody>
                  <a:tcPr marT="45714" marB="45714"/>
                </a:tc>
                <a:tc>
                  <a:txBody>
                    <a:bodyPr/>
                    <a:lstStyle/>
                    <a:p>
                      <a:r>
                        <a:rPr lang="en-US" altLang="zh-CN" sz="1800" dirty="0"/>
                        <a:t>5-10%</a:t>
                      </a:r>
                      <a:endParaRPr lang="zh-CN" altLang="en-US" sz="1800" dirty="0"/>
                    </a:p>
                  </a:txBody>
                  <a:tcPr marT="45714" marB="45714"/>
                </a:tc>
                <a:tc>
                  <a:txBody>
                    <a:bodyPr/>
                    <a:lstStyle/>
                    <a:p>
                      <a:endParaRPr lang="zh-CN" altLang="en-US" sz="1800"/>
                    </a:p>
                  </a:txBody>
                  <a:tcPr marT="45714" marB="45714"/>
                </a:tc>
                <a:tc>
                  <a:txBody>
                    <a:bodyPr/>
                    <a:lstStyle/>
                    <a:p>
                      <a:endParaRPr lang="zh-CN" altLang="en-US" sz="1800"/>
                    </a:p>
                  </a:txBody>
                  <a:tcPr marT="45714" marB="45714"/>
                </a:tc>
                <a:extLst>
                  <a:ext uri="{0D108BD9-81ED-4DB2-BD59-A6C34878D82A}">
                    <a16:rowId xmlns:a16="http://schemas.microsoft.com/office/drawing/2014/main" val="10005"/>
                  </a:ext>
                </a:extLst>
              </a:tr>
              <a:tr h="37079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a:t>&gt;5*10</a:t>
                      </a:r>
                      <a:r>
                        <a:rPr lang="en-US" altLang="zh-CN" sz="1800" baseline="30000" dirty="0"/>
                        <a:t>5</a:t>
                      </a:r>
                      <a:endParaRPr lang="zh-CN" altLang="en-US" sz="1800" dirty="0"/>
                    </a:p>
                  </a:txBody>
                  <a:tcPr marT="45714" marB="45714"/>
                </a:tc>
                <a:tc>
                  <a:txBody>
                    <a:bodyPr/>
                    <a:lstStyle/>
                    <a:p>
                      <a:r>
                        <a:rPr lang="en-US" altLang="zh-CN" sz="1800" dirty="0"/>
                        <a:t>2-5%</a:t>
                      </a:r>
                      <a:endParaRPr lang="zh-CN" altLang="en-US" sz="1800" dirty="0"/>
                    </a:p>
                  </a:txBody>
                  <a:tcPr marT="45714" marB="45714"/>
                </a:tc>
                <a:tc>
                  <a:txBody>
                    <a:bodyPr/>
                    <a:lstStyle/>
                    <a:p>
                      <a:endParaRPr lang="zh-CN" altLang="en-US" sz="1800"/>
                    </a:p>
                  </a:txBody>
                  <a:tcPr marT="45714" marB="45714"/>
                </a:tc>
                <a:tc>
                  <a:txBody>
                    <a:bodyPr/>
                    <a:lstStyle/>
                    <a:p>
                      <a:endParaRPr lang="zh-CN" altLang="en-US" sz="1800" dirty="0"/>
                    </a:p>
                  </a:txBody>
                  <a:tcPr marT="45714" marB="45714"/>
                </a:tc>
                <a:extLst>
                  <a:ext uri="{0D108BD9-81ED-4DB2-BD59-A6C34878D82A}">
                    <a16:rowId xmlns:a16="http://schemas.microsoft.com/office/drawing/2014/main" val="10006"/>
                  </a:ext>
                </a:extLst>
              </a:tr>
            </a:tbl>
          </a:graphicData>
        </a:graphic>
      </p:graphicFrame>
      <p:graphicFrame>
        <p:nvGraphicFramePr>
          <p:cNvPr id="4" name="表格 3"/>
          <p:cNvGraphicFramePr>
            <a:graphicFrameLocks noGrp="1"/>
          </p:cNvGraphicFramePr>
          <p:nvPr/>
        </p:nvGraphicFramePr>
        <p:xfrm>
          <a:off x="2245043" y="3488690"/>
          <a:ext cx="5019674" cy="2383798"/>
        </p:xfrm>
        <a:graphic>
          <a:graphicData uri="http://schemas.openxmlformats.org/drawingml/2006/table">
            <a:tbl>
              <a:tblPr firstRow="1" bandRow="1">
                <a:tableStyleId>{5C22544A-7EE6-4342-B048-85BDC9FD1C3A}</a:tableStyleId>
              </a:tblPr>
              <a:tblGrid>
                <a:gridCol w="2509837">
                  <a:extLst>
                    <a:ext uri="{9D8B030D-6E8A-4147-A177-3AD203B41FA5}">
                      <a16:colId xmlns:a16="http://schemas.microsoft.com/office/drawing/2014/main" val="20000"/>
                    </a:ext>
                  </a:extLst>
                </a:gridCol>
                <a:gridCol w="2509837">
                  <a:extLst>
                    <a:ext uri="{9D8B030D-6E8A-4147-A177-3AD203B41FA5}">
                      <a16:colId xmlns:a16="http://schemas.microsoft.com/office/drawing/2014/main" val="20001"/>
                    </a:ext>
                  </a:extLst>
                </a:gridCol>
              </a:tblGrid>
              <a:tr h="618490">
                <a:tc>
                  <a:txBody>
                    <a:bodyPr/>
                    <a:lstStyle/>
                    <a:p>
                      <a:pPr algn="ctr"/>
                      <a:r>
                        <a:rPr lang="en-US" altLang="zh-CN" sz="1800" dirty="0">
                          <a:sym typeface="+mn-ea"/>
                        </a:rPr>
                        <a:t>Concentration</a:t>
                      </a:r>
                      <a:endParaRPr lang="zh-CN" altLang="en-US" sz="1800" dirty="0">
                        <a:sym typeface="+mn-ea"/>
                      </a:endParaRPr>
                    </a:p>
                    <a:p>
                      <a:pPr algn="ctr"/>
                      <a:r>
                        <a:rPr lang="en-US" altLang="zh-CN" sz="1800" dirty="0"/>
                        <a:t>of </a:t>
                      </a:r>
                      <a:r>
                        <a:rPr sz="1800" dirty="0"/>
                        <a:t>acrylamide</a:t>
                      </a:r>
                      <a:r>
                        <a:rPr lang="zh-CN" altLang="en-US" sz="1800" dirty="0"/>
                        <a:t>（</a:t>
                      </a:r>
                      <a:r>
                        <a:rPr lang="en-US" altLang="zh-CN" sz="1800" dirty="0"/>
                        <a:t>%</a:t>
                      </a:r>
                      <a:r>
                        <a:rPr lang="zh-CN" altLang="en-US" sz="1800" dirty="0"/>
                        <a:t>）</a:t>
                      </a:r>
                    </a:p>
                  </a:txBody>
                  <a:tcPr marT="45724" marB="45724" anchor="ctr"/>
                </a:tc>
                <a:tc>
                  <a:txBody>
                    <a:bodyPr/>
                    <a:lstStyle/>
                    <a:p>
                      <a:pPr algn="ctr"/>
                      <a:r>
                        <a:rPr lang="zh-CN" altLang="en-US" sz="1800" dirty="0"/>
                        <a:t>Linear separation range（</a:t>
                      </a:r>
                      <a:r>
                        <a:rPr lang="en-US" altLang="zh-CN" sz="1800" dirty="0" err="1"/>
                        <a:t>kD</a:t>
                      </a:r>
                      <a:r>
                        <a:rPr lang="zh-CN" altLang="en-US" sz="1800" dirty="0"/>
                        <a:t>）</a:t>
                      </a:r>
                    </a:p>
                  </a:txBody>
                  <a:tcPr marT="45724" marB="45724" anchor="ctr"/>
                </a:tc>
                <a:extLst>
                  <a:ext uri="{0D108BD9-81ED-4DB2-BD59-A6C34878D82A}">
                    <a16:rowId xmlns:a16="http://schemas.microsoft.com/office/drawing/2014/main" val="10000"/>
                  </a:ext>
                </a:extLst>
              </a:tr>
              <a:tr h="476885">
                <a:tc>
                  <a:txBody>
                    <a:bodyPr/>
                    <a:lstStyle/>
                    <a:p>
                      <a:pPr algn="ctr"/>
                      <a:r>
                        <a:rPr lang="en-US" altLang="zh-CN" sz="1800" dirty="0"/>
                        <a:t>15</a:t>
                      </a:r>
                    </a:p>
                  </a:txBody>
                  <a:tcPr marT="45724" marB="45724" anchor="ctr"/>
                </a:tc>
                <a:tc>
                  <a:txBody>
                    <a:bodyPr/>
                    <a:lstStyle/>
                    <a:p>
                      <a:pPr algn="ctr"/>
                      <a:r>
                        <a:rPr lang="en-US" altLang="zh-CN" sz="1800" dirty="0"/>
                        <a:t>12</a:t>
                      </a:r>
                      <a:r>
                        <a:rPr lang="zh-CN" altLang="en-US" sz="1800" dirty="0"/>
                        <a:t>～</a:t>
                      </a:r>
                      <a:r>
                        <a:rPr lang="en-US" altLang="zh-CN" sz="1800" dirty="0"/>
                        <a:t>43</a:t>
                      </a:r>
                    </a:p>
                  </a:txBody>
                  <a:tcPr marT="45724" marB="45724" anchor="ctr"/>
                </a:tc>
                <a:extLst>
                  <a:ext uri="{0D108BD9-81ED-4DB2-BD59-A6C34878D82A}">
                    <a16:rowId xmlns:a16="http://schemas.microsoft.com/office/drawing/2014/main" val="10001"/>
                  </a:ext>
                </a:extLst>
              </a:tr>
              <a:tr h="433705">
                <a:tc>
                  <a:txBody>
                    <a:bodyPr/>
                    <a:lstStyle/>
                    <a:p>
                      <a:pPr algn="ctr"/>
                      <a:r>
                        <a:rPr lang="en-US" altLang="zh-CN" sz="1800" dirty="0"/>
                        <a:t>10</a:t>
                      </a:r>
                    </a:p>
                  </a:txBody>
                  <a:tcPr marT="45724" marB="45724" anchor="ctr"/>
                </a:tc>
                <a:tc>
                  <a:txBody>
                    <a:bodyPr/>
                    <a:lstStyle/>
                    <a:p>
                      <a:pPr algn="ctr"/>
                      <a:r>
                        <a:rPr lang="en-US" altLang="zh-CN" sz="1800" dirty="0"/>
                        <a:t>16</a:t>
                      </a:r>
                      <a:r>
                        <a:rPr lang="zh-CN" altLang="en-US" sz="1800" dirty="0"/>
                        <a:t>～</a:t>
                      </a:r>
                      <a:r>
                        <a:rPr lang="en-US" altLang="zh-CN" sz="1800" dirty="0"/>
                        <a:t>68</a:t>
                      </a:r>
                    </a:p>
                  </a:txBody>
                  <a:tcPr marT="45724" marB="45724" anchor="ctr"/>
                </a:tc>
                <a:extLst>
                  <a:ext uri="{0D108BD9-81ED-4DB2-BD59-A6C34878D82A}">
                    <a16:rowId xmlns:a16="http://schemas.microsoft.com/office/drawing/2014/main" val="10002"/>
                  </a:ext>
                </a:extLst>
              </a:tr>
              <a:tr h="455295">
                <a:tc>
                  <a:txBody>
                    <a:bodyPr/>
                    <a:lstStyle/>
                    <a:p>
                      <a:pPr algn="ctr"/>
                      <a:r>
                        <a:rPr lang="en-US" altLang="zh-CN" sz="1800" dirty="0"/>
                        <a:t>7.5</a:t>
                      </a:r>
                    </a:p>
                  </a:txBody>
                  <a:tcPr marT="45724" marB="45724" anchor="ctr"/>
                </a:tc>
                <a:tc>
                  <a:txBody>
                    <a:bodyPr/>
                    <a:lstStyle/>
                    <a:p>
                      <a:pPr algn="ctr"/>
                      <a:r>
                        <a:rPr lang="en-US" altLang="zh-CN" sz="1800" dirty="0"/>
                        <a:t>36</a:t>
                      </a:r>
                      <a:r>
                        <a:rPr lang="zh-CN" altLang="en-US" sz="1800" dirty="0"/>
                        <a:t>～</a:t>
                      </a:r>
                      <a:r>
                        <a:rPr lang="en-US" altLang="zh-CN" sz="1800" dirty="0"/>
                        <a:t>94</a:t>
                      </a:r>
                    </a:p>
                  </a:txBody>
                  <a:tcPr marT="45724" marB="45724" anchor="ctr"/>
                </a:tc>
                <a:extLst>
                  <a:ext uri="{0D108BD9-81ED-4DB2-BD59-A6C34878D82A}">
                    <a16:rowId xmlns:a16="http://schemas.microsoft.com/office/drawing/2014/main" val="10003"/>
                  </a:ext>
                </a:extLst>
              </a:tr>
              <a:tr h="377825">
                <a:tc>
                  <a:txBody>
                    <a:bodyPr/>
                    <a:lstStyle/>
                    <a:p>
                      <a:pPr algn="ctr"/>
                      <a:r>
                        <a:rPr lang="en-US" altLang="zh-CN" sz="1800" dirty="0"/>
                        <a:t>5.0</a:t>
                      </a:r>
                    </a:p>
                  </a:txBody>
                  <a:tcPr marT="45724" marB="45724" anchor="ctr"/>
                </a:tc>
                <a:tc>
                  <a:txBody>
                    <a:bodyPr/>
                    <a:lstStyle/>
                    <a:p>
                      <a:pPr algn="ctr"/>
                      <a:r>
                        <a:rPr lang="en-US" altLang="zh-CN" sz="1800" dirty="0"/>
                        <a:t>57</a:t>
                      </a:r>
                      <a:r>
                        <a:rPr lang="zh-CN" altLang="en-US" sz="1800" dirty="0"/>
                        <a:t>～</a:t>
                      </a:r>
                      <a:r>
                        <a:rPr lang="en-US" altLang="zh-CN" sz="1800" dirty="0"/>
                        <a:t>212</a:t>
                      </a:r>
                    </a:p>
                  </a:txBody>
                  <a:tcPr marT="45724" marB="45724" anchor="ct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547" name="Rectangle 3"/>
          <p:cNvSpPr>
            <a:spLocks noGrp="1" noChangeArrowheads="1"/>
          </p:cNvSpPr>
          <p:nvPr>
            <p:ph idx="1"/>
          </p:nvPr>
        </p:nvSpPr>
        <p:spPr>
          <a:xfrm>
            <a:off x="685800" y="549275"/>
            <a:ext cx="8207375" cy="5867400"/>
          </a:xfrm>
        </p:spPr>
        <p:txBody>
          <a:bodyPr vert="horz" wrap="square" lIns="91440" tIns="45720" rIns="91440" bIns="45720" numCol="1" anchor="t" anchorCtr="0" compatLnSpc="1"/>
          <a:lstStyle/>
          <a:p>
            <a:pPr marL="342900" marR="0" lvl="0" indent="-342900" algn="l" defTabSz="914400" rtl="0" eaLnBrk="1" fontAlgn="base" latinLnBrk="0" hangingPunct="1">
              <a:lnSpc>
                <a:spcPct val="120000"/>
              </a:lnSpc>
              <a:spcBef>
                <a:spcPct val="20000"/>
              </a:spcBef>
              <a:spcAft>
                <a:spcPct val="0"/>
              </a:spcAft>
              <a:buClr>
                <a:schemeClr val="tx2"/>
              </a:buClr>
              <a:buSzPct val="75000"/>
              <a:buFont typeface="Wingdings" panose="05000000000000000000" pitchFamily="2" charset="2"/>
              <a:buChar char="n"/>
              <a:defRPr/>
            </a:pPr>
            <a:endParaRPr kumimoji="1" lang="en-US" altLang="zh-CN" sz="3600" b="0"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tx1"/>
              </a:buClr>
              <a:buSzPct val="75000"/>
              <a:buFont typeface="Wingdings" panose="05000000000000000000" pitchFamily="2" charset="2"/>
              <a:buBlip>
                <a:blip r:embed="rId2"/>
              </a:buBlip>
              <a:defRPr/>
            </a:pPr>
            <a:r>
              <a:rPr kumimoji="1" lang="en-US" altLang="zh-CN" sz="2400" b="1"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n-ea"/>
                <a:cs typeface="+mn-cs"/>
              </a:rPr>
              <a:t>M</a:t>
            </a:r>
            <a:r>
              <a:rPr kumimoji="1" lang="en-US" altLang="zh-TW" sz="2400" b="1"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n-ea"/>
                <a:cs typeface="+mn-cs"/>
              </a:rPr>
              <a:t>odified 2DGE</a:t>
            </a:r>
            <a:r>
              <a:rPr kumimoji="1" lang="en-US" altLang="zh-TW"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 : </a:t>
            </a:r>
            <a:r>
              <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acid-urea gel --acid-urea-Triton gel</a:t>
            </a:r>
          </a:p>
          <a:p>
            <a:pPr marL="742950" marR="0" lvl="1" indent="-285750" algn="l" defTabSz="914400" rtl="0" eaLnBrk="1" fontAlgn="base" latinLnBrk="0" hangingPunct="1">
              <a:lnSpc>
                <a:spcPct val="120000"/>
              </a:lnSpc>
              <a:spcBef>
                <a:spcPct val="20000"/>
              </a:spcBef>
              <a:spcAft>
                <a:spcPct val="0"/>
              </a:spcAft>
              <a:buClr>
                <a:schemeClr val="tx1"/>
              </a:buClr>
              <a:buSzTx/>
              <a:buFontTx/>
              <a:buBlip>
                <a:blip r:embed="rId2"/>
              </a:buBlip>
              <a:defRPr/>
            </a:pPr>
            <a:r>
              <a:rPr kumimoji="1" lang="en-US" altLang="zh-TW"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first separation carried out on an acid-urea gel (which separates the proteins on the basis of size) </a:t>
            </a:r>
          </a:p>
          <a:p>
            <a:pPr marL="742950" marR="0" lvl="1" indent="-285750" algn="l" defTabSz="914400" rtl="0" eaLnBrk="1" fontAlgn="base" latinLnBrk="0" hangingPunct="1">
              <a:lnSpc>
                <a:spcPct val="120000"/>
              </a:lnSpc>
              <a:spcBef>
                <a:spcPct val="20000"/>
              </a:spcBef>
              <a:spcAft>
                <a:spcPct val="0"/>
              </a:spcAft>
              <a:buClr>
                <a:schemeClr val="tx1"/>
              </a:buClr>
              <a:buSzTx/>
              <a:buFontTx/>
              <a:buBlip>
                <a:blip r:embed="rId2"/>
              </a:buBlip>
              <a:defRPr/>
            </a:pPr>
            <a:r>
              <a:rPr kumimoji="1" lang="en-US" altLang="zh-TW"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the second-dimension separation carried out on an acid-urea-Triton gel (Histones with different hydrophobicity binds differentially to Triton)</a:t>
            </a:r>
          </a:p>
          <a:p>
            <a:pPr marL="342900" marR="0" lvl="0" indent="-342900" algn="l" defTabSz="914400" rtl="0" eaLnBrk="1" fontAlgn="base" latinLnBrk="0" hangingPunct="1">
              <a:lnSpc>
                <a:spcPct val="120000"/>
              </a:lnSpc>
              <a:spcBef>
                <a:spcPct val="20000"/>
              </a:spcBef>
              <a:spcAft>
                <a:spcPct val="0"/>
              </a:spcAft>
              <a:buClr>
                <a:schemeClr val="tx1"/>
              </a:buClr>
              <a:buSzPct val="75000"/>
              <a:buFont typeface="Wingdings" panose="05000000000000000000" pitchFamily="2" charset="2"/>
              <a:buBlip>
                <a:blip r:embed="rId2"/>
              </a:buBlip>
              <a:defRPr/>
            </a:pPr>
            <a:r>
              <a:rPr kumimoji="1" lang="en-US" altLang="zh-TW" sz="2400" b="1"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n-ea"/>
                <a:cs typeface="+mn-cs"/>
              </a:rPr>
              <a:t>Modified buffers:</a:t>
            </a:r>
          </a:p>
          <a:p>
            <a:pPr marL="742950" marR="0" lvl="1" indent="-285750" algn="l" defTabSz="914400" rtl="0" eaLnBrk="1" fontAlgn="base" latinLnBrk="0" hangingPunct="1">
              <a:lnSpc>
                <a:spcPct val="120000"/>
              </a:lnSpc>
              <a:spcBef>
                <a:spcPct val="20000"/>
              </a:spcBef>
              <a:spcAft>
                <a:spcPct val="0"/>
              </a:spcAft>
              <a:buClr>
                <a:schemeClr val="tx1"/>
              </a:buClr>
              <a:buSzTx/>
              <a:buFontTx/>
              <a:buBlip>
                <a:blip r:embed="rId2"/>
              </a:buBlip>
              <a:defRPr/>
            </a:pPr>
            <a:r>
              <a:rPr kumimoji="1" lang="en-US" altLang="zh-TW"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to break the </a:t>
            </a: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aggregation</a:t>
            </a:r>
            <a:r>
              <a:rPr kumimoji="1" lang="en-US" altLang="zh-TW"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 of nuclear proteins in 2DGE.</a:t>
            </a:r>
            <a:endParaRPr kumimoji="1" lang="en-US" altLang="zh-CN" sz="24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endParaRPr>
          </a:p>
        </p:txBody>
      </p:sp>
      <p:grpSp>
        <p:nvGrpSpPr>
          <p:cNvPr id="7" name="组合 6">
            <a:extLst>
              <a:ext uri="{FF2B5EF4-FFF2-40B4-BE49-F238E27FC236}">
                <a16:creationId xmlns:a16="http://schemas.microsoft.com/office/drawing/2014/main" id="{33C908BF-5E5A-4372-907E-BA7AE8AA08C7}"/>
              </a:ext>
            </a:extLst>
          </p:cNvPr>
          <p:cNvGrpSpPr/>
          <p:nvPr/>
        </p:nvGrpSpPr>
        <p:grpSpPr>
          <a:xfrm>
            <a:off x="8342550" y="2033970"/>
            <a:ext cx="486000" cy="333720"/>
            <a:chOff x="8342550" y="2033970"/>
            <a:chExt cx="486000" cy="33372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19E9BFA9-20F3-4591-8CD0-49E9973E11F3}"/>
                    </a:ext>
                  </a:extLst>
                </p14:cNvPr>
                <p14:cNvContentPartPr/>
                <p14:nvPr/>
              </p14:nvContentPartPr>
              <p14:xfrm>
                <a:off x="8342550" y="2125770"/>
                <a:ext cx="216000" cy="33480"/>
              </p14:xfrm>
            </p:contentPart>
          </mc:Choice>
          <mc:Fallback xmlns="">
            <p:pic>
              <p:nvPicPr>
                <p:cNvPr id="2" name="墨迹 1">
                  <a:extLst>
                    <a:ext uri="{FF2B5EF4-FFF2-40B4-BE49-F238E27FC236}">
                      <a16:creationId xmlns:a16="http://schemas.microsoft.com/office/drawing/2014/main" id="{19E9BFA9-20F3-4591-8CD0-49E9973E11F3}"/>
                    </a:ext>
                  </a:extLst>
                </p:cNvPr>
                <p:cNvPicPr/>
                <p:nvPr/>
              </p:nvPicPr>
              <p:blipFill>
                <a:blip r:embed="rId4"/>
                <a:stretch>
                  <a:fillRect/>
                </a:stretch>
              </p:blipFill>
              <p:spPr>
                <a:xfrm>
                  <a:off x="8324550" y="2107770"/>
                  <a:ext cx="2516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E77F58A0-CF02-4B56-8769-94DF8BFE4920}"/>
                    </a:ext>
                  </a:extLst>
                </p14:cNvPr>
                <p14:cNvContentPartPr/>
                <p14:nvPr/>
              </p14:nvContentPartPr>
              <p14:xfrm>
                <a:off x="8419950" y="2058450"/>
                <a:ext cx="100440" cy="285840"/>
              </p14:xfrm>
            </p:contentPart>
          </mc:Choice>
          <mc:Fallback xmlns="">
            <p:pic>
              <p:nvPicPr>
                <p:cNvPr id="3" name="墨迹 2">
                  <a:extLst>
                    <a:ext uri="{FF2B5EF4-FFF2-40B4-BE49-F238E27FC236}">
                      <a16:creationId xmlns:a16="http://schemas.microsoft.com/office/drawing/2014/main" id="{E77F58A0-CF02-4B56-8769-94DF8BFE4920}"/>
                    </a:ext>
                  </a:extLst>
                </p:cNvPr>
                <p:cNvPicPr/>
                <p:nvPr/>
              </p:nvPicPr>
              <p:blipFill>
                <a:blip r:embed="rId6"/>
                <a:stretch>
                  <a:fillRect/>
                </a:stretch>
              </p:blipFill>
              <p:spPr>
                <a:xfrm>
                  <a:off x="8402310" y="2040450"/>
                  <a:ext cx="1360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7FC5B0B4-2650-4D3F-BF11-A88D6652FA7B}"/>
                    </a:ext>
                  </a:extLst>
                </p14:cNvPr>
                <p14:cNvContentPartPr/>
                <p14:nvPr/>
              </p14:nvContentPartPr>
              <p14:xfrm>
                <a:off x="8453070" y="2203890"/>
                <a:ext cx="139320" cy="144000"/>
              </p14:xfrm>
            </p:contentPart>
          </mc:Choice>
          <mc:Fallback xmlns="">
            <p:pic>
              <p:nvPicPr>
                <p:cNvPr id="4" name="墨迹 3">
                  <a:extLst>
                    <a:ext uri="{FF2B5EF4-FFF2-40B4-BE49-F238E27FC236}">
                      <a16:creationId xmlns:a16="http://schemas.microsoft.com/office/drawing/2014/main" id="{7FC5B0B4-2650-4D3F-BF11-A88D6652FA7B}"/>
                    </a:ext>
                  </a:extLst>
                </p:cNvPr>
                <p:cNvPicPr/>
                <p:nvPr/>
              </p:nvPicPr>
              <p:blipFill>
                <a:blip r:embed="rId8"/>
                <a:stretch>
                  <a:fillRect/>
                </a:stretch>
              </p:blipFill>
              <p:spPr>
                <a:xfrm>
                  <a:off x="8435070" y="2185890"/>
                  <a:ext cx="1749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CF77E92A-2132-447C-9E3F-2850CFA1D475}"/>
                    </a:ext>
                  </a:extLst>
                </p14:cNvPr>
                <p14:cNvContentPartPr/>
                <p14:nvPr/>
              </p14:nvContentPartPr>
              <p14:xfrm>
                <a:off x="8708310" y="2033970"/>
                <a:ext cx="34560" cy="333720"/>
              </p14:xfrm>
            </p:contentPart>
          </mc:Choice>
          <mc:Fallback xmlns="">
            <p:pic>
              <p:nvPicPr>
                <p:cNvPr id="5" name="墨迹 4">
                  <a:extLst>
                    <a:ext uri="{FF2B5EF4-FFF2-40B4-BE49-F238E27FC236}">
                      <a16:creationId xmlns:a16="http://schemas.microsoft.com/office/drawing/2014/main" id="{CF77E92A-2132-447C-9E3F-2850CFA1D475}"/>
                    </a:ext>
                  </a:extLst>
                </p:cNvPr>
                <p:cNvPicPr/>
                <p:nvPr/>
              </p:nvPicPr>
              <p:blipFill>
                <a:blip r:embed="rId10"/>
                <a:stretch>
                  <a:fillRect/>
                </a:stretch>
              </p:blipFill>
              <p:spPr>
                <a:xfrm>
                  <a:off x="8690670" y="2016330"/>
                  <a:ext cx="7020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A8F2D3F4-59FD-4DB8-A007-934519D13900}"/>
                    </a:ext>
                  </a:extLst>
                </p14:cNvPr>
                <p14:cNvContentPartPr/>
                <p14:nvPr/>
              </p14:nvContentPartPr>
              <p14:xfrm>
                <a:off x="8622270" y="2091570"/>
                <a:ext cx="206280" cy="170640"/>
              </p14:xfrm>
            </p:contentPart>
          </mc:Choice>
          <mc:Fallback xmlns="">
            <p:pic>
              <p:nvPicPr>
                <p:cNvPr id="6" name="墨迹 5">
                  <a:extLst>
                    <a:ext uri="{FF2B5EF4-FFF2-40B4-BE49-F238E27FC236}">
                      <a16:creationId xmlns:a16="http://schemas.microsoft.com/office/drawing/2014/main" id="{A8F2D3F4-59FD-4DB8-A007-934519D13900}"/>
                    </a:ext>
                  </a:extLst>
                </p:cNvPr>
                <p:cNvPicPr/>
                <p:nvPr/>
              </p:nvPicPr>
              <p:blipFill>
                <a:blip r:embed="rId12"/>
                <a:stretch>
                  <a:fillRect/>
                </a:stretch>
              </p:blipFill>
              <p:spPr>
                <a:xfrm>
                  <a:off x="8604270" y="2073570"/>
                  <a:ext cx="241920" cy="206280"/>
                </a:xfrm>
                <a:prstGeom prst="rect">
                  <a:avLst/>
                </a:prstGeom>
              </p:spPr>
            </p:pic>
          </mc:Fallback>
        </mc:AlternateContent>
      </p:grpSp>
      <p:grpSp>
        <p:nvGrpSpPr>
          <p:cNvPr id="26" name="组合 25">
            <a:extLst>
              <a:ext uri="{FF2B5EF4-FFF2-40B4-BE49-F238E27FC236}">
                <a16:creationId xmlns:a16="http://schemas.microsoft.com/office/drawing/2014/main" id="{46DD8E7C-0736-4B1A-B831-B65AFAFB817D}"/>
              </a:ext>
            </a:extLst>
          </p:cNvPr>
          <p:cNvGrpSpPr/>
          <p:nvPr/>
        </p:nvGrpSpPr>
        <p:grpSpPr>
          <a:xfrm>
            <a:off x="473310" y="3624450"/>
            <a:ext cx="1027800" cy="529560"/>
            <a:chOff x="473310" y="3624450"/>
            <a:chExt cx="1027800" cy="529560"/>
          </a:xfrm>
        </p:grpSpPr>
        <mc:AlternateContent xmlns:mc="http://schemas.openxmlformats.org/markup-compatibility/2006" xmlns:p14="http://schemas.microsoft.com/office/powerpoint/2010/main">
          <mc:Choice Requires="p14">
            <p:contentPart p14:bwMode="auto" r:id="rId13">
              <p14:nvContentPartPr>
                <p14:cNvPr id="8" name="墨迹 7">
                  <a:extLst>
                    <a:ext uri="{FF2B5EF4-FFF2-40B4-BE49-F238E27FC236}">
                      <a16:creationId xmlns:a16="http://schemas.microsoft.com/office/drawing/2014/main" id="{048A5F66-4E18-4666-A2CD-C3DF310FE5BE}"/>
                    </a:ext>
                  </a:extLst>
                </p14:cNvPr>
                <p14:cNvContentPartPr/>
                <p14:nvPr/>
              </p14:nvContentPartPr>
              <p14:xfrm>
                <a:off x="482670" y="3686010"/>
                <a:ext cx="108360" cy="170640"/>
              </p14:xfrm>
            </p:contentPart>
          </mc:Choice>
          <mc:Fallback xmlns="">
            <p:pic>
              <p:nvPicPr>
                <p:cNvPr id="8" name="墨迹 7">
                  <a:extLst>
                    <a:ext uri="{FF2B5EF4-FFF2-40B4-BE49-F238E27FC236}">
                      <a16:creationId xmlns:a16="http://schemas.microsoft.com/office/drawing/2014/main" id="{048A5F66-4E18-4666-A2CD-C3DF310FE5BE}"/>
                    </a:ext>
                  </a:extLst>
                </p:cNvPr>
                <p:cNvPicPr/>
                <p:nvPr/>
              </p:nvPicPr>
              <p:blipFill>
                <a:blip r:embed="rId14"/>
                <a:stretch>
                  <a:fillRect/>
                </a:stretch>
              </p:blipFill>
              <p:spPr>
                <a:xfrm>
                  <a:off x="465030" y="3668370"/>
                  <a:ext cx="1440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墨迹 8">
                  <a:extLst>
                    <a:ext uri="{FF2B5EF4-FFF2-40B4-BE49-F238E27FC236}">
                      <a16:creationId xmlns:a16="http://schemas.microsoft.com/office/drawing/2014/main" id="{890D0DC1-0B85-4422-825A-90FCE069F2AC}"/>
                    </a:ext>
                  </a:extLst>
                </p14:cNvPr>
                <p14:cNvContentPartPr/>
                <p14:nvPr/>
              </p14:nvContentPartPr>
              <p14:xfrm>
                <a:off x="519750" y="3822450"/>
                <a:ext cx="26280" cy="203040"/>
              </p14:xfrm>
            </p:contentPart>
          </mc:Choice>
          <mc:Fallback xmlns="">
            <p:pic>
              <p:nvPicPr>
                <p:cNvPr id="9" name="墨迹 8">
                  <a:extLst>
                    <a:ext uri="{FF2B5EF4-FFF2-40B4-BE49-F238E27FC236}">
                      <a16:creationId xmlns:a16="http://schemas.microsoft.com/office/drawing/2014/main" id="{890D0DC1-0B85-4422-825A-90FCE069F2AC}"/>
                    </a:ext>
                  </a:extLst>
                </p:cNvPr>
                <p:cNvPicPr/>
                <p:nvPr/>
              </p:nvPicPr>
              <p:blipFill>
                <a:blip r:embed="rId16"/>
                <a:stretch>
                  <a:fillRect/>
                </a:stretch>
              </p:blipFill>
              <p:spPr>
                <a:xfrm>
                  <a:off x="502110" y="3804810"/>
                  <a:ext cx="619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墨迹 9">
                  <a:extLst>
                    <a:ext uri="{FF2B5EF4-FFF2-40B4-BE49-F238E27FC236}">
                      <a16:creationId xmlns:a16="http://schemas.microsoft.com/office/drawing/2014/main" id="{FA43F7AE-EA8B-4635-9C7F-F497266C983C}"/>
                    </a:ext>
                  </a:extLst>
                </p14:cNvPr>
                <p14:cNvContentPartPr/>
                <p14:nvPr/>
              </p14:nvContentPartPr>
              <p14:xfrm>
                <a:off x="553590" y="3899490"/>
                <a:ext cx="103680" cy="14040"/>
              </p14:xfrm>
            </p:contentPart>
          </mc:Choice>
          <mc:Fallback xmlns="">
            <p:pic>
              <p:nvPicPr>
                <p:cNvPr id="10" name="墨迹 9">
                  <a:extLst>
                    <a:ext uri="{FF2B5EF4-FFF2-40B4-BE49-F238E27FC236}">
                      <a16:creationId xmlns:a16="http://schemas.microsoft.com/office/drawing/2014/main" id="{FA43F7AE-EA8B-4635-9C7F-F497266C983C}"/>
                    </a:ext>
                  </a:extLst>
                </p:cNvPr>
                <p:cNvPicPr/>
                <p:nvPr/>
              </p:nvPicPr>
              <p:blipFill>
                <a:blip r:embed="rId18"/>
                <a:stretch>
                  <a:fillRect/>
                </a:stretch>
              </p:blipFill>
              <p:spPr>
                <a:xfrm>
                  <a:off x="535950" y="3881490"/>
                  <a:ext cx="1393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墨迹 10">
                  <a:extLst>
                    <a:ext uri="{FF2B5EF4-FFF2-40B4-BE49-F238E27FC236}">
                      <a16:creationId xmlns:a16="http://schemas.microsoft.com/office/drawing/2014/main" id="{4D29B6E0-83CC-4998-8956-DA63990BF68B}"/>
                    </a:ext>
                  </a:extLst>
                </p14:cNvPr>
                <p14:cNvContentPartPr/>
                <p14:nvPr/>
              </p14:nvContentPartPr>
              <p14:xfrm>
                <a:off x="473310" y="3624450"/>
                <a:ext cx="267120" cy="529560"/>
              </p14:xfrm>
            </p:contentPart>
          </mc:Choice>
          <mc:Fallback xmlns="">
            <p:pic>
              <p:nvPicPr>
                <p:cNvPr id="11" name="墨迹 10">
                  <a:extLst>
                    <a:ext uri="{FF2B5EF4-FFF2-40B4-BE49-F238E27FC236}">
                      <a16:creationId xmlns:a16="http://schemas.microsoft.com/office/drawing/2014/main" id="{4D29B6E0-83CC-4998-8956-DA63990BF68B}"/>
                    </a:ext>
                  </a:extLst>
                </p:cNvPr>
                <p:cNvPicPr/>
                <p:nvPr/>
              </p:nvPicPr>
              <p:blipFill>
                <a:blip r:embed="rId20"/>
                <a:stretch>
                  <a:fillRect/>
                </a:stretch>
              </p:blipFill>
              <p:spPr>
                <a:xfrm>
                  <a:off x="455310" y="3606450"/>
                  <a:ext cx="30276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墨迹 11">
                  <a:extLst>
                    <a:ext uri="{FF2B5EF4-FFF2-40B4-BE49-F238E27FC236}">
                      <a16:creationId xmlns:a16="http://schemas.microsoft.com/office/drawing/2014/main" id="{5E993AD4-0C4B-4F1D-95B9-F1427740005E}"/>
                    </a:ext>
                  </a:extLst>
                </p14:cNvPr>
                <p14:cNvContentPartPr/>
                <p14:nvPr/>
              </p14:nvContentPartPr>
              <p14:xfrm>
                <a:off x="614430" y="3706530"/>
                <a:ext cx="175320" cy="74160"/>
              </p14:xfrm>
            </p:contentPart>
          </mc:Choice>
          <mc:Fallback xmlns="">
            <p:pic>
              <p:nvPicPr>
                <p:cNvPr id="12" name="墨迹 11">
                  <a:extLst>
                    <a:ext uri="{FF2B5EF4-FFF2-40B4-BE49-F238E27FC236}">
                      <a16:creationId xmlns:a16="http://schemas.microsoft.com/office/drawing/2014/main" id="{5E993AD4-0C4B-4F1D-95B9-F1427740005E}"/>
                    </a:ext>
                  </a:extLst>
                </p:cNvPr>
                <p:cNvPicPr/>
                <p:nvPr/>
              </p:nvPicPr>
              <p:blipFill>
                <a:blip r:embed="rId22"/>
                <a:stretch>
                  <a:fillRect/>
                </a:stretch>
              </p:blipFill>
              <p:spPr>
                <a:xfrm>
                  <a:off x="596790" y="3688890"/>
                  <a:ext cx="2109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墨迹 12">
                  <a:extLst>
                    <a:ext uri="{FF2B5EF4-FFF2-40B4-BE49-F238E27FC236}">
                      <a16:creationId xmlns:a16="http://schemas.microsoft.com/office/drawing/2014/main" id="{C3CE024C-1952-43AF-B1E7-CECB09D70DDF}"/>
                    </a:ext>
                  </a:extLst>
                </p14:cNvPr>
                <p14:cNvContentPartPr/>
                <p14:nvPr/>
              </p14:nvContentPartPr>
              <p14:xfrm>
                <a:off x="682110" y="3726690"/>
                <a:ext cx="130680" cy="210240"/>
              </p14:xfrm>
            </p:contentPart>
          </mc:Choice>
          <mc:Fallback xmlns="">
            <p:pic>
              <p:nvPicPr>
                <p:cNvPr id="13" name="墨迹 12">
                  <a:extLst>
                    <a:ext uri="{FF2B5EF4-FFF2-40B4-BE49-F238E27FC236}">
                      <a16:creationId xmlns:a16="http://schemas.microsoft.com/office/drawing/2014/main" id="{C3CE024C-1952-43AF-B1E7-CECB09D70DDF}"/>
                    </a:ext>
                  </a:extLst>
                </p:cNvPr>
                <p:cNvPicPr/>
                <p:nvPr/>
              </p:nvPicPr>
              <p:blipFill>
                <a:blip r:embed="rId24"/>
                <a:stretch>
                  <a:fillRect/>
                </a:stretch>
              </p:blipFill>
              <p:spPr>
                <a:xfrm>
                  <a:off x="664110" y="3709050"/>
                  <a:ext cx="1663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墨迹 13">
                  <a:extLst>
                    <a:ext uri="{FF2B5EF4-FFF2-40B4-BE49-F238E27FC236}">
                      <a16:creationId xmlns:a16="http://schemas.microsoft.com/office/drawing/2014/main" id="{74CB3675-5E12-47AC-A633-5C9B6FD23D12}"/>
                    </a:ext>
                  </a:extLst>
                </p14:cNvPr>
                <p14:cNvContentPartPr/>
                <p14:nvPr/>
              </p14:nvContentPartPr>
              <p14:xfrm>
                <a:off x="694350" y="3909930"/>
                <a:ext cx="34200" cy="158760"/>
              </p14:xfrm>
            </p:contentPart>
          </mc:Choice>
          <mc:Fallback xmlns="">
            <p:pic>
              <p:nvPicPr>
                <p:cNvPr id="14" name="墨迹 13">
                  <a:extLst>
                    <a:ext uri="{FF2B5EF4-FFF2-40B4-BE49-F238E27FC236}">
                      <a16:creationId xmlns:a16="http://schemas.microsoft.com/office/drawing/2014/main" id="{74CB3675-5E12-47AC-A633-5C9B6FD23D12}"/>
                    </a:ext>
                  </a:extLst>
                </p:cNvPr>
                <p:cNvPicPr/>
                <p:nvPr/>
              </p:nvPicPr>
              <p:blipFill>
                <a:blip r:embed="rId26"/>
                <a:stretch>
                  <a:fillRect/>
                </a:stretch>
              </p:blipFill>
              <p:spPr>
                <a:xfrm>
                  <a:off x="676350" y="3892290"/>
                  <a:ext cx="698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墨迹 14">
                  <a:extLst>
                    <a:ext uri="{FF2B5EF4-FFF2-40B4-BE49-F238E27FC236}">
                      <a16:creationId xmlns:a16="http://schemas.microsoft.com/office/drawing/2014/main" id="{34F25A0A-992D-4445-830B-D03C9BB64589}"/>
                    </a:ext>
                  </a:extLst>
                </p14:cNvPr>
                <p14:cNvContentPartPr/>
                <p14:nvPr/>
              </p14:nvContentPartPr>
              <p14:xfrm>
                <a:off x="747990" y="3895170"/>
                <a:ext cx="16200" cy="132840"/>
              </p14:xfrm>
            </p:contentPart>
          </mc:Choice>
          <mc:Fallback xmlns="">
            <p:pic>
              <p:nvPicPr>
                <p:cNvPr id="15" name="墨迹 14">
                  <a:extLst>
                    <a:ext uri="{FF2B5EF4-FFF2-40B4-BE49-F238E27FC236}">
                      <a16:creationId xmlns:a16="http://schemas.microsoft.com/office/drawing/2014/main" id="{34F25A0A-992D-4445-830B-D03C9BB64589}"/>
                    </a:ext>
                  </a:extLst>
                </p:cNvPr>
                <p:cNvPicPr/>
                <p:nvPr/>
              </p:nvPicPr>
              <p:blipFill>
                <a:blip r:embed="rId28"/>
                <a:stretch>
                  <a:fillRect/>
                </a:stretch>
              </p:blipFill>
              <p:spPr>
                <a:xfrm>
                  <a:off x="730350" y="3877530"/>
                  <a:ext cx="518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墨迹 15">
                  <a:extLst>
                    <a:ext uri="{FF2B5EF4-FFF2-40B4-BE49-F238E27FC236}">
                      <a16:creationId xmlns:a16="http://schemas.microsoft.com/office/drawing/2014/main" id="{69CC612D-BA87-4CB1-B95D-F5F2E5F2D137}"/>
                    </a:ext>
                  </a:extLst>
                </p14:cNvPr>
                <p14:cNvContentPartPr/>
                <p14:nvPr/>
              </p14:nvContentPartPr>
              <p14:xfrm>
                <a:off x="800190" y="3880050"/>
                <a:ext cx="154080" cy="194400"/>
              </p14:xfrm>
            </p:contentPart>
          </mc:Choice>
          <mc:Fallback xmlns="">
            <p:pic>
              <p:nvPicPr>
                <p:cNvPr id="16" name="墨迹 15">
                  <a:extLst>
                    <a:ext uri="{FF2B5EF4-FFF2-40B4-BE49-F238E27FC236}">
                      <a16:creationId xmlns:a16="http://schemas.microsoft.com/office/drawing/2014/main" id="{69CC612D-BA87-4CB1-B95D-F5F2E5F2D137}"/>
                    </a:ext>
                  </a:extLst>
                </p:cNvPr>
                <p:cNvPicPr/>
                <p:nvPr/>
              </p:nvPicPr>
              <p:blipFill>
                <a:blip r:embed="rId30"/>
                <a:stretch>
                  <a:fillRect/>
                </a:stretch>
              </p:blipFill>
              <p:spPr>
                <a:xfrm>
                  <a:off x="782190" y="3862410"/>
                  <a:ext cx="1897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墨迹 16">
                  <a:extLst>
                    <a:ext uri="{FF2B5EF4-FFF2-40B4-BE49-F238E27FC236}">
                      <a16:creationId xmlns:a16="http://schemas.microsoft.com/office/drawing/2014/main" id="{36553368-42AB-4E36-BEF2-0ADA38C8F58B}"/>
                    </a:ext>
                  </a:extLst>
                </p14:cNvPr>
                <p14:cNvContentPartPr/>
                <p14:nvPr/>
              </p14:nvContentPartPr>
              <p14:xfrm>
                <a:off x="998190" y="3686370"/>
                <a:ext cx="30600" cy="361080"/>
              </p14:xfrm>
            </p:contentPart>
          </mc:Choice>
          <mc:Fallback xmlns="">
            <p:pic>
              <p:nvPicPr>
                <p:cNvPr id="17" name="墨迹 16">
                  <a:extLst>
                    <a:ext uri="{FF2B5EF4-FFF2-40B4-BE49-F238E27FC236}">
                      <a16:creationId xmlns:a16="http://schemas.microsoft.com/office/drawing/2014/main" id="{36553368-42AB-4E36-BEF2-0ADA38C8F58B}"/>
                    </a:ext>
                  </a:extLst>
                </p:cNvPr>
                <p:cNvPicPr/>
                <p:nvPr/>
              </p:nvPicPr>
              <p:blipFill>
                <a:blip r:embed="rId32"/>
                <a:stretch>
                  <a:fillRect/>
                </a:stretch>
              </p:blipFill>
              <p:spPr>
                <a:xfrm>
                  <a:off x="980550" y="3668730"/>
                  <a:ext cx="6624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墨迹 17">
                  <a:extLst>
                    <a:ext uri="{FF2B5EF4-FFF2-40B4-BE49-F238E27FC236}">
                      <a16:creationId xmlns:a16="http://schemas.microsoft.com/office/drawing/2014/main" id="{23491429-E46E-486F-A99A-B28B5CB681CF}"/>
                    </a:ext>
                  </a:extLst>
                </p14:cNvPr>
                <p14:cNvContentPartPr/>
                <p14:nvPr/>
              </p14:nvContentPartPr>
              <p14:xfrm>
                <a:off x="913590" y="3729570"/>
                <a:ext cx="100440" cy="231840"/>
              </p14:xfrm>
            </p:contentPart>
          </mc:Choice>
          <mc:Fallback xmlns="">
            <p:pic>
              <p:nvPicPr>
                <p:cNvPr id="18" name="墨迹 17">
                  <a:extLst>
                    <a:ext uri="{FF2B5EF4-FFF2-40B4-BE49-F238E27FC236}">
                      <a16:creationId xmlns:a16="http://schemas.microsoft.com/office/drawing/2014/main" id="{23491429-E46E-486F-A99A-B28B5CB681CF}"/>
                    </a:ext>
                  </a:extLst>
                </p:cNvPr>
                <p:cNvPicPr/>
                <p:nvPr/>
              </p:nvPicPr>
              <p:blipFill>
                <a:blip r:embed="rId34"/>
                <a:stretch>
                  <a:fillRect/>
                </a:stretch>
              </p:blipFill>
              <p:spPr>
                <a:xfrm>
                  <a:off x="895950" y="3711930"/>
                  <a:ext cx="1360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墨迹 18">
                  <a:extLst>
                    <a:ext uri="{FF2B5EF4-FFF2-40B4-BE49-F238E27FC236}">
                      <a16:creationId xmlns:a16="http://schemas.microsoft.com/office/drawing/2014/main" id="{927FBF30-D521-4334-9710-1B6C29F4FF1E}"/>
                    </a:ext>
                  </a:extLst>
                </p14:cNvPr>
                <p14:cNvContentPartPr/>
                <p14:nvPr/>
              </p14:nvContentPartPr>
              <p14:xfrm>
                <a:off x="1042110" y="3747930"/>
                <a:ext cx="116640" cy="169200"/>
              </p14:xfrm>
            </p:contentPart>
          </mc:Choice>
          <mc:Fallback xmlns="">
            <p:pic>
              <p:nvPicPr>
                <p:cNvPr id="19" name="墨迹 18">
                  <a:extLst>
                    <a:ext uri="{FF2B5EF4-FFF2-40B4-BE49-F238E27FC236}">
                      <a16:creationId xmlns:a16="http://schemas.microsoft.com/office/drawing/2014/main" id="{927FBF30-D521-4334-9710-1B6C29F4FF1E}"/>
                    </a:ext>
                  </a:extLst>
                </p:cNvPr>
                <p:cNvPicPr/>
                <p:nvPr/>
              </p:nvPicPr>
              <p:blipFill>
                <a:blip r:embed="rId36"/>
                <a:stretch>
                  <a:fillRect/>
                </a:stretch>
              </p:blipFill>
              <p:spPr>
                <a:xfrm>
                  <a:off x="1024470" y="3730290"/>
                  <a:ext cx="1522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188871A6-848E-4E89-A887-8ED6B87948E4}"/>
                    </a:ext>
                  </a:extLst>
                </p14:cNvPr>
                <p14:cNvContentPartPr/>
                <p14:nvPr/>
              </p14:nvContentPartPr>
              <p14:xfrm>
                <a:off x="1185750" y="3763410"/>
                <a:ext cx="93600" cy="148680"/>
              </p14:xfrm>
            </p:contentPart>
          </mc:Choice>
          <mc:Fallback xmlns="">
            <p:pic>
              <p:nvPicPr>
                <p:cNvPr id="20" name="墨迹 19">
                  <a:extLst>
                    <a:ext uri="{FF2B5EF4-FFF2-40B4-BE49-F238E27FC236}">
                      <a16:creationId xmlns:a16="http://schemas.microsoft.com/office/drawing/2014/main" id="{188871A6-848E-4E89-A887-8ED6B87948E4}"/>
                    </a:ext>
                  </a:extLst>
                </p:cNvPr>
                <p:cNvPicPr/>
                <p:nvPr/>
              </p:nvPicPr>
              <p:blipFill>
                <a:blip r:embed="rId38"/>
                <a:stretch>
                  <a:fillRect/>
                </a:stretch>
              </p:blipFill>
              <p:spPr>
                <a:xfrm>
                  <a:off x="1167750" y="3745410"/>
                  <a:ext cx="1292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墨迹 20">
                  <a:extLst>
                    <a:ext uri="{FF2B5EF4-FFF2-40B4-BE49-F238E27FC236}">
                      <a16:creationId xmlns:a16="http://schemas.microsoft.com/office/drawing/2014/main" id="{033308DE-970A-4B1D-9B84-24EF2A2AF312}"/>
                    </a:ext>
                  </a:extLst>
                </p14:cNvPr>
                <p14:cNvContentPartPr/>
                <p14:nvPr/>
              </p14:nvContentPartPr>
              <p14:xfrm>
                <a:off x="1215270" y="3672690"/>
                <a:ext cx="18000" cy="377640"/>
              </p14:xfrm>
            </p:contentPart>
          </mc:Choice>
          <mc:Fallback xmlns="">
            <p:pic>
              <p:nvPicPr>
                <p:cNvPr id="21" name="墨迹 20">
                  <a:extLst>
                    <a:ext uri="{FF2B5EF4-FFF2-40B4-BE49-F238E27FC236}">
                      <a16:creationId xmlns:a16="http://schemas.microsoft.com/office/drawing/2014/main" id="{033308DE-970A-4B1D-9B84-24EF2A2AF312}"/>
                    </a:ext>
                  </a:extLst>
                </p:cNvPr>
                <p:cNvPicPr/>
                <p:nvPr/>
              </p:nvPicPr>
              <p:blipFill>
                <a:blip r:embed="rId40"/>
                <a:stretch>
                  <a:fillRect/>
                </a:stretch>
              </p:blipFill>
              <p:spPr>
                <a:xfrm>
                  <a:off x="1197270" y="3654690"/>
                  <a:ext cx="5364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墨迹 21">
                  <a:extLst>
                    <a:ext uri="{FF2B5EF4-FFF2-40B4-BE49-F238E27FC236}">
                      <a16:creationId xmlns:a16="http://schemas.microsoft.com/office/drawing/2014/main" id="{DA2F9DB1-D9D7-46C6-9ABC-7C2E4BC5F978}"/>
                    </a:ext>
                  </a:extLst>
                </p14:cNvPr>
                <p14:cNvContentPartPr/>
                <p14:nvPr/>
              </p14:nvContentPartPr>
              <p14:xfrm>
                <a:off x="1277190" y="3679890"/>
                <a:ext cx="176400" cy="201240"/>
              </p14:xfrm>
            </p:contentPart>
          </mc:Choice>
          <mc:Fallback xmlns="">
            <p:pic>
              <p:nvPicPr>
                <p:cNvPr id="22" name="墨迹 21">
                  <a:extLst>
                    <a:ext uri="{FF2B5EF4-FFF2-40B4-BE49-F238E27FC236}">
                      <a16:creationId xmlns:a16="http://schemas.microsoft.com/office/drawing/2014/main" id="{DA2F9DB1-D9D7-46C6-9ABC-7C2E4BC5F978}"/>
                    </a:ext>
                  </a:extLst>
                </p:cNvPr>
                <p:cNvPicPr/>
                <p:nvPr/>
              </p:nvPicPr>
              <p:blipFill>
                <a:blip r:embed="rId42"/>
                <a:stretch>
                  <a:fillRect/>
                </a:stretch>
              </p:blipFill>
              <p:spPr>
                <a:xfrm>
                  <a:off x="1259550" y="3662250"/>
                  <a:ext cx="2120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墨迹 22">
                  <a:extLst>
                    <a:ext uri="{FF2B5EF4-FFF2-40B4-BE49-F238E27FC236}">
                      <a16:creationId xmlns:a16="http://schemas.microsoft.com/office/drawing/2014/main" id="{E700E77C-1819-4CE4-BD27-8A4146E61611}"/>
                    </a:ext>
                  </a:extLst>
                </p14:cNvPr>
                <p14:cNvContentPartPr/>
                <p14:nvPr/>
              </p14:nvContentPartPr>
              <p14:xfrm>
                <a:off x="1296630" y="3878610"/>
                <a:ext cx="158760" cy="28080"/>
              </p14:xfrm>
            </p:contentPart>
          </mc:Choice>
          <mc:Fallback xmlns="">
            <p:pic>
              <p:nvPicPr>
                <p:cNvPr id="23" name="墨迹 22">
                  <a:extLst>
                    <a:ext uri="{FF2B5EF4-FFF2-40B4-BE49-F238E27FC236}">
                      <a16:creationId xmlns:a16="http://schemas.microsoft.com/office/drawing/2014/main" id="{E700E77C-1819-4CE4-BD27-8A4146E61611}"/>
                    </a:ext>
                  </a:extLst>
                </p:cNvPr>
                <p:cNvPicPr/>
                <p:nvPr/>
              </p:nvPicPr>
              <p:blipFill>
                <a:blip r:embed="rId44"/>
                <a:stretch>
                  <a:fillRect/>
                </a:stretch>
              </p:blipFill>
              <p:spPr>
                <a:xfrm>
                  <a:off x="1278990" y="3860970"/>
                  <a:ext cx="1944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墨迹 23">
                  <a:extLst>
                    <a:ext uri="{FF2B5EF4-FFF2-40B4-BE49-F238E27FC236}">
                      <a16:creationId xmlns:a16="http://schemas.microsoft.com/office/drawing/2014/main" id="{0A81D493-7EF3-438F-9F7D-E84666F6AE72}"/>
                    </a:ext>
                  </a:extLst>
                </p14:cNvPr>
                <p14:cNvContentPartPr/>
                <p14:nvPr/>
              </p14:nvContentPartPr>
              <p14:xfrm>
                <a:off x="1374390" y="3668730"/>
                <a:ext cx="13680" cy="306000"/>
              </p14:xfrm>
            </p:contentPart>
          </mc:Choice>
          <mc:Fallback xmlns="">
            <p:pic>
              <p:nvPicPr>
                <p:cNvPr id="24" name="墨迹 23">
                  <a:extLst>
                    <a:ext uri="{FF2B5EF4-FFF2-40B4-BE49-F238E27FC236}">
                      <a16:creationId xmlns:a16="http://schemas.microsoft.com/office/drawing/2014/main" id="{0A81D493-7EF3-438F-9F7D-E84666F6AE72}"/>
                    </a:ext>
                  </a:extLst>
                </p:cNvPr>
                <p:cNvPicPr/>
                <p:nvPr/>
              </p:nvPicPr>
              <p:blipFill>
                <a:blip r:embed="rId46"/>
                <a:stretch>
                  <a:fillRect/>
                </a:stretch>
              </p:blipFill>
              <p:spPr>
                <a:xfrm>
                  <a:off x="1356750" y="3651090"/>
                  <a:ext cx="4932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墨迹 24">
                  <a:extLst>
                    <a:ext uri="{FF2B5EF4-FFF2-40B4-BE49-F238E27FC236}">
                      <a16:creationId xmlns:a16="http://schemas.microsoft.com/office/drawing/2014/main" id="{5C053A2D-8731-472D-B131-0AD29E485EBF}"/>
                    </a:ext>
                  </a:extLst>
                </p14:cNvPr>
                <p14:cNvContentPartPr/>
                <p14:nvPr/>
              </p14:nvContentPartPr>
              <p14:xfrm>
                <a:off x="1223550" y="3966810"/>
                <a:ext cx="277560" cy="39240"/>
              </p14:xfrm>
            </p:contentPart>
          </mc:Choice>
          <mc:Fallback xmlns="">
            <p:pic>
              <p:nvPicPr>
                <p:cNvPr id="25" name="墨迹 24">
                  <a:extLst>
                    <a:ext uri="{FF2B5EF4-FFF2-40B4-BE49-F238E27FC236}">
                      <a16:creationId xmlns:a16="http://schemas.microsoft.com/office/drawing/2014/main" id="{5C053A2D-8731-472D-B131-0AD29E485EBF}"/>
                    </a:ext>
                  </a:extLst>
                </p:cNvPr>
                <p:cNvPicPr/>
                <p:nvPr/>
              </p:nvPicPr>
              <p:blipFill>
                <a:blip r:embed="rId48"/>
                <a:stretch>
                  <a:fillRect/>
                </a:stretch>
              </p:blipFill>
              <p:spPr>
                <a:xfrm>
                  <a:off x="1205550" y="3948810"/>
                  <a:ext cx="313200" cy="748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6054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26054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26054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6054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2605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0547"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000" b="1" i="0" u="none" strike="noStrike" kern="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mj-ea"/>
                <a:cs typeface="+mj-cs"/>
              </a:rPr>
              <a:t>3.2.5 Specical cases</a:t>
            </a:r>
            <a:r>
              <a:rPr kumimoji="1" lang="en-US" altLang="zh-CN" sz="4000" b="1"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j-ea"/>
                <a:cs typeface="+mj-cs"/>
              </a:rPr>
              <a:t> </a:t>
            </a:r>
          </a:p>
        </p:txBody>
      </p:sp>
      <p:sp>
        <p:nvSpPr>
          <p:cNvPr id="927747"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Total or part proteins</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3200" b="1" i="0" u="none" strike="noStrike" kern="0" cap="none" spc="0" normalizeH="0" baseline="0" noProof="0">
                <a:ln>
                  <a:noFill/>
                </a:ln>
                <a:solidFill>
                  <a:schemeClr val="accent2"/>
                </a:solidFill>
                <a:effectLst>
                  <a:outerShdw blurRad="38100" dist="38100" dir="2700000" algn="tl">
                    <a:srgbClr val="000000"/>
                  </a:outerShdw>
                </a:effectLst>
                <a:uLnTx/>
                <a:uFillTx/>
                <a:latin typeface="Arial" panose="020B0604020202020204" pitchFamily="34" charset="0"/>
                <a:ea typeface="+mn-ea"/>
                <a:cs typeface="+mn-cs"/>
              </a:rPr>
              <a:t>Low abundant protein</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Very hydrophobic protein</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Very alkaline (basic) protein</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Simple sample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Rectangle 2"/>
          <p:cNvSpPr>
            <a:spLocks noGrp="1" noChangeArrowheads="1"/>
          </p:cNvSpPr>
          <p:nvPr>
            <p:ph type="title"/>
          </p:nvPr>
        </p:nvSpPr>
        <p:spPr>
          <a:xfrm>
            <a:off x="755650" y="404813"/>
            <a:ext cx="7772400" cy="701675"/>
          </a:xfrm>
        </p:spPr>
        <p:txBody>
          <a:bodyPr vert="horz" wrap="square" lIns="92075" tIns="46038" rIns="92075" bIns="46038" numCol="1" anchor="ctr" anchorCtr="0" compatLnSpc="1">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0"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j-ea"/>
                <a:cs typeface="+mj-cs"/>
              </a:rPr>
              <a:t>Low abundant protein</a:t>
            </a:r>
            <a:endParaRPr kumimoji="1" lang="en-US" sz="4400" b="0"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j-ea"/>
              <a:cs typeface="+mj-cs"/>
            </a:endParaRPr>
          </a:p>
        </p:txBody>
      </p:sp>
      <p:sp>
        <p:nvSpPr>
          <p:cNvPr id="929795" name="Rectangle 3"/>
          <p:cNvSpPr>
            <a:spLocks noGrp="1" noChangeArrowheads="1"/>
          </p:cNvSpPr>
          <p:nvPr>
            <p:ph idx="1"/>
          </p:nvPr>
        </p:nvSpPr>
        <p:spPr>
          <a:xfrm>
            <a:off x="685800" y="1484313"/>
            <a:ext cx="8134350" cy="4419600"/>
          </a:xfrm>
        </p:spPr>
        <p:txBody>
          <a:bodyPr vert="horz" wrap="square" lIns="91440" tIns="45720" rIns="91440" bIns="45720" numCol="1" anchor="t" anchorCtr="0" compatLnSpc="1">
            <a:normAutofit lnSpcReduction="10000"/>
          </a:bodyPr>
          <a:lstStyle/>
          <a:p>
            <a:pPr marL="342900" marR="0" lvl="0" indent="-342900" algn="l" defTabSz="914400" rtl="0" eaLnBrk="1" fontAlgn="base" latinLnBrk="0" hangingPunct="1">
              <a:lnSpc>
                <a:spcPct val="11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黑体" panose="02010609060101010101" pitchFamily="2" charset="-122"/>
                <a:cs typeface="+mn-cs"/>
              </a:rPr>
              <a:t>Most protein are </a:t>
            </a:r>
            <a:r>
              <a:rPr kumimoji="1" lang="en-US" altLang="zh-CN" sz="2800" b="1" i="0" u="none" strike="noStrike" kern="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t>low abundant</a:t>
            </a: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 protein, but which always  have </a:t>
            </a:r>
            <a:r>
              <a:rPr kumimoji="1" lang="en-US" altLang="zh-CN" sz="2800" b="1" i="0" u="none" strike="noStrike" kern="0" cap="none" spc="0" normalizeH="0" baseline="0" noProof="0">
                <a:ln>
                  <a:noFill/>
                </a:ln>
                <a:solidFill>
                  <a:srgbClr val="CCFF33"/>
                </a:solidFill>
                <a:effectLst>
                  <a:outerShdw blurRad="38100" dist="38100" dir="2700000" algn="tl">
                    <a:srgbClr val="000000"/>
                  </a:outerShdw>
                </a:effectLst>
                <a:uLnTx/>
                <a:uFillTx/>
                <a:latin typeface="Arial" panose="020B0604020202020204" pitchFamily="34" charset="0"/>
                <a:ea typeface="+mn-ea"/>
                <a:cs typeface="+mn-cs"/>
              </a:rPr>
              <a:t>import biology functions</a:t>
            </a: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 like regulation protein, transduction proteins and acceptors and so on</a:t>
            </a:r>
          </a:p>
          <a:p>
            <a:pPr marL="342900" marR="0" lvl="0" indent="-342900" algn="l" defTabSz="914400" rtl="0" eaLnBrk="1" fontAlgn="base" latinLnBrk="0" hangingPunct="1">
              <a:lnSpc>
                <a:spcPct val="11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黑体" panose="02010609060101010101" pitchFamily="2" charset="-122"/>
                <a:cs typeface="+mn-cs"/>
              </a:rPr>
              <a:t>Difinition--Proteins with Codon bias index (CBI) less than 0.2  </a:t>
            </a:r>
          </a:p>
          <a:p>
            <a:pPr marL="342900" marR="0" lvl="0" indent="-342900" algn="l" defTabSz="914400" rtl="0" eaLnBrk="1" fontAlgn="base" latinLnBrk="0" hangingPunct="1">
              <a:lnSpc>
                <a:spcPct val="11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黑体" panose="02010609060101010101" pitchFamily="2" charset="-122"/>
                <a:cs typeface="+mn-cs"/>
              </a:rPr>
              <a:t>Yeast  genome and proteome studies shown: more than 6000 are low abundant proteins, and 2500 proteins with CBI less than 0.1</a:t>
            </a:r>
          </a:p>
        </p:txBody>
      </p:sp>
      <p:grpSp>
        <p:nvGrpSpPr>
          <p:cNvPr id="19" name="组合 18">
            <a:extLst>
              <a:ext uri="{FF2B5EF4-FFF2-40B4-BE49-F238E27FC236}">
                <a16:creationId xmlns:a16="http://schemas.microsoft.com/office/drawing/2014/main" id="{63D89512-1367-42C0-9F86-F393E823C628}"/>
              </a:ext>
            </a:extLst>
          </p:cNvPr>
          <p:cNvGrpSpPr/>
          <p:nvPr/>
        </p:nvGrpSpPr>
        <p:grpSpPr>
          <a:xfrm>
            <a:off x="4323870" y="1204170"/>
            <a:ext cx="1289160" cy="444240"/>
            <a:chOff x="4323870" y="1204170"/>
            <a:chExt cx="1289160" cy="44424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7695F468-90B6-4561-8510-EF791C2F473F}"/>
                    </a:ext>
                  </a:extLst>
                </p14:cNvPr>
                <p14:cNvContentPartPr/>
                <p14:nvPr/>
              </p14:nvContentPartPr>
              <p14:xfrm>
                <a:off x="4323870" y="1204170"/>
                <a:ext cx="212760" cy="288000"/>
              </p14:xfrm>
            </p:contentPart>
          </mc:Choice>
          <mc:Fallback xmlns="">
            <p:pic>
              <p:nvPicPr>
                <p:cNvPr id="2" name="墨迹 1">
                  <a:extLst>
                    <a:ext uri="{FF2B5EF4-FFF2-40B4-BE49-F238E27FC236}">
                      <a16:creationId xmlns:a16="http://schemas.microsoft.com/office/drawing/2014/main" id="{7695F468-90B6-4561-8510-EF791C2F473F}"/>
                    </a:ext>
                  </a:extLst>
                </p:cNvPr>
                <p:cNvPicPr/>
                <p:nvPr/>
              </p:nvPicPr>
              <p:blipFill>
                <a:blip r:embed="rId4"/>
                <a:stretch>
                  <a:fillRect/>
                </a:stretch>
              </p:blipFill>
              <p:spPr>
                <a:xfrm>
                  <a:off x="4306230" y="1186170"/>
                  <a:ext cx="2484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A783BE6A-A1CA-4294-8CFA-62BBD7576377}"/>
                    </a:ext>
                  </a:extLst>
                </p14:cNvPr>
                <p14:cNvContentPartPr/>
                <p14:nvPr/>
              </p14:nvContentPartPr>
              <p14:xfrm>
                <a:off x="4385430" y="1334130"/>
                <a:ext cx="72720" cy="297720"/>
              </p14:xfrm>
            </p:contentPart>
          </mc:Choice>
          <mc:Fallback xmlns="">
            <p:pic>
              <p:nvPicPr>
                <p:cNvPr id="3" name="墨迹 2">
                  <a:extLst>
                    <a:ext uri="{FF2B5EF4-FFF2-40B4-BE49-F238E27FC236}">
                      <a16:creationId xmlns:a16="http://schemas.microsoft.com/office/drawing/2014/main" id="{A783BE6A-A1CA-4294-8CFA-62BBD7576377}"/>
                    </a:ext>
                  </a:extLst>
                </p:cNvPr>
                <p:cNvPicPr/>
                <p:nvPr/>
              </p:nvPicPr>
              <p:blipFill>
                <a:blip r:embed="rId6"/>
                <a:stretch>
                  <a:fillRect/>
                </a:stretch>
              </p:blipFill>
              <p:spPr>
                <a:xfrm>
                  <a:off x="4367430" y="1316130"/>
                  <a:ext cx="10836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DC66799A-56AB-4F6B-93B2-EA17BB3D8D5C}"/>
                    </a:ext>
                  </a:extLst>
                </p14:cNvPr>
                <p14:cNvContentPartPr/>
                <p14:nvPr/>
              </p14:nvContentPartPr>
              <p14:xfrm>
                <a:off x="4506750" y="1230090"/>
                <a:ext cx="118440" cy="399960"/>
              </p14:xfrm>
            </p:contentPart>
          </mc:Choice>
          <mc:Fallback xmlns="">
            <p:pic>
              <p:nvPicPr>
                <p:cNvPr id="4" name="墨迹 3">
                  <a:extLst>
                    <a:ext uri="{FF2B5EF4-FFF2-40B4-BE49-F238E27FC236}">
                      <a16:creationId xmlns:a16="http://schemas.microsoft.com/office/drawing/2014/main" id="{DC66799A-56AB-4F6B-93B2-EA17BB3D8D5C}"/>
                    </a:ext>
                  </a:extLst>
                </p:cNvPr>
                <p:cNvPicPr/>
                <p:nvPr/>
              </p:nvPicPr>
              <p:blipFill>
                <a:blip r:embed="rId8"/>
                <a:stretch>
                  <a:fillRect/>
                </a:stretch>
              </p:blipFill>
              <p:spPr>
                <a:xfrm>
                  <a:off x="4489110" y="1212090"/>
                  <a:ext cx="15408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3DD8D4BF-5361-4184-B691-FB0E3F3325F3}"/>
                    </a:ext>
                  </a:extLst>
                </p14:cNvPr>
                <p14:cNvContentPartPr/>
                <p14:nvPr/>
              </p14:nvContentPartPr>
              <p14:xfrm>
                <a:off x="4589910" y="1371210"/>
                <a:ext cx="86760" cy="80640"/>
              </p14:xfrm>
            </p:contentPart>
          </mc:Choice>
          <mc:Fallback xmlns="">
            <p:pic>
              <p:nvPicPr>
                <p:cNvPr id="5" name="墨迹 4">
                  <a:extLst>
                    <a:ext uri="{FF2B5EF4-FFF2-40B4-BE49-F238E27FC236}">
                      <a16:creationId xmlns:a16="http://schemas.microsoft.com/office/drawing/2014/main" id="{3DD8D4BF-5361-4184-B691-FB0E3F3325F3}"/>
                    </a:ext>
                  </a:extLst>
                </p:cNvPr>
                <p:cNvPicPr/>
                <p:nvPr/>
              </p:nvPicPr>
              <p:blipFill>
                <a:blip r:embed="rId10"/>
                <a:stretch>
                  <a:fillRect/>
                </a:stretch>
              </p:blipFill>
              <p:spPr>
                <a:xfrm>
                  <a:off x="4572270" y="1353570"/>
                  <a:ext cx="1224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CA380977-2589-4B94-8B2A-F279A27FD544}"/>
                    </a:ext>
                  </a:extLst>
                </p14:cNvPr>
                <p14:cNvContentPartPr/>
                <p14:nvPr/>
              </p14:nvContentPartPr>
              <p14:xfrm>
                <a:off x="4632390" y="1329090"/>
                <a:ext cx="142920" cy="288000"/>
              </p14:xfrm>
            </p:contentPart>
          </mc:Choice>
          <mc:Fallback xmlns="">
            <p:pic>
              <p:nvPicPr>
                <p:cNvPr id="6" name="墨迹 5">
                  <a:extLst>
                    <a:ext uri="{FF2B5EF4-FFF2-40B4-BE49-F238E27FC236}">
                      <a16:creationId xmlns:a16="http://schemas.microsoft.com/office/drawing/2014/main" id="{CA380977-2589-4B94-8B2A-F279A27FD544}"/>
                    </a:ext>
                  </a:extLst>
                </p:cNvPr>
                <p:cNvPicPr/>
                <p:nvPr/>
              </p:nvPicPr>
              <p:blipFill>
                <a:blip r:embed="rId12"/>
                <a:stretch>
                  <a:fillRect/>
                </a:stretch>
              </p:blipFill>
              <p:spPr>
                <a:xfrm>
                  <a:off x="4614390" y="1311450"/>
                  <a:ext cx="17856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53CD20C1-7BDC-4FF5-B1E2-ACE5567ED847}"/>
                    </a:ext>
                  </a:extLst>
                </p14:cNvPr>
                <p14:cNvContentPartPr/>
                <p14:nvPr/>
              </p14:nvContentPartPr>
              <p14:xfrm>
                <a:off x="4631310" y="1564530"/>
                <a:ext cx="34200" cy="60840"/>
              </p14:xfrm>
            </p:contentPart>
          </mc:Choice>
          <mc:Fallback xmlns="">
            <p:pic>
              <p:nvPicPr>
                <p:cNvPr id="7" name="墨迹 6">
                  <a:extLst>
                    <a:ext uri="{FF2B5EF4-FFF2-40B4-BE49-F238E27FC236}">
                      <a16:creationId xmlns:a16="http://schemas.microsoft.com/office/drawing/2014/main" id="{53CD20C1-7BDC-4FF5-B1E2-ACE5567ED847}"/>
                    </a:ext>
                  </a:extLst>
                </p:cNvPr>
                <p:cNvPicPr/>
                <p:nvPr/>
              </p:nvPicPr>
              <p:blipFill>
                <a:blip r:embed="rId14"/>
                <a:stretch>
                  <a:fillRect/>
                </a:stretch>
              </p:blipFill>
              <p:spPr>
                <a:xfrm>
                  <a:off x="4613670" y="1546890"/>
                  <a:ext cx="698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8B1C3FB2-8A06-42F1-A916-E042A3E63281}"/>
                    </a:ext>
                  </a:extLst>
                </p14:cNvPr>
                <p14:cNvContentPartPr/>
                <p14:nvPr/>
              </p14:nvContentPartPr>
              <p14:xfrm>
                <a:off x="4932990" y="1297410"/>
                <a:ext cx="139320" cy="15120"/>
              </p14:xfrm>
            </p:contentPart>
          </mc:Choice>
          <mc:Fallback xmlns="">
            <p:pic>
              <p:nvPicPr>
                <p:cNvPr id="8" name="墨迹 7">
                  <a:extLst>
                    <a:ext uri="{FF2B5EF4-FFF2-40B4-BE49-F238E27FC236}">
                      <a16:creationId xmlns:a16="http://schemas.microsoft.com/office/drawing/2014/main" id="{8B1C3FB2-8A06-42F1-A916-E042A3E63281}"/>
                    </a:ext>
                  </a:extLst>
                </p:cNvPr>
                <p:cNvPicPr/>
                <p:nvPr/>
              </p:nvPicPr>
              <p:blipFill>
                <a:blip r:embed="rId16"/>
                <a:stretch>
                  <a:fillRect/>
                </a:stretch>
              </p:blipFill>
              <p:spPr>
                <a:xfrm>
                  <a:off x="4914990" y="1279770"/>
                  <a:ext cx="1749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7CCC09D4-5FA2-4D53-B362-50DB9F74A15E}"/>
                    </a:ext>
                  </a:extLst>
                </p14:cNvPr>
                <p14:cNvContentPartPr/>
                <p14:nvPr/>
              </p14:nvContentPartPr>
              <p14:xfrm>
                <a:off x="4903470" y="1387410"/>
                <a:ext cx="159840" cy="18720"/>
              </p14:xfrm>
            </p:contentPart>
          </mc:Choice>
          <mc:Fallback xmlns="">
            <p:pic>
              <p:nvPicPr>
                <p:cNvPr id="9" name="墨迹 8">
                  <a:extLst>
                    <a:ext uri="{FF2B5EF4-FFF2-40B4-BE49-F238E27FC236}">
                      <a16:creationId xmlns:a16="http://schemas.microsoft.com/office/drawing/2014/main" id="{7CCC09D4-5FA2-4D53-B362-50DB9F74A15E}"/>
                    </a:ext>
                  </a:extLst>
                </p:cNvPr>
                <p:cNvPicPr/>
                <p:nvPr/>
              </p:nvPicPr>
              <p:blipFill>
                <a:blip r:embed="rId18"/>
                <a:stretch>
                  <a:fillRect/>
                </a:stretch>
              </p:blipFill>
              <p:spPr>
                <a:xfrm>
                  <a:off x="4885470" y="1369410"/>
                  <a:ext cx="1954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668398C7-A840-459B-8476-C2BF5BC085DC}"/>
                    </a:ext>
                  </a:extLst>
                </p14:cNvPr>
                <p14:cNvContentPartPr/>
                <p14:nvPr/>
              </p14:nvContentPartPr>
              <p14:xfrm>
                <a:off x="4874310" y="1455450"/>
                <a:ext cx="226800" cy="57240"/>
              </p14:xfrm>
            </p:contentPart>
          </mc:Choice>
          <mc:Fallback xmlns="">
            <p:pic>
              <p:nvPicPr>
                <p:cNvPr id="10" name="墨迹 9">
                  <a:extLst>
                    <a:ext uri="{FF2B5EF4-FFF2-40B4-BE49-F238E27FC236}">
                      <a16:creationId xmlns:a16="http://schemas.microsoft.com/office/drawing/2014/main" id="{668398C7-A840-459B-8476-C2BF5BC085DC}"/>
                    </a:ext>
                  </a:extLst>
                </p:cNvPr>
                <p:cNvPicPr/>
                <p:nvPr/>
              </p:nvPicPr>
              <p:blipFill>
                <a:blip r:embed="rId20"/>
                <a:stretch>
                  <a:fillRect/>
                </a:stretch>
              </p:blipFill>
              <p:spPr>
                <a:xfrm>
                  <a:off x="4856670" y="1437450"/>
                  <a:ext cx="2624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7E7AB223-0F33-4A98-8964-BB84A572BDC8}"/>
                    </a:ext>
                  </a:extLst>
                </p14:cNvPr>
                <p14:cNvContentPartPr/>
                <p14:nvPr/>
              </p14:nvContentPartPr>
              <p14:xfrm>
                <a:off x="4994910" y="1226490"/>
                <a:ext cx="55080" cy="421200"/>
              </p14:xfrm>
            </p:contentPart>
          </mc:Choice>
          <mc:Fallback xmlns="">
            <p:pic>
              <p:nvPicPr>
                <p:cNvPr id="11" name="墨迹 10">
                  <a:extLst>
                    <a:ext uri="{FF2B5EF4-FFF2-40B4-BE49-F238E27FC236}">
                      <a16:creationId xmlns:a16="http://schemas.microsoft.com/office/drawing/2014/main" id="{7E7AB223-0F33-4A98-8964-BB84A572BDC8}"/>
                    </a:ext>
                  </a:extLst>
                </p:cNvPr>
                <p:cNvPicPr/>
                <p:nvPr/>
              </p:nvPicPr>
              <p:blipFill>
                <a:blip r:embed="rId22"/>
                <a:stretch>
                  <a:fillRect/>
                </a:stretch>
              </p:blipFill>
              <p:spPr>
                <a:xfrm>
                  <a:off x="4977270" y="1208850"/>
                  <a:ext cx="9072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43F3C1C8-1864-4749-8331-2F99FD0227D5}"/>
                    </a:ext>
                  </a:extLst>
                </p14:cNvPr>
                <p14:cNvContentPartPr/>
                <p14:nvPr/>
              </p14:nvContentPartPr>
              <p14:xfrm>
                <a:off x="5302350" y="1204530"/>
                <a:ext cx="24120" cy="72000"/>
              </p14:xfrm>
            </p:contentPart>
          </mc:Choice>
          <mc:Fallback xmlns="">
            <p:pic>
              <p:nvPicPr>
                <p:cNvPr id="12" name="墨迹 11">
                  <a:extLst>
                    <a:ext uri="{FF2B5EF4-FFF2-40B4-BE49-F238E27FC236}">
                      <a16:creationId xmlns:a16="http://schemas.microsoft.com/office/drawing/2014/main" id="{43F3C1C8-1864-4749-8331-2F99FD0227D5}"/>
                    </a:ext>
                  </a:extLst>
                </p:cNvPr>
                <p:cNvPicPr/>
                <p:nvPr/>
              </p:nvPicPr>
              <p:blipFill>
                <a:blip r:embed="rId24"/>
                <a:stretch>
                  <a:fillRect/>
                </a:stretch>
              </p:blipFill>
              <p:spPr>
                <a:xfrm>
                  <a:off x="5284710" y="1186890"/>
                  <a:ext cx="59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E66D9D37-197E-47A9-9027-5A02F6E9626A}"/>
                    </a:ext>
                  </a:extLst>
                </p14:cNvPr>
                <p14:cNvContentPartPr/>
                <p14:nvPr/>
              </p14:nvContentPartPr>
              <p14:xfrm>
                <a:off x="5171670" y="1273650"/>
                <a:ext cx="199440" cy="72000"/>
              </p14:xfrm>
            </p:contentPart>
          </mc:Choice>
          <mc:Fallback xmlns="">
            <p:pic>
              <p:nvPicPr>
                <p:cNvPr id="13" name="墨迹 12">
                  <a:extLst>
                    <a:ext uri="{FF2B5EF4-FFF2-40B4-BE49-F238E27FC236}">
                      <a16:creationId xmlns:a16="http://schemas.microsoft.com/office/drawing/2014/main" id="{E66D9D37-197E-47A9-9027-5A02F6E9626A}"/>
                    </a:ext>
                  </a:extLst>
                </p:cNvPr>
                <p:cNvPicPr/>
                <p:nvPr/>
              </p:nvPicPr>
              <p:blipFill>
                <a:blip r:embed="rId26"/>
                <a:stretch>
                  <a:fillRect/>
                </a:stretch>
              </p:blipFill>
              <p:spPr>
                <a:xfrm>
                  <a:off x="5154030" y="1256010"/>
                  <a:ext cx="2350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B6E26006-81D2-4CF1-A692-E79C47C91C1B}"/>
                    </a:ext>
                  </a:extLst>
                </p14:cNvPr>
                <p14:cNvContentPartPr/>
                <p14:nvPr/>
              </p14:nvContentPartPr>
              <p14:xfrm>
                <a:off x="5174550" y="1346010"/>
                <a:ext cx="244440" cy="301320"/>
              </p14:xfrm>
            </p:contentPart>
          </mc:Choice>
          <mc:Fallback xmlns="">
            <p:pic>
              <p:nvPicPr>
                <p:cNvPr id="14" name="墨迹 13">
                  <a:extLst>
                    <a:ext uri="{FF2B5EF4-FFF2-40B4-BE49-F238E27FC236}">
                      <a16:creationId xmlns:a16="http://schemas.microsoft.com/office/drawing/2014/main" id="{B6E26006-81D2-4CF1-A692-E79C47C91C1B}"/>
                    </a:ext>
                  </a:extLst>
                </p:cNvPr>
                <p:cNvPicPr/>
                <p:nvPr/>
              </p:nvPicPr>
              <p:blipFill>
                <a:blip r:embed="rId28"/>
                <a:stretch>
                  <a:fillRect/>
                </a:stretch>
              </p:blipFill>
              <p:spPr>
                <a:xfrm>
                  <a:off x="5156910" y="1328010"/>
                  <a:ext cx="2800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C722BB63-3399-4771-850B-C50AAE4E6193}"/>
                    </a:ext>
                  </a:extLst>
                </p14:cNvPr>
                <p14:cNvContentPartPr/>
                <p14:nvPr/>
              </p14:nvContentPartPr>
              <p14:xfrm>
                <a:off x="5333670" y="1351410"/>
                <a:ext cx="50760" cy="114480"/>
              </p14:xfrm>
            </p:contentPart>
          </mc:Choice>
          <mc:Fallback xmlns="">
            <p:pic>
              <p:nvPicPr>
                <p:cNvPr id="15" name="墨迹 14">
                  <a:extLst>
                    <a:ext uri="{FF2B5EF4-FFF2-40B4-BE49-F238E27FC236}">
                      <a16:creationId xmlns:a16="http://schemas.microsoft.com/office/drawing/2014/main" id="{C722BB63-3399-4771-850B-C50AAE4E6193}"/>
                    </a:ext>
                  </a:extLst>
                </p:cNvPr>
                <p:cNvPicPr/>
                <p:nvPr/>
              </p:nvPicPr>
              <p:blipFill>
                <a:blip r:embed="rId30"/>
                <a:stretch>
                  <a:fillRect/>
                </a:stretch>
              </p:blipFill>
              <p:spPr>
                <a:xfrm>
                  <a:off x="5316030" y="1333410"/>
                  <a:ext cx="864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FC95D830-932B-47B3-B237-A6BBB7148888}"/>
                    </a:ext>
                  </a:extLst>
                </p14:cNvPr>
                <p14:cNvContentPartPr/>
                <p14:nvPr/>
              </p14:nvContentPartPr>
              <p14:xfrm>
                <a:off x="5364990" y="1320090"/>
                <a:ext cx="44640" cy="159120"/>
              </p14:xfrm>
            </p:contentPart>
          </mc:Choice>
          <mc:Fallback xmlns="">
            <p:pic>
              <p:nvPicPr>
                <p:cNvPr id="16" name="墨迹 15">
                  <a:extLst>
                    <a:ext uri="{FF2B5EF4-FFF2-40B4-BE49-F238E27FC236}">
                      <a16:creationId xmlns:a16="http://schemas.microsoft.com/office/drawing/2014/main" id="{FC95D830-932B-47B3-B237-A6BBB7148888}"/>
                    </a:ext>
                  </a:extLst>
                </p:cNvPr>
                <p:cNvPicPr/>
                <p:nvPr/>
              </p:nvPicPr>
              <p:blipFill>
                <a:blip r:embed="rId32"/>
                <a:stretch>
                  <a:fillRect/>
                </a:stretch>
              </p:blipFill>
              <p:spPr>
                <a:xfrm>
                  <a:off x="5347350" y="1302450"/>
                  <a:ext cx="802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247167D3-DD58-4EA4-A89C-D00D3D990989}"/>
                    </a:ext>
                  </a:extLst>
                </p14:cNvPr>
                <p14:cNvContentPartPr/>
                <p14:nvPr/>
              </p14:nvContentPartPr>
              <p14:xfrm>
                <a:off x="5305590" y="1515570"/>
                <a:ext cx="108720" cy="107640"/>
              </p14:xfrm>
            </p:contentPart>
          </mc:Choice>
          <mc:Fallback xmlns="">
            <p:pic>
              <p:nvPicPr>
                <p:cNvPr id="17" name="墨迹 16">
                  <a:extLst>
                    <a:ext uri="{FF2B5EF4-FFF2-40B4-BE49-F238E27FC236}">
                      <a16:creationId xmlns:a16="http://schemas.microsoft.com/office/drawing/2014/main" id="{247167D3-DD58-4EA4-A89C-D00D3D990989}"/>
                    </a:ext>
                  </a:extLst>
                </p:cNvPr>
                <p:cNvPicPr/>
                <p:nvPr/>
              </p:nvPicPr>
              <p:blipFill>
                <a:blip r:embed="rId34"/>
                <a:stretch>
                  <a:fillRect/>
                </a:stretch>
              </p:blipFill>
              <p:spPr>
                <a:xfrm>
                  <a:off x="5287950" y="1497930"/>
                  <a:ext cx="1443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B0D93BF2-75D0-474E-B978-7899E0BD4280}"/>
                    </a:ext>
                  </a:extLst>
                </p14:cNvPr>
                <p14:cNvContentPartPr/>
                <p14:nvPr/>
              </p14:nvContentPartPr>
              <p14:xfrm>
                <a:off x="5321790" y="1554090"/>
                <a:ext cx="291240" cy="94320"/>
              </p14:xfrm>
            </p:contentPart>
          </mc:Choice>
          <mc:Fallback xmlns="">
            <p:pic>
              <p:nvPicPr>
                <p:cNvPr id="18" name="墨迹 17">
                  <a:extLst>
                    <a:ext uri="{FF2B5EF4-FFF2-40B4-BE49-F238E27FC236}">
                      <a16:creationId xmlns:a16="http://schemas.microsoft.com/office/drawing/2014/main" id="{B0D93BF2-75D0-474E-B978-7899E0BD4280}"/>
                    </a:ext>
                  </a:extLst>
                </p:cNvPr>
                <p:cNvPicPr/>
                <p:nvPr/>
              </p:nvPicPr>
              <p:blipFill>
                <a:blip r:embed="rId36"/>
                <a:stretch>
                  <a:fillRect/>
                </a:stretch>
              </p:blipFill>
              <p:spPr>
                <a:xfrm>
                  <a:off x="5304150" y="1536090"/>
                  <a:ext cx="326880" cy="1299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29795">
                                            <p:txEl>
                                              <p:pRg st="0" end="0"/>
                                            </p:txEl>
                                          </p:spTgt>
                                        </p:tgtEl>
                                        <p:attrNameLst>
                                          <p:attrName>style.visibility</p:attrName>
                                        </p:attrNameLst>
                                      </p:cBhvr>
                                      <p:to>
                                        <p:strVal val="visible"/>
                                      </p:to>
                                    </p:set>
                                    <p:animEffect transition="in" filter="dissolve">
                                      <p:cBhvr>
                                        <p:cTn id="7" dur="500"/>
                                        <p:tgtEl>
                                          <p:spTgt spid="929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29795">
                                            <p:txEl>
                                              <p:pRg st="1" end="1"/>
                                            </p:txEl>
                                          </p:spTgt>
                                        </p:tgtEl>
                                        <p:attrNameLst>
                                          <p:attrName>style.visibility</p:attrName>
                                        </p:attrNameLst>
                                      </p:cBhvr>
                                      <p:to>
                                        <p:strVal val="visible"/>
                                      </p:to>
                                    </p:set>
                                    <p:animEffect transition="in" filter="dissolve">
                                      <p:cBhvr>
                                        <p:cTn id="12" dur="500"/>
                                        <p:tgtEl>
                                          <p:spTgt spid="9297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29795">
                                            <p:txEl>
                                              <p:pRg st="2" end="2"/>
                                            </p:txEl>
                                          </p:spTgt>
                                        </p:tgtEl>
                                        <p:attrNameLst>
                                          <p:attrName>style.visibility</p:attrName>
                                        </p:attrNameLst>
                                      </p:cBhvr>
                                      <p:to>
                                        <p:strVal val="visible"/>
                                      </p:to>
                                    </p:set>
                                    <p:animEffect transition="in" filter="dissolve">
                                      <p:cBhvr>
                                        <p:cTn id="17" dur="500"/>
                                        <p:tgtEl>
                                          <p:spTgt spid="9297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9795"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a:xfrm>
            <a:off x="685800" y="0"/>
            <a:ext cx="7772400" cy="1219200"/>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0" i="0" u="none" strike="noStrike" kern="0" cap="none" spc="0" normalizeH="0" baseline="0" noProof="0">
                <a:ln>
                  <a:noFill/>
                </a:ln>
                <a:solidFill>
                  <a:srgbClr val="0070C0"/>
                </a:solidFill>
                <a:effectLst>
                  <a:outerShdw blurRad="38100" dist="38100" dir="2700000" algn="tl">
                    <a:srgbClr val="000000"/>
                  </a:outerShdw>
                </a:effectLst>
                <a:uLnTx/>
                <a:uFillTx/>
                <a:ea typeface="+mj-ea"/>
                <a:cs typeface="Arial" panose="020B0604020202020204" pitchFamily="34" charset="0"/>
              </a:rPr>
              <a:t>How to study low abundant proteins</a:t>
            </a:r>
          </a:p>
        </p:txBody>
      </p:sp>
      <p:sp>
        <p:nvSpPr>
          <p:cNvPr id="931843" name="Rectangle 3"/>
          <p:cNvSpPr>
            <a:spLocks noGrp="1" noChangeArrowheads="1"/>
          </p:cNvSpPr>
          <p:nvPr>
            <p:ph idx="1"/>
          </p:nvPr>
        </p:nvSpPr>
        <p:spPr>
          <a:xfrm>
            <a:off x="685800" y="1484313"/>
            <a:ext cx="7772400" cy="48990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Problem </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Too few to be detected</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Block by hige abundant proteins </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Solve method</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Increase load amount</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Use narrow range IPG</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rPr>
              <a:t>Remove large abundant proteins</a:t>
            </a:r>
          </a:p>
          <a:p>
            <a:pPr marL="742950" marR="0" lvl="1" indent="-28575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4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黑体" panose="02010609060101010101" pitchFamily="2" charset="-122"/>
              </a:rPr>
              <a:t>Sample pre-fractionation</a:t>
            </a:r>
          </a:p>
          <a:p>
            <a:pPr marL="1143000" marR="0" lvl="2" indent="-22860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0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黑体" panose="02010609060101010101" pitchFamily="2" charset="-122"/>
              </a:rPr>
              <a:t>Lower sample complex—ProtoClear, blue dextran</a:t>
            </a:r>
          </a:p>
          <a:p>
            <a:pPr marL="1143000" marR="0" lvl="2" indent="-228600" algn="l" defTabSz="914400" rtl="0" eaLnBrk="1" fontAlgn="base" latinLnBrk="0" hangingPunct="1">
              <a:lnSpc>
                <a:spcPct val="100000"/>
              </a:lnSpc>
              <a:spcBef>
                <a:spcPct val="20000"/>
              </a:spcBef>
              <a:spcAft>
                <a:spcPct val="0"/>
              </a:spcAft>
              <a:buClr>
                <a:schemeClr val="tx1"/>
              </a:buClr>
              <a:buSzTx/>
              <a:buFontTx/>
              <a:buChar char="»"/>
              <a:defRPr/>
            </a:pPr>
            <a:r>
              <a:rPr kumimoji="1" lang="en-US" altLang="zh-CN" sz="20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黑体" panose="02010609060101010101" pitchFamily="2" charset="-122"/>
              </a:rPr>
              <a:t>Enrichment low abundant protein--Cibracan Dye</a:t>
            </a:r>
            <a:endParaRPr kumimoji="1" lang="en-US" altLang="zh-CN" sz="20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endParaRPr>
          </a:p>
        </p:txBody>
      </p:sp>
      <p:grpSp>
        <p:nvGrpSpPr>
          <p:cNvPr id="931848" name="组合 931847">
            <a:extLst>
              <a:ext uri="{FF2B5EF4-FFF2-40B4-BE49-F238E27FC236}">
                <a16:creationId xmlns:a16="http://schemas.microsoft.com/office/drawing/2014/main" id="{C9680957-BE38-4107-B341-7547FCC74E9B}"/>
              </a:ext>
            </a:extLst>
          </p:cNvPr>
          <p:cNvGrpSpPr/>
          <p:nvPr/>
        </p:nvGrpSpPr>
        <p:grpSpPr>
          <a:xfrm>
            <a:off x="4940910" y="3292890"/>
            <a:ext cx="3799080" cy="1440000"/>
            <a:chOff x="4940910" y="3292890"/>
            <a:chExt cx="3799080" cy="144000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6A434F4D-DC56-437C-8C56-A42475A2D0D0}"/>
                    </a:ext>
                  </a:extLst>
                </p14:cNvPr>
                <p14:cNvContentPartPr/>
                <p14:nvPr/>
              </p14:nvContentPartPr>
              <p14:xfrm>
                <a:off x="5070870" y="3412410"/>
                <a:ext cx="18720" cy="352080"/>
              </p14:xfrm>
            </p:contentPart>
          </mc:Choice>
          <mc:Fallback xmlns="">
            <p:pic>
              <p:nvPicPr>
                <p:cNvPr id="2" name="墨迹 1">
                  <a:extLst>
                    <a:ext uri="{FF2B5EF4-FFF2-40B4-BE49-F238E27FC236}">
                      <a16:creationId xmlns:a16="http://schemas.microsoft.com/office/drawing/2014/main" id="{6A434F4D-DC56-437C-8C56-A42475A2D0D0}"/>
                    </a:ext>
                  </a:extLst>
                </p:cNvPr>
                <p:cNvPicPr/>
                <p:nvPr/>
              </p:nvPicPr>
              <p:blipFill>
                <a:blip r:embed="rId4"/>
                <a:stretch>
                  <a:fillRect/>
                </a:stretch>
              </p:blipFill>
              <p:spPr>
                <a:xfrm>
                  <a:off x="5052870" y="3394770"/>
                  <a:ext cx="5436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F7AB1EE1-C865-43D2-867B-30358FC6B6AF}"/>
                    </a:ext>
                  </a:extLst>
                </p14:cNvPr>
                <p14:cNvContentPartPr/>
                <p14:nvPr/>
              </p14:nvContentPartPr>
              <p14:xfrm>
                <a:off x="5085270" y="3617250"/>
                <a:ext cx="87840" cy="45720"/>
              </p14:xfrm>
            </p:contentPart>
          </mc:Choice>
          <mc:Fallback xmlns="">
            <p:pic>
              <p:nvPicPr>
                <p:cNvPr id="3" name="墨迹 2">
                  <a:extLst>
                    <a:ext uri="{FF2B5EF4-FFF2-40B4-BE49-F238E27FC236}">
                      <a16:creationId xmlns:a16="http://schemas.microsoft.com/office/drawing/2014/main" id="{F7AB1EE1-C865-43D2-867B-30358FC6B6AF}"/>
                    </a:ext>
                  </a:extLst>
                </p:cNvPr>
                <p:cNvPicPr/>
                <p:nvPr/>
              </p:nvPicPr>
              <p:blipFill>
                <a:blip r:embed="rId6"/>
                <a:stretch>
                  <a:fillRect/>
                </a:stretch>
              </p:blipFill>
              <p:spPr>
                <a:xfrm>
                  <a:off x="5067630" y="3599610"/>
                  <a:ext cx="1234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EACAC603-08BC-46EF-8BC9-D0DA3DE962AB}"/>
                    </a:ext>
                  </a:extLst>
                </p14:cNvPr>
                <p14:cNvContentPartPr/>
                <p14:nvPr/>
              </p14:nvContentPartPr>
              <p14:xfrm>
                <a:off x="4940910" y="3718410"/>
                <a:ext cx="243720" cy="45360"/>
              </p14:xfrm>
            </p:contentPart>
          </mc:Choice>
          <mc:Fallback xmlns="">
            <p:pic>
              <p:nvPicPr>
                <p:cNvPr id="4" name="墨迹 3">
                  <a:extLst>
                    <a:ext uri="{FF2B5EF4-FFF2-40B4-BE49-F238E27FC236}">
                      <a16:creationId xmlns:a16="http://schemas.microsoft.com/office/drawing/2014/main" id="{EACAC603-08BC-46EF-8BC9-D0DA3DE962AB}"/>
                    </a:ext>
                  </a:extLst>
                </p:cNvPr>
                <p:cNvPicPr/>
                <p:nvPr/>
              </p:nvPicPr>
              <p:blipFill>
                <a:blip r:embed="rId8"/>
                <a:stretch>
                  <a:fillRect/>
                </a:stretch>
              </p:blipFill>
              <p:spPr>
                <a:xfrm>
                  <a:off x="4922910" y="3700770"/>
                  <a:ext cx="2793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323F4089-E919-49E9-9DB2-04728095ADBC}"/>
                    </a:ext>
                  </a:extLst>
                </p14:cNvPr>
                <p14:cNvContentPartPr/>
                <p14:nvPr/>
              </p14:nvContentPartPr>
              <p14:xfrm>
                <a:off x="5275710" y="3488010"/>
                <a:ext cx="132120" cy="32760"/>
              </p14:xfrm>
            </p:contentPart>
          </mc:Choice>
          <mc:Fallback xmlns="">
            <p:pic>
              <p:nvPicPr>
                <p:cNvPr id="5" name="墨迹 4">
                  <a:extLst>
                    <a:ext uri="{FF2B5EF4-FFF2-40B4-BE49-F238E27FC236}">
                      <a16:creationId xmlns:a16="http://schemas.microsoft.com/office/drawing/2014/main" id="{323F4089-E919-49E9-9DB2-04728095ADBC}"/>
                    </a:ext>
                  </a:extLst>
                </p:cNvPr>
                <p:cNvPicPr/>
                <p:nvPr/>
              </p:nvPicPr>
              <p:blipFill>
                <a:blip r:embed="rId10"/>
                <a:stretch>
                  <a:fillRect/>
                </a:stretch>
              </p:blipFill>
              <p:spPr>
                <a:xfrm>
                  <a:off x="5258070" y="3470010"/>
                  <a:ext cx="1677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6C4464DC-27EC-466C-BBE2-2BF4853203F5}"/>
                    </a:ext>
                  </a:extLst>
                </p14:cNvPr>
                <p14:cNvContentPartPr/>
                <p14:nvPr/>
              </p14:nvContentPartPr>
              <p14:xfrm>
                <a:off x="5316750" y="3350130"/>
                <a:ext cx="72000" cy="410040"/>
              </p14:xfrm>
            </p:contentPart>
          </mc:Choice>
          <mc:Fallback xmlns="">
            <p:pic>
              <p:nvPicPr>
                <p:cNvPr id="6" name="墨迹 5">
                  <a:extLst>
                    <a:ext uri="{FF2B5EF4-FFF2-40B4-BE49-F238E27FC236}">
                      <a16:creationId xmlns:a16="http://schemas.microsoft.com/office/drawing/2014/main" id="{6C4464DC-27EC-466C-BBE2-2BF4853203F5}"/>
                    </a:ext>
                  </a:extLst>
                </p:cNvPr>
                <p:cNvPicPr/>
                <p:nvPr/>
              </p:nvPicPr>
              <p:blipFill>
                <a:blip r:embed="rId12"/>
                <a:stretch>
                  <a:fillRect/>
                </a:stretch>
              </p:blipFill>
              <p:spPr>
                <a:xfrm>
                  <a:off x="5298750" y="3332130"/>
                  <a:ext cx="10764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253E548B-EE55-4272-887E-BC7189CD4142}"/>
                    </a:ext>
                  </a:extLst>
                </p14:cNvPr>
                <p14:cNvContentPartPr/>
                <p14:nvPr/>
              </p14:nvContentPartPr>
              <p14:xfrm>
                <a:off x="5377590" y="3380730"/>
                <a:ext cx="169920" cy="298800"/>
              </p14:xfrm>
            </p:contentPart>
          </mc:Choice>
          <mc:Fallback xmlns="">
            <p:pic>
              <p:nvPicPr>
                <p:cNvPr id="7" name="墨迹 6">
                  <a:extLst>
                    <a:ext uri="{FF2B5EF4-FFF2-40B4-BE49-F238E27FC236}">
                      <a16:creationId xmlns:a16="http://schemas.microsoft.com/office/drawing/2014/main" id="{253E548B-EE55-4272-887E-BC7189CD4142}"/>
                    </a:ext>
                  </a:extLst>
                </p:cNvPr>
                <p:cNvPicPr/>
                <p:nvPr/>
              </p:nvPicPr>
              <p:blipFill>
                <a:blip r:embed="rId14"/>
                <a:stretch>
                  <a:fillRect/>
                </a:stretch>
              </p:blipFill>
              <p:spPr>
                <a:xfrm>
                  <a:off x="5359590" y="3363090"/>
                  <a:ext cx="2055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1187847A-043C-4C6F-8E6E-A0AA022EC217}"/>
                    </a:ext>
                  </a:extLst>
                </p14:cNvPr>
                <p14:cNvContentPartPr/>
                <p14:nvPr/>
              </p14:nvContentPartPr>
              <p14:xfrm>
                <a:off x="5509710" y="3292890"/>
                <a:ext cx="110160" cy="195480"/>
              </p14:xfrm>
            </p:contentPart>
          </mc:Choice>
          <mc:Fallback xmlns="">
            <p:pic>
              <p:nvPicPr>
                <p:cNvPr id="8" name="墨迹 7">
                  <a:extLst>
                    <a:ext uri="{FF2B5EF4-FFF2-40B4-BE49-F238E27FC236}">
                      <a16:creationId xmlns:a16="http://schemas.microsoft.com/office/drawing/2014/main" id="{1187847A-043C-4C6F-8E6E-A0AA022EC217}"/>
                    </a:ext>
                  </a:extLst>
                </p:cNvPr>
                <p:cNvPicPr/>
                <p:nvPr/>
              </p:nvPicPr>
              <p:blipFill>
                <a:blip r:embed="rId16"/>
                <a:stretch>
                  <a:fillRect/>
                </a:stretch>
              </p:blipFill>
              <p:spPr>
                <a:xfrm>
                  <a:off x="5491710" y="3274890"/>
                  <a:ext cx="1458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DBC38C5C-F878-422C-96E7-92C575F4DB40}"/>
                    </a:ext>
                  </a:extLst>
                </p14:cNvPr>
                <p14:cNvContentPartPr/>
                <p14:nvPr/>
              </p14:nvContentPartPr>
              <p14:xfrm>
                <a:off x="5536350" y="3529410"/>
                <a:ext cx="83880" cy="3240"/>
              </p14:xfrm>
            </p:contentPart>
          </mc:Choice>
          <mc:Fallback xmlns="">
            <p:pic>
              <p:nvPicPr>
                <p:cNvPr id="9" name="墨迹 8">
                  <a:extLst>
                    <a:ext uri="{FF2B5EF4-FFF2-40B4-BE49-F238E27FC236}">
                      <a16:creationId xmlns:a16="http://schemas.microsoft.com/office/drawing/2014/main" id="{DBC38C5C-F878-422C-96E7-92C575F4DB40}"/>
                    </a:ext>
                  </a:extLst>
                </p:cNvPr>
                <p:cNvPicPr/>
                <p:nvPr/>
              </p:nvPicPr>
              <p:blipFill>
                <a:blip r:embed="rId18"/>
                <a:stretch>
                  <a:fillRect/>
                </a:stretch>
              </p:blipFill>
              <p:spPr>
                <a:xfrm>
                  <a:off x="5518710" y="3511410"/>
                  <a:ext cx="1195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44D97569-F0F5-4645-8077-F5CF081F55FA}"/>
                    </a:ext>
                  </a:extLst>
                </p14:cNvPr>
                <p14:cNvContentPartPr/>
                <p14:nvPr/>
              </p14:nvContentPartPr>
              <p14:xfrm>
                <a:off x="5441310" y="3607890"/>
                <a:ext cx="226080" cy="50040"/>
              </p14:xfrm>
            </p:contentPart>
          </mc:Choice>
          <mc:Fallback xmlns="">
            <p:pic>
              <p:nvPicPr>
                <p:cNvPr id="10" name="墨迹 9">
                  <a:extLst>
                    <a:ext uri="{FF2B5EF4-FFF2-40B4-BE49-F238E27FC236}">
                      <a16:creationId xmlns:a16="http://schemas.microsoft.com/office/drawing/2014/main" id="{44D97569-F0F5-4645-8077-F5CF081F55FA}"/>
                    </a:ext>
                  </a:extLst>
                </p:cNvPr>
                <p:cNvPicPr/>
                <p:nvPr/>
              </p:nvPicPr>
              <p:blipFill>
                <a:blip r:embed="rId20"/>
                <a:stretch>
                  <a:fillRect/>
                </a:stretch>
              </p:blipFill>
              <p:spPr>
                <a:xfrm>
                  <a:off x="5423670" y="3589890"/>
                  <a:ext cx="2617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AE42370F-F543-4351-8EC0-C982B477FF75}"/>
                    </a:ext>
                  </a:extLst>
                </p14:cNvPr>
                <p14:cNvContentPartPr/>
                <p14:nvPr/>
              </p14:nvContentPartPr>
              <p14:xfrm>
                <a:off x="5593950" y="3368490"/>
                <a:ext cx="168840" cy="434160"/>
              </p14:xfrm>
            </p:contentPart>
          </mc:Choice>
          <mc:Fallback xmlns="">
            <p:pic>
              <p:nvPicPr>
                <p:cNvPr id="11" name="墨迹 10">
                  <a:extLst>
                    <a:ext uri="{FF2B5EF4-FFF2-40B4-BE49-F238E27FC236}">
                      <a16:creationId xmlns:a16="http://schemas.microsoft.com/office/drawing/2014/main" id="{AE42370F-F543-4351-8EC0-C982B477FF75}"/>
                    </a:ext>
                  </a:extLst>
                </p:cNvPr>
                <p:cNvPicPr/>
                <p:nvPr/>
              </p:nvPicPr>
              <p:blipFill>
                <a:blip r:embed="rId22"/>
                <a:stretch>
                  <a:fillRect/>
                </a:stretch>
              </p:blipFill>
              <p:spPr>
                <a:xfrm>
                  <a:off x="5575950" y="3350490"/>
                  <a:ext cx="20448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8126EB90-3CF3-42E8-B370-B7729AA2EB28}"/>
                    </a:ext>
                  </a:extLst>
                </p14:cNvPr>
                <p14:cNvContentPartPr/>
                <p14:nvPr/>
              </p14:nvContentPartPr>
              <p14:xfrm>
                <a:off x="5767110" y="3293610"/>
                <a:ext cx="180720" cy="144000"/>
              </p14:xfrm>
            </p:contentPart>
          </mc:Choice>
          <mc:Fallback xmlns="">
            <p:pic>
              <p:nvPicPr>
                <p:cNvPr id="12" name="墨迹 11">
                  <a:extLst>
                    <a:ext uri="{FF2B5EF4-FFF2-40B4-BE49-F238E27FC236}">
                      <a16:creationId xmlns:a16="http://schemas.microsoft.com/office/drawing/2014/main" id="{8126EB90-3CF3-42E8-B370-B7729AA2EB28}"/>
                    </a:ext>
                  </a:extLst>
                </p:cNvPr>
                <p:cNvPicPr/>
                <p:nvPr/>
              </p:nvPicPr>
              <p:blipFill>
                <a:blip r:embed="rId24"/>
                <a:stretch>
                  <a:fillRect/>
                </a:stretch>
              </p:blipFill>
              <p:spPr>
                <a:xfrm>
                  <a:off x="5749110" y="3275610"/>
                  <a:ext cx="2163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E6141C54-F1DE-4EC9-81D3-36958BD388F8}"/>
                    </a:ext>
                  </a:extLst>
                </p14:cNvPr>
                <p14:cNvContentPartPr/>
                <p14:nvPr/>
              </p14:nvContentPartPr>
              <p14:xfrm>
                <a:off x="5800230" y="3378570"/>
                <a:ext cx="77760" cy="23400"/>
              </p14:xfrm>
            </p:contentPart>
          </mc:Choice>
          <mc:Fallback xmlns="">
            <p:pic>
              <p:nvPicPr>
                <p:cNvPr id="13" name="墨迹 12">
                  <a:extLst>
                    <a:ext uri="{FF2B5EF4-FFF2-40B4-BE49-F238E27FC236}">
                      <a16:creationId xmlns:a16="http://schemas.microsoft.com/office/drawing/2014/main" id="{E6141C54-F1DE-4EC9-81D3-36958BD388F8}"/>
                    </a:ext>
                  </a:extLst>
                </p:cNvPr>
                <p:cNvPicPr/>
                <p:nvPr/>
              </p:nvPicPr>
              <p:blipFill>
                <a:blip r:embed="rId26"/>
                <a:stretch>
                  <a:fillRect/>
                </a:stretch>
              </p:blipFill>
              <p:spPr>
                <a:xfrm>
                  <a:off x="5782230" y="3360570"/>
                  <a:ext cx="1134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1826F41D-CFFD-4F82-8988-0AC0CBBFE473}"/>
                    </a:ext>
                  </a:extLst>
                </p14:cNvPr>
                <p14:cNvContentPartPr/>
                <p14:nvPr/>
              </p14:nvContentPartPr>
              <p14:xfrm>
                <a:off x="5643990" y="3442290"/>
                <a:ext cx="347400" cy="142920"/>
              </p14:xfrm>
            </p:contentPart>
          </mc:Choice>
          <mc:Fallback xmlns="">
            <p:pic>
              <p:nvPicPr>
                <p:cNvPr id="14" name="墨迹 13">
                  <a:extLst>
                    <a:ext uri="{FF2B5EF4-FFF2-40B4-BE49-F238E27FC236}">
                      <a16:creationId xmlns:a16="http://schemas.microsoft.com/office/drawing/2014/main" id="{1826F41D-CFFD-4F82-8988-0AC0CBBFE473}"/>
                    </a:ext>
                  </a:extLst>
                </p:cNvPr>
                <p:cNvPicPr/>
                <p:nvPr/>
              </p:nvPicPr>
              <p:blipFill>
                <a:blip r:embed="rId28"/>
                <a:stretch>
                  <a:fillRect/>
                </a:stretch>
              </p:blipFill>
              <p:spPr>
                <a:xfrm>
                  <a:off x="5626350" y="3424650"/>
                  <a:ext cx="3830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B34673D3-27BC-40AF-94B4-0BED2F6CA33F}"/>
                    </a:ext>
                  </a:extLst>
                </p14:cNvPr>
                <p14:cNvContentPartPr/>
                <p14:nvPr/>
              </p14:nvContentPartPr>
              <p14:xfrm>
                <a:off x="5740470" y="3597810"/>
                <a:ext cx="55800" cy="70200"/>
              </p14:xfrm>
            </p:contentPart>
          </mc:Choice>
          <mc:Fallback xmlns="">
            <p:pic>
              <p:nvPicPr>
                <p:cNvPr id="15" name="墨迹 14">
                  <a:extLst>
                    <a:ext uri="{FF2B5EF4-FFF2-40B4-BE49-F238E27FC236}">
                      <a16:creationId xmlns:a16="http://schemas.microsoft.com/office/drawing/2014/main" id="{B34673D3-27BC-40AF-94B4-0BED2F6CA33F}"/>
                    </a:ext>
                  </a:extLst>
                </p:cNvPr>
                <p:cNvPicPr/>
                <p:nvPr/>
              </p:nvPicPr>
              <p:blipFill>
                <a:blip r:embed="rId30"/>
                <a:stretch>
                  <a:fillRect/>
                </a:stretch>
              </p:blipFill>
              <p:spPr>
                <a:xfrm>
                  <a:off x="5722830" y="3580170"/>
                  <a:ext cx="914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42600721-1537-47B4-AED1-078BF375CC29}"/>
                    </a:ext>
                  </a:extLst>
                </p14:cNvPr>
                <p14:cNvContentPartPr/>
                <p14:nvPr/>
              </p14:nvContentPartPr>
              <p14:xfrm>
                <a:off x="5820390" y="3558570"/>
                <a:ext cx="133200" cy="102960"/>
              </p14:xfrm>
            </p:contentPart>
          </mc:Choice>
          <mc:Fallback xmlns="">
            <p:pic>
              <p:nvPicPr>
                <p:cNvPr id="16" name="墨迹 15">
                  <a:extLst>
                    <a:ext uri="{FF2B5EF4-FFF2-40B4-BE49-F238E27FC236}">
                      <a16:creationId xmlns:a16="http://schemas.microsoft.com/office/drawing/2014/main" id="{42600721-1537-47B4-AED1-078BF375CC29}"/>
                    </a:ext>
                  </a:extLst>
                </p:cNvPr>
                <p:cNvPicPr/>
                <p:nvPr/>
              </p:nvPicPr>
              <p:blipFill>
                <a:blip r:embed="rId32"/>
                <a:stretch>
                  <a:fillRect/>
                </a:stretch>
              </p:blipFill>
              <p:spPr>
                <a:xfrm>
                  <a:off x="5802390" y="3540570"/>
                  <a:ext cx="1688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3822E27F-039B-4DE0-B658-2148D5730A79}"/>
                    </a:ext>
                  </a:extLst>
                </p14:cNvPr>
                <p14:cNvContentPartPr/>
                <p14:nvPr/>
              </p14:nvContentPartPr>
              <p14:xfrm>
                <a:off x="5769630" y="3673410"/>
                <a:ext cx="113760" cy="29160"/>
              </p14:xfrm>
            </p:contentPart>
          </mc:Choice>
          <mc:Fallback xmlns="">
            <p:pic>
              <p:nvPicPr>
                <p:cNvPr id="17" name="墨迹 16">
                  <a:extLst>
                    <a:ext uri="{FF2B5EF4-FFF2-40B4-BE49-F238E27FC236}">
                      <a16:creationId xmlns:a16="http://schemas.microsoft.com/office/drawing/2014/main" id="{3822E27F-039B-4DE0-B658-2148D5730A79}"/>
                    </a:ext>
                  </a:extLst>
                </p:cNvPr>
                <p:cNvPicPr/>
                <p:nvPr/>
              </p:nvPicPr>
              <p:blipFill>
                <a:blip r:embed="rId34"/>
                <a:stretch>
                  <a:fillRect/>
                </a:stretch>
              </p:blipFill>
              <p:spPr>
                <a:xfrm>
                  <a:off x="5751630" y="3655770"/>
                  <a:ext cx="1494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3124B819-2A5B-45B2-A965-954C8EB5B46D}"/>
                    </a:ext>
                  </a:extLst>
                </p14:cNvPr>
                <p14:cNvContentPartPr/>
                <p14:nvPr/>
              </p14:nvContentPartPr>
              <p14:xfrm>
                <a:off x="5768190" y="3610410"/>
                <a:ext cx="145800" cy="144000"/>
              </p14:xfrm>
            </p:contentPart>
          </mc:Choice>
          <mc:Fallback xmlns="">
            <p:pic>
              <p:nvPicPr>
                <p:cNvPr id="18" name="墨迹 17">
                  <a:extLst>
                    <a:ext uri="{FF2B5EF4-FFF2-40B4-BE49-F238E27FC236}">
                      <a16:creationId xmlns:a16="http://schemas.microsoft.com/office/drawing/2014/main" id="{3124B819-2A5B-45B2-A965-954C8EB5B46D}"/>
                    </a:ext>
                  </a:extLst>
                </p:cNvPr>
                <p:cNvPicPr/>
                <p:nvPr/>
              </p:nvPicPr>
              <p:blipFill>
                <a:blip r:embed="rId36"/>
                <a:stretch>
                  <a:fillRect/>
                </a:stretch>
              </p:blipFill>
              <p:spPr>
                <a:xfrm>
                  <a:off x="5750550" y="3592410"/>
                  <a:ext cx="1814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a:extLst>
                    <a:ext uri="{FF2B5EF4-FFF2-40B4-BE49-F238E27FC236}">
                      <a16:creationId xmlns:a16="http://schemas.microsoft.com/office/drawing/2014/main" id="{14F30282-0074-4003-A1DF-EC050F4B7A05}"/>
                    </a:ext>
                  </a:extLst>
                </p14:cNvPr>
                <p14:cNvContentPartPr/>
                <p14:nvPr/>
              </p14:nvContentPartPr>
              <p14:xfrm>
                <a:off x="5739390" y="3767370"/>
                <a:ext cx="280440" cy="47520"/>
              </p14:xfrm>
            </p:contentPart>
          </mc:Choice>
          <mc:Fallback xmlns="">
            <p:pic>
              <p:nvPicPr>
                <p:cNvPr id="19" name="墨迹 18">
                  <a:extLst>
                    <a:ext uri="{FF2B5EF4-FFF2-40B4-BE49-F238E27FC236}">
                      <a16:creationId xmlns:a16="http://schemas.microsoft.com/office/drawing/2014/main" id="{14F30282-0074-4003-A1DF-EC050F4B7A05}"/>
                    </a:ext>
                  </a:extLst>
                </p:cNvPr>
                <p:cNvPicPr/>
                <p:nvPr/>
              </p:nvPicPr>
              <p:blipFill>
                <a:blip r:embed="rId38"/>
                <a:stretch>
                  <a:fillRect/>
                </a:stretch>
              </p:blipFill>
              <p:spPr>
                <a:xfrm>
                  <a:off x="5721390" y="3749730"/>
                  <a:ext cx="3160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a:extLst>
                    <a:ext uri="{FF2B5EF4-FFF2-40B4-BE49-F238E27FC236}">
                      <a16:creationId xmlns:a16="http://schemas.microsoft.com/office/drawing/2014/main" id="{F65AB1C3-C551-4E76-9D20-EBED139F9514}"/>
                    </a:ext>
                  </a:extLst>
                </p14:cNvPr>
                <p14:cNvContentPartPr/>
                <p14:nvPr/>
              </p14:nvContentPartPr>
              <p14:xfrm>
                <a:off x="5233950" y="3849090"/>
                <a:ext cx="27000" cy="15840"/>
              </p14:xfrm>
            </p:contentPart>
          </mc:Choice>
          <mc:Fallback xmlns="">
            <p:pic>
              <p:nvPicPr>
                <p:cNvPr id="20" name="墨迹 19">
                  <a:extLst>
                    <a:ext uri="{FF2B5EF4-FFF2-40B4-BE49-F238E27FC236}">
                      <a16:creationId xmlns:a16="http://schemas.microsoft.com/office/drawing/2014/main" id="{F65AB1C3-C551-4E76-9D20-EBED139F9514}"/>
                    </a:ext>
                  </a:extLst>
                </p:cNvPr>
                <p:cNvPicPr/>
                <p:nvPr/>
              </p:nvPicPr>
              <p:blipFill>
                <a:blip r:embed="rId40"/>
                <a:stretch>
                  <a:fillRect/>
                </a:stretch>
              </p:blipFill>
              <p:spPr>
                <a:xfrm>
                  <a:off x="5215950" y="3831450"/>
                  <a:ext cx="626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a:extLst>
                    <a:ext uri="{FF2B5EF4-FFF2-40B4-BE49-F238E27FC236}">
                      <a16:creationId xmlns:a16="http://schemas.microsoft.com/office/drawing/2014/main" id="{FE012641-E4A1-4A6E-88A4-AADAA685C9C8}"/>
                    </a:ext>
                  </a:extLst>
                </p14:cNvPr>
                <p14:cNvContentPartPr/>
                <p14:nvPr/>
              </p14:nvContentPartPr>
              <p14:xfrm>
                <a:off x="5112630" y="3926130"/>
                <a:ext cx="23400" cy="70200"/>
              </p14:xfrm>
            </p:contentPart>
          </mc:Choice>
          <mc:Fallback xmlns="">
            <p:pic>
              <p:nvPicPr>
                <p:cNvPr id="21" name="墨迹 20">
                  <a:extLst>
                    <a:ext uri="{FF2B5EF4-FFF2-40B4-BE49-F238E27FC236}">
                      <a16:creationId xmlns:a16="http://schemas.microsoft.com/office/drawing/2014/main" id="{FE012641-E4A1-4A6E-88A4-AADAA685C9C8}"/>
                    </a:ext>
                  </a:extLst>
                </p:cNvPr>
                <p:cNvPicPr/>
                <p:nvPr/>
              </p:nvPicPr>
              <p:blipFill>
                <a:blip r:embed="rId42"/>
                <a:stretch>
                  <a:fillRect/>
                </a:stretch>
              </p:blipFill>
              <p:spPr>
                <a:xfrm>
                  <a:off x="5094630" y="3908130"/>
                  <a:ext cx="590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2" name="墨迹 21">
                  <a:extLst>
                    <a:ext uri="{FF2B5EF4-FFF2-40B4-BE49-F238E27FC236}">
                      <a16:creationId xmlns:a16="http://schemas.microsoft.com/office/drawing/2014/main" id="{EFE77542-A003-4FF4-BF8B-5843C059DF9B}"/>
                    </a:ext>
                  </a:extLst>
                </p14:cNvPr>
                <p14:cNvContentPartPr/>
                <p14:nvPr/>
              </p14:nvContentPartPr>
              <p14:xfrm>
                <a:off x="5152950" y="3902370"/>
                <a:ext cx="215280" cy="189360"/>
              </p14:xfrm>
            </p:contentPart>
          </mc:Choice>
          <mc:Fallback xmlns="">
            <p:pic>
              <p:nvPicPr>
                <p:cNvPr id="22" name="墨迹 21">
                  <a:extLst>
                    <a:ext uri="{FF2B5EF4-FFF2-40B4-BE49-F238E27FC236}">
                      <a16:creationId xmlns:a16="http://schemas.microsoft.com/office/drawing/2014/main" id="{EFE77542-A003-4FF4-BF8B-5843C059DF9B}"/>
                    </a:ext>
                  </a:extLst>
                </p:cNvPr>
                <p:cNvPicPr/>
                <p:nvPr/>
              </p:nvPicPr>
              <p:blipFill>
                <a:blip r:embed="rId44"/>
                <a:stretch>
                  <a:fillRect/>
                </a:stretch>
              </p:blipFill>
              <p:spPr>
                <a:xfrm>
                  <a:off x="5134950" y="3884730"/>
                  <a:ext cx="2509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 name="墨迹 22">
                  <a:extLst>
                    <a:ext uri="{FF2B5EF4-FFF2-40B4-BE49-F238E27FC236}">
                      <a16:creationId xmlns:a16="http://schemas.microsoft.com/office/drawing/2014/main" id="{8EDB6C35-08A6-47CA-B736-8B43F0891750}"/>
                    </a:ext>
                  </a:extLst>
                </p14:cNvPr>
                <p14:cNvContentPartPr/>
                <p14:nvPr/>
              </p14:nvContentPartPr>
              <p14:xfrm>
                <a:off x="5247270" y="3989130"/>
                <a:ext cx="111600" cy="9360"/>
              </p14:xfrm>
            </p:contentPart>
          </mc:Choice>
          <mc:Fallback xmlns="">
            <p:pic>
              <p:nvPicPr>
                <p:cNvPr id="23" name="墨迹 22">
                  <a:extLst>
                    <a:ext uri="{FF2B5EF4-FFF2-40B4-BE49-F238E27FC236}">
                      <a16:creationId xmlns:a16="http://schemas.microsoft.com/office/drawing/2014/main" id="{8EDB6C35-08A6-47CA-B736-8B43F0891750}"/>
                    </a:ext>
                  </a:extLst>
                </p:cNvPr>
                <p:cNvPicPr/>
                <p:nvPr/>
              </p:nvPicPr>
              <p:blipFill>
                <a:blip r:embed="rId46"/>
                <a:stretch>
                  <a:fillRect/>
                </a:stretch>
              </p:blipFill>
              <p:spPr>
                <a:xfrm>
                  <a:off x="5229630" y="3971490"/>
                  <a:ext cx="1472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4" name="墨迹 23">
                  <a:extLst>
                    <a:ext uri="{FF2B5EF4-FFF2-40B4-BE49-F238E27FC236}">
                      <a16:creationId xmlns:a16="http://schemas.microsoft.com/office/drawing/2014/main" id="{C440F56F-2300-4F2C-AD80-1EAFF30B8BFD}"/>
                    </a:ext>
                  </a:extLst>
                </p14:cNvPr>
                <p14:cNvContentPartPr/>
                <p14:nvPr/>
              </p14:nvContentPartPr>
              <p14:xfrm>
                <a:off x="5164110" y="4039890"/>
                <a:ext cx="203760" cy="159840"/>
              </p14:xfrm>
            </p:contentPart>
          </mc:Choice>
          <mc:Fallback xmlns="">
            <p:pic>
              <p:nvPicPr>
                <p:cNvPr id="24" name="墨迹 23">
                  <a:extLst>
                    <a:ext uri="{FF2B5EF4-FFF2-40B4-BE49-F238E27FC236}">
                      <a16:creationId xmlns:a16="http://schemas.microsoft.com/office/drawing/2014/main" id="{C440F56F-2300-4F2C-AD80-1EAFF30B8BFD}"/>
                    </a:ext>
                  </a:extLst>
                </p:cNvPr>
                <p:cNvPicPr/>
                <p:nvPr/>
              </p:nvPicPr>
              <p:blipFill>
                <a:blip r:embed="rId48"/>
                <a:stretch>
                  <a:fillRect/>
                </a:stretch>
              </p:blipFill>
              <p:spPr>
                <a:xfrm>
                  <a:off x="5146110" y="4022250"/>
                  <a:ext cx="2394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5" name="墨迹 24">
                  <a:extLst>
                    <a:ext uri="{FF2B5EF4-FFF2-40B4-BE49-F238E27FC236}">
                      <a16:creationId xmlns:a16="http://schemas.microsoft.com/office/drawing/2014/main" id="{317E08E4-037A-4D99-854F-9DD7CDB8222E}"/>
                    </a:ext>
                  </a:extLst>
                </p14:cNvPr>
                <p14:cNvContentPartPr/>
                <p14:nvPr/>
              </p14:nvContentPartPr>
              <p14:xfrm>
                <a:off x="5285790" y="4074450"/>
                <a:ext cx="127440" cy="290880"/>
              </p14:xfrm>
            </p:contentPart>
          </mc:Choice>
          <mc:Fallback xmlns="">
            <p:pic>
              <p:nvPicPr>
                <p:cNvPr id="25" name="墨迹 24">
                  <a:extLst>
                    <a:ext uri="{FF2B5EF4-FFF2-40B4-BE49-F238E27FC236}">
                      <a16:creationId xmlns:a16="http://schemas.microsoft.com/office/drawing/2014/main" id="{317E08E4-037A-4D99-854F-9DD7CDB8222E}"/>
                    </a:ext>
                  </a:extLst>
                </p:cNvPr>
                <p:cNvPicPr/>
                <p:nvPr/>
              </p:nvPicPr>
              <p:blipFill>
                <a:blip r:embed="rId50"/>
                <a:stretch>
                  <a:fillRect/>
                </a:stretch>
              </p:blipFill>
              <p:spPr>
                <a:xfrm>
                  <a:off x="5268150" y="4056450"/>
                  <a:ext cx="16308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 name="墨迹 25">
                  <a:extLst>
                    <a:ext uri="{FF2B5EF4-FFF2-40B4-BE49-F238E27FC236}">
                      <a16:creationId xmlns:a16="http://schemas.microsoft.com/office/drawing/2014/main" id="{6C76C4D3-ECEA-4BB1-83B8-8F8826902EBF}"/>
                    </a:ext>
                  </a:extLst>
                </p14:cNvPr>
                <p14:cNvContentPartPr/>
                <p14:nvPr/>
              </p14:nvContentPartPr>
              <p14:xfrm>
                <a:off x="5337270" y="4200450"/>
                <a:ext cx="111960" cy="47520"/>
              </p14:xfrm>
            </p:contentPart>
          </mc:Choice>
          <mc:Fallback xmlns="">
            <p:pic>
              <p:nvPicPr>
                <p:cNvPr id="26" name="墨迹 25">
                  <a:extLst>
                    <a:ext uri="{FF2B5EF4-FFF2-40B4-BE49-F238E27FC236}">
                      <a16:creationId xmlns:a16="http://schemas.microsoft.com/office/drawing/2014/main" id="{6C76C4D3-ECEA-4BB1-83B8-8F8826902EBF}"/>
                    </a:ext>
                  </a:extLst>
                </p:cNvPr>
                <p:cNvPicPr/>
                <p:nvPr/>
              </p:nvPicPr>
              <p:blipFill>
                <a:blip r:embed="rId52"/>
                <a:stretch>
                  <a:fillRect/>
                </a:stretch>
              </p:blipFill>
              <p:spPr>
                <a:xfrm>
                  <a:off x="5319270" y="4182450"/>
                  <a:ext cx="1476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7" name="墨迹 26">
                  <a:extLst>
                    <a:ext uri="{FF2B5EF4-FFF2-40B4-BE49-F238E27FC236}">
                      <a16:creationId xmlns:a16="http://schemas.microsoft.com/office/drawing/2014/main" id="{CD2CC645-1EAE-4E06-AF96-7088E833F20A}"/>
                    </a:ext>
                  </a:extLst>
                </p14:cNvPr>
                <p14:cNvContentPartPr/>
                <p14:nvPr/>
              </p14:nvContentPartPr>
              <p14:xfrm>
                <a:off x="5637510" y="3982290"/>
                <a:ext cx="18720" cy="286920"/>
              </p14:xfrm>
            </p:contentPart>
          </mc:Choice>
          <mc:Fallback xmlns="">
            <p:pic>
              <p:nvPicPr>
                <p:cNvPr id="27" name="墨迹 26">
                  <a:extLst>
                    <a:ext uri="{FF2B5EF4-FFF2-40B4-BE49-F238E27FC236}">
                      <a16:creationId xmlns:a16="http://schemas.microsoft.com/office/drawing/2014/main" id="{CD2CC645-1EAE-4E06-AF96-7088E833F20A}"/>
                    </a:ext>
                  </a:extLst>
                </p:cNvPr>
                <p:cNvPicPr/>
                <p:nvPr/>
              </p:nvPicPr>
              <p:blipFill>
                <a:blip r:embed="rId54"/>
                <a:stretch>
                  <a:fillRect/>
                </a:stretch>
              </p:blipFill>
              <p:spPr>
                <a:xfrm>
                  <a:off x="5619870" y="3964290"/>
                  <a:ext cx="5436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8" name="墨迹 27">
                  <a:extLst>
                    <a:ext uri="{FF2B5EF4-FFF2-40B4-BE49-F238E27FC236}">
                      <a16:creationId xmlns:a16="http://schemas.microsoft.com/office/drawing/2014/main" id="{99E421DA-7424-457B-B411-CBB457310852}"/>
                    </a:ext>
                  </a:extLst>
                </p14:cNvPr>
                <p14:cNvContentPartPr/>
                <p14:nvPr/>
              </p14:nvContentPartPr>
              <p14:xfrm>
                <a:off x="5681430" y="3914250"/>
                <a:ext cx="108720" cy="345960"/>
              </p14:xfrm>
            </p:contentPart>
          </mc:Choice>
          <mc:Fallback xmlns="">
            <p:pic>
              <p:nvPicPr>
                <p:cNvPr id="28" name="墨迹 27">
                  <a:extLst>
                    <a:ext uri="{FF2B5EF4-FFF2-40B4-BE49-F238E27FC236}">
                      <a16:creationId xmlns:a16="http://schemas.microsoft.com/office/drawing/2014/main" id="{99E421DA-7424-457B-B411-CBB457310852}"/>
                    </a:ext>
                  </a:extLst>
                </p:cNvPr>
                <p:cNvPicPr/>
                <p:nvPr/>
              </p:nvPicPr>
              <p:blipFill>
                <a:blip r:embed="rId56"/>
                <a:stretch>
                  <a:fillRect/>
                </a:stretch>
              </p:blipFill>
              <p:spPr>
                <a:xfrm>
                  <a:off x="5663430" y="3896250"/>
                  <a:ext cx="14436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9" name="墨迹 28">
                  <a:extLst>
                    <a:ext uri="{FF2B5EF4-FFF2-40B4-BE49-F238E27FC236}">
                      <a16:creationId xmlns:a16="http://schemas.microsoft.com/office/drawing/2014/main" id="{A6279595-E1CE-42FA-921F-48AC289894D5}"/>
                    </a:ext>
                  </a:extLst>
                </p14:cNvPr>
                <p14:cNvContentPartPr/>
                <p14:nvPr/>
              </p14:nvContentPartPr>
              <p14:xfrm>
                <a:off x="5670270" y="4014690"/>
                <a:ext cx="108720" cy="159480"/>
              </p14:xfrm>
            </p:contentPart>
          </mc:Choice>
          <mc:Fallback xmlns="">
            <p:pic>
              <p:nvPicPr>
                <p:cNvPr id="29" name="墨迹 28">
                  <a:extLst>
                    <a:ext uri="{FF2B5EF4-FFF2-40B4-BE49-F238E27FC236}">
                      <a16:creationId xmlns:a16="http://schemas.microsoft.com/office/drawing/2014/main" id="{A6279595-E1CE-42FA-921F-48AC289894D5}"/>
                    </a:ext>
                  </a:extLst>
                </p:cNvPr>
                <p:cNvPicPr/>
                <p:nvPr/>
              </p:nvPicPr>
              <p:blipFill>
                <a:blip r:embed="rId58"/>
                <a:stretch>
                  <a:fillRect/>
                </a:stretch>
              </p:blipFill>
              <p:spPr>
                <a:xfrm>
                  <a:off x="5652270" y="3996690"/>
                  <a:ext cx="1443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0" name="墨迹 29">
                  <a:extLst>
                    <a:ext uri="{FF2B5EF4-FFF2-40B4-BE49-F238E27FC236}">
                      <a16:creationId xmlns:a16="http://schemas.microsoft.com/office/drawing/2014/main" id="{9B50C556-9EAD-4BB2-BFC3-19C046C9F3CB}"/>
                    </a:ext>
                  </a:extLst>
                </p14:cNvPr>
                <p14:cNvContentPartPr/>
                <p14:nvPr/>
              </p14:nvContentPartPr>
              <p14:xfrm>
                <a:off x="5827230" y="3867450"/>
                <a:ext cx="149400" cy="162360"/>
              </p14:xfrm>
            </p:contentPart>
          </mc:Choice>
          <mc:Fallback xmlns="">
            <p:pic>
              <p:nvPicPr>
                <p:cNvPr id="30" name="墨迹 29">
                  <a:extLst>
                    <a:ext uri="{FF2B5EF4-FFF2-40B4-BE49-F238E27FC236}">
                      <a16:creationId xmlns:a16="http://schemas.microsoft.com/office/drawing/2014/main" id="{9B50C556-9EAD-4BB2-BFC3-19C046C9F3CB}"/>
                    </a:ext>
                  </a:extLst>
                </p:cNvPr>
                <p:cNvPicPr/>
                <p:nvPr/>
              </p:nvPicPr>
              <p:blipFill>
                <a:blip r:embed="rId60"/>
                <a:stretch>
                  <a:fillRect/>
                </a:stretch>
              </p:blipFill>
              <p:spPr>
                <a:xfrm>
                  <a:off x="5809590" y="3849450"/>
                  <a:ext cx="1850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1" name="墨迹 30">
                  <a:extLst>
                    <a:ext uri="{FF2B5EF4-FFF2-40B4-BE49-F238E27FC236}">
                      <a16:creationId xmlns:a16="http://schemas.microsoft.com/office/drawing/2014/main" id="{8A2B485F-8022-45F9-B290-1D35C9C887F6}"/>
                    </a:ext>
                  </a:extLst>
                </p14:cNvPr>
                <p14:cNvContentPartPr/>
                <p14:nvPr/>
              </p14:nvContentPartPr>
              <p14:xfrm>
                <a:off x="5890230" y="3970770"/>
                <a:ext cx="136800" cy="187920"/>
              </p14:xfrm>
            </p:contentPart>
          </mc:Choice>
          <mc:Fallback xmlns="">
            <p:pic>
              <p:nvPicPr>
                <p:cNvPr id="31" name="墨迹 30">
                  <a:extLst>
                    <a:ext uri="{FF2B5EF4-FFF2-40B4-BE49-F238E27FC236}">
                      <a16:creationId xmlns:a16="http://schemas.microsoft.com/office/drawing/2014/main" id="{8A2B485F-8022-45F9-B290-1D35C9C887F6}"/>
                    </a:ext>
                  </a:extLst>
                </p:cNvPr>
                <p:cNvPicPr/>
                <p:nvPr/>
              </p:nvPicPr>
              <p:blipFill>
                <a:blip r:embed="rId62"/>
                <a:stretch>
                  <a:fillRect/>
                </a:stretch>
              </p:blipFill>
              <p:spPr>
                <a:xfrm>
                  <a:off x="5872230" y="3953130"/>
                  <a:ext cx="1724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2" name="墨迹 31">
                  <a:extLst>
                    <a:ext uri="{FF2B5EF4-FFF2-40B4-BE49-F238E27FC236}">
                      <a16:creationId xmlns:a16="http://schemas.microsoft.com/office/drawing/2014/main" id="{2A0B25F4-5141-4339-9749-E43EC7D3DC56}"/>
                    </a:ext>
                  </a:extLst>
                </p14:cNvPr>
                <p14:cNvContentPartPr/>
                <p14:nvPr/>
              </p14:nvContentPartPr>
              <p14:xfrm>
                <a:off x="5880510" y="4035210"/>
                <a:ext cx="133920" cy="218160"/>
              </p14:xfrm>
            </p:contentPart>
          </mc:Choice>
          <mc:Fallback xmlns="">
            <p:pic>
              <p:nvPicPr>
                <p:cNvPr id="32" name="墨迹 31">
                  <a:extLst>
                    <a:ext uri="{FF2B5EF4-FFF2-40B4-BE49-F238E27FC236}">
                      <a16:creationId xmlns:a16="http://schemas.microsoft.com/office/drawing/2014/main" id="{2A0B25F4-5141-4339-9749-E43EC7D3DC56}"/>
                    </a:ext>
                  </a:extLst>
                </p:cNvPr>
                <p:cNvPicPr/>
                <p:nvPr/>
              </p:nvPicPr>
              <p:blipFill>
                <a:blip r:embed="rId64"/>
                <a:stretch>
                  <a:fillRect/>
                </a:stretch>
              </p:blipFill>
              <p:spPr>
                <a:xfrm>
                  <a:off x="5862870" y="4017570"/>
                  <a:ext cx="1695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3" name="墨迹 32">
                  <a:extLst>
                    <a:ext uri="{FF2B5EF4-FFF2-40B4-BE49-F238E27FC236}">
                      <a16:creationId xmlns:a16="http://schemas.microsoft.com/office/drawing/2014/main" id="{0DD655A0-5D02-411E-AA25-7CEB38809BEB}"/>
                    </a:ext>
                  </a:extLst>
                </p14:cNvPr>
                <p14:cNvContentPartPr/>
                <p14:nvPr/>
              </p14:nvContentPartPr>
              <p14:xfrm>
                <a:off x="5900670" y="4150050"/>
                <a:ext cx="224280" cy="148320"/>
              </p14:xfrm>
            </p:contentPart>
          </mc:Choice>
          <mc:Fallback xmlns="">
            <p:pic>
              <p:nvPicPr>
                <p:cNvPr id="33" name="墨迹 32">
                  <a:extLst>
                    <a:ext uri="{FF2B5EF4-FFF2-40B4-BE49-F238E27FC236}">
                      <a16:creationId xmlns:a16="http://schemas.microsoft.com/office/drawing/2014/main" id="{0DD655A0-5D02-411E-AA25-7CEB38809BEB}"/>
                    </a:ext>
                  </a:extLst>
                </p:cNvPr>
                <p:cNvPicPr/>
                <p:nvPr/>
              </p:nvPicPr>
              <p:blipFill>
                <a:blip r:embed="rId66"/>
                <a:stretch>
                  <a:fillRect/>
                </a:stretch>
              </p:blipFill>
              <p:spPr>
                <a:xfrm>
                  <a:off x="5883030" y="4132050"/>
                  <a:ext cx="2599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4" name="墨迹 33">
                  <a:extLst>
                    <a:ext uri="{FF2B5EF4-FFF2-40B4-BE49-F238E27FC236}">
                      <a16:creationId xmlns:a16="http://schemas.microsoft.com/office/drawing/2014/main" id="{57ED773C-36F0-4B56-A2BD-7882E99A1C77}"/>
                    </a:ext>
                  </a:extLst>
                </p14:cNvPr>
                <p14:cNvContentPartPr/>
                <p14:nvPr/>
              </p14:nvContentPartPr>
              <p14:xfrm>
                <a:off x="6212790" y="3856290"/>
                <a:ext cx="32400" cy="124560"/>
              </p14:xfrm>
            </p:contentPart>
          </mc:Choice>
          <mc:Fallback xmlns="">
            <p:pic>
              <p:nvPicPr>
                <p:cNvPr id="34" name="墨迹 33">
                  <a:extLst>
                    <a:ext uri="{FF2B5EF4-FFF2-40B4-BE49-F238E27FC236}">
                      <a16:creationId xmlns:a16="http://schemas.microsoft.com/office/drawing/2014/main" id="{57ED773C-36F0-4B56-A2BD-7882E99A1C77}"/>
                    </a:ext>
                  </a:extLst>
                </p:cNvPr>
                <p:cNvPicPr/>
                <p:nvPr/>
              </p:nvPicPr>
              <p:blipFill>
                <a:blip r:embed="rId68"/>
                <a:stretch>
                  <a:fillRect/>
                </a:stretch>
              </p:blipFill>
              <p:spPr>
                <a:xfrm>
                  <a:off x="6195150" y="3838290"/>
                  <a:ext cx="680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5" name="墨迹 34">
                  <a:extLst>
                    <a:ext uri="{FF2B5EF4-FFF2-40B4-BE49-F238E27FC236}">
                      <a16:creationId xmlns:a16="http://schemas.microsoft.com/office/drawing/2014/main" id="{CF82ADC6-24FB-45C9-95B2-B814E5DC42AF}"/>
                    </a:ext>
                  </a:extLst>
                </p14:cNvPr>
                <p14:cNvContentPartPr/>
                <p14:nvPr/>
              </p14:nvContentPartPr>
              <p14:xfrm>
                <a:off x="6191550" y="3865290"/>
                <a:ext cx="333360" cy="252360"/>
              </p14:xfrm>
            </p:contentPart>
          </mc:Choice>
          <mc:Fallback xmlns="">
            <p:pic>
              <p:nvPicPr>
                <p:cNvPr id="35" name="墨迹 34">
                  <a:extLst>
                    <a:ext uri="{FF2B5EF4-FFF2-40B4-BE49-F238E27FC236}">
                      <a16:creationId xmlns:a16="http://schemas.microsoft.com/office/drawing/2014/main" id="{CF82ADC6-24FB-45C9-95B2-B814E5DC42AF}"/>
                    </a:ext>
                  </a:extLst>
                </p:cNvPr>
                <p:cNvPicPr/>
                <p:nvPr/>
              </p:nvPicPr>
              <p:blipFill>
                <a:blip r:embed="rId70"/>
                <a:stretch>
                  <a:fillRect/>
                </a:stretch>
              </p:blipFill>
              <p:spPr>
                <a:xfrm>
                  <a:off x="6173910" y="3847290"/>
                  <a:ext cx="369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6" name="墨迹 35">
                  <a:extLst>
                    <a:ext uri="{FF2B5EF4-FFF2-40B4-BE49-F238E27FC236}">
                      <a16:creationId xmlns:a16="http://schemas.microsoft.com/office/drawing/2014/main" id="{1962FE25-1BB5-4F59-95DD-8C176B21557D}"/>
                    </a:ext>
                  </a:extLst>
                </p14:cNvPr>
                <p14:cNvContentPartPr/>
                <p14:nvPr/>
              </p14:nvContentPartPr>
              <p14:xfrm>
                <a:off x="6276150" y="4093170"/>
                <a:ext cx="168120" cy="41040"/>
              </p14:xfrm>
            </p:contentPart>
          </mc:Choice>
          <mc:Fallback xmlns="">
            <p:pic>
              <p:nvPicPr>
                <p:cNvPr id="36" name="墨迹 35">
                  <a:extLst>
                    <a:ext uri="{FF2B5EF4-FFF2-40B4-BE49-F238E27FC236}">
                      <a16:creationId xmlns:a16="http://schemas.microsoft.com/office/drawing/2014/main" id="{1962FE25-1BB5-4F59-95DD-8C176B21557D}"/>
                    </a:ext>
                  </a:extLst>
                </p:cNvPr>
                <p:cNvPicPr/>
                <p:nvPr/>
              </p:nvPicPr>
              <p:blipFill>
                <a:blip r:embed="rId72"/>
                <a:stretch>
                  <a:fillRect/>
                </a:stretch>
              </p:blipFill>
              <p:spPr>
                <a:xfrm>
                  <a:off x="6258150" y="4075530"/>
                  <a:ext cx="2037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7" name="墨迹 36">
                  <a:extLst>
                    <a:ext uri="{FF2B5EF4-FFF2-40B4-BE49-F238E27FC236}">
                      <a16:creationId xmlns:a16="http://schemas.microsoft.com/office/drawing/2014/main" id="{98826616-416B-427B-BB11-AF8230B55D90}"/>
                    </a:ext>
                  </a:extLst>
                </p14:cNvPr>
                <p14:cNvContentPartPr/>
                <p14:nvPr/>
              </p14:nvContentPartPr>
              <p14:xfrm>
                <a:off x="6354630" y="4013610"/>
                <a:ext cx="59400" cy="234720"/>
              </p14:xfrm>
            </p:contentPart>
          </mc:Choice>
          <mc:Fallback xmlns="">
            <p:pic>
              <p:nvPicPr>
                <p:cNvPr id="37" name="墨迹 36">
                  <a:extLst>
                    <a:ext uri="{FF2B5EF4-FFF2-40B4-BE49-F238E27FC236}">
                      <a16:creationId xmlns:a16="http://schemas.microsoft.com/office/drawing/2014/main" id="{98826616-416B-427B-BB11-AF8230B55D90}"/>
                    </a:ext>
                  </a:extLst>
                </p:cNvPr>
                <p:cNvPicPr/>
                <p:nvPr/>
              </p:nvPicPr>
              <p:blipFill>
                <a:blip r:embed="rId74"/>
                <a:stretch>
                  <a:fillRect/>
                </a:stretch>
              </p:blipFill>
              <p:spPr>
                <a:xfrm>
                  <a:off x="6336990" y="3995610"/>
                  <a:ext cx="9504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8" name="墨迹 37">
                  <a:extLst>
                    <a:ext uri="{FF2B5EF4-FFF2-40B4-BE49-F238E27FC236}">
                      <a16:creationId xmlns:a16="http://schemas.microsoft.com/office/drawing/2014/main" id="{A0B7A624-4E94-4AB0-A46C-AF0BAFF87748}"/>
                    </a:ext>
                  </a:extLst>
                </p14:cNvPr>
                <p14:cNvContentPartPr/>
                <p14:nvPr/>
              </p14:nvContentPartPr>
              <p14:xfrm>
                <a:off x="6267150" y="4142850"/>
                <a:ext cx="295560" cy="84960"/>
              </p14:xfrm>
            </p:contentPart>
          </mc:Choice>
          <mc:Fallback xmlns="">
            <p:pic>
              <p:nvPicPr>
                <p:cNvPr id="38" name="墨迹 37">
                  <a:extLst>
                    <a:ext uri="{FF2B5EF4-FFF2-40B4-BE49-F238E27FC236}">
                      <a16:creationId xmlns:a16="http://schemas.microsoft.com/office/drawing/2014/main" id="{A0B7A624-4E94-4AB0-A46C-AF0BAFF87748}"/>
                    </a:ext>
                  </a:extLst>
                </p:cNvPr>
                <p:cNvPicPr/>
                <p:nvPr/>
              </p:nvPicPr>
              <p:blipFill>
                <a:blip r:embed="rId76"/>
                <a:stretch>
                  <a:fillRect/>
                </a:stretch>
              </p:blipFill>
              <p:spPr>
                <a:xfrm>
                  <a:off x="6249510" y="4125210"/>
                  <a:ext cx="3312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0" name="墨迹 39">
                  <a:extLst>
                    <a:ext uri="{FF2B5EF4-FFF2-40B4-BE49-F238E27FC236}">
                      <a16:creationId xmlns:a16="http://schemas.microsoft.com/office/drawing/2014/main" id="{4AAD6681-CDFC-441D-8B13-53D4926DDC9E}"/>
                    </a:ext>
                  </a:extLst>
                </p14:cNvPr>
                <p14:cNvContentPartPr/>
                <p14:nvPr/>
              </p14:nvContentPartPr>
              <p14:xfrm>
                <a:off x="6675750" y="4342650"/>
                <a:ext cx="173160" cy="138960"/>
              </p14:xfrm>
            </p:contentPart>
          </mc:Choice>
          <mc:Fallback xmlns="">
            <p:pic>
              <p:nvPicPr>
                <p:cNvPr id="40" name="墨迹 39">
                  <a:extLst>
                    <a:ext uri="{FF2B5EF4-FFF2-40B4-BE49-F238E27FC236}">
                      <a16:creationId xmlns:a16="http://schemas.microsoft.com/office/drawing/2014/main" id="{4AAD6681-CDFC-441D-8B13-53D4926DDC9E}"/>
                    </a:ext>
                  </a:extLst>
                </p:cNvPr>
                <p:cNvPicPr/>
                <p:nvPr/>
              </p:nvPicPr>
              <p:blipFill>
                <a:blip r:embed="rId78"/>
                <a:stretch>
                  <a:fillRect/>
                </a:stretch>
              </p:blipFill>
              <p:spPr>
                <a:xfrm>
                  <a:off x="6657750" y="4325010"/>
                  <a:ext cx="2088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1" name="墨迹 40">
                  <a:extLst>
                    <a:ext uri="{FF2B5EF4-FFF2-40B4-BE49-F238E27FC236}">
                      <a16:creationId xmlns:a16="http://schemas.microsoft.com/office/drawing/2014/main" id="{A656E45A-2B09-4C85-A461-E6472B7D62FB}"/>
                    </a:ext>
                  </a:extLst>
                </p14:cNvPr>
                <p14:cNvContentPartPr/>
                <p14:nvPr/>
              </p14:nvContentPartPr>
              <p14:xfrm>
                <a:off x="6792750" y="4404930"/>
                <a:ext cx="36000" cy="236520"/>
              </p14:xfrm>
            </p:contentPart>
          </mc:Choice>
          <mc:Fallback xmlns="">
            <p:pic>
              <p:nvPicPr>
                <p:cNvPr id="41" name="墨迹 40">
                  <a:extLst>
                    <a:ext uri="{FF2B5EF4-FFF2-40B4-BE49-F238E27FC236}">
                      <a16:creationId xmlns:a16="http://schemas.microsoft.com/office/drawing/2014/main" id="{A656E45A-2B09-4C85-A461-E6472B7D62FB}"/>
                    </a:ext>
                  </a:extLst>
                </p:cNvPr>
                <p:cNvPicPr/>
                <p:nvPr/>
              </p:nvPicPr>
              <p:blipFill>
                <a:blip r:embed="rId80"/>
                <a:stretch>
                  <a:fillRect/>
                </a:stretch>
              </p:blipFill>
              <p:spPr>
                <a:xfrm>
                  <a:off x="6775110" y="4386930"/>
                  <a:ext cx="716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2" name="墨迹 41">
                  <a:extLst>
                    <a:ext uri="{FF2B5EF4-FFF2-40B4-BE49-F238E27FC236}">
                      <a16:creationId xmlns:a16="http://schemas.microsoft.com/office/drawing/2014/main" id="{4285CCA2-5F62-4443-8E29-D3E507EA4425}"/>
                    </a:ext>
                  </a:extLst>
                </p14:cNvPr>
                <p14:cNvContentPartPr/>
                <p14:nvPr/>
              </p14:nvContentPartPr>
              <p14:xfrm>
                <a:off x="6700230" y="4449210"/>
                <a:ext cx="197280" cy="127440"/>
              </p14:xfrm>
            </p:contentPart>
          </mc:Choice>
          <mc:Fallback xmlns="">
            <p:pic>
              <p:nvPicPr>
                <p:cNvPr id="42" name="墨迹 41">
                  <a:extLst>
                    <a:ext uri="{FF2B5EF4-FFF2-40B4-BE49-F238E27FC236}">
                      <a16:creationId xmlns:a16="http://schemas.microsoft.com/office/drawing/2014/main" id="{4285CCA2-5F62-4443-8E29-D3E507EA4425}"/>
                    </a:ext>
                  </a:extLst>
                </p:cNvPr>
                <p:cNvPicPr/>
                <p:nvPr/>
              </p:nvPicPr>
              <p:blipFill>
                <a:blip r:embed="rId82"/>
                <a:stretch>
                  <a:fillRect/>
                </a:stretch>
              </p:blipFill>
              <p:spPr>
                <a:xfrm>
                  <a:off x="6682230" y="4431210"/>
                  <a:ext cx="2329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3" name="墨迹 42">
                  <a:extLst>
                    <a:ext uri="{FF2B5EF4-FFF2-40B4-BE49-F238E27FC236}">
                      <a16:creationId xmlns:a16="http://schemas.microsoft.com/office/drawing/2014/main" id="{9AFACEE4-69EA-44E5-99F9-932C09576414}"/>
                    </a:ext>
                  </a:extLst>
                </p14:cNvPr>
                <p14:cNvContentPartPr/>
                <p14:nvPr/>
              </p14:nvContentPartPr>
              <p14:xfrm>
                <a:off x="6908310" y="4252290"/>
                <a:ext cx="129240" cy="260640"/>
              </p14:xfrm>
            </p:contentPart>
          </mc:Choice>
          <mc:Fallback xmlns="">
            <p:pic>
              <p:nvPicPr>
                <p:cNvPr id="43" name="墨迹 42">
                  <a:extLst>
                    <a:ext uri="{FF2B5EF4-FFF2-40B4-BE49-F238E27FC236}">
                      <a16:creationId xmlns:a16="http://schemas.microsoft.com/office/drawing/2014/main" id="{9AFACEE4-69EA-44E5-99F9-932C09576414}"/>
                    </a:ext>
                  </a:extLst>
                </p:cNvPr>
                <p:cNvPicPr/>
                <p:nvPr/>
              </p:nvPicPr>
              <p:blipFill>
                <a:blip r:embed="rId84"/>
                <a:stretch>
                  <a:fillRect/>
                </a:stretch>
              </p:blipFill>
              <p:spPr>
                <a:xfrm>
                  <a:off x="6890310" y="4234290"/>
                  <a:ext cx="1648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4" name="墨迹 43">
                  <a:extLst>
                    <a:ext uri="{FF2B5EF4-FFF2-40B4-BE49-F238E27FC236}">
                      <a16:creationId xmlns:a16="http://schemas.microsoft.com/office/drawing/2014/main" id="{7751A8E5-A6E0-403B-A609-6AFCB6824B8B}"/>
                    </a:ext>
                  </a:extLst>
                </p14:cNvPr>
                <p14:cNvContentPartPr/>
                <p14:nvPr/>
              </p14:nvContentPartPr>
              <p14:xfrm>
                <a:off x="6919470" y="4426170"/>
                <a:ext cx="50040" cy="34560"/>
              </p14:xfrm>
            </p:contentPart>
          </mc:Choice>
          <mc:Fallback xmlns="">
            <p:pic>
              <p:nvPicPr>
                <p:cNvPr id="44" name="墨迹 43">
                  <a:extLst>
                    <a:ext uri="{FF2B5EF4-FFF2-40B4-BE49-F238E27FC236}">
                      <a16:creationId xmlns:a16="http://schemas.microsoft.com/office/drawing/2014/main" id="{7751A8E5-A6E0-403B-A609-6AFCB6824B8B}"/>
                    </a:ext>
                  </a:extLst>
                </p:cNvPr>
                <p:cNvPicPr/>
                <p:nvPr/>
              </p:nvPicPr>
              <p:blipFill>
                <a:blip r:embed="rId86"/>
                <a:stretch>
                  <a:fillRect/>
                </a:stretch>
              </p:blipFill>
              <p:spPr>
                <a:xfrm>
                  <a:off x="6901470" y="4408170"/>
                  <a:ext cx="856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5" name="墨迹 44">
                  <a:extLst>
                    <a:ext uri="{FF2B5EF4-FFF2-40B4-BE49-F238E27FC236}">
                      <a16:creationId xmlns:a16="http://schemas.microsoft.com/office/drawing/2014/main" id="{A1E17AE0-30DD-4478-B9B8-3C4223D8152C}"/>
                    </a:ext>
                  </a:extLst>
                </p14:cNvPr>
                <p14:cNvContentPartPr/>
                <p14:nvPr/>
              </p14:nvContentPartPr>
              <p14:xfrm>
                <a:off x="6910110" y="4403490"/>
                <a:ext cx="213120" cy="278640"/>
              </p14:xfrm>
            </p:contentPart>
          </mc:Choice>
          <mc:Fallback xmlns="">
            <p:pic>
              <p:nvPicPr>
                <p:cNvPr id="45" name="墨迹 44">
                  <a:extLst>
                    <a:ext uri="{FF2B5EF4-FFF2-40B4-BE49-F238E27FC236}">
                      <a16:creationId xmlns:a16="http://schemas.microsoft.com/office/drawing/2014/main" id="{A1E17AE0-30DD-4478-B9B8-3C4223D8152C}"/>
                    </a:ext>
                  </a:extLst>
                </p:cNvPr>
                <p:cNvPicPr/>
                <p:nvPr/>
              </p:nvPicPr>
              <p:blipFill>
                <a:blip r:embed="rId88"/>
                <a:stretch>
                  <a:fillRect/>
                </a:stretch>
              </p:blipFill>
              <p:spPr>
                <a:xfrm>
                  <a:off x="6892110" y="4385850"/>
                  <a:ext cx="2487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6" name="墨迹 45">
                  <a:extLst>
                    <a:ext uri="{FF2B5EF4-FFF2-40B4-BE49-F238E27FC236}">
                      <a16:creationId xmlns:a16="http://schemas.microsoft.com/office/drawing/2014/main" id="{7A2BF35F-A36B-4F51-ADB8-6FA5AE4C4646}"/>
                    </a:ext>
                  </a:extLst>
                </p14:cNvPr>
                <p14:cNvContentPartPr/>
                <p14:nvPr/>
              </p14:nvContentPartPr>
              <p14:xfrm>
                <a:off x="6947190" y="4540650"/>
                <a:ext cx="101880" cy="57240"/>
              </p14:xfrm>
            </p:contentPart>
          </mc:Choice>
          <mc:Fallback xmlns="">
            <p:pic>
              <p:nvPicPr>
                <p:cNvPr id="46" name="墨迹 45">
                  <a:extLst>
                    <a:ext uri="{FF2B5EF4-FFF2-40B4-BE49-F238E27FC236}">
                      <a16:creationId xmlns:a16="http://schemas.microsoft.com/office/drawing/2014/main" id="{7A2BF35F-A36B-4F51-ADB8-6FA5AE4C4646}"/>
                    </a:ext>
                  </a:extLst>
                </p:cNvPr>
                <p:cNvPicPr/>
                <p:nvPr/>
              </p:nvPicPr>
              <p:blipFill>
                <a:blip r:embed="rId90"/>
                <a:stretch>
                  <a:fillRect/>
                </a:stretch>
              </p:blipFill>
              <p:spPr>
                <a:xfrm>
                  <a:off x="6929550" y="4523010"/>
                  <a:ext cx="1375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7" name="墨迹 46">
                  <a:extLst>
                    <a:ext uri="{FF2B5EF4-FFF2-40B4-BE49-F238E27FC236}">
                      <a16:creationId xmlns:a16="http://schemas.microsoft.com/office/drawing/2014/main" id="{8F2932BD-C536-4E3E-AED6-82F058B4F365}"/>
                    </a:ext>
                  </a:extLst>
                </p14:cNvPr>
                <p14:cNvContentPartPr/>
                <p14:nvPr/>
              </p14:nvContentPartPr>
              <p14:xfrm>
                <a:off x="7183710" y="4271010"/>
                <a:ext cx="135360" cy="439920"/>
              </p14:xfrm>
            </p:contentPart>
          </mc:Choice>
          <mc:Fallback xmlns="">
            <p:pic>
              <p:nvPicPr>
                <p:cNvPr id="47" name="墨迹 46">
                  <a:extLst>
                    <a:ext uri="{FF2B5EF4-FFF2-40B4-BE49-F238E27FC236}">
                      <a16:creationId xmlns:a16="http://schemas.microsoft.com/office/drawing/2014/main" id="{8F2932BD-C536-4E3E-AED6-82F058B4F365}"/>
                    </a:ext>
                  </a:extLst>
                </p:cNvPr>
                <p:cNvPicPr/>
                <p:nvPr/>
              </p:nvPicPr>
              <p:blipFill>
                <a:blip r:embed="rId92"/>
                <a:stretch>
                  <a:fillRect/>
                </a:stretch>
              </p:blipFill>
              <p:spPr>
                <a:xfrm>
                  <a:off x="7165710" y="4253370"/>
                  <a:ext cx="17100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8" name="墨迹 47">
                  <a:extLst>
                    <a:ext uri="{FF2B5EF4-FFF2-40B4-BE49-F238E27FC236}">
                      <a16:creationId xmlns:a16="http://schemas.microsoft.com/office/drawing/2014/main" id="{EAFC5AEC-5E49-4AE4-9688-6D7B82BD32AC}"/>
                    </a:ext>
                  </a:extLst>
                </p14:cNvPr>
                <p14:cNvContentPartPr/>
                <p14:nvPr/>
              </p14:nvContentPartPr>
              <p14:xfrm>
                <a:off x="7323390" y="4256970"/>
                <a:ext cx="113400" cy="216000"/>
              </p14:xfrm>
            </p:contentPart>
          </mc:Choice>
          <mc:Fallback xmlns="">
            <p:pic>
              <p:nvPicPr>
                <p:cNvPr id="48" name="墨迹 47">
                  <a:extLst>
                    <a:ext uri="{FF2B5EF4-FFF2-40B4-BE49-F238E27FC236}">
                      <a16:creationId xmlns:a16="http://schemas.microsoft.com/office/drawing/2014/main" id="{EAFC5AEC-5E49-4AE4-9688-6D7B82BD32AC}"/>
                    </a:ext>
                  </a:extLst>
                </p:cNvPr>
                <p:cNvPicPr/>
                <p:nvPr/>
              </p:nvPicPr>
              <p:blipFill>
                <a:blip r:embed="rId94"/>
                <a:stretch>
                  <a:fillRect/>
                </a:stretch>
              </p:blipFill>
              <p:spPr>
                <a:xfrm>
                  <a:off x="7305390" y="4239330"/>
                  <a:ext cx="1490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墨迹 48">
                  <a:extLst>
                    <a:ext uri="{FF2B5EF4-FFF2-40B4-BE49-F238E27FC236}">
                      <a16:creationId xmlns:a16="http://schemas.microsoft.com/office/drawing/2014/main" id="{F7E09367-A302-4E30-ADB3-BB61CE651991}"/>
                    </a:ext>
                  </a:extLst>
                </p14:cNvPr>
                <p14:cNvContentPartPr/>
                <p14:nvPr/>
              </p14:nvContentPartPr>
              <p14:xfrm>
                <a:off x="7436790" y="4325730"/>
                <a:ext cx="72360" cy="28800"/>
              </p14:xfrm>
            </p:contentPart>
          </mc:Choice>
          <mc:Fallback xmlns="">
            <p:pic>
              <p:nvPicPr>
                <p:cNvPr id="49" name="墨迹 48">
                  <a:extLst>
                    <a:ext uri="{FF2B5EF4-FFF2-40B4-BE49-F238E27FC236}">
                      <a16:creationId xmlns:a16="http://schemas.microsoft.com/office/drawing/2014/main" id="{F7E09367-A302-4E30-ADB3-BB61CE651991}"/>
                    </a:ext>
                  </a:extLst>
                </p:cNvPr>
                <p:cNvPicPr/>
                <p:nvPr/>
              </p:nvPicPr>
              <p:blipFill>
                <a:blip r:embed="rId96"/>
                <a:stretch>
                  <a:fillRect/>
                </a:stretch>
              </p:blipFill>
              <p:spPr>
                <a:xfrm>
                  <a:off x="7418790" y="4307730"/>
                  <a:ext cx="1080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0" name="墨迹 49">
                  <a:extLst>
                    <a:ext uri="{FF2B5EF4-FFF2-40B4-BE49-F238E27FC236}">
                      <a16:creationId xmlns:a16="http://schemas.microsoft.com/office/drawing/2014/main" id="{9978EF0F-0B7B-490C-A181-EC2E4521FA70}"/>
                    </a:ext>
                  </a:extLst>
                </p14:cNvPr>
                <p14:cNvContentPartPr/>
                <p14:nvPr/>
              </p14:nvContentPartPr>
              <p14:xfrm>
                <a:off x="7357590" y="4405290"/>
                <a:ext cx="223920" cy="100440"/>
              </p14:xfrm>
            </p:contentPart>
          </mc:Choice>
          <mc:Fallback xmlns="">
            <p:pic>
              <p:nvPicPr>
                <p:cNvPr id="50" name="墨迹 49">
                  <a:extLst>
                    <a:ext uri="{FF2B5EF4-FFF2-40B4-BE49-F238E27FC236}">
                      <a16:creationId xmlns:a16="http://schemas.microsoft.com/office/drawing/2014/main" id="{9978EF0F-0B7B-490C-A181-EC2E4521FA70}"/>
                    </a:ext>
                  </a:extLst>
                </p:cNvPr>
                <p:cNvPicPr/>
                <p:nvPr/>
              </p:nvPicPr>
              <p:blipFill>
                <a:blip r:embed="rId98"/>
                <a:stretch>
                  <a:fillRect/>
                </a:stretch>
              </p:blipFill>
              <p:spPr>
                <a:xfrm>
                  <a:off x="7339590" y="4387650"/>
                  <a:ext cx="2595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1" name="墨迹 50">
                  <a:extLst>
                    <a:ext uri="{FF2B5EF4-FFF2-40B4-BE49-F238E27FC236}">
                      <a16:creationId xmlns:a16="http://schemas.microsoft.com/office/drawing/2014/main" id="{DA6A5150-9D57-4B87-ADE0-410FFE40535E}"/>
                    </a:ext>
                  </a:extLst>
                </p14:cNvPr>
                <p14:cNvContentPartPr/>
                <p14:nvPr/>
              </p14:nvContentPartPr>
              <p14:xfrm>
                <a:off x="7434270" y="4411410"/>
                <a:ext cx="76320" cy="267480"/>
              </p14:xfrm>
            </p:contentPart>
          </mc:Choice>
          <mc:Fallback xmlns="">
            <p:pic>
              <p:nvPicPr>
                <p:cNvPr id="51" name="墨迹 50">
                  <a:extLst>
                    <a:ext uri="{FF2B5EF4-FFF2-40B4-BE49-F238E27FC236}">
                      <a16:creationId xmlns:a16="http://schemas.microsoft.com/office/drawing/2014/main" id="{DA6A5150-9D57-4B87-ADE0-410FFE40535E}"/>
                    </a:ext>
                  </a:extLst>
                </p:cNvPr>
                <p:cNvPicPr/>
                <p:nvPr/>
              </p:nvPicPr>
              <p:blipFill>
                <a:blip r:embed="rId100"/>
                <a:stretch>
                  <a:fillRect/>
                </a:stretch>
              </p:blipFill>
              <p:spPr>
                <a:xfrm>
                  <a:off x="7416630" y="4393410"/>
                  <a:ext cx="11196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2" name="墨迹 51">
                  <a:extLst>
                    <a:ext uri="{FF2B5EF4-FFF2-40B4-BE49-F238E27FC236}">
                      <a16:creationId xmlns:a16="http://schemas.microsoft.com/office/drawing/2014/main" id="{DFA7AAA7-149F-4BBE-9370-EB3600F92B2E}"/>
                    </a:ext>
                  </a:extLst>
                </p14:cNvPr>
                <p14:cNvContentPartPr/>
                <p14:nvPr/>
              </p14:nvContentPartPr>
              <p14:xfrm>
                <a:off x="7365150" y="4519050"/>
                <a:ext cx="289440" cy="165240"/>
              </p14:xfrm>
            </p:contentPart>
          </mc:Choice>
          <mc:Fallback xmlns="">
            <p:pic>
              <p:nvPicPr>
                <p:cNvPr id="52" name="墨迹 51">
                  <a:extLst>
                    <a:ext uri="{FF2B5EF4-FFF2-40B4-BE49-F238E27FC236}">
                      <a16:creationId xmlns:a16="http://schemas.microsoft.com/office/drawing/2014/main" id="{DFA7AAA7-149F-4BBE-9370-EB3600F92B2E}"/>
                    </a:ext>
                  </a:extLst>
                </p:cNvPr>
                <p:cNvPicPr/>
                <p:nvPr/>
              </p:nvPicPr>
              <p:blipFill>
                <a:blip r:embed="rId102"/>
                <a:stretch>
                  <a:fillRect/>
                </a:stretch>
              </p:blipFill>
              <p:spPr>
                <a:xfrm>
                  <a:off x="7347510" y="4501050"/>
                  <a:ext cx="3250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4" name="墨迹 53">
                  <a:extLst>
                    <a:ext uri="{FF2B5EF4-FFF2-40B4-BE49-F238E27FC236}">
                      <a16:creationId xmlns:a16="http://schemas.microsoft.com/office/drawing/2014/main" id="{95287C0E-7BA0-4FB3-A837-5450762E88F8}"/>
                    </a:ext>
                  </a:extLst>
                </p14:cNvPr>
                <p14:cNvContentPartPr/>
                <p14:nvPr/>
              </p14:nvContentPartPr>
              <p14:xfrm>
                <a:off x="7903710" y="4196850"/>
                <a:ext cx="18000" cy="53640"/>
              </p14:xfrm>
            </p:contentPart>
          </mc:Choice>
          <mc:Fallback xmlns="">
            <p:pic>
              <p:nvPicPr>
                <p:cNvPr id="54" name="墨迹 53">
                  <a:extLst>
                    <a:ext uri="{FF2B5EF4-FFF2-40B4-BE49-F238E27FC236}">
                      <a16:creationId xmlns:a16="http://schemas.microsoft.com/office/drawing/2014/main" id="{95287C0E-7BA0-4FB3-A837-5450762E88F8}"/>
                    </a:ext>
                  </a:extLst>
                </p:cNvPr>
                <p:cNvPicPr/>
                <p:nvPr/>
              </p:nvPicPr>
              <p:blipFill>
                <a:blip r:embed="rId104"/>
                <a:stretch>
                  <a:fillRect/>
                </a:stretch>
              </p:blipFill>
              <p:spPr>
                <a:xfrm>
                  <a:off x="7886070" y="4178850"/>
                  <a:ext cx="536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5" name="墨迹 54">
                  <a:extLst>
                    <a:ext uri="{FF2B5EF4-FFF2-40B4-BE49-F238E27FC236}">
                      <a16:creationId xmlns:a16="http://schemas.microsoft.com/office/drawing/2014/main" id="{9881D174-0B28-4874-BE41-98F0A8967D93}"/>
                    </a:ext>
                  </a:extLst>
                </p14:cNvPr>
                <p14:cNvContentPartPr/>
                <p14:nvPr/>
              </p14:nvContentPartPr>
              <p14:xfrm>
                <a:off x="7756470" y="4259490"/>
                <a:ext cx="240840" cy="49320"/>
              </p14:xfrm>
            </p:contentPart>
          </mc:Choice>
          <mc:Fallback xmlns="">
            <p:pic>
              <p:nvPicPr>
                <p:cNvPr id="55" name="墨迹 54">
                  <a:extLst>
                    <a:ext uri="{FF2B5EF4-FFF2-40B4-BE49-F238E27FC236}">
                      <a16:creationId xmlns:a16="http://schemas.microsoft.com/office/drawing/2014/main" id="{9881D174-0B28-4874-BE41-98F0A8967D93}"/>
                    </a:ext>
                  </a:extLst>
                </p:cNvPr>
                <p:cNvPicPr/>
                <p:nvPr/>
              </p:nvPicPr>
              <p:blipFill>
                <a:blip r:embed="rId106"/>
                <a:stretch>
                  <a:fillRect/>
                </a:stretch>
              </p:blipFill>
              <p:spPr>
                <a:xfrm>
                  <a:off x="7738830" y="4241490"/>
                  <a:ext cx="2764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6" name="墨迹 55">
                  <a:extLst>
                    <a:ext uri="{FF2B5EF4-FFF2-40B4-BE49-F238E27FC236}">
                      <a16:creationId xmlns:a16="http://schemas.microsoft.com/office/drawing/2014/main" id="{C7577E3F-E814-44B8-AC2E-9E0C1A117095}"/>
                    </a:ext>
                  </a:extLst>
                </p14:cNvPr>
                <p14:cNvContentPartPr/>
                <p14:nvPr/>
              </p14:nvContentPartPr>
              <p14:xfrm>
                <a:off x="7853310" y="4335810"/>
                <a:ext cx="92520" cy="88560"/>
              </p14:xfrm>
            </p:contentPart>
          </mc:Choice>
          <mc:Fallback xmlns="">
            <p:pic>
              <p:nvPicPr>
                <p:cNvPr id="56" name="墨迹 55">
                  <a:extLst>
                    <a:ext uri="{FF2B5EF4-FFF2-40B4-BE49-F238E27FC236}">
                      <a16:creationId xmlns:a16="http://schemas.microsoft.com/office/drawing/2014/main" id="{C7577E3F-E814-44B8-AC2E-9E0C1A117095}"/>
                    </a:ext>
                  </a:extLst>
                </p:cNvPr>
                <p:cNvPicPr/>
                <p:nvPr/>
              </p:nvPicPr>
              <p:blipFill>
                <a:blip r:embed="rId108"/>
                <a:stretch>
                  <a:fillRect/>
                </a:stretch>
              </p:blipFill>
              <p:spPr>
                <a:xfrm>
                  <a:off x="7835310" y="4317810"/>
                  <a:ext cx="1281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7" name="墨迹 56">
                  <a:extLst>
                    <a:ext uri="{FF2B5EF4-FFF2-40B4-BE49-F238E27FC236}">
                      <a16:creationId xmlns:a16="http://schemas.microsoft.com/office/drawing/2014/main" id="{826A2467-2553-473E-9F28-272ACA7548D4}"/>
                    </a:ext>
                  </a:extLst>
                </p14:cNvPr>
                <p14:cNvContentPartPr/>
                <p14:nvPr/>
              </p14:nvContentPartPr>
              <p14:xfrm>
                <a:off x="7770150" y="4432650"/>
                <a:ext cx="36000" cy="151200"/>
              </p14:xfrm>
            </p:contentPart>
          </mc:Choice>
          <mc:Fallback xmlns="">
            <p:pic>
              <p:nvPicPr>
                <p:cNvPr id="57" name="墨迹 56">
                  <a:extLst>
                    <a:ext uri="{FF2B5EF4-FFF2-40B4-BE49-F238E27FC236}">
                      <a16:creationId xmlns:a16="http://schemas.microsoft.com/office/drawing/2014/main" id="{826A2467-2553-473E-9F28-272ACA7548D4}"/>
                    </a:ext>
                  </a:extLst>
                </p:cNvPr>
                <p:cNvPicPr/>
                <p:nvPr/>
              </p:nvPicPr>
              <p:blipFill>
                <a:blip r:embed="rId110"/>
                <a:stretch>
                  <a:fillRect/>
                </a:stretch>
              </p:blipFill>
              <p:spPr>
                <a:xfrm>
                  <a:off x="7752510" y="4414650"/>
                  <a:ext cx="716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8" name="墨迹 57">
                  <a:extLst>
                    <a:ext uri="{FF2B5EF4-FFF2-40B4-BE49-F238E27FC236}">
                      <a16:creationId xmlns:a16="http://schemas.microsoft.com/office/drawing/2014/main" id="{4A6B076C-BCC5-41E8-8112-A49DDB37C027}"/>
                    </a:ext>
                  </a:extLst>
                </p14:cNvPr>
                <p14:cNvContentPartPr/>
                <p14:nvPr/>
              </p14:nvContentPartPr>
              <p14:xfrm>
                <a:off x="7818750" y="4414290"/>
                <a:ext cx="256320" cy="243360"/>
              </p14:xfrm>
            </p:contentPart>
          </mc:Choice>
          <mc:Fallback xmlns="">
            <p:pic>
              <p:nvPicPr>
                <p:cNvPr id="58" name="墨迹 57">
                  <a:extLst>
                    <a:ext uri="{FF2B5EF4-FFF2-40B4-BE49-F238E27FC236}">
                      <a16:creationId xmlns:a16="http://schemas.microsoft.com/office/drawing/2014/main" id="{4A6B076C-BCC5-41E8-8112-A49DDB37C027}"/>
                    </a:ext>
                  </a:extLst>
                </p:cNvPr>
                <p:cNvPicPr/>
                <p:nvPr/>
              </p:nvPicPr>
              <p:blipFill>
                <a:blip r:embed="rId112"/>
                <a:stretch>
                  <a:fillRect/>
                </a:stretch>
              </p:blipFill>
              <p:spPr>
                <a:xfrm>
                  <a:off x="7800750" y="4396290"/>
                  <a:ext cx="2919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9" name="墨迹 58">
                  <a:extLst>
                    <a:ext uri="{FF2B5EF4-FFF2-40B4-BE49-F238E27FC236}">
                      <a16:creationId xmlns:a16="http://schemas.microsoft.com/office/drawing/2014/main" id="{B99FB6B6-0BFF-4CA7-8C80-11E94D2995C8}"/>
                    </a:ext>
                  </a:extLst>
                </p14:cNvPr>
                <p14:cNvContentPartPr/>
                <p14:nvPr/>
              </p14:nvContentPartPr>
              <p14:xfrm>
                <a:off x="7843590" y="4512930"/>
                <a:ext cx="140760" cy="83520"/>
              </p14:xfrm>
            </p:contentPart>
          </mc:Choice>
          <mc:Fallback xmlns="">
            <p:pic>
              <p:nvPicPr>
                <p:cNvPr id="59" name="墨迹 58">
                  <a:extLst>
                    <a:ext uri="{FF2B5EF4-FFF2-40B4-BE49-F238E27FC236}">
                      <a16:creationId xmlns:a16="http://schemas.microsoft.com/office/drawing/2014/main" id="{B99FB6B6-0BFF-4CA7-8C80-11E94D2995C8}"/>
                    </a:ext>
                  </a:extLst>
                </p:cNvPr>
                <p:cNvPicPr/>
                <p:nvPr/>
              </p:nvPicPr>
              <p:blipFill>
                <a:blip r:embed="rId114"/>
                <a:stretch>
                  <a:fillRect/>
                </a:stretch>
              </p:blipFill>
              <p:spPr>
                <a:xfrm>
                  <a:off x="7825590" y="4494930"/>
                  <a:ext cx="1764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0" name="墨迹 59">
                  <a:extLst>
                    <a:ext uri="{FF2B5EF4-FFF2-40B4-BE49-F238E27FC236}">
                      <a16:creationId xmlns:a16="http://schemas.microsoft.com/office/drawing/2014/main" id="{D5C03F64-18A9-4D03-B26F-E00F0225B86F}"/>
                    </a:ext>
                  </a:extLst>
                </p14:cNvPr>
                <p14:cNvContentPartPr/>
                <p14:nvPr/>
              </p14:nvContentPartPr>
              <p14:xfrm>
                <a:off x="8172270" y="4326090"/>
                <a:ext cx="100800" cy="35280"/>
              </p14:xfrm>
            </p:contentPart>
          </mc:Choice>
          <mc:Fallback xmlns="">
            <p:pic>
              <p:nvPicPr>
                <p:cNvPr id="60" name="墨迹 59">
                  <a:extLst>
                    <a:ext uri="{FF2B5EF4-FFF2-40B4-BE49-F238E27FC236}">
                      <a16:creationId xmlns:a16="http://schemas.microsoft.com/office/drawing/2014/main" id="{D5C03F64-18A9-4D03-B26F-E00F0225B86F}"/>
                    </a:ext>
                  </a:extLst>
                </p:cNvPr>
                <p:cNvPicPr/>
                <p:nvPr/>
              </p:nvPicPr>
              <p:blipFill>
                <a:blip r:embed="rId116"/>
                <a:stretch>
                  <a:fillRect/>
                </a:stretch>
              </p:blipFill>
              <p:spPr>
                <a:xfrm>
                  <a:off x="8154270" y="4308450"/>
                  <a:ext cx="1364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1" name="墨迹 60">
                  <a:extLst>
                    <a:ext uri="{FF2B5EF4-FFF2-40B4-BE49-F238E27FC236}">
                      <a16:creationId xmlns:a16="http://schemas.microsoft.com/office/drawing/2014/main" id="{CEBFFAD9-13DD-4BE5-8D68-105A05B38CAF}"/>
                    </a:ext>
                  </a:extLst>
                </p14:cNvPr>
                <p14:cNvContentPartPr/>
                <p14:nvPr/>
              </p14:nvContentPartPr>
              <p14:xfrm>
                <a:off x="8159670" y="4400610"/>
                <a:ext cx="92520" cy="28080"/>
              </p14:xfrm>
            </p:contentPart>
          </mc:Choice>
          <mc:Fallback xmlns="">
            <p:pic>
              <p:nvPicPr>
                <p:cNvPr id="61" name="墨迹 60">
                  <a:extLst>
                    <a:ext uri="{FF2B5EF4-FFF2-40B4-BE49-F238E27FC236}">
                      <a16:creationId xmlns:a16="http://schemas.microsoft.com/office/drawing/2014/main" id="{CEBFFAD9-13DD-4BE5-8D68-105A05B38CAF}"/>
                    </a:ext>
                  </a:extLst>
                </p:cNvPr>
                <p:cNvPicPr/>
                <p:nvPr/>
              </p:nvPicPr>
              <p:blipFill>
                <a:blip r:embed="rId118"/>
                <a:stretch>
                  <a:fillRect/>
                </a:stretch>
              </p:blipFill>
              <p:spPr>
                <a:xfrm>
                  <a:off x="8142030" y="4382970"/>
                  <a:ext cx="1281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2" name="墨迹 61">
                  <a:extLst>
                    <a:ext uri="{FF2B5EF4-FFF2-40B4-BE49-F238E27FC236}">
                      <a16:creationId xmlns:a16="http://schemas.microsoft.com/office/drawing/2014/main" id="{51147337-7DF5-4D8F-A609-84FB22C36561}"/>
                    </a:ext>
                  </a:extLst>
                </p14:cNvPr>
                <p14:cNvContentPartPr/>
                <p14:nvPr/>
              </p14:nvContentPartPr>
              <p14:xfrm>
                <a:off x="8115390" y="4463250"/>
                <a:ext cx="194400" cy="28080"/>
              </p14:xfrm>
            </p:contentPart>
          </mc:Choice>
          <mc:Fallback xmlns="">
            <p:pic>
              <p:nvPicPr>
                <p:cNvPr id="62" name="墨迹 61">
                  <a:extLst>
                    <a:ext uri="{FF2B5EF4-FFF2-40B4-BE49-F238E27FC236}">
                      <a16:creationId xmlns:a16="http://schemas.microsoft.com/office/drawing/2014/main" id="{51147337-7DF5-4D8F-A609-84FB22C36561}"/>
                    </a:ext>
                  </a:extLst>
                </p:cNvPr>
                <p:cNvPicPr/>
                <p:nvPr/>
              </p:nvPicPr>
              <p:blipFill>
                <a:blip r:embed="rId120"/>
                <a:stretch>
                  <a:fillRect/>
                </a:stretch>
              </p:blipFill>
              <p:spPr>
                <a:xfrm>
                  <a:off x="8097750" y="4445610"/>
                  <a:ext cx="2300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3" name="墨迹 62">
                  <a:extLst>
                    <a:ext uri="{FF2B5EF4-FFF2-40B4-BE49-F238E27FC236}">
                      <a16:creationId xmlns:a16="http://schemas.microsoft.com/office/drawing/2014/main" id="{BC27811C-3D60-49DA-8FE1-DF9A4F89B182}"/>
                    </a:ext>
                  </a:extLst>
                </p14:cNvPr>
                <p14:cNvContentPartPr/>
                <p14:nvPr/>
              </p14:nvContentPartPr>
              <p14:xfrm>
                <a:off x="8220870" y="4183170"/>
                <a:ext cx="298800" cy="510120"/>
              </p14:xfrm>
            </p:contentPart>
          </mc:Choice>
          <mc:Fallback xmlns="">
            <p:pic>
              <p:nvPicPr>
                <p:cNvPr id="63" name="墨迹 62">
                  <a:extLst>
                    <a:ext uri="{FF2B5EF4-FFF2-40B4-BE49-F238E27FC236}">
                      <a16:creationId xmlns:a16="http://schemas.microsoft.com/office/drawing/2014/main" id="{BC27811C-3D60-49DA-8FE1-DF9A4F89B182}"/>
                    </a:ext>
                  </a:extLst>
                </p:cNvPr>
                <p:cNvPicPr/>
                <p:nvPr/>
              </p:nvPicPr>
              <p:blipFill>
                <a:blip r:embed="rId122"/>
                <a:stretch>
                  <a:fillRect/>
                </a:stretch>
              </p:blipFill>
              <p:spPr>
                <a:xfrm>
                  <a:off x="8202870" y="4165170"/>
                  <a:ext cx="334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31840" name="墨迹 931839">
                  <a:extLst>
                    <a:ext uri="{FF2B5EF4-FFF2-40B4-BE49-F238E27FC236}">
                      <a16:creationId xmlns:a16="http://schemas.microsoft.com/office/drawing/2014/main" id="{89FEA489-B026-46DA-919E-725F3514546A}"/>
                    </a:ext>
                  </a:extLst>
                </p14:cNvPr>
                <p14:cNvContentPartPr/>
                <p14:nvPr/>
              </p14:nvContentPartPr>
              <p14:xfrm>
                <a:off x="8317710" y="4268130"/>
                <a:ext cx="239040" cy="57240"/>
              </p14:xfrm>
            </p:contentPart>
          </mc:Choice>
          <mc:Fallback xmlns="">
            <p:pic>
              <p:nvPicPr>
                <p:cNvPr id="931840" name="墨迹 931839">
                  <a:extLst>
                    <a:ext uri="{FF2B5EF4-FFF2-40B4-BE49-F238E27FC236}">
                      <a16:creationId xmlns:a16="http://schemas.microsoft.com/office/drawing/2014/main" id="{89FEA489-B026-46DA-919E-725F3514546A}"/>
                    </a:ext>
                  </a:extLst>
                </p:cNvPr>
                <p:cNvPicPr/>
                <p:nvPr/>
              </p:nvPicPr>
              <p:blipFill>
                <a:blip r:embed="rId124"/>
                <a:stretch>
                  <a:fillRect/>
                </a:stretch>
              </p:blipFill>
              <p:spPr>
                <a:xfrm>
                  <a:off x="8299710" y="4250490"/>
                  <a:ext cx="2746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31841" name="墨迹 931840">
                  <a:extLst>
                    <a:ext uri="{FF2B5EF4-FFF2-40B4-BE49-F238E27FC236}">
                      <a16:creationId xmlns:a16="http://schemas.microsoft.com/office/drawing/2014/main" id="{26BCFE7A-A00A-4C06-985F-F9E1C5F778C5}"/>
                    </a:ext>
                  </a:extLst>
                </p14:cNvPr>
                <p14:cNvContentPartPr/>
                <p14:nvPr/>
              </p14:nvContentPartPr>
              <p14:xfrm>
                <a:off x="8350110" y="4351650"/>
                <a:ext cx="232200" cy="381240"/>
              </p14:xfrm>
            </p:contentPart>
          </mc:Choice>
          <mc:Fallback xmlns="">
            <p:pic>
              <p:nvPicPr>
                <p:cNvPr id="931841" name="墨迹 931840">
                  <a:extLst>
                    <a:ext uri="{FF2B5EF4-FFF2-40B4-BE49-F238E27FC236}">
                      <a16:creationId xmlns:a16="http://schemas.microsoft.com/office/drawing/2014/main" id="{26BCFE7A-A00A-4C06-985F-F9E1C5F778C5}"/>
                    </a:ext>
                  </a:extLst>
                </p:cNvPr>
                <p:cNvPicPr/>
                <p:nvPr/>
              </p:nvPicPr>
              <p:blipFill>
                <a:blip r:embed="rId126"/>
                <a:stretch>
                  <a:fillRect/>
                </a:stretch>
              </p:blipFill>
              <p:spPr>
                <a:xfrm>
                  <a:off x="8332470" y="4333650"/>
                  <a:ext cx="26784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31844" name="墨迹 931843">
                  <a:extLst>
                    <a:ext uri="{FF2B5EF4-FFF2-40B4-BE49-F238E27FC236}">
                      <a16:creationId xmlns:a16="http://schemas.microsoft.com/office/drawing/2014/main" id="{4B92D738-ADED-4C8D-9159-A410C2922991}"/>
                    </a:ext>
                  </a:extLst>
                </p14:cNvPr>
                <p14:cNvContentPartPr/>
                <p14:nvPr/>
              </p14:nvContentPartPr>
              <p14:xfrm>
                <a:off x="8476830" y="4321410"/>
                <a:ext cx="7560" cy="152280"/>
              </p14:xfrm>
            </p:contentPart>
          </mc:Choice>
          <mc:Fallback xmlns="">
            <p:pic>
              <p:nvPicPr>
                <p:cNvPr id="931844" name="墨迹 931843">
                  <a:extLst>
                    <a:ext uri="{FF2B5EF4-FFF2-40B4-BE49-F238E27FC236}">
                      <a16:creationId xmlns:a16="http://schemas.microsoft.com/office/drawing/2014/main" id="{4B92D738-ADED-4C8D-9159-A410C2922991}"/>
                    </a:ext>
                  </a:extLst>
                </p:cNvPr>
                <p:cNvPicPr/>
                <p:nvPr/>
              </p:nvPicPr>
              <p:blipFill>
                <a:blip r:embed="rId128"/>
                <a:stretch>
                  <a:fillRect/>
                </a:stretch>
              </p:blipFill>
              <p:spPr>
                <a:xfrm>
                  <a:off x="8458830" y="4303770"/>
                  <a:ext cx="432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31845" name="墨迹 931844">
                  <a:extLst>
                    <a:ext uri="{FF2B5EF4-FFF2-40B4-BE49-F238E27FC236}">
                      <a16:creationId xmlns:a16="http://schemas.microsoft.com/office/drawing/2014/main" id="{7AA9F3A0-96EB-4252-83DF-A00095B05AA8}"/>
                    </a:ext>
                  </a:extLst>
                </p14:cNvPr>
                <p14:cNvContentPartPr/>
                <p14:nvPr/>
              </p14:nvContentPartPr>
              <p14:xfrm>
                <a:off x="8476470" y="4324650"/>
                <a:ext cx="105480" cy="194400"/>
              </p14:xfrm>
            </p:contentPart>
          </mc:Choice>
          <mc:Fallback xmlns="">
            <p:pic>
              <p:nvPicPr>
                <p:cNvPr id="931845" name="墨迹 931844">
                  <a:extLst>
                    <a:ext uri="{FF2B5EF4-FFF2-40B4-BE49-F238E27FC236}">
                      <a16:creationId xmlns:a16="http://schemas.microsoft.com/office/drawing/2014/main" id="{7AA9F3A0-96EB-4252-83DF-A00095B05AA8}"/>
                    </a:ext>
                  </a:extLst>
                </p:cNvPr>
                <p:cNvPicPr/>
                <p:nvPr/>
              </p:nvPicPr>
              <p:blipFill>
                <a:blip r:embed="rId130"/>
                <a:stretch>
                  <a:fillRect/>
                </a:stretch>
              </p:blipFill>
              <p:spPr>
                <a:xfrm>
                  <a:off x="8458470" y="4307010"/>
                  <a:ext cx="1411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31846" name="墨迹 931845">
                  <a:extLst>
                    <a:ext uri="{FF2B5EF4-FFF2-40B4-BE49-F238E27FC236}">
                      <a16:creationId xmlns:a16="http://schemas.microsoft.com/office/drawing/2014/main" id="{3BD8568C-1342-4634-A35C-5CDDCB3F435B}"/>
                    </a:ext>
                  </a:extLst>
                </p14:cNvPr>
                <p14:cNvContentPartPr/>
                <p14:nvPr/>
              </p14:nvContentPartPr>
              <p14:xfrm>
                <a:off x="8408790" y="4543890"/>
                <a:ext cx="158760" cy="162000"/>
              </p14:xfrm>
            </p:contentPart>
          </mc:Choice>
          <mc:Fallback xmlns="">
            <p:pic>
              <p:nvPicPr>
                <p:cNvPr id="931846" name="墨迹 931845">
                  <a:extLst>
                    <a:ext uri="{FF2B5EF4-FFF2-40B4-BE49-F238E27FC236}">
                      <a16:creationId xmlns:a16="http://schemas.microsoft.com/office/drawing/2014/main" id="{3BD8568C-1342-4634-A35C-5CDDCB3F435B}"/>
                    </a:ext>
                  </a:extLst>
                </p:cNvPr>
                <p:cNvPicPr/>
                <p:nvPr/>
              </p:nvPicPr>
              <p:blipFill>
                <a:blip r:embed="rId132"/>
                <a:stretch>
                  <a:fillRect/>
                </a:stretch>
              </p:blipFill>
              <p:spPr>
                <a:xfrm>
                  <a:off x="8390790" y="4525890"/>
                  <a:ext cx="1944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31847" name="墨迹 931846">
                  <a:extLst>
                    <a:ext uri="{FF2B5EF4-FFF2-40B4-BE49-F238E27FC236}">
                      <a16:creationId xmlns:a16="http://schemas.microsoft.com/office/drawing/2014/main" id="{07DBA5E0-C9DA-45B4-AEA7-4ABE17FB72E4}"/>
                    </a:ext>
                  </a:extLst>
                </p14:cNvPr>
                <p14:cNvContentPartPr/>
                <p14:nvPr/>
              </p14:nvContentPartPr>
              <p14:xfrm>
                <a:off x="8429670" y="4559370"/>
                <a:ext cx="310320" cy="163080"/>
              </p14:xfrm>
            </p:contentPart>
          </mc:Choice>
          <mc:Fallback xmlns="">
            <p:pic>
              <p:nvPicPr>
                <p:cNvPr id="931847" name="墨迹 931846">
                  <a:extLst>
                    <a:ext uri="{FF2B5EF4-FFF2-40B4-BE49-F238E27FC236}">
                      <a16:creationId xmlns:a16="http://schemas.microsoft.com/office/drawing/2014/main" id="{07DBA5E0-C9DA-45B4-AEA7-4ABE17FB72E4}"/>
                    </a:ext>
                  </a:extLst>
                </p:cNvPr>
                <p:cNvPicPr/>
                <p:nvPr/>
              </p:nvPicPr>
              <p:blipFill>
                <a:blip r:embed="rId134"/>
                <a:stretch>
                  <a:fillRect/>
                </a:stretch>
              </p:blipFill>
              <p:spPr>
                <a:xfrm>
                  <a:off x="8412030" y="4541730"/>
                  <a:ext cx="345960" cy="198720"/>
                </a:xfrm>
                <a:prstGeom prst="rect">
                  <a:avLst/>
                </a:prstGeom>
              </p:spPr>
            </p:pic>
          </mc:Fallback>
        </mc:AlternateContent>
      </p:grpSp>
      <p:grpSp>
        <p:nvGrpSpPr>
          <p:cNvPr id="931866" name="组合 931865">
            <a:extLst>
              <a:ext uri="{FF2B5EF4-FFF2-40B4-BE49-F238E27FC236}">
                <a16:creationId xmlns:a16="http://schemas.microsoft.com/office/drawing/2014/main" id="{18E24179-9C67-460F-9FB5-B32E46D7E28D}"/>
              </a:ext>
            </a:extLst>
          </p:cNvPr>
          <p:cNvGrpSpPr/>
          <p:nvPr/>
        </p:nvGrpSpPr>
        <p:grpSpPr>
          <a:xfrm>
            <a:off x="5481990" y="4693290"/>
            <a:ext cx="1242720" cy="578520"/>
            <a:chOff x="5481990" y="4693290"/>
            <a:chExt cx="1242720" cy="578520"/>
          </a:xfrm>
        </p:grpSpPr>
        <mc:AlternateContent xmlns:mc="http://schemas.openxmlformats.org/markup-compatibility/2006" xmlns:p14="http://schemas.microsoft.com/office/powerpoint/2010/main">
          <mc:Choice Requires="p14">
            <p:contentPart p14:bwMode="auto" r:id="rId135">
              <p14:nvContentPartPr>
                <p14:cNvPr id="931849" name="墨迹 931848">
                  <a:extLst>
                    <a:ext uri="{FF2B5EF4-FFF2-40B4-BE49-F238E27FC236}">
                      <a16:creationId xmlns:a16="http://schemas.microsoft.com/office/drawing/2014/main" id="{26AE774D-FDC2-4FEF-B845-CF30BFE4C886}"/>
                    </a:ext>
                  </a:extLst>
                </p14:cNvPr>
                <p14:cNvContentPartPr/>
                <p14:nvPr/>
              </p14:nvContentPartPr>
              <p14:xfrm>
                <a:off x="5481990" y="4742970"/>
                <a:ext cx="144360" cy="422280"/>
              </p14:xfrm>
            </p:contentPart>
          </mc:Choice>
          <mc:Fallback xmlns="">
            <p:pic>
              <p:nvPicPr>
                <p:cNvPr id="931849" name="墨迹 931848">
                  <a:extLst>
                    <a:ext uri="{FF2B5EF4-FFF2-40B4-BE49-F238E27FC236}">
                      <a16:creationId xmlns:a16="http://schemas.microsoft.com/office/drawing/2014/main" id="{26AE774D-FDC2-4FEF-B845-CF30BFE4C886}"/>
                    </a:ext>
                  </a:extLst>
                </p:cNvPr>
                <p:cNvPicPr/>
                <p:nvPr/>
              </p:nvPicPr>
              <p:blipFill>
                <a:blip r:embed="rId136"/>
                <a:stretch>
                  <a:fillRect/>
                </a:stretch>
              </p:blipFill>
              <p:spPr>
                <a:xfrm>
                  <a:off x="5464350" y="4725330"/>
                  <a:ext cx="18000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31850" name="墨迹 931849">
                  <a:extLst>
                    <a:ext uri="{FF2B5EF4-FFF2-40B4-BE49-F238E27FC236}">
                      <a16:creationId xmlns:a16="http://schemas.microsoft.com/office/drawing/2014/main" id="{6A311686-CEF0-4148-974F-4F7AD754D21F}"/>
                    </a:ext>
                  </a:extLst>
                </p14:cNvPr>
                <p14:cNvContentPartPr/>
                <p14:nvPr/>
              </p14:nvContentPartPr>
              <p14:xfrm>
                <a:off x="5732910" y="4780410"/>
                <a:ext cx="86040" cy="28080"/>
              </p14:xfrm>
            </p:contentPart>
          </mc:Choice>
          <mc:Fallback xmlns="">
            <p:pic>
              <p:nvPicPr>
                <p:cNvPr id="931850" name="墨迹 931849">
                  <a:extLst>
                    <a:ext uri="{FF2B5EF4-FFF2-40B4-BE49-F238E27FC236}">
                      <a16:creationId xmlns:a16="http://schemas.microsoft.com/office/drawing/2014/main" id="{6A311686-CEF0-4148-974F-4F7AD754D21F}"/>
                    </a:ext>
                  </a:extLst>
                </p:cNvPr>
                <p:cNvPicPr/>
                <p:nvPr/>
              </p:nvPicPr>
              <p:blipFill>
                <a:blip r:embed="rId138"/>
                <a:stretch>
                  <a:fillRect/>
                </a:stretch>
              </p:blipFill>
              <p:spPr>
                <a:xfrm>
                  <a:off x="5714910" y="4762410"/>
                  <a:ext cx="1216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1851" name="墨迹 931850">
                  <a:extLst>
                    <a:ext uri="{FF2B5EF4-FFF2-40B4-BE49-F238E27FC236}">
                      <a16:creationId xmlns:a16="http://schemas.microsoft.com/office/drawing/2014/main" id="{12ACB38E-78DE-4F81-ACB6-3C4D8F26A9FE}"/>
                    </a:ext>
                  </a:extLst>
                </p14:cNvPr>
                <p14:cNvContentPartPr/>
                <p14:nvPr/>
              </p14:nvContentPartPr>
              <p14:xfrm>
                <a:off x="5713470" y="4789770"/>
                <a:ext cx="100440" cy="174600"/>
              </p14:xfrm>
            </p:contentPart>
          </mc:Choice>
          <mc:Fallback xmlns="">
            <p:pic>
              <p:nvPicPr>
                <p:cNvPr id="931851" name="墨迹 931850">
                  <a:extLst>
                    <a:ext uri="{FF2B5EF4-FFF2-40B4-BE49-F238E27FC236}">
                      <a16:creationId xmlns:a16="http://schemas.microsoft.com/office/drawing/2014/main" id="{12ACB38E-78DE-4F81-ACB6-3C4D8F26A9FE}"/>
                    </a:ext>
                  </a:extLst>
                </p:cNvPr>
                <p:cNvPicPr/>
                <p:nvPr/>
              </p:nvPicPr>
              <p:blipFill>
                <a:blip r:embed="rId140"/>
                <a:stretch>
                  <a:fillRect/>
                </a:stretch>
              </p:blipFill>
              <p:spPr>
                <a:xfrm>
                  <a:off x="5695470" y="4771770"/>
                  <a:ext cx="136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31852" name="墨迹 931851">
                  <a:extLst>
                    <a:ext uri="{FF2B5EF4-FFF2-40B4-BE49-F238E27FC236}">
                      <a16:creationId xmlns:a16="http://schemas.microsoft.com/office/drawing/2014/main" id="{ECD35EBE-06E2-43D1-A629-C80837B19811}"/>
                    </a:ext>
                  </a:extLst>
                </p14:cNvPr>
                <p14:cNvContentPartPr/>
                <p14:nvPr/>
              </p14:nvContentPartPr>
              <p14:xfrm>
                <a:off x="5695830" y="4907490"/>
                <a:ext cx="161640" cy="142920"/>
              </p14:xfrm>
            </p:contentPart>
          </mc:Choice>
          <mc:Fallback xmlns="">
            <p:pic>
              <p:nvPicPr>
                <p:cNvPr id="931852" name="墨迹 931851">
                  <a:extLst>
                    <a:ext uri="{FF2B5EF4-FFF2-40B4-BE49-F238E27FC236}">
                      <a16:creationId xmlns:a16="http://schemas.microsoft.com/office/drawing/2014/main" id="{ECD35EBE-06E2-43D1-A629-C80837B19811}"/>
                    </a:ext>
                  </a:extLst>
                </p:cNvPr>
                <p:cNvPicPr/>
                <p:nvPr/>
              </p:nvPicPr>
              <p:blipFill>
                <a:blip r:embed="rId142"/>
                <a:stretch>
                  <a:fillRect/>
                </a:stretch>
              </p:blipFill>
              <p:spPr>
                <a:xfrm>
                  <a:off x="5678190" y="4889850"/>
                  <a:ext cx="1972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31853" name="墨迹 931852">
                  <a:extLst>
                    <a:ext uri="{FF2B5EF4-FFF2-40B4-BE49-F238E27FC236}">
                      <a16:creationId xmlns:a16="http://schemas.microsoft.com/office/drawing/2014/main" id="{5C5A3ED0-3BBD-43A2-99E1-50257E3E8E0A}"/>
                    </a:ext>
                  </a:extLst>
                </p14:cNvPr>
                <p14:cNvContentPartPr/>
                <p14:nvPr/>
              </p14:nvContentPartPr>
              <p14:xfrm>
                <a:off x="5706270" y="4962930"/>
                <a:ext cx="204480" cy="255240"/>
              </p14:xfrm>
            </p:contentPart>
          </mc:Choice>
          <mc:Fallback xmlns="">
            <p:pic>
              <p:nvPicPr>
                <p:cNvPr id="931853" name="墨迹 931852">
                  <a:extLst>
                    <a:ext uri="{FF2B5EF4-FFF2-40B4-BE49-F238E27FC236}">
                      <a16:creationId xmlns:a16="http://schemas.microsoft.com/office/drawing/2014/main" id="{5C5A3ED0-3BBD-43A2-99E1-50257E3E8E0A}"/>
                    </a:ext>
                  </a:extLst>
                </p:cNvPr>
                <p:cNvPicPr/>
                <p:nvPr/>
              </p:nvPicPr>
              <p:blipFill>
                <a:blip r:embed="rId144"/>
                <a:stretch>
                  <a:fillRect/>
                </a:stretch>
              </p:blipFill>
              <p:spPr>
                <a:xfrm>
                  <a:off x="5688270" y="4945290"/>
                  <a:ext cx="24012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31854" name="墨迹 931853">
                  <a:extLst>
                    <a:ext uri="{FF2B5EF4-FFF2-40B4-BE49-F238E27FC236}">
                      <a16:creationId xmlns:a16="http://schemas.microsoft.com/office/drawing/2014/main" id="{1186C6D4-0896-41E1-A4FB-39F310AB58B3}"/>
                    </a:ext>
                  </a:extLst>
                </p14:cNvPr>
                <p14:cNvContentPartPr/>
                <p14:nvPr/>
              </p14:nvContentPartPr>
              <p14:xfrm>
                <a:off x="5948190" y="4749090"/>
                <a:ext cx="155160" cy="250560"/>
              </p14:xfrm>
            </p:contentPart>
          </mc:Choice>
          <mc:Fallback xmlns="">
            <p:pic>
              <p:nvPicPr>
                <p:cNvPr id="931854" name="墨迹 931853">
                  <a:extLst>
                    <a:ext uri="{FF2B5EF4-FFF2-40B4-BE49-F238E27FC236}">
                      <a16:creationId xmlns:a16="http://schemas.microsoft.com/office/drawing/2014/main" id="{1186C6D4-0896-41E1-A4FB-39F310AB58B3}"/>
                    </a:ext>
                  </a:extLst>
                </p:cNvPr>
                <p:cNvPicPr/>
                <p:nvPr/>
              </p:nvPicPr>
              <p:blipFill>
                <a:blip r:embed="rId146"/>
                <a:stretch>
                  <a:fillRect/>
                </a:stretch>
              </p:blipFill>
              <p:spPr>
                <a:xfrm>
                  <a:off x="5930190" y="4731090"/>
                  <a:ext cx="1908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31855" name="墨迹 931854">
                  <a:extLst>
                    <a:ext uri="{FF2B5EF4-FFF2-40B4-BE49-F238E27FC236}">
                      <a16:creationId xmlns:a16="http://schemas.microsoft.com/office/drawing/2014/main" id="{1C1526E8-07F3-4777-A498-45F3DBF11178}"/>
                    </a:ext>
                  </a:extLst>
                </p14:cNvPr>
                <p14:cNvContentPartPr/>
                <p14:nvPr/>
              </p14:nvContentPartPr>
              <p14:xfrm>
                <a:off x="6099390" y="4837650"/>
                <a:ext cx="48240" cy="23400"/>
              </p14:xfrm>
            </p:contentPart>
          </mc:Choice>
          <mc:Fallback xmlns="">
            <p:pic>
              <p:nvPicPr>
                <p:cNvPr id="931855" name="墨迹 931854">
                  <a:extLst>
                    <a:ext uri="{FF2B5EF4-FFF2-40B4-BE49-F238E27FC236}">
                      <a16:creationId xmlns:a16="http://schemas.microsoft.com/office/drawing/2014/main" id="{1C1526E8-07F3-4777-A498-45F3DBF11178}"/>
                    </a:ext>
                  </a:extLst>
                </p:cNvPr>
                <p:cNvPicPr/>
                <p:nvPr/>
              </p:nvPicPr>
              <p:blipFill>
                <a:blip r:embed="rId148"/>
                <a:stretch>
                  <a:fillRect/>
                </a:stretch>
              </p:blipFill>
              <p:spPr>
                <a:xfrm>
                  <a:off x="6081390" y="4819650"/>
                  <a:ext cx="838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31856" name="墨迹 931855">
                  <a:extLst>
                    <a:ext uri="{FF2B5EF4-FFF2-40B4-BE49-F238E27FC236}">
                      <a16:creationId xmlns:a16="http://schemas.microsoft.com/office/drawing/2014/main" id="{27C33E32-344C-4F1A-9C56-1F8C4262B262}"/>
                    </a:ext>
                  </a:extLst>
                </p14:cNvPr>
                <p14:cNvContentPartPr/>
                <p14:nvPr/>
              </p14:nvContentPartPr>
              <p14:xfrm>
                <a:off x="6021990" y="4951050"/>
                <a:ext cx="186120" cy="232200"/>
              </p14:xfrm>
            </p:contentPart>
          </mc:Choice>
          <mc:Fallback xmlns="">
            <p:pic>
              <p:nvPicPr>
                <p:cNvPr id="931856" name="墨迹 931855">
                  <a:extLst>
                    <a:ext uri="{FF2B5EF4-FFF2-40B4-BE49-F238E27FC236}">
                      <a16:creationId xmlns:a16="http://schemas.microsoft.com/office/drawing/2014/main" id="{27C33E32-344C-4F1A-9C56-1F8C4262B262}"/>
                    </a:ext>
                  </a:extLst>
                </p:cNvPr>
                <p:cNvPicPr/>
                <p:nvPr/>
              </p:nvPicPr>
              <p:blipFill>
                <a:blip r:embed="rId150"/>
                <a:stretch>
                  <a:fillRect/>
                </a:stretch>
              </p:blipFill>
              <p:spPr>
                <a:xfrm>
                  <a:off x="6004350" y="4933410"/>
                  <a:ext cx="2217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31857" name="墨迹 931856">
                  <a:extLst>
                    <a:ext uri="{FF2B5EF4-FFF2-40B4-BE49-F238E27FC236}">
                      <a16:creationId xmlns:a16="http://schemas.microsoft.com/office/drawing/2014/main" id="{B50820F2-FA5A-477F-9A20-BDE4F11B7316}"/>
                    </a:ext>
                  </a:extLst>
                </p14:cNvPr>
                <p14:cNvContentPartPr/>
                <p14:nvPr/>
              </p14:nvContentPartPr>
              <p14:xfrm>
                <a:off x="6390990" y="4693290"/>
                <a:ext cx="24480" cy="51120"/>
              </p14:xfrm>
            </p:contentPart>
          </mc:Choice>
          <mc:Fallback xmlns="">
            <p:pic>
              <p:nvPicPr>
                <p:cNvPr id="931857" name="墨迹 931856">
                  <a:extLst>
                    <a:ext uri="{FF2B5EF4-FFF2-40B4-BE49-F238E27FC236}">
                      <a16:creationId xmlns:a16="http://schemas.microsoft.com/office/drawing/2014/main" id="{B50820F2-FA5A-477F-9A20-BDE4F11B7316}"/>
                    </a:ext>
                  </a:extLst>
                </p:cNvPr>
                <p:cNvPicPr/>
                <p:nvPr/>
              </p:nvPicPr>
              <p:blipFill>
                <a:blip r:embed="rId152"/>
                <a:stretch>
                  <a:fillRect/>
                </a:stretch>
              </p:blipFill>
              <p:spPr>
                <a:xfrm>
                  <a:off x="6372990" y="4675650"/>
                  <a:ext cx="601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31858" name="墨迹 931857">
                  <a:extLst>
                    <a:ext uri="{FF2B5EF4-FFF2-40B4-BE49-F238E27FC236}">
                      <a16:creationId xmlns:a16="http://schemas.microsoft.com/office/drawing/2014/main" id="{C8674605-A28E-48FA-A50A-5B93C5E0DE8E}"/>
                    </a:ext>
                  </a:extLst>
                </p14:cNvPr>
                <p14:cNvContentPartPr/>
                <p14:nvPr/>
              </p14:nvContentPartPr>
              <p14:xfrm>
                <a:off x="6279750" y="4772490"/>
                <a:ext cx="189720" cy="37080"/>
              </p14:xfrm>
            </p:contentPart>
          </mc:Choice>
          <mc:Fallback xmlns="">
            <p:pic>
              <p:nvPicPr>
                <p:cNvPr id="931858" name="墨迹 931857">
                  <a:extLst>
                    <a:ext uri="{FF2B5EF4-FFF2-40B4-BE49-F238E27FC236}">
                      <a16:creationId xmlns:a16="http://schemas.microsoft.com/office/drawing/2014/main" id="{C8674605-A28E-48FA-A50A-5B93C5E0DE8E}"/>
                    </a:ext>
                  </a:extLst>
                </p:cNvPr>
                <p:cNvPicPr/>
                <p:nvPr/>
              </p:nvPicPr>
              <p:blipFill>
                <a:blip r:embed="rId154"/>
                <a:stretch>
                  <a:fillRect/>
                </a:stretch>
              </p:blipFill>
              <p:spPr>
                <a:xfrm>
                  <a:off x="6261750" y="4754850"/>
                  <a:ext cx="2253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31859" name="墨迹 931858">
                  <a:extLst>
                    <a:ext uri="{FF2B5EF4-FFF2-40B4-BE49-F238E27FC236}">
                      <a16:creationId xmlns:a16="http://schemas.microsoft.com/office/drawing/2014/main" id="{7DC4B8C2-D756-49B2-A70F-21B9E6BFFBC2}"/>
                    </a:ext>
                  </a:extLst>
                </p14:cNvPr>
                <p14:cNvContentPartPr/>
                <p14:nvPr/>
              </p14:nvContentPartPr>
              <p14:xfrm>
                <a:off x="6345990" y="4775370"/>
                <a:ext cx="120960" cy="186120"/>
              </p14:xfrm>
            </p:contentPart>
          </mc:Choice>
          <mc:Fallback xmlns="">
            <p:pic>
              <p:nvPicPr>
                <p:cNvPr id="931859" name="墨迹 931858">
                  <a:extLst>
                    <a:ext uri="{FF2B5EF4-FFF2-40B4-BE49-F238E27FC236}">
                      <a16:creationId xmlns:a16="http://schemas.microsoft.com/office/drawing/2014/main" id="{7DC4B8C2-D756-49B2-A70F-21B9E6BFFBC2}"/>
                    </a:ext>
                  </a:extLst>
                </p:cNvPr>
                <p:cNvPicPr/>
                <p:nvPr/>
              </p:nvPicPr>
              <p:blipFill>
                <a:blip r:embed="rId156"/>
                <a:stretch>
                  <a:fillRect/>
                </a:stretch>
              </p:blipFill>
              <p:spPr>
                <a:xfrm>
                  <a:off x="6327990" y="4757730"/>
                  <a:ext cx="1566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31860" name="墨迹 931859">
                  <a:extLst>
                    <a:ext uri="{FF2B5EF4-FFF2-40B4-BE49-F238E27FC236}">
                      <a16:creationId xmlns:a16="http://schemas.microsoft.com/office/drawing/2014/main" id="{6775D1B2-C874-4126-BD76-31F3D2BA40A4}"/>
                    </a:ext>
                  </a:extLst>
                </p14:cNvPr>
                <p14:cNvContentPartPr/>
                <p14:nvPr/>
              </p14:nvContentPartPr>
              <p14:xfrm>
                <a:off x="6293430" y="4876170"/>
                <a:ext cx="210240" cy="124200"/>
              </p14:xfrm>
            </p:contentPart>
          </mc:Choice>
          <mc:Fallback xmlns="">
            <p:pic>
              <p:nvPicPr>
                <p:cNvPr id="931860" name="墨迹 931859">
                  <a:extLst>
                    <a:ext uri="{FF2B5EF4-FFF2-40B4-BE49-F238E27FC236}">
                      <a16:creationId xmlns:a16="http://schemas.microsoft.com/office/drawing/2014/main" id="{6775D1B2-C874-4126-BD76-31F3D2BA40A4}"/>
                    </a:ext>
                  </a:extLst>
                </p:cNvPr>
                <p:cNvPicPr/>
                <p:nvPr/>
              </p:nvPicPr>
              <p:blipFill>
                <a:blip r:embed="rId158"/>
                <a:stretch>
                  <a:fillRect/>
                </a:stretch>
              </p:blipFill>
              <p:spPr>
                <a:xfrm>
                  <a:off x="6275430" y="4858170"/>
                  <a:ext cx="2458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31861" name="墨迹 931860">
                  <a:extLst>
                    <a:ext uri="{FF2B5EF4-FFF2-40B4-BE49-F238E27FC236}">
                      <a16:creationId xmlns:a16="http://schemas.microsoft.com/office/drawing/2014/main" id="{BB824BE1-D04B-4B76-A84D-66EAA4BFFE1F}"/>
                    </a:ext>
                  </a:extLst>
                </p14:cNvPr>
                <p14:cNvContentPartPr/>
                <p14:nvPr/>
              </p14:nvContentPartPr>
              <p14:xfrm>
                <a:off x="6477750" y="4821810"/>
                <a:ext cx="53640" cy="194760"/>
              </p14:xfrm>
            </p:contentPart>
          </mc:Choice>
          <mc:Fallback xmlns="">
            <p:pic>
              <p:nvPicPr>
                <p:cNvPr id="931861" name="墨迹 931860">
                  <a:extLst>
                    <a:ext uri="{FF2B5EF4-FFF2-40B4-BE49-F238E27FC236}">
                      <a16:creationId xmlns:a16="http://schemas.microsoft.com/office/drawing/2014/main" id="{BB824BE1-D04B-4B76-A84D-66EAA4BFFE1F}"/>
                    </a:ext>
                  </a:extLst>
                </p:cNvPr>
                <p:cNvPicPr/>
                <p:nvPr/>
              </p:nvPicPr>
              <p:blipFill>
                <a:blip r:embed="rId160"/>
                <a:stretch>
                  <a:fillRect/>
                </a:stretch>
              </p:blipFill>
              <p:spPr>
                <a:xfrm>
                  <a:off x="6460110" y="4803810"/>
                  <a:ext cx="892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31862" name="墨迹 931861">
                  <a:extLst>
                    <a:ext uri="{FF2B5EF4-FFF2-40B4-BE49-F238E27FC236}">
                      <a16:creationId xmlns:a16="http://schemas.microsoft.com/office/drawing/2014/main" id="{851EE2FB-FE83-4B04-8650-6A205E5742EF}"/>
                    </a:ext>
                  </a:extLst>
                </p14:cNvPr>
                <p14:cNvContentPartPr/>
                <p14:nvPr/>
              </p14:nvContentPartPr>
              <p14:xfrm>
                <a:off x="6267150" y="5037450"/>
                <a:ext cx="39960" cy="169560"/>
              </p14:xfrm>
            </p:contentPart>
          </mc:Choice>
          <mc:Fallback xmlns="">
            <p:pic>
              <p:nvPicPr>
                <p:cNvPr id="931862" name="墨迹 931861">
                  <a:extLst>
                    <a:ext uri="{FF2B5EF4-FFF2-40B4-BE49-F238E27FC236}">
                      <a16:creationId xmlns:a16="http://schemas.microsoft.com/office/drawing/2014/main" id="{851EE2FB-FE83-4B04-8650-6A205E5742EF}"/>
                    </a:ext>
                  </a:extLst>
                </p:cNvPr>
                <p:cNvPicPr/>
                <p:nvPr/>
              </p:nvPicPr>
              <p:blipFill>
                <a:blip r:embed="rId162"/>
                <a:stretch>
                  <a:fillRect/>
                </a:stretch>
              </p:blipFill>
              <p:spPr>
                <a:xfrm>
                  <a:off x="6249510" y="5019450"/>
                  <a:ext cx="756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31863" name="墨迹 931862">
                  <a:extLst>
                    <a:ext uri="{FF2B5EF4-FFF2-40B4-BE49-F238E27FC236}">
                      <a16:creationId xmlns:a16="http://schemas.microsoft.com/office/drawing/2014/main" id="{E8E9D58C-E72A-4AB2-8CD7-9D946B01CC0B}"/>
                    </a:ext>
                  </a:extLst>
                </p14:cNvPr>
                <p14:cNvContentPartPr/>
                <p14:nvPr/>
              </p14:nvContentPartPr>
              <p14:xfrm>
                <a:off x="6371190" y="5032050"/>
                <a:ext cx="217080" cy="239760"/>
              </p14:xfrm>
            </p:contentPart>
          </mc:Choice>
          <mc:Fallback xmlns="">
            <p:pic>
              <p:nvPicPr>
                <p:cNvPr id="931863" name="墨迹 931862">
                  <a:extLst>
                    <a:ext uri="{FF2B5EF4-FFF2-40B4-BE49-F238E27FC236}">
                      <a16:creationId xmlns:a16="http://schemas.microsoft.com/office/drawing/2014/main" id="{E8E9D58C-E72A-4AB2-8CD7-9D946B01CC0B}"/>
                    </a:ext>
                  </a:extLst>
                </p:cNvPr>
                <p:cNvPicPr/>
                <p:nvPr/>
              </p:nvPicPr>
              <p:blipFill>
                <a:blip r:embed="rId164"/>
                <a:stretch>
                  <a:fillRect/>
                </a:stretch>
              </p:blipFill>
              <p:spPr>
                <a:xfrm>
                  <a:off x="6353550" y="5014410"/>
                  <a:ext cx="2527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931864" name="墨迹 931863">
                  <a:extLst>
                    <a:ext uri="{FF2B5EF4-FFF2-40B4-BE49-F238E27FC236}">
                      <a16:creationId xmlns:a16="http://schemas.microsoft.com/office/drawing/2014/main" id="{168F1635-5E12-4C21-964C-2F1FC1C06897}"/>
                    </a:ext>
                  </a:extLst>
                </p14:cNvPr>
                <p14:cNvContentPartPr/>
                <p14:nvPr/>
              </p14:nvContentPartPr>
              <p14:xfrm>
                <a:off x="6381630" y="4983450"/>
                <a:ext cx="124920" cy="223560"/>
              </p14:xfrm>
            </p:contentPart>
          </mc:Choice>
          <mc:Fallback xmlns="">
            <p:pic>
              <p:nvPicPr>
                <p:cNvPr id="931864" name="墨迹 931863">
                  <a:extLst>
                    <a:ext uri="{FF2B5EF4-FFF2-40B4-BE49-F238E27FC236}">
                      <a16:creationId xmlns:a16="http://schemas.microsoft.com/office/drawing/2014/main" id="{168F1635-5E12-4C21-964C-2F1FC1C06897}"/>
                    </a:ext>
                  </a:extLst>
                </p:cNvPr>
                <p:cNvPicPr/>
                <p:nvPr/>
              </p:nvPicPr>
              <p:blipFill>
                <a:blip r:embed="rId166"/>
                <a:stretch>
                  <a:fillRect/>
                </a:stretch>
              </p:blipFill>
              <p:spPr>
                <a:xfrm>
                  <a:off x="6363990" y="4965810"/>
                  <a:ext cx="1605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931865" name="墨迹 931864">
                  <a:extLst>
                    <a:ext uri="{FF2B5EF4-FFF2-40B4-BE49-F238E27FC236}">
                      <a16:creationId xmlns:a16="http://schemas.microsoft.com/office/drawing/2014/main" id="{C52FDDDD-E8AE-43A2-B1BE-AB75C120B691}"/>
                    </a:ext>
                  </a:extLst>
                </p14:cNvPr>
                <p14:cNvContentPartPr/>
                <p14:nvPr/>
              </p14:nvContentPartPr>
              <p14:xfrm>
                <a:off x="6721830" y="5081730"/>
                <a:ext cx="2880" cy="17640"/>
              </p14:xfrm>
            </p:contentPart>
          </mc:Choice>
          <mc:Fallback xmlns="">
            <p:pic>
              <p:nvPicPr>
                <p:cNvPr id="931865" name="墨迹 931864">
                  <a:extLst>
                    <a:ext uri="{FF2B5EF4-FFF2-40B4-BE49-F238E27FC236}">
                      <a16:creationId xmlns:a16="http://schemas.microsoft.com/office/drawing/2014/main" id="{C52FDDDD-E8AE-43A2-B1BE-AB75C120B691}"/>
                    </a:ext>
                  </a:extLst>
                </p:cNvPr>
                <p:cNvPicPr/>
                <p:nvPr/>
              </p:nvPicPr>
              <p:blipFill>
                <a:blip r:embed="rId168"/>
                <a:stretch>
                  <a:fillRect/>
                </a:stretch>
              </p:blipFill>
              <p:spPr>
                <a:xfrm>
                  <a:off x="6704190" y="5064090"/>
                  <a:ext cx="38520" cy="53280"/>
                </a:xfrm>
                <a:prstGeom prst="rect">
                  <a:avLst/>
                </a:prstGeom>
              </p:spPr>
            </p:pic>
          </mc:Fallback>
        </mc:AlternateContent>
      </p:grpSp>
      <p:grpSp>
        <p:nvGrpSpPr>
          <p:cNvPr id="931882" name="组合 931881">
            <a:extLst>
              <a:ext uri="{FF2B5EF4-FFF2-40B4-BE49-F238E27FC236}">
                <a16:creationId xmlns:a16="http://schemas.microsoft.com/office/drawing/2014/main" id="{DC86D863-5774-49FF-84D6-844820F12223}"/>
              </a:ext>
            </a:extLst>
          </p:cNvPr>
          <p:cNvGrpSpPr/>
          <p:nvPr/>
        </p:nvGrpSpPr>
        <p:grpSpPr>
          <a:xfrm>
            <a:off x="3473190" y="5740530"/>
            <a:ext cx="801360" cy="569880"/>
            <a:chOff x="3473190" y="5740530"/>
            <a:chExt cx="801360" cy="569880"/>
          </a:xfrm>
        </p:grpSpPr>
        <mc:AlternateContent xmlns:mc="http://schemas.openxmlformats.org/markup-compatibility/2006" xmlns:p14="http://schemas.microsoft.com/office/powerpoint/2010/main">
          <mc:Choice Requires="p14">
            <p:contentPart p14:bwMode="auto" r:id="rId169">
              <p14:nvContentPartPr>
                <p14:cNvPr id="931867" name="墨迹 931866">
                  <a:extLst>
                    <a:ext uri="{FF2B5EF4-FFF2-40B4-BE49-F238E27FC236}">
                      <a16:creationId xmlns:a16="http://schemas.microsoft.com/office/drawing/2014/main" id="{E0F80B64-8C01-4342-827D-050665C5E4EE}"/>
                    </a:ext>
                  </a:extLst>
                </p14:cNvPr>
                <p14:cNvContentPartPr/>
                <p14:nvPr/>
              </p14:nvContentPartPr>
              <p14:xfrm>
                <a:off x="3552390" y="5740530"/>
                <a:ext cx="41760" cy="66600"/>
              </p14:xfrm>
            </p:contentPart>
          </mc:Choice>
          <mc:Fallback xmlns="">
            <p:pic>
              <p:nvPicPr>
                <p:cNvPr id="931867" name="墨迹 931866">
                  <a:extLst>
                    <a:ext uri="{FF2B5EF4-FFF2-40B4-BE49-F238E27FC236}">
                      <a16:creationId xmlns:a16="http://schemas.microsoft.com/office/drawing/2014/main" id="{E0F80B64-8C01-4342-827D-050665C5E4EE}"/>
                    </a:ext>
                  </a:extLst>
                </p:cNvPr>
                <p:cNvPicPr/>
                <p:nvPr/>
              </p:nvPicPr>
              <p:blipFill>
                <a:blip r:embed="rId170"/>
                <a:stretch>
                  <a:fillRect/>
                </a:stretch>
              </p:blipFill>
              <p:spPr>
                <a:xfrm>
                  <a:off x="3534390" y="5722530"/>
                  <a:ext cx="77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31868" name="墨迹 931867">
                  <a:extLst>
                    <a:ext uri="{FF2B5EF4-FFF2-40B4-BE49-F238E27FC236}">
                      <a16:creationId xmlns:a16="http://schemas.microsoft.com/office/drawing/2014/main" id="{EDC83FCC-A848-43D7-AB69-007482AD9321}"/>
                    </a:ext>
                  </a:extLst>
                </p14:cNvPr>
                <p14:cNvContentPartPr/>
                <p14:nvPr/>
              </p14:nvContentPartPr>
              <p14:xfrm>
                <a:off x="3473190" y="5823690"/>
                <a:ext cx="38880" cy="86040"/>
              </p14:xfrm>
            </p:contentPart>
          </mc:Choice>
          <mc:Fallback xmlns="">
            <p:pic>
              <p:nvPicPr>
                <p:cNvPr id="931868" name="墨迹 931867">
                  <a:extLst>
                    <a:ext uri="{FF2B5EF4-FFF2-40B4-BE49-F238E27FC236}">
                      <a16:creationId xmlns:a16="http://schemas.microsoft.com/office/drawing/2014/main" id="{EDC83FCC-A848-43D7-AB69-007482AD9321}"/>
                    </a:ext>
                  </a:extLst>
                </p:cNvPr>
                <p:cNvPicPr/>
                <p:nvPr/>
              </p:nvPicPr>
              <p:blipFill>
                <a:blip r:embed="rId172"/>
                <a:stretch>
                  <a:fillRect/>
                </a:stretch>
              </p:blipFill>
              <p:spPr>
                <a:xfrm>
                  <a:off x="3455190" y="5806050"/>
                  <a:ext cx="745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31869" name="墨迹 931868">
                  <a:extLst>
                    <a:ext uri="{FF2B5EF4-FFF2-40B4-BE49-F238E27FC236}">
                      <a16:creationId xmlns:a16="http://schemas.microsoft.com/office/drawing/2014/main" id="{2F6962A3-D4E8-47DE-AE4B-E102BC099802}"/>
                    </a:ext>
                  </a:extLst>
                </p14:cNvPr>
                <p14:cNvContentPartPr/>
                <p14:nvPr/>
              </p14:nvContentPartPr>
              <p14:xfrm>
                <a:off x="3514590" y="5844570"/>
                <a:ext cx="140400" cy="121680"/>
              </p14:xfrm>
            </p:contentPart>
          </mc:Choice>
          <mc:Fallback xmlns="">
            <p:pic>
              <p:nvPicPr>
                <p:cNvPr id="931869" name="墨迹 931868">
                  <a:extLst>
                    <a:ext uri="{FF2B5EF4-FFF2-40B4-BE49-F238E27FC236}">
                      <a16:creationId xmlns:a16="http://schemas.microsoft.com/office/drawing/2014/main" id="{2F6962A3-D4E8-47DE-AE4B-E102BC099802}"/>
                    </a:ext>
                  </a:extLst>
                </p:cNvPr>
                <p:cNvPicPr/>
                <p:nvPr/>
              </p:nvPicPr>
              <p:blipFill>
                <a:blip r:embed="rId174"/>
                <a:stretch>
                  <a:fillRect/>
                </a:stretch>
              </p:blipFill>
              <p:spPr>
                <a:xfrm>
                  <a:off x="3496590" y="5826570"/>
                  <a:ext cx="1760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31870" name="墨迹 931869">
                  <a:extLst>
                    <a:ext uri="{FF2B5EF4-FFF2-40B4-BE49-F238E27FC236}">
                      <a16:creationId xmlns:a16="http://schemas.microsoft.com/office/drawing/2014/main" id="{1442B407-91D0-416F-9DF8-3AC9B67A8D87}"/>
                    </a:ext>
                  </a:extLst>
                </p14:cNvPr>
                <p14:cNvContentPartPr/>
                <p14:nvPr/>
              </p14:nvContentPartPr>
              <p14:xfrm>
                <a:off x="3567870" y="5955090"/>
                <a:ext cx="96120" cy="140040"/>
              </p14:xfrm>
            </p:contentPart>
          </mc:Choice>
          <mc:Fallback xmlns="">
            <p:pic>
              <p:nvPicPr>
                <p:cNvPr id="931870" name="墨迹 931869">
                  <a:extLst>
                    <a:ext uri="{FF2B5EF4-FFF2-40B4-BE49-F238E27FC236}">
                      <a16:creationId xmlns:a16="http://schemas.microsoft.com/office/drawing/2014/main" id="{1442B407-91D0-416F-9DF8-3AC9B67A8D87}"/>
                    </a:ext>
                  </a:extLst>
                </p:cNvPr>
                <p:cNvPicPr/>
                <p:nvPr/>
              </p:nvPicPr>
              <p:blipFill>
                <a:blip r:embed="rId176"/>
                <a:stretch>
                  <a:fillRect/>
                </a:stretch>
              </p:blipFill>
              <p:spPr>
                <a:xfrm>
                  <a:off x="3550230" y="5937090"/>
                  <a:ext cx="1317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31871" name="墨迹 931870">
                  <a:extLst>
                    <a:ext uri="{FF2B5EF4-FFF2-40B4-BE49-F238E27FC236}">
                      <a16:creationId xmlns:a16="http://schemas.microsoft.com/office/drawing/2014/main" id="{F880FFC6-34EB-44CA-8E55-589F30772F8B}"/>
                    </a:ext>
                  </a:extLst>
                </p14:cNvPr>
                <p14:cNvContentPartPr/>
                <p14:nvPr/>
              </p14:nvContentPartPr>
              <p14:xfrm>
                <a:off x="3548070" y="6112410"/>
                <a:ext cx="21600" cy="92160"/>
              </p14:xfrm>
            </p:contentPart>
          </mc:Choice>
          <mc:Fallback xmlns="">
            <p:pic>
              <p:nvPicPr>
                <p:cNvPr id="931871" name="墨迹 931870">
                  <a:extLst>
                    <a:ext uri="{FF2B5EF4-FFF2-40B4-BE49-F238E27FC236}">
                      <a16:creationId xmlns:a16="http://schemas.microsoft.com/office/drawing/2014/main" id="{F880FFC6-34EB-44CA-8E55-589F30772F8B}"/>
                    </a:ext>
                  </a:extLst>
                </p:cNvPr>
                <p:cNvPicPr/>
                <p:nvPr/>
              </p:nvPicPr>
              <p:blipFill>
                <a:blip r:embed="rId178"/>
                <a:stretch>
                  <a:fillRect/>
                </a:stretch>
              </p:blipFill>
              <p:spPr>
                <a:xfrm>
                  <a:off x="3530430" y="6094410"/>
                  <a:ext cx="572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1872" name="墨迹 931871">
                  <a:extLst>
                    <a:ext uri="{FF2B5EF4-FFF2-40B4-BE49-F238E27FC236}">
                      <a16:creationId xmlns:a16="http://schemas.microsoft.com/office/drawing/2014/main" id="{44FA4896-D454-4248-8CDC-C8CBEE838134}"/>
                    </a:ext>
                  </a:extLst>
                </p14:cNvPr>
                <p14:cNvContentPartPr/>
                <p14:nvPr/>
              </p14:nvContentPartPr>
              <p14:xfrm>
                <a:off x="3572910" y="6059490"/>
                <a:ext cx="159840" cy="222840"/>
              </p14:xfrm>
            </p:contentPart>
          </mc:Choice>
          <mc:Fallback xmlns="">
            <p:pic>
              <p:nvPicPr>
                <p:cNvPr id="931872" name="墨迹 931871">
                  <a:extLst>
                    <a:ext uri="{FF2B5EF4-FFF2-40B4-BE49-F238E27FC236}">
                      <a16:creationId xmlns:a16="http://schemas.microsoft.com/office/drawing/2014/main" id="{44FA4896-D454-4248-8CDC-C8CBEE838134}"/>
                    </a:ext>
                  </a:extLst>
                </p:cNvPr>
                <p:cNvPicPr/>
                <p:nvPr/>
              </p:nvPicPr>
              <p:blipFill>
                <a:blip r:embed="rId180"/>
                <a:stretch>
                  <a:fillRect/>
                </a:stretch>
              </p:blipFill>
              <p:spPr>
                <a:xfrm>
                  <a:off x="3555270" y="6041850"/>
                  <a:ext cx="1954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31873" name="墨迹 931872">
                  <a:extLst>
                    <a:ext uri="{FF2B5EF4-FFF2-40B4-BE49-F238E27FC236}">
                      <a16:creationId xmlns:a16="http://schemas.microsoft.com/office/drawing/2014/main" id="{E8A55D5B-EE71-473A-963A-8007E9653FC0}"/>
                    </a:ext>
                  </a:extLst>
                </p14:cNvPr>
                <p14:cNvContentPartPr/>
                <p14:nvPr/>
              </p14:nvContentPartPr>
              <p14:xfrm>
                <a:off x="3615750" y="6137610"/>
                <a:ext cx="68400" cy="40680"/>
              </p14:xfrm>
            </p:contentPart>
          </mc:Choice>
          <mc:Fallback xmlns="">
            <p:pic>
              <p:nvPicPr>
                <p:cNvPr id="931873" name="墨迹 931872">
                  <a:extLst>
                    <a:ext uri="{FF2B5EF4-FFF2-40B4-BE49-F238E27FC236}">
                      <a16:creationId xmlns:a16="http://schemas.microsoft.com/office/drawing/2014/main" id="{E8A55D5B-EE71-473A-963A-8007E9653FC0}"/>
                    </a:ext>
                  </a:extLst>
                </p:cNvPr>
                <p:cNvPicPr/>
                <p:nvPr/>
              </p:nvPicPr>
              <p:blipFill>
                <a:blip r:embed="rId182"/>
                <a:stretch>
                  <a:fillRect/>
                </a:stretch>
              </p:blipFill>
              <p:spPr>
                <a:xfrm>
                  <a:off x="3597750" y="6119970"/>
                  <a:ext cx="104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931874" name="墨迹 931873">
                  <a:extLst>
                    <a:ext uri="{FF2B5EF4-FFF2-40B4-BE49-F238E27FC236}">
                      <a16:creationId xmlns:a16="http://schemas.microsoft.com/office/drawing/2014/main" id="{3F3B9C1E-4FEF-4266-9308-14F5C99A491C}"/>
                    </a:ext>
                  </a:extLst>
                </p14:cNvPr>
                <p14:cNvContentPartPr/>
                <p14:nvPr/>
              </p14:nvContentPartPr>
              <p14:xfrm>
                <a:off x="3624750" y="6091890"/>
                <a:ext cx="140040" cy="164880"/>
              </p14:xfrm>
            </p:contentPart>
          </mc:Choice>
          <mc:Fallback xmlns="">
            <p:pic>
              <p:nvPicPr>
                <p:cNvPr id="931874" name="墨迹 931873">
                  <a:extLst>
                    <a:ext uri="{FF2B5EF4-FFF2-40B4-BE49-F238E27FC236}">
                      <a16:creationId xmlns:a16="http://schemas.microsoft.com/office/drawing/2014/main" id="{3F3B9C1E-4FEF-4266-9308-14F5C99A491C}"/>
                    </a:ext>
                  </a:extLst>
                </p:cNvPr>
                <p:cNvPicPr/>
                <p:nvPr/>
              </p:nvPicPr>
              <p:blipFill>
                <a:blip r:embed="rId184"/>
                <a:stretch>
                  <a:fillRect/>
                </a:stretch>
              </p:blipFill>
              <p:spPr>
                <a:xfrm>
                  <a:off x="3606750" y="6074250"/>
                  <a:ext cx="1756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931875" name="墨迹 931874">
                  <a:extLst>
                    <a:ext uri="{FF2B5EF4-FFF2-40B4-BE49-F238E27FC236}">
                      <a16:creationId xmlns:a16="http://schemas.microsoft.com/office/drawing/2014/main" id="{35F9BC91-5D2E-4E97-9A06-AA950915C645}"/>
                    </a:ext>
                  </a:extLst>
                </p14:cNvPr>
                <p14:cNvContentPartPr/>
                <p14:nvPr/>
              </p14:nvContentPartPr>
              <p14:xfrm>
                <a:off x="3804390" y="5823330"/>
                <a:ext cx="125640" cy="249120"/>
              </p14:xfrm>
            </p:contentPart>
          </mc:Choice>
          <mc:Fallback xmlns="">
            <p:pic>
              <p:nvPicPr>
                <p:cNvPr id="931875" name="墨迹 931874">
                  <a:extLst>
                    <a:ext uri="{FF2B5EF4-FFF2-40B4-BE49-F238E27FC236}">
                      <a16:creationId xmlns:a16="http://schemas.microsoft.com/office/drawing/2014/main" id="{35F9BC91-5D2E-4E97-9A06-AA950915C645}"/>
                    </a:ext>
                  </a:extLst>
                </p:cNvPr>
                <p:cNvPicPr/>
                <p:nvPr/>
              </p:nvPicPr>
              <p:blipFill>
                <a:blip r:embed="rId186"/>
                <a:stretch>
                  <a:fillRect/>
                </a:stretch>
              </p:blipFill>
              <p:spPr>
                <a:xfrm>
                  <a:off x="3786390" y="5805690"/>
                  <a:ext cx="1612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931876" name="墨迹 931875">
                  <a:extLst>
                    <a:ext uri="{FF2B5EF4-FFF2-40B4-BE49-F238E27FC236}">
                      <a16:creationId xmlns:a16="http://schemas.microsoft.com/office/drawing/2014/main" id="{61176F1B-9947-4B8A-81D7-AC5AAC86545A}"/>
                    </a:ext>
                  </a:extLst>
                </p14:cNvPr>
                <p14:cNvContentPartPr/>
                <p14:nvPr/>
              </p14:nvContentPartPr>
              <p14:xfrm>
                <a:off x="4034070" y="5786610"/>
                <a:ext cx="19800" cy="52560"/>
              </p14:xfrm>
            </p:contentPart>
          </mc:Choice>
          <mc:Fallback xmlns="">
            <p:pic>
              <p:nvPicPr>
                <p:cNvPr id="931876" name="墨迹 931875">
                  <a:extLst>
                    <a:ext uri="{FF2B5EF4-FFF2-40B4-BE49-F238E27FC236}">
                      <a16:creationId xmlns:a16="http://schemas.microsoft.com/office/drawing/2014/main" id="{61176F1B-9947-4B8A-81D7-AC5AAC86545A}"/>
                    </a:ext>
                  </a:extLst>
                </p:cNvPr>
                <p:cNvPicPr/>
                <p:nvPr/>
              </p:nvPicPr>
              <p:blipFill>
                <a:blip r:embed="rId188"/>
                <a:stretch>
                  <a:fillRect/>
                </a:stretch>
              </p:blipFill>
              <p:spPr>
                <a:xfrm>
                  <a:off x="4016430" y="5768610"/>
                  <a:ext cx="554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931877" name="墨迹 931876">
                  <a:extLst>
                    <a:ext uri="{FF2B5EF4-FFF2-40B4-BE49-F238E27FC236}">
                      <a16:creationId xmlns:a16="http://schemas.microsoft.com/office/drawing/2014/main" id="{6225ACF1-0689-4138-9603-8B284AE21894}"/>
                    </a:ext>
                  </a:extLst>
                </p14:cNvPr>
                <p14:cNvContentPartPr/>
                <p14:nvPr/>
              </p14:nvContentPartPr>
              <p14:xfrm>
                <a:off x="3941190" y="5862210"/>
                <a:ext cx="133560" cy="62280"/>
              </p14:xfrm>
            </p:contentPart>
          </mc:Choice>
          <mc:Fallback xmlns="">
            <p:pic>
              <p:nvPicPr>
                <p:cNvPr id="931877" name="墨迹 931876">
                  <a:extLst>
                    <a:ext uri="{FF2B5EF4-FFF2-40B4-BE49-F238E27FC236}">
                      <a16:creationId xmlns:a16="http://schemas.microsoft.com/office/drawing/2014/main" id="{6225ACF1-0689-4138-9603-8B284AE21894}"/>
                    </a:ext>
                  </a:extLst>
                </p:cNvPr>
                <p:cNvPicPr/>
                <p:nvPr/>
              </p:nvPicPr>
              <p:blipFill>
                <a:blip r:embed="rId190"/>
                <a:stretch>
                  <a:fillRect/>
                </a:stretch>
              </p:blipFill>
              <p:spPr>
                <a:xfrm>
                  <a:off x="3923550" y="5844210"/>
                  <a:ext cx="1692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931878" name="墨迹 931877">
                  <a:extLst>
                    <a:ext uri="{FF2B5EF4-FFF2-40B4-BE49-F238E27FC236}">
                      <a16:creationId xmlns:a16="http://schemas.microsoft.com/office/drawing/2014/main" id="{F69F6DC3-93AB-46F8-82C5-FE8AC917E47C}"/>
                    </a:ext>
                  </a:extLst>
                </p14:cNvPr>
                <p14:cNvContentPartPr/>
                <p14:nvPr/>
              </p14:nvContentPartPr>
              <p14:xfrm>
                <a:off x="3962070" y="5938890"/>
                <a:ext cx="97920" cy="79560"/>
              </p14:xfrm>
            </p:contentPart>
          </mc:Choice>
          <mc:Fallback xmlns="">
            <p:pic>
              <p:nvPicPr>
                <p:cNvPr id="931878" name="墨迹 931877">
                  <a:extLst>
                    <a:ext uri="{FF2B5EF4-FFF2-40B4-BE49-F238E27FC236}">
                      <a16:creationId xmlns:a16="http://schemas.microsoft.com/office/drawing/2014/main" id="{F69F6DC3-93AB-46F8-82C5-FE8AC917E47C}"/>
                    </a:ext>
                  </a:extLst>
                </p:cNvPr>
                <p:cNvPicPr/>
                <p:nvPr/>
              </p:nvPicPr>
              <p:blipFill>
                <a:blip r:embed="rId192"/>
                <a:stretch>
                  <a:fillRect/>
                </a:stretch>
              </p:blipFill>
              <p:spPr>
                <a:xfrm>
                  <a:off x="3944070" y="5921250"/>
                  <a:ext cx="1335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931879" name="墨迹 931878">
                  <a:extLst>
                    <a:ext uri="{FF2B5EF4-FFF2-40B4-BE49-F238E27FC236}">
                      <a16:creationId xmlns:a16="http://schemas.microsoft.com/office/drawing/2014/main" id="{EF25454F-1949-442B-AAA6-B1842997F1C6}"/>
                    </a:ext>
                  </a:extLst>
                </p14:cNvPr>
                <p14:cNvContentPartPr/>
                <p14:nvPr/>
              </p14:nvContentPartPr>
              <p14:xfrm>
                <a:off x="3858750" y="5866530"/>
                <a:ext cx="234360" cy="269280"/>
              </p14:xfrm>
            </p:contentPart>
          </mc:Choice>
          <mc:Fallback xmlns="">
            <p:pic>
              <p:nvPicPr>
                <p:cNvPr id="931879" name="墨迹 931878">
                  <a:extLst>
                    <a:ext uri="{FF2B5EF4-FFF2-40B4-BE49-F238E27FC236}">
                      <a16:creationId xmlns:a16="http://schemas.microsoft.com/office/drawing/2014/main" id="{EF25454F-1949-442B-AAA6-B1842997F1C6}"/>
                    </a:ext>
                  </a:extLst>
                </p:cNvPr>
                <p:cNvPicPr/>
                <p:nvPr/>
              </p:nvPicPr>
              <p:blipFill>
                <a:blip r:embed="rId194"/>
                <a:stretch>
                  <a:fillRect/>
                </a:stretch>
              </p:blipFill>
              <p:spPr>
                <a:xfrm>
                  <a:off x="3840750" y="5848530"/>
                  <a:ext cx="27000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931880" name="墨迹 931879">
                  <a:extLst>
                    <a:ext uri="{FF2B5EF4-FFF2-40B4-BE49-F238E27FC236}">
                      <a16:creationId xmlns:a16="http://schemas.microsoft.com/office/drawing/2014/main" id="{91C00A97-053C-4B56-980E-33EB2FA24668}"/>
                    </a:ext>
                  </a:extLst>
                </p14:cNvPr>
                <p14:cNvContentPartPr/>
                <p14:nvPr/>
              </p14:nvContentPartPr>
              <p14:xfrm>
                <a:off x="4021830" y="6031770"/>
                <a:ext cx="42480" cy="278640"/>
              </p14:xfrm>
            </p:contentPart>
          </mc:Choice>
          <mc:Fallback xmlns="">
            <p:pic>
              <p:nvPicPr>
                <p:cNvPr id="931880" name="墨迹 931879">
                  <a:extLst>
                    <a:ext uri="{FF2B5EF4-FFF2-40B4-BE49-F238E27FC236}">
                      <a16:creationId xmlns:a16="http://schemas.microsoft.com/office/drawing/2014/main" id="{91C00A97-053C-4B56-980E-33EB2FA24668}"/>
                    </a:ext>
                  </a:extLst>
                </p:cNvPr>
                <p:cNvPicPr/>
                <p:nvPr/>
              </p:nvPicPr>
              <p:blipFill>
                <a:blip r:embed="rId196"/>
                <a:stretch>
                  <a:fillRect/>
                </a:stretch>
              </p:blipFill>
              <p:spPr>
                <a:xfrm>
                  <a:off x="4003830" y="6013770"/>
                  <a:ext cx="7812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931881" name="墨迹 931880">
                  <a:extLst>
                    <a:ext uri="{FF2B5EF4-FFF2-40B4-BE49-F238E27FC236}">
                      <a16:creationId xmlns:a16="http://schemas.microsoft.com/office/drawing/2014/main" id="{D3B4B348-E378-4855-970A-BE4F970ED954}"/>
                    </a:ext>
                  </a:extLst>
                </p14:cNvPr>
                <p14:cNvContentPartPr/>
                <p14:nvPr/>
              </p14:nvContentPartPr>
              <p14:xfrm>
                <a:off x="3890430" y="6106290"/>
                <a:ext cx="384120" cy="187200"/>
              </p14:xfrm>
            </p:contentPart>
          </mc:Choice>
          <mc:Fallback xmlns="">
            <p:pic>
              <p:nvPicPr>
                <p:cNvPr id="931881" name="墨迹 931880">
                  <a:extLst>
                    <a:ext uri="{FF2B5EF4-FFF2-40B4-BE49-F238E27FC236}">
                      <a16:creationId xmlns:a16="http://schemas.microsoft.com/office/drawing/2014/main" id="{D3B4B348-E378-4855-970A-BE4F970ED954}"/>
                    </a:ext>
                  </a:extLst>
                </p:cNvPr>
                <p:cNvPicPr/>
                <p:nvPr/>
              </p:nvPicPr>
              <p:blipFill>
                <a:blip r:embed="rId198"/>
                <a:stretch>
                  <a:fillRect/>
                </a:stretch>
              </p:blipFill>
              <p:spPr>
                <a:xfrm>
                  <a:off x="3872430" y="6088290"/>
                  <a:ext cx="419760" cy="2228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8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18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318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184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184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3184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184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3184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3184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318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4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Picture 2" descr="Slide44"/>
          <p:cNvPicPr>
            <a:picLocks noChangeAspect="1"/>
          </p:cNvPicPr>
          <p:nvPr/>
        </p:nvPicPr>
        <p:blipFill>
          <a:blip r:embed="rId3"/>
          <a:stretch>
            <a:fillRect/>
          </a:stretch>
        </p:blipFill>
        <p:spPr>
          <a:xfrm>
            <a:off x="0" y="0"/>
            <a:ext cx="9144000" cy="68580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Picture 2" descr="Slide45"/>
          <p:cNvPicPr>
            <a:picLocks noChangeAspect="1"/>
          </p:cNvPicPr>
          <p:nvPr/>
        </p:nvPicPr>
        <p:blipFill>
          <a:blip r:embed="rId3"/>
          <a:stretch>
            <a:fillRect/>
          </a:stretch>
        </p:blipFill>
        <p:spPr>
          <a:xfrm>
            <a:off x="0" y="0"/>
            <a:ext cx="9144000" cy="68580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1"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mj-ea"/>
                <a:cs typeface="+mj-cs"/>
              </a:rPr>
              <a:t>Special cases</a:t>
            </a:r>
          </a:p>
        </p:txBody>
      </p:sp>
      <p:sp>
        <p:nvSpPr>
          <p:cNvPr id="933891"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Total or part proteins</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Low abundant protein</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3200" b="1" i="0" u="none" strike="noStrike" kern="0" cap="none" spc="0" normalizeH="0" baseline="0" noProof="0">
                <a:ln>
                  <a:noFill/>
                </a:ln>
                <a:solidFill>
                  <a:srgbClr val="EC081E"/>
                </a:solidFill>
                <a:effectLst>
                  <a:outerShdw blurRad="38100" dist="38100" dir="2700000" algn="tl">
                    <a:srgbClr val="000000"/>
                  </a:outerShdw>
                </a:effectLst>
                <a:uLnTx/>
                <a:uFillTx/>
                <a:latin typeface="Arial" panose="020B0604020202020204" pitchFamily="34" charset="0"/>
                <a:ea typeface="+mn-ea"/>
                <a:cs typeface="+mn-cs"/>
              </a:rPr>
              <a:t>Very hydrophobic protein</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Very alkaline (basic) protein</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32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 simple sample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2"/>
          <p:cNvSpPr>
            <a:spLocks noGrp="1" noChangeArrowheads="1"/>
          </p:cNvSpPr>
          <p:nvPr>
            <p:ph type="title"/>
          </p:nvPr>
        </p:nvSpPr>
        <p:spPr>
          <a:xfrm>
            <a:off x="684213" y="260350"/>
            <a:ext cx="7772400" cy="701675"/>
          </a:xfrm>
        </p:spPr>
        <p:txBody>
          <a:bodyPr vert="horz" wrap="square" lIns="92075" tIns="46038" rIns="92075" bIns="46038" numCol="1" anchor="ctr" anchorCtr="0" compatLnSpc="1">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mj-ea"/>
                <a:cs typeface="Arial" panose="020B0604020202020204" pitchFamily="34" charset="0"/>
              </a:rPr>
              <a:t>Very hydrophobic proteins</a:t>
            </a:r>
            <a:endParaRPr kumimoji="1" lang="en-US" altLang="zh-CN" sz="4000" b="1" i="0" u="none" strike="noStrike" kern="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黑体" panose="02010609060101010101" pitchFamily="2" charset="-122"/>
              <a:cs typeface="+mj-cs"/>
            </a:endParaRPr>
          </a:p>
        </p:txBody>
      </p:sp>
      <p:sp>
        <p:nvSpPr>
          <p:cNvPr id="935939" name="Rectangle 3"/>
          <p:cNvSpPr>
            <a:spLocks noGrp="1" noChangeArrowheads="1"/>
          </p:cNvSpPr>
          <p:nvPr>
            <p:ph idx="1"/>
          </p:nvPr>
        </p:nvSpPr>
        <p:spPr>
          <a:xfrm>
            <a:off x="684213" y="1268413"/>
            <a:ext cx="7772400" cy="4824413"/>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黑体" panose="02010609060101010101" pitchFamily="2" charset="-122"/>
                <a:cs typeface="+mn-cs"/>
              </a:rPr>
              <a:t>Problem</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黑体" panose="02010609060101010101" pitchFamily="2" charset="-122"/>
              </a:rPr>
              <a:t>Low solubility in standard method</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黑体" panose="02010609060101010101" pitchFamily="2" charset="-122"/>
              </a:rPr>
              <a:t>Easy to concentrate and aggregate while isoelectric focusing, and difficult to run SDS-PAGE</a:t>
            </a:r>
          </a:p>
          <a:p>
            <a:pPr marL="342900" marR="0" lvl="0" indent="-342900" algn="l" defTabSz="914400" rtl="0" eaLnBrk="1" fontAlgn="base" latinLnBrk="0" hangingPunct="1">
              <a:lnSpc>
                <a:spcPct val="90000"/>
              </a:lnSpc>
              <a:spcBef>
                <a:spcPct val="20000"/>
              </a:spcBef>
              <a:spcAft>
                <a:spcPct val="0"/>
              </a:spcAft>
              <a:buClr>
                <a:schemeClr val="tx2"/>
              </a:buClr>
              <a:buSzPct val="75000"/>
              <a:buFont typeface="Wingdings" panose="05000000000000000000" pitchFamily="2" charset="2"/>
              <a:buChar char="n"/>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黑体" panose="02010609060101010101" pitchFamily="2" charset="-122"/>
                <a:cs typeface="+mn-cs"/>
              </a:rPr>
              <a:t>Solvent </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黑体" panose="02010609060101010101" pitchFamily="2" charset="-122"/>
              </a:rPr>
              <a:t>Increase solubility and keep them in solution</a:t>
            </a:r>
          </a:p>
          <a:p>
            <a:pPr marL="742950" marR="0" lvl="1" indent="-285750" algn="l" defTabSz="914400" rtl="0" eaLnBrk="1" fontAlgn="base" latinLnBrk="0" hangingPunct="1">
              <a:lnSpc>
                <a:spcPct val="90000"/>
              </a:lnSpc>
              <a:spcBef>
                <a:spcPct val="20000"/>
              </a:spcBef>
              <a:spcAft>
                <a:spcPct val="0"/>
              </a:spcAft>
              <a:buClr>
                <a:schemeClr val="tx1"/>
              </a:buClr>
              <a:buSzTx/>
              <a:buFontTx/>
              <a:buChar char="–"/>
              <a:defRPr/>
            </a:pPr>
            <a:endPar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黑体" panose="02010609060101010101" pitchFamily="2" charset="-122"/>
            </a:endParaRPr>
          </a:p>
        </p:txBody>
      </p:sp>
      <p:grpSp>
        <p:nvGrpSpPr>
          <p:cNvPr id="26" name="组合 25">
            <a:extLst>
              <a:ext uri="{FF2B5EF4-FFF2-40B4-BE49-F238E27FC236}">
                <a16:creationId xmlns:a16="http://schemas.microsoft.com/office/drawing/2014/main" id="{965F507C-7DA1-492C-9A75-58A048FF10DD}"/>
              </a:ext>
            </a:extLst>
          </p:cNvPr>
          <p:cNvGrpSpPr/>
          <p:nvPr/>
        </p:nvGrpSpPr>
        <p:grpSpPr>
          <a:xfrm>
            <a:off x="7139430" y="286530"/>
            <a:ext cx="1777680" cy="597960"/>
            <a:chOff x="7139430" y="286530"/>
            <a:chExt cx="1777680" cy="59796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424FB031-76AA-4769-B890-F6F87CD98431}"/>
                    </a:ext>
                  </a:extLst>
                </p14:cNvPr>
                <p14:cNvContentPartPr/>
                <p14:nvPr/>
              </p14:nvContentPartPr>
              <p14:xfrm>
                <a:off x="7188030" y="286530"/>
                <a:ext cx="162720" cy="369360"/>
              </p14:xfrm>
            </p:contentPart>
          </mc:Choice>
          <mc:Fallback xmlns="">
            <p:pic>
              <p:nvPicPr>
                <p:cNvPr id="2" name="墨迹 1">
                  <a:extLst>
                    <a:ext uri="{FF2B5EF4-FFF2-40B4-BE49-F238E27FC236}">
                      <a16:creationId xmlns:a16="http://schemas.microsoft.com/office/drawing/2014/main" id="{424FB031-76AA-4769-B890-F6F87CD98431}"/>
                    </a:ext>
                  </a:extLst>
                </p:cNvPr>
                <p:cNvPicPr/>
                <p:nvPr/>
              </p:nvPicPr>
              <p:blipFill>
                <a:blip r:embed="rId4"/>
                <a:stretch>
                  <a:fillRect/>
                </a:stretch>
              </p:blipFill>
              <p:spPr>
                <a:xfrm>
                  <a:off x="7170390" y="268890"/>
                  <a:ext cx="19836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D81EC402-7456-48BC-866C-57550884A4EF}"/>
                    </a:ext>
                  </a:extLst>
                </p14:cNvPr>
                <p14:cNvContentPartPr/>
                <p14:nvPr/>
              </p14:nvContentPartPr>
              <p14:xfrm>
                <a:off x="7139430" y="581010"/>
                <a:ext cx="189720" cy="223920"/>
              </p14:xfrm>
            </p:contentPart>
          </mc:Choice>
          <mc:Fallback xmlns="">
            <p:pic>
              <p:nvPicPr>
                <p:cNvPr id="3" name="墨迹 2">
                  <a:extLst>
                    <a:ext uri="{FF2B5EF4-FFF2-40B4-BE49-F238E27FC236}">
                      <a16:creationId xmlns:a16="http://schemas.microsoft.com/office/drawing/2014/main" id="{D81EC402-7456-48BC-866C-57550884A4EF}"/>
                    </a:ext>
                  </a:extLst>
                </p:cNvPr>
                <p:cNvPicPr/>
                <p:nvPr/>
              </p:nvPicPr>
              <p:blipFill>
                <a:blip r:embed="rId6"/>
                <a:stretch>
                  <a:fillRect/>
                </a:stretch>
              </p:blipFill>
              <p:spPr>
                <a:xfrm>
                  <a:off x="7121430" y="563010"/>
                  <a:ext cx="2253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6ECEF2B3-97DB-4139-A2A5-8958EEBF91E3}"/>
                    </a:ext>
                  </a:extLst>
                </p14:cNvPr>
                <p14:cNvContentPartPr/>
                <p14:nvPr/>
              </p14:nvContentPartPr>
              <p14:xfrm>
                <a:off x="7495110" y="288330"/>
                <a:ext cx="27000" cy="82440"/>
              </p14:xfrm>
            </p:contentPart>
          </mc:Choice>
          <mc:Fallback xmlns="">
            <p:pic>
              <p:nvPicPr>
                <p:cNvPr id="4" name="墨迹 3">
                  <a:extLst>
                    <a:ext uri="{FF2B5EF4-FFF2-40B4-BE49-F238E27FC236}">
                      <a16:creationId xmlns:a16="http://schemas.microsoft.com/office/drawing/2014/main" id="{6ECEF2B3-97DB-4139-A2A5-8958EEBF91E3}"/>
                    </a:ext>
                  </a:extLst>
                </p:cNvPr>
                <p:cNvPicPr/>
                <p:nvPr/>
              </p:nvPicPr>
              <p:blipFill>
                <a:blip r:embed="rId8"/>
                <a:stretch>
                  <a:fillRect/>
                </a:stretch>
              </p:blipFill>
              <p:spPr>
                <a:xfrm>
                  <a:off x="7477470" y="270330"/>
                  <a:ext cx="626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01DB0CE7-7E96-48F3-8C58-6EF85E1BB3EB}"/>
                    </a:ext>
                  </a:extLst>
                </p14:cNvPr>
                <p14:cNvContentPartPr/>
                <p14:nvPr/>
              </p14:nvContentPartPr>
              <p14:xfrm>
                <a:off x="7312590" y="439530"/>
                <a:ext cx="245160" cy="47520"/>
              </p14:xfrm>
            </p:contentPart>
          </mc:Choice>
          <mc:Fallback xmlns="">
            <p:pic>
              <p:nvPicPr>
                <p:cNvPr id="5" name="墨迹 4">
                  <a:extLst>
                    <a:ext uri="{FF2B5EF4-FFF2-40B4-BE49-F238E27FC236}">
                      <a16:creationId xmlns:a16="http://schemas.microsoft.com/office/drawing/2014/main" id="{01DB0CE7-7E96-48F3-8C58-6EF85E1BB3EB}"/>
                    </a:ext>
                  </a:extLst>
                </p:cNvPr>
                <p:cNvPicPr/>
                <p:nvPr/>
              </p:nvPicPr>
              <p:blipFill>
                <a:blip r:embed="rId10"/>
                <a:stretch>
                  <a:fillRect/>
                </a:stretch>
              </p:blipFill>
              <p:spPr>
                <a:xfrm>
                  <a:off x="7294590" y="421890"/>
                  <a:ext cx="2808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78F8598A-71F7-4658-951B-8FDE56E5A472}"/>
                    </a:ext>
                  </a:extLst>
                </p14:cNvPr>
                <p14:cNvContentPartPr/>
                <p14:nvPr/>
              </p14:nvContentPartPr>
              <p14:xfrm>
                <a:off x="7413390" y="476250"/>
                <a:ext cx="207360" cy="160560"/>
              </p14:xfrm>
            </p:contentPart>
          </mc:Choice>
          <mc:Fallback xmlns="">
            <p:pic>
              <p:nvPicPr>
                <p:cNvPr id="6" name="墨迹 5">
                  <a:extLst>
                    <a:ext uri="{FF2B5EF4-FFF2-40B4-BE49-F238E27FC236}">
                      <a16:creationId xmlns:a16="http://schemas.microsoft.com/office/drawing/2014/main" id="{78F8598A-71F7-4658-951B-8FDE56E5A472}"/>
                    </a:ext>
                  </a:extLst>
                </p:cNvPr>
                <p:cNvPicPr/>
                <p:nvPr/>
              </p:nvPicPr>
              <p:blipFill>
                <a:blip r:embed="rId12"/>
                <a:stretch>
                  <a:fillRect/>
                </a:stretch>
              </p:blipFill>
              <p:spPr>
                <a:xfrm>
                  <a:off x="7395750" y="458250"/>
                  <a:ext cx="2430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F4D5F0A4-DEB7-43D0-99CE-58792F0E236A}"/>
                    </a:ext>
                  </a:extLst>
                </p14:cNvPr>
                <p14:cNvContentPartPr/>
                <p14:nvPr/>
              </p14:nvContentPartPr>
              <p14:xfrm>
                <a:off x="7397190" y="606570"/>
                <a:ext cx="95040" cy="163080"/>
              </p14:xfrm>
            </p:contentPart>
          </mc:Choice>
          <mc:Fallback xmlns="">
            <p:pic>
              <p:nvPicPr>
                <p:cNvPr id="7" name="墨迹 6">
                  <a:extLst>
                    <a:ext uri="{FF2B5EF4-FFF2-40B4-BE49-F238E27FC236}">
                      <a16:creationId xmlns:a16="http://schemas.microsoft.com/office/drawing/2014/main" id="{F4D5F0A4-DEB7-43D0-99CE-58792F0E236A}"/>
                    </a:ext>
                  </a:extLst>
                </p:cNvPr>
                <p:cNvPicPr/>
                <p:nvPr/>
              </p:nvPicPr>
              <p:blipFill>
                <a:blip r:embed="rId14"/>
                <a:stretch>
                  <a:fillRect/>
                </a:stretch>
              </p:blipFill>
              <p:spPr>
                <a:xfrm>
                  <a:off x="7379550" y="588930"/>
                  <a:ext cx="1306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AFADA2C5-1F51-4233-BB89-6445C9145088}"/>
                    </a:ext>
                  </a:extLst>
                </p14:cNvPr>
                <p14:cNvContentPartPr/>
                <p14:nvPr/>
              </p14:nvContentPartPr>
              <p14:xfrm>
                <a:off x="7569270" y="593970"/>
                <a:ext cx="116280" cy="205920"/>
              </p14:xfrm>
            </p:contentPart>
          </mc:Choice>
          <mc:Fallback xmlns="">
            <p:pic>
              <p:nvPicPr>
                <p:cNvPr id="8" name="墨迹 7">
                  <a:extLst>
                    <a:ext uri="{FF2B5EF4-FFF2-40B4-BE49-F238E27FC236}">
                      <a16:creationId xmlns:a16="http://schemas.microsoft.com/office/drawing/2014/main" id="{AFADA2C5-1F51-4233-BB89-6445C9145088}"/>
                    </a:ext>
                  </a:extLst>
                </p:cNvPr>
                <p:cNvPicPr/>
                <p:nvPr/>
              </p:nvPicPr>
              <p:blipFill>
                <a:blip r:embed="rId16"/>
                <a:stretch>
                  <a:fillRect/>
                </a:stretch>
              </p:blipFill>
              <p:spPr>
                <a:xfrm>
                  <a:off x="7551270" y="575970"/>
                  <a:ext cx="1519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4D2A6D4A-C0D7-4980-9A54-B950CD3C840A}"/>
                    </a:ext>
                  </a:extLst>
                </p14:cNvPr>
                <p14:cNvContentPartPr/>
                <p14:nvPr/>
              </p14:nvContentPartPr>
              <p14:xfrm>
                <a:off x="7792110" y="335490"/>
                <a:ext cx="101880" cy="434520"/>
              </p14:xfrm>
            </p:contentPart>
          </mc:Choice>
          <mc:Fallback xmlns="">
            <p:pic>
              <p:nvPicPr>
                <p:cNvPr id="9" name="墨迹 8">
                  <a:extLst>
                    <a:ext uri="{FF2B5EF4-FFF2-40B4-BE49-F238E27FC236}">
                      <a16:creationId xmlns:a16="http://schemas.microsoft.com/office/drawing/2014/main" id="{4D2A6D4A-C0D7-4980-9A54-B950CD3C840A}"/>
                    </a:ext>
                  </a:extLst>
                </p:cNvPr>
                <p:cNvPicPr/>
                <p:nvPr/>
              </p:nvPicPr>
              <p:blipFill>
                <a:blip r:embed="rId18"/>
                <a:stretch>
                  <a:fillRect/>
                </a:stretch>
              </p:blipFill>
              <p:spPr>
                <a:xfrm>
                  <a:off x="7774110" y="317850"/>
                  <a:ext cx="13752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24C813C6-39A8-4B8D-B2C8-FE745CB745D4}"/>
                    </a:ext>
                  </a:extLst>
                </p14:cNvPr>
                <p14:cNvContentPartPr/>
                <p14:nvPr/>
              </p14:nvContentPartPr>
              <p14:xfrm>
                <a:off x="7680870" y="511170"/>
                <a:ext cx="192600" cy="207000"/>
              </p14:xfrm>
            </p:contentPart>
          </mc:Choice>
          <mc:Fallback xmlns="">
            <p:pic>
              <p:nvPicPr>
                <p:cNvPr id="10" name="墨迹 9">
                  <a:extLst>
                    <a:ext uri="{FF2B5EF4-FFF2-40B4-BE49-F238E27FC236}">
                      <a16:creationId xmlns:a16="http://schemas.microsoft.com/office/drawing/2014/main" id="{24C813C6-39A8-4B8D-B2C8-FE745CB745D4}"/>
                    </a:ext>
                  </a:extLst>
                </p:cNvPr>
                <p:cNvPicPr/>
                <p:nvPr/>
              </p:nvPicPr>
              <p:blipFill>
                <a:blip r:embed="rId20"/>
                <a:stretch>
                  <a:fillRect/>
                </a:stretch>
              </p:blipFill>
              <p:spPr>
                <a:xfrm>
                  <a:off x="7663230" y="493170"/>
                  <a:ext cx="2282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3C5AD75D-C55E-46B7-BE03-37D375476982}"/>
                    </a:ext>
                  </a:extLst>
                </p14:cNvPr>
                <p14:cNvContentPartPr/>
                <p14:nvPr/>
              </p14:nvContentPartPr>
              <p14:xfrm>
                <a:off x="7893270" y="496410"/>
                <a:ext cx="175680" cy="154440"/>
              </p14:xfrm>
            </p:contentPart>
          </mc:Choice>
          <mc:Fallback xmlns="">
            <p:pic>
              <p:nvPicPr>
                <p:cNvPr id="11" name="墨迹 10">
                  <a:extLst>
                    <a:ext uri="{FF2B5EF4-FFF2-40B4-BE49-F238E27FC236}">
                      <a16:creationId xmlns:a16="http://schemas.microsoft.com/office/drawing/2014/main" id="{3C5AD75D-C55E-46B7-BE03-37D375476982}"/>
                    </a:ext>
                  </a:extLst>
                </p:cNvPr>
                <p:cNvPicPr/>
                <p:nvPr/>
              </p:nvPicPr>
              <p:blipFill>
                <a:blip r:embed="rId22"/>
                <a:stretch>
                  <a:fillRect/>
                </a:stretch>
              </p:blipFill>
              <p:spPr>
                <a:xfrm>
                  <a:off x="7875630" y="478410"/>
                  <a:ext cx="2113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1962372B-D827-4B3A-8CDF-3AC334D7DF02}"/>
                    </a:ext>
                  </a:extLst>
                </p14:cNvPr>
                <p14:cNvContentPartPr/>
                <p14:nvPr/>
              </p14:nvContentPartPr>
              <p14:xfrm>
                <a:off x="8166870" y="353130"/>
                <a:ext cx="128160" cy="173520"/>
              </p14:xfrm>
            </p:contentPart>
          </mc:Choice>
          <mc:Fallback xmlns="">
            <p:pic>
              <p:nvPicPr>
                <p:cNvPr id="12" name="墨迹 11">
                  <a:extLst>
                    <a:ext uri="{FF2B5EF4-FFF2-40B4-BE49-F238E27FC236}">
                      <a16:creationId xmlns:a16="http://schemas.microsoft.com/office/drawing/2014/main" id="{1962372B-D827-4B3A-8CDF-3AC334D7DF02}"/>
                    </a:ext>
                  </a:extLst>
                </p:cNvPr>
                <p:cNvPicPr/>
                <p:nvPr/>
              </p:nvPicPr>
              <p:blipFill>
                <a:blip r:embed="rId24"/>
                <a:stretch>
                  <a:fillRect/>
                </a:stretch>
              </p:blipFill>
              <p:spPr>
                <a:xfrm>
                  <a:off x="8149230" y="335130"/>
                  <a:ext cx="1638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1CFD3AD2-2D26-49A4-B53A-E3AF1904D13B}"/>
                    </a:ext>
                  </a:extLst>
                </p14:cNvPr>
                <p14:cNvContentPartPr/>
                <p14:nvPr/>
              </p14:nvContentPartPr>
              <p14:xfrm>
                <a:off x="8039790" y="456090"/>
                <a:ext cx="129240" cy="171360"/>
              </p14:xfrm>
            </p:contentPart>
          </mc:Choice>
          <mc:Fallback xmlns="">
            <p:pic>
              <p:nvPicPr>
                <p:cNvPr id="13" name="墨迹 12">
                  <a:extLst>
                    <a:ext uri="{FF2B5EF4-FFF2-40B4-BE49-F238E27FC236}">
                      <a16:creationId xmlns:a16="http://schemas.microsoft.com/office/drawing/2014/main" id="{1CFD3AD2-2D26-49A4-B53A-E3AF1904D13B}"/>
                    </a:ext>
                  </a:extLst>
                </p:cNvPr>
                <p:cNvPicPr/>
                <p:nvPr/>
              </p:nvPicPr>
              <p:blipFill>
                <a:blip r:embed="rId26"/>
                <a:stretch>
                  <a:fillRect/>
                </a:stretch>
              </p:blipFill>
              <p:spPr>
                <a:xfrm>
                  <a:off x="8022150" y="438450"/>
                  <a:ext cx="1648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85A4A0E5-5CE7-4475-8ED1-B8C992EDEBD0}"/>
                    </a:ext>
                  </a:extLst>
                </p14:cNvPr>
                <p14:cNvContentPartPr/>
                <p14:nvPr/>
              </p14:nvContentPartPr>
              <p14:xfrm>
                <a:off x="8149230" y="539610"/>
                <a:ext cx="223200" cy="63000"/>
              </p14:xfrm>
            </p:contentPart>
          </mc:Choice>
          <mc:Fallback xmlns="">
            <p:pic>
              <p:nvPicPr>
                <p:cNvPr id="14" name="墨迹 13">
                  <a:extLst>
                    <a:ext uri="{FF2B5EF4-FFF2-40B4-BE49-F238E27FC236}">
                      <a16:creationId xmlns:a16="http://schemas.microsoft.com/office/drawing/2014/main" id="{85A4A0E5-5CE7-4475-8ED1-B8C992EDEBD0}"/>
                    </a:ext>
                  </a:extLst>
                </p:cNvPr>
                <p:cNvPicPr/>
                <p:nvPr/>
              </p:nvPicPr>
              <p:blipFill>
                <a:blip r:embed="rId28"/>
                <a:stretch>
                  <a:fillRect/>
                </a:stretch>
              </p:blipFill>
              <p:spPr>
                <a:xfrm>
                  <a:off x="8131230" y="521610"/>
                  <a:ext cx="2588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5C52EBFC-4C59-4E9C-8227-754D0E871499}"/>
                    </a:ext>
                  </a:extLst>
                </p14:cNvPr>
                <p14:cNvContentPartPr/>
                <p14:nvPr/>
              </p14:nvContentPartPr>
              <p14:xfrm>
                <a:off x="8123670" y="631770"/>
                <a:ext cx="125280" cy="104760"/>
              </p14:xfrm>
            </p:contentPart>
          </mc:Choice>
          <mc:Fallback xmlns="">
            <p:pic>
              <p:nvPicPr>
                <p:cNvPr id="15" name="墨迹 14">
                  <a:extLst>
                    <a:ext uri="{FF2B5EF4-FFF2-40B4-BE49-F238E27FC236}">
                      <a16:creationId xmlns:a16="http://schemas.microsoft.com/office/drawing/2014/main" id="{5C52EBFC-4C59-4E9C-8227-754D0E871499}"/>
                    </a:ext>
                  </a:extLst>
                </p:cNvPr>
                <p:cNvPicPr/>
                <p:nvPr/>
              </p:nvPicPr>
              <p:blipFill>
                <a:blip r:embed="rId30"/>
                <a:stretch>
                  <a:fillRect/>
                </a:stretch>
              </p:blipFill>
              <p:spPr>
                <a:xfrm>
                  <a:off x="8106030" y="613770"/>
                  <a:ext cx="1609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99E398F6-C6EB-4F7D-964B-676AFA28D653}"/>
                    </a:ext>
                  </a:extLst>
                </p14:cNvPr>
                <p14:cNvContentPartPr/>
                <p14:nvPr/>
              </p14:nvContentPartPr>
              <p14:xfrm>
                <a:off x="8176230" y="597930"/>
                <a:ext cx="124920" cy="196560"/>
              </p14:xfrm>
            </p:contentPart>
          </mc:Choice>
          <mc:Fallback xmlns="">
            <p:pic>
              <p:nvPicPr>
                <p:cNvPr id="16" name="墨迹 15">
                  <a:extLst>
                    <a:ext uri="{FF2B5EF4-FFF2-40B4-BE49-F238E27FC236}">
                      <a16:creationId xmlns:a16="http://schemas.microsoft.com/office/drawing/2014/main" id="{99E398F6-C6EB-4F7D-964B-676AFA28D653}"/>
                    </a:ext>
                  </a:extLst>
                </p:cNvPr>
                <p:cNvPicPr/>
                <p:nvPr/>
              </p:nvPicPr>
              <p:blipFill>
                <a:blip r:embed="rId32"/>
                <a:stretch>
                  <a:fillRect/>
                </a:stretch>
              </p:blipFill>
              <p:spPr>
                <a:xfrm>
                  <a:off x="8158230" y="580290"/>
                  <a:ext cx="1605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DC49AC29-3B80-45BC-8C9D-1F39D7219776}"/>
                    </a:ext>
                  </a:extLst>
                </p14:cNvPr>
                <p14:cNvContentPartPr/>
                <p14:nvPr/>
              </p14:nvContentPartPr>
              <p14:xfrm>
                <a:off x="8376390" y="416130"/>
                <a:ext cx="144000" cy="353520"/>
              </p14:xfrm>
            </p:contentPart>
          </mc:Choice>
          <mc:Fallback xmlns="">
            <p:pic>
              <p:nvPicPr>
                <p:cNvPr id="17" name="墨迹 16">
                  <a:extLst>
                    <a:ext uri="{FF2B5EF4-FFF2-40B4-BE49-F238E27FC236}">
                      <a16:creationId xmlns:a16="http://schemas.microsoft.com/office/drawing/2014/main" id="{DC49AC29-3B80-45BC-8C9D-1F39D7219776}"/>
                    </a:ext>
                  </a:extLst>
                </p:cNvPr>
                <p:cNvPicPr/>
                <p:nvPr/>
              </p:nvPicPr>
              <p:blipFill>
                <a:blip r:embed="rId34"/>
                <a:stretch>
                  <a:fillRect/>
                </a:stretch>
              </p:blipFill>
              <p:spPr>
                <a:xfrm>
                  <a:off x="8358390" y="398130"/>
                  <a:ext cx="17964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C9AC64BF-81EB-49BA-8A1A-A296271D9204}"/>
                    </a:ext>
                  </a:extLst>
                </p14:cNvPr>
                <p14:cNvContentPartPr/>
                <p14:nvPr/>
              </p14:nvContentPartPr>
              <p14:xfrm>
                <a:off x="8479710" y="518010"/>
                <a:ext cx="190440" cy="261360"/>
              </p14:xfrm>
            </p:contentPart>
          </mc:Choice>
          <mc:Fallback xmlns="">
            <p:pic>
              <p:nvPicPr>
                <p:cNvPr id="18" name="墨迹 17">
                  <a:extLst>
                    <a:ext uri="{FF2B5EF4-FFF2-40B4-BE49-F238E27FC236}">
                      <a16:creationId xmlns:a16="http://schemas.microsoft.com/office/drawing/2014/main" id="{C9AC64BF-81EB-49BA-8A1A-A296271D9204}"/>
                    </a:ext>
                  </a:extLst>
                </p:cNvPr>
                <p:cNvPicPr/>
                <p:nvPr/>
              </p:nvPicPr>
              <p:blipFill>
                <a:blip r:embed="rId36"/>
                <a:stretch>
                  <a:fillRect/>
                </a:stretch>
              </p:blipFill>
              <p:spPr>
                <a:xfrm>
                  <a:off x="8461710" y="500370"/>
                  <a:ext cx="2260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a:extLst>
                    <a:ext uri="{FF2B5EF4-FFF2-40B4-BE49-F238E27FC236}">
                      <a16:creationId xmlns:a16="http://schemas.microsoft.com/office/drawing/2014/main" id="{C47BF3AA-D512-4882-A818-99BFAA823106}"/>
                    </a:ext>
                  </a:extLst>
                </p14:cNvPr>
                <p14:cNvContentPartPr/>
                <p14:nvPr/>
              </p14:nvContentPartPr>
              <p14:xfrm>
                <a:off x="8500950" y="653010"/>
                <a:ext cx="125280" cy="37440"/>
              </p14:xfrm>
            </p:contentPart>
          </mc:Choice>
          <mc:Fallback xmlns="">
            <p:pic>
              <p:nvPicPr>
                <p:cNvPr id="19" name="墨迹 18">
                  <a:extLst>
                    <a:ext uri="{FF2B5EF4-FFF2-40B4-BE49-F238E27FC236}">
                      <a16:creationId xmlns:a16="http://schemas.microsoft.com/office/drawing/2014/main" id="{C47BF3AA-D512-4882-A818-99BFAA823106}"/>
                    </a:ext>
                  </a:extLst>
                </p:cNvPr>
                <p:cNvPicPr/>
                <p:nvPr/>
              </p:nvPicPr>
              <p:blipFill>
                <a:blip r:embed="rId38"/>
                <a:stretch>
                  <a:fillRect/>
                </a:stretch>
              </p:blipFill>
              <p:spPr>
                <a:xfrm>
                  <a:off x="8483310" y="635370"/>
                  <a:ext cx="1609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墨迹 19">
                  <a:extLst>
                    <a:ext uri="{FF2B5EF4-FFF2-40B4-BE49-F238E27FC236}">
                      <a16:creationId xmlns:a16="http://schemas.microsoft.com/office/drawing/2014/main" id="{FC43B7D9-37F4-4AF0-97C9-1C80C44BBD55}"/>
                    </a:ext>
                  </a:extLst>
                </p14:cNvPr>
                <p14:cNvContentPartPr/>
                <p14:nvPr/>
              </p14:nvContentPartPr>
              <p14:xfrm>
                <a:off x="8484390" y="433050"/>
                <a:ext cx="396000" cy="365040"/>
              </p14:xfrm>
            </p:contentPart>
          </mc:Choice>
          <mc:Fallback xmlns="">
            <p:pic>
              <p:nvPicPr>
                <p:cNvPr id="20" name="墨迹 19">
                  <a:extLst>
                    <a:ext uri="{FF2B5EF4-FFF2-40B4-BE49-F238E27FC236}">
                      <a16:creationId xmlns:a16="http://schemas.microsoft.com/office/drawing/2014/main" id="{FC43B7D9-37F4-4AF0-97C9-1C80C44BBD55}"/>
                    </a:ext>
                  </a:extLst>
                </p:cNvPr>
                <p:cNvPicPr/>
                <p:nvPr/>
              </p:nvPicPr>
              <p:blipFill>
                <a:blip r:embed="rId40"/>
                <a:stretch>
                  <a:fillRect/>
                </a:stretch>
              </p:blipFill>
              <p:spPr>
                <a:xfrm>
                  <a:off x="8466750" y="415410"/>
                  <a:ext cx="43164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1" name="墨迹 20">
                  <a:extLst>
                    <a:ext uri="{FF2B5EF4-FFF2-40B4-BE49-F238E27FC236}">
                      <a16:creationId xmlns:a16="http://schemas.microsoft.com/office/drawing/2014/main" id="{7B91301C-2C16-4E2A-8FF0-2D3D71F111C8}"/>
                    </a:ext>
                  </a:extLst>
                </p14:cNvPr>
                <p14:cNvContentPartPr/>
                <p14:nvPr/>
              </p14:nvContentPartPr>
              <p14:xfrm>
                <a:off x="8688150" y="493530"/>
                <a:ext cx="61560" cy="343440"/>
              </p14:xfrm>
            </p:contentPart>
          </mc:Choice>
          <mc:Fallback xmlns="">
            <p:pic>
              <p:nvPicPr>
                <p:cNvPr id="21" name="墨迹 20">
                  <a:extLst>
                    <a:ext uri="{FF2B5EF4-FFF2-40B4-BE49-F238E27FC236}">
                      <a16:creationId xmlns:a16="http://schemas.microsoft.com/office/drawing/2014/main" id="{7B91301C-2C16-4E2A-8FF0-2D3D71F111C8}"/>
                    </a:ext>
                  </a:extLst>
                </p:cNvPr>
                <p:cNvPicPr/>
                <p:nvPr/>
              </p:nvPicPr>
              <p:blipFill>
                <a:blip r:embed="rId42"/>
                <a:stretch>
                  <a:fillRect/>
                </a:stretch>
              </p:blipFill>
              <p:spPr>
                <a:xfrm>
                  <a:off x="8670510" y="475530"/>
                  <a:ext cx="9720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2" name="墨迹 21">
                  <a:extLst>
                    <a:ext uri="{FF2B5EF4-FFF2-40B4-BE49-F238E27FC236}">
                      <a16:creationId xmlns:a16="http://schemas.microsoft.com/office/drawing/2014/main" id="{024F0215-2F20-444D-AD6B-4155100BD706}"/>
                    </a:ext>
                  </a:extLst>
                </p14:cNvPr>
                <p14:cNvContentPartPr/>
                <p14:nvPr/>
              </p14:nvContentPartPr>
              <p14:xfrm>
                <a:off x="8730990" y="546090"/>
                <a:ext cx="131760" cy="67320"/>
              </p14:xfrm>
            </p:contentPart>
          </mc:Choice>
          <mc:Fallback xmlns="">
            <p:pic>
              <p:nvPicPr>
                <p:cNvPr id="22" name="墨迹 21">
                  <a:extLst>
                    <a:ext uri="{FF2B5EF4-FFF2-40B4-BE49-F238E27FC236}">
                      <a16:creationId xmlns:a16="http://schemas.microsoft.com/office/drawing/2014/main" id="{024F0215-2F20-444D-AD6B-4155100BD706}"/>
                    </a:ext>
                  </a:extLst>
                </p:cNvPr>
                <p:cNvPicPr/>
                <p:nvPr/>
              </p:nvPicPr>
              <p:blipFill>
                <a:blip r:embed="rId44"/>
                <a:stretch>
                  <a:fillRect/>
                </a:stretch>
              </p:blipFill>
              <p:spPr>
                <a:xfrm>
                  <a:off x="8712990" y="528090"/>
                  <a:ext cx="167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 name="墨迹 22">
                  <a:extLst>
                    <a:ext uri="{FF2B5EF4-FFF2-40B4-BE49-F238E27FC236}">
                      <a16:creationId xmlns:a16="http://schemas.microsoft.com/office/drawing/2014/main" id="{369A8EB4-3480-4088-AF53-8CEA1DD04F8A}"/>
                    </a:ext>
                  </a:extLst>
                </p14:cNvPr>
                <p14:cNvContentPartPr/>
                <p14:nvPr/>
              </p14:nvContentPartPr>
              <p14:xfrm>
                <a:off x="8740350" y="502170"/>
                <a:ext cx="107280" cy="250920"/>
              </p14:xfrm>
            </p:contentPart>
          </mc:Choice>
          <mc:Fallback xmlns="">
            <p:pic>
              <p:nvPicPr>
                <p:cNvPr id="23" name="墨迹 22">
                  <a:extLst>
                    <a:ext uri="{FF2B5EF4-FFF2-40B4-BE49-F238E27FC236}">
                      <a16:creationId xmlns:a16="http://schemas.microsoft.com/office/drawing/2014/main" id="{369A8EB4-3480-4088-AF53-8CEA1DD04F8A}"/>
                    </a:ext>
                  </a:extLst>
                </p:cNvPr>
                <p:cNvPicPr/>
                <p:nvPr/>
              </p:nvPicPr>
              <p:blipFill>
                <a:blip r:embed="rId46"/>
                <a:stretch>
                  <a:fillRect/>
                </a:stretch>
              </p:blipFill>
              <p:spPr>
                <a:xfrm>
                  <a:off x="8722710" y="484530"/>
                  <a:ext cx="1429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4" name="墨迹 23">
                  <a:extLst>
                    <a:ext uri="{FF2B5EF4-FFF2-40B4-BE49-F238E27FC236}">
                      <a16:creationId xmlns:a16="http://schemas.microsoft.com/office/drawing/2014/main" id="{83865FD5-D14B-4041-8831-915E499E317F}"/>
                    </a:ext>
                  </a:extLst>
                </p14:cNvPr>
                <p14:cNvContentPartPr/>
                <p14:nvPr/>
              </p14:nvContentPartPr>
              <p14:xfrm>
                <a:off x="8745750" y="628890"/>
                <a:ext cx="162720" cy="136080"/>
              </p14:xfrm>
            </p:contentPart>
          </mc:Choice>
          <mc:Fallback xmlns="">
            <p:pic>
              <p:nvPicPr>
                <p:cNvPr id="24" name="墨迹 23">
                  <a:extLst>
                    <a:ext uri="{FF2B5EF4-FFF2-40B4-BE49-F238E27FC236}">
                      <a16:creationId xmlns:a16="http://schemas.microsoft.com/office/drawing/2014/main" id="{83865FD5-D14B-4041-8831-915E499E317F}"/>
                    </a:ext>
                  </a:extLst>
                </p:cNvPr>
                <p:cNvPicPr/>
                <p:nvPr/>
              </p:nvPicPr>
              <p:blipFill>
                <a:blip r:embed="rId48"/>
                <a:stretch>
                  <a:fillRect/>
                </a:stretch>
              </p:blipFill>
              <p:spPr>
                <a:xfrm>
                  <a:off x="8727750" y="611250"/>
                  <a:ext cx="1983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5" name="墨迹 24">
                  <a:extLst>
                    <a:ext uri="{FF2B5EF4-FFF2-40B4-BE49-F238E27FC236}">
                      <a16:creationId xmlns:a16="http://schemas.microsoft.com/office/drawing/2014/main" id="{E8F3BBCF-B085-4ED1-9D71-D2C4A5B754DB}"/>
                    </a:ext>
                  </a:extLst>
                </p14:cNvPr>
                <p14:cNvContentPartPr/>
                <p14:nvPr/>
              </p14:nvContentPartPr>
              <p14:xfrm>
                <a:off x="8754750" y="700890"/>
                <a:ext cx="162360" cy="183600"/>
              </p14:xfrm>
            </p:contentPart>
          </mc:Choice>
          <mc:Fallback xmlns="">
            <p:pic>
              <p:nvPicPr>
                <p:cNvPr id="25" name="墨迹 24">
                  <a:extLst>
                    <a:ext uri="{FF2B5EF4-FFF2-40B4-BE49-F238E27FC236}">
                      <a16:creationId xmlns:a16="http://schemas.microsoft.com/office/drawing/2014/main" id="{E8F3BBCF-B085-4ED1-9D71-D2C4A5B754DB}"/>
                    </a:ext>
                  </a:extLst>
                </p:cNvPr>
                <p:cNvPicPr/>
                <p:nvPr/>
              </p:nvPicPr>
              <p:blipFill>
                <a:blip r:embed="rId50"/>
                <a:stretch>
                  <a:fillRect/>
                </a:stretch>
              </p:blipFill>
              <p:spPr>
                <a:xfrm>
                  <a:off x="8736750" y="683250"/>
                  <a:ext cx="198000" cy="2192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i="0" u="none" strike="noStrike" kern="0" cap="none" spc="0" normalizeH="0" baseline="0" noProof="0">
                <a:ln>
                  <a:noFill/>
                </a:ln>
                <a:solidFill>
                  <a:srgbClr val="0070C0"/>
                </a:solidFill>
                <a:effectLst>
                  <a:outerShdw blurRad="38100" dist="38100" dir="2700000" algn="tl">
                    <a:srgbClr val="000000"/>
                  </a:outerShdw>
                </a:effectLst>
                <a:uLnTx/>
                <a:uFillTx/>
                <a:latin typeface="Arial" panose="020B0604020202020204" pitchFamily="34" charset="0"/>
                <a:ea typeface="+mj-ea"/>
                <a:cs typeface="Arial" panose="020B0604020202020204" pitchFamily="34" charset="0"/>
              </a:rPr>
              <a:t>Very hydrophobic proteins</a:t>
            </a:r>
          </a:p>
        </p:txBody>
      </p:sp>
      <p:sp>
        <p:nvSpPr>
          <p:cNvPr id="937987"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defRPr/>
            </a:pPr>
            <a:r>
              <a:rPr kumimoji="1" lang="en-US" altLang="zh-CN" sz="3200" b="0" i="0" u="none" strike="noStrike" kern="0" cap="none" spc="0" normalizeH="0" baseline="0" noProof="0">
                <a:ln>
                  <a:noFill/>
                </a:ln>
                <a:solidFill>
                  <a:srgbClr val="EC081E"/>
                </a:solidFill>
                <a:effectLst>
                  <a:outerShdw blurRad="38100" dist="38100" dir="2700000" algn="tl">
                    <a:srgbClr val="000000"/>
                  </a:outerShdw>
                </a:effectLst>
                <a:uLnTx/>
                <a:uFillTx/>
                <a:latin typeface="Arial" panose="020B0604020202020204" pitchFamily="34" charset="0"/>
                <a:ea typeface="+mn-ea"/>
                <a:cs typeface="+mn-cs"/>
              </a:rPr>
              <a:t>Lysis procedure</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Combination of 7M Urea and 2M Thiourea</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Alternative Zwitterionic detergent like ABS14 and non-detergent like sulfobetain</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SDS &lt;=2%</a:t>
            </a: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1" lang="en-US" altLang="zh-CN" sz="2800" b="0"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Pre-fractionation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37987">
                                            <p:txEl>
                                              <p:pRg st="0" end="0"/>
                                            </p:txEl>
                                          </p:spTgt>
                                        </p:tgtEl>
                                        <p:attrNameLst>
                                          <p:attrName>style.visibility</p:attrName>
                                        </p:attrNameLst>
                                      </p:cBhvr>
                                      <p:to>
                                        <p:strVal val="visible"/>
                                      </p:to>
                                    </p:set>
                                    <p:animEffect transition="in" filter="dissolve">
                                      <p:cBhvr>
                                        <p:cTn id="7" dur="500"/>
                                        <p:tgtEl>
                                          <p:spTgt spid="937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37987">
                                            <p:txEl>
                                              <p:pRg st="1" end="1"/>
                                            </p:txEl>
                                          </p:spTgt>
                                        </p:tgtEl>
                                        <p:attrNameLst>
                                          <p:attrName>style.visibility</p:attrName>
                                        </p:attrNameLst>
                                      </p:cBhvr>
                                      <p:to>
                                        <p:strVal val="visible"/>
                                      </p:to>
                                    </p:set>
                                    <p:animEffect transition="in" filter="dissolve">
                                      <p:cBhvr>
                                        <p:cTn id="12" dur="500"/>
                                        <p:tgtEl>
                                          <p:spTgt spid="9379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37987">
                                            <p:txEl>
                                              <p:pRg st="2" end="2"/>
                                            </p:txEl>
                                          </p:spTgt>
                                        </p:tgtEl>
                                        <p:attrNameLst>
                                          <p:attrName>style.visibility</p:attrName>
                                        </p:attrNameLst>
                                      </p:cBhvr>
                                      <p:to>
                                        <p:strVal val="visible"/>
                                      </p:to>
                                    </p:set>
                                    <p:animEffect transition="in" filter="dissolve">
                                      <p:cBhvr>
                                        <p:cTn id="17" dur="500"/>
                                        <p:tgtEl>
                                          <p:spTgt spid="9379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37987">
                                            <p:txEl>
                                              <p:pRg st="3" end="3"/>
                                            </p:txEl>
                                          </p:spTgt>
                                        </p:tgtEl>
                                        <p:attrNameLst>
                                          <p:attrName>style.visibility</p:attrName>
                                        </p:attrNameLst>
                                      </p:cBhvr>
                                      <p:to>
                                        <p:strVal val="visible"/>
                                      </p:to>
                                    </p:set>
                                    <p:animEffect transition="in" filter="dissolve">
                                      <p:cBhvr>
                                        <p:cTn id="22" dur="500"/>
                                        <p:tgtEl>
                                          <p:spTgt spid="9379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37987">
                                            <p:txEl>
                                              <p:pRg st="4" end="4"/>
                                            </p:txEl>
                                          </p:spTgt>
                                        </p:tgtEl>
                                        <p:attrNameLst>
                                          <p:attrName>style.visibility</p:attrName>
                                        </p:attrNameLst>
                                      </p:cBhvr>
                                      <p:to>
                                        <p:strVal val="visible"/>
                                      </p:to>
                                    </p:set>
                                    <p:animEffect transition="in" filter="dissolve">
                                      <p:cBhvr>
                                        <p:cTn id="27" dur="500"/>
                                        <p:tgtEl>
                                          <p:spTgt spid="9379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987"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2"/>
          <p:cNvPicPr>
            <a:picLocks noChangeAspect="1"/>
          </p:cNvPicPr>
          <p:nvPr/>
        </p:nvPicPr>
        <p:blipFill>
          <a:blip r:embed="rId3"/>
          <a:stretch>
            <a:fillRect/>
          </a:stretch>
        </p:blipFill>
        <p:spPr>
          <a:xfrm>
            <a:off x="533400" y="769938"/>
            <a:ext cx="7134225" cy="4156075"/>
          </a:xfrm>
          <a:prstGeom prst="rect">
            <a:avLst/>
          </a:prstGeom>
          <a:noFill/>
          <a:ln w="12700">
            <a:noFill/>
          </a:ln>
        </p:spPr>
      </p:pic>
      <p:sp>
        <p:nvSpPr>
          <p:cNvPr id="100355" name="Text Box 3"/>
          <p:cNvSpPr txBox="1"/>
          <p:nvPr/>
        </p:nvSpPr>
        <p:spPr>
          <a:xfrm>
            <a:off x="517525" y="5299075"/>
            <a:ext cx="7026275" cy="11874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mn-lt"/>
                <a:ea typeface="+mn-ea"/>
              </a:defRPr>
            </a:lvl5pPr>
          </a:lstStyle>
          <a:p>
            <a:pPr marL="0" lvl="0" indent="0" algn="ctr" eaLnBrk="1" fontAlgn="base" hangingPunct="1">
              <a:spcBef>
                <a:spcPct val="0"/>
              </a:spcBef>
              <a:buClrTx/>
              <a:buNone/>
            </a:pPr>
            <a:r>
              <a:rPr lang="en-US" altLang="zh-CN" sz="2400" strike="noStrike" noProof="1">
                <a:latin typeface="AdvPS_SCASF" charset="0"/>
                <a:ea typeface="+mn-ea"/>
                <a:cs typeface="+mn-cs"/>
              </a:rPr>
              <a:t>2DE of rat liver extract</a:t>
            </a:r>
            <a:endParaRPr lang="en-US" altLang="zh-CN" sz="2400" strike="noStrike" noProof="1">
              <a:latin typeface="AdvPS_SCASF" charset="0"/>
            </a:endParaRPr>
          </a:p>
          <a:p>
            <a:pPr marL="0" lvl="0" indent="0" algn="ctr" eaLnBrk="1" fontAlgn="base" hangingPunct="1">
              <a:spcBef>
                <a:spcPct val="0"/>
              </a:spcBef>
              <a:buClrTx/>
              <a:buNone/>
            </a:pPr>
            <a:r>
              <a:rPr lang="en-US" altLang="zh-CN" sz="2400" strike="noStrike" noProof="1">
                <a:latin typeface="AdvPS_SCASF" charset="0"/>
                <a:ea typeface="+mn-ea"/>
                <a:cs typeface="+mn-cs"/>
              </a:rPr>
              <a:t>A 8M urea    B 7M Urea and 2M thiourea </a:t>
            </a:r>
            <a:endParaRPr lang="en-US" altLang="zh-CN" sz="2400" strike="noStrike" noProof="1">
              <a:latin typeface="AdvPS_SCASF" charset="0"/>
            </a:endParaRPr>
          </a:p>
          <a:p>
            <a:pPr marL="0" lvl="0" indent="0" algn="ctr" eaLnBrk="1" fontAlgn="base" hangingPunct="1">
              <a:spcBef>
                <a:spcPct val="0"/>
              </a:spcBef>
              <a:buClrTx/>
              <a:buNone/>
            </a:pPr>
            <a:endParaRPr lang="en-US" altLang="zh-CN" sz="2400"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TotalTime>
  <Words>5447</Words>
  <Application>Microsoft Office PowerPoint</Application>
  <PresentationFormat>全屏显示(4:3)</PresentationFormat>
  <Paragraphs>1140</Paragraphs>
  <Slides>127</Slides>
  <Notes>87</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127</vt:i4>
      </vt:variant>
    </vt:vector>
  </HeadingPairs>
  <TitlesOfParts>
    <vt:vector size="141" baseType="lpstr">
      <vt:lpstr>AdvPS_SCASF</vt:lpstr>
      <vt:lpstr>黑体</vt:lpstr>
      <vt:lpstr>Arial</vt:lpstr>
      <vt:lpstr>Calibri</vt:lpstr>
      <vt:lpstr>Calibri Light</vt:lpstr>
      <vt:lpstr>Garamond</vt:lpstr>
      <vt:lpstr>Symbol</vt:lpstr>
      <vt:lpstr>Tahoma</vt:lpstr>
      <vt:lpstr>Times New Roman</vt:lpstr>
      <vt:lpstr>Verdana</vt:lpstr>
      <vt:lpstr>Wingdings</vt:lpstr>
      <vt:lpstr>Office 主题</vt:lpstr>
      <vt:lpstr>MgxDesigner</vt:lpstr>
      <vt:lpstr>Microsoft Word 97 - 2003 Document</vt:lpstr>
      <vt:lpstr>PowerPoint 演示文稿</vt:lpstr>
      <vt:lpstr> Technique for Proteome Separation1</vt:lpstr>
      <vt:lpstr>3.1  Two Dimentional Electrophoresis (2DE) </vt:lpstr>
      <vt:lpstr>PowerPoint 演示文稿</vt:lpstr>
      <vt:lpstr>3.1.1 Protein electrophoresis</vt:lpstr>
      <vt:lpstr>PowerPoint 演示文稿</vt:lpstr>
      <vt:lpstr>Charge of a protien</vt:lpstr>
      <vt:lpstr>Exterior parameters affect mobility</vt:lpstr>
      <vt:lpstr>PowerPoint 演示文稿</vt:lpstr>
      <vt:lpstr>PowerPoint 演示文稿</vt:lpstr>
      <vt:lpstr>PowerPoint 演示文稿</vt:lpstr>
      <vt:lpstr>PowerPoint 演示文稿</vt:lpstr>
      <vt:lpstr>PowerPoint 演示文稿</vt:lpstr>
      <vt:lpstr>PowerPoint 演示文稿</vt:lpstr>
      <vt:lpstr>2-DE</vt:lpstr>
      <vt:lpstr>2-DE</vt:lpstr>
      <vt:lpstr>Steps in 2D GE</vt:lpstr>
      <vt:lpstr>3.1.2  Isoelectric focusing</vt:lpstr>
      <vt:lpstr>Isoelectric Focusing</vt:lpstr>
      <vt:lpstr> 1  The principle of IEF </vt:lpstr>
      <vt:lpstr>IEF Principle</vt:lpstr>
      <vt:lpstr>2  Components of IEF Buffer</vt:lpstr>
      <vt:lpstr>3  Development of IEF</vt:lpstr>
      <vt:lpstr>IPG Strips-- Immobiline Dry Strips</vt:lpstr>
      <vt:lpstr>Ampholytes vs. IPG</vt:lpstr>
      <vt:lpstr>4  IEF: procedure</vt:lpstr>
      <vt:lpstr>Procedure</vt:lpstr>
      <vt:lpstr>1)  Select IPG strips</vt:lpstr>
      <vt:lpstr>2) Rehydrate IPG Strips</vt:lpstr>
      <vt:lpstr>  3)  Sample loading </vt:lpstr>
      <vt:lpstr>PowerPoint 演示文稿</vt:lpstr>
      <vt:lpstr>PowerPoint 演示文稿</vt:lpstr>
      <vt:lpstr>PowerPoint 演示文稿</vt:lpstr>
      <vt:lpstr>5)  Strip Equilibration</vt:lpstr>
      <vt:lpstr>3.1.3 SDS-PAGE </vt:lpstr>
      <vt:lpstr>SDS-- Sodium Dodecyl Sulfate</vt:lpstr>
      <vt:lpstr>SDS-PAGE Principles</vt:lpstr>
      <vt:lpstr>PowerPoint 演示文稿</vt:lpstr>
      <vt:lpstr>PowerPoint 演示文稿</vt:lpstr>
      <vt:lpstr>SDS-PAGE for 2D GE</vt:lpstr>
      <vt:lpstr>2-DE instruments, 2nd dimension </vt:lpstr>
      <vt:lpstr>2-DE instruments, 2nd dimension</vt:lpstr>
      <vt:lpstr> E. coli protein </vt:lpstr>
      <vt:lpstr>Mouse liver protein</vt:lpstr>
      <vt:lpstr>3.1.4 Visualization of proteins spots</vt:lpstr>
      <vt:lpstr>General protein detection methods</vt:lpstr>
      <vt:lpstr>Coomassie Brilliant Blue Stain</vt:lpstr>
      <vt:lpstr>Coomassie Brilliant Blue Stain</vt:lpstr>
      <vt:lpstr>PowerPoint 演示文稿</vt:lpstr>
      <vt:lpstr>Silver Staining</vt:lpstr>
      <vt:lpstr>PowerPoint 演示文稿</vt:lpstr>
      <vt:lpstr>PowerPoint 演示文稿</vt:lpstr>
      <vt:lpstr>PowerPoint 演示文稿</vt:lpstr>
      <vt:lpstr>PowerPoint 演示文稿</vt:lpstr>
      <vt:lpstr>PowerPoint 演示文稿</vt:lpstr>
      <vt:lpstr>PowerPoint 演示文稿</vt:lpstr>
      <vt:lpstr>Gel Stains - Summary</vt:lpstr>
      <vt:lpstr>PowerPoint 演示文稿</vt:lpstr>
      <vt:lpstr>Specific detection of protein post-translational modification</vt:lpstr>
      <vt:lpstr>PowerPoint 演示文稿</vt:lpstr>
      <vt:lpstr>PowerPoint 演示文稿</vt:lpstr>
      <vt:lpstr>Detection of reporter enzymes and epitope tags</vt:lpstr>
      <vt:lpstr>PowerPoint 演示文稿</vt:lpstr>
      <vt:lpstr>3.2 Problems of 2DE and solving methods</vt:lpstr>
      <vt:lpstr>PowerPoint 演示文稿</vt:lpstr>
      <vt:lpstr>Problems</vt:lpstr>
      <vt:lpstr>Trouble Shooting 2D GE</vt:lpstr>
      <vt:lpstr>3.2.1  Resolution</vt:lpstr>
      <vt:lpstr>Improving the resolution </vt:lpstr>
      <vt:lpstr>PowerPoint 演示文稿</vt:lpstr>
      <vt:lpstr>PowerPoint 演示文稿</vt:lpstr>
      <vt:lpstr>PowerPoint 演示文稿</vt:lpstr>
      <vt:lpstr>PowerPoint 演示文稿</vt:lpstr>
      <vt:lpstr>Proteomic Contigs</vt:lpstr>
      <vt:lpstr>Improving the resolution </vt:lpstr>
      <vt:lpstr>Improving the resolution </vt:lpstr>
      <vt:lpstr>PowerPoint 演示文稿</vt:lpstr>
      <vt:lpstr>Extraction based on cellular compartments</vt:lpstr>
      <vt:lpstr>PowerPoint 演示文稿</vt:lpstr>
      <vt:lpstr>PowerPoint 演示文稿</vt:lpstr>
      <vt:lpstr>Fractionation/enrichment  Chromatography/affinity purification</vt:lpstr>
      <vt:lpstr>Fractionation/enrichment  Chromatography/affinity purification</vt:lpstr>
      <vt:lpstr>Importance of fractionation</vt:lpstr>
      <vt:lpstr>High-Resolution Two-Dimensional Electrophoresis</vt:lpstr>
      <vt:lpstr>3.2.2 Sensitivity </vt:lpstr>
      <vt:lpstr>3.2.3 Automation</vt:lpstr>
      <vt:lpstr>Automation</vt:lpstr>
      <vt:lpstr>Automation </vt:lpstr>
      <vt:lpstr>3.2.4 Streaks</vt:lpstr>
      <vt:lpstr>PowerPoint 演示文稿</vt:lpstr>
      <vt:lpstr>3.2.5 Specical cases </vt:lpstr>
      <vt:lpstr>Low abundant protein</vt:lpstr>
      <vt:lpstr>How to study low abundant proteins</vt:lpstr>
      <vt:lpstr>PowerPoint 演示文稿</vt:lpstr>
      <vt:lpstr>PowerPoint 演示文稿</vt:lpstr>
      <vt:lpstr>Special cases</vt:lpstr>
      <vt:lpstr>Very hydrophobic proteins</vt:lpstr>
      <vt:lpstr>Very hydrophobic proteins</vt:lpstr>
      <vt:lpstr>PowerPoint 演示文稿</vt:lpstr>
      <vt:lpstr>Very hydrophobic proteins</vt:lpstr>
      <vt:lpstr>Special cases</vt:lpstr>
      <vt:lpstr>Very alkaline (basic) protein</vt:lpstr>
      <vt:lpstr>Very alkaline (basic) protein</vt:lpstr>
      <vt:lpstr>Get specific samples --Laser capture microdissection, LCA</vt:lpstr>
      <vt:lpstr>Human fluids</vt:lpstr>
      <vt:lpstr>PowerPoint 演示文稿</vt:lpstr>
      <vt:lpstr>3.3 non-gel based separation methods </vt:lpstr>
      <vt:lpstr>3.3.1 Capillary Electrophoresis  (single &amp; tandem)</vt:lpstr>
      <vt:lpstr>Comparation of CE and HPLC</vt:lpstr>
      <vt:lpstr>3.3.2 2D - LC/LC</vt:lpstr>
      <vt:lpstr>Chromatography</vt:lpstr>
      <vt:lpstr>Affinity Chromatography</vt:lpstr>
      <vt:lpstr>Application of chromatography  in proteomics</vt:lpstr>
      <vt:lpstr>PowerPoint 演示文稿</vt:lpstr>
      <vt:lpstr>PowerPoint 演示文稿</vt:lpstr>
      <vt:lpstr>Multidimensional liquid chromatography </vt:lpstr>
      <vt:lpstr>PowerPoint 演示文稿</vt:lpstr>
      <vt:lpstr>PowerPoint 演示文稿</vt:lpstr>
      <vt:lpstr>Strategies for multidimensional liquid chromatography in proteomics </vt:lpstr>
      <vt:lpstr>Discontinuous multidimentional system </vt:lpstr>
      <vt:lpstr>PowerPoint 演示文稿</vt:lpstr>
      <vt:lpstr>Continuous MDLC system </vt:lpstr>
      <vt:lpstr>Continuous MDLC  </vt:lpstr>
      <vt:lpstr>Continuous MDLC</vt:lpstr>
      <vt:lpstr>Biphasic column technique</vt:lpstr>
      <vt:lpstr>Biphasic column</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ECUST模版</dc:title>
  <dc:creator>华东理工大学</dc:creator>
  <cp:lastModifiedBy>郭 博达</cp:lastModifiedBy>
  <cp:revision>1028</cp:revision>
  <dcterms:created xsi:type="dcterms:W3CDTF">2007-01-09T04:58:00Z</dcterms:created>
  <dcterms:modified xsi:type="dcterms:W3CDTF">2021-07-11T14:46:09Z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2052-11.1.0.8389</vt:lpwstr>
  </property>
  <property fmtid="{D5CDD505-2E9C-101B-9397-08002B2CF9AE}" pid="3" name="KSORubyTemplateID">
    <vt:lpwstr>8</vt:lpwstr>
  </property>
</Properties>
</file>